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0" r:id="rId3"/>
    <p:sldId id="262" r:id="rId4"/>
    <p:sldId id="266" r:id="rId5"/>
    <p:sldId id="270" r:id="rId6"/>
    <p:sldId id="271" r:id="rId7"/>
    <p:sldId id="269" r:id="rId8"/>
    <p:sldId id="267" r:id="rId9"/>
    <p:sldId id="272" r:id="rId10"/>
    <p:sldId id="268" r:id="rId11"/>
    <p:sldId id="273" r:id="rId12"/>
    <p:sldId id="274" r:id="rId13"/>
    <p:sldId id="275" r:id="rId14"/>
    <p:sldId id="276" r:id="rId15"/>
    <p:sldId id="277" r:id="rId16"/>
    <p:sldId id="278" r:id="rId17"/>
    <p:sldId id="279" r:id="rId18"/>
    <p:sldId id="280" r:id="rId19"/>
    <p:sldId id="281" r:id="rId20"/>
    <p:sldId id="283" r:id="rId21"/>
    <p:sldId id="284" r:id="rId22"/>
    <p:sldId id="285" r:id="rId23"/>
    <p:sldId id="286" r:id="rId24"/>
    <p:sldId id="287" r:id="rId25"/>
    <p:sldId id="288" r:id="rId26"/>
    <p:sldId id="28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86"/>
    <a:srgbClr val="0064C8"/>
    <a:srgbClr val="005AB4"/>
    <a:srgbClr val="EE3E42"/>
    <a:srgbClr val="C31116"/>
    <a:srgbClr val="8A0C0F"/>
    <a:srgbClr val="004F9E"/>
    <a:srgbClr val="D2C4C4"/>
    <a:srgbClr val="DCC2C2"/>
    <a:srgbClr val="864E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p:normalViewPr>
  <p:slideViewPr>
    <p:cSldViewPr snapToGrid="0">
      <p:cViewPr varScale="1">
        <p:scale>
          <a:sx n="162" d="100"/>
          <a:sy n="162" d="100"/>
        </p:scale>
        <p:origin x="308" y="9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B1728-3DC9-AE4B-91BD-8C0231FE2C7D}" type="datetimeFigureOut">
              <a:rPr kumimoji="1" lang="zh-CN" altLang="en-US" smtClean="0"/>
              <a:t>2023/7/17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AEA14-876D-8C41-9337-8F99BDC5196D}" type="slidenum">
              <a:rPr kumimoji="1" lang="zh-CN" altLang="en-US" smtClean="0"/>
              <a:t>‹#›</a:t>
            </a:fld>
            <a:endParaRPr kumimoji="1" lang="zh-CN" altLang="en-US"/>
          </a:p>
        </p:txBody>
      </p:sp>
    </p:spTree>
    <p:extLst>
      <p:ext uri="{BB962C8B-B14F-4D97-AF65-F5344CB8AC3E}">
        <p14:creationId xmlns:p14="http://schemas.microsoft.com/office/powerpoint/2010/main" val="118737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30F52E8-AF39-43EB-B5D7-B4BD2B33038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A820A2D-F13C-4DCA-A270-55F9A06228ED}"/>
              </a:ext>
            </a:extLst>
          </p:cNvPr>
          <p:cNvSpPr/>
          <p:nvPr userDrawn="1"/>
        </p:nvSpPr>
        <p:spPr>
          <a:xfrm>
            <a:off x="2960914" y="0"/>
            <a:ext cx="9231087" cy="6858000"/>
          </a:xfrm>
          <a:prstGeom prst="rect">
            <a:avLst/>
          </a:prstGeom>
          <a:gradFill>
            <a:gsLst>
              <a:gs pos="0">
                <a:schemeClr val="bg1">
                  <a:alpha val="0"/>
                </a:schemeClr>
              </a:gs>
              <a:gs pos="27000">
                <a:schemeClr val="bg1">
                  <a:alpha val="80000"/>
                </a:schemeClr>
              </a:gs>
            </a:gsLst>
            <a:lin ang="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EA79C988-A426-4FAA-899F-71717BFC29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15220739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164A39-DBF4-46A6-AB03-B3B5762A272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1127934-2F42-4A5C-9D7F-F706B6709F0C}"/>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4" name="页脚占位符 3">
            <a:extLst>
              <a:ext uri="{FF2B5EF4-FFF2-40B4-BE49-F238E27FC236}">
                <a16:creationId xmlns:a16="http://schemas.microsoft.com/office/drawing/2014/main" id="{F93BCD7B-8FDE-4A6F-BEC5-394B781547E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D5035AD-3D56-47EB-98CA-01538F3AE10C}"/>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18730659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68A29C7-4559-43B7-9B84-53DD8E3A44B0}"/>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3" name="页脚占位符 2">
            <a:extLst>
              <a:ext uri="{FF2B5EF4-FFF2-40B4-BE49-F238E27FC236}">
                <a16:creationId xmlns:a16="http://schemas.microsoft.com/office/drawing/2014/main" id="{9645EC36-CE24-4679-A6AD-15340556315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A954A3-27AB-4C3C-859D-52183904B8ED}"/>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5379823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0F6F16-5DD5-4E50-8D5E-231931EDE8B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38508D1-59B4-4705-A99F-B4C3C7C6E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C1183AA-7160-45A4-AEAC-EB9BF1E08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21375CA-4242-4EBE-A3B2-89BD72F43B4D}"/>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6" name="页脚占位符 5">
            <a:extLst>
              <a:ext uri="{FF2B5EF4-FFF2-40B4-BE49-F238E27FC236}">
                <a16:creationId xmlns:a16="http://schemas.microsoft.com/office/drawing/2014/main" id="{3A46E69B-E4B2-4BF5-A9E0-E1E143B34E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BB685D-8BC9-4F37-93BD-4231C3A1BA02}"/>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26964947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7425C8-B333-40F8-8E2F-80267D9436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158780-C78A-4D90-8759-E18F013206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62C5F2D-0CDC-48E1-AA9D-35149C1DB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6C99CE-255A-406D-A33C-D13EFDF47F90}"/>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6" name="页脚占位符 5">
            <a:extLst>
              <a:ext uri="{FF2B5EF4-FFF2-40B4-BE49-F238E27FC236}">
                <a16:creationId xmlns:a16="http://schemas.microsoft.com/office/drawing/2014/main" id="{A10D0A71-519B-4DB4-A8D6-1C0EA2D64B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75A904-D676-404D-93F7-1EDE2AC49A69}"/>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19217770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288CE8-50EA-4117-846C-81A10ECB1C6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DE2D1AB-B7A4-4968-AA51-0C46718C2B4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AB9035-473A-4BF2-A552-98016789605B}"/>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5" name="页脚占位符 4">
            <a:extLst>
              <a:ext uri="{FF2B5EF4-FFF2-40B4-BE49-F238E27FC236}">
                <a16:creationId xmlns:a16="http://schemas.microsoft.com/office/drawing/2014/main" id="{277A1CEC-7FBF-4BA9-9AB0-D9942A75FB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4CF168-839B-4D04-90B5-5879E577676E}"/>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37766817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32A9800-A045-43DC-87CB-7C4F783B821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BCF11A8-AB6D-4C36-B9AA-D45437DFDE4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72C6B0-3B5B-4A0A-B0B2-01BA6A5CB34F}"/>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5" name="页脚占位符 4">
            <a:extLst>
              <a:ext uri="{FF2B5EF4-FFF2-40B4-BE49-F238E27FC236}">
                <a16:creationId xmlns:a16="http://schemas.microsoft.com/office/drawing/2014/main" id="{06246561-73E8-4237-8489-A2D1BFA93B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1F0C34-BC88-44EA-B285-218E286364ED}"/>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9834369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256ED00-67F2-4E46-8429-315AD7E3485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图片 1">
            <a:extLst>
              <a:ext uri="{FF2B5EF4-FFF2-40B4-BE49-F238E27FC236}">
                <a16:creationId xmlns:a16="http://schemas.microsoft.com/office/drawing/2014/main" id="{015EFC6A-50A8-4EA6-9370-8DAC128397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326394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08C1D9F-7BDC-404B-89AF-654B458A75B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B340BBEF-2938-4ECD-B1B6-FB206AFED62A}"/>
              </a:ext>
            </a:extLst>
          </p:cNvPr>
          <p:cNvSpPr/>
          <p:nvPr userDrawn="1"/>
        </p:nvSpPr>
        <p:spPr>
          <a:xfrm>
            <a:off x="0" y="0"/>
            <a:ext cx="12192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4063EAC9-0F4C-42DF-A8D2-B5A955BA48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41270643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9791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A57D72-20FE-4F0E-9DA8-F3B989B65D6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1D69F46-D1E8-4227-B949-36EBF01F5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AE42898-ABA1-4A27-9461-2E23DE09E739}"/>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5" name="页脚占位符 4">
            <a:extLst>
              <a:ext uri="{FF2B5EF4-FFF2-40B4-BE49-F238E27FC236}">
                <a16:creationId xmlns:a16="http://schemas.microsoft.com/office/drawing/2014/main" id="{85B48C2A-61D4-4BB2-91AD-C52E33452B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E68D2F-88C2-4C02-AF8A-1C92D050EFCB}"/>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40219647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61FA38-18D5-4E99-98D4-7D0671C306F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7DE33C-1D27-4A90-B3FC-4F3A17022B6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5FBFD0A-AC3E-42DE-9F8A-927B615025B0}"/>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5" name="页脚占位符 4">
            <a:extLst>
              <a:ext uri="{FF2B5EF4-FFF2-40B4-BE49-F238E27FC236}">
                <a16:creationId xmlns:a16="http://schemas.microsoft.com/office/drawing/2014/main" id="{EB847F88-237E-4F8E-976D-D93815646E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B943D1-12BB-4E7C-BE10-66CD1431F4B9}"/>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180812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7FE30-00EC-4478-A00A-A337F7AEADB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6DB6435-F04D-4252-B5BE-316D25FA4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D5B4185-709A-4122-B08B-FA91DC296703}"/>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5" name="页脚占位符 4">
            <a:extLst>
              <a:ext uri="{FF2B5EF4-FFF2-40B4-BE49-F238E27FC236}">
                <a16:creationId xmlns:a16="http://schemas.microsoft.com/office/drawing/2014/main" id="{A9DB8BC0-EDF5-4B0B-8CAD-AD2C02215C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1B6B18-B58E-4A70-AEC3-666A403145B5}"/>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35057819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3C73FF-FE38-428D-A21F-678D7CE9CCA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7C6CFB-D477-4C93-9607-12395B12A62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CFBB846-7A0C-47D7-B3AD-439ED43F496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A1E858A-06D4-425B-AEC6-9B2A2E366041}"/>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6" name="页脚占位符 5">
            <a:extLst>
              <a:ext uri="{FF2B5EF4-FFF2-40B4-BE49-F238E27FC236}">
                <a16:creationId xmlns:a16="http://schemas.microsoft.com/office/drawing/2014/main" id="{6F1DBECB-A106-4E37-89D6-EFEABA6149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3F4998A-0E2E-493F-A99B-883C3DEA684C}"/>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23617496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8CAA9D-E871-4A07-9B93-E7CC4198C5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9CE6F36-23DC-4DF2-8F77-046F0ACCE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1D21C42-C051-473C-82CA-08F81FBBF68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6FCFBB0-5F2E-414D-8C5C-428CF51C51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EA8C5F8-A8B9-4978-9862-960BF2CD162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BCBFE47-9F70-4D95-ACAB-931B748694FE}"/>
              </a:ext>
            </a:extLst>
          </p:cNvPr>
          <p:cNvSpPr>
            <a:spLocks noGrp="1"/>
          </p:cNvSpPr>
          <p:nvPr>
            <p:ph type="dt" sz="half" idx="10"/>
          </p:nvPr>
        </p:nvSpPr>
        <p:spPr/>
        <p:txBody>
          <a:bodyPr/>
          <a:lstStyle/>
          <a:p>
            <a:fld id="{E89F0B99-5D56-495B-BDA6-049F62BA0AAE}" type="datetimeFigureOut">
              <a:rPr lang="zh-CN" altLang="en-US" smtClean="0"/>
              <a:t>2023/7/17</a:t>
            </a:fld>
            <a:endParaRPr lang="zh-CN" altLang="en-US"/>
          </a:p>
        </p:txBody>
      </p:sp>
      <p:sp>
        <p:nvSpPr>
          <p:cNvPr id="8" name="页脚占位符 7">
            <a:extLst>
              <a:ext uri="{FF2B5EF4-FFF2-40B4-BE49-F238E27FC236}">
                <a16:creationId xmlns:a16="http://schemas.microsoft.com/office/drawing/2014/main" id="{F2C2BCFB-5756-4247-B96C-62EA04E9029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F0D96D-DE8D-4005-A320-E3D957200BC4}"/>
              </a:ext>
            </a:extLst>
          </p:cNvPr>
          <p:cNvSpPr>
            <a:spLocks noGrp="1"/>
          </p:cNvSpPr>
          <p:nvPr>
            <p:ph type="sldNum" sz="quarter" idx="12"/>
          </p:nvPr>
        </p:nvSpPr>
        <p:spPr/>
        <p:txBody>
          <a:bodyPr/>
          <a:lstStyle/>
          <a:p>
            <a:fld id="{9EB988DB-C0BC-4211-8BDF-33F88C7B8CBC}" type="slidenum">
              <a:rPr lang="zh-CN" altLang="en-US" smtClean="0"/>
              <a:t>‹#›</a:t>
            </a:fld>
            <a:endParaRPr lang="zh-CN" altLang="en-US"/>
          </a:p>
        </p:txBody>
      </p:sp>
    </p:spTree>
    <p:extLst>
      <p:ext uri="{BB962C8B-B14F-4D97-AF65-F5344CB8AC3E}">
        <p14:creationId xmlns:p14="http://schemas.microsoft.com/office/powerpoint/2010/main" val="12404359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C3F404D-5F72-4835-B6FE-35838C65A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4F13B09-1A42-4BF9-948B-15BBE1DE2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E557DA-E8EC-4C5F-B102-37FE07692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F0B99-5D56-495B-BDA6-049F62BA0AAE}" type="datetimeFigureOut">
              <a:rPr lang="zh-CN" altLang="en-US" smtClean="0"/>
              <a:t>2023/7/17</a:t>
            </a:fld>
            <a:endParaRPr lang="zh-CN" altLang="en-US"/>
          </a:p>
        </p:txBody>
      </p:sp>
      <p:sp>
        <p:nvSpPr>
          <p:cNvPr id="5" name="页脚占位符 4">
            <a:extLst>
              <a:ext uri="{FF2B5EF4-FFF2-40B4-BE49-F238E27FC236}">
                <a16:creationId xmlns:a16="http://schemas.microsoft.com/office/drawing/2014/main" id="{86AEC15A-1A48-4A3D-AD34-AE5FD2067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7DB1FD7-6CBA-438A-A35A-882E4C588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988DB-C0BC-4211-8BDF-33F88C7B8CBC}" type="slidenum">
              <a:rPr lang="zh-CN" altLang="en-US" smtClean="0"/>
              <a:t>‹#›</a:t>
            </a:fld>
            <a:endParaRPr lang="zh-CN" altLang="en-US"/>
          </a:p>
        </p:txBody>
      </p:sp>
      <p:pic>
        <p:nvPicPr>
          <p:cNvPr id="8" name="图片 7">
            <a:extLst>
              <a:ext uri="{FF2B5EF4-FFF2-40B4-BE49-F238E27FC236}">
                <a16:creationId xmlns:a16="http://schemas.microsoft.com/office/drawing/2014/main" id="{55ADA043-BE22-423C-9A7B-8DCBEC28E9E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8422241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平行四边形 33">
            <a:extLst>
              <a:ext uri="{FF2B5EF4-FFF2-40B4-BE49-F238E27FC236}">
                <a16:creationId xmlns:a16="http://schemas.microsoft.com/office/drawing/2014/main" id="{86B2D4A7-EE6A-BF42-B6C7-8FA38A66A2CE}"/>
              </a:ext>
            </a:extLst>
          </p:cNvPr>
          <p:cNvSpPr/>
          <p:nvPr/>
        </p:nvSpPr>
        <p:spPr>
          <a:xfrm>
            <a:off x="9431652" y="0"/>
            <a:ext cx="5520696" cy="6858000"/>
          </a:xfrm>
          <a:prstGeom prst="parallelogram">
            <a:avLst>
              <a:gd name="adj" fmla="val 76100"/>
            </a:avLst>
          </a:prstGeom>
          <a:gradFill>
            <a:gsLst>
              <a:gs pos="0">
                <a:srgbClr val="0070C0"/>
              </a:gs>
              <a:gs pos="100000">
                <a:srgbClr val="002060"/>
              </a:gs>
            </a:gsLst>
            <a:lin ang="2700000" scaled="1"/>
          </a:gradFill>
          <a:ln>
            <a:noFill/>
          </a:ln>
          <a:effectLst>
            <a:outerShdw blurRad="762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平行四边形 6">
            <a:extLst>
              <a:ext uri="{FF2B5EF4-FFF2-40B4-BE49-F238E27FC236}">
                <a16:creationId xmlns:a16="http://schemas.microsoft.com/office/drawing/2014/main" id="{6493BD21-3A76-7843-8AAB-8C81407B2E59}"/>
              </a:ext>
            </a:extLst>
          </p:cNvPr>
          <p:cNvSpPr/>
          <p:nvPr/>
        </p:nvSpPr>
        <p:spPr>
          <a:xfrm>
            <a:off x="-2329950" y="1962239"/>
            <a:ext cx="8036596" cy="3394129"/>
          </a:xfrm>
          <a:prstGeom prst="parallelogram">
            <a:avLst>
              <a:gd name="adj" fmla="val 65216"/>
            </a:avLst>
          </a:prstGeom>
          <a:blipFill dpi="0" rotWithShape="1">
            <a:blip r:embed="rId2" cstate="screen">
              <a:extLst>
                <a:ext uri="{28A0092B-C50C-407E-A947-70E740481C1C}">
                  <a14:useLocalDpi xmlns:a14="http://schemas.microsoft.com/office/drawing/2010/main"/>
                </a:ext>
              </a:extLst>
            </a:blip>
            <a:srcRect/>
            <a:stretch>
              <a:fillRect l="25000"/>
            </a:stretch>
          </a:blipFill>
          <a:ln>
            <a:noFill/>
          </a:ln>
          <a:effectLst>
            <a:outerShdw dist="1905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文本框 5">
            <a:extLst>
              <a:ext uri="{FF2B5EF4-FFF2-40B4-BE49-F238E27FC236}">
                <a16:creationId xmlns:a16="http://schemas.microsoft.com/office/drawing/2014/main" id="{759FFBCC-456A-F643-ADF2-832D08D88238}"/>
              </a:ext>
            </a:extLst>
          </p:cNvPr>
          <p:cNvSpPr txBox="1"/>
          <p:nvPr/>
        </p:nvSpPr>
        <p:spPr>
          <a:xfrm>
            <a:off x="5050257" y="2577445"/>
            <a:ext cx="5538696" cy="2554545"/>
          </a:xfrm>
          <a:prstGeom prst="rect">
            <a:avLst/>
          </a:prstGeom>
          <a:noFill/>
        </p:spPr>
        <p:txBody>
          <a:bodyPr wrap="none" rtlCol="0">
            <a:spAutoFit/>
          </a:bodyPr>
          <a:lstStyle/>
          <a:p>
            <a:r>
              <a:rPr kumimoji="1" lang="zh-CN" altLang="en-US" sz="8000" b="1" dirty="0">
                <a:gradFill>
                  <a:gsLst>
                    <a:gs pos="0">
                      <a:srgbClr val="0070C0"/>
                    </a:gs>
                    <a:gs pos="100000">
                      <a:srgbClr val="002060"/>
                    </a:gs>
                  </a:gsLst>
                  <a:lin ang="2700000" scaled="1"/>
                </a:gradFill>
                <a:effectLst>
                  <a:outerShdw blurRad="76200" dist="76200" dir="2700000" algn="tl" rotWithShape="0">
                    <a:prstClr val="black">
                      <a:alpha val="30000"/>
                    </a:prstClr>
                  </a:outerShdw>
                </a:effectLst>
                <a:latin typeface="Arial" panose="020B0604020202020204" pitchFamily="34" charset="0"/>
                <a:ea typeface="思源黑体 CN Regular" panose="020B0500000000000000" pitchFamily="34" charset="-122"/>
                <a:sym typeface="Arial" panose="020B0604020202020204" pitchFamily="34" charset="0"/>
              </a:rPr>
              <a:t>    </a:t>
            </a:r>
            <a:r>
              <a:rPr kumimoji="1" lang="zh-CN" altLang="en-US" sz="8000" b="1" dirty="0">
                <a:gradFill>
                  <a:gsLst>
                    <a:gs pos="0">
                      <a:srgbClr val="0070C0"/>
                    </a:gs>
                    <a:gs pos="100000">
                      <a:srgbClr val="002060"/>
                    </a:gs>
                  </a:gsLst>
                  <a:lin ang="2700000" scaled="1"/>
                </a:gradFill>
                <a:effectLst>
                  <a:outerShdw blurRad="76200" dist="76200" dir="2700000" algn="tl" rotWithShape="0">
                    <a:prstClr val="black">
                      <a:alpha val="30000"/>
                    </a:prstClr>
                  </a:outerShdw>
                </a:effectLst>
                <a:latin typeface="思源黑体 CN Bold" panose="020B0800000000000000" pitchFamily="34" charset="-122"/>
                <a:ea typeface="思源黑体 CN Bold" panose="020B0800000000000000" pitchFamily="34" charset="-122"/>
                <a:sym typeface="Arial" panose="020B0604020202020204" pitchFamily="34" charset="0"/>
              </a:rPr>
              <a:t>创新发展</a:t>
            </a:r>
            <a:endParaRPr kumimoji="1" lang="en-US" altLang="zh-CN" sz="8000" b="1" dirty="0">
              <a:gradFill>
                <a:gsLst>
                  <a:gs pos="0">
                    <a:srgbClr val="0070C0"/>
                  </a:gs>
                  <a:gs pos="100000">
                    <a:srgbClr val="002060"/>
                  </a:gs>
                </a:gsLst>
                <a:lin ang="2700000" scaled="1"/>
              </a:gradFill>
              <a:effectLst>
                <a:outerShdw blurRad="76200" dist="76200" dir="2700000" algn="tl" rotWithShape="0">
                  <a:prstClr val="black">
                    <a:alpha val="30000"/>
                  </a:prstClr>
                </a:outerShdw>
              </a:effectLst>
              <a:latin typeface="思源黑体 CN Bold" panose="020B0800000000000000" pitchFamily="34" charset="-122"/>
              <a:ea typeface="思源黑体 CN Bold" panose="020B0800000000000000" pitchFamily="34" charset="-122"/>
              <a:sym typeface="Arial" panose="020B0604020202020204" pitchFamily="34" charset="0"/>
            </a:endParaRPr>
          </a:p>
          <a:p>
            <a:r>
              <a:rPr kumimoji="1" lang="zh-CN" altLang="en-US" sz="8000" b="1" dirty="0">
                <a:gradFill>
                  <a:gsLst>
                    <a:gs pos="0">
                      <a:srgbClr val="0070C0"/>
                    </a:gs>
                    <a:gs pos="100000">
                      <a:srgbClr val="002060"/>
                    </a:gs>
                  </a:gsLst>
                  <a:lin ang="2700000" scaled="1"/>
                </a:gradFill>
                <a:effectLst>
                  <a:outerShdw blurRad="76200" dist="76200" dir="2700000" algn="tl" rotWithShape="0">
                    <a:prstClr val="black">
                      <a:alpha val="30000"/>
                    </a:prstClr>
                  </a:outerShdw>
                </a:effectLst>
                <a:latin typeface="思源黑体 CN Bold" panose="020B0800000000000000" pitchFamily="34" charset="-122"/>
                <a:ea typeface="思源黑体 CN Bold" panose="020B0800000000000000" pitchFamily="34" charset="-122"/>
                <a:sym typeface="Arial" panose="020B0604020202020204" pitchFamily="34" charset="0"/>
              </a:rPr>
              <a:t>共赢未来</a:t>
            </a:r>
          </a:p>
        </p:txBody>
      </p:sp>
      <p:sp>
        <p:nvSpPr>
          <p:cNvPr id="14" name="平行四边形 13">
            <a:extLst>
              <a:ext uri="{FF2B5EF4-FFF2-40B4-BE49-F238E27FC236}">
                <a16:creationId xmlns:a16="http://schemas.microsoft.com/office/drawing/2014/main" id="{D823E484-0B40-2142-B031-E0D3C2E285D0}"/>
              </a:ext>
            </a:extLst>
          </p:cNvPr>
          <p:cNvSpPr/>
          <p:nvPr/>
        </p:nvSpPr>
        <p:spPr>
          <a:xfrm>
            <a:off x="-3764727" y="1611824"/>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三角形 15">
            <a:extLst>
              <a:ext uri="{FF2B5EF4-FFF2-40B4-BE49-F238E27FC236}">
                <a16:creationId xmlns:a16="http://schemas.microsoft.com/office/drawing/2014/main" id="{A8E4160F-A117-3742-A80D-C35D1C84BE1D}"/>
              </a:ext>
            </a:extLst>
          </p:cNvPr>
          <p:cNvSpPr/>
          <p:nvPr/>
        </p:nvSpPr>
        <p:spPr>
          <a:xfrm>
            <a:off x="2417286" y="1598573"/>
            <a:ext cx="1627559" cy="1337504"/>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0" name="三角形 29">
            <a:extLst>
              <a:ext uri="{FF2B5EF4-FFF2-40B4-BE49-F238E27FC236}">
                <a16:creationId xmlns:a16="http://schemas.microsoft.com/office/drawing/2014/main" id="{62928718-7D9F-894D-B6B3-73F71A130AE1}"/>
              </a:ext>
            </a:extLst>
          </p:cNvPr>
          <p:cNvSpPr/>
          <p:nvPr/>
        </p:nvSpPr>
        <p:spPr>
          <a:xfrm rot="10800000">
            <a:off x="3420036" y="1895979"/>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文本框 21">
            <a:extLst>
              <a:ext uri="{FF2B5EF4-FFF2-40B4-BE49-F238E27FC236}">
                <a16:creationId xmlns:a16="http://schemas.microsoft.com/office/drawing/2014/main" id="{41351371-369F-584F-8C57-03E3A7314A4A}"/>
              </a:ext>
            </a:extLst>
          </p:cNvPr>
          <p:cNvSpPr txBox="1"/>
          <p:nvPr/>
        </p:nvSpPr>
        <p:spPr>
          <a:xfrm>
            <a:off x="331831" y="420851"/>
            <a:ext cx="2138727" cy="954107"/>
          </a:xfrm>
          <a:prstGeom prst="rect">
            <a:avLst/>
          </a:prstGeom>
          <a:noFill/>
        </p:spPr>
        <p:txBody>
          <a:bodyPr wrap="none" rtlCol="0">
            <a:spAutoFit/>
          </a:bodyPr>
          <a:lstStyle/>
          <a:p>
            <a:r>
              <a:rPr kumimoji="1" lang="en-US" altLang="zh-CN" sz="36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202X</a:t>
            </a:r>
          </a:p>
          <a:p>
            <a:r>
              <a:rPr kumimoji="1" lang="en-US" altLang="zh-CN" sz="20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WORK</a:t>
            </a:r>
            <a:r>
              <a:rPr kumimoji="1" lang="zh-CN" altLang="en-US" sz="20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 </a:t>
            </a:r>
            <a:r>
              <a:rPr kumimoji="1" lang="en-US" altLang="zh-CN" sz="20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REPORT</a:t>
            </a:r>
            <a:endParaRPr kumimoji="1" lang="zh-CN" altLang="en-US" sz="20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endParaRPr>
          </a:p>
        </p:txBody>
      </p:sp>
      <p:cxnSp>
        <p:nvCxnSpPr>
          <p:cNvPr id="25" name="直线连接符 24">
            <a:extLst>
              <a:ext uri="{FF2B5EF4-FFF2-40B4-BE49-F238E27FC236}">
                <a16:creationId xmlns:a16="http://schemas.microsoft.com/office/drawing/2014/main" id="{37242BB2-26E7-CA49-BE1E-84F60E12B8B6}"/>
              </a:ext>
            </a:extLst>
          </p:cNvPr>
          <p:cNvCxnSpPr>
            <a:cxnSpLocks/>
          </p:cNvCxnSpPr>
          <p:nvPr/>
        </p:nvCxnSpPr>
        <p:spPr>
          <a:xfrm flipH="1">
            <a:off x="11012830" y="5356368"/>
            <a:ext cx="904030" cy="1501632"/>
          </a:xfrm>
          <a:prstGeom prst="line">
            <a:avLst/>
          </a:prstGeom>
          <a:ln w="25400">
            <a:solidFill>
              <a:srgbClr val="0064C8"/>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8D791F0C-1E66-6440-B70F-6B56228A66F0}"/>
              </a:ext>
            </a:extLst>
          </p:cNvPr>
          <p:cNvSpPr txBox="1"/>
          <p:nvPr/>
        </p:nvSpPr>
        <p:spPr>
          <a:xfrm>
            <a:off x="5050257" y="5237962"/>
            <a:ext cx="2031325" cy="369332"/>
          </a:xfrm>
          <a:prstGeom prst="rect">
            <a:avLst/>
          </a:prstGeom>
          <a:noFill/>
        </p:spPr>
        <p:txBody>
          <a:bodyPr wrap="none" rtlCol="0">
            <a:spAutoFit/>
          </a:bodyPr>
          <a:lstStyle/>
          <a:p>
            <a:r>
              <a:rPr kumimoji="1" lang="zh-CN" altLang="en-US"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汇报人：</a:t>
            </a:r>
            <a:r>
              <a:rPr kumimoji="1" lang="en-US" altLang="zh-CN"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XXXXXX</a:t>
            </a:r>
            <a:endParaRPr kumimoji="1" lang="zh-CN" altLang="en-US"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54" name="直线连接符 53">
            <a:extLst>
              <a:ext uri="{FF2B5EF4-FFF2-40B4-BE49-F238E27FC236}">
                <a16:creationId xmlns:a16="http://schemas.microsoft.com/office/drawing/2014/main" id="{C9150DC7-FB14-DD4A-B235-3C48BD9D61EF}"/>
              </a:ext>
            </a:extLst>
          </p:cNvPr>
          <p:cNvCxnSpPr>
            <a:cxnSpLocks/>
          </p:cNvCxnSpPr>
          <p:nvPr/>
        </p:nvCxnSpPr>
        <p:spPr>
          <a:xfrm flipH="1">
            <a:off x="5452336" y="1501632"/>
            <a:ext cx="904030" cy="1501632"/>
          </a:xfrm>
          <a:prstGeom prst="line">
            <a:avLst/>
          </a:prstGeom>
          <a:ln w="25400">
            <a:solidFill>
              <a:srgbClr val="0064C8"/>
            </a:solidFill>
          </a:ln>
        </p:spPr>
        <p:style>
          <a:lnRef idx="1">
            <a:schemeClr val="accent1"/>
          </a:lnRef>
          <a:fillRef idx="0">
            <a:schemeClr val="accent1"/>
          </a:fillRef>
          <a:effectRef idx="0">
            <a:schemeClr val="accent1"/>
          </a:effectRef>
          <a:fontRef idx="minor">
            <a:schemeClr val="tx1"/>
          </a:fontRef>
        </p:style>
      </p:cxnSp>
      <p:cxnSp>
        <p:nvCxnSpPr>
          <p:cNvPr id="55" name="直线连接符 54">
            <a:extLst>
              <a:ext uri="{FF2B5EF4-FFF2-40B4-BE49-F238E27FC236}">
                <a16:creationId xmlns:a16="http://schemas.microsoft.com/office/drawing/2014/main" id="{2F21B032-8745-2449-B83A-53B057574FFF}"/>
              </a:ext>
            </a:extLst>
          </p:cNvPr>
          <p:cNvCxnSpPr>
            <a:cxnSpLocks/>
          </p:cNvCxnSpPr>
          <p:nvPr/>
        </p:nvCxnSpPr>
        <p:spPr>
          <a:xfrm flipH="1">
            <a:off x="0" y="5691285"/>
            <a:ext cx="904030" cy="1501632"/>
          </a:xfrm>
          <a:prstGeom prst="line">
            <a:avLst/>
          </a:prstGeom>
          <a:ln w="25400">
            <a:solidFill>
              <a:srgbClr val="0064C8"/>
            </a:solidFill>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07DD1A63-BCC3-014A-9FA9-FB1569EA50DE}"/>
              </a:ext>
            </a:extLst>
          </p:cNvPr>
          <p:cNvSpPr txBox="1"/>
          <p:nvPr/>
        </p:nvSpPr>
        <p:spPr>
          <a:xfrm>
            <a:off x="7269894" y="5237962"/>
            <a:ext cx="2031325" cy="369332"/>
          </a:xfrm>
          <a:prstGeom prst="rect">
            <a:avLst/>
          </a:prstGeom>
          <a:noFill/>
        </p:spPr>
        <p:txBody>
          <a:bodyPr wrap="none" rtlCol="0">
            <a:spAutoFit/>
          </a:bodyPr>
          <a:lstStyle/>
          <a:p>
            <a:r>
              <a:rPr kumimoji="1" lang="zh-CN" altLang="en-US"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日期：</a:t>
            </a:r>
            <a:r>
              <a:rPr kumimoji="1" lang="en-US" altLang="zh-CN"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202X-xx-xx</a:t>
            </a:r>
            <a:endParaRPr kumimoji="1" lang="zh-CN" altLang="en-US"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7" name="平行四边形 56">
            <a:extLst>
              <a:ext uri="{FF2B5EF4-FFF2-40B4-BE49-F238E27FC236}">
                <a16:creationId xmlns:a16="http://schemas.microsoft.com/office/drawing/2014/main" id="{DCF785ED-1755-D64A-A51D-E9D064A726E6}"/>
              </a:ext>
            </a:extLst>
          </p:cNvPr>
          <p:cNvSpPr/>
          <p:nvPr/>
        </p:nvSpPr>
        <p:spPr>
          <a:xfrm>
            <a:off x="-5205579" y="2416492"/>
            <a:ext cx="6973806" cy="5230678"/>
          </a:xfrm>
          <a:prstGeom prst="parallelogram">
            <a:avLst>
              <a:gd name="adj" fmla="val 60655"/>
            </a:avLst>
          </a:prstGeom>
          <a:gradFill flip="none" rotWithShape="1">
            <a:gsLst>
              <a:gs pos="0">
                <a:srgbClr val="0070C0"/>
              </a:gs>
              <a:gs pos="100000">
                <a:srgbClr val="002060"/>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4" name="图片 3">
            <a:extLst>
              <a:ext uri="{FF2B5EF4-FFF2-40B4-BE49-F238E27FC236}">
                <a16:creationId xmlns:a16="http://schemas.microsoft.com/office/drawing/2014/main" id="{5132F52F-21E2-485B-8CC4-96D39F6D5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178197147"/>
      </p:ext>
    </p:extLst>
  </p:cSld>
  <p:clrMapOvr>
    <a:masterClrMapping/>
  </p:clrMapOvr>
  <p:extLst>
    <p:ext uri="{E180D4A7-C9FB-4DFB-919C-405C955672EB}">
      <p14:showEvtLst xmlns:p14="http://schemas.microsoft.com/office/powerpoint/2010/main">
        <p14:playEvt time="0" objId="2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CE0F7149-6677-43FF-959C-BDB2B5E21EC5}"/>
              </a:ext>
            </a:extLst>
          </p:cNvPr>
          <p:cNvGrpSpPr/>
          <p:nvPr/>
        </p:nvGrpSpPr>
        <p:grpSpPr>
          <a:xfrm>
            <a:off x="3419581" y="1774385"/>
            <a:ext cx="1083459" cy="217657"/>
            <a:chOff x="2682993" y="1145025"/>
            <a:chExt cx="1317507" cy="264675"/>
          </a:xfrm>
        </p:grpSpPr>
        <p:cxnSp>
          <p:nvCxnSpPr>
            <p:cNvPr id="36" name="直接连接符 35">
              <a:extLst>
                <a:ext uri="{FF2B5EF4-FFF2-40B4-BE49-F238E27FC236}">
                  <a16:creationId xmlns:a16="http://schemas.microsoft.com/office/drawing/2014/main" id="{DE98AC7C-9127-4DDB-8A72-F64CEEFE2CCC}"/>
                </a:ext>
              </a:extLst>
            </p:cNvPr>
            <p:cNvCxnSpPr/>
            <p:nvPr/>
          </p:nvCxnSpPr>
          <p:spPr>
            <a:xfrm flipH="1" flipV="1">
              <a:off x="3713141" y="1145025"/>
              <a:ext cx="287359" cy="264675"/>
            </a:xfrm>
            <a:prstGeom prst="line">
              <a:avLst/>
            </a:prstGeom>
            <a:ln>
              <a:solidFill>
                <a:srgbClr val="004286"/>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A5A4A34F-85E2-4056-A13D-703893F4A903}"/>
                </a:ext>
              </a:extLst>
            </p:cNvPr>
            <p:cNvCxnSpPr>
              <a:cxnSpLocks/>
            </p:cNvCxnSpPr>
            <p:nvPr/>
          </p:nvCxnSpPr>
          <p:spPr>
            <a:xfrm flipH="1">
              <a:off x="2682993" y="1148771"/>
              <a:ext cx="1034159" cy="1"/>
            </a:xfrm>
            <a:prstGeom prst="line">
              <a:avLst/>
            </a:prstGeom>
            <a:ln>
              <a:solidFill>
                <a:srgbClr val="004286"/>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591B888E-7D7C-4C9E-8A9D-EE2834A8048C}"/>
              </a:ext>
            </a:extLst>
          </p:cNvPr>
          <p:cNvGrpSpPr/>
          <p:nvPr/>
        </p:nvGrpSpPr>
        <p:grpSpPr>
          <a:xfrm flipV="1">
            <a:off x="3643310" y="4758734"/>
            <a:ext cx="1083459" cy="217657"/>
            <a:chOff x="2682993" y="1145025"/>
            <a:chExt cx="1317507" cy="264675"/>
          </a:xfrm>
        </p:grpSpPr>
        <p:cxnSp>
          <p:nvCxnSpPr>
            <p:cNvPr id="34" name="直接连接符 33">
              <a:extLst>
                <a:ext uri="{FF2B5EF4-FFF2-40B4-BE49-F238E27FC236}">
                  <a16:creationId xmlns:a16="http://schemas.microsoft.com/office/drawing/2014/main" id="{B010ECF3-03EE-4215-B9B0-C11BE462EDBC}"/>
                </a:ext>
              </a:extLst>
            </p:cNvPr>
            <p:cNvCxnSpPr/>
            <p:nvPr/>
          </p:nvCxnSpPr>
          <p:spPr>
            <a:xfrm flipH="1" flipV="1">
              <a:off x="3713141" y="1145025"/>
              <a:ext cx="287359" cy="264675"/>
            </a:xfrm>
            <a:prstGeom prst="line">
              <a:avLst/>
            </a:prstGeom>
            <a:ln>
              <a:solidFill>
                <a:srgbClr val="004286"/>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99AA15-1C7A-4230-B6E6-51454B4ABE9A}"/>
                </a:ext>
              </a:extLst>
            </p:cNvPr>
            <p:cNvCxnSpPr>
              <a:cxnSpLocks/>
            </p:cNvCxnSpPr>
            <p:nvPr/>
          </p:nvCxnSpPr>
          <p:spPr>
            <a:xfrm flipH="1">
              <a:off x="2682993" y="1148771"/>
              <a:ext cx="1034159" cy="1"/>
            </a:xfrm>
            <a:prstGeom prst="line">
              <a:avLst/>
            </a:prstGeom>
            <a:ln>
              <a:solidFill>
                <a:srgbClr val="004286"/>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E59BE0F-2253-4419-9E5B-1BA679A09039}"/>
              </a:ext>
            </a:extLst>
          </p:cNvPr>
          <p:cNvGrpSpPr/>
          <p:nvPr/>
        </p:nvGrpSpPr>
        <p:grpSpPr>
          <a:xfrm rot="2512827" flipV="1">
            <a:off x="7242928" y="5127028"/>
            <a:ext cx="855221" cy="171806"/>
            <a:chOff x="2682993" y="1145025"/>
            <a:chExt cx="1317507" cy="264675"/>
          </a:xfrm>
        </p:grpSpPr>
        <p:cxnSp>
          <p:nvCxnSpPr>
            <p:cNvPr id="32" name="直接连接符 31">
              <a:extLst>
                <a:ext uri="{FF2B5EF4-FFF2-40B4-BE49-F238E27FC236}">
                  <a16:creationId xmlns:a16="http://schemas.microsoft.com/office/drawing/2014/main" id="{142D1C3B-673C-4198-BF62-44239E61DD6C}"/>
                </a:ext>
              </a:extLst>
            </p:cNvPr>
            <p:cNvCxnSpPr/>
            <p:nvPr/>
          </p:nvCxnSpPr>
          <p:spPr>
            <a:xfrm flipH="1" flipV="1">
              <a:off x="3713141" y="1145025"/>
              <a:ext cx="287359" cy="264675"/>
            </a:xfrm>
            <a:prstGeom prst="line">
              <a:avLst/>
            </a:prstGeom>
            <a:ln>
              <a:solidFill>
                <a:srgbClr val="004286"/>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73B6D43-754F-43F8-A745-E20BFE576C4D}"/>
                </a:ext>
              </a:extLst>
            </p:cNvPr>
            <p:cNvCxnSpPr>
              <a:cxnSpLocks/>
            </p:cNvCxnSpPr>
            <p:nvPr/>
          </p:nvCxnSpPr>
          <p:spPr>
            <a:xfrm flipH="1">
              <a:off x="2682993" y="1148771"/>
              <a:ext cx="1034159" cy="1"/>
            </a:xfrm>
            <a:prstGeom prst="line">
              <a:avLst/>
            </a:prstGeom>
            <a:ln>
              <a:solidFill>
                <a:srgbClr val="004286"/>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2D7F4B56-5530-4255-ABA2-EBD6C9363D6D}"/>
              </a:ext>
            </a:extLst>
          </p:cNvPr>
          <p:cNvGrpSpPr/>
          <p:nvPr/>
        </p:nvGrpSpPr>
        <p:grpSpPr>
          <a:xfrm rot="8100000" flipH="1" flipV="1">
            <a:off x="6827145" y="1856028"/>
            <a:ext cx="947081" cy="571814"/>
            <a:chOff x="2754874" y="916603"/>
            <a:chExt cx="1151669" cy="695338"/>
          </a:xfrm>
        </p:grpSpPr>
        <p:cxnSp>
          <p:nvCxnSpPr>
            <p:cNvPr id="30" name="直接连接符 29">
              <a:extLst>
                <a:ext uri="{FF2B5EF4-FFF2-40B4-BE49-F238E27FC236}">
                  <a16:creationId xmlns:a16="http://schemas.microsoft.com/office/drawing/2014/main" id="{65DFA957-157C-48C3-8303-2F14AD98864E}"/>
                </a:ext>
              </a:extLst>
            </p:cNvPr>
            <p:cNvCxnSpPr>
              <a:cxnSpLocks/>
            </p:cNvCxnSpPr>
            <p:nvPr/>
          </p:nvCxnSpPr>
          <p:spPr>
            <a:xfrm rot="13500000" flipV="1">
              <a:off x="3633030" y="1338429"/>
              <a:ext cx="547025" cy="0"/>
            </a:xfrm>
            <a:prstGeom prst="line">
              <a:avLst/>
            </a:prstGeom>
            <a:ln>
              <a:solidFill>
                <a:srgbClr val="004286"/>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82D192D-7CB2-48EF-B654-031AAF383DB8}"/>
                </a:ext>
              </a:extLst>
            </p:cNvPr>
            <p:cNvCxnSpPr>
              <a:cxnSpLocks/>
            </p:cNvCxnSpPr>
            <p:nvPr/>
          </p:nvCxnSpPr>
          <p:spPr>
            <a:xfrm rot="13500000" flipV="1">
              <a:off x="2872551" y="798926"/>
              <a:ext cx="630757" cy="866111"/>
            </a:xfrm>
            <a:prstGeom prst="line">
              <a:avLst/>
            </a:prstGeom>
            <a:ln>
              <a:solidFill>
                <a:srgbClr val="004286"/>
              </a:solidFill>
            </a:ln>
          </p:spPr>
          <p:style>
            <a:lnRef idx="1">
              <a:schemeClr val="accent1"/>
            </a:lnRef>
            <a:fillRef idx="0">
              <a:schemeClr val="accent1"/>
            </a:fillRef>
            <a:effectRef idx="0">
              <a:schemeClr val="accent1"/>
            </a:effectRef>
            <a:fontRef idx="minor">
              <a:schemeClr val="tx1"/>
            </a:fontRef>
          </p:style>
        </p:cxnSp>
      </p:grpSp>
      <p:cxnSp>
        <p:nvCxnSpPr>
          <p:cNvPr id="14" name="直接连接符 13">
            <a:extLst>
              <a:ext uri="{FF2B5EF4-FFF2-40B4-BE49-F238E27FC236}">
                <a16:creationId xmlns:a16="http://schemas.microsoft.com/office/drawing/2014/main" id="{6AA3CEA6-6EC0-4CFC-B7DD-864CBBEE2411}"/>
              </a:ext>
            </a:extLst>
          </p:cNvPr>
          <p:cNvCxnSpPr>
            <a:cxnSpLocks/>
          </p:cNvCxnSpPr>
          <p:nvPr/>
        </p:nvCxnSpPr>
        <p:spPr>
          <a:xfrm flipH="1">
            <a:off x="7589808" y="3641883"/>
            <a:ext cx="1207989" cy="0"/>
          </a:xfrm>
          <a:prstGeom prst="line">
            <a:avLst/>
          </a:prstGeom>
          <a:ln>
            <a:solidFill>
              <a:srgbClr val="004286"/>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A2BD3F77-4FC7-4A42-8215-0A537FB25677}"/>
              </a:ext>
            </a:extLst>
          </p:cNvPr>
          <p:cNvGrpSpPr/>
          <p:nvPr/>
        </p:nvGrpSpPr>
        <p:grpSpPr>
          <a:xfrm>
            <a:off x="926714" y="4758734"/>
            <a:ext cx="2702594" cy="1125396"/>
            <a:chOff x="926714" y="4758734"/>
            <a:chExt cx="2702594" cy="1125396"/>
          </a:xfrm>
        </p:grpSpPr>
        <p:sp>
          <p:nvSpPr>
            <p:cNvPr id="39" name="矩形 38">
              <a:extLst>
                <a:ext uri="{FF2B5EF4-FFF2-40B4-BE49-F238E27FC236}">
                  <a16:creationId xmlns:a16="http://schemas.microsoft.com/office/drawing/2014/main" id="{C261857E-3A1C-423D-9913-EBB0F11F3A59}"/>
                </a:ext>
              </a:extLst>
            </p:cNvPr>
            <p:cNvSpPr/>
            <p:nvPr/>
          </p:nvSpPr>
          <p:spPr>
            <a:xfrm>
              <a:off x="926714" y="5145466"/>
              <a:ext cx="2676213"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2" name="文本框 41">
              <a:extLst>
                <a:ext uri="{FF2B5EF4-FFF2-40B4-BE49-F238E27FC236}">
                  <a16:creationId xmlns:a16="http://schemas.microsoft.com/office/drawing/2014/main" id="{936FDC4E-04C2-484B-8D59-6A523B3C34D5}"/>
                </a:ext>
              </a:extLst>
            </p:cNvPr>
            <p:cNvSpPr txBox="1"/>
            <p:nvPr/>
          </p:nvSpPr>
          <p:spPr>
            <a:xfrm>
              <a:off x="2059648" y="4758734"/>
              <a:ext cx="1569660" cy="369332"/>
            </a:xfrm>
            <a:prstGeom prst="rect">
              <a:avLst/>
            </a:prstGeom>
            <a:noFill/>
          </p:spPr>
          <p:txBody>
            <a:bodyPr wrap="none" rtlCol="0">
              <a:spAutoFit/>
            </a:bodyPr>
            <a:lstStyle/>
            <a:p>
              <a:r>
                <a:rPr lang="zh-CN" altLang="en-US"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类别四，</a:t>
              </a:r>
              <a:r>
                <a:rPr lang="en-US" altLang="zh-CN"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21%</a:t>
              </a:r>
              <a:endParaRPr lang="zh-CN" altLang="en-US"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7" name="组合 6">
            <a:extLst>
              <a:ext uri="{FF2B5EF4-FFF2-40B4-BE49-F238E27FC236}">
                <a16:creationId xmlns:a16="http://schemas.microsoft.com/office/drawing/2014/main" id="{3BF5A8F3-6632-425A-9701-4B34CD586319}"/>
              </a:ext>
            </a:extLst>
          </p:cNvPr>
          <p:cNvGrpSpPr/>
          <p:nvPr/>
        </p:nvGrpSpPr>
        <p:grpSpPr>
          <a:xfrm>
            <a:off x="573089" y="1622710"/>
            <a:ext cx="2737839" cy="1125396"/>
            <a:chOff x="573089" y="1622710"/>
            <a:chExt cx="2737839" cy="1125396"/>
          </a:xfrm>
        </p:grpSpPr>
        <p:sp>
          <p:nvSpPr>
            <p:cNvPr id="43" name="文本框 42">
              <a:extLst>
                <a:ext uri="{FF2B5EF4-FFF2-40B4-BE49-F238E27FC236}">
                  <a16:creationId xmlns:a16="http://schemas.microsoft.com/office/drawing/2014/main" id="{A03F17E2-A849-48CC-8D6C-C688ADDAC385}"/>
                </a:ext>
              </a:extLst>
            </p:cNvPr>
            <p:cNvSpPr txBox="1"/>
            <p:nvPr/>
          </p:nvSpPr>
          <p:spPr>
            <a:xfrm>
              <a:off x="1741268" y="1622710"/>
              <a:ext cx="1569660" cy="369332"/>
            </a:xfrm>
            <a:prstGeom prst="rect">
              <a:avLst/>
            </a:prstGeom>
            <a:noFill/>
          </p:spPr>
          <p:txBody>
            <a:bodyPr wrap="none" rtlCol="0">
              <a:spAutoFit/>
            </a:bodyPr>
            <a:lstStyle/>
            <a:p>
              <a:r>
                <a:rPr lang="zh-CN" altLang="en-US"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类别五，</a:t>
              </a:r>
              <a:r>
                <a:rPr lang="en-US" altLang="zh-CN"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26%</a:t>
              </a:r>
              <a:endParaRPr lang="zh-CN" altLang="en-US"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44" name="矩形 43">
              <a:extLst>
                <a:ext uri="{FF2B5EF4-FFF2-40B4-BE49-F238E27FC236}">
                  <a16:creationId xmlns:a16="http://schemas.microsoft.com/office/drawing/2014/main" id="{AA41945E-F5C3-4670-BA1C-E9E862A12920}"/>
                </a:ext>
              </a:extLst>
            </p:cNvPr>
            <p:cNvSpPr/>
            <p:nvPr/>
          </p:nvSpPr>
          <p:spPr>
            <a:xfrm>
              <a:off x="573089" y="2009442"/>
              <a:ext cx="2676213"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21" name="组合 20">
            <a:extLst>
              <a:ext uri="{FF2B5EF4-FFF2-40B4-BE49-F238E27FC236}">
                <a16:creationId xmlns:a16="http://schemas.microsoft.com/office/drawing/2014/main" id="{6FB8D155-B084-4544-A76E-1C8FD2627FDF}"/>
              </a:ext>
            </a:extLst>
          </p:cNvPr>
          <p:cNvGrpSpPr/>
          <p:nvPr/>
        </p:nvGrpSpPr>
        <p:grpSpPr>
          <a:xfrm>
            <a:off x="8019254" y="1580047"/>
            <a:ext cx="2761457" cy="1094234"/>
            <a:chOff x="8019254" y="1580047"/>
            <a:chExt cx="2761457" cy="1094234"/>
          </a:xfrm>
        </p:grpSpPr>
        <p:sp>
          <p:nvSpPr>
            <p:cNvPr id="38" name="文本框 37">
              <a:extLst>
                <a:ext uri="{FF2B5EF4-FFF2-40B4-BE49-F238E27FC236}">
                  <a16:creationId xmlns:a16="http://schemas.microsoft.com/office/drawing/2014/main" id="{F80467D2-CA65-4843-B3AB-C2A1D8449241}"/>
                </a:ext>
              </a:extLst>
            </p:cNvPr>
            <p:cNvSpPr txBox="1"/>
            <p:nvPr/>
          </p:nvSpPr>
          <p:spPr>
            <a:xfrm>
              <a:off x="8019254" y="1580047"/>
              <a:ext cx="1569660" cy="369332"/>
            </a:xfrm>
            <a:prstGeom prst="rect">
              <a:avLst/>
            </a:prstGeom>
            <a:noFill/>
          </p:spPr>
          <p:txBody>
            <a:bodyPr wrap="none" rtlCol="0">
              <a:spAutoFit/>
            </a:bodyPr>
            <a:lstStyle/>
            <a:p>
              <a:r>
                <a:rPr lang="zh-CN" altLang="en-US"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类别一，</a:t>
              </a:r>
              <a:r>
                <a:rPr lang="en-US" altLang="zh-CN"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14%</a:t>
              </a:r>
              <a:endParaRPr lang="zh-CN" altLang="en-US"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45" name="矩形 44">
              <a:extLst>
                <a:ext uri="{FF2B5EF4-FFF2-40B4-BE49-F238E27FC236}">
                  <a16:creationId xmlns:a16="http://schemas.microsoft.com/office/drawing/2014/main" id="{B912DD33-0260-4C47-AD13-CE6DBA650DC7}"/>
                </a:ext>
              </a:extLst>
            </p:cNvPr>
            <p:cNvSpPr/>
            <p:nvPr/>
          </p:nvSpPr>
          <p:spPr>
            <a:xfrm>
              <a:off x="8038754" y="1935617"/>
              <a:ext cx="2741957"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20" name="组合 19">
            <a:extLst>
              <a:ext uri="{FF2B5EF4-FFF2-40B4-BE49-F238E27FC236}">
                <a16:creationId xmlns:a16="http://schemas.microsoft.com/office/drawing/2014/main" id="{770F3038-EDE4-4C9B-8E69-4536E02E7450}"/>
              </a:ext>
            </a:extLst>
          </p:cNvPr>
          <p:cNvGrpSpPr/>
          <p:nvPr/>
        </p:nvGrpSpPr>
        <p:grpSpPr>
          <a:xfrm>
            <a:off x="8797797" y="3455102"/>
            <a:ext cx="2821114" cy="1089869"/>
            <a:chOff x="8797797" y="3455102"/>
            <a:chExt cx="2821114" cy="1089869"/>
          </a:xfrm>
        </p:grpSpPr>
        <p:sp>
          <p:nvSpPr>
            <p:cNvPr id="40" name="文本框 39">
              <a:extLst>
                <a:ext uri="{FF2B5EF4-FFF2-40B4-BE49-F238E27FC236}">
                  <a16:creationId xmlns:a16="http://schemas.microsoft.com/office/drawing/2014/main" id="{688B23EB-0490-4736-8581-4A645C463567}"/>
                </a:ext>
              </a:extLst>
            </p:cNvPr>
            <p:cNvSpPr txBox="1"/>
            <p:nvPr/>
          </p:nvSpPr>
          <p:spPr>
            <a:xfrm>
              <a:off x="8797797" y="3455102"/>
              <a:ext cx="1569660" cy="369332"/>
            </a:xfrm>
            <a:prstGeom prst="rect">
              <a:avLst/>
            </a:prstGeom>
            <a:noFill/>
          </p:spPr>
          <p:txBody>
            <a:bodyPr wrap="none" rtlCol="0">
              <a:spAutoFit/>
            </a:bodyPr>
            <a:lstStyle/>
            <a:p>
              <a:r>
                <a:rPr lang="zh-CN" altLang="en-US"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类别二，</a:t>
              </a:r>
              <a:r>
                <a:rPr lang="en-US" altLang="zh-CN"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19%</a:t>
              </a:r>
              <a:endParaRPr lang="zh-CN" altLang="en-US"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48" name="矩形 47">
              <a:extLst>
                <a:ext uri="{FF2B5EF4-FFF2-40B4-BE49-F238E27FC236}">
                  <a16:creationId xmlns:a16="http://schemas.microsoft.com/office/drawing/2014/main" id="{3E30AAE7-5652-4826-8EBB-FB17D76F9062}"/>
                </a:ext>
              </a:extLst>
            </p:cNvPr>
            <p:cNvSpPr/>
            <p:nvPr/>
          </p:nvSpPr>
          <p:spPr>
            <a:xfrm>
              <a:off x="8812522" y="3806307"/>
              <a:ext cx="2806389"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9" name="组合 8">
            <a:extLst>
              <a:ext uri="{FF2B5EF4-FFF2-40B4-BE49-F238E27FC236}">
                <a16:creationId xmlns:a16="http://schemas.microsoft.com/office/drawing/2014/main" id="{3C7C3A82-3DD6-4B6E-AE06-FB27E02ED54B}"/>
              </a:ext>
            </a:extLst>
          </p:cNvPr>
          <p:cNvGrpSpPr/>
          <p:nvPr/>
        </p:nvGrpSpPr>
        <p:grpSpPr>
          <a:xfrm>
            <a:off x="8153586" y="5252443"/>
            <a:ext cx="2830325" cy="1075521"/>
            <a:chOff x="8153586" y="5252443"/>
            <a:chExt cx="2830325" cy="1075521"/>
          </a:xfrm>
        </p:grpSpPr>
        <p:sp>
          <p:nvSpPr>
            <p:cNvPr id="41" name="文本框 40">
              <a:extLst>
                <a:ext uri="{FF2B5EF4-FFF2-40B4-BE49-F238E27FC236}">
                  <a16:creationId xmlns:a16="http://schemas.microsoft.com/office/drawing/2014/main" id="{09BC4E8A-F28C-4E6B-B233-D1D9A6AD3FB5}"/>
                </a:ext>
              </a:extLst>
            </p:cNvPr>
            <p:cNvSpPr txBox="1"/>
            <p:nvPr/>
          </p:nvSpPr>
          <p:spPr>
            <a:xfrm>
              <a:off x="8153587" y="5252443"/>
              <a:ext cx="1569660" cy="369332"/>
            </a:xfrm>
            <a:prstGeom prst="rect">
              <a:avLst/>
            </a:prstGeom>
            <a:noFill/>
          </p:spPr>
          <p:txBody>
            <a:bodyPr wrap="none" rtlCol="0">
              <a:spAutoFit/>
            </a:bodyPr>
            <a:lstStyle/>
            <a:p>
              <a:r>
                <a:rPr lang="zh-CN" altLang="en-US"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类别三，</a:t>
              </a:r>
              <a:r>
                <a:rPr lang="en-US" altLang="zh-CN"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20%</a:t>
              </a:r>
              <a:endParaRPr lang="zh-CN" altLang="en-US"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0" name="矩形 49">
              <a:extLst>
                <a:ext uri="{FF2B5EF4-FFF2-40B4-BE49-F238E27FC236}">
                  <a16:creationId xmlns:a16="http://schemas.microsoft.com/office/drawing/2014/main" id="{62845E77-F1F1-4332-946C-1BBCD4699B27}"/>
                </a:ext>
              </a:extLst>
            </p:cNvPr>
            <p:cNvSpPr/>
            <p:nvPr/>
          </p:nvSpPr>
          <p:spPr>
            <a:xfrm>
              <a:off x="8153586" y="5589300"/>
              <a:ext cx="2830325"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6" name="组合 5">
            <a:extLst>
              <a:ext uri="{FF2B5EF4-FFF2-40B4-BE49-F238E27FC236}">
                <a16:creationId xmlns:a16="http://schemas.microsoft.com/office/drawing/2014/main" id="{9A044FDC-9F5E-4436-8828-4C686595CD1C}"/>
              </a:ext>
            </a:extLst>
          </p:cNvPr>
          <p:cNvGrpSpPr/>
          <p:nvPr/>
        </p:nvGrpSpPr>
        <p:grpSpPr>
          <a:xfrm>
            <a:off x="3846614" y="1267581"/>
            <a:ext cx="4748603" cy="4748603"/>
            <a:chOff x="3846614" y="1267581"/>
            <a:chExt cx="4748603" cy="4748603"/>
          </a:xfrm>
        </p:grpSpPr>
        <p:sp>
          <p:nvSpPr>
            <p:cNvPr id="15" name="不完整圆 14">
              <a:extLst>
                <a:ext uri="{FF2B5EF4-FFF2-40B4-BE49-F238E27FC236}">
                  <a16:creationId xmlns:a16="http://schemas.microsoft.com/office/drawing/2014/main" id="{BF5C0656-3A7B-4D7E-8F31-1732E64BDF6D}"/>
                </a:ext>
              </a:extLst>
            </p:cNvPr>
            <p:cNvSpPr/>
            <p:nvPr/>
          </p:nvSpPr>
          <p:spPr>
            <a:xfrm rot="3600000">
              <a:off x="4843573" y="2267621"/>
              <a:ext cx="2753781" cy="2753781"/>
            </a:xfrm>
            <a:prstGeom prst="pie">
              <a:avLst>
                <a:gd name="adj1" fmla="val 11394637"/>
                <a:gd name="adj2" fmla="val 16200000"/>
              </a:avLst>
            </a:prstGeom>
            <a:solidFill>
              <a:srgbClr val="0054A8"/>
            </a:solidFill>
            <a:ln>
              <a:noFill/>
            </a:ln>
            <a:effectLst>
              <a:outerShdw blurRad="774700" sx="98000" sy="98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不完整圆 15">
              <a:extLst>
                <a:ext uri="{FF2B5EF4-FFF2-40B4-BE49-F238E27FC236}">
                  <a16:creationId xmlns:a16="http://schemas.microsoft.com/office/drawing/2014/main" id="{CBD162DD-6588-4FBC-A215-20F947676B87}"/>
                </a:ext>
              </a:extLst>
            </p:cNvPr>
            <p:cNvSpPr/>
            <p:nvPr/>
          </p:nvSpPr>
          <p:spPr>
            <a:xfrm rot="8059459">
              <a:off x="4616479" y="2035784"/>
              <a:ext cx="3207969" cy="3207969"/>
            </a:xfrm>
            <a:prstGeom prst="pie">
              <a:avLst>
                <a:gd name="adj1" fmla="val 11394637"/>
                <a:gd name="adj2" fmla="val 16200000"/>
              </a:avLst>
            </a:prstGeom>
            <a:solidFill>
              <a:srgbClr val="0064C8"/>
            </a:solidFill>
            <a:ln>
              <a:noFill/>
            </a:ln>
            <a:effectLst>
              <a:outerShdw blurRad="774700" sx="98000" sy="98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不完整圆 16">
              <a:extLst>
                <a:ext uri="{FF2B5EF4-FFF2-40B4-BE49-F238E27FC236}">
                  <a16:creationId xmlns:a16="http://schemas.microsoft.com/office/drawing/2014/main" id="{64A86881-D89B-4C26-80C8-09D4D34B2366}"/>
                </a:ext>
              </a:extLst>
            </p:cNvPr>
            <p:cNvSpPr/>
            <p:nvPr/>
          </p:nvSpPr>
          <p:spPr>
            <a:xfrm rot="11857544">
              <a:off x="4411434" y="1830287"/>
              <a:ext cx="3618964" cy="3618965"/>
            </a:xfrm>
            <a:prstGeom prst="pie">
              <a:avLst>
                <a:gd name="adj1" fmla="val 11394637"/>
                <a:gd name="adj2" fmla="val 16200000"/>
              </a:avLst>
            </a:prstGeom>
            <a:gradFill>
              <a:gsLst>
                <a:gs pos="0">
                  <a:srgbClr val="0064C8"/>
                </a:gs>
                <a:gs pos="100000">
                  <a:srgbClr val="004286"/>
                </a:gs>
              </a:gsLst>
              <a:lin ang="0" scaled="0"/>
            </a:gradFill>
            <a:ln>
              <a:noFill/>
            </a:ln>
            <a:effectLst>
              <a:outerShdw blurRad="774700" sx="98000" sy="98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不完整圆 17">
              <a:extLst>
                <a:ext uri="{FF2B5EF4-FFF2-40B4-BE49-F238E27FC236}">
                  <a16:creationId xmlns:a16="http://schemas.microsoft.com/office/drawing/2014/main" id="{69A441F5-9480-438A-9129-4CB30268F316}"/>
                </a:ext>
              </a:extLst>
            </p:cNvPr>
            <p:cNvSpPr/>
            <p:nvPr/>
          </p:nvSpPr>
          <p:spPr>
            <a:xfrm rot="16200000">
              <a:off x="4261359" y="1680213"/>
              <a:ext cx="3919113" cy="3919113"/>
            </a:xfrm>
            <a:prstGeom prst="pie">
              <a:avLst>
                <a:gd name="adj1" fmla="val 11394637"/>
                <a:gd name="adj2" fmla="val 16200000"/>
              </a:avLst>
            </a:prstGeom>
            <a:solidFill>
              <a:srgbClr val="005AB4"/>
            </a:solidFill>
            <a:ln>
              <a:noFill/>
            </a:ln>
            <a:effectLst>
              <a:outerShdw blurRad="774700" sx="98000" sy="98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不完整圆 18">
              <a:extLst>
                <a:ext uri="{FF2B5EF4-FFF2-40B4-BE49-F238E27FC236}">
                  <a16:creationId xmlns:a16="http://schemas.microsoft.com/office/drawing/2014/main" id="{B461CF58-7290-42B5-AC74-5AAA51D3E767}"/>
                </a:ext>
              </a:extLst>
            </p:cNvPr>
            <p:cNvSpPr/>
            <p:nvPr/>
          </p:nvSpPr>
          <p:spPr>
            <a:xfrm>
              <a:off x="3846614" y="1267581"/>
              <a:ext cx="4748603" cy="4748603"/>
            </a:xfrm>
            <a:prstGeom prst="pie">
              <a:avLst>
                <a:gd name="adj1" fmla="val 10687538"/>
                <a:gd name="adj2" fmla="val 16200000"/>
              </a:avLst>
            </a:prstGeom>
            <a:gradFill>
              <a:gsLst>
                <a:gs pos="0">
                  <a:srgbClr val="0064C8"/>
                </a:gs>
                <a:gs pos="100000">
                  <a:srgbClr val="004286"/>
                </a:gs>
              </a:gsLst>
              <a:lin ang="0" scaled="0"/>
            </a:gradFill>
            <a:ln>
              <a:noFill/>
            </a:ln>
            <a:effectLst>
              <a:outerShdw blurRad="774700" sx="98000" sy="98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5" name="组合 4">
              <a:extLst>
                <a:ext uri="{FF2B5EF4-FFF2-40B4-BE49-F238E27FC236}">
                  <a16:creationId xmlns:a16="http://schemas.microsoft.com/office/drawing/2014/main" id="{F6173AF2-22BE-4687-87AD-5891A50076D4}"/>
                </a:ext>
              </a:extLst>
            </p:cNvPr>
            <p:cNvGrpSpPr/>
            <p:nvPr/>
          </p:nvGrpSpPr>
          <p:grpSpPr>
            <a:xfrm>
              <a:off x="5550823" y="2995634"/>
              <a:ext cx="1217344" cy="1217344"/>
              <a:chOff x="5550823" y="2995634"/>
              <a:chExt cx="1217344" cy="1217344"/>
            </a:xfrm>
          </p:grpSpPr>
          <p:sp>
            <p:nvSpPr>
              <p:cNvPr id="4" name="椭圆 3">
                <a:extLst>
                  <a:ext uri="{FF2B5EF4-FFF2-40B4-BE49-F238E27FC236}">
                    <a16:creationId xmlns:a16="http://schemas.microsoft.com/office/drawing/2014/main" id="{40681BB7-90CD-4D3F-A00B-6565075495F8}"/>
                  </a:ext>
                </a:extLst>
              </p:cNvPr>
              <p:cNvSpPr/>
              <p:nvPr/>
            </p:nvSpPr>
            <p:spPr>
              <a:xfrm>
                <a:off x="5550823" y="2995634"/>
                <a:ext cx="1217344" cy="12173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1" name="teamwork_232601">
                <a:extLst>
                  <a:ext uri="{FF2B5EF4-FFF2-40B4-BE49-F238E27FC236}">
                    <a16:creationId xmlns:a16="http://schemas.microsoft.com/office/drawing/2014/main" id="{6A54CFD6-5465-4250-B80F-A0C4B7B6E924}"/>
                  </a:ext>
                </a:extLst>
              </p:cNvPr>
              <p:cNvSpPr>
                <a:spLocks noChangeAspect="1"/>
              </p:cNvSpPr>
              <p:nvPr/>
            </p:nvSpPr>
            <p:spPr bwMode="auto">
              <a:xfrm>
                <a:off x="5854937" y="3299464"/>
                <a:ext cx="609117" cy="609685"/>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gradFill>
                <a:gsLst>
                  <a:gs pos="0">
                    <a:srgbClr val="0064C8"/>
                  </a:gs>
                  <a:gs pos="100000">
                    <a:srgbClr val="004286"/>
                  </a:gs>
                </a:gsLst>
                <a:lin ang="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sp>
        <p:nvSpPr>
          <p:cNvPr id="46" name="文本框 45">
            <a:extLst>
              <a:ext uri="{FF2B5EF4-FFF2-40B4-BE49-F238E27FC236}">
                <a16:creationId xmlns:a16="http://schemas.microsoft.com/office/drawing/2014/main" id="{88E6379B-63ED-634D-846A-6C3DE044B3F1}"/>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工作完成情况</a:t>
            </a:r>
          </a:p>
        </p:txBody>
      </p:sp>
      <p:grpSp>
        <p:nvGrpSpPr>
          <p:cNvPr id="52" name="组合 51">
            <a:extLst>
              <a:ext uri="{FF2B5EF4-FFF2-40B4-BE49-F238E27FC236}">
                <a16:creationId xmlns:a16="http://schemas.microsoft.com/office/drawing/2014/main" id="{C2A56CA9-1198-6B4B-9F1D-0A72D9E7695A}"/>
              </a:ext>
            </a:extLst>
          </p:cNvPr>
          <p:cNvGrpSpPr/>
          <p:nvPr/>
        </p:nvGrpSpPr>
        <p:grpSpPr>
          <a:xfrm>
            <a:off x="-212033" y="-377866"/>
            <a:ext cx="1092634" cy="1190657"/>
            <a:chOff x="-2790890" y="-3096932"/>
            <a:chExt cx="7190610" cy="7835694"/>
          </a:xfrm>
        </p:grpSpPr>
        <p:grpSp>
          <p:nvGrpSpPr>
            <p:cNvPr id="53" name="组合 52">
              <a:extLst>
                <a:ext uri="{FF2B5EF4-FFF2-40B4-BE49-F238E27FC236}">
                  <a16:creationId xmlns:a16="http://schemas.microsoft.com/office/drawing/2014/main" id="{77A3040B-B1E7-BB4E-AFD1-2700F61CCAED}"/>
                </a:ext>
              </a:extLst>
            </p:cNvPr>
            <p:cNvGrpSpPr/>
            <p:nvPr/>
          </p:nvGrpSpPr>
          <p:grpSpPr>
            <a:xfrm flipH="1" flipV="1">
              <a:off x="-2790890" y="-1679573"/>
              <a:ext cx="7190610" cy="6418335"/>
              <a:chOff x="3731234" y="478518"/>
              <a:chExt cx="7190610" cy="6418335"/>
            </a:xfrm>
          </p:grpSpPr>
          <p:sp>
            <p:nvSpPr>
              <p:cNvPr id="55" name="平行四边形 54">
                <a:extLst>
                  <a:ext uri="{FF2B5EF4-FFF2-40B4-BE49-F238E27FC236}">
                    <a16:creationId xmlns:a16="http://schemas.microsoft.com/office/drawing/2014/main" id="{05326AB3-5578-7D4E-BF95-BB27C17BBEE6}"/>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6" name="三角形 55">
                <a:extLst>
                  <a:ext uri="{FF2B5EF4-FFF2-40B4-BE49-F238E27FC236}">
                    <a16:creationId xmlns:a16="http://schemas.microsoft.com/office/drawing/2014/main" id="{8DB574DF-96CB-2840-AD65-DE66455DCCE3}"/>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7" name="三角形 56">
                <a:extLst>
                  <a:ext uri="{FF2B5EF4-FFF2-40B4-BE49-F238E27FC236}">
                    <a16:creationId xmlns:a16="http://schemas.microsoft.com/office/drawing/2014/main" id="{74FD081D-2AB5-B544-9A4B-757D148F6CFF}"/>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4" name="平行四边形 53">
              <a:extLst>
                <a:ext uri="{FF2B5EF4-FFF2-40B4-BE49-F238E27FC236}">
                  <a16:creationId xmlns:a16="http://schemas.microsoft.com/office/drawing/2014/main" id="{963D1E85-0E7B-F341-A508-742A344C3D80}"/>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37809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22" presetClass="entr" presetSubtype="2"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4"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ppt_y</p:attrName>
                                        </p:attrNameLst>
                                      </p:cBhvr>
                                      <p:tavLst>
                                        <p:tav tm="0">
                                          <p:val>
                                            <p:strVal val="#ppt_y+#ppt_h*1.125000"/>
                                          </p:val>
                                        </p:tav>
                                        <p:tav tm="100000">
                                          <p:val>
                                            <p:strVal val="#ppt_y"/>
                                          </p:val>
                                        </p:tav>
                                      </p:tavLst>
                                    </p:anim>
                                    <p:animEffect transition="in" filter="wipe(up)">
                                      <p:cBhvr>
                                        <p:cTn id="31" dur="500"/>
                                        <p:tgtEl>
                                          <p:spTgt spid="21"/>
                                        </p:tgtEl>
                                      </p:cBhvr>
                                    </p:animEffect>
                                  </p:childTnLst>
                                </p:cTn>
                              </p:par>
                              <p:par>
                                <p:cTn id="32" presetID="1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up)">
                                      <p:cBhvr>
                                        <p:cTn id="35" dur="500"/>
                                        <p:tgtEl>
                                          <p:spTgt spid="20"/>
                                        </p:tgtEl>
                                      </p:cBhvr>
                                    </p:animEffect>
                                  </p:childTnLst>
                                </p:cTn>
                              </p:par>
                              <p:par>
                                <p:cTn id="36" presetID="1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up)">
                                      <p:cBhvr>
                                        <p:cTn id="39" dur="500"/>
                                        <p:tgtEl>
                                          <p:spTgt spid="9"/>
                                        </p:tgtEl>
                                      </p:cBhvr>
                                    </p:animEffect>
                                  </p:childTnLst>
                                </p:cTn>
                              </p:par>
                              <p:par>
                                <p:cTn id="40" presetID="12" presetClass="entr" presetSubtype="4"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p:tgtEl>
                                          <p:spTgt spid="8"/>
                                        </p:tgtEl>
                                        <p:attrNameLst>
                                          <p:attrName>ppt_y</p:attrName>
                                        </p:attrNameLst>
                                      </p:cBhvr>
                                      <p:tavLst>
                                        <p:tav tm="0">
                                          <p:val>
                                            <p:strVal val="#ppt_y+#ppt_h*1.125000"/>
                                          </p:val>
                                        </p:tav>
                                        <p:tav tm="100000">
                                          <p:val>
                                            <p:strVal val="#ppt_y"/>
                                          </p:val>
                                        </p:tav>
                                      </p:tavLst>
                                    </p:anim>
                                    <p:animEffect transition="in" filter="wipe(up)">
                                      <p:cBhvr>
                                        <p:cTn id="43" dur="500"/>
                                        <p:tgtEl>
                                          <p:spTgt spid="8"/>
                                        </p:tgtEl>
                                      </p:cBhvr>
                                    </p:animEffect>
                                  </p:childTnLst>
                                </p:cTn>
                              </p:par>
                              <p:par>
                                <p:cTn id="44" presetID="12" presetClass="entr" presetSubtype="4"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p:tgtEl>
                                          <p:spTgt spid="7"/>
                                        </p:tgtEl>
                                        <p:attrNameLst>
                                          <p:attrName>ppt_y</p:attrName>
                                        </p:attrNameLst>
                                      </p:cBhvr>
                                      <p:tavLst>
                                        <p:tav tm="0">
                                          <p:val>
                                            <p:strVal val="#ppt_y+#ppt_h*1.125000"/>
                                          </p:val>
                                        </p:tav>
                                        <p:tav tm="100000">
                                          <p:val>
                                            <p:strVal val="#ppt_y"/>
                                          </p:val>
                                        </p:tav>
                                      </p:tavLst>
                                    </p:anim>
                                    <p:animEffect transition="in" filter="wipe(up)">
                                      <p:cBhvr>
                                        <p:cTn id="47" dur="500"/>
                                        <p:tgtEl>
                                          <p:spTgt spid="7"/>
                                        </p:tgtEl>
                                      </p:cBhvr>
                                    </p:animEffect>
                                  </p:childTnLst>
                                </p:cTn>
                              </p:par>
                            </p:childTnLst>
                          </p:cTn>
                        </p:par>
                        <p:par>
                          <p:cTn id="48" fill="hold">
                            <p:stCondLst>
                              <p:cond delay="1500"/>
                            </p:stCondLst>
                            <p:childTnLst>
                              <p:par>
                                <p:cTn id="49" presetID="40"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1"/>
                                          </p:val>
                                        </p:tav>
                                        <p:tav tm="100000">
                                          <p:val>
                                            <p:strVal val="#ppt_x"/>
                                          </p:val>
                                        </p:tav>
                                      </p:tavLst>
                                    </p:anim>
                                    <p:anim calcmode="lin" valueType="num">
                                      <p:cBhvr>
                                        <p:cTn id="5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顶角 14">
            <a:extLst>
              <a:ext uri="{FF2B5EF4-FFF2-40B4-BE49-F238E27FC236}">
                <a16:creationId xmlns:a16="http://schemas.microsoft.com/office/drawing/2014/main" id="{0B788B2A-6E16-45BB-8DC4-4237D2C63683}"/>
              </a:ext>
            </a:extLst>
          </p:cNvPr>
          <p:cNvSpPr/>
          <p:nvPr/>
        </p:nvSpPr>
        <p:spPr>
          <a:xfrm>
            <a:off x="1823070" y="1909070"/>
            <a:ext cx="312312" cy="2664000"/>
          </a:xfrm>
          <a:prstGeom prst="round2SameRect">
            <a:avLst>
              <a:gd name="adj1" fmla="val 50000"/>
              <a:gd name="adj2" fmla="val 0"/>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矩形: 圆顶角 15">
            <a:extLst>
              <a:ext uri="{FF2B5EF4-FFF2-40B4-BE49-F238E27FC236}">
                <a16:creationId xmlns:a16="http://schemas.microsoft.com/office/drawing/2014/main" id="{2EE82D6F-00BF-4985-A749-6943FA8ED1E6}"/>
              </a:ext>
            </a:extLst>
          </p:cNvPr>
          <p:cNvSpPr/>
          <p:nvPr/>
        </p:nvSpPr>
        <p:spPr>
          <a:xfrm>
            <a:off x="2463150" y="2521070"/>
            <a:ext cx="312312" cy="2052000"/>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2" name="组合 1">
            <a:extLst>
              <a:ext uri="{FF2B5EF4-FFF2-40B4-BE49-F238E27FC236}">
                <a16:creationId xmlns:a16="http://schemas.microsoft.com/office/drawing/2014/main" id="{EF37848D-B1F8-4C24-BB01-2B9FB65292A0}"/>
              </a:ext>
            </a:extLst>
          </p:cNvPr>
          <p:cNvGrpSpPr/>
          <p:nvPr/>
        </p:nvGrpSpPr>
        <p:grpSpPr>
          <a:xfrm>
            <a:off x="1334387" y="4349133"/>
            <a:ext cx="1929758" cy="544449"/>
            <a:chOff x="1334387" y="4349133"/>
            <a:chExt cx="1929758" cy="544449"/>
          </a:xfrm>
        </p:grpSpPr>
        <p:sp>
          <p:nvSpPr>
            <p:cNvPr id="13" name="矩形: 圆角 12">
              <a:extLst>
                <a:ext uri="{FF2B5EF4-FFF2-40B4-BE49-F238E27FC236}">
                  <a16:creationId xmlns:a16="http://schemas.microsoft.com/office/drawing/2014/main" id="{3F52F0D0-CE62-47B5-BEEF-56428E3A34A2}"/>
                </a:ext>
              </a:extLst>
            </p:cNvPr>
            <p:cNvSpPr/>
            <p:nvPr/>
          </p:nvSpPr>
          <p:spPr>
            <a:xfrm>
              <a:off x="1334387" y="4349133"/>
              <a:ext cx="1929758" cy="544449"/>
            </a:xfrm>
            <a:prstGeom prst="roundRect">
              <a:avLst>
                <a:gd name="adj" fmla="val 50000"/>
              </a:avLst>
            </a:prstGeom>
            <a:solidFill>
              <a:schemeClr val="bg1"/>
            </a:solid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a:extLst>
                <a:ext uri="{FF2B5EF4-FFF2-40B4-BE49-F238E27FC236}">
                  <a16:creationId xmlns:a16="http://schemas.microsoft.com/office/drawing/2014/main" id="{F0DF76D8-BFFA-49B0-A46E-5CD190A320F1}"/>
                </a:ext>
              </a:extLst>
            </p:cNvPr>
            <p:cNvSpPr txBox="1"/>
            <p:nvPr/>
          </p:nvSpPr>
          <p:spPr>
            <a:xfrm>
              <a:off x="1514436" y="4444794"/>
              <a:ext cx="1569660" cy="369332"/>
            </a:xfrm>
            <a:prstGeom prst="rect">
              <a:avLst/>
            </a:prstGeom>
            <a:noFill/>
          </p:spPr>
          <p:txBody>
            <a:bodyPr wrap="none" rtlCol="0">
              <a:spAutoFit/>
            </a:bodyPr>
            <a:lstStyle/>
            <a:p>
              <a:r>
                <a:rPr lang="zh-CN" altLang="en-US">
                  <a:latin typeface="Arial" panose="020B0604020202020204" pitchFamily="34" charset="0"/>
                  <a:ea typeface="思源黑体 CN Regular" panose="020B0500000000000000" pitchFamily="34" charset="-122"/>
                  <a:sym typeface="Arial" panose="020B0604020202020204" pitchFamily="34" charset="0"/>
                </a:rPr>
                <a:t>输入您的标题</a:t>
              </a:r>
            </a:p>
          </p:txBody>
        </p:sp>
      </p:grpSp>
      <p:sp>
        <p:nvSpPr>
          <p:cNvPr id="10" name="文本框 9">
            <a:extLst>
              <a:ext uri="{FF2B5EF4-FFF2-40B4-BE49-F238E27FC236}">
                <a16:creationId xmlns:a16="http://schemas.microsoft.com/office/drawing/2014/main" id="{508D65C8-A2E6-4E23-A891-517EE4188193}"/>
              </a:ext>
            </a:extLst>
          </p:cNvPr>
          <p:cNvSpPr txBox="1"/>
          <p:nvPr/>
        </p:nvSpPr>
        <p:spPr>
          <a:xfrm>
            <a:off x="1758653" y="1565679"/>
            <a:ext cx="470000" cy="400110"/>
          </a:xfrm>
          <a:prstGeom prst="rect">
            <a:avLst/>
          </a:prstGeom>
          <a:noFill/>
        </p:spPr>
        <p:txBody>
          <a:bodyPr wrap="none" rtlCol="0">
            <a:spAutoFit/>
          </a:bodyPr>
          <a:lstStyle/>
          <a:p>
            <a:r>
              <a:rPr lang="en-US" altLang="zh-CN" sz="2000">
                <a:solidFill>
                  <a:srgbClr val="004286"/>
                </a:solidFill>
                <a:latin typeface="Arial" panose="020B0604020202020204" pitchFamily="34" charset="0"/>
                <a:ea typeface="思源黑体 CN Regular" panose="020B0500000000000000" pitchFamily="34" charset="-122"/>
                <a:sym typeface="Arial" panose="020B0604020202020204" pitchFamily="34" charset="0"/>
              </a:rPr>
              <a:t>65</a:t>
            </a:r>
            <a:endParaRPr lang="zh-CN" altLang="en-US" sz="200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a:extLst>
              <a:ext uri="{FF2B5EF4-FFF2-40B4-BE49-F238E27FC236}">
                <a16:creationId xmlns:a16="http://schemas.microsoft.com/office/drawing/2014/main" id="{915AA2CF-6A1F-4F73-9036-5D1180CCE755}"/>
              </a:ext>
            </a:extLst>
          </p:cNvPr>
          <p:cNvSpPr txBox="1"/>
          <p:nvPr/>
        </p:nvSpPr>
        <p:spPr>
          <a:xfrm>
            <a:off x="2386288" y="2181924"/>
            <a:ext cx="470000" cy="400110"/>
          </a:xfrm>
          <a:prstGeom prst="rect">
            <a:avLst/>
          </a:prstGeom>
          <a:noFill/>
        </p:spPr>
        <p:txBody>
          <a:bodyPr wrap="none" rtlCol="0">
            <a:spAutoFit/>
          </a:bodyPr>
          <a:lstStyle/>
          <a:p>
            <a:r>
              <a:rPr lang="en-US" altLang="zh-CN" sz="2000">
                <a:solidFill>
                  <a:srgbClr val="004286"/>
                </a:solidFill>
                <a:latin typeface="Arial" panose="020B0604020202020204" pitchFamily="34" charset="0"/>
                <a:ea typeface="思源黑体 CN Regular" panose="020B0500000000000000" pitchFamily="34" charset="-122"/>
                <a:sym typeface="Arial" panose="020B0604020202020204" pitchFamily="34" charset="0"/>
              </a:rPr>
              <a:t>55</a:t>
            </a:r>
            <a:endParaRPr lang="zh-CN" altLang="en-US" sz="200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圆顶角 23">
            <a:extLst>
              <a:ext uri="{FF2B5EF4-FFF2-40B4-BE49-F238E27FC236}">
                <a16:creationId xmlns:a16="http://schemas.microsoft.com/office/drawing/2014/main" id="{FF131BC0-F9AF-4ABB-9D22-1895D02F87FC}"/>
              </a:ext>
            </a:extLst>
          </p:cNvPr>
          <p:cNvSpPr/>
          <p:nvPr/>
        </p:nvSpPr>
        <p:spPr>
          <a:xfrm>
            <a:off x="5619804" y="2413205"/>
            <a:ext cx="313200" cy="2159864"/>
          </a:xfrm>
          <a:prstGeom prst="round2SameRect">
            <a:avLst>
              <a:gd name="adj1" fmla="val 50000"/>
              <a:gd name="adj2" fmla="val 0"/>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圆顶角 24">
            <a:extLst>
              <a:ext uri="{FF2B5EF4-FFF2-40B4-BE49-F238E27FC236}">
                <a16:creationId xmlns:a16="http://schemas.microsoft.com/office/drawing/2014/main" id="{859DB232-330E-45D7-B548-E4F3F9B01F74}"/>
              </a:ext>
            </a:extLst>
          </p:cNvPr>
          <p:cNvSpPr/>
          <p:nvPr/>
        </p:nvSpPr>
        <p:spPr>
          <a:xfrm>
            <a:off x="6259884" y="3093719"/>
            <a:ext cx="307745" cy="147934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 name="组合 2">
            <a:extLst>
              <a:ext uri="{FF2B5EF4-FFF2-40B4-BE49-F238E27FC236}">
                <a16:creationId xmlns:a16="http://schemas.microsoft.com/office/drawing/2014/main" id="{03D014B5-DBBA-48B5-95D8-F5D68E076889}"/>
              </a:ext>
            </a:extLst>
          </p:cNvPr>
          <p:cNvGrpSpPr/>
          <p:nvPr/>
        </p:nvGrpSpPr>
        <p:grpSpPr>
          <a:xfrm>
            <a:off x="5131121" y="4349133"/>
            <a:ext cx="1929758" cy="544449"/>
            <a:chOff x="5131121" y="4349133"/>
            <a:chExt cx="1929758" cy="544449"/>
          </a:xfrm>
        </p:grpSpPr>
        <p:sp>
          <p:nvSpPr>
            <p:cNvPr id="22" name="矩形: 圆角 21">
              <a:extLst>
                <a:ext uri="{FF2B5EF4-FFF2-40B4-BE49-F238E27FC236}">
                  <a16:creationId xmlns:a16="http://schemas.microsoft.com/office/drawing/2014/main" id="{2FBC4B70-60BB-41BA-A22F-46FF6A69156A}"/>
                </a:ext>
              </a:extLst>
            </p:cNvPr>
            <p:cNvSpPr/>
            <p:nvPr/>
          </p:nvSpPr>
          <p:spPr>
            <a:xfrm>
              <a:off x="5131121" y="4349133"/>
              <a:ext cx="1929758" cy="544449"/>
            </a:xfrm>
            <a:prstGeom prst="roundRect">
              <a:avLst>
                <a:gd name="adj" fmla="val 50000"/>
              </a:avLst>
            </a:prstGeom>
            <a:solidFill>
              <a:schemeClr val="bg1"/>
            </a:solid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文本框 22">
              <a:extLst>
                <a:ext uri="{FF2B5EF4-FFF2-40B4-BE49-F238E27FC236}">
                  <a16:creationId xmlns:a16="http://schemas.microsoft.com/office/drawing/2014/main" id="{4322B7E3-2C16-4C11-B5F4-B86AE477F2C5}"/>
                </a:ext>
              </a:extLst>
            </p:cNvPr>
            <p:cNvSpPr txBox="1"/>
            <p:nvPr/>
          </p:nvSpPr>
          <p:spPr>
            <a:xfrm>
              <a:off x="5311170" y="4444794"/>
              <a:ext cx="1569660" cy="369332"/>
            </a:xfrm>
            <a:prstGeom prst="rect">
              <a:avLst/>
            </a:prstGeom>
            <a:noFill/>
          </p:spPr>
          <p:txBody>
            <a:bodyPr wrap="none" rtlCol="0">
              <a:spAutoFit/>
            </a:bodyPr>
            <a:lstStyle/>
            <a:p>
              <a:r>
                <a:rPr lang="zh-CN" altLang="en-US">
                  <a:latin typeface="Arial" panose="020B0604020202020204" pitchFamily="34" charset="0"/>
                  <a:ea typeface="思源黑体 CN Regular" panose="020B0500000000000000" pitchFamily="34" charset="-122"/>
                  <a:sym typeface="Arial" panose="020B0604020202020204" pitchFamily="34" charset="0"/>
                </a:rPr>
                <a:t>输入您的标题</a:t>
              </a:r>
            </a:p>
          </p:txBody>
        </p:sp>
      </p:grpSp>
      <p:sp>
        <p:nvSpPr>
          <p:cNvPr id="19" name="文本框 18">
            <a:extLst>
              <a:ext uri="{FF2B5EF4-FFF2-40B4-BE49-F238E27FC236}">
                <a16:creationId xmlns:a16="http://schemas.microsoft.com/office/drawing/2014/main" id="{5574528E-3586-41CC-BB56-F8939EA667FD}"/>
              </a:ext>
            </a:extLst>
          </p:cNvPr>
          <p:cNvSpPr txBox="1"/>
          <p:nvPr/>
        </p:nvSpPr>
        <p:spPr>
          <a:xfrm>
            <a:off x="5541404" y="2042549"/>
            <a:ext cx="470000" cy="400110"/>
          </a:xfrm>
          <a:prstGeom prst="rect">
            <a:avLst/>
          </a:prstGeom>
          <a:noFill/>
        </p:spPr>
        <p:txBody>
          <a:bodyPr wrap="none" rtlCol="0">
            <a:spAutoFit/>
          </a:bodyPr>
          <a:lstStyle/>
          <a:p>
            <a:r>
              <a:rPr lang="en-US" altLang="zh-CN" sz="2000">
                <a:solidFill>
                  <a:srgbClr val="004286"/>
                </a:solidFill>
                <a:latin typeface="Arial" panose="020B0604020202020204" pitchFamily="34" charset="0"/>
                <a:ea typeface="思源黑体 CN Regular" panose="020B0500000000000000" pitchFamily="34" charset="-122"/>
                <a:sym typeface="Arial" panose="020B0604020202020204" pitchFamily="34" charset="0"/>
              </a:rPr>
              <a:t>58</a:t>
            </a:r>
            <a:endParaRPr lang="zh-CN" altLang="en-US" sz="200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文本框 19">
            <a:extLst>
              <a:ext uri="{FF2B5EF4-FFF2-40B4-BE49-F238E27FC236}">
                <a16:creationId xmlns:a16="http://schemas.microsoft.com/office/drawing/2014/main" id="{11162A31-9450-4745-9384-AD864A3E9363}"/>
              </a:ext>
            </a:extLst>
          </p:cNvPr>
          <p:cNvSpPr txBox="1"/>
          <p:nvPr/>
        </p:nvSpPr>
        <p:spPr>
          <a:xfrm>
            <a:off x="6183022" y="2734313"/>
            <a:ext cx="470000" cy="400110"/>
          </a:xfrm>
          <a:prstGeom prst="rect">
            <a:avLst/>
          </a:prstGeom>
          <a:noFill/>
        </p:spPr>
        <p:txBody>
          <a:bodyPr wrap="none" rtlCol="0">
            <a:spAutoFit/>
          </a:bodyPr>
          <a:lstStyle/>
          <a:p>
            <a:r>
              <a:rPr lang="en-US" altLang="zh-CN" sz="2000">
                <a:solidFill>
                  <a:srgbClr val="004286"/>
                </a:solidFill>
                <a:latin typeface="Arial" panose="020B0604020202020204" pitchFamily="34" charset="0"/>
                <a:ea typeface="思源黑体 CN Regular" panose="020B0500000000000000" pitchFamily="34" charset="-122"/>
                <a:sym typeface="Arial" panose="020B0604020202020204" pitchFamily="34" charset="0"/>
              </a:rPr>
              <a:t>45</a:t>
            </a:r>
            <a:endParaRPr lang="zh-CN" altLang="en-US" sz="200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33" name="矩形: 圆顶角 32">
            <a:extLst>
              <a:ext uri="{FF2B5EF4-FFF2-40B4-BE49-F238E27FC236}">
                <a16:creationId xmlns:a16="http://schemas.microsoft.com/office/drawing/2014/main" id="{4E7DE500-0F15-4C9A-B6AD-336916461B35}"/>
              </a:ext>
            </a:extLst>
          </p:cNvPr>
          <p:cNvSpPr/>
          <p:nvPr/>
        </p:nvSpPr>
        <p:spPr>
          <a:xfrm>
            <a:off x="9416536" y="2582034"/>
            <a:ext cx="313200" cy="1991036"/>
          </a:xfrm>
          <a:prstGeom prst="round2SameRect">
            <a:avLst>
              <a:gd name="adj1" fmla="val 50000"/>
              <a:gd name="adj2" fmla="val 0"/>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4" name="矩形: 圆顶角 33">
            <a:extLst>
              <a:ext uri="{FF2B5EF4-FFF2-40B4-BE49-F238E27FC236}">
                <a16:creationId xmlns:a16="http://schemas.microsoft.com/office/drawing/2014/main" id="{DB7FE4E4-A1BC-4A58-9DB1-E3B403139C9F}"/>
              </a:ext>
            </a:extLst>
          </p:cNvPr>
          <p:cNvSpPr/>
          <p:nvPr/>
        </p:nvSpPr>
        <p:spPr>
          <a:xfrm>
            <a:off x="10056617" y="2181924"/>
            <a:ext cx="307745" cy="2391146"/>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4" name="组合 3">
            <a:extLst>
              <a:ext uri="{FF2B5EF4-FFF2-40B4-BE49-F238E27FC236}">
                <a16:creationId xmlns:a16="http://schemas.microsoft.com/office/drawing/2014/main" id="{CFA24DC8-EBF7-46CD-ACCA-32C01344C16F}"/>
              </a:ext>
            </a:extLst>
          </p:cNvPr>
          <p:cNvGrpSpPr/>
          <p:nvPr/>
        </p:nvGrpSpPr>
        <p:grpSpPr>
          <a:xfrm>
            <a:off x="8927854" y="4349133"/>
            <a:ext cx="1929758" cy="544449"/>
            <a:chOff x="8927854" y="4349133"/>
            <a:chExt cx="1929758" cy="544449"/>
          </a:xfrm>
        </p:grpSpPr>
        <p:sp>
          <p:nvSpPr>
            <p:cNvPr id="31" name="矩形: 圆角 30">
              <a:extLst>
                <a:ext uri="{FF2B5EF4-FFF2-40B4-BE49-F238E27FC236}">
                  <a16:creationId xmlns:a16="http://schemas.microsoft.com/office/drawing/2014/main" id="{D02C1246-119A-4989-BBC4-2CFF114BC43F}"/>
                </a:ext>
              </a:extLst>
            </p:cNvPr>
            <p:cNvSpPr/>
            <p:nvPr/>
          </p:nvSpPr>
          <p:spPr>
            <a:xfrm>
              <a:off x="8927854" y="4349133"/>
              <a:ext cx="1929758" cy="544449"/>
            </a:xfrm>
            <a:prstGeom prst="roundRect">
              <a:avLst>
                <a:gd name="adj" fmla="val 50000"/>
              </a:avLst>
            </a:prstGeom>
            <a:solidFill>
              <a:schemeClr val="bg1"/>
            </a:solid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2" name="文本框 31">
              <a:extLst>
                <a:ext uri="{FF2B5EF4-FFF2-40B4-BE49-F238E27FC236}">
                  <a16:creationId xmlns:a16="http://schemas.microsoft.com/office/drawing/2014/main" id="{4CA6F10E-7D69-415C-B2BB-9893B6532C37}"/>
                </a:ext>
              </a:extLst>
            </p:cNvPr>
            <p:cNvSpPr txBox="1"/>
            <p:nvPr/>
          </p:nvSpPr>
          <p:spPr>
            <a:xfrm>
              <a:off x="9107903" y="4444794"/>
              <a:ext cx="1569660" cy="369332"/>
            </a:xfrm>
            <a:prstGeom prst="rect">
              <a:avLst/>
            </a:prstGeom>
            <a:noFill/>
          </p:spPr>
          <p:txBody>
            <a:bodyPr wrap="none" rtlCol="0">
              <a:spAutoFit/>
            </a:bodyPr>
            <a:lstStyle/>
            <a:p>
              <a:r>
                <a:rPr lang="zh-CN" altLang="en-US">
                  <a:latin typeface="Arial" panose="020B0604020202020204" pitchFamily="34" charset="0"/>
                  <a:ea typeface="思源黑体 CN Regular" panose="020B0500000000000000" pitchFamily="34" charset="-122"/>
                  <a:sym typeface="Arial" panose="020B0604020202020204" pitchFamily="34" charset="0"/>
                </a:rPr>
                <a:t>输入您的标题</a:t>
              </a:r>
            </a:p>
          </p:txBody>
        </p:sp>
      </p:grpSp>
      <p:sp>
        <p:nvSpPr>
          <p:cNvPr id="28" name="文本框 27">
            <a:extLst>
              <a:ext uri="{FF2B5EF4-FFF2-40B4-BE49-F238E27FC236}">
                <a16:creationId xmlns:a16="http://schemas.microsoft.com/office/drawing/2014/main" id="{8B10AA7C-087D-46AA-910A-B75A545E9E73}"/>
              </a:ext>
            </a:extLst>
          </p:cNvPr>
          <p:cNvSpPr txBox="1"/>
          <p:nvPr/>
        </p:nvSpPr>
        <p:spPr>
          <a:xfrm>
            <a:off x="9338136" y="2264179"/>
            <a:ext cx="470000" cy="400110"/>
          </a:xfrm>
          <a:prstGeom prst="rect">
            <a:avLst/>
          </a:prstGeom>
          <a:noFill/>
        </p:spPr>
        <p:txBody>
          <a:bodyPr wrap="none" rtlCol="0">
            <a:spAutoFit/>
          </a:bodyPr>
          <a:lstStyle/>
          <a:p>
            <a:r>
              <a:rPr lang="en-US" altLang="zh-CN" sz="2000">
                <a:solidFill>
                  <a:srgbClr val="004286"/>
                </a:solidFill>
                <a:latin typeface="Arial" panose="020B0604020202020204" pitchFamily="34" charset="0"/>
                <a:ea typeface="思源黑体 CN Regular" panose="020B0500000000000000" pitchFamily="34" charset="-122"/>
                <a:sym typeface="Arial" panose="020B0604020202020204" pitchFamily="34" charset="0"/>
              </a:rPr>
              <a:t>55</a:t>
            </a:r>
            <a:endParaRPr lang="zh-CN" altLang="en-US" sz="200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9" name="文本框 28">
            <a:extLst>
              <a:ext uri="{FF2B5EF4-FFF2-40B4-BE49-F238E27FC236}">
                <a16:creationId xmlns:a16="http://schemas.microsoft.com/office/drawing/2014/main" id="{451F7FEB-3FF9-47FD-BCF4-F9FF833407B4}"/>
              </a:ext>
            </a:extLst>
          </p:cNvPr>
          <p:cNvSpPr txBox="1"/>
          <p:nvPr/>
        </p:nvSpPr>
        <p:spPr>
          <a:xfrm>
            <a:off x="9979755" y="1793032"/>
            <a:ext cx="470000" cy="400110"/>
          </a:xfrm>
          <a:prstGeom prst="rect">
            <a:avLst/>
          </a:prstGeom>
          <a:noFill/>
        </p:spPr>
        <p:txBody>
          <a:bodyPr wrap="none" rtlCol="0">
            <a:spAutoFit/>
          </a:bodyPr>
          <a:lstStyle/>
          <a:p>
            <a:r>
              <a:rPr lang="en-US" altLang="zh-CN" sz="2000">
                <a:solidFill>
                  <a:srgbClr val="004286"/>
                </a:solidFill>
                <a:latin typeface="Arial" panose="020B0604020202020204" pitchFamily="34" charset="0"/>
                <a:ea typeface="思源黑体 CN Regular" panose="020B0500000000000000" pitchFamily="34" charset="-122"/>
                <a:sym typeface="Arial" panose="020B0604020202020204" pitchFamily="34" charset="0"/>
              </a:rPr>
              <a:t>63</a:t>
            </a:r>
            <a:endParaRPr lang="zh-CN" altLang="en-US" sz="2000">
              <a:solidFill>
                <a:srgbClr val="00428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矩形 34">
            <a:extLst>
              <a:ext uri="{FF2B5EF4-FFF2-40B4-BE49-F238E27FC236}">
                <a16:creationId xmlns:a16="http://schemas.microsoft.com/office/drawing/2014/main" id="{15313AE0-57DF-46FA-9790-D358BF122A6A}"/>
              </a:ext>
            </a:extLst>
          </p:cNvPr>
          <p:cNvSpPr/>
          <p:nvPr/>
        </p:nvSpPr>
        <p:spPr>
          <a:xfrm>
            <a:off x="1108539" y="5271256"/>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6" name="矩形 35">
            <a:extLst>
              <a:ext uri="{FF2B5EF4-FFF2-40B4-BE49-F238E27FC236}">
                <a16:creationId xmlns:a16="http://schemas.microsoft.com/office/drawing/2014/main" id="{352C7F5F-E4EB-4D17-BBB7-D3D7F7CF4369}"/>
              </a:ext>
            </a:extLst>
          </p:cNvPr>
          <p:cNvSpPr/>
          <p:nvPr/>
        </p:nvSpPr>
        <p:spPr>
          <a:xfrm>
            <a:off x="4911282" y="5271256"/>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7" name="矩形 36">
            <a:extLst>
              <a:ext uri="{FF2B5EF4-FFF2-40B4-BE49-F238E27FC236}">
                <a16:creationId xmlns:a16="http://schemas.microsoft.com/office/drawing/2014/main" id="{3F50E449-AF8E-4995-B33D-5696A614096A}"/>
              </a:ext>
            </a:extLst>
          </p:cNvPr>
          <p:cNvSpPr/>
          <p:nvPr/>
        </p:nvSpPr>
        <p:spPr>
          <a:xfrm>
            <a:off x="8714025" y="5271256"/>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8" name="文本框 37">
            <a:extLst>
              <a:ext uri="{FF2B5EF4-FFF2-40B4-BE49-F238E27FC236}">
                <a16:creationId xmlns:a16="http://schemas.microsoft.com/office/drawing/2014/main" id="{8918DEA2-EB38-BB43-B2E3-951F948947F1}"/>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工作完成情况</a:t>
            </a:r>
          </a:p>
        </p:txBody>
      </p:sp>
      <p:grpSp>
        <p:nvGrpSpPr>
          <p:cNvPr id="39" name="组合 38">
            <a:extLst>
              <a:ext uri="{FF2B5EF4-FFF2-40B4-BE49-F238E27FC236}">
                <a16:creationId xmlns:a16="http://schemas.microsoft.com/office/drawing/2014/main" id="{08DBA8C3-251E-1A46-8F1A-375B80B93A49}"/>
              </a:ext>
            </a:extLst>
          </p:cNvPr>
          <p:cNvGrpSpPr/>
          <p:nvPr/>
        </p:nvGrpSpPr>
        <p:grpSpPr>
          <a:xfrm>
            <a:off x="-212033" y="-377866"/>
            <a:ext cx="1092634" cy="1190657"/>
            <a:chOff x="-2790890" y="-3096932"/>
            <a:chExt cx="7190610" cy="7835694"/>
          </a:xfrm>
        </p:grpSpPr>
        <p:grpSp>
          <p:nvGrpSpPr>
            <p:cNvPr id="40" name="组合 39">
              <a:extLst>
                <a:ext uri="{FF2B5EF4-FFF2-40B4-BE49-F238E27FC236}">
                  <a16:creationId xmlns:a16="http://schemas.microsoft.com/office/drawing/2014/main" id="{91CDAEFF-87D1-4F47-9786-7969F1F4F1AA}"/>
                </a:ext>
              </a:extLst>
            </p:cNvPr>
            <p:cNvGrpSpPr/>
            <p:nvPr/>
          </p:nvGrpSpPr>
          <p:grpSpPr>
            <a:xfrm flipH="1" flipV="1">
              <a:off x="-2790890" y="-1679573"/>
              <a:ext cx="7190610" cy="6418335"/>
              <a:chOff x="3731234" y="478518"/>
              <a:chExt cx="7190610" cy="6418335"/>
            </a:xfrm>
          </p:grpSpPr>
          <p:sp>
            <p:nvSpPr>
              <p:cNvPr id="42" name="平行四边形 41">
                <a:extLst>
                  <a:ext uri="{FF2B5EF4-FFF2-40B4-BE49-F238E27FC236}">
                    <a16:creationId xmlns:a16="http://schemas.microsoft.com/office/drawing/2014/main" id="{53A5F781-E825-D845-B056-37A4C7B54D22}"/>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3" name="三角形 42">
                <a:extLst>
                  <a:ext uri="{FF2B5EF4-FFF2-40B4-BE49-F238E27FC236}">
                    <a16:creationId xmlns:a16="http://schemas.microsoft.com/office/drawing/2014/main" id="{B0AA2846-521C-9B4D-B4A1-53E0E1DE4CD5}"/>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4" name="三角形 43">
                <a:extLst>
                  <a:ext uri="{FF2B5EF4-FFF2-40B4-BE49-F238E27FC236}">
                    <a16:creationId xmlns:a16="http://schemas.microsoft.com/office/drawing/2014/main" id="{B1D31CC3-08A6-3046-9571-FDC2840B4430}"/>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1" name="平行四边形 40">
              <a:extLst>
                <a:ext uri="{FF2B5EF4-FFF2-40B4-BE49-F238E27FC236}">
                  <a16:creationId xmlns:a16="http://schemas.microsoft.com/office/drawing/2014/main" id="{434CF004-2079-0949-8F43-B8B9F9D696C5}"/>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34373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47"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1000"/>
                                        <p:tgtEl>
                                          <p:spTgt spid="36"/>
                                        </p:tgtEl>
                                      </p:cBhvr>
                                    </p:animEffect>
                                    <p:anim calcmode="lin" valueType="num">
                                      <p:cBhvr>
                                        <p:cTn id="76" dur="1000" fill="hold"/>
                                        <p:tgtEl>
                                          <p:spTgt spid="36"/>
                                        </p:tgtEl>
                                        <p:attrNameLst>
                                          <p:attrName>ppt_x</p:attrName>
                                        </p:attrNameLst>
                                      </p:cBhvr>
                                      <p:tavLst>
                                        <p:tav tm="0">
                                          <p:val>
                                            <p:strVal val="#ppt_x"/>
                                          </p:val>
                                        </p:tav>
                                        <p:tav tm="100000">
                                          <p:val>
                                            <p:strVal val="#ppt_x"/>
                                          </p:val>
                                        </p:tav>
                                      </p:tavLst>
                                    </p:anim>
                                    <p:anim calcmode="lin" valueType="num">
                                      <p:cBhvr>
                                        <p:cTn id="77" dur="1000" fill="hold"/>
                                        <p:tgtEl>
                                          <p:spTgt spid="3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3000"/>
                            </p:stCondLst>
                            <p:childTnLst>
                              <p:par>
                                <p:cTn id="84" presetID="40" presetClass="entr" presetSubtype="0"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1000"/>
                                        <p:tgtEl>
                                          <p:spTgt spid="38"/>
                                        </p:tgtEl>
                                      </p:cBhvr>
                                    </p:animEffect>
                                    <p:anim calcmode="lin" valueType="num">
                                      <p:cBhvr>
                                        <p:cTn id="87" dur="1000" fill="hold"/>
                                        <p:tgtEl>
                                          <p:spTgt spid="38"/>
                                        </p:tgtEl>
                                        <p:attrNameLst>
                                          <p:attrName>ppt_x</p:attrName>
                                        </p:attrNameLst>
                                      </p:cBhvr>
                                      <p:tavLst>
                                        <p:tav tm="0">
                                          <p:val>
                                            <p:strVal val="#ppt_x-.1"/>
                                          </p:val>
                                        </p:tav>
                                        <p:tav tm="100000">
                                          <p:val>
                                            <p:strVal val="#ppt_x"/>
                                          </p:val>
                                        </p:tav>
                                      </p:tavLst>
                                    </p:anim>
                                    <p:anim calcmode="lin" valueType="num">
                                      <p:cBhvr>
                                        <p:cTn id="88"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p:bldP spid="11" grpId="0"/>
      <p:bldP spid="24" grpId="0" animBg="1"/>
      <p:bldP spid="25" grpId="0" animBg="1"/>
      <p:bldP spid="19" grpId="0"/>
      <p:bldP spid="20" grpId="0"/>
      <p:bldP spid="33" grpId="0" animBg="1"/>
      <p:bldP spid="34" grpId="0" animBg="1"/>
      <p:bldP spid="28" grpId="0"/>
      <p:bldP spid="29"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324AC11-E91E-463B-94D3-EB74B507F5A8}"/>
              </a:ext>
            </a:extLst>
          </p:cNvPr>
          <p:cNvGrpSpPr/>
          <p:nvPr/>
        </p:nvGrpSpPr>
        <p:grpSpPr>
          <a:xfrm>
            <a:off x="1246416" y="1638301"/>
            <a:ext cx="2231570" cy="2231568"/>
            <a:chOff x="1132115" y="1727199"/>
            <a:chExt cx="2510971" cy="2510971"/>
          </a:xfrm>
        </p:grpSpPr>
        <p:sp>
          <p:nvSpPr>
            <p:cNvPr id="2" name="椭圆 1">
              <a:extLst>
                <a:ext uri="{FF2B5EF4-FFF2-40B4-BE49-F238E27FC236}">
                  <a16:creationId xmlns:a16="http://schemas.microsoft.com/office/drawing/2014/main" id="{0CEB5C7D-0301-4273-B9E1-9D8496F54A24}"/>
                </a:ext>
              </a:extLst>
            </p:cNvPr>
            <p:cNvSpPr>
              <a:spLocks noChangeAspect="1"/>
            </p:cNvSpPr>
            <p:nvPr/>
          </p:nvSpPr>
          <p:spPr>
            <a:xfrm>
              <a:off x="1451600" y="2046684"/>
              <a:ext cx="1872000" cy="187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 name="不完整圆 2">
              <a:extLst>
                <a:ext uri="{FF2B5EF4-FFF2-40B4-BE49-F238E27FC236}">
                  <a16:creationId xmlns:a16="http://schemas.microsoft.com/office/drawing/2014/main" id="{333DCA17-30EF-4E67-8317-9CF3155AB1DF}"/>
                </a:ext>
              </a:extLst>
            </p:cNvPr>
            <p:cNvSpPr/>
            <p:nvPr/>
          </p:nvSpPr>
          <p:spPr>
            <a:xfrm>
              <a:off x="1132115" y="1727199"/>
              <a:ext cx="2510971" cy="2510971"/>
            </a:xfrm>
            <a:prstGeom prst="pie">
              <a:avLst>
                <a:gd name="adj1" fmla="val 17051258"/>
                <a:gd name="adj2" fmla="val 21330445"/>
              </a:avLst>
            </a:prstGeom>
            <a:gradFill>
              <a:gsLst>
                <a:gs pos="0">
                  <a:srgbClr val="0064C8"/>
                </a:gs>
                <a:gs pos="100000">
                  <a:srgbClr val="004286"/>
                </a:gs>
              </a:gsLst>
              <a:lin ang="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3">
              <a:extLst>
                <a:ext uri="{FF2B5EF4-FFF2-40B4-BE49-F238E27FC236}">
                  <a16:creationId xmlns:a16="http://schemas.microsoft.com/office/drawing/2014/main" id="{A53BA012-AFE9-479F-BB9D-855A208BAA3B}"/>
                </a:ext>
              </a:extLst>
            </p:cNvPr>
            <p:cNvSpPr txBox="1"/>
            <p:nvPr/>
          </p:nvSpPr>
          <p:spPr>
            <a:xfrm>
              <a:off x="2624447" y="2351314"/>
              <a:ext cx="727254" cy="415574"/>
            </a:xfrm>
            <a:prstGeom prst="rect">
              <a:avLst/>
            </a:prstGeom>
            <a:noFill/>
          </p:spPr>
          <p:txBody>
            <a:bodyPr wrap="none" rtlCol="0">
              <a:spAutoFit/>
            </a:bodyPr>
            <a:lstStyle/>
            <a:p>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23%</a:t>
              </a:r>
              <a:endPar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2" name="组合 11">
            <a:extLst>
              <a:ext uri="{FF2B5EF4-FFF2-40B4-BE49-F238E27FC236}">
                <a16:creationId xmlns:a16="http://schemas.microsoft.com/office/drawing/2014/main" id="{AFF7CA94-8DF4-4176-9A7D-AC3CABF19B29}"/>
              </a:ext>
            </a:extLst>
          </p:cNvPr>
          <p:cNvGrpSpPr/>
          <p:nvPr/>
        </p:nvGrpSpPr>
        <p:grpSpPr>
          <a:xfrm>
            <a:off x="4783366" y="1638301"/>
            <a:ext cx="2231570" cy="2231568"/>
            <a:chOff x="1132115" y="1727199"/>
            <a:chExt cx="2510971" cy="2510971"/>
          </a:xfrm>
        </p:grpSpPr>
        <p:sp>
          <p:nvSpPr>
            <p:cNvPr id="13" name="椭圆 12">
              <a:extLst>
                <a:ext uri="{FF2B5EF4-FFF2-40B4-BE49-F238E27FC236}">
                  <a16:creationId xmlns:a16="http://schemas.microsoft.com/office/drawing/2014/main" id="{D39B90D7-1A1D-4643-B353-209F9402BDD5}"/>
                </a:ext>
              </a:extLst>
            </p:cNvPr>
            <p:cNvSpPr>
              <a:spLocks noChangeAspect="1"/>
            </p:cNvSpPr>
            <p:nvPr/>
          </p:nvSpPr>
          <p:spPr>
            <a:xfrm>
              <a:off x="1451600" y="2046684"/>
              <a:ext cx="1872000" cy="187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不完整圆 13">
              <a:extLst>
                <a:ext uri="{FF2B5EF4-FFF2-40B4-BE49-F238E27FC236}">
                  <a16:creationId xmlns:a16="http://schemas.microsoft.com/office/drawing/2014/main" id="{2D606292-947F-4236-BDF7-A1199267469A}"/>
                </a:ext>
              </a:extLst>
            </p:cNvPr>
            <p:cNvSpPr/>
            <p:nvPr/>
          </p:nvSpPr>
          <p:spPr>
            <a:xfrm>
              <a:off x="1132115" y="1727199"/>
              <a:ext cx="2510971" cy="2510971"/>
            </a:xfrm>
            <a:prstGeom prst="pie">
              <a:avLst>
                <a:gd name="adj1" fmla="val 16242529"/>
                <a:gd name="adj2" fmla="val 3731917"/>
              </a:avLst>
            </a:prstGeom>
            <a:gradFill>
              <a:gsLst>
                <a:gs pos="0">
                  <a:srgbClr val="0064C8"/>
                </a:gs>
                <a:gs pos="100000">
                  <a:srgbClr val="004286"/>
                </a:gs>
              </a:gsLst>
              <a:lin ang="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8A5A5A6D-614D-4707-A0CE-9DF5F6DF724A}"/>
                </a:ext>
              </a:extLst>
            </p:cNvPr>
            <p:cNvSpPr txBox="1"/>
            <p:nvPr/>
          </p:nvSpPr>
          <p:spPr>
            <a:xfrm>
              <a:off x="2624447" y="2351314"/>
              <a:ext cx="727254" cy="415574"/>
            </a:xfrm>
            <a:prstGeom prst="rect">
              <a:avLst/>
            </a:prstGeom>
            <a:noFill/>
          </p:spPr>
          <p:txBody>
            <a:bodyPr wrap="none" rtlCol="0">
              <a:spAutoFit/>
            </a:bodyPr>
            <a:lstStyle/>
            <a:p>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45%</a:t>
              </a:r>
              <a:endPar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6" name="组合 15">
            <a:extLst>
              <a:ext uri="{FF2B5EF4-FFF2-40B4-BE49-F238E27FC236}">
                <a16:creationId xmlns:a16="http://schemas.microsoft.com/office/drawing/2014/main" id="{FE3E8B05-4DB3-4BC5-B775-7CFDA67E36E4}"/>
              </a:ext>
            </a:extLst>
          </p:cNvPr>
          <p:cNvGrpSpPr/>
          <p:nvPr/>
        </p:nvGrpSpPr>
        <p:grpSpPr>
          <a:xfrm>
            <a:off x="8320316" y="1638301"/>
            <a:ext cx="2231570" cy="2231568"/>
            <a:chOff x="1132115" y="1727199"/>
            <a:chExt cx="2510971" cy="2510971"/>
          </a:xfrm>
        </p:grpSpPr>
        <p:sp>
          <p:nvSpPr>
            <p:cNvPr id="17" name="椭圆 16">
              <a:extLst>
                <a:ext uri="{FF2B5EF4-FFF2-40B4-BE49-F238E27FC236}">
                  <a16:creationId xmlns:a16="http://schemas.microsoft.com/office/drawing/2014/main" id="{D07E3532-BD5E-4F0B-A095-69C074201346}"/>
                </a:ext>
              </a:extLst>
            </p:cNvPr>
            <p:cNvSpPr>
              <a:spLocks noChangeAspect="1"/>
            </p:cNvSpPr>
            <p:nvPr/>
          </p:nvSpPr>
          <p:spPr>
            <a:xfrm>
              <a:off x="1451600" y="2046684"/>
              <a:ext cx="1872000" cy="187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不完整圆 17">
              <a:extLst>
                <a:ext uri="{FF2B5EF4-FFF2-40B4-BE49-F238E27FC236}">
                  <a16:creationId xmlns:a16="http://schemas.microsoft.com/office/drawing/2014/main" id="{0BF9D2E9-FE8A-42E1-9E1F-EC5F6C100190}"/>
                </a:ext>
              </a:extLst>
            </p:cNvPr>
            <p:cNvSpPr/>
            <p:nvPr/>
          </p:nvSpPr>
          <p:spPr>
            <a:xfrm>
              <a:off x="1132115" y="1727199"/>
              <a:ext cx="2510971" cy="2510971"/>
            </a:xfrm>
            <a:prstGeom prst="pie">
              <a:avLst>
                <a:gd name="adj1" fmla="val 17051258"/>
                <a:gd name="adj2" fmla="val 7371149"/>
              </a:avLst>
            </a:prstGeom>
            <a:gradFill>
              <a:gsLst>
                <a:gs pos="0">
                  <a:srgbClr val="0064C8"/>
                </a:gs>
                <a:gs pos="100000">
                  <a:srgbClr val="004286"/>
                </a:gs>
              </a:gsLst>
              <a:lin ang="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a:extLst>
                <a:ext uri="{FF2B5EF4-FFF2-40B4-BE49-F238E27FC236}">
                  <a16:creationId xmlns:a16="http://schemas.microsoft.com/office/drawing/2014/main" id="{9945AC28-F62C-4F5D-B37B-0A861C6D3257}"/>
                </a:ext>
              </a:extLst>
            </p:cNvPr>
            <p:cNvSpPr txBox="1"/>
            <p:nvPr/>
          </p:nvSpPr>
          <p:spPr>
            <a:xfrm>
              <a:off x="2624447" y="2351314"/>
              <a:ext cx="727254" cy="415574"/>
            </a:xfrm>
            <a:prstGeom prst="rect">
              <a:avLst/>
            </a:prstGeom>
            <a:noFill/>
          </p:spPr>
          <p:txBody>
            <a:bodyPr wrap="none" rtlCol="0">
              <a:spAutoFit/>
            </a:bodyPr>
            <a:lstStyle/>
            <a:p>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60%</a:t>
              </a:r>
              <a:endPar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id="{95ED0FFF-2CCF-4CAA-8F18-75395BAA8DDE}"/>
              </a:ext>
            </a:extLst>
          </p:cNvPr>
          <p:cNvGrpSpPr/>
          <p:nvPr/>
        </p:nvGrpSpPr>
        <p:grpSpPr>
          <a:xfrm>
            <a:off x="1024093" y="4334840"/>
            <a:ext cx="2676213" cy="1207266"/>
            <a:chOff x="1169989" y="4334840"/>
            <a:chExt cx="2676213" cy="1207266"/>
          </a:xfrm>
        </p:grpSpPr>
        <p:sp>
          <p:nvSpPr>
            <p:cNvPr id="20" name="文本框 19">
              <a:extLst>
                <a:ext uri="{FF2B5EF4-FFF2-40B4-BE49-F238E27FC236}">
                  <a16:creationId xmlns:a16="http://schemas.microsoft.com/office/drawing/2014/main" id="{848A7D7E-8A4F-4A0D-AE6C-355958BEB8D5}"/>
                </a:ext>
              </a:extLst>
            </p:cNvPr>
            <p:cNvSpPr txBox="1"/>
            <p:nvPr/>
          </p:nvSpPr>
          <p:spPr>
            <a:xfrm>
              <a:off x="2069514" y="4334840"/>
              <a:ext cx="896399" cy="369332"/>
            </a:xfrm>
            <a:prstGeom prst="rect">
              <a:avLst/>
            </a:prstGeom>
            <a:noFill/>
          </p:spPr>
          <p:txBody>
            <a:bodyPr wrap="none" rtlCol="0">
              <a:spAutoFit/>
            </a:bodyPr>
            <a:lstStyle/>
            <a:p>
              <a:r>
                <a:rPr lang="zh-CN" altLang="en-US"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类别一</a:t>
              </a:r>
            </a:p>
          </p:txBody>
        </p:sp>
        <p:sp>
          <p:nvSpPr>
            <p:cNvPr id="21" name="矩形 20">
              <a:extLst>
                <a:ext uri="{FF2B5EF4-FFF2-40B4-BE49-F238E27FC236}">
                  <a16:creationId xmlns:a16="http://schemas.microsoft.com/office/drawing/2014/main" id="{489775C2-0CCB-4615-BCED-546E27BD6B3F}"/>
                </a:ext>
              </a:extLst>
            </p:cNvPr>
            <p:cNvSpPr/>
            <p:nvPr/>
          </p:nvSpPr>
          <p:spPr>
            <a:xfrm>
              <a:off x="1169989" y="4803442"/>
              <a:ext cx="2676213"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23" name="组合 22">
            <a:extLst>
              <a:ext uri="{FF2B5EF4-FFF2-40B4-BE49-F238E27FC236}">
                <a16:creationId xmlns:a16="http://schemas.microsoft.com/office/drawing/2014/main" id="{27D3B2B6-9E7B-41D6-A606-B2634151A138}"/>
              </a:ext>
            </a:extLst>
          </p:cNvPr>
          <p:cNvGrpSpPr/>
          <p:nvPr/>
        </p:nvGrpSpPr>
        <p:grpSpPr>
          <a:xfrm>
            <a:off x="4618193" y="4334840"/>
            <a:ext cx="2676213" cy="1207266"/>
            <a:chOff x="1169989" y="4334840"/>
            <a:chExt cx="2676213" cy="1207266"/>
          </a:xfrm>
        </p:grpSpPr>
        <p:sp>
          <p:nvSpPr>
            <p:cNvPr id="24" name="文本框 23">
              <a:extLst>
                <a:ext uri="{FF2B5EF4-FFF2-40B4-BE49-F238E27FC236}">
                  <a16:creationId xmlns:a16="http://schemas.microsoft.com/office/drawing/2014/main" id="{E0A0C823-AED8-4362-8460-1EFD026A44F4}"/>
                </a:ext>
              </a:extLst>
            </p:cNvPr>
            <p:cNvSpPr txBox="1"/>
            <p:nvPr/>
          </p:nvSpPr>
          <p:spPr>
            <a:xfrm>
              <a:off x="2069514" y="4334840"/>
              <a:ext cx="896399" cy="369332"/>
            </a:xfrm>
            <a:prstGeom prst="rect">
              <a:avLst/>
            </a:prstGeom>
            <a:noFill/>
          </p:spPr>
          <p:txBody>
            <a:bodyPr wrap="none" rtlCol="0">
              <a:spAutoFit/>
            </a:bodyPr>
            <a:lstStyle/>
            <a:p>
              <a:r>
                <a:rPr lang="zh-CN" altLang="en-US"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类别二</a:t>
              </a:r>
            </a:p>
          </p:txBody>
        </p:sp>
        <p:sp>
          <p:nvSpPr>
            <p:cNvPr id="25" name="矩形 24">
              <a:extLst>
                <a:ext uri="{FF2B5EF4-FFF2-40B4-BE49-F238E27FC236}">
                  <a16:creationId xmlns:a16="http://schemas.microsoft.com/office/drawing/2014/main" id="{133F457C-85EB-440A-9074-99A787DE0589}"/>
                </a:ext>
              </a:extLst>
            </p:cNvPr>
            <p:cNvSpPr/>
            <p:nvPr/>
          </p:nvSpPr>
          <p:spPr>
            <a:xfrm>
              <a:off x="1169989" y="4803442"/>
              <a:ext cx="2676213"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26" name="组合 25">
            <a:extLst>
              <a:ext uri="{FF2B5EF4-FFF2-40B4-BE49-F238E27FC236}">
                <a16:creationId xmlns:a16="http://schemas.microsoft.com/office/drawing/2014/main" id="{8DAC417C-182B-40FD-9BB7-29341C00C8A3}"/>
              </a:ext>
            </a:extLst>
          </p:cNvPr>
          <p:cNvGrpSpPr/>
          <p:nvPr/>
        </p:nvGrpSpPr>
        <p:grpSpPr>
          <a:xfrm>
            <a:off x="8326593" y="4334840"/>
            <a:ext cx="2676213" cy="1207266"/>
            <a:chOff x="1169989" y="4334840"/>
            <a:chExt cx="2676213" cy="1207266"/>
          </a:xfrm>
        </p:grpSpPr>
        <p:sp>
          <p:nvSpPr>
            <p:cNvPr id="27" name="文本框 26">
              <a:extLst>
                <a:ext uri="{FF2B5EF4-FFF2-40B4-BE49-F238E27FC236}">
                  <a16:creationId xmlns:a16="http://schemas.microsoft.com/office/drawing/2014/main" id="{62865CD4-D7B1-40E3-BF2F-4F1FF0850774}"/>
                </a:ext>
              </a:extLst>
            </p:cNvPr>
            <p:cNvSpPr txBox="1"/>
            <p:nvPr/>
          </p:nvSpPr>
          <p:spPr>
            <a:xfrm>
              <a:off x="2069514" y="4334840"/>
              <a:ext cx="896399" cy="369332"/>
            </a:xfrm>
            <a:prstGeom prst="rect">
              <a:avLst/>
            </a:prstGeom>
            <a:noFill/>
          </p:spPr>
          <p:txBody>
            <a:bodyPr wrap="none" rtlCol="0">
              <a:spAutoFit/>
            </a:bodyPr>
            <a:lstStyle/>
            <a:p>
              <a:r>
                <a:rPr lang="zh-CN" altLang="en-US"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类别三</a:t>
              </a:r>
            </a:p>
          </p:txBody>
        </p:sp>
        <p:sp>
          <p:nvSpPr>
            <p:cNvPr id="28" name="矩形 27">
              <a:extLst>
                <a:ext uri="{FF2B5EF4-FFF2-40B4-BE49-F238E27FC236}">
                  <a16:creationId xmlns:a16="http://schemas.microsoft.com/office/drawing/2014/main" id="{AE334B1F-6E21-44A1-867B-872A9E289ABB}"/>
                </a:ext>
              </a:extLst>
            </p:cNvPr>
            <p:cNvSpPr/>
            <p:nvPr/>
          </p:nvSpPr>
          <p:spPr>
            <a:xfrm>
              <a:off x="1169989" y="4803442"/>
              <a:ext cx="2676213"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29" name="文本框 28">
            <a:extLst>
              <a:ext uri="{FF2B5EF4-FFF2-40B4-BE49-F238E27FC236}">
                <a16:creationId xmlns:a16="http://schemas.microsoft.com/office/drawing/2014/main" id="{99D0DE86-B216-4E44-AE8F-AFAC184183EE}"/>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工作完成情况</a:t>
            </a:r>
          </a:p>
        </p:txBody>
      </p:sp>
      <p:grpSp>
        <p:nvGrpSpPr>
          <p:cNvPr id="30" name="组合 29">
            <a:extLst>
              <a:ext uri="{FF2B5EF4-FFF2-40B4-BE49-F238E27FC236}">
                <a16:creationId xmlns:a16="http://schemas.microsoft.com/office/drawing/2014/main" id="{EA33E07F-729F-4A45-A502-D597BEDBEB2B}"/>
              </a:ext>
            </a:extLst>
          </p:cNvPr>
          <p:cNvGrpSpPr/>
          <p:nvPr/>
        </p:nvGrpSpPr>
        <p:grpSpPr>
          <a:xfrm>
            <a:off x="-212033" y="-377866"/>
            <a:ext cx="1092634" cy="1190657"/>
            <a:chOff x="-2790890" y="-3096932"/>
            <a:chExt cx="7190610" cy="7835694"/>
          </a:xfrm>
        </p:grpSpPr>
        <p:grpSp>
          <p:nvGrpSpPr>
            <p:cNvPr id="31" name="组合 30">
              <a:extLst>
                <a:ext uri="{FF2B5EF4-FFF2-40B4-BE49-F238E27FC236}">
                  <a16:creationId xmlns:a16="http://schemas.microsoft.com/office/drawing/2014/main" id="{8DB9E778-E7A6-E142-89B6-B094F711451F}"/>
                </a:ext>
              </a:extLst>
            </p:cNvPr>
            <p:cNvGrpSpPr/>
            <p:nvPr/>
          </p:nvGrpSpPr>
          <p:grpSpPr>
            <a:xfrm flipH="1" flipV="1">
              <a:off x="-2790890" y="-1679573"/>
              <a:ext cx="7190610" cy="6418335"/>
              <a:chOff x="3731234" y="478518"/>
              <a:chExt cx="7190610" cy="6418335"/>
            </a:xfrm>
          </p:grpSpPr>
          <p:sp>
            <p:nvSpPr>
              <p:cNvPr id="33" name="平行四边形 32">
                <a:extLst>
                  <a:ext uri="{FF2B5EF4-FFF2-40B4-BE49-F238E27FC236}">
                    <a16:creationId xmlns:a16="http://schemas.microsoft.com/office/drawing/2014/main" id="{0B625128-CE11-CB43-974B-1D5F9B2AFDAD}"/>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4" name="三角形 33">
                <a:extLst>
                  <a:ext uri="{FF2B5EF4-FFF2-40B4-BE49-F238E27FC236}">
                    <a16:creationId xmlns:a16="http://schemas.microsoft.com/office/drawing/2014/main" id="{DF0CA84C-5785-B844-8260-C609DD17F89F}"/>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三角形 34">
                <a:extLst>
                  <a:ext uri="{FF2B5EF4-FFF2-40B4-BE49-F238E27FC236}">
                    <a16:creationId xmlns:a16="http://schemas.microsoft.com/office/drawing/2014/main" id="{26E82044-5584-814A-B2B6-284D3152F494}"/>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2" name="平行四边形 31">
              <a:extLst>
                <a:ext uri="{FF2B5EF4-FFF2-40B4-BE49-F238E27FC236}">
                  <a16:creationId xmlns:a16="http://schemas.microsoft.com/office/drawing/2014/main" id="{9A72A8C7-B959-7449-99C4-B3150152B2C0}"/>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11719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 calcmode="lin" valueType="num">
                                      <p:cBhvr>
                                        <p:cTn id="21" dur="500" fill="hold"/>
                                        <p:tgtEl>
                                          <p:spTgt spid="16"/>
                                        </p:tgtEl>
                                        <p:attrNameLst>
                                          <p:attrName>style.rotation</p:attrName>
                                        </p:attrNameLst>
                                      </p:cBhvr>
                                      <p:tavLst>
                                        <p:tav tm="0">
                                          <p:val>
                                            <p:fltVal val="360"/>
                                          </p:val>
                                        </p:tav>
                                        <p:tav tm="100000">
                                          <p:val>
                                            <p:fltVal val="0"/>
                                          </p:val>
                                        </p:tav>
                                      </p:tavLst>
                                    </p:anim>
                                    <p:animEffect transition="in" filter="fade">
                                      <p:cBhvr>
                                        <p:cTn id="22" dur="500"/>
                                        <p:tgtEl>
                                          <p:spTgt spid="16"/>
                                        </p:tgtEl>
                                      </p:cBhvr>
                                    </p:animEffect>
                                  </p:childTnLst>
                                </p:cTn>
                              </p:par>
                            </p:childTnLst>
                          </p:cTn>
                        </p:par>
                        <p:par>
                          <p:cTn id="23" fill="hold">
                            <p:stCondLst>
                              <p:cond delay="500"/>
                            </p:stCondLst>
                            <p:childTnLst>
                              <p:par>
                                <p:cTn id="24" presetID="1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par>
                                <p:cTn id="28" presetID="12" presetClass="entr" presetSubtype="4"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p:tgtEl>
                                          <p:spTgt spid="23"/>
                                        </p:tgtEl>
                                        <p:attrNameLst>
                                          <p:attrName>ppt_y</p:attrName>
                                        </p:attrNameLst>
                                      </p:cBhvr>
                                      <p:tavLst>
                                        <p:tav tm="0">
                                          <p:val>
                                            <p:strVal val="#ppt_y+#ppt_h*1.125000"/>
                                          </p:val>
                                        </p:tav>
                                        <p:tav tm="100000">
                                          <p:val>
                                            <p:strVal val="#ppt_y"/>
                                          </p:val>
                                        </p:tav>
                                      </p:tavLst>
                                    </p:anim>
                                    <p:animEffect transition="in" filter="wipe(up)">
                                      <p:cBhvr>
                                        <p:cTn id="31" dur="500"/>
                                        <p:tgtEl>
                                          <p:spTgt spid="23"/>
                                        </p:tgtEl>
                                      </p:cBhvr>
                                    </p:animEffect>
                                  </p:childTnLst>
                                </p:cTn>
                              </p:par>
                              <p:par>
                                <p:cTn id="32" presetID="1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p:tgtEl>
                                          <p:spTgt spid="26"/>
                                        </p:tgtEl>
                                        <p:attrNameLst>
                                          <p:attrName>ppt_y</p:attrName>
                                        </p:attrNameLst>
                                      </p:cBhvr>
                                      <p:tavLst>
                                        <p:tav tm="0">
                                          <p:val>
                                            <p:strVal val="#ppt_y+#ppt_h*1.125000"/>
                                          </p:val>
                                        </p:tav>
                                        <p:tav tm="100000">
                                          <p:val>
                                            <p:strVal val="#ppt_y"/>
                                          </p:val>
                                        </p:tav>
                                      </p:tavLst>
                                    </p:anim>
                                    <p:animEffect transition="in" filter="wipe(up)">
                                      <p:cBhvr>
                                        <p:cTn id="35" dur="500"/>
                                        <p:tgtEl>
                                          <p:spTgt spid="26"/>
                                        </p:tgtEl>
                                      </p:cBhvr>
                                    </p:animEffect>
                                  </p:childTnLst>
                                </p:cTn>
                              </p:par>
                            </p:childTnLst>
                          </p:cTn>
                        </p:par>
                        <p:par>
                          <p:cTn id="36" fill="hold">
                            <p:stCondLst>
                              <p:cond delay="1000"/>
                            </p:stCondLst>
                            <p:childTnLst>
                              <p:par>
                                <p:cTn id="37" presetID="4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1"/>
                                          </p:val>
                                        </p:tav>
                                        <p:tav tm="100000">
                                          <p:val>
                                            <p:strVal val="#ppt_x"/>
                                          </p:val>
                                        </p:tav>
                                      </p:tavLst>
                                    </p:anim>
                                    <p:anim calcmode="lin" valueType="num">
                                      <p:cBhvr>
                                        <p:cTn id="4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4E03E9E7-2E53-E947-B6AD-D36C2CD60E1B}"/>
              </a:ext>
            </a:extLst>
          </p:cNvPr>
          <p:cNvGrpSpPr/>
          <p:nvPr/>
        </p:nvGrpSpPr>
        <p:grpSpPr>
          <a:xfrm flipH="1" flipV="1">
            <a:off x="-2790890" y="-1679573"/>
            <a:ext cx="7190610" cy="6418335"/>
            <a:chOff x="3731234" y="478518"/>
            <a:chExt cx="7190610" cy="6418335"/>
          </a:xfrm>
        </p:grpSpPr>
        <p:sp>
          <p:nvSpPr>
            <p:cNvPr id="11" name="平行四边形 10">
              <a:extLst>
                <a:ext uri="{FF2B5EF4-FFF2-40B4-BE49-F238E27FC236}">
                  <a16:creationId xmlns:a16="http://schemas.microsoft.com/office/drawing/2014/main" id="{3436C1D5-F627-0840-83D3-83BC52103D08}"/>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三角形 11">
              <a:extLst>
                <a:ext uri="{FF2B5EF4-FFF2-40B4-BE49-F238E27FC236}">
                  <a16:creationId xmlns:a16="http://schemas.microsoft.com/office/drawing/2014/main" id="{383B3F25-5D1C-484E-A0E7-394E31AA6E71}"/>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三角形 12">
              <a:extLst>
                <a:ext uri="{FF2B5EF4-FFF2-40B4-BE49-F238E27FC236}">
                  <a16:creationId xmlns:a16="http://schemas.microsoft.com/office/drawing/2014/main" id="{EB3C2891-E3CE-174A-B7F0-05E9454E749F}"/>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4" name="平行四边形 13">
            <a:extLst>
              <a:ext uri="{FF2B5EF4-FFF2-40B4-BE49-F238E27FC236}">
                <a16:creationId xmlns:a16="http://schemas.microsoft.com/office/drawing/2014/main" id="{08B6160D-0233-1C4C-8D37-B90EB214C09B}"/>
              </a:ext>
            </a:extLst>
          </p:cNvPr>
          <p:cNvSpPr/>
          <p:nvPr/>
        </p:nvSpPr>
        <p:spPr>
          <a:xfrm>
            <a:off x="9961739" y="437322"/>
            <a:ext cx="5520696" cy="6858000"/>
          </a:xfrm>
          <a:prstGeom prst="parallelogram">
            <a:avLst>
              <a:gd name="adj" fmla="val 76100"/>
            </a:avLst>
          </a:prstGeom>
          <a:gradFill>
            <a:gsLst>
              <a:gs pos="0">
                <a:srgbClr val="0070C0"/>
              </a:gs>
              <a:gs pos="100000">
                <a:srgbClr val="002060"/>
              </a:gs>
            </a:gsLst>
            <a:lin ang="2700000" scaled="1"/>
          </a:gradFill>
          <a:ln>
            <a:noFill/>
          </a:ln>
          <a:effectLst>
            <a:outerShdw blurRad="762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B3013B09-5741-484C-9FD8-541A0D88C7CC}"/>
              </a:ext>
            </a:extLst>
          </p:cNvPr>
          <p:cNvSpPr txBox="1"/>
          <p:nvPr/>
        </p:nvSpPr>
        <p:spPr>
          <a:xfrm>
            <a:off x="2440010" y="2758326"/>
            <a:ext cx="1127232" cy="1107996"/>
          </a:xfrm>
          <a:prstGeom prst="rect">
            <a:avLst/>
          </a:prstGeom>
          <a:noFill/>
        </p:spPr>
        <p:txBody>
          <a:bodyPr wrap="none" rtlCol="0">
            <a:spAutoFit/>
          </a:bodyPr>
          <a:lstStyle/>
          <a:p>
            <a:r>
              <a:rPr kumimoji="1" lang="en-US" altLang="zh-CN"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03</a:t>
            </a:r>
            <a:endParaRPr kumimoji="1" lang="zh-CN" altLang="en-US"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endParaRPr>
          </a:p>
        </p:txBody>
      </p:sp>
      <p:sp>
        <p:nvSpPr>
          <p:cNvPr id="16" name="文本框 15">
            <a:extLst>
              <a:ext uri="{FF2B5EF4-FFF2-40B4-BE49-F238E27FC236}">
                <a16:creationId xmlns:a16="http://schemas.microsoft.com/office/drawing/2014/main" id="{C91394D3-85B3-1E4C-9F60-0492A25B535B}"/>
              </a:ext>
            </a:extLst>
          </p:cNvPr>
          <p:cNvSpPr txBox="1"/>
          <p:nvPr/>
        </p:nvSpPr>
        <p:spPr>
          <a:xfrm>
            <a:off x="4399720" y="2619543"/>
            <a:ext cx="5157181" cy="1015663"/>
          </a:xfrm>
          <a:prstGeom prst="rect">
            <a:avLst/>
          </a:prstGeom>
          <a:noFill/>
        </p:spPr>
        <p:txBody>
          <a:bodyPr wrap="none" rtlCol="0">
            <a:spAutoFit/>
          </a:bodyPr>
          <a:lstStyle/>
          <a:p>
            <a:r>
              <a:rPr lang="zh-CN" altLang="en-US" sz="6000" b="1" spc="300" dirty="0">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成功项目展示</a:t>
            </a:r>
          </a:p>
        </p:txBody>
      </p:sp>
      <p:sp>
        <p:nvSpPr>
          <p:cNvPr id="17" name="平行四边形 16">
            <a:extLst>
              <a:ext uri="{FF2B5EF4-FFF2-40B4-BE49-F238E27FC236}">
                <a16:creationId xmlns:a16="http://schemas.microsoft.com/office/drawing/2014/main" id="{623CC5E2-7286-6445-843D-219DC594B1A4}"/>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7">
            <a:extLst>
              <a:ext uri="{FF2B5EF4-FFF2-40B4-BE49-F238E27FC236}">
                <a16:creationId xmlns:a16="http://schemas.microsoft.com/office/drawing/2014/main" id="{76A2238D-D56D-6241-9AB1-A44132CB4154}"/>
              </a:ext>
            </a:extLst>
          </p:cNvPr>
          <p:cNvSpPr txBox="1"/>
          <p:nvPr/>
        </p:nvSpPr>
        <p:spPr>
          <a:xfrm>
            <a:off x="4399720" y="3611202"/>
            <a:ext cx="5520696" cy="525465"/>
          </a:xfrm>
          <a:prstGeom prst="rect">
            <a:avLst/>
          </a:prstGeom>
          <a:noFill/>
        </p:spPr>
        <p:txBody>
          <a:bodyPr wrap="square" rtlCol="0">
            <a:spAutoFit/>
          </a:bodyPr>
          <a:lstStyle/>
          <a:p>
            <a:pPr>
              <a:lnSpc>
                <a:spcPct val="150000"/>
              </a:lnSpc>
            </a:pPr>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your content is entered here, or by copying your text, select paste in this box and choose to retain only text. your content is typed here, or by copying your text, select paste in this box.</a:t>
            </a:r>
          </a:p>
        </p:txBody>
      </p:sp>
      <p:pic>
        <p:nvPicPr>
          <p:cNvPr id="2" name="图片 1">
            <a:extLst>
              <a:ext uri="{FF2B5EF4-FFF2-40B4-BE49-F238E27FC236}">
                <a16:creationId xmlns:a16="http://schemas.microsoft.com/office/drawing/2014/main" id="{02933DC8-975B-461B-9D63-7F355235C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355035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2CA6D18D-AD9E-41F4-B6B1-66633821374C}"/>
              </a:ext>
            </a:extLst>
          </p:cNvPr>
          <p:cNvGrpSpPr/>
          <p:nvPr/>
        </p:nvGrpSpPr>
        <p:grpSpPr>
          <a:xfrm>
            <a:off x="1021453" y="1973944"/>
            <a:ext cx="2774044" cy="369332"/>
            <a:chOff x="826407" y="1756229"/>
            <a:chExt cx="2774044" cy="369332"/>
          </a:xfrm>
        </p:grpSpPr>
        <p:sp>
          <p:nvSpPr>
            <p:cNvPr id="7" name="矩形: 圆角 6">
              <a:extLst>
                <a:ext uri="{FF2B5EF4-FFF2-40B4-BE49-F238E27FC236}">
                  <a16:creationId xmlns:a16="http://schemas.microsoft.com/office/drawing/2014/main" id="{A4C3C21F-E2AF-4EB0-925B-2662F853F2F4}"/>
                </a:ext>
              </a:extLst>
            </p:cNvPr>
            <p:cNvSpPr/>
            <p:nvPr/>
          </p:nvSpPr>
          <p:spPr>
            <a:xfrm>
              <a:off x="826407" y="1759466"/>
              <a:ext cx="2774044" cy="362858"/>
            </a:xfrm>
            <a:prstGeom prst="roundRect">
              <a:avLst>
                <a:gd name="adj" fmla="val 50000"/>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a:extLst>
                <a:ext uri="{FF2B5EF4-FFF2-40B4-BE49-F238E27FC236}">
                  <a16:creationId xmlns:a16="http://schemas.microsoft.com/office/drawing/2014/main" id="{3394EAFB-71CB-4C91-8C58-9FD18971C833}"/>
                </a:ext>
              </a:extLst>
            </p:cNvPr>
            <p:cNvSpPr txBox="1"/>
            <p:nvPr/>
          </p:nvSpPr>
          <p:spPr>
            <a:xfrm>
              <a:off x="1197766" y="1756229"/>
              <a:ext cx="2031325" cy="369332"/>
            </a:xfrm>
            <a:prstGeom prst="rect">
              <a:avLst/>
            </a:prstGeom>
            <a:noFill/>
          </p:spPr>
          <p:txBody>
            <a:bodyPr wrap="none" rtlCol="0">
              <a:spAutoFit/>
            </a:bodyPr>
            <a:lstStyle/>
            <a:p>
              <a:r>
                <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rPr>
                <a:t>单击输入您的标题</a:t>
              </a:r>
            </a:p>
          </p:txBody>
        </p:sp>
      </p:grpSp>
      <p:sp>
        <p:nvSpPr>
          <p:cNvPr id="29" name="矩形 28">
            <a:extLst>
              <a:ext uri="{FF2B5EF4-FFF2-40B4-BE49-F238E27FC236}">
                <a16:creationId xmlns:a16="http://schemas.microsoft.com/office/drawing/2014/main" id="{2EA22B3A-F736-4D33-A4CF-2A8BDB8FDF79}"/>
              </a:ext>
            </a:extLst>
          </p:cNvPr>
          <p:cNvSpPr/>
          <p:nvPr/>
        </p:nvSpPr>
        <p:spPr>
          <a:xfrm>
            <a:off x="997859" y="2518560"/>
            <a:ext cx="4243035"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0" name="组合 29">
            <a:extLst>
              <a:ext uri="{FF2B5EF4-FFF2-40B4-BE49-F238E27FC236}">
                <a16:creationId xmlns:a16="http://schemas.microsoft.com/office/drawing/2014/main" id="{A2DAEEBE-BBB3-4017-AC9E-FF7B220AB08A}"/>
              </a:ext>
            </a:extLst>
          </p:cNvPr>
          <p:cNvGrpSpPr/>
          <p:nvPr/>
        </p:nvGrpSpPr>
        <p:grpSpPr>
          <a:xfrm>
            <a:off x="1021453" y="4296230"/>
            <a:ext cx="2774044" cy="369332"/>
            <a:chOff x="826407" y="1756229"/>
            <a:chExt cx="2774044" cy="369332"/>
          </a:xfrm>
        </p:grpSpPr>
        <p:sp>
          <p:nvSpPr>
            <p:cNvPr id="31" name="矩形: 圆角 30">
              <a:extLst>
                <a:ext uri="{FF2B5EF4-FFF2-40B4-BE49-F238E27FC236}">
                  <a16:creationId xmlns:a16="http://schemas.microsoft.com/office/drawing/2014/main" id="{FDBD0B90-39EC-4952-8CF8-AF5787200D66}"/>
                </a:ext>
              </a:extLst>
            </p:cNvPr>
            <p:cNvSpPr/>
            <p:nvPr/>
          </p:nvSpPr>
          <p:spPr>
            <a:xfrm>
              <a:off x="826407" y="1759466"/>
              <a:ext cx="2774044" cy="362858"/>
            </a:xfrm>
            <a:prstGeom prst="roundRect">
              <a:avLst>
                <a:gd name="adj" fmla="val 50000"/>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2" name="文本框 31">
              <a:extLst>
                <a:ext uri="{FF2B5EF4-FFF2-40B4-BE49-F238E27FC236}">
                  <a16:creationId xmlns:a16="http://schemas.microsoft.com/office/drawing/2014/main" id="{138119C6-4E85-48FB-A1CE-4FE825598193}"/>
                </a:ext>
              </a:extLst>
            </p:cNvPr>
            <p:cNvSpPr txBox="1"/>
            <p:nvPr/>
          </p:nvSpPr>
          <p:spPr>
            <a:xfrm>
              <a:off x="1197766" y="1756229"/>
              <a:ext cx="2031325" cy="369332"/>
            </a:xfrm>
            <a:prstGeom prst="rect">
              <a:avLst/>
            </a:prstGeom>
            <a:noFill/>
          </p:spPr>
          <p:txBody>
            <a:bodyPr wrap="none" rtlCol="0">
              <a:spAutoFit/>
            </a:bodyPr>
            <a:lstStyle/>
            <a:p>
              <a:r>
                <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rPr>
                <a:t>单击输入您的标题</a:t>
              </a:r>
            </a:p>
          </p:txBody>
        </p:sp>
      </p:grpSp>
      <p:sp>
        <p:nvSpPr>
          <p:cNvPr id="33" name="矩形 32">
            <a:extLst>
              <a:ext uri="{FF2B5EF4-FFF2-40B4-BE49-F238E27FC236}">
                <a16:creationId xmlns:a16="http://schemas.microsoft.com/office/drawing/2014/main" id="{4C2334E5-BDB3-4EAC-B3DA-824F034A1540}"/>
              </a:ext>
            </a:extLst>
          </p:cNvPr>
          <p:cNvSpPr/>
          <p:nvPr/>
        </p:nvSpPr>
        <p:spPr>
          <a:xfrm>
            <a:off x="997859" y="4840846"/>
            <a:ext cx="4243035"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文本框 16">
            <a:extLst>
              <a:ext uri="{FF2B5EF4-FFF2-40B4-BE49-F238E27FC236}">
                <a16:creationId xmlns:a16="http://schemas.microsoft.com/office/drawing/2014/main" id="{4C7027F0-995C-3746-925F-961DBEC963F7}"/>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成功项目展示</a:t>
            </a:r>
          </a:p>
        </p:txBody>
      </p:sp>
      <p:grpSp>
        <p:nvGrpSpPr>
          <p:cNvPr id="18" name="组合 17">
            <a:extLst>
              <a:ext uri="{FF2B5EF4-FFF2-40B4-BE49-F238E27FC236}">
                <a16:creationId xmlns:a16="http://schemas.microsoft.com/office/drawing/2014/main" id="{F3C7F060-FE72-E542-918A-A37F56F7208B}"/>
              </a:ext>
            </a:extLst>
          </p:cNvPr>
          <p:cNvGrpSpPr/>
          <p:nvPr/>
        </p:nvGrpSpPr>
        <p:grpSpPr>
          <a:xfrm>
            <a:off x="-212033" y="-377866"/>
            <a:ext cx="1092634" cy="1190657"/>
            <a:chOff x="-2790890" y="-3096932"/>
            <a:chExt cx="7190610" cy="7835694"/>
          </a:xfrm>
        </p:grpSpPr>
        <p:grpSp>
          <p:nvGrpSpPr>
            <p:cNvPr id="19" name="组合 18">
              <a:extLst>
                <a:ext uri="{FF2B5EF4-FFF2-40B4-BE49-F238E27FC236}">
                  <a16:creationId xmlns:a16="http://schemas.microsoft.com/office/drawing/2014/main" id="{848E698B-7C1B-B24F-8ED1-D22E89215064}"/>
                </a:ext>
              </a:extLst>
            </p:cNvPr>
            <p:cNvGrpSpPr/>
            <p:nvPr/>
          </p:nvGrpSpPr>
          <p:grpSpPr>
            <a:xfrm flipH="1" flipV="1">
              <a:off x="-2790890" y="-1679573"/>
              <a:ext cx="7190610" cy="6418335"/>
              <a:chOff x="3731234" y="478518"/>
              <a:chExt cx="7190610" cy="6418335"/>
            </a:xfrm>
          </p:grpSpPr>
          <p:sp>
            <p:nvSpPr>
              <p:cNvPr id="21" name="平行四边形 20">
                <a:extLst>
                  <a:ext uri="{FF2B5EF4-FFF2-40B4-BE49-F238E27FC236}">
                    <a16:creationId xmlns:a16="http://schemas.microsoft.com/office/drawing/2014/main" id="{716BA122-188A-634B-8909-A997E05F1C1F}"/>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三角形 21">
                <a:extLst>
                  <a:ext uri="{FF2B5EF4-FFF2-40B4-BE49-F238E27FC236}">
                    <a16:creationId xmlns:a16="http://schemas.microsoft.com/office/drawing/2014/main" id="{65C7393C-D4B6-4347-8C2A-43640BA4C445}"/>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三角形 22">
                <a:extLst>
                  <a:ext uri="{FF2B5EF4-FFF2-40B4-BE49-F238E27FC236}">
                    <a16:creationId xmlns:a16="http://schemas.microsoft.com/office/drawing/2014/main" id="{6A2EDE79-20A8-8C44-B446-E230065B584D}"/>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0" name="平行四边形 19">
              <a:extLst>
                <a:ext uri="{FF2B5EF4-FFF2-40B4-BE49-F238E27FC236}">
                  <a16:creationId xmlns:a16="http://schemas.microsoft.com/office/drawing/2014/main" id="{8AFC7E39-6CF3-4C49-91B7-5D1FB4E60EDF}"/>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24" name="Picture 2" descr="C:\Users\Administrator\Desktop\ppt展示模板-8.png">
            <a:extLst>
              <a:ext uri="{FF2B5EF4-FFF2-40B4-BE49-F238E27FC236}">
                <a16:creationId xmlns:a16="http://schemas.microsoft.com/office/drawing/2014/main" id="{BA98D718-4B90-5B45-8C93-B9D94F9002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73304"/>
            <a:ext cx="5059808" cy="3044254"/>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a:extLst>
              <a:ext uri="{FF2B5EF4-FFF2-40B4-BE49-F238E27FC236}">
                <a16:creationId xmlns:a16="http://schemas.microsoft.com/office/drawing/2014/main" id="{0B8DDC51-573D-DC49-9882-D73462EDD4B0}"/>
              </a:ext>
            </a:extLst>
          </p:cNvPr>
          <p:cNvSpPr/>
          <p:nvPr/>
        </p:nvSpPr>
        <p:spPr>
          <a:xfrm>
            <a:off x="6788994" y="2549444"/>
            <a:ext cx="3665189" cy="2112881"/>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99">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0808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1"/>
                                          </p:val>
                                        </p:tav>
                                        <p:tav tm="100000">
                                          <p:val>
                                            <p:strVal val="#ppt_x"/>
                                          </p:val>
                                        </p:tav>
                                      </p:tavLst>
                                    </p:anim>
                                    <p:anim calcmode="lin" valueType="num">
                                      <p:cBhvr>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heckerboard(across)">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17"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58">
            <a:extLst>
              <a:ext uri="{FF2B5EF4-FFF2-40B4-BE49-F238E27FC236}">
                <a16:creationId xmlns:a16="http://schemas.microsoft.com/office/drawing/2014/main" id="{5391F655-B8A1-401C-B1A2-AD912A45A4AC}"/>
              </a:ext>
            </a:extLst>
          </p:cNvPr>
          <p:cNvSpPr/>
          <p:nvPr/>
        </p:nvSpPr>
        <p:spPr>
          <a:xfrm rot="16200000">
            <a:off x="4956635" y="3748849"/>
            <a:ext cx="119513" cy="119514"/>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Oval 59">
            <a:extLst>
              <a:ext uri="{FF2B5EF4-FFF2-40B4-BE49-F238E27FC236}">
                <a16:creationId xmlns:a16="http://schemas.microsoft.com/office/drawing/2014/main" id="{B1BA271B-8FD9-4C21-940E-456FF3D3C2E8}"/>
              </a:ext>
            </a:extLst>
          </p:cNvPr>
          <p:cNvSpPr/>
          <p:nvPr/>
        </p:nvSpPr>
        <p:spPr>
          <a:xfrm rot="16200000">
            <a:off x="4956636" y="3523682"/>
            <a:ext cx="119513" cy="119515"/>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Oval 60">
            <a:extLst>
              <a:ext uri="{FF2B5EF4-FFF2-40B4-BE49-F238E27FC236}">
                <a16:creationId xmlns:a16="http://schemas.microsoft.com/office/drawing/2014/main" id="{8D68C5DA-E27F-40F0-A268-0C7667DAA369}"/>
              </a:ext>
            </a:extLst>
          </p:cNvPr>
          <p:cNvSpPr/>
          <p:nvPr/>
        </p:nvSpPr>
        <p:spPr>
          <a:xfrm rot="16200000">
            <a:off x="4956635" y="3298516"/>
            <a:ext cx="119513" cy="119514"/>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Oval 61">
            <a:extLst>
              <a:ext uri="{FF2B5EF4-FFF2-40B4-BE49-F238E27FC236}">
                <a16:creationId xmlns:a16="http://schemas.microsoft.com/office/drawing/2014/main" id="{E62932BA-D32A-45AA-B489-4148AF2FE80A}"/>
              </a:ext>
            </a:extLst>
          </p:cNvPr>
          <p:cNvSpPr/>
          <p:nvPr/>
        </p:nvSpPr>
        <p:spPr>
          <a:xfrm rot="16200000">
            <a:off x="4956636" y="3073351"/>
            <a:ext cx="119513" cy="119514"/>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Oval 62">
            <a:extLst>
              <a:ext uri="{FF2B5EF4-FFF2-40B4-BE49-F238E27FC236}">
                <a16:creationId xmlns:a16="http://schemas.microsoft.com/office/drawing/2014/main" id="{972B8A34-5EE3-47D3-B976-6811A521C83E}"/>
              </a:ext>
            </a:extLst>
          </p:cNvPr>
          <p:cNvSpPr/>
          <p:nvPr/>
        </p:nvSpPr>
        <p:spPr>
          <a:xfrm rot="16200000">
            <a:off x="4956635" y="3974014"/>
            <a:ext cx="119513" cy="119514"/>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2" name="组合 1">
            <a:extLst>
              <a:ext uri="{FF2B5EF4-FFF2-40B4-BE49-F238E27FC236}">
                <a16:creationId xmlns:a16="http://schemas.microsoft.com/office/drawing/2014/main" id="{B3B4CE59-D03B-4EBF-A2D1-28E37DB68F6B}"/>
              </a:ext>
            </a:extLst>
          </p:cNvPr>
          <p:cNvGrpSpPr/>
          <p:nvPr/>
        </p:nvGrpSpPr>
        <p:grpSpPr>
          <a:xfrm>
            <a:off x="5016378" y="1524254"/>
            <a:ext cx="0" cy="4429523"/>
            <a:chOff x="5016378" y="1524254"/>
            <a:chExt cx="0" cy="4429523"/>
          </a:xfrm>
        </p:grpSpPr>
        <p:cxnSp>
          <p:nvCxnSpPr>
            <p:cNvPr id="16" name="Straight Connector 15">
              <a:extLst>
                <a:ext uri="{FF2B5EF4-FFF2-40B4-BE49-F238E27FC236}">
                  <a16:creationId xmlns:a16="http://schemas.microsoft.com/office/drawing/2014/main" id="{C79F355D-36A7-46F4-A4CE-CE6BB8EA4B60}"/>
                </a:ext>
              </a:extLst>
            </p:cNvPr>
            <p:cNvCxnSpPr>
              <a:cxnSpLocks/>
            </p:cNvCxnSpPr>
            <p:nvPr/>
          </p:nvCxnSpPr>
          <p:spPr>
            <a:xfrm>
              <a:off x="5016378" y="1524254"/>
              <a:ext cx="0" cy="13747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63">
              <a:extLst>
                <a:ext uri="{FF2B5EF4-FFF2-40B4-BE49-F238E27FC236}">
                  <a16:creationId xmlns:a16="http://schemas.microsoft.com/office/drawing/2014/main" id="{AB9A827D-F7DA-499A-878B-2148403FC46A}"/>
                </a:ext>
              </a:extLst>
            </p:cNvPr>
            <p:cNvCxnSpPr/>
            <p:nvPr/>
          </p:nvCxnSpPr>
          <p:spPr>
            <a:xfrm>
              <a:off x="5016378" y="4277377"/>
              <a:ext cx="0" cy="167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 name="椭圆 4">
            <a:extLst>
              <a:ext uri="{FF2B5EF4-FFF2-40B4-BE49-F238E27FC236}">
                <a16:creationId xmlns:a16="http://schemas.microsoft.com/office/drawing/2014/main" id="{DF17AA37-D711-485D-81A8-9F4BBC2DBA23}"/>
              </a:ext>
            </a:extLst>
          </p:cNvPr>
          <p:cNvSpPr/>
          <p:nvPr/>
        </p:nvSpPr>
        <p:spPr>
          <a:xfrm>
            <a:off x="5594604" y="1890081"/>
            <a:ext cx="533396" cy="533396"/>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20" name="Group 144">
            <a:extLst>
              <a:ext uri="{FF2B5EF4-FFF2-40B4-BE49-F238E27FC236}">
                <a16:creationId xmlns:a16="http://schemas.microsoft.com/office/drawing/2014/main" id="{AABA0EDD-ABA2-4C4D-87D5-74F7D3B03776}"/>
              </a:ext>
            </a:extLst>
          </p:cNvPr>
          <p:cNvGrpSpPr/>
          <p:nvPr/>
        </p:nvGrpSpPr>
        <p:grpSpPr>
          <a:xfrm>
            <a:off x="5678727" y="1999870"/>
            <a:ext cx="365150" cy="309056"/>
            <a:chOff x="7297738" y="3721101"/>
            <a:chExt cx="527051" cy="446088"/>
          </a:xfrm>
          <a:solidFill>
            <a:schemeClr val="bg1"/>
          </a:solidFill>
        </p:grpSpPr>
        <p:sp>
          <p:nvSpPr>
            <p:cNvPr id="21" name="Freeform 254">
              <a:extLst>
                <a:ext uri="{FF2B5EF4-FFF2-40B4-BE49-F238E27FC236}">
                  <a16:creationId xmlns:a16="http://schemas.microsoft.com/office/drawing/2014/main" id="{D1119C5D-E646-4170-B506-35342488B1D7}"/>
                </a:ext>
              </a:extLst>
            </p:cNvPr>
            <p:cNvSpPr>
              <a:spLocks/>
            </p:cNvSpPr>
            <p:nvPr/>
          </p:nvSpPr>
          <p:spPr bwMode="auto">
            <a:xfrm>
              <a:off x="7404101" y="3852863"/>
              <a:ext cx="314325" cy="223838"/>
            </a:xfrm>
            <a:custGeom>
              <a:avLst/>
              <a:gdLst>
                <a:gd name="T0" fmla="*/ 184 w 198"/>
                <a:gd name="T1" fmla="*/ 55 h 141"/>
                <a:gd name="T2" fmla="*/ 106 w 198"/>
                <a:gd name="T3" fmla="*/ 55 h 141"/>
                <a:gd name="T4" fmla="*/ 106 w 198"/>
                <a:gd name="T5" fmla="*/ 0 h 141"/>
                <a:gd name="T6" fmla="*/ 92 w 198"/>
                <a:gd name="T7" fmla="*/ 0 h 141"/>
                <a:gd name="T8" fmla="*/ 92 w 198"/>
                <a:gd name="T9" fmla="*/ 55 h 141"/>
                <a:gd name="T10" fmla="*/ 14 w 198"/>
                <a:gd name="T11" fmla="*/ 55 h 141"/>
                <a:gd name="T12" fmla="*/ 0 w 198"/>
                <a:gd name="T13" fmla="*/ 55 h 141"/>
                <a:gd name="T14" fmla="*/ 0 w 198"/>
                <a:gd name="T15" fmla="*/ 69 h 141"/>
                <a:gd name="T16" fmla="*/ 0 w 198"/>
                <a:gd name="T17" fmla="*/ 141 h 141"/>
                <a:gd name="T18" fmla="*/ 14 w 198"/>
                <a:gd name="T19" fmla="*/ 141 h 141"/>
                <a:gd name="T20" fmla="*/ 14 w 198"/>
                <a:gd name="T21" fmla="*/ 69 h 141"/>
                <a:gd name="T22" fmla="*/ 184 w 198"/>
                <a:gd name="T23" fmla="*/ 69 h 141"/>
                <a:gd name="T24" fmla="*/ 184 w 198"/>
                <a:gd name="T25" fmla="*/ 141 h 141"/>
                <a:gd name="T26" fmla="*/ 198 w 198"/>
                <a:gd name="T27" fmla="*/ 141 h 141"/>
                <a:gd name="T28" fmla="*/ 198 w 198"/>
                <a:gd name="T29" fmla="*/ 69 h 141"/>
                <a:gd name="T30" fmla="*/ 198 w 198"/>
                <a:gd name="T31" fmla="*/ 55 h 141"/>
                <a:gd name="T32" fmla="*/ 184 w 198"/>
                <a:gd name="T33" fmla="*/ 5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41">
                  <a:moveTo>
                    <a:pt x="184" y="55"/>
                  </a:moveTo>
                  <a:lnTo>
                    <a:pt x="106" y="55"/>
                  </a:lnTo>
                  <a:lnTo>
                    <a:pt x="106" y="0"/>
                  </a:lnTo>
                  <a:lnTo>
                    <a:pt x="92" y="0"/>
                  </a:lnTo>
                  <a:lnTo>
                    <a:pt x="92" y="55"/>
                  </a:lnTo>
                  <a:lnTo>
                    <a:pt x="14" y="55"/>
                  </a:lnTo>
                  <a:lnTo>
                    <a:pt x="0" y="55"/>
                  </a:lnTo>
                  <a:lnTo>
                    <a:pt x="0" y="69"/>
                  </a:lnTo>
                  <a:lnTo>
                    <a:pt x="0" y="141"/>
                  </a:lnTo>
                  <a:lnTo>
                    <a:pt x="14" y="141"/>
                  </a:lnTo>
                  <a:lnTo>
                    <a:pt x="14" y="69"/>
                  </a:lnTo>
                  <a:lnTo>
                    <a:pt x="184" y="69"/>
                  </a:lnTo>
                  <a:lnTo>
                    <a:pt x="184" y="141"/>
                  </a:lnTo>
                  <a:lnTo>
                    <a:pt x="198" y="141"/>
                  </a:lnTo>
                  <a:lnTo>
                    <a:pt x="198" y="69"/>
                  </a:lnTo>
                  <a:lnTo>
                    <a:pt x="198" y="55"/>
                  </a:lnTo>
                  <a:lnTo>
                    <a:pt x="18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Freeform 255">
              <a:extLst>
                <a:ext uri="{FF2B5EF4-FFF2-40B4-BE49-F238E27FC236}">
                  <a16:creationId xmlns:a16="http://schemas.microsoft.com/office/drawing/2014/main" id="{8F6972F5-62B7-4D37-A0AF-608C8D7FC062}"/>
                </a:ext>
              </a:extLst>
            </p:cNvPr>
            <p:cNvSpPr>
              <a:spLocks noEditPoints="1"/>
            </p:cNvSpPr>
            <p:nvPr/>
          </p:nvSpPr>
          <p:spPr bwMode="auto">
            <a:xfrm>
              <a:off x="7610476" y="4057651"/>
              <a:ext cx="214313" cy="109538"/>
            </a:xfrm>
            <a:custGeom>
              <a:avLst/>
              <a:gdLst>
                <a:gd name="T0" fmla="*/ 3 w 135"/>
                <a:gd name="T1" fmla="*/ 0 h 69"/>
                <a:gd name="T2" fmla="*/ 3 w 135"/>
                <a:gd name="T3" fmla="*/ 0 h 69"/>
                <a:gd name="T4" fmla="*/ 1 w 135"/>
                <a:gd name="T5" fmla="*/ 1 h 69"/>
                <a:gd name="T6" fmla="*/ 0 w 135"/>
                <a:gd name="T7" fmla="*/ 4 h 69"/>
                <a:gd name="T8" fmla="*/ 0 w 135"/>
                <a:gd name="T9" fmla="*/ 64 h 69"/>
                <a:gd name="T10" fmla="*/ 0 w 135"/>
                <a:gd name="T11" fmla="*/ 64 h 69"/>
                <a:gd name="T12" fmla="*/ 1 w 135"/>
                <a:gd name="T13" fmla="*/ 67 h 69"/>
                <a:gd name="T14" fmla="*/ 3 w 135"/>
                <a:gd name="T15" fmla="*/ 69 h 69"/>
                <a:gd name="T16" fmla="*/ 132 w 135"/>
                <a:gd name="T17" fmla="*/ 69 h 69"/>
                <a:gd name="T18" fmla="*/ 132 w 135"/>
                <a:gd name="T19" fmla="*/ 69 h 69"/>
                <a:gd name="T20" fmla="*/ 134 w 135"/>
                <a:gd name="T21" fmla="*/ 67 h 69"/>
                <a:gd name="T22" fmla="*/ 135 w 135"/>
                <a:gd name="T23" fmla="*/ 64 h 69"/>
                <a:gd name="T24" fmla="*/ 135 w 135"/>
                <a:gd name="T25" fmla="*/ 4 h 69"/>
                <a:gd name="T26" fmla="*/ 135 w 135"/>
                <a:gd name="T27" fmla="*/ 4 h 69"/>
                <a:gd name="T28" fmla="*/ 134 w 135"/>
                <a:gd name="T29" fmla="*/ 1 h 69"/>
                <a:gd name="T30" fmla="*/ 132 w 135"/>
                <a:gd name="T31" fmla="*/ 0 h 69"/>
                <a:gd name="T32" fmla="*/ 3 w 135"/>
                <a:gd name="T33" fmla="*/ 0 h 69"/>
                <a:gd name="T34" fmla="*/ 119 w 135"/>
                <a:gd name="T35" fmla="*/ 39 h 69"/>
                <a:gd name="T36" fmla="*/ 119 w 135"/>
                <a:gd name="T37" fmla="*/ 39 h 69"/>
                <a:gd name="T38" fmla="*/ 118 w 135"/>
                <a:gd name="T39" fmla="*/ 41 h 69"/>
                <a:gd name="T40" fmla="*/ 116 w 135"/>
                <a:gd name="T41" fmla="*/ 42 h 69"/>
                <a:gd name="T42" fmla="*/ 19 w 135"/>
                <a:gd name="T43" fmla="*/ 42 h 69"/>
                <a:gd name="T44" fmla="*/ 19 w 135"/>
                <a:gd name="T45" fmla="*/ 42 h 69"/>
                <a:gd name="T46" fmla="*/ 17 w 135"/>
                <a:gd name="T47" fmla="*/ 41 h 69"/>
                <a:gd name="T48" fmla="*/ 16 w 135"/>
                <a:gd name="T49" fmla="*/ 39 h 69"/>
                <a:gd name="T50" fmla="*/ 16 w 135"/>
                <a:gd name="T51" fmla="*/ 30 h 69"/>
                <a:gd name="T52" fmla="*/ 16 w 135"/>
                <a:gd name="T53" fmla="*/ 30 h 69"/>
                <a:gd name="T54" fmla="*/ 17 w 135"/>
                <a:gd name="T55" fmla="*/ 28 h 69"/>
                <a:gd name="T56" fmla="*/ 19 w 135"/>
                <a:gd name="T57" fmla="*/ 27 h 69"/>
                <a:gd name="T58" fmla="*/ 116 w 135"/>
                <a:gd name="T59" fmla="*/ 27 h 69"/>
                <a:gd name="T60" fmla="*/ 116 w 135"/>
                <a:gd name="T61" fmla="*/ 27 h 69"/>
                <a:gd name="T62" fmla="*/ 118 w 135"/>
                <a:gd name="T63" fmla="*/ 28 h 69"/>
                <a:gd name="T64" fmla="*/ 119 w 135"/>
                <a:gd name="T65" fmla="*/ 30 h 69"/>
                <a:gd name="T66" fmla="*/ 119 w 135"/>
                <a:gd name="T67"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69">
                  <a:moveTo>
                    <a:pt x="3" y="0"/>
                  </a:moveTo>
                  <a:lnTo>
                    <a:pt x="3" y="0"/>
                  </a:lnTo>
                  <a:lnTo>
                    <a:pt x="1" y="1"/>
                  </a:lnTo>
                  <a:lnTo>
                    <a:pt x="0" y="4"/>
                  </a:lnTo>
                  <a:lnTo>
                    <a:pt x="0" y="64"/>
                  </a:lnTo>
                  <a:lnTo>
                    <a:pt x="0" y="64"/>
                  </a:lnTo>
                  <a:lnTo>
                    <a:pt x="1" y="67"/>
                  </a:lnTo>
                  <a:lnTo>
                    <a:pt x="3" y="69"/>
                  </a:lnTo>
                  <a:lnTo>
                    <a:pt x="132" y="69"/>
                  </a:lnTo>
                  <a:lnTo>
                    <a:pt x="132" y="69"/>
                  </a:lnTo>
                  <a:lnTo>
                    <a:pt x="134" y="67"/>
                  </a:lnTo>
                  <a:lnTo>
                    <a:pt x="135" y="64"/>
                  </a:lnTo>
                  <a:lnTo>
                    <a:pt x="135" y="4"/>
                  </a:lnTo>
                  <a:lnTo>
                    <a:pt x="135" y="4"/>
                  </a:lnTo>
                  <a:lnTo>
                    <a:pt x="134" y="1"/>
                  </a:lnTo>
                  <a:lnTo>
                    <a:pt x="132" y="0"/>
                  </a:lnTo>
                  <a:lnTo>
                    <a:pt x="3" y="0"/>
                  </a:lnTo>
                  <a:close/>
                  <a:moveTo>
                    <a:pt x="119" y="39"/>
                  </a:moveTo>
                  <a:lnTo>
                    <a:pt x="119" y="39"/>
                  </a:lnTo>
                  <a:lnTo>
                    <a:pt x="118" y="41"/>
                  </a:lnTo>
                  <a:lnTo>
                    <a:pt x="116" y="42"/>
                  </a:lnTo>
                  <a:lnTo>
                    <a:pt x="19" y="42"/>
                  </a:lnTo>
                  <a:lnTo>
                    <a:pt x="19" y="42"/>
                  </a:lnTo>
                  <a:lnTo>
                    <a:pt x="17" y="41"/>
                  </a:lnTo>
                  <a:lnTo>
                    <a:pt x="16" y="39"/>
                  </a:lnTo>
                  <a:lnTo>
                    <a:pt x="16" y="30"/>
                  </a:lnTo>
                  <a:lnTo>
                    <a:pt x="16" y="30"/>
                  </a:lnTo>
                  <a:lnTo>
                    <a:pt x="17" y="28"/>
                  </a:lnTo>
                  <a:lnTo>
                    <a:pt x="19" y="27"/>
                  </a:lnTo>
                  <a:lnTo>
                    <a:pt x="116" y="27"/>
                  </a:lnTo>
                  <a:lnTo>
                    <a:pt x="116" y="27"/>
                  </a:lnTo>
                  <a:lnTo>
                    <a:pt x="118" y="28"/>
                  </a:lnTo>
                  <a:lnTo>
                    <a:pt x="119" y="30"/>
                  </a:lnTo>
                  <a:lnTo>
                    <a:pt x="11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Freeform 256">
              <a:extLst>
                <a:ext uri="{FF2B5EF4-FFF2-40B4-BE49-F238E27FC236}">
                  <a16:creationId xmlns:a16="http://schemas.microsoft.com/office/drawing/2014/main" id="{8AB6587D-EB66-4453-BB02-FE36DEB34758}"/>
                </a:ext>
              </a:extLst>
            </p:cNvPr>
            <p:cNvSpPr>
              <a:spLocks noEditPoints="1"/>
            </p:cNvSpPr>
            <p:nvPr/>
          </p:nvSpPr>
          <p:spPr bwMode="auto">
            <a:xfrm>
              <a:off x="7297738" y="4057651"/>
              <a:ext cx="212725" cy="109538"/>
            </a:xfrm>
            <a:custGeom>
              <a:avLst/>
              <a:gdLst>
                <a:gd name="T0" fmla="*/ 3 w 134"/>
                <a:gd name="T1" fmla="*/ 0 h 69"/>
                <a:gd name="T2" fmla="*/ 3 w 134"/>
                <a:gd name="T3" fmla="*/ 0 h 69"/>
                <a:gd name="T4" fmla="*/ 1 w 134"/>
                <a:gd name="T5" fmla="*/ 1 h 69"/>
                <a:gd name="T6" fmla="*/ 0 w 134"/>
                <a:gd name="T7" fmla="*/ 4 h 69"/>
                <a:gd name="T8" fmla="*/ 0 w 134"/>
                <a:gd name="T9" fmla="*/ 64 h 69"/>
                <a:gd name="T10" fmla="*/ 0 w 134"/>
                <a:gd name="T11" fmla="*/ 64 h 69"/>
                <a:gd name="T12" fmla="*/ 1 w 134"/>
                <a:gd name="T13" fmla="*/ 67 h 69"/>
                <a:gd name="T14" fmla="*/ 3 w 134"/>
                <a:gd name="T15" fmla="*/ 69 h 69"/>
                <a:gd name="T16" fmla="*/ 131 w 134"/>
                <a:gd name="T17" fmla="*/ 69 h 69"/>
                <a:gd name="T18" fmla="*/ 131 w 134"/>
                <a:gd name="T19" fmla="*/ 69 h 69"/>
                <a:gd name="T20" fmla="*/ 134 w 134"/>
                <a:gd name="T21" fmla="*/ 67 h 69"/>
                <a:gd name="T22" fmla="*/ 134 w 134"/>
                <a:gd name="T23" fmla="*/ 64 h 69"/>
                <a:gd name="T24" fmla="*/ 134 w 134"/>
                <a:gd name="T25" fmla="*/ 4 h 69"/>
                <a:gd name="T26" fmla="*/ 134 w 134"/>
                <a:gd name="T27" fmla="*/ 4 h 69"/>
                <a:gd name="T28" fmla="*/ 134 w 134"/>
                <a:gd name="T29" fmla="*/ 1 h 69"/>
                <a:gd name="T30" fmla="*/ 131 w 134"/>
                <a:gd name="T31" fmla="*/ 0 h 69"/>
                <a:gd name="T32" fmla="*/ 3 w 134"/>
                <a:gd name="T33" fmla="*/ 0 h 69"/>
                <a:gd name="T34" fmla="*/ 119 w 134"/>
                <a:gd name="T35" fmla="*/ 39 h 69"/>
                <a:gd name="T36" fmla="*/ 119 w 134"/>
                <a:gd name="T37" fmla="*/ 39 h 69"/>
                <a:gd name="T38" fmla="*/ 118 w 134"/>
                <a:gd name="T39" fmla="*/ 41 h 69"/>
                <a:gd name="T40" fmla="*/ 116 w 134"/>
                <a:gd name="T41" fmla="*/ 42 h 69"/>
                <a:gd name="T42" fmla="*/ 19 w 134"/>
                <a:gd name="T43" fmla="*/ 42 h 69"/>
                <a:gd name="T44" fmla="*/ 19 w 134"/>
                <a:gd name="T45" fmla="*/ 42 h 69"/>
                <a:gd name="T46" fmla="*/ 16 w 134"/>
                <a:gd name="T47" fmla="*/ 41 h 69"/>
                <a:gd name="T48" fmla="*/ 15 w 134"/>
                <a:gd name="T49" fmla="*/ 39 h 69"/>
                <a:gd name="T50" fmla="*/ 15 w 134"/>
                <a:gd name="T51" fmla="*/ 30 h 69"/>
                <a:gd name="T52" fmla="*/ 15 w 134"/>
                <a:gd name="T53" fmla="*/ 30 h 69"/>
                <a:gd name="T54" fmla="*/ 16 w 134"/>
                <a:gd name="T55" fmla="*/ 28 h 69"/>
                <a:gd name="T56" fmla="*/ 19 w 134"/>
                <a:gd name="T57" fmla="*/ 27 h 69"/>
                <a:gd name="T58" fmla="*/ 116 w 134"/>
                <a:gd name="T59" fmla="*/ 27 h 69"/>
                <a:gd name="T60" fmla="*/ 116 w 134"/>
                <a:gd name="T61" fmla="*/ 27 h 69"/>
                <a:gd name="T62" fmla="*/ 118 w 134"/>
                <a:gd name="T63" fmla="*/ 28 h 69"/>
                <a:gd name="T64" fmla="*/ 119 w 134"/>
                <a:gd name="T65" fmla="*/ 30 h 69"/>
                <a:gd name="T66" fmla="*/ 119 w 134"/>
                <a:gd name="T67"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69">
                  <a:moveTo>
                    <a:pt x="3" y="0"/>
                  </a:moveTo>
                  <a:lnTo>
                    <a:pt x="3" y="0"/>
                  </a:lnTo>
                  <a:lnTo>
                    <a:pt x="1" y="1"/>
                  </a:lnTo>
                  <a:lnTo>
                    <a:pt x="0" y="4"/>
                  </a:lnTo>
                  <a:lnTo>
                    <a:pt x="0" y="64"/>
                  </a:lnTo>
                  <a:lnTo>
                    <a:pt x="0" y="64"/>
                  </a:lnTo>
                  <a:lnTo>
                    <a:pt x="1" y="67"/>
                  </a:lnTo>
                  <a:lnTo>
                    <a:pt x="3" y="69"/>
                  </a:lnTo>
                  <a:lnTo>
                    <a:pt x="131" y="69"/>
                  </a:lnTo>
                  <a:lnTo>
                    <a:pt x="131" y="69"/>
                  </a:lnTo>
                  <a:lnTo>
                    <a:pt x="134" y="67"/>
                  </a:lnTo>
                  <a:lnTo>
                    <a:pt x="134" y="64"/>
                  </a:lnTo>
                  <a:lnTo>
                    <a:pt x="134" y="4"/>
                  </a:lnTo>
                  <a:lnTo>
                    <a:pt x="134" y="4"/>
                  </a:lnTo>
                  <a:lnTo>
                    <a:pt x="134" y="1"/>
                  </a:lnTo>
                  <a:lnTo>
                    <a:pt x="131" y="0"/>
                  </a:lnTo>
                  <a:lnTo>
                    <a:pt x="3" y="0"/>
                  </a:lnTo>
                  <a:close/>
                  <a:moveTo>
                    <a:pt x="119" y="39"/>
                  </a:moveTo>
                  <a:lnTo>
                    <a:pt x="119" y="39"/>
                  </a:lnTo>
                  <a:lnTo>
                    <a:pt x="118" y="41"/>
                  </a:lnTo>
                  <a:lnTo>
                    <a:pt x="116" y="42"/>
                  </a:lnTo>
                  <a:lnTo>
                    <a:pt x="19" y="42"/>
                  </a:lnTo>
                  <a:lnTo>
                    <a:pt x="19" y="42"/>
                  </a:lnTo>
                  <a:lnTo>
                    <a:pt x="16" y="41"/>
                  </a:lnTo>
                  <a:lnTo>
                    <a:pt x="15" y="39"/>
                  </a:lnTo>
                  <a:lnTo>
                    <a:pt x="15" y="30"/>
                  </a:lnTo>
                  <a:lnTo>
                    <a:pt x="15" y="30"/>
                  </a:lnTo>
                  <a:lnTo>
                    <a:pt x="16" y="28"/>
                  </a:lnTo>
                  <a:lnTo>
                    <a:pt x="19" y="27"/>
                  </a:lnTo>
                  <a:lnTo>
                    <a:pt x="116" y="27"/>
                  </a:lnTo>
                  <a:lnTo>
                    <a:pt x="116" y="27"/>
                  </a:lnTo>
                  <a:lnTo>
                    <a:pt x="118" y="28"/>
                  </a:lnTo>
                  <a:lnTo>
                    <a:pt x="119" y="30"/>
                  </a:lnTo>
                  <a:lnTo>
                    <a:pt x="11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Freeform 257">
              <a:extLst>
                <a:ext uri="{FF2B5EF4-FFF2-40B4-BE49-F238E27FC236}">
                  <a16:creationId xmlns:a16="http://schemas.microsoft.com/office/drawing/2014/main" id="{19441D58-1BAD-46D4-A010-DEA050191CAD}"/>
                </a:ext>
              </a:extLst>
            </p:cNvPr>
            <p:cNvSpPr>
              <a:spLocks noEditPoints="1"/>
            </p:cNvSpPr>
            <p:nvPr/>
          </p:nvSpPr>
          <p:spPr bwMode="auto">
            <a:xfrm>
              <a:off x="7418388" y="3721101"/>
              <a:ext cx="285750" cy="142875"/>
            </a:xfrm>
            <a:custGeom>
              <a:avLst/>
              <a:gdLst>
                <a:gd name="T0" fmla="*/ 4 w 180"/>
                <a:gd name="T1" fmla="*/ 0 h 90"/>
                <a:gd name="T2" fmla="*/ 4 w 180"/>
                <a:gd name="T3" fmla="*/ 0 h 90"/>
                <a:gd name="T4" fmla="*/ 1 w 180"/>
                <a:gd name="T5" fmla="*/ 0 h 90"/>
                <a:gd name="T6" fmla="*/ 0 w 180"/>
                <a:gd name="T7" fmla="*/ 3 h 90"/>
                <a:gd name="T8" fmla="*/ 0 w 180"/>
                <a:gd name="T9" fmla="*/ 86 h 90"/>
                <a:gd name="T10" fmla="*/ 0 w 180"/>
                <a:gd name="T11" fmla="*/ 86 h 90"/>
                <a:gd name="T12" fmla="*/ 1 w 180"/>
                <a:gd name="T13" fmla="*/ 88 h 90"/>
                <a:gd name="T14" fmla="*/ 4 w 180"/>
                <a:gd name="T15" fmla="*/ 90 h 90"/>
                <a:gd name="T16" fmla="*/ 176 w 180"/>
                <a:gd name="T17" fmla="*/ 90 h 90"/>
                <a:gd name="T18" fmla="*/ 176 w 180"/>
                <a:gd name="T19" fmla="*/ 90 h 90"/>
                <a:gd name="T20" fmla="*/ 179 w 180"/>
                <a:gd name="T21" fmla="*/ 88 h 90"/>
                <a:gd name="T22" fmla="*/ 180 w 180"/>
                <a:gd name="T23" fmla="*/ 86 h 90"/>
                <a:gd name="T24" fmla="*/ 180 w 180"/>
                <a:gd name="T25" fmla="*/ 3 h 90"/>
                <a:gd name="T26" fmla="*/ 180 w 180"/>
                <a:gd name="T27" fmla="*/ 3 h 90"/>
                <a:gd name="T28" fmla="*/ 179 w 180"/>
                <a:gd name="T29" fmla="*/ 0 h 90"/>
                <a:gd name="T30" fmla="*/ 176 w 180"/>
                <a:gd name="T31" fmla="*/ 0 h 90"/>
                <a:gd name="T32" fmla="*/ 4 w 180"/>
                <a:gd name="T33" fmla="*/ 0 h 90"/>
                <a:gd name="T34" fmla="*/ 157 w 180"/>
                <a:gd name="T35" fmla="*/ 63 h 90"/>
                <a:gd name="T36" fmla="*/ 157 w 180"/>
                <a:gd name="T37" fmla="*/ 63 h 90"/>
                <a:gd name="T38" fmla="*/ 157 w 180"/>
                <a:gd name="T39" fmla="*/ 67 h 90"/>
                <a:gd name="T40" fmla="*/ 154 w 180"/>
                <a:gd name="T41" fmla="*/ 67 h 90"/>
                <a:gd name="T42" fmla="*/ 25 w 180"/>
                <a:gd name="T43" fmla="*/ 67 h 90"/>
                <a:gd name="T44" fmla="*/ 25 w 180"/>
                <a:gd name="T45" fmla="*/ 67 h 90"/>
                <a:gd name="T46" fmla="*/ 23 w 180"/>
                <a:gd name="T47" fmla="*/ 67 h 90"/>
                <a:gd name="T48" fmla="*/ 22 w 180"/>
                <a:gd name="T49" fmla="*/ 63 h 90"/>
                <a:gd name="T50" fmla="*/ 22 w 180"/>
                <a:gd name="T51" fmla="*/ 55 h 90"/>
                <a:gd name="T52" fmla="*/ 22 w 180"/>
                <a:gd name="T53" fmla="*/ 55 h 90"/>
                <a:gd name="T54" fmla="*/ 23 w 180"/>
                <a:gd name="T55" fmla="*/ 53 h 90"/>
                <a:gd name="T56" fmla="*/ 25 w 180"/>
                <a:gd name="T57" fmla="*/ 52 h 90"/>
                <a:gd name="T58" fmla="*/ 154 w 180"/>
                <a:gd name="T59" fmla="*/ 52 h 90"/>
                <a:gd name="T60" fmla="*/ 154 w 180"/>
                <a:gd name="T61" fmla="*/ 52 h 90"/>
                <a:gd name="T62" fmla="*/ 157 w 180"/>
                <a:gd name="T63" fmla="*/ 53 h 90"/>
                <a:gd name="T64" fmla="*/ 157 w 180"/>
                <a:gd name="T65" fmla="*/ 55 h 90"/>
                <a:gd name="T66" fmla="*/ 157 w 180"/>
                <a:gd name="T67" fmla="*/ 63 h 90"/>
                <a:gd name="T68" fmla="*/ 157 w 180"/>
                <a:gd name="T69" fmla="*/ 33 h 90"/>
                <a:gd name="T70" fmla="*/ 157 w 180"/>
                <a:gd name="T71" fmla="*/ 33 h 90"/>
                <a:gd name="T72" fmla="*/ 157 w 180"/>
                <a:gd name="T73" fmla="*/ 35 h 90"/>
                <a:gd name="T74" fmla="*/ 154 w 180"/>
                <a:gd name="T75" fmla="*/ 36 h 90"/>
                <a:gd name="T76" fmla="*/ 25 w 180"/>
                <a:gd name="T77" fmla="*/ 36 h 90"/>
                <a:gd name="T78" fmla="*/ 25 w 180"/>
                <a:gd name="T79" fmla="*/ 36 h 90"/>
                <a:gd name="T80" fmla="*/ 23 w 180"/>
                <a:gd name="T81" fmla="*/ 35 h 90"/>
                <a:gd name="T82" fmla="*/ 22 w 180"/>
                <a:gd name="T83" fmla="*/ 33 h 90"/>
                <a:gd name="T84" fmla="*/ 22 w 180"/>
                <a:gd name="T85" fmla="*/ 25 h 90"/>
                <a:gd name="T86" fmla="*/ 22 w 180"/>
                <a:gd name="T87" fmla="*/ 25 h 90"/>
                <a:gd name="T88" fmla="*/ 23 w 180"/>
                <a:gd name="T89" fmla="*/ 22 h 90"/>
                <a:gd name="T90" fmla="*/ 25 w 180"/>
                <a:gd name="T91" fmla="*/ 21 h 90"/>
                <a:gd name="T92" fmla="*/ 154 w 180"/>
                <a:gd name="T93" fmla="*/ 21 h 90"/>
                <a:gd name="T94" fmla="*/ 154 w 180"/>
                <a:gd name="T95" fmla="*/ 21 h 90"/>
                <a:gd name="T96" fmla="*/ 157 w 180"/>
                <a:gd name="T97" fmla="*/ 22 h 90"/>
                <a:gd name="T98" fmla="*/ 157 w 180"/>
                <a:gd name="T99" fmla="*/ 25 h 90"/>
                <a:gd name="T100" fmla="*/ 157 w 180"/>
                <a:gd name="T101" fmla="*/ 3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90">
                  <a:moveTo>
                    <a:pt x="4" y="0"/>
                  </a:moveTo>
                  <a:lnTo>
                    <a:pt x="4" y="0"/>
                  </a:lnTo>
                  <a:lnTo>
                    <a:pt x="1" y="0"/>
                  </a:lnTo>
                  <a:lnTo>
                    <a:pt x="0" y="3"/>
                  </a:lnTo>
                  <a:lnTo>
                    <a:pt x="0" y="86"/>
                  </a:lnTo>
                  <a:lnTo>
                    <a:pt x="0" y="86"/>
                  </a:lnTo>
                  <a:lnTo>
                    <a:pt x="1" y="88"/>
                  </a:lnTo>
                  <a:lnTo>
                    <a:pt x="4" y="90"/>
                  </a:lnTo>
                  <a:lnTo>
                    <a:pt x="176" y="90"/>
                  </a:lnTo>
                  <a:lnTo>
                    <a:pt x="176" y="90"/>
                  </a:lnTo>
                  <a:lnTo>
                    <a:pt x="179" y="88"/>
                  </a:lnTo>
                  <a:lnTo>
                    <a:pt x="180" y="86"/>
                  </a:lnTo>
                  <a:lnTo>
                    <a:pt x="180" y="3"/>
                  </a:lnTo>
                  <a:lnTo>
                    <a:pt x="180" y="3"/>
                  </a:lnTo>
                  <a:lnTo>
                    <a:pt x="179" y="0"/>
                  </a:lnTo>
                  <a:lnTo>
                    <a:pt x="176" y="0"/>
                  </a:lnTo>
                  <a:lnTo>
                    <a:pt x="4" y="0"/>
                  </a:lnTo>
                  <a:close/>
                  <a:moveTo>
                    <a:pt x="157" y="63"/>
                  </a:moveTo>
                  <a:lnTo>
                    <a:pt x="157" y="63"/>
                  </a:lnTo>
                  <a:lnTo>
                    <a:pt x="157" y="67"/>
                  </a:lnTo>
                  <a:lnTo>
                    <a:pt x="154" y="67"/>
                  </a:lnTo>
                  <a:lnTo>
                    <a:pt x="25" y="67"/>
                  </a:lnTo>
                  <a:lnTo>
                    <a:pt x="25" y="67"/>
                  </a:lnTo>
                  <a:lnTo>
                    <a:pt x="23" y="67"/>
                  </a:lnTo>
                  <a:lnTo>
                    <a:pt x="22" y="63"/>
                  </a:lnTo>
                  <a:lnTo>
                    <a:pt x="22" y="55"/>
                  </a:lnTo>
                  <a:lnTo>
                    <a:pt x="22" y="55"/>
                  </a:lnTo>
                  <a:lnTo>
                    <a:pt x="23" y="53"/>
                  </a:lnTo>
                  <a:lnTo>
                    <a:pt x="25" y="52"/>
                  </a:lnTo>
                  <a:lnTo>
                    <a:pt x="154" y="52"/>
                  </a:lnTo>
                  <a:lnTo>
                    <a:pt x="154" y="52"/>
                  </a:lnTo>
                  <a:lnTo>
                    <a:pt x="157" y="53"/>
                  </a:lnTo>
                  <a:lnTo>
                    <a:pt x="157" y="55"/>
                  </a:lnTo>
                  <a:lnTo>
                    <a:pt x="157" y="63"/>
                  </a:lnTo>
                  <a:close/>
                  <a:moveTo>
                    <a:pt x="157" y="33"/>
                  </a:moveTo>
                  <a:lnTo>
                    <a:pt x="157" y="33"/>
                  </a:lnTo>
                  <a:lnTo>
                    <a:pt x="157" y="35"/>
                  </a:lnTo>
                  <a:lnTo>
                    <a:pt x="154" y="36"/>
                  </a:lnTo>
                  <a:lnTo>
                    <a:pt x="25" y="36"/>
                  </a:lnTo>
                  <a:lnTo>
                    <a:pt x="25" y="36"/>
                  </a:lnTo>
                  <a:lnTo>
                    <a:pt x="23" y="35"/>
                  </a:lnTo>
                  <a:lnTo>
                    <a:pt x="22" y="33"/>
                  </a:lnTo>
                  <a:lnTo>
                    <a:pt x="22" y="25"/>
                  </a:lnTo>
                  <a:lnTo>
                    <a:pt x="22" y="25"/>
                  </a:lnTo>
                  <a:lnTo>
                    <a:pt x="23" y="22"/>
                  </a:lnTo>
                  <a:lnTo>
                    <a:pt x="25" y="21"/>
                  </a:lnTo>
                  <a:lnTo>
                    <a:pt x="154" y="21"/>
                  </a:lnTo>
                  <a:lnTo>
                    <a:pt x="154" y="21"/>
                  </a:lnTo>
                  <a:lnTo>
                    <a:pt x="157" y="22"/>
                  </a:lnTo>
                  <a:lnTo>
                    <a:pt x="157" y="25"/>
                  </a:lnTo>
                  <a:lnTo>
                    <a:pt x="157"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8" name="组合 7">
            <a:extLst>
              <a:ext uri="{FF2B5EF4-FFF2-40B4-BE49-F238E27FC236}">
                <a16:creationId xmlns:a16="http://schemas.microsoft.com/office/drawing/2014/main" id="{58C52959-D78B-4023-BE96-67CA8CE423D9}"/>
              </a:ext>
            </a:extLst>
          </p:cNvPr>
          <p:cNvGrpSpPr/>
          <p:nvPr/>
        </p:nvGrpSpPr>
        <p:grpSpPr>
          <a:xfrm>
            <a:off x="6184515" y="1722865"/>
            <a:ext cx="2353695" cy="1020343"/>
            <a:chOff x="6275955" y="1423829"/>
            <a:chExt cx="2353695" cy="1020343"/>
          </a:xfrm>
        </p:grpSpPr>
        <p:sp>
          <p:nvSpPr>
            <p:cNvPr id="66" name="文本框 65">
              <a:extLst>
                <a:ext uri="{FF2B5EF4-FFF2-40B4-BE49-F238E27FC236}">
                  <a16:creationId xmlns:a16="http://schemas.microsoft.com/office/drawing/2014/main" id="{C30A781F-C5F3-44D0-9639-8B51E6F1F1AF}"/>
                </a:ext>
              </a:extLst>
            </p:cNvPr>
            <p:cNvSpPr txBox="1"/>
            <p:nvPr/>
          </p:nvSpPr>
          <p:spPr>
            <a:xfrm>
              <a:off x="6293568" y="1423829"/>
              <a:ext cx="1309974" cy="338554"/>
            </a:xfrm>
            <a:prstGeom prst="rect">
              <a:avLst/>
            </a:prstGeom>
            <a:noFill/>
          </p:spPr>
          <p:txBody>
            <a:bodyPr wrap="none" rtlCol="0">
              <a:spAutoFit/>
            </a:bodyPr>
            <a:lstStyle/>
            <a:p>
              <a:r>
                <a:rPr lang="en-US" altLang="zh-CN"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01 </a:t>
              </a:r>
              <a:r>
                <a:rPr lang="zh-CN" altLang="en-US"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输入标题</a:t>
              </a:r>
            </a:p>
          </p:txBody>
        </p:sp>
        <p:sp>
          <p:nvSpPr>
            <p:cNvPr id="67" name="矩形 66">
              <a:extLst>
                <a:ext uri="{FF2B5EF4-FFF2-40B4-BE49-F238E27FC236}">
                  <a16:creationId xmlns:a16="http://schemas.microsoft.com/office/drawing/2014/main" id="{7A8B1F7C-5205-4D66-91AA-6234F685DA5D}"/>
                </a:ext>
              </a:extLst>
            </p:cNvPr>
            <p:cNvSpPr/>
            <p:nvPr/>
          </p:nvSpPr>
          <p:spPr>
            <a:xfrm>
              <a:off x="6275955" y="1797841"/>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70" name="组合 69">
            <a:extLst>
              <a:ext uri="{FF2B5EF4-FFF2-40B4-BE49-F238E27FC236}">
                <a16:creationId xmlns:a16="http://schemas.microsoft.com/office/drawing/2014/main" id="{CE5DF27C-D176-4BE6-B4F4-99B81501AE85}"/>
              </a:ext>
            </a:extLst>
          </p:cNvPr>
          <p:cNvGrpSpPr/>
          <p:nvPr/>
        </p:nvGrpSpPr>
        <p:grpSpPr>
          <a:xfrm>
            <a:off x="6184515" y="3251627"/>
            <a:ext cx="2353695" cy="1020343"/>
            <a:chOff x="6275955" y="1423829"/>
            <a:chExt cx="2353695" cy="1020343"/>
          </a:xfrm>
        </p:grpSpPr>
        <p:sp>
          <p:nvSpPr>
            <p:cNvPr id="71" name="文本框 70">
              <a:extLst>
                <a:ext uri="{FF2B5EF4-FFF2-40B4-BE49-F238E27FC236}">
                  <a16:creationId xmlns:a16="http://schemas.microsoft.com/office/drawing/2014/main" id="{52F2C958-915B-4232-9011-81C289ACF25A}"/>
                </a:ext>
              </a:extLst>
            </p:cNvPr>
            <p:cNvSpPr txBox="1"/>
            <p:nvPr/>
          </p:nvSpPr>
          <p:spPr>
            <a:xfrm>
              <a:off x="6293568" y="1423829"/>
              <a:ext cx="1309974" cy="338554"/>
            </a:xfrm>
            <a:prstGeom prst="rect">
              <a:avLst/>
            </a:prstGeom>
            <a:noFill/>
          </p:spPr>
          <p:txBody>
            <a:bodyPr wrap="none" rtlCol="0">
              <a:spAutoFit/>
            </a:bodyPr>
            <a:lstStyle/>
            <a:p>
              <a:r>
                <a:rPr lang="en-US" altLang="zh-CN"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02 </a:t>
              </a:r>
              <a:r>
                <a:rPr lang="zh-CN" altLang="en-US"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输入标题</a:t>
              </a:r>
            </a:p>
          </p:txBody>
        </p:sp>
        <p:sp>
          <p:nvSpPr>
            <p:cNvPr id="72" name="矩形 71">
              <a:extLst>
                <a:ext uri="{FF2B5EF4-FFF2-40B4-BE49-F238E27FC236}">
                  <a16:creationId xmlns:a16="http://schemas.microsoft.com/office/drawing/2014/main" id="{E6633641-8B0F-4317-B501-6E30A3ECA9B2}"/>
                </a:ext>
              </a:extLst>
            </p:cNvPr>
            <p:cNvSpPr/>
            <p:nvPr/>
          </p:nvSpPr>
          <p:spPr>
            <a:xfrm>
              <a:off x="6275955" y="1797841"/>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73" name="组合 72">
            <a:extLst>
              <a:ext uri="{FF2B5EF4-FFF2-40B4-BE49-F238E27FC236}">
                <a16:creationId xmlns:a16="http://schemas.microsoft.com/office/drawing/2014/main" id="{A6651A90-903B-4253-9305-8C655C0DF2D6}"/>
              </a:ext>
            </a:extLst>
          </p:cNvPr>
          <p:cNvGrpSpPr/>
          <p:nvPr/>
        </p:nvGrpSpPr>
        <p:grpSpPr>
          <a:xfrm>
            <a:off x="6184515" y="4742290"/>
            <a:ext cx="2353695" cy="1020343"/>
            <a:chOff x="6275955" y="1423829"/>
            <a:chExt cx="2353695" cy="1020343"/>
          </a:xfrm>
        </p:grpSpPr>
        <p:sp>
          <p:nvSpPr>
            <p:cNvPr id="74" name="文本框 73">
              <a:extLst>
                <a:ext uri="{FF2B5EF4-FFF2-40B4-BE49-F238E27FC236}">
                  <a16:creationId xmlns:a16="http://schemas.microsoft.com/office/drawing/2014/main" id="{06FA23F9-B2DD-4A7E-94E8-6073BE8CA4CD}"/>
                </a:ext>
              </a:extLst>
            </p:cNvPr>
            <p:cNvSpPr txBox="1"/>
            <p:nvPr/>
          </p:nvSpPr>
          <p:spPr>
            <a:xfrm>
              <a:off x="6293568" y="1423829"/>
              <a:ext cx="1309974" cy="338554"/>
            </a:xfrm>
            <a:prstGeom prst="rect">
              <a:avLst/>
            </a:prstGeom>
            <a:noFill/>
          </p:spPr>
          <p:txBody>
            <a:bodyPr wrap="none" rtlCol="0">
              <a:spAutoFit/>
            </a:bodyPr>
            <a:lstStyle/>
            <a:p>
              <a:r>
                <a:rPr lang="en-US" altLang="zh-CN"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03 </a:t>
              </a:r>
              <a:r>
                <a:rPr lang="zh-CN" altLang="en-US"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输入标题</a:t>
              </a:r>
            </a:p>
          </p:txBody>
        </p:sp>
        <p:sp>
          <p:nvSpPr>
            <p:cNvPr id="77" name="矩形 76">
              <a:extLst>
                <a:ext uri="{FF2B5EF4-FFF2-40B4-BE49-F238E27FC236}">
                  <a16:creationId xmlns:a16="http://schemas.microsoft.com/office/drawing/2014/main" id="{8A20DD11-F2D8-42AC-808A-C2823AA3D8DC}"/>
                </a:ext>
              </a:extLst>
            </p:cNvPr>
            <p:cNvSpPr/>
            <p:nvPr/>
          </p:nvSpPr>
          <p:spPr>
            <a:xfrm>
              <a:off x="6275955" y="1797841"/>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78" name="组合 77">
            <a:extLst>
              <a:ext uri="{FF2B5EF4-FFF2-40B4-BE49-F238E27FC236}">
                <a16:creationId xmlns:a16="http://schemas.microsoft.com/office/drawing/2014/main" id="{F249A311-80F4-4456-948B-9BB84AC96587}"/>
              </a:ext>
            </a:extLst>
          </p:cNvPr>
          <p:cNvGrpSpPr/>
          <p:nvPr/>
        </p:nvGrpSpPr>
        <p:grpSpPr>
          <a:xfrm>
            <a:off x="9366627" y="1722865"/>
            <a:ext cx="2353695" cy="1020343"/>
            <a:chOff x="6275955" y="1423829"/>
            <a:chExt cx="2353695" cy="1020343"/>
          </a:xfrm>
        </p:grpSpPr>
        <p:sp>
          <p:nvSpPr>
            <p:cNvPr id="79" name="文本框 78">
              <a:extLst>
                <a:ext uri="{FF2B5EF4-FFF2-40B4-BE49-F238E27FC236}">
                  <a16:creationId xmlns:a16="http://schemas.microsoft.com/office/drawing/2014/main" id="{E4897EF5-AAD8-4EF1-A5C2-275180017899}"/>
                </a:ext>
              </a:extLst>
            </p:cNvPr>
            <p:cNvSpPr txBox="1"/>
            <p:nvPr/>
          </p:nvSpPr>
          <p:spPr>
            <a:xfrm>
              <a:off x="6293568" y="1423829"/>
              <a:ext cx="1309974" cy="338554"/>
            </a:xfrm>
            <a:prstGeom prst="rect">
              <a:avLst/>
            </a:prstGeom>
            <a:noFill/>
          </p:spPr>
          <p:txBody>
            <a:bodyPr wrap="none" rtlCol="0">
              <a:spAutoFit/>
            </a:bodyPr>
            <a:lstStyle/>
            <a:p>
              <a:r>
                <a:rPr lang="en-US" altLang="zh-CN"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04 </a:t>
              </a:r>
              <a:r>
                <a:rPr lang="zh-CN" altLang="en-US"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输入标题</a:t>
              </a:r>
            </a:p>
          </p:txBody>
        </p:sp>
        <p:sp>
          <p:nvSpPr>
            <p:cNvPr id="80" name="矩形 79">
              <a:extLst>
                <a:ext uri="{FF2B5EF4-FFF2-40B4-BE49-F238E27FC236}">
                  <a16:creationId xmlns:a16="http://schemas.microsoft.com/office/drawing/2014/main" id="{29B08D5F-CF58-40A9-8C34-57A1F01497B4}"/>
                </a:ext>
              </a:extLst>
            </p:cNvPr>
            <p:cNvSpPr/>
            <p:nvPr/>
          </p:nvSpPr>
          <p:spPr>
            <a:xfrm>
              <a:off x="6275955" y="1797841"/>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81" name="组合 80">
            <a:extLst>
              <a:ext uri="{FF2B5EF4-FFF2-40B4-BE49-F238E27FC236}">
                <a16:creationId xmlns:a16="http://schemas.microsoft.com/office/drawing/2014/main" id="{8400D2FD-A757-486E-88CD-0FD2731AAE1B}"/>
              </a:ext>
            </a:extLst>
          </p:cNvPr>
          <p:cNvGrpSpPr/>
          <p:nvPr/>
        </p:nvGrpSpPr>
        <p:grpSpPr>
          <a:xfrm>
            <a:off x="9366627" y="3251627"/>
            <a:ext cx="2353695" cy="1020343"/>
            <a:chOff x="6275955" y="1423829"/>
            <a:chExt cx="2353695" cy="1020343"/>
          </a:xfrm>
        </p:grpSpPr>
        <p:sp>
          <p:nvSpPr>
            <p:cNvPr id="82" name="文本框 81">
              <a:extLst>
                <a:ext uri="{FF2B5EF4-FFF2-40B4-BE49-F238E27FC236}">
                  <a16:creationId xmlns:a16="http://schemas.microsoft.com/office/drawing/2014/main" id="{E0187809-0987-4115-B1D5-7BBB9F850416}"/>
                </a:ext>
              </a:extLst>
            </p:cNvPr>
            <p:cNvSpPr txBox="1"/>
            <p:nvPr/>
          </p:nvSpPr>
          <p:spPr>
            <a:xfrm>
              <a:off x="6293568" y="1423829"/>
              <a:ext cx="1309974" cy="338554"/>
            </a:xfrm>
            <a:prstGeom prst="rect">
              <a:avLst/>
            </a:prstGeom>
            <a:noFill/>
          </p:spPr>
          <p:txBody>
            <a:bodyPr wrap="none" rtlCol="0">
              <a:spAutoFit/>
            </a:bodyPr>
            <a:lstStyle/>
            <a:p>
              <a:r>
                <a:rPr lang="en-US" altLang="zh-CN"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05 </a:t>
              </a:r>
              <a:r>
                <a:rPr lang="zh-CN" altLang="en-US"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输入标题</a:t>
              </a:r>
            </a:p>
          </p:txBody>
        </p:sp>
        <p:sp>
          <p:nvSpPr>
            <p:cNvPr id="83" name="矩形 82">
              <a:extLst>
                <a:ext uri="{FF2B5EF4-FFF2-40B4-BE49-F238E27FC236}">
                  <a16:creationId xmlns:a16="http://schemas.microsoft.com/office/drawing/2014/main" id="{42D7A906-B132-42DE-87D0-626BA9D21C43}"/>
                </a:ext>
              </a:extLst>
            </p:cNvPr>
            <p:cNvSpPr/>
            <p:nvPr/>
          </p:nvSpPr>
          <p:spPr>
            <a:xfrm>
              <a:off x="6275955" y="1797841"/>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84" name="组合 83">
            <a:extLst>
              <a:ext uri="{FF2B5EF4-FFF2-40B4-BE49-F238E27FC236}">
                <a16:creationId xmlns:a16="http://schemas.microsoft.com/office/drawing/2014/main" id="{8FA28D78-F87A-4391-ACCC-4C837E08D8FA}"/>
              </a:ext>
            </a:extLst>
          </p:cNvPr>
          <p:cNvGrpSpPr/>
          <p:nvPr/>
        </p:nvGrpSpPr>
        <p:grpSpPr>
          <a:xfrm>
            <a:off x="9366627" y="4742290"/>
            <a:ext cx="2353695" cy="1020343"/>
            <a:chOff x="6275955" y="1423829"/>
            <a:chExt cx="2353695" cy="1020343"/>
          </a:xfrm>
        </p:grpSpPr>
        <p:sp>
          <p:nvSpPr>
            <p:cNvPr id="85" name="文本框 84">
              <a:extLst>
                <a:ext uri="{FF2B5EF4-FFF2-40B4-BE49-F238E27FC236}">
                  <a16:creationId xmlns:a16="http://schemas.microsoft.com/office/drawing/2014/main" id="{2F831775-B34B-40EC-A102-C5B34A6B9DE9}"/>
                </a:ext>
              </a:extLst>
            </p:cNvPr>
            <p:cNvSpPr txBox="1"/>
            <p:nvPr/>
          </p:nvSpPr>
          <p:spPr>
            <a:xfrm>
              <a:off x="6293568" y="1423829"/>
              <a:ext cx="1309974" cy="338554"/>
            </a:xfrm>
            <a:prstGeom prst="rect">
              <a:avLst/>
            </a:prstGeom>
            <a:noFill/>
          </p:spPr>
          <p:txBody>
            <a:bodyPr wrap="none" rtlCol="0">
              <a:spAutoFit/>
            </a:bodyPr>
            <a:lstStyle/>
            <a:p>
              <a:r>
                <a:rPr lang="en-US" altLang="zh-CN"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06 </a:t>
              </a:r>
              <a:r>
                <a:rPr lang="zh-CN" altLang="en-US"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输入标题</a:t>
              </a:r>
            </a:p>
          </p:txBody>
        </p:sp>
        <p:sp>
          <p:nvSpPr>
            <p:cNvPr id="86" name="矩形 85">
              <a:extLst>
                <a:ext uri="{FF2B5EF4-FFF2-40B4-BE49-F238E27FC236}">
                  <a16:creationId xmlns:a16="http://schemas.microsoft.com/office/drawing/2014/main" id="{0361E20C-6B93-4F91-8F78-054DBECF396D}"/>
                </a:ext>
              </a:extLst>
            </p:cNvPr>
            <p:cNvSpPr/>
            <p:nvPr/>
          </p:nvSpPr>
          <p:spPr>
            <a:xfrm>
              <a:off x="6275955" y="1797841"/>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28" name="椭圆 27">
            <a:extLst>
              <a:ext uri="{FF2B5EF4-FFF2-40B4-BE49-F238E27FC236}">
                <a16:creationId xmlns:a16="http://schemas.microsoft.com/office/drawing/2014/main" id="{5BD2D04F-712F-432D-8641-4FE2E28327EC}"/>
              </a:ext>
            </a:extLst>
          </p:cNvPr>
          <p:cNvSpPr/>
          <p:nvPr/>
        </p:nvSpPr>
        <p:spPr>
          <a:xfrm>
            <a:off x="5594604" y="3399567"/>
            <a:ext cx="533396" cy="533396"/>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7" name="abc-verification-symbol_51447">
            <a:extLst>
              <a:ext uri="{FF2B5EF4-FFF2-40B4-BE49-F238E27FC236}">
                <a16:creationId xmlns:a16="http://schemas.microsoft.com/office/drawing/2014/main" id="{99F08311-C1AB-45DC-9B73-2371F88C8E05}"/>
              </a:ext>
            </a:extLst>
          </p:cNvPr>
          <p:cNvSpPr>
            <a:spLocks noChangeAspect="1"/>
          </p:cNvSpPr>
          <p:nvPr/>
        </p:nvSpPr>
        <p:spPr bwMode="auto">
          <a:xfrm>
            <a:off x="5718176" y="3522263"/>
            <a:ext cx="336550" cy="238926"/>
          </a:xfrm>
          <a:custGeom>
            <a:avLst/>
            <a:gdLst>
              <a:gd name="connsiteX0" fmla="*/ 271083 w 597283"/>
              <a:gd name="connsiteY0" fmla="*/ 264046 h 424029"/>
              <a:gd name="connsiteX1" fmla="*/ 287341 w 597283"/>
              <a:gd name="connsiteY1" fmla="*/ 273118 h 424029"/>
              <a:gd name="connsiteX2" fmla="*/ 293558 w 597283"/>
              <a:gd name="connsiteY2" fmla="*/ 299858 h 424029"/>
              <a:gd name="connsiteX3" fmla="*/ 287820 w 597283"/>
              <a:gd name="connsiteY3" fmla="*/ 326598 h 424029"/>
              <a:gd name="connsiteX4" fmla="*/ 271561 w 597283"/>
              <a:gd name="connsiteY4" fmla="*/ 335670 h 424029"/>
              <a:gd name="connsiteX5" fmla="*/ 253389 w 597283"/>
              <a:gd name="connsiteY5" fmla="*/ 327553 h 424029"/>
              <a:gd name="connsiteX6" fmla="*/ 247651 w 597283"/>
              <a:gd name="connsiteY6" fmla="*/ 299858 h 424029"/>
              <a:gd name="connsiteX7" fmla="*/ 247651 w 597283"/>
              <a:gd name="connsiteY7" fmla="*/ 296516 h 424029"/>
              <a:gd name="connsiteX8" fmla="*/ 253389 w 597283"/>
              <a:gd name="connsiteY8" fmla="*/ 271686 h 424029"/>
              <a:gd name="connsiteX9" fmla="*/ 271083 w 597283"/>
              <a:gd name="connsiteY9" fmla="*/ 264046 h 424029"/>
              <a:gd name="connsiteX10" fmla="*/ 405439 w 597283"/>
              <a:gd name="connsiteY10" fmla="*/ 238300 h 424029"/>
              <a:gd name="connsiteX11" fmla="*/ 361931 w 597283"/>
              <a:gd name="connsiteY11" fmla="*/ 254533 h 424029"/>
              <a:gd name="connsiteX12" fmla="*/ 346631 w 597283"/>
              <a:gd name="connsiteY12" fmla="*/ 300846 h 424029"/>
              <a:gd name="connsiteX13" fmla="*/ 402570 w 597283"/>
              <a:gd name="connsiteY13" fmla="*/ 362438 h 424029"/>
              <a:gd name="connsiteX14" fmla="*/ 423129 w 597283"/>
              <a:gd name="connsiteY14" fmla="*/ 360528 h 424029"/>
              <a:gd name="connsiteX15" fmla="*/ 438907 w 597283"/>
              <a:gd name="connsiteY15" fmla="*/ 353366 h 424029"/>
              <a:gd name="connsiteX16" fmla="*/ 438907 w 597283"/>
              <a:gd name="connsiteY16" fmla="*/ 325674 h 424029"/>
              <a:gd name="connsiteX17" fmla="*/ 423129 w 597283"/>
              <a:gd name="connsiteY17" fmla="*/ 333313 h 424029"/>
              <a:gd name="connsiteX18" fmla="*/ 405439 w 597283"/>
              <a:gd name="connsiteY18" fmla="*/ 335700 h 424029"/>
              <a:gd name="connsiteX19" fmla="*/ 380099 w 597283"/>
              <a:gd name="connsiteY19" fmla="*/ 300846 h 424029"/>
              <a:gd name="connsiteX20" fmla="*/ 405439 w 597283"/>
              <a:gd name="connsiteY20" fmla="*/ 264560 h 424029"/>
              <a:gd name="connsiteX21" fmla="*/ 418826 w 597283"/>
              <a:gd name="connsiteY21" fmla="*/ 266470 h 424029"/>
              <a:gd name="connsiteX22" fmla="*/ 433169 w 597283"/>
              <a:gd name="connsiteY22" fmla="*/ 271722 h 424029"/>
              <a:gd name="connsiteX23" fmla="*/ 442731 w 597283"/>
              <a:gd name="connsiteY23" fmla="*/ 246417 h 424029"/>
              <a:gd name="connsiteX24" fmla="*/ 405439 w 597283"/>
              <a:gd name="connsiteY24" fmla="*/ 238300 h 424029"/>
              <a:gd name="connsiteX25" fmla="*/ 121936 w 597283"/>
              <a:gd name="connsiteY25" fmla="*/ 227275 h 424029"/>
              <a:gd name="connsiteX26" fmla="*/ 124803 w 597283"/>
              <a:gd name="connsiteY26" fmla="*/ 237789 h 424029"/>
              <a:gd name="connsiteX27" fmla="*/ 142480 w 597283"/>
              <a:gd name="connsiteY27" fmla="*/ 295137 h 424029"/>
              <a:gd name="connsiteX28" fmla="*/ 101870 w 597283"/>
              <a:gd name="connsiteY28" fmla="*/ 295137 h 424029"/>
              <a:gd name="connsiteX29" fmla="*/ 121936 w 597283"/>
              <a:gd name="connsiteY29" fmla="*/ 227275 h 424029"/>
              <a:gd name="connsiteX30" fmla="*/ 101360 w 597283"/>
              <a:gd name="connsiteY30" fmla="*/ 202969 h 424029"/>
              <a:gd name="connsiteX31" fmla="*/ 46377 w 597283"/>
              <a:gd name="connsiteY31" fmla="*/ 360050 h 424029"/>
              <a:gd name="connsiteX32" fmla="*/ 82235 w 597283"/>
              <a:gd name="connsiteY32" fmla="*/ 360050 h 424029"/>
              <a:gd name="connsiteX33" fmla="*/ 93232 w 597283"/>
              <a:gd name="connsiteY33" fmla="*/ 322809 h 424029"/>
              <a:gd name="connsiteX34" fmla="*/ 150605 w 597283"/>
              <a:gd name="connsiteY34" fmla="*/ 322809 h 424029"/>
              <a:gd name="connsiteX35" fmla="*/ 162080 w 597283"/>
              <a:gd name="connsiteY35" fmla="*/ 360050 h 424029"/>
              <a:gd name="connsiteX36" fmla="*/ 197938 w 597283"/>
              <a:gd name="connsiteY36" fmla="*/ 360050 h 424029"/>
              <a:gd name="connsiteX37" fmla="*/ 141999 w 597283"/>
              <a:gd name="connsiteY37" fmla="*/ 202969 h 424029"/>
              <a:gd name="connsiteX38" fmla="*/ 215150 w 597283"/>
              <a:gd name="connsiteY38" fmla="*/ 193419 h 424029"/>
              <a:gd name="connsiteX39" fmla="*/ 215150 w 597283"/>
              <a:gd name="connsiteY39" fmla="*/ 360050 h 424029"/>
              <a:gd name="connsiteX40" fmla="*/ 240012 w 597283"/>
              <a:gd name="connsiteY40" fmla="*/ 360050 h 424029"/>
              <a:gd name="connsiteX41" fmla="*/ 245271 w 597283"/>
              <a:gd name="connsiteY41" fmla="*/ 347159 h 424029"/>
              <a:gd name="connsiteX42" fmla="*/ 247662 w 597283"/>
              <a:gd name="connsiteY42" fmla="*/ 347159 h 424029"/>
              <a:gd name="connsiteX43" fmla="*/ 280652 w 597283"/>
              <a:gd name="connsiteY43" fmla="*/ 362438 h 424029"/>
              <a:gd name="connsiteX44" fmla="*/ 314597 w 597283"/>
              <a:gd name="connsiteY44" fmla="*/ 346204 h 424029"/>
              <a:gd name="connsiteX45" fmla="*/ 327028 w 597283"/>
              <a:gd name="connsiteY45" fmla="*/ 299891 h 424029"/>
              <a:gd name="connsiteX46" fmla="*/ 315076 w 597283"/>
              <a:gd name="connsiteY46" fmla="*/ 254533 h 424029"/>
              <a:gd name="connsiteX47" fmla="*/ 281608 w 597283"/>
              <a:gd name="connsiteY47" fmla="*/ 238300 h 424029"/>
              <a:gd name="connsiteX48" fmla="*/ 247662 w 597283"/>
              <a:gd name="connsiteY48" fmla="*/ 255966 h 424029"/>
              <a:gd name="connsiteX49" fmla="*/ 246227 w 597283"/>
              <a:gd name="connsiteY49" fmla="*/ 255966 h 424029"/>
              <a:gd name="connsiteX50" fmla="*/ 247662 w 597283"/>
              <a:gd name="connsiteY50" fmla="*/ 232093 h 424029"/>
              <a:gd name="connsiteX51" fmla="*/ 247662 w 597283"/>
              <a:gd name="connsiteY51" fmla="*/ 193419 h 424029"/>
              <a:gd name="connsiteX52" fmla="*/ 566562 w 597283"/>
              <a:gd name="connsiteY52" fmla="*/ 23924 h 424029"/>
              <a:gd name="connsiteX53" fmla="*/ 552697 w 597283"/>
              <a:gd name="connsiteY53" fmla="*/ 26789 h 424029"/>
              <a:gd name="connsiteX54" fmla="*/ 539310 w 597283"/>
              <a:gd name="connsiteY54" fmla="*/ 30608 h 424029"/>
              <a:gd name="connsiteX55" fmla="*/ 513970 w 597283"/>
              <a:gd name="connsiteY55" fmla="*/ 41590 h 424029"/>
              <a:gd name="connsiteX56" fmla="*/ 490543 w 597283"/>
              <a:gd name="connsiteY56" fmla="*/ 54958 h 424029"/>
              <a:gd name="connsiteX57" fmla="*/ 468071 w 597283"/>
              <a:gd name="connsiteY57" fmla="*/ 70714 h 424029"/>
              <a:gd name="connsiteX58" fmla="*/ 427910 w 597283"/>
              <a:gd name="connsiteY58" fmla="*/ 107478 h 424029"/>
              <a:gd name="connsiteX59" fmla="*/ 409742 w 597283"/>
              <a:gd name="connsiteY59" fmla="*/ 127531 h 424029"/>
              <a:gd name="connsiteX60" fmla="*/ 406395 w 597283"/>
              <a:gd name="connsiteY60" fmla="*/ 131351 h 424029"/>
              <a:gd name="connsiteX61" fmla="*/ 349978 w 597283"/>
              <a:gd name="connsiteY61" fmla="*/ 69759 h 424029"/>
              <a:gd name="connsiteX62" fmla="*/ 320813 w 597283"/>
              <a:gd name="connsiteY62" fmla="*/ 97929 h 424029"/>
              <a:gd name="connsiteX63" fmla="*/ 394920 w 597283"/>
              <a:gd name="connsiteY63" fmla="*/ 171457 h 424029"/>
              <a:gd name="connsiteX64" fmla="*/ 411176 w 597283"/>
              <a:gd name="connsiteY64" fmla="*/ 187690 h 424029"/>
              <a:gd name="connsiteX65" fmla="*/ 422651 w 597283"/>
              <a:gd name="connsiteY65" fmla="*/ 168592 h 424029"/>
              <a:gd name="connsiteX66" fmla="*/ 429344 w 597283"/>
              <a:gd name="connsiteY66" fmla="*/ 158565 h 424029"/>
              <a:gd name="connsiteX67" fmla="*/ 436038 w 597283"/>
              <a:gd name="connsiteY67" fmla="*/ 148062 h 424029"/>
              <a:gd name="connsiteX68" fmla="*/ 451337 w 597283"/>
              <a:gd name="connsiteY68" fmla="*/ 128486 h 424029"/>
              <a:gd name="connsiteX69" fmla="*/ 485761 w 597283"/>
              <a:gd name="connsiteY69" fmla="*/ 91722 h 424029"/>
              <a:gd name="connsiteX70" fmla="*/ 504886 w 597283"/>
              <a:gd name="connsiteY70" fmla="*/ 75489 h 424029"/>
              <a:gd name="connsiteX71" fmla="*/ 525445 w 597283"/>
              <a:gd name="connsiteY71" fmla="*/ 61643 h 424029"/>
              <a:gd name="connsiteX72" fmla="*/ 535963 w 597283"/>
              <a:gd name="connsiteY72" fmla="*/ 55436 h 424029"/>
              <a:gd name="connsiteX73" fmla="*/ 546960 w 597283"/>
              <a:gd name="connsiteY73" fmla="*/ 50184 h 424029"/>
              <a:gd name="connsiteX74" fmla="*/ 558434 w 597283"/>
              <a:gd name="connsiteY74" fmla="*/ 45887 h 424029"/>
              <a:gd name="connsiteX75" fmla="*/ 570387 w 597283"/>
              <a:gd name="connsiteY75" fmla="*/ 42067 h 424029"/>
              <a:gd name="connsiteX76" fmla="*/ 562737 w 597283"/>
              <a:gd name="connsiteY76" fmla="*/ 529 h 424029"/>
              <a:gd name="connsiteX77" fmla="*/ 593337 w 597283"/>
              <a:gd name="connsiteY77" fmla="*/ 20582 h 424029"/>
              <a:gd name="connsiteX78" fmla="*/ 596683 w 597283"/>
              <a:gd name="connsiteY78" fmla="*/ 38725 h 424029"/>
              <a:gd name="connsiteX79" fmla="*/ 578993 w 597283"/>
              <a:gd name="connsiteY79" fmla="*/ 68804 h 424029"/>
              <a:gd name="connsiteX80" fmla="*/ 575168 w 597283"/>
              <a:gd name="connsiteY80" fmla="*/ 69759 h 424029"/>
              <a:gd name="connsiteX81" fmla="*/ 568953 w 597283"/>
              <a:gd name="connsiteY81" fmla="*/ 71669 h 424029"/>
              <a:gd name="connsiteX82" fmla="*/ 567997 w 597283"/>
              <a:gd name="connsiteY82" fmla="*/ 72147 h 424029"/>
              <a:gd name="connsiteX83" fmla="*/ 561303 w 597283"/>
              <a:gd name="connsiteY83" fmla="*/ 74534 h 424029"/>
              <a:gd name="connsiteX84" fmla="*/ 556522 w 597283"/>
              <a:gd name="connsiteY84" fmla="*/ 76921 h 424029"/>
              <a:gd name="connsiteX85" fmla="*/ 549828 w 597283"/>
              <a:gd name="connsiteY85" fmla="*/ 79786 h 424029"/>
              <a:gd name="connsiteX86" fmla="*/ 548872 w 597283"/>
              <a:gd name="connsiteY86" fmla="*/ 80263 h 424029"/>
              <a:gd name="connsiteX87" fmla="*/ 542179 w 597283"/>
              <a:gd name="connsiteY87" fmla="*/ 84560 h 424029"/>
              <a:gd name="connsiteX88" fmla="*/ 540266 w 597283"/>
              <a:gd name="connsiteY88" fmla="*/ 85515 h 424029"/>
              <a:gd name="connsiteX89" fmla="*/ 522098 w 597283"/>
              <a:gd name="connsiteY89" fmla="*/ 97929 h 424029"/>
              <a:gd name="connsiteX90" fmla="*/ 504886 w 597283"/>
              <a:gd name="connsiteY90" fmla="*/ 112730 h 424029"/>
              <a:gd name="connsiteX91" fmla="*/ 489108 w 597283"/>
              <a:gd name="connsiteY91" fmla="*/ 128009 h 424029"/>
              <a:gd name="connsiteX92" fmla="*/ 489108 w 597283"/>
              <a:gd name="connsiteY92" fmla="*/ 424029 h 424029"/>
              <a:gd name="connsiteX93" fmla="*/ 0 w 597283"/>
              <a:gd name="connsiteY93" fmla="*/ 424029 h 424029"/>
              <a:gd name="connsiteX94" fmla="*/ 0 w 597283"/>
              <a:gd name="connsiteY94" fmla="*/ 69282 h 424029"/>
              <a:gd name="connsiteX95" fmla="*/ 316988 w 597283"/>
              <a:gd name="connsiteY95" fmla="*/ 69282 h 424029"/>
              <a:gd name="connsiteX96" fmla="*/ 333722 w 597283"/>
              <a:gd name="connsiteY96" fmla="*/ 53526 h 424029"/>
              <a:gd name="connsiteX97" fmla="*/ 352368 w 597283"/>
              <a:gd name="connsiteY97" fmla="*/ 46364 h 424029"/>
              <a:gd name="connsiteX98" fmla="*/ 370537 w 597283"/>
              <a:gd name="connsiteY98" fmla="*/ 54481 h 424029"/>
              <a:gd name="connsiteX99" fmla="*/ 384402 w 597283"/>
              <a:gd name="connsiteY99" fmla="*/ 69282 h 424029"/>
              <a:gd name="connsiteX100" fmla="*/ 433647 w 597283"/>
              <a:gd name="connsiteY100" fmla="*/ 69282 h 424029"/>
              <a:gd name="connsiteX101" fmla="*/ 453728 w 597283"/>
              <a:gd name="connsiteY101" fmla="*/ 52571 h 424029"/>
              <a:gd name="connsiteX102" fmla="*/ 477634 w 597283"/>
              <a:gd name="connsiteY102" fmla="*/ 35383 h 424029"/>
              <a:gd name="connsiteX103" fmla="*/ 503930 w 597283"/>
              <a:gd name="connsiteY103" fmla="*/ 20582 h 424029"/>
              <a:gd name="connsiteX104" fmla="*/ 532616 w 597283"/>
              <a:gd name="connsiteY104" fmla="*/ 8168 h 424029"/>
              <a:gd name="connsiteX105" fmla="*/ 533573 w 597283"/>
              <a:gd name="connsiteY105" fmla="*/ 8168 h 424029"/>
              <a:gd name="connsiteX106" fmla="*/ 535963 w 597283"/>
              <a:gd name="connsiteY106" fmla="*/ 7213 h 424029"/>
              <a:gd name="connsiteX107" fmla="*/ 547916 w 597283"/>
              <a:gd name="connsiteY107" fmla="*/ 3871 h 424029"/>
              <a:gd name="connsiteX108" fmla="*/ 559869 w 597283"/>
              <a:gd name="connsiteY108" fmla="*/ 1006 h 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97283" h="424029">
                <a:moveTo>
                  <a:pt x="271083" y="264046"/>
                </a:moveTo>
                <a:cubicBezTo>
                  <a:pt x="278256" y="264046"/>
                  <a:pt x="283516" y="267388"/>
                  <a:pt x="287341" y="273118"/>
                </a:cubicBezTo>
                <a:cubicBezTo>
                  <a:pt x="291645" y="278848"/>
                  <a:pt x="293558" y="287921"/>
                  <a:pt x="293558" y="299858"/>
                </a:cubicBezTo>
                <a:cubicBezTo>
                  <a:pt x="293558" y="311318"/>
                  <a:pt x="291645" y="320390"/>
                  <a:pt x="287820" y="326598"/>
                </a:cubicBezTo>
                <a:cubicBezTo>
                  <a:pt x="283516" y="332805"/>
                  <a:pt x="278256" y="335670"/>
                  <a:pt x="271561" y="335670"/>
                </a:cubicBezTo>
                <a:cubicBezTo>
                  <a:pt x="263432" y="335670"/>
                  <a:pt x="257215" y="333283"/>
                  <a:pt x="253389" y="327553"/>
                </a:cubicBezTo>
                <a:cubicBezTo>
                  <a:pt x="249564" y="321823"/>
                  <a:pt x="247651" y="312750"/>
                  <a:pt x="247651" y="299858"/>
                </a:cubicBezTo>
                <a:lnTo>
                  <a:pt x="247651" y="296516"/>
                </a:lnTo>
                <a:cubicBezTo>
                  <a:pt x="247651" y="285056"/>
                  <a:pt x="249564" y="276461"/>
                  <a:pt x="253389" y="271686"/>
                </a:cubicBezTo>
                <a:cubicBezTo>
                  <a:pt x="257215" y="266911"/>
                  <a:pt x="262953" y="264046"/>
                  <a:pt x="271083" y="264046"/>
                </a:cubicBezTo>
                <a:close/>
                <a:moveTo>
                  <a:pt x="405439" y="238300"/>
                </a:moveTo>
                <a:cubicBezTo>
                  <a:pt x="386792" y="238300"/>
                  <a:pt x="371971" y="243552"/>
                  <a:pt x="361931" y="254533"/>
                </a:cubicBezTo>
                <a:cubicBezTo>
                  <a:pt x="351890" y="265037"/>
                  <a:pt x="346631" y="280793"/>
                  <a:pt x="346631" y="300846"/>
                </a:cubicBezTo>
                <a:cubicBezTo>
                  <a:pt x="346631" y="341907"/>
                  <a:pt x="365277" y="362438"/>
                  <a:pt x="402570" y="362438"/>
                </a:cubicBezTo>
                <a:cubicBezTo>
                  <a:pt x="410698" y="362438"/>
                  <a:pt x="417870" y="361483"/>
                  <a:pt x="423129" y="360528"/>
                </a:cubicBezTo>
                <a:cubicBezTo>
                  <a:pt x="428388" y="359095"/>
                  <a:pt x="433647" y="356708"/>
                  <a:pt x="438907" y="353366"/>
                </a:cubicBezTo>
                <a:lnTo>
                  <a:pt x="438907" y="325674"/>
                </a:lnTo>
                <a:cubicBezTo>
                  <a:pt x="433647" y="329016"/>
                  <a:pt x="428388" y="331881"/>
                  <a:pt x="423129" y="333313"/>
                </a:cubicBezTo>
                <a:cubicBezTo>
                  <a:pt x="417870" y="335223"/>
                  <a:pt x="411654" y="335700"/>
                  <a:pt x="405439" y="335700"/>
                </a:cubicBezTo>
                <a:cubicBezTo>
                  <a:pt x="388705" y="335700"/>
                  <a:pt x="380099" y="324241"/>
                  <a:pt x="380099" y="300846"/>
                </a:cubicBezTo>
                <a:cubicBezTo>
                  <a:pt x="380099" y="276496"/>
                  <a:pt x="388705" y="264560"/>
                  <a:pt x="405439" y="264560"/>
                </a:cubicBezTo>
                <a:cubicBezTo>
                  <a:pt x="410220" y="264560"/>
                  <a:pt x="414523" y="265037"/>
                  <a:pt x="418826" y="266470"/>
                </a:cubicBezTo>
                <a:cubicBezTo>
                  <a:pt x="423129" y="267902"/>
                  <a:pt x="427910" y="269334"/>
                  <a:pt x="433169" y="271722"/>
                </a:cubicBezTo>
                <a:lnTo>
                  <a:pt x="442731" y="246417"/>
                </a:lnTo>
                <a:cubicBezTo>
                  <a:pt x="431735" y="240687"/>
                  <a:pt x="419304" y="238300"/>
                  <a:pt x="405439" y="238300"/>
                </a:cubicBezTo>
                <a:close/>
                <a:moveTo>
                  <a:pt x="121936" y="227275"/>
                </a:moveTo>
                <a:cubicBezTo>
                  <a:pt x="122414" y="229665"/>
                  <a:pt x="123369" y="233488"/>
                  <a:pt x="124803" y="237789"/>
                </a:cubicBezTo>
                <a:cubicBezTo>
                  <a:pt x="126236" y="242090"/>
                  <a:pt x="131969" y="261206"/>
                  <a:pt x="142480" y="295137"/>
                </a:cubicBezTo>
                <a:lnTo>
                  <a:pt x="101870" y="295137"/>
                </a:lnTo>
                <a:cubicBezTo>
                  <a:pt x="112859" y="258816"/>
                  <a:pt x="119547" y="236355"/>
                  <a:pt x="121936" y="227275"/>
                </a:cubicBezTo>
                <a:close/>
                <a:moveTo>
                  <a:pt x="101360" y="202969"/>
                </a:moveTo>
                <a:lnTo>
                  <a:pt x="46377" y="360050"/>
                </a:lnTo>
                <a:lnTo>
                  <a:pt x="82235" y="360050"/>
                </a:lnTo>
                <a:lnTo>
                  <a:pt x="93232" y="322809"/>
                </a:lnTo>
                <a:lnTo>
                  <a:pt x="150605" y="322809"/>
                </a:lnTo>
                <a:lnTo>
                  <a:pt x="162080" y="360050"/>
                </a:lnTo>
                <a:lnTo>
                  <a:pt x="197938" y="360050"/>
                </a:lnTo>
                <a:lnTo>
                  <a:pt x="141999" y="202969"/>
                </a:lnTo>
                <a:close/>
                <a:moveTo>
                  <a:pt x="215150" y="193419"/>
                </a:moveTo>
                <a:lnTo>
                  <a:pt x="215150" y="360050"/>
                </a:lnTo>
                <a:lnTo>
                  <a:pt x="240012" y="360050"/>
                </a:lnTo>
                <a:lnTo>
                  <a:pt x="245271" y="347159"/>
                </a:lnTo>
                <a:lnTo>
                  <a:pt x="247662" y="347159"/>
                </a:lnTo>
                <a:cubicBezTo>
                  <a:pt x="255790" y="357186"/>
                  <a:pt x="266786" y="362438"/>
                  <a:pt x="280652" y="362438"/>
                </a:cubicBezTo>
                <a:cubicBezTo>
                  <a:pt x="294995" y="362438"/>
                  <a:pt x="306470" y="356708"/>
                  <a:pt x="314597" y="346204"/>
                </a:cubicBezTo>
                <a:cubicBezTo>
                  <a:pt x="322725" y="335223"/>
                  <a:pt x="327028" y="319944"/>
                  <a:pt x="327028" y="299891"/>
                </a:cubicBezTo>
                <a:cubicBezTo>
                  <a:pt x="327028" y="280793"/>
                  <a:pt x="322725" y="265992"/>
                  <a:pt x="315076" y="254533"/>
                </a:cubicBezTo>
                <a:cubicBezTo>
                  <a:pt x="306948" y="243552"/>
                  <a:pt x="295951" y="238300"/>
                  <a:pt x="281608" y="238300"/>
                </a:cubicBezTo>
                <a:cubicBezTo>
                  <a:pt x="266786" y="238300"/>
                  <a:pt x="255312" y="244029"/>
                  <a:pt x="247662" y="255966"/>
                </a:cubicBezTo>
                <a:lnTo>
                  <a:pt x="246227" y="255966"/>
                </a:lnTo>
                <a:cubicBezTo>
                  <a:pt x="247184" y="244984"/>
                  <a:pt x="247662" y="237345"/>
                  <a:pt x="247662" y="232093"/>
                </a:cubicBezTo>
                <a:lnTo>
                  <a:pt x="247662" y="193419"/>
                </a:lnTo>
                <a:close/>
                <a:moveTo>
                  <a:pt x="566562" y="23924"/>
                </a:moveTo>
                <a:cubicBezTo>
                  <a:pt x="561781" y="24879"/>
                  <a:pt x="557478" y="25356"/>
                  <a:pt x="552697" y="26789"/>
                </a:cubicBezTo>
                <a:cubicBezTo>
                  <a:pt x="548394" y="27744"/>
                  <a:pt x="544091" y="29176"/>
                  <a:pt x="539310" y="30608"/>
                </a:cubicBezTo>
                <a:cubicBezTo>
                  <a:pt x="530704" y="33950"/>
                  <a:pt x="522098" y="37293"/>
                  <a:pt x="513970" y="41590"/>
                </a:cubicBezTo>
                <a:cubicBezTo>
                  <a:pt x="505842" y="45409"/>
                  <a:pt x="498192" y="50184"/>
                  <a:pt x="490543" y="54958"/>
                </a:cubicBezTo>
                <a:cubicBezTo>
                  <a:pt x="482893" y="60210"/>
                  <a:pt x="475243" y="65462"/>
                  <a:pt x="468071" y="70714"/>
                </a:cubicBezTo>
                <a:cubicBezTo>
                  <a:pt x="453728" y="82173"/>
                  <a:pt x="440341" y="94109"/>
                  <a:pt x="427910" y="107478"/>
                </a:cubicBezTo>
                <a:cubicBezTo>
                  <a:pt x="421694" y="113685"/>
                  <a:pt x="415479" y="120369"/>
                  <a:pt x="409742" y="127531"/>
                </a:cubicBezTo>
                <a:cubicBezTo>
                  <a:pt x="408785" y="128486"/>
                  <a:pt x="407351" y="129918"/>
                  <a:pt x="406395" y="131351"/>
                </a:cubicBezTo>
                <a:lnTo>
                  <a:pt x="349978" y="69759"/>
                </a:lnTo>
                <a:lnTo>
                  <a:pt x="320813" y="97929"/>
                </a:lnTo>
                <a:lnTo>
                  <a:pt x="394920" y="171457"/>
                </a:lnTo>
                <a:lnTo>
                  <a:pt x="411176" y="187690"/>
                </a:lnTo>
                <a:lnTo>
                  <a:pt x="422651" y="168592"/>
                </a:lnTo>
                <a:cubicBezTo>
                  <a:pt x="424563" y="165727"/>
                  <a:pt x="426954" y="161908"/>
                  <a:pt x="429344" y="158565"/>
                </a:cubicBezTo>
                <a:cubicBezTo>
                  <a:pt x="431257" y="155223"/>
                  <a:pt x="433647" y="151404"/>
                  <a:pt x="436038" y="148062"/>
                </a:cubicBezTo>
                <a:cubicBezTo>
                  <a:pt x="441297" y="141377"/>
                  <a:pt x="446078" y="134693"/>
                  <a:pt x="451337" y="128486"/>
                </a:cubicBezTo>
                <a:cubicBezTo>
                  <a:pt x="462334" y="115595"/>
                  <a:pt x="473809" y="103181"/>
                  <a:pt x="485761" y="91722"/>
                </a:cubicBezTo>
                <a:cubicBezTo>
                  <a:pt x="491977" y="85993"/>
                  <a:pt x="498192" y="80741"/>
                  <a:pt x="504886" y="75489"/>
                </a:cubicBezTo>
                <a:cubicBezTo>
                  <a:pt x="511579" y="70714"/>
                  <a:pt x="518273" y="65940"/>
                  <a:pt x="525445" y="61643"/>
                </a:cubicBezTo>
                <a:cubicBezTo>
                  <a:pt x="528791" y="59733"/>
                  <a:pt x="532138" y="57346"/>
                  <a:pt x="535963" y="55436"/>
                </a:cubicBezTo>
                <a:cubicBezTo>
                  <a:pt x="539788" y="53526"/>
                  <a:pt x="543135" y="52094"/>
                  <a:pt x="546960" y="50184"/>
                </a:cubicBezTo>
                <a:cubicBezTo>
                  <a:pt x="550785" y="48751"/>
                  <a:pt x="554609" y="46842"/>
                  <a:pt x="558434" y="45887"/>
                </a:cubicBezTo>
                <a:cubicBezTo>
                  <a:pt x="562259" y="44454"/>
                  <a:pt x="566084" y="43499"/>
                  <a:pt x="570387" y="42067"/>
                </a:cubicBezTo>
                <a:close/>
                <a:moveTo>
                  <a:pt x="562737" y="529"/>
                </a:moveTo>
                <a:cubicBezTo>
                  <a:pt x="576603" y="-2336"/>
                  <a:pt x="590468" y="6736"/>
                  <a:pt x="593337" y="20582"/>
                </a:cubicBezTo>
                <a:lnTo>
                  <a:pt x="596683" y="38725"/>
                </a:lnTo>
                <a:cubicBezTo>
                  <a:pt x="599552" y="52094"/>
                  <a:pt x="591902" y="64985"/>
                  <a:pt x="578993" y="68804"/>
                </a:cubicBezTo>
                <a:lnTo>
                  <a:pt x="575168" y="69759"/>
                </a:lnTo>
                <a:cubicBezTo>
                  <a:pt x="573256" y="70237"/>
                  <a:pt x="570865" y="71192"/>
                  <a:pt x="568953" y="71669"/>
                </a:cubicBezTo>
                <a:cubicBezTo>
                  <a:pt x="568475" y="71669"/>
                  <a:pt x="567997" y="72147"/>
                  <a:pt x="567997" y="72147"/>
                </a:cubicBezTo>
                <a:cubicBezTo>
                  <a:pt x="565606" y="72624"/>
                  <a:pt x="563215" y="73579"/>
                  <a:pt x="561303" y="74534"/>
                </a:cubicBezTo>
                <a:lnTo>
                  <a:pt x="556522" y="76921"/>
                </a:lnTo>
                <a:cubicBezTo>
                  <a:pt x="554131" y="77876"/>
                  <a:pt x="552219" y="78831"/>
                  <a:pt x="549828" y="79786"/>
                </a:cubicBezTo>
                <a:cubicBezTo>
                  <a:pt x="549828" y="80263"/>
                  <a:pt x="549350" y="80263"/>
                  <a:pt x="548872" y="80263"/>
                </a:cubicBezTo>
                <a:cubicBezTo>
                  <a:pt x="546482" y="81696"/>
                  <a:pt x="544091" y="83128"/>
                  <a:pt x="542179" y="84560"/>
                </a:cubicBezTo>
                <a:lnTo>
                  <a:pt x="540266" y="85515"/>
                </a:lnTo>
                <a:cubicBezTo>
                  <a:pt x="534051" y="89335"/>
                  <a:pt x="527835" y="93632"/>
                  <a:pt x="522098" y="97929"/>
                </a:cubicBezTo>
                <a:cubicBezTo>
                  <a:pt x="516361" y="102704"/>
                  <a:pt x="510145" y="107478"/>
                  <a:pt x="504886" y="112730"/>
                </a:cubicBezTo>
                <a:cubicBezTo>
                  <a:pt x="499627" y="117505"/>
                  <a:pt x="494367" y="122757"/>
                  <a:pt x="489108" y="128009"/>
                </a:cubicBezTo>
                <a:lnTo>
                  <a:pt x="489108" y="424029"/>
                </a:lnTo>
                <a:lnTo>
                  <a:pt x="0" y="424029"/>
                </a:lnTo>
                <a:lnTo>
                  <a:pt x="0" y="69282"/>
                </a:lnTo>
                <a:lnTo>
                  <a:pt x="316988" y="69282"/>
                </a:lnTo>
                <a:lnTo>
                  <a:pt x="333722" y="53526"/>
                </a:lnTo>
                <a:cubicBezTo>
                  <a:pt x="338503" y="48751"/>
                  <a:pt x="345197" y="45887"/>
                  <a:pt x="352368" y="46364"/>
                </a:cubicBezTo>
                <a:cubicBezTo>
                  <a:pt x="359062" y="46364"/>
                  <a:pt x="365755" y="49229"/>
                  <a:pt x="370537" y="54481"/>
                </a:cubicBezTo>
                <a:lnTo>
                  <a:pt x="384402" y="69282"/>
                </a:lnTo>
                <a:lnTo>
                  <a:pt x="433647" y="69282"/>
                </a:lnTo>
                <a:cubicBezTo>
                  <a:pt x="440341" y="63552"/>
                  <a:pt x="447034" y="57823"/>
                  <a:pt x="453728" y="52571"/>
                </a:cubicBezTo>
                <a:cubicBezTo>
                  <a:pt x="461856" y="46364"/>
                  <a:pt x="469506" y="40635"/>
                  <a:pt x="477634" y="35383"/>
                </a:cubicBezTo>
                <a:cubicBezTo>
                  <a:pt x="486240" y="29653"/>
                  <a:pt x="495324" y="24879"/>
                  <a:pt x="503930" y="20582"/>
                </a:cubicBezTo>
                <a:cubicBezTo>
                  <a:pt x="513492" y="15807"/>
                  <a:pt x="523054" y="11510"/>
                  <a:pt x="532616" y="8168"/>
                </a:cubicBezTo>
                <a:cubicBezTo>
                  <a:pt x="532616" y="8168"/>
                  <a:pt x="533095" y="8168"/>
                  <a:pt x="533573" y="8168"/>
                </a:cubicBezTo>
                <a:lnTo>
                  <a:pt x="535963" y="7213"/>
                </a:lnTo>
                <a:cubicBezTo>
                  <a:pt x="539310" y="6258"/>
                  <a:pt x="543613" y="4826"/>
                  <a:pt x="547916" y="3871"/>
                </a:cubicBezTo>
                <a:cubicBezTo>
                  <a:pt x="552219" y="2439"/>
                  <a:pt x="556522" y="1961"/>
                  <a:pt x="559869" y="1006"/>
                </a:cubicBezTo>
                <a:close/>
              </a:path>
            </a:pathLst>
          </a:custGeom>
          <a:solidFill>
            <a:schemeClr val="bg1"/>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8" name="椭圆 57">
            <a:extLst>
              <a:ext uri="{FF2B5EF4-FFF2-40B4-BE49-F238E27FC236}">
                <a16:creationId xmlns:a16="http://schemas.microsoft.com/office/drawing/2014/main" id="{BD51067E-6D65-47E7-A7C9-FC8E913CA5B8}"/>
              </a:ext>
            </a:extLst>
          </p:cNvPr>
          <p:cNvSpPr/>
          <p:nvPr/>
        </p:nvSpPr>
        <p:spPr>
          <a:xfrm>
            <a:off x="8728710" y="4870952"/>
            <a:ext cx="533396" cy="533396"/>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8" name="home-outline-variant_37241">
            <a:extLst>
              <a:ext uri="{FF2B5EF4-FFF2-40B4-BE49-F238E27FC236}">
                <a16:creationId xmlns:a16="http://schemas.microsoft.com/office/drawing/2014/main" id="{A69D342E-70BB-45EB-81F5-E7789FE2A538}"/>
              </a:ext>
            </a:extLst>
          </p:cNvPr>
          <p:cNvSpPr>
            <a:spLocks noChangeAspect="1"/>
          </p:cNvSpPr>
          <p:nvPr/>
        </p:nvSpPr>
        <p:spPr bwMode="auto">
          <a:xfrm>
            <a:off x="8833585" y="4979213"/>
            <a:ext cx="336552" cy="270084"/>
          </a:xfrm>
          <a:custGeom>
            <a:avLst/>
            <a:gdLst>
              <a:gd name="T0" fmla="*/ 469 w 474"/>
              <a:gd name="T1" fmla="*/ 155 h 381"/>
              <a:gd name="T2" fmla="*/ 451 w 474"/>
              <a:gd name="T3" fmla="*/ 165 h 381"/>
              <a:gd name="T4" fmla="*/ 441 w 474"/>
              <a:gd name="T5" fmla="*/ 162 h 381"/>
              <a:gd name="T6" fmla="*/ 237 w 474"/>
              <a:gd name="T7" fmla="*/ 44 h 381"/>
              <a:gd name="T8" fmla="*/ 33 w 474"/>
              <a:gd name="T9" fmla="*/ 162 h 381"/>
              <a:gd name="T10" fmla="*/ 6 w 474"/>
              <a:gd name="T11" fmla="*/ 155 h 381"/>
              <a:gd name="T12" fmla="*/ 13 w 474"/>
              <a:gd name="T13" fmla="*/ 127 h 381"/>
              <a:gd name="T14" fmla="*/ 227 w 474"/>
              <a:gd name="T15" fmla="*/ 4 h 381"/>
              <a:gd name="T16" fmla="*/ 247 w 474"/>
              <a:gd name="T17" fmla="*/ 4 h 381"/>
              <a:gd name="T18" fmla="*/ 461 w 474"/>
              <a:gd name="T19" fmla="*/ 127 h 381"/>
              <a:gd name="T20" fmla="*/ 469 w 474"/>
              <a:gd name="T21" fmla="*/ 155 h 381"/>
              <a:gd name="T22" fmla="*/ 418 w 474"/>
              <a:gd name="T23" fmla="*/ 176 h 381"/>
              <a:gd name="T24" fmla="*/ 418 w 474"/>
              <a:gd name="T25" fmla="*/ 361 h 381"/>
              <a:gd name="T26" fmla="*/ 398 w 474"/>
              <a:gd name="T27" fmla="*/ 381 h 381"/>
              <a:gd name="T28" fmla="*/ 317 w 474"/>
              <a:gd name="T29" fmla="*/ 381 h 381"/>
              <a:gd name="T30" fmla="*/ 297 w 474"/>
              <a:gd name="T31" fmla="*/ 361 h 381"/>
              <a:gd name="T32" fmla="*/ 297 w 474"/>
              <a:gd name="T33" fmla="*/ 302 h 381"/>
              <a:gd name="T34" fmla="*/ 237 w 474"/>
              <a:gd name="T35" fmla="*/ 242 h 381"/>
              <a:gd name="T36" fmla="*/ 177 w 474"/>
              <a:gd name="T37" fmla="*/ 302 h 381"/>
              <a:gd name="T38" fmla="*/ 177 w 474"/>
              <a:gd name="T39" fmla="*/ 361 h 381"/>
              <a:gd name="T40" fmla="*/ 157 w 474"/>
              <a:gd name="T41" fmla="*/ 381 h 381"/>
              <a:gd name="T42" fmla="*/ 76 w 474"/>
              <a:gd name="T43" fmla="*/ 381 h 381"/>
              <a:gd name="T44" fmla="*/ 56 w 474"/>
              <a:gd name="T45" fmla="*/ 361 h 381"/>
              <a:gd name="T46" fmla="*/ 56 w 474"/>
              <a:gd name="T47" fmla="*/ 176 h 381"/>
              <a:gd name="T48" fmla="*/ 66 w 474"/>
              <a:gd name="T49" fmla="*/ 158 h 381"/>
              <a:gd name="T50" fmla="*/ 227 w 474"/>
              <a:gd name="T51" fmla="*/ 65 h 381"/>
              <a:gd name="T52" fmla="*/ 247 w 474"/>
              <a:gd name="T53" fmla="*/ 65 h 381"/>
              <a:gd name="T54" fmla="*/ 408 w 474"/>
              <a:gd name="T55" fmla="*/ 158 h 381"/>
              <a:gd name="T56" fmla="*/ 418 w 474"/>
              <a:gd name="T57" fmla="*/ 176 h 381"/>
              <a:gd name="T58" fmla="*/ 378 w 474"/>
              <a:gd name="T59" fmla="*/ 187 h 381"/>
              <a:gd name="T60" fmla="*/ 237 w 474"/>
              <a:gd name="T61" fmla="*/ 106 h 381"/>
              <a:gd name="T62" fmla="*/ 96 w 474"/>
              <a:gd name="T63" fmla="*/ 187 h 381"/>
              <a:gd name="T64" fmla="*/ 96 w 474"/>
              <a:gd name="T65" fmla="*/ 341 h 381"/>
              <a:gd name="T66" fmla="*/ 137 w 474"/>
              <a:gd name="T67" fmla="*/ 341 h 381"/>
              <a:gd name="T68" fmla="*/ 137 w 474"/>
              <a:gd name="T69" fmla="*/ 302 h 381"/>
              <a:gd name="T70" fmla="*/ 237 w 474"/>
              <a:gd name="T71" fmla="*/ 202 h 381"/>
              <a:gd name="T72" fmla="*/ 337 w 474"/>
              <a:gd name="T73" fmla="*/ 302 h 381"/>
              <a:gd name="T74" fmla="*/ 337 w 474"/>
              <a:gd name="T75" fmla="*/ 341 h 381"/>
              <a:gd name="T76" fmla="*/ 378 w 474"/>
              <a:gd name="T77" fmla="*/ 341 h 381"/>
              <a:gd name="T78" fmla="*/ 378 w 474"/>
              <a:gd name="T7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4" h="381">
                <a:moveTo>
                  <a:pt x="469" y="155"/>
                </a:moveTo>
                <a:cubicBezTo>
                  <a:pt x="465" y="161"/>
                  <a:pt x="458" y="165"/>
                  <a:pt x="451" y="165"/>
                </a:cubicBezTo>
                <a:cubicBezTo>
                  <a:pt x="448" y="165"/>
                  <a:pt x="444" y="164"/>
                  <a:pt x="441" y="162"/>
                </a:cubicBezTo>
                <a:lnTo>
                  <a:pt x="237" y="44"/>
                </a:lnTo>
                <a:lnTo>
                  <a:pt x="33" y="162"/>
                </a:lnTo>
                <a:cubicBezTo>
                  <a:pt x="23" y="168"/>
                  <a:pt x="11" y="164"/>
                  <a:pt x="6" y="155"/>
                </a:cubicBezTo>
                <a:cubicBezTo>
                  <a:pt x="0" y="145"/>
                  <a:pt x="3" y="133"/>
                  <a:pt x="13" y="127"/>
                </a:cubicBezTo>
                <a:lnTo>
                  <a:pt x="227" y="4"/>
                </a:lnTo>
                <a:cubicBezTo>
                  <a:pt x="233" y="0"/>
                  <a:pt x="241" y="0"/>
                  <a:pt x="247" y="4"/>
                </a:cubicBezTo>
                <a:lnTo>
                  <a:pt x="461" y="127"/>
                </a:lnTo>
                <a:cubicBezTo>
                  <a:pt x="471" y="133"/>
                  <a:pt x="474" y="145"/>
                  <a:pt x="469" y="155"/>
                </a:cubicBezTo>
                <a:close/>
                <a:moveTo>
                  <a:pt x="418" y="176"/>
                </a:moveTo>
                <a:lnTo>
                  <a:pt x="418" y="361"/>
                </a:lnTo>
                <a:cubicBezTo>
                  <a:pt x="418" y="372"/>
                  <a:pt x="409" y="381"/>
                  <a:pt x="398" y="381"/>
                </a:cubicBezTo>
                <a:lnTo>
                  <a:pt x="317" y="381"/>
                </a:lnTo>
                <a:cubicBezTo>
                  <a:pt x="306" y="381"/>
                  <a:pt x="297" y="372"/>
                  <a:pt x="297" y="361"/>
                </a:cubicBezTo>
                <a:lnTo>
                  <a:pt x="297" y="302"/>
                </a:lnTo>
                <a:cubicBezTo>
                  <a:pt x="297" y="269"/>
                  <a:pt x="270" y="242"/>
                  <a:pt x="237" y="242"/>
                </a:cubicBezTo>
                <a:cubicBezTo>
                  <a:pt x="204" y="242"/>
                  <a:pt x="177" y="269"/>
                  <a:pt x="177" y="302"/>
                </a:cubicBezTo>
                <a:lnTo>
                  <a:pt x="177" y="361"/>
                </a:lnTo>
                <a:cubicBezTo>
                  <a:pt x="177" y="372"/>
                  <a:pt x="168" y="381"/>
                  <a:pt x="157" y="381"/>
                </a:cubicBezTo>
                <a:lnTo>
                  <a:pt x="76" y="381"/>
                </a:lnTo>
                <a:cubicBezTo>
                  <a:pt x="65" y="381"/>
                  <a:pt x="56" y="372"/>
                  <a:pt x="56" y="361"/>
                </a:cubicBezTo>
                <a:lnTo>
                  <a:pt x="56" y="176"/>
                </a:lnTo>
                <a:cubicBezTo>
                  <a:pt x="56" y="168"/>
                  <a:pt x="60" y="162"/>
                  <a:pt x="66" y="158"/>
                </a:cubicBezTo>
                <a:lnTo>
                  <a:pt x="227" y="65"/>
                </a:lnTo>
                <a:cubicBezTo>
                  <a:pt x="233" y="62"/>
                  <a:pt x="241" y="62"/>
                  <a:pt x="247" y="65"/>
                </a:cubicBezTo>
                <a:lnTo>
                  <a:pt x="408" y="158"/>
                </a:lnTo>
                <a:cubicBezTo>
                  <a:pt x="414" y="162"/>
                  <a:pt x="418" y="168"/>
                  <a:pt x="418" y="176"/>
                </a:cubicBezTo>
                <a:close/>
                <a:moveTo>
                  <a:pt x="378" y="187"/>
                </a:moveTo>
                <a:lnTo>
                  <a:pt x="237" y="106"/>
                </a:lnTo>
                <a:lnTo>
                  <a:pt x="96" y="187"/>
                </a:lnTo>
                <a:lnTo>
                  <a:pt x="96" y="341"/>
                </a:lnTo>
                <a:lnTo>
                  <a:pt x="137" y="341"/>
                </a:lnTo>
                <a:lnTo>
                  <a:pt x="137" y="302"/>
                </a:lnTo>
                <a:cubicBezTo>
                  <a:pt x="137" y="247"/>
                  <a:pt x="182" y="202"/>
                  <a:pt x="237" y="202"/>
                </a:cubicBezTo>
                <a:cubicBezTo>
                  <a:pt x="292" y="202"/>
                  <a:pt x="337" y="247"/>
                  <a:pt x="337" y="302"/>
                </a:cubicBezTo>
                <a:lnTo>
                  <a:pt x="337" y="341"/>
                </a:lnTo>
                <a:lnTo>
                  <a:pt x="378" y="341"/>
                </a:lnTo>
                <a:lnTo>
                  <a:pt x="378" y="187"/>
                </a:lnTo>
                <a:close/>
              </a:path>
            </a:pathLst>
          </a:custGeom>
          <a:solidFill>
            <a:schemeClr val="bg1"/>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1" name="椭圆 50">
            <a:extLst>
              <a:ext uri="{FF2B5EF4-FFF2-40B4-BE49-F238E27FC236}">
                <a16:creationId xmlns:a16="http://schemas.microsoft.com/office/drawing/2014/main" id="{4809C138-A56E-4B49-A0EB-E5DCB7A7F316}"/>
              </a:ext>
            </a:extLst>
          </p:cNvPr>
          <p:cNvSpPr/>
          <p:nvPr/>
        </p:nvSpPr>
        <p:spPr>
          <a:xfrm>
            <a:off x="8728710" y="3399567"/>
            <a:ext cx="533396" cy="533396"/>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9" name="head_159047">
            <a:extLst>
              <a:ext uri="{FF2B5EF4-FFF2-40B4-BE49-F238E27FC236}">
                <a16:creationId xmlns:a16="http://schemas.microsoft.com/office/drawing/2014/main" id="{CF2AC034-F242-410E-85B3-42022A6E2EAC}"/>
              </a:ext>
            </a:extLst>
          </p:cNvPr>
          <p:cNvSpPr>
            <a:spLocks noChangeAspect="1"/>
          </p:cNvSpPr>
          <p:nvPr/>
        </p:nvSpPr>
        <p:spPr bwMode="auto">
          <a:xfrm>
            <a:off x="8837971" y="3502026"/>
            <a:ext cx="288208" cy="336550"/>
          </a:xfrm>
          <a:custGeom>
            <a:avLst/>
            <a:gdLst>
              <a:gd name="connsiteX0" fmla="*/ 285752 w 517565"/>
              <a:gd name="connsiteY0" fmla="*/ 167603 h 604377"/>
              <a:gd name="connsiteX1" fmla="*/ 351625 w 517565"/>
              <a:gd name="connsiteY1" fmla="*/ 233335 h 604377"/>
              <a:gd name="connsiteX2" fmla="*/ 285752 w 517565"/>
              <a:gd name="connsiteY2" fmla="*/ 299067 h 604377"/>
              <a:gd name="connsiteX3" fmla="*/ 219879 w 517565"/>
              <a:gd name="connsiteY3" fmla="*/ 233335 h 604377"/>
              <a:gd name="connsiteX4" fmla="*/ 285752 w 517565"/>
              <a:gd name="connsiteY4" fmla="*/ 167603 h 604377"/>
              <a:gd name="connsiteX5" fmla="*/ 269947 w 517565"/>
              <a:gd name="connsiteY5" fmla="*/ 73459 h 604377"/>
              <a:gd name="connsiteX6" fmla="*/ 258620 w 517565"/>
              <a:gd name="connsiteY6" fmla="*/ 82914 h 604377"/>
              <a:gd name="connsiteX7" fmla="*/ 253606 w 517565"/>
              <a:gd name="connsiteY7" fmla="*/ 112855 h 604377"/>
              <a:gd name="connsiteX8" fmla="*/ 220553 w 517565"/>
              <a:gd name="connsiteY8" fmla="*/ 126667 h 604377"/>
              <a:gd name="connsiteX9" fmla="*/ 196041 w 517565"/>
              <a:gd name="connsiteY9" fmla="*/ 109240 h 604377"/>
              <a:gd name="connsiteX10" fmla="*/ 181186 w 517565"/>
              <a:gd name="connsiteY10" fmla="*/ 110538 h 604377"/>
              <a:gd name="connsiteX11" fmla="*/ 170508 w 517565"/>
              <a:gd name="connsiteY11" fmla="*/ 121105 h 604377"/>
              <a:gd name="connsiteX12" fmla="*/ 159831 w 517565"/>
              <a:gd name="connsiteY12" fmla="*/ 131765 h 604377"/>
              <a:gd name="connsiteX13" fmla="*/ 158624 w 517565"/>
              <a:gd name="connsiteY13" fmla="*/ 146596 h 604377"/>
              <a:gd name="connsiteX14" fmla="*/ 176358 w 517565"/>
              <a:gd name="connsiteY14" fmla="*/ 171531 h 604377"/>
              <a:gd name="connsiteX15" fmla="*/ 163173 w 517565"/>
              <a:gd name="connsiteY15" fmla="*/ 203789 h 604377"/>
              <a:gd name="connsiteX16" fmla="*/ 133463 w 517565"/>
              <a:gd name="connsiteY16" fmla="*/ 208517 h 604377"/>
              <a:gd name="connsiteX17" fmla="*/ 123992 w 517565"/>
              <a:gd name="connsiteY17" fmla="*/ 219733 h 604377"/>
              <a:gd name="connsiteX18" fmla="*/ 123992 w 517565"/>
              <a:gd name="connsiteY18" fmla="*/ 234749 h 604377"/>
              <a:gd name="connsiteX19" fmla="*/ 123992 w 517565"/>
              <a:gd name="connsiteY19" fmla="*/ 249673 h 604377"/>
              <a:gd name="connsiteX20" fmla="*/ 133463 w 517565"/>
              <a:gd name="connsiteY20" fmla="*/ 260890 h 604377"/>
              <a:gd name="connsiteX21" fmla="*/ 163730 w 517565"/>
              <a:gd name="connsiteY21" fmla="*/ 265988 h 604377"/>
              <a:gd name="connsiteX22" fmla="*/ 177286 w 517565"/>
              <a:gd name="connsiteY22" fmla="*/ 298153 h 604377"/>
              <a:gd name="connsiteX23" fmla="*/ 159831 w 517565"/>
              <a:gd name="connsiteY23" fmla="*/ 322625 h 604377"/>
              <a:gd name="connsiteX24" fmla="*/ 161131 w 517565"/>
              <a:gd name="connsiteY24" fmla="*/ 337456 h 604377"/>
              <a:gd name="connsiteX25" fmla="*/ 171715 w 517565"/>
              <a:gd name="connsiteY25" fmla="*/ 348023 h 604377"/>
              <a:gd name="connsiteX26" fmla="*/ 182393 w 517565"/>
              <a:gd name="connsiteY26" fmla="*/ 358683 h 604377"/>
              <a:gd name="connsiteX27" fmla="*/ 197248 w 517565"/>
              <a:gd name="connsiteY27" fmla="*/ 359888 h 604377"/>
              <a:gd name="connsiteX28" fmla="*/ 222224 w 517565"/>
              <a:gd name="connsiteY28" fmla="*/ 342276 h 604377"/>
              <a:gd name="connsiteX29" fmla="*/ 254534 w 517565"/>
              <a:gd name="connsiteY29" fmla="*/ 355346 h 604377"/>
              <a:gd name="connsiteX30" fmla="*/ 259548 w 517565"/>
              <a:gd name="connsiteY30" fmla="*/ 385009 h 604377"/>
              <a:gd name="connsiteX31" fmla="*/ 270783 w 517565"/>
              <a:gd name="connsiteY31" fmla="*/ 394556 h 604377"/>
              <a:gd name="connsiteX32" fmla="*/ 285731 w 517565"/>
              <a:gd name="connsiteY32" fmla="*/ 394556 h 604377"/>
              <a:gd name="connsiteX33" fmla="*/ 300772 w 517565"/>
              <a:gd name="connsiteY33" fmla="*/ 394556 h 604377"/>
              <a:gd name="connsiteX34" fmla="*/ 312006 w 517565"/>
              <a:gd name="connsiteY34" fmla="*/ 385009 h 604377"/>
              <a:gd name="connsiteX35" fmla="*/ 316834 w 517565"/>
              <a:gd name="connsiteY35" fmla="*/ 354883 h 604377"/>
              <a:gd name="connsiteX36" fmla="*/ 348309 w 517565"/>
              <a:gd name="connsiteY36" fmla="*/ 341720 h 604377"/>
              <a:gd name="connsiteX37" fmla="*/ 373007 w 517565"/>
              <a:gd name="connsiteY37" fmla="*/ 359332 h 604377"/>
              <a:gd name="connsiteX38" fmla="*/ 387862 w 517565"/>
              <a:gd name="connsiteY38" fmla="*/ 358034 h 604377"/>
              <a:gd name="connsiteX39" fmla="*/ 398539 w 517565"/>
              <a:gd name="connsiteY39" fmla="*/ 347467 h 604377"/>
              <a:gd name="connsiteX40" fmla="*/ 409217 w 517565"/>
              <a:gd name="connsiteY40" fmla="*/ 336807 h 604377"/>
              <a:gd name="connsiteX41" fmla="*/ 410424 w 517565"/>
              <a:gd name="connsiteY41" fmla="*/ 321976 h 604377"/>
              <a:gd name="connsiteX42" fmla="*/ 392876 w 517565"/>
              <a:gd name="connsiteY42" fmla="*/ 297412 h 604377"/>
              <a:gd name="connsiteX43" fmla="*/ 406246 w 517565"/>
              <a:gd name="connsiteY43" fmla="*/ 265154 h 604377"/>
              <a:gd name="connsiteX44" fmla="*/ 436142 w 517565"/>
              <a:gd name="connsiteY44" fmla="*/ 260055 h 604377"/>
              <a:gd name="connsiteX45" fmla="*/ 445705 w 517565"/>
              <a:gd name="connsiteY45" fmla="*/ 248932 h 604377"/>
              <a:gd name="connsiteX46" fmla="*/ 445705 w 517565"/>
              <a:gd name="connsiteY46" fmla="*/ 234008 h 604377"/>
              <a:gd name="connsiteX47" fmla="*/ 445705 w 517565"/>
              <a:gd name="connsiteY47" fmla="*/ 218991 h 604377"/>
              <a:gd name="connsiteX48" fmla="*/ 436142 w 517565"/>
              <a:gd name="connsiteY48" fmla="*/ 207775 h 604377"/>
              <a:gd name="connsiteX49" fmla="*/ 406246 w 517565"/>
              <a:gd name="connsiteY49" fmla="*/ 202677 h 604377"/>
              <a:gd name="connsiteX50" fmla="*/ 392876 w 517565"/>
              <a:gd name="connsiteY50" fmla="*/ 170419 h 604377"/>
              <a:gd name="connsiteX51" fmla="*/ 410424 w 517565"/>
              <a:gd name="connsiteY51" fmla="*/ 145762 h 604377"/>
              <a:gd name="connsiteX52" fmla="*/ 409217 w 517565"/>
              <a:gd name="connsiteY52" fmla="*/ 130931 h 604377"/>
              <a:gd name="connsiteX53" fmla="*/ 398539 w 517565"/>
              <a:gd name="connsiteY53" fmla="*/ 120271 h 604377"/>
              <a:gd name="connsiteX54" fmla="*/ 387862 w 517565"/>
              <a:gd name="connsiteY54" fmla="*/ 109611 h 604377"/>
              <a:gd name="connsiteX55" fmla="*/ 373192 w 517565"/>
              <a:gd name="connsiteY55" fmla="*/ 108684 h 604377"/>
              <a:gd name="connsiteX56" fmla="*/ 348495 w 517565"/>
              <a:gd name="connsiteY56" fmla="*/ 126203 h 604377"/>
              <a:gd name="connsiteX57" fmla="*/ 316185 w 517565"/>
              <a:gd name="connsiteY57" fmla="*/ 112855 h 604377"/>
              <a:gd name="connsiteX58" fmla="*/ 311171 w 517565"/>
              <a:gd name="connsiteY58" fmla="*/ 82914 h 604377"/>
              <a:gd name="connsiteX59" fmla="*/ 299844 w 517565"/>
              <a:gd name="connsiteY59" fmla="*/ 73459 h 604377"/>
              <a:gd name="connsiteX60" fmla="*/ 284895 w 517565"/>
              <a:gd name="connsiteY60" fmla="*/ 73459 h 604377"/>
              <a:gd name="connsiteX61" fmla="*/ 301236 w 517565"/>
              <a:gd name="connsiteY61" fmla="*/ 601 h 604377"/>
              <a:gd name="connsiteX62" fmla="*/ 517476 w 517565"/>
              <a:gd name="connsiteY62" fmla="*/ 226592 h 604377"/>
              <a:gd name="connsiteX63" fmla="*/ 460654 w 517565"/>
              <a:gd name="connsiteY63" fmla="*/ 385287 h 604377"/>
              <a:gd name="connsiteX64" fmla="*/ 460654 w 517565"/>
              <a:gd name="connsiteY64" fmla="*/ 490218 h 604377"/>
              <a:gd name="connsiteX65" fmla="*/ 444963 w 517565"/>
              <a:gd name="connsiteY65" fmla="*/ 512094 h 604377"/>
              <a:gd name="connsiteX66" fmla="*/ 176172 w 517565"/>
              <a:gd name="connsiteY66" fmla="*/ 603492 h 604377"/>
              <a:gd name="connsiteX67" fmla="*/ 155653 w 517565"/>
              <a:gd name="connsiteY67" fmla="*/ 588939 h 604377"/>
              <a:gd name="connsiteX68" fmla="*/ 155653 w 517565"/>
              <a:gd name="connsiteY68" fmla="*/ 532858 h 604377"/>
              <a:gd name="connsiteX69" fmla="*/ 91774 w 517565"/>
              <a:gd name="connsiteY69" fmla="*/ 532858 h 604377"/>
              <a:gd name="connsiteX70" fmla="*/ 50829 w 517565"/>
              <a:gd name="connsiteY70" fmla="*/ 491887 h 604377"/>
              <a:gd name="connsiteX71" fmla="*/ 50829 w 517565"/>
              <a:gd name="connsiteY71" fmla="*/ 380096 h 604377"/>
              <a:gd name="connsiteX72" fmla="*/ 20190 w 517565"/>
              <a:gd name="connsiteY72" fmla="*/ 380096 h 604377"/>
              <a:gd name="connsiteX73" fmla="*/ 3292 w 517565"/>
              <a:gd name="connsiteY73" fmla="*/ 349043 h 604377"/>
              <a:gd name="connsiteX74" fmla="*/ 33095 w 517565"/>
              <a:gd name="connsiteY74" fmla="*/ 296485 h 604377"/>
              <a:gd name="connsiteX75" fmla="*/ 50829 w 517565"/>
              <a:gd name="connsiteY75" fmla="*/ 223811 h 604377"/>
              <a:gd name="connsiteX76" fmla="*/ 50829 w 517565"/>
              <a:gd name="connsiteY76" fmla="*/ 217415 h 604377"/>
              <a:gd name="connsiteX77" fmla="*/ 51386 w 517565"/>
              <a:gd name="connsiteY77" fmla="*/ 217415 h 604377"/>
              <a:gd name="connsiteX78" fmla="*/ 301236 w 517565"/>
              <a:gd name="connsiteY78" fmla="*/ 601 h 6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17565" h="604377">
                <a:moveTo>
                  <a:pt x="285752" y="167603"/>
                </a:moveTo>
                <a:cubicBezTo>
                  <a:pt x="322133" y="167603"/>
                  <a:pt x="351625" y="197032"/>
                  <a:pt x="351625" y="233335"/>
                </a:cubicBezTo>
                <a:cubicBezTo>
                  <a:pt x="351625" y="269638"/>
                  <a:pt x="322133" y="299067"/>
                  <a:pt x="285752" y="299067"/>
                </a:cubicBezTo>
                <a:cubicBezTo>
                  <a:pt x="249371" y="299067"/>
                  <a:pt x="219879" y="269638"/>
                  <a:pt x="219879" y="233335"/>
                </a:cubicBezTo>
                <a:cubicBezTo>
                  <a:pt x="219879" y="197032"/>
                  <a:pt x="249371" y="167603"/>
                  <a:pt x="285752" y="167603"/>
                </a:cubicBezTo>
                <a:close/>
                <a:moveTo>
                  <a:pt x="269947" y="73459"/>
                </a:moveTo>
                <a:cubicBezTo>
                  <a:pt x="264376" y="73459"/>
                  <a:pt x="259641" y="77353"/>
                  <a:pt x="258620" y="82914"/>
                </a:cubicBezTo>
                <a:lnTo>
                  <a:pt x="253606" y="112855"/>
                </a:lnTo>
                <a:cubicBezTo>
                  <a:pt x="242093" y="115729"/>
                  <a:pt x="230951" y="120271"/>
                  <a:pt x="220553" y="126667"/>
                </a:cubicBezTo>
                <a:lnTo>
                  <a:pt x="196041" y="109240"/>
                </a:lnTo>
                <a:cubicBezTo>
                  <a:pt x="191399" y="106088"/>
                  <a:pt x="185085" y="106552"/>
                  <a:pt x="181186" y="110538"/>
                </a:cubicBezTo>
                <a:lnTo>
                  <a:pt x="170508" y="121105"/>
                </a:lnTo>
                <a:lnTo>
                  <a:pt x="159831" y="131765"/>
                </a:lnTo>
                <a:cubicBezTo>
                  <a:pt x="155931" y="135751"/>
                  <a:pt x="155374" y="142054"/>
                  <a:pt x="158624" y="146596"/>
                </a:cubicBezTo>
                <a:lnTo>
                  <a:pt x="176358" y="171531"/>
                </a:lnTo>
                <a:cubicBezTo>
                  <a:pt x="170415" y="181728"/>
                  <a:pt x="166052" y="192666"/>
                  <a:pt x="163173" y="203789"/>
                </a:cubicBezTo>
                <a:lnTo>
                  <a:pt x="133463" y="208517"/>
                </a:lnTo>
                <a:cubicBezTo>
                  <a:pt x="127892" y="209351"/>
                  <a:pt x="123992" y="214171"/>
                  <a:pt x="123992" y="219733"/>
                </a:cubicBezTo>
                <a:lnTo>
                  <a:pt x="123992" y="234749"/>
                </a:lnTo>
                <a:lnTo>
                  <a:pt x="123992" y="249673"/>
                </a:lnTo>
                <a:cubicBezTo>
                  <a:pt x="123992" y="255235"/>
                  <a:pt x="127892" y="259963"/>
                  <a:pt x="133463" y="260890"/>
                </a:cubicBezTo>
                <a:lnTo>
                  <a:pt x="163730" y="265988"/>
                </a:lnTo>
                <a:cubicBezTo>
                  <a:pt x="166702" y="277204"/>
                  <a:pt x="171158" y="287957"/>
                  <a:pt x="177286" y="298153"/>
                </a:cubicBezTo>
                <a:lnTo>
                  <a:pt x="159831" y="322625"/>
                </a:lnTo>
                <a:cubicBezTo>
                  <a:pt x="156674" y="327167"/>
                  <a:pt x="157138" y="333470"/>
                  <a:pt x="161131" y="337456"/>
                </a:cubicBezTo>
                <a:lnTo>
                  <a:pt x="171715" y="348023"/>
                </a:lnTo>
                <a:lnTo>
                  <a:pt x="182393" y="358683"/>
                </a:lnTo>
                <a:cubicBezTo>
                  <a:pt x="186385" y="362669"/>
                  <a:pt x="192699" y="363133"/>
                  <a:pt x="197248" y="359888"/>
                </a:cubicBezTo>
                <a:lnTo>
                  <a:pt x="222224" y="342276"/>
                </a:lnTo>
                <a:cubicBezTo>
                  <a:pt x="232437" y="348209"/>
                  <a:pt x="243393" y="352473"/>
                  <a:pt x="254534" y="355346"/>
                </a:cubicBezTo>
                <a:lnTo>
                  <a:pt x="259548" y="385009"/>
                </a:lnTo>
                <a:cubicBezTo>
                  <a:pt x="260477" y="390570"/>
                  <a:pt x="265212" y="394556"/>
                  <a:pt x="270783" y="394556"/>
                </a:cubicBezTo>
                <a:lnTo>
                  <a:pt x="285731" y="394556"/>
                </a:lnTo>
                <a:lnTo>
                  <a:pt x="300772" y="394556"/>
                </a:lnTo>
                <a:cubicBezTo>
                  <a:pt x="306343" y="394556"/>
                  <a:pt x="310985" y="390570"/>
                  <a:pt x="312006" y="385009"/>
                </a:cubicBezTo>
                <a:lnTo>
                  <a:pt x="316834" y="354883"/>
                </a:lnTo>
                <a:cubicBezTo>
                  <a:pt x="327697" y="352009"/>
                  <a:pt x="338375" y="347560"/>
                  <a:pt x="348309" y="341720"/>
                </a:cubicBezTo>
                <a:lnTo>
                  <a:pt x="373007" y="359332"/>
                </a:lnTo>
                <a:cubicBezTo>
                  <a:pt x="377649" y="362484"/>
                  <a:pt x="383963" y="362020"/>
                  <a:pt x="387862" y="358034"/>
                </a:cubicBezTo>
                <a:lnTo>
                  <a:pt x="398539" y="347467"/>
                </a:lnTo>
                <a:lnTo>
                  <a:pt x="409217" y="336807"/>
                </a:lnTo>
                <a:cubicBezTo>
                  <a:pt x="413116" y="332821"/>
                  <a:pt x="413673" y="326518"/>
                  <a:pt x="410424" y="321976"/>
                </a:cubicBezTo>
                <a:lnTo>
                  <a:pt x="392876" y="297412"/>
                </a:lnTo>
                <a:cubicBezTo>
                  <a:pt x="398911" y="287215"/>
                  <a:pt x="403367" y="276370"/>
                  <a:pt x="406246" y="265154"/>
                </a:cubicBezTo>
                <a:lnTo>
                  <a:pt x="436142" y="260055"/>
                </a:lnTo>
                <a:cubicBezTo>
                  <a:pt x="441713" y="259036"/>
                  <a:pt x="445705" y="254215"/>
                  <a:pt x="445705" y="248932"/>
                </a:cubicBezTo>
                <a:lnTo>
                  <a:pt x="445705" y="234008"/>
                </a:lnTo>
                <a:lnTo>
                  <a:pt x="445705" y="218991"/>
                </a:lnTo>
                <a:cubicBezTo>
                  <a:pt x="445705" y="213429"/>
                  <a:pt x="441713" y="208795"/>
                  <a:pt x="436142" y="207775"/>
                </a:cubicBezTo>
                <a:lnTo>
                  <a:pt x="406246" y="202677"/>
                </a:lnTo>
                <a:cubicBezTo>
                  <a:pt x="403367" y="191461"/>
                  <a:pt x="398911" y="180708"/>
                  <a:pt x="392876" y="170419"/>
                </a:cubicBezTo>
                <a:lnTo>
                  <a:pt x="410424" y="145762"/>
                </a:lnTo>
                <a:cubicBezTo>
                  <a:pt x="413673" y="141127"/>
                  <a:pt x="413116" y="134824"/>
                  <a:pt x="409217" y="130931"/>
                </a:cubicBezTo>
                <a:lnTo>
                  <a:pt x="398539" y="120271"/>
                </a:lnTo>
                <a:lnTo>
                  <a:pt x="387862" y="109611"/>
                </a:lnTo>
                <a:cubicBezTo>
                  <a:pt x="383963" y="105903"/>
                  <a:pt x="377649" y="105439"/>
                  <a:pt x="373192" y="108684"/>
                </a:cubicBezTo>
                <a:lnTo>
                  <a:pt x="348495" y="126203"/>
                </a:lnTo>
                <a:cubicBezTo>
                  <a:pt x="338375" y="120178"/>
                  <a:pt x="327512" y="115729"/>
                  <a:pt x="316185" y="112855"/>
                </a:cubicBezTo>
                <a:lnTo>
                  <a:pt x="311171" y="82914"/>
                </a:lnTo>
                <a:cubicBezTo>
                  <a:pt x="310242" y="77353"/>
                  <a:pt x="305414" y="73459"/>
                  <a:pt x="299844" y="73459"/>
                </a:cubicBezTo>
                <a:lnTo>
                  <a:pt x="284895" y="73459"/>
                </a:lnTo>
                <a:close/>
                <a:moveTo>
                  <a:pt x="301236" y="601"/>
                </a:moveTo>
                <a:cubicBezTo>
                  <a:pt x="419616" y="8943"/>
                  <a:pt x="514319" y="108035"/>
                  <a:pt x="517476" y="226592"/>
                </a:cubicBezTo>
                <a:cubicBezTo>
                  <a:pt x="519147" y="287400"/>
                  <a:pt x="497328" y="343110"/>
                  <a:pt x="460654" y="385287"/>
                </a:cubicBezTo>
                <a:lnTo>
                  <a:pt x="460654" y="490218"/>
                </a:lnTo>
                <a:cubicBezTo>
                  <a:pt x="460654" y="500044"/>
                  <a:pt x="454340" y="508850"/>
                  <a:pt x="444963" y="512094"/>
                </a:cubicBezTo>
                <a:lnTo>
                  <a:pt x="176172" y="603492"/>
                </a:lnTo>
                <a:cubicBezTo>
                  <a:pt x="166052" y="607014"/>
                  <a:pt x="155653" y="599599"/>
                  <a:pt x="155653" y="588939"/>
                </a:cubicBezTo>
                <a:lnTo>
                  <a:pt x="155653" y="532858"/>
                </a:lnTo>
                <a:lnTo>
                  <a:pt x="91774" y="532858"/>
                </a:lnTo>
                <a:cubicBezTo>
                  <a:pt x="69120" y="532858"/>
                  <a:pt x="50829" y="514504"/>
                  <a:pt x="50829" y="491887"/>
                </a:cubicBezTo>
                <a:lnTo>
                  <a:pt x="50829" y="380096"/>
                </a:lnTo>
                <a:lnTo>
                  <a:pt x="20190" y="380096"/>
                </a:lnTo>
                <a:cubicBezTo>
                  <a:pt x="4220" y="380096"/>
                  <a:pt x="-5436" y="362484"/>
                  <a:pt x="3292" y="349043"/>
                </a:cubicBezTo>
                <a:cubicBezTo>
                  <a:pt x="12019" y="335417"/>
                  <a:pt x="22789" y="316136"/>
                  <a:pt x="33095" y="296485"/>
                </a:cubicBezTo>
                <a:cubicBezTo>
                  <a:pt x="42844" y="277760"/>
                  <a:pt x="50829" y="244946"/>
                  <a:pt x="50829" y="223811"/>
                </a:cubicBezTo>
                <a:lnTo>
                  <a:pt x="50829" y="217415"/>
                </a:lnTo>
                <a:lnTo>
                  <a:pt x="51386" y="217415"/>
                </a:lnTo>
                <a:cubicBezTo>
                  <a:pt x="59835" y="90515"/>
                  <a:pt x="170044" y="-8669"/>
                  <a:pt x="301236" y="601"/>
                </a:cubicBezTo>
                <a:close/>
              </a:path>
            </a:pathLst>
          </a:custGeom>
          <a:solidFill>
            <a:schemeClr val="bg1"/>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2" name="椭圆 41">
            <a:extLst>
              <a:ext uri="{FF2B5EF4-FFF2-40B4-BE49-F238E27FC236}">
                <a16:creationId xmlns:a16="http://schemas.microsoft.com/office/drawing/2014/main" id="{BA1606E1-B96D-4B0E-8001-8513B875308C}"/>
              </a:ext>
            </a:extLst>
          </p:cNvPr>
          <p:cNvSpPr/>
          <p:nvPr/>
        </p:nvSpPr>
        <p:spPr>
          <a:xfrm>
            <a:off x="8728710" y="1890081"/>
            <a:ext cx="533396" cy="533396"/>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90" name="three-databases-symbol_51334">
            <a:extLst>
              <a:ext uri="{FF2B5EF4-FFF2-40B4-BE49-F238E27FC236}">
                <a16:creationId xmlns:a16="http://schemas.microsoft.com/office/drawing/2014/main" id="{2667E262-8BB5-425D-BB90-2E7677B037CC}"/>
              </a:ext>
            </a:extLst>
          </p:cNvPr>
          <p:cNvSpPr>
            <a:spLocks noChangeAspect="1"/>
          </p:cNvSpPr>
          <p:nvPr/>
        </p:nvSpPr>
        <p:spPr bwMode="auto">
          <a:xfrm>
            <a:off x="8833893" y="1978026"/>
            <a:ext cx="334464" cy="336550"/>
          </a:xfrm>
          <a:custGeom>
            <a:avLst/>
            <a:gdLst>
              <a:gd name="connsiteX0" fmla="*/ 0 w 596445"/>
              <a:gd name="connsiteY0" fmla="*/ 460757 h 600166"/>
              <a:gd name="connsiteX1" fmla="*/ 162584 w 596445"/>
              <a:gd name="connsiteY1" fmla="*/ 515661 h 600166"/>
              <a:gd name="connsiteX2" fmla="*/ 325168 w 596445"/>
              <a:gd name="connsiteY2" fmla="*/ 460757 h 600166"/>
              <a:gd name="connsiteX3" fmla="*/ 325168 w 596445"/>
              <a:gd name="connsiteY3" fmla="*/ 540965 h 600166"/>
              <a:gd name="connsiteX4" fmla="*/ 162584 w 596445"/>
              <a:gd name="connsiteY4" fmla="*/ 600166 h 600166"/>
              <a:gd name="connsiteX5" fmla="*/ 0 w 596445"/>
              <a:gd name="connsiteY5" fmla="*/ 540965 h 600166"/>
              <a:gd name="connsiteX6" fmla="*/ 596251 w 596445"/>
              <a:gd name="connsiteY6" fmla="*/ 369557 h 600166"/>
              <a:gd name="connsiteX7" fmla="*/ 596251 w 596445"/>
              <a:gd name="connsiteY7" fmla="*/ 449765 h 600166"/>
              <a:gd name="connsiteX8" fmla="*/ 433673 w 596445"/>
              <a:gd name="connsiteY8" fmla="*/ 508966 h 600166"/>
              <a:gd name="connsiteX9" fmla="*/ 347602 w 596445"/>
              <a:gd name="connsiteY9" fmla="*/ 499895 h 600166"/>
              <a:gd name="connsiteX10" fmla="*/ 347602 w 596445"/>
              <a:gd name="connsiteY10" fmla="*/ 415390 h 600166"/>
              <a:gd name="connsiteX11" fmla="*/ 433673 w 596445"/>
              <a:gd name="connsiteY11" fmla="*/ 424461 h 600166"/>
              <a:gd name="connsiteX12" fmla="*/ 596251 w 596445"/>
              <a:gd name="connsiteY12" fmla="*/ 369557 h 600166"/>
              <a:gd name="connsiteX13" fmla="*/ 0 w 596445"/>
              <a:gd name="connsiteY13" fmla="*/ 346681 h 600166"/>
              <a:gd name="connsiteX14" fmla="*/ 162584 w 596445"/>
              <a:gd name="connsiteY14" fmla="*/ 401108 h 600166"/>
              <a:gd name="connsiteX15" fmla="*/ 325168 w 596445"/>
              <a:gd name="connsiteY15" fmla="*/ 346681 h 600166"/>
              <a:gd name="connsiteX16" fmla="*/ 325168 w 596445"/>
              <a:gd name="connsiteY16" fmla="*/ 426889 h 600166"/>
              <a:gd name="connsiteX17" fmla="*/ 162584 w 596445"/>
              <a:gd name="connsiteY17" fmla="*/ 486090 h 600166"/>
              <a:gd name="connsiteX18" fmla="*/ 0 w 596445"/>
              <a:gd name="connsiteY18" fmla="*/ 426889 h 600166"/>
              <a:gd name="connsiteX19" fmla="*/ 0 w 596445"/>
              <a:gd name="connsiteY19" fmla="*/ 346681 h 600166"/>
              <a:gd name="connsiteX20" fmla="*/ 596233 w 596445"/>
              <a:gd name="connsiteY20" fmla="*/ 254944 h 600166"/>
              <a:gd name="connsiteX21" fmla="*/ 596233 w 596445"/>
              <a:gd name="connsiteY21" fmla="*/ 335664 h 600166"/>
              <a:gd name="connsiteX22" fmla="*/ 433667 w 596445"/>
              <a:gd name="connsiteY22" fmla="*/ 394891 h 600166"/>
              <a:gd name="connsiteX23" fmla="*/ 347602 w 596445"/>
              <a:gd name="connsiteY23" fmla="*/ 385816 h 600166"/>
              <a:gd name="connsiteX24" fmla="*/ 347602 w 596445"/>
              <a:gd name="connsiteY24" fmla="*/ 301275 h 600166"/>
              <a:gd name="connsiteX25" fmla="*/ 433667 w 596445"/>
              <a:gd name="connsiteY25" fmla="*/ 309872 h 600166"/>
              <a:gd name="connsiteX26" fmla="*/ 596233 w 596445"/>
              <a:gd name="connsiteY26" fmla="*/ 254944 h 600166"/>
              <a:gd name="connsiteX27" fmla="*/ 162555 w 596445"/>
              <a:gd name="connsiteY27" fmla="*/ 205813 h 600166"/>
              <a:gd name="connsiteX28" fmla="*/ 325109 w 596445"/>
              <a:gd name="connsiteY28" fmla="*/ 265022 h 600166"/>
              <a:gd name="connsiteX29" fmla="*/ 325109 w 596445"/>
              <a:gd name="connsiteY29" fmla="*/ 313726 h 600166"/>
              <a:gd name="connsiteX30" fmla="*/ 162555 w 596445"/>
              <a:gd name="connsiteY30" fmla="*/ 372935 h 600166"/>
              <a:gd name="connsiteX31" fmla="*/ 0 w 596445"/>
              <a:gd name="connsiteY31" fmla="*/ 313726 h 600166"/>
              <a:gd name="connsiteX32" fmla="*/ 0 w 596445"/>
              <a:gd name="connsiteY32" fmla="*/ 265022 h 600166"/>
              <a:gd name="connsiteX33" fmla="*/ 162555 w 596445"/>
              <a:gd name="connsiteY33" fmla="*/ 205813 h 600166"/>
              <a:gd name="connsiteX34" fmla="*/ 67402 w 596445"/>
              <a:gd name="connsiteY34" fmla="*/ 140407 h 600166"/>
              <a:gd name="connsiteX35" fmla="*/ 139640 w 596445"/>
              <a:gd name="connsiteY35" fmla="*/ 185286 h 600166"/>
              <a:gd name="connsiteX36" fmla="*/ 67402 w 596445"/>
              <a:gd name="connsiteY36" fmla="*/ 194835 h 600166"/>
              <a:gd name="connsiteX37" fmla="*/ 433697 w 596445"/>
              <a:gd name="connsiteY37" fmla="*/ 114613 h 600166"/>
              <a:gd name="connsiteX38" fmla="*/ 596251 w 596445"/>
              <a:gd name="connsiteY38" fmla="*/ 173822 h 600166"/>
              <a:gd name="connsiteX39" fmla="*/ 596251 w 596445"/>
              <a:gd name="connsiteY39" fmla="*/ 222526 h 600166"/>
              <a:gd name="connsiteX40" fmla="*/ 433697 w 596445"/>
              <a:gd name="connsiteY40" fmla="*/ 281735 h 600166"/>
              <a:gd name="connsiteX41" fmla="*/ 347638 w 596445"/>
              <a:gd name="connsiteY41" fmla="*/ 272663 h 600166"/>
              <a:gd name="connsiteX42" fmla="*/ 347638 w 596445"/>
              <a:gd name="connsiteY42" fmla="*/ 269320 h 600166"/>
              <a:gd name="connsiteX43" fmla="*/ 322299 w 596445"/>
              <a:gd name="connsiteY43" fmla="*/ 223959 h 600166"/>
              <a:gd name="connsiteX44" fmla="*/ 321343 w 596445"/>
              <a:gd name="connsiteY44" fmla="*/ 223481 h 600166"/>
              <a:gd name="connsiteX45" fmla="*/ 271142 w 596445"/>
              <a:gd name="connsiteY45" fmla="*/ 199606 h 600166"/>
              <a:gd name="connsiteX46" fmla="*/ 271142 w 596445"/>
              <a:gd name="connsiteY46" fmla="*/ 173822 h 600166"/>
              <a:gd name="connsiteX47" fmla="*/ 433697 w 596445"/>
              <a:gd name="connsiteY47" fmla="*/ 114613 h 600166"/>
              <a:gd name="connsiteX48" fmla="*/ 229995 w 596445"/>
              <a:gd name="connsiteY48" fmla="*/ 0 h 600166"/>
              <a:gd name="connsiteX49" fmla="*/ 392588 w 596445"/>
              <a:gd name="connsiteY49" fmla="*/ 59209 h 600166"/>
              <a:gd name="connsiteX50" fmla="*/ 392588 w 596445"/>
              <a:gd name="connsiteY50" fmla="*/ 93588 h 600166"/>
              <a:gd name="connsiteX51" fmla="*/ 248167 w 596445"/>
              <a:gd name="connsiteY51" fmla="*/ 166645 h 600166"/>
              <a:gd name="connsiteX52" fmla="*/ 229995 w 596445"/>
              <a:gd name="connsiteY52" fmla="*/ 167122 h 600166"/>
              <a:gd name="connsiteX53" fmla="*/ 67402 w 596445"/>
              <a:gd name="connsiteY53" fmla="*/ 107913 h 600166"/>
              <a:gd name="connsiteX54" fmla="*/ 67402 w 596445"/>
              <a:gd name="connsiteY54" fmla="*/ 59209 h 600166"/>
              <a:gd name="connsiteX55" fmla="*/ 229995 w 596445"/>
              <a:gd name="connsiteY55" fmla="*/ 0 h 60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6445" h="600166">
                <a:moveTo>
                  <a:pt x="0" y="460757"/>
                </a:moveTo>
                <a:cubicBezTo>
                  <a:pt x="6217" y="491312"/>
                  <a:pt x="76989" y="515661"/>
                  <a:pt x="162584" y="515661"/>
                </a:cubicBezTo>
                <a:cubicBezTo>
                  <a:pt x="248658" y="515661"/>
                  <a:pt x="318952" y="491312"/>
                  <a:pt x="325168" y="460757"/>
                </a:cubicBezTo>
                <a:cubicBezTo>
                  <a:pt x="325646" y="462189"/>
                  <a:pt x="325168" y="540965"/>
                  <a:pt x="325168" y="540965"/>
                </a:cubicBezTo>
                <a:cubicBezTo>
                  <a:pt x="325168" y="573907"/>
                  <a:pt x="252483" y="600166"/>
                  <a:pt x="162584" y="600166"/>
                </a:cubicBezTo>
                <a:cubicBezTo>
                  <a:pt x="72685" y="600166"/>
                  <a:pt x="0" y="573907"/>
                  <a:pt x="0" y="540965"/>
                </a:cubicBezTo>
                <a:close/>
                <a:moveTo>
                  <a:pt x="596251" y="369557"/>
                </a:moveTo>
                <a:cubicBezTo>
                  <a:pt x="596251" y="370989"/>
                  <a:pt x="596251" y="449765"/>
                  <a:pt x="596251" y="449765"/>
                </a:cubicBezTo>
                <a:cubicBezTo>
                  <a:pt x="596251" y="482230"/>
                  <a:pt x="523569" y="508966"/>
                  <a:pt x="433673" y="508966"/>
                </a:cubicBezTo>
                <a:cubicBezTo>
                  <a:pt x="402114" y="508966"/>
                  <a:pt x="372467" y="505624"/>
                  <a:pt x="347602" y="499895"/>
                </a:cubicBezTo>
                <a:lnTo>
                  <a:pt x="347602" y="415390"/>
                </a:lnTo>
                <a:cubicBezTo>
                  <a:pt x="372467" y="421119"/>
                  <a:pt x="402114" y="424461"/>
                  <a:pt x="433673" y="424461"/>
                </a:cubicBezTo>
                <a:cubicBezTo>
                  <a:pt x="519266" y="424461"/>
                  <a:pt x="590035" y="400112"/>
                  <a:pt x="596251" y="369557"/>
                </a:cubicBezTo>
                <a:close/>
                <a:moveTo>
                  <a:pt x="0" y="346681"/>
                </a:moveTo>
                <a:cubicBezTo>
                  <a:pt x="6217" y="377236"/>
                  <a:pt x="76989" y="401108"/>
                  <a:pt x="162584" y="401108"/>
                </a:cubicBezTo>
                <a:cubicBezTo>
                  <a:pt x="248658" y="401108"/>
                  <a:pt x="318952" y="377236"/>
                  <a:pt x="325168" y="346681"/>
                </a:cubicBezTo>
                <a:cubicBezTo>
                  <a:pt x="325646" y="348113"/>
                  <a:pt x="325168" y="426889"/>
                  <a:pt x="325168" y="426889"/>
                </a:cubicBezTo>
                <a:cubicBezTo>
                  <a:pt x="325168" y="459354"/>
                  <a:pt x="252483" y="486090"/>
                  <a:pt x="162584" y="486090"/>
                </a:cubicBezTo>
                <a:cubicBezTo>
                  <a:pt x="72685" y="486090"/>
                  <a:pt x="0" y="459354"/>
                  <a:pt x="0" y="426889"/>
                </a:cubicBezTo>
                <a:cubicBezTo>
                  <a:pt x="0" y="426889"/>
                  <a:pt x="0" y="348113"/>
                  <a:pt x="0" y="346681"/>
                </a:cubicBezTo>
                <a:close/>
                <a:moveTo>
                  <a:pt x="596233" y="254944"/>
                </a:moveTo>
                <a:cubicBezTo>
                  <a:pt x="596711" y="256855"/>
                  <a:pt x="596233" y="335664"/>
                  <a:pt x="596233" y="335664"/>
                </a:cubicBezTo>
                <a:cubicBezTo>
                  <a:pt x="596233" y="368143"/>
                  <a:pt x="523556" y="394891"/>
                  <a:pt x="433667" y="394891"/>
                </a:cubicBezTo>
                <a:cubicBezTo>
                  <a:pt x="402110" y="394891"/>
                  <a:pt x="372465" y="391548"/>
                  <a:pt x="347602" y="385816"/>
                </a:cubicBezTo>
                <a:lnTo>
                  <a:pt x="347602" y="301275"/>
                </a:lnTo>
                <a:cubicBezTo>
                  <a:pt x="372465" y="306529"/>
                  <a:pt x="402110" y="309872"/>
                  <a:pt x="433667" y="309872"/>
                </a:cubicBezTo>
                <a:cubicBezTo>
                  <a:pt x="519253" y="309872"/>
                  <a:pt x="590017" y="285990"/>
                  <a:pt x="596233" y="254944"/>
                </a:cubicBezTo>
                <a:close/>
                <a:moveTo>
                  <a:pt x="162555" y="205813"/>
                </a:moveTo>
                <a:cubicBezTo>
                  <a:pt x="252438" y="205813"/>
                  <a:pt x="325109" y="232553"/>
                  <a:pt x="325109" y="265022"/>
                </a:cubicBezTo>
                <a:lnTo>
                  <a:pt x="325109" y="313726"/>
                </a:lnTo>
                <a:cubicBezTo>
                  <a:pt x="325109" y="346673"/>
                  <a:pt x="252438" y="372935"/>
                  <a:pt x="162555" y="372935"/>
                </a:cubicBezTo>
                <a:cubicBezTo>
                  <a:pt x="72672" y="372935"/>
                  <a:pt x="0" y="346673"/>
                  <a:pt x="0" y="313726"/>
                </a:cubicBezTo>
                <a:lnTo>
                  <a:pt x="0" y="265022"/>
                </a:lnTo>
                <a:cubicBezTo>
                  <a:pt x="0" y="232553"/>
                  <a:pt x="72672" y="205813"/>
                  <a:pt x="162555" y="205813"/>
                </a:cubicBezTo>
                <a:close/>
                <a:moveTo>
                  <a:pt x="67402" y="140407"/>
                </a:moveTo>
                <a:cubicBezTo>
                  <a:pt x="71229" y="159027"/>
                  <a:pt x="99455" y="175260"/>
                  <a:pt x="139640" y="185286"/>
                </a:cubicBezTo>
                <a:cubicBezTo>
                  <a:pt x="114764" y="186241"/>
                  <a:pt x="90365" y="189583"/>
                  <a:pt x="67402" y="194835"/>
                </a:cubicBezTo>
                <a:close/>
                <a:moveTo>
                  <a:pt x="433697" y="114613"/>
                </a:moveTo>
                <a:cubicBezTo>
                  <a:pt x="523580" y="114613"/>
                  <a:pt x="596251" y="141353"/>
                  <a:pt x="596251" y="173822"/>
                </a:cubicBezTo>
                <a:lnTo>
                  <a:pt x="596251" y="222526"/>
                </a:lnTo>
                <a:cubicBezTo>
                  <a:pt x="596251" y="255473"/>
                  <a:pt x="523580" y="281735"/>
                  <a:pt x="433697" y="281735"/>
                </a:cubicBezTo>
                <a:cubicBezTo>
                  <a:pt x="402142" y="281735"/>
                  <a:pt x="372500" y="278393"/>
                  <a:pt x="347638" y="272663"/>
                </a:cubicBezTo>
                <a:lnTo>
                  <a:pt x="347638" y="269320"/>
                </a:lnTo>
                <a:cubicBezTo>
                  <a:pt x="347638" y="251176"/>
                  <a:pt x="338076" y="236373"/>
                  <a:pt x="322299" y="223959"/>
                </a:cubicBezTo>
                <a:lnTo>
                  <a:pt x="321343" y="223481"/>
                </a:lnTo>
                <a:cubicBezTo>
                  <a:pt x="308434" y="213454"/>
                  <a:pt x="290744" y="205814"/>
                  <a:pt x="271142" y="199606"/>
                </a:cubicBezTo>
                <a:lnTo>
                  <a:pt x="271142" y="173822"/>
                </a:lnTo>
                <a:cubicBezTo>
                  <a:pt x="271142" y="141353"/>
                  <a:pt x="343814" y="114613"/>
                  <a:pt x="433697" y="114613"/>
                </a:cubicBezTo>
                <a:close/>
                <a:moveTo>
                  <a:pt x="229995" y="0"/>
                </a:moveTo>
                <a:cubicBezTo>
                  <a:pt x="319900" y="0"/>
                  <a:pt x="392588" y="26262"/>
                  <a:pt x="392588" y="59209"/>
                </a:cubicBezTo>
                <a:lnTo>
                  <a:pt x="392588" y="93588"/>
                </a:lnTo>
                <a:cubicBezTo>
                  <a:pt x="317987" y="99318"/>
                  <a:pt x="251515" y="124625"/>
                  <a:pt x="248167" y="166645"/>
                </a:cubicBezTo>
                <a:cubicBezTo>
                  <a:pt x="242429" y="167122"/>
                  <a:pt x="236212" y="167122"/>
                  <a:pt x="229995" y="167122"/>
                </a:cubicBezTo>
                <a:cubicBezTo>
                  <a:pt x="140569" y="167122"/>
                  <a:pt x="67402" y="140382"/>
                  <a:pt x="67402" y="107913"/>
                </a:cubicBezTo>
                <a:lnTo>
                  <a:pt x="67402" y="59209"/>
                </a:lnTo>
                <a:cubicBezTo>
                  <a:pt x="67402" y="26740"/>
                  <a:pt x="140569" y="0"/>
                  <a:pt x="229995" y="0"/>
                </a:cubicBezTo>
                <a:close/>
              </a:path>
            </a:pathLst>
          </a:custGeom>
          <a:solidFill>
            <a:schemeClr val="bg1"/>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椭圆 34">
            <a:extLst>
              <a:ext uri="{FF2B5EF4-FFF2-40B4-BE49-F238E27FC236}">
                <a16:creationId xmlns:a16="http://schemas.microsoft.com/office/drawing/2014/main" id="{A3E1B06E-5219-409F-B3B5-DF050041B311}"/>
              </a:ext>
            </a:extLst>
          </p:cNvPr>
          <p:cNvSpPr/>
          <p:nvPr/>
        </p:nvSpPr>
        <p:spPr>
          <a:xfrm>
            <a:off x="5594604" y="4870952"/>
            <a:ext cx="533396" cy="533396"/>
          </a:xfrm>
          <a:prstGeom prst="ellips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91" name="settings_102018">
            <a:extLst>
              <a:ext uri="{FF2B5EF4-FFF2-40B4-BE49-F238E27FC236}">
                <a16:creationId xmlns:a16="http://schemas.microsoft.com/office/drawing/2014/main" id="{63868C03-D4C4-46DC-BDE7-064DA22EA64C}"/>
              </a:ext>
            </a:extLst>
          </p:cNvPr>
          <p:cNvSpPr>
            <a:spLocks noChangeAspect="1"/>
          </p:cNvSpPr>
          <p:nvPr/>
        </p:nvSpPr>
        <p:spPr bwMode="auto">
          <a:xfrm>
            <a:off x="5699126" y="4983546"/>
            <a:ext cx="336550" cy="326258"/>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solidFill>
            <a:schemeClr val="bg1"/>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7" name="文本框 56">
            <a:extLst>
              <a:ext uri="{FF2B5EF4-FFF2-40B4-BE49-F238E27FC236}">
                <a16:creationId xmlns:a16="http://schemas.microsoft.com/office/drawing/2014/main" id="{B7B3E073-775A-6346-AD5F-E3C711913D1B}"/>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成功项目展示</a:t>
            </a:r>
          </a:p>
        </p:txBody>
      </p:sp>
      <p:grpSp>
        <p:nvGrpSpPr>
          <p:cNvPr id="61" name="组合 60">
            <a:extLst>
              <a:ext uri="{FF2B5EF4-FFF2-40B4-BE49-F238E27FC236}">
                <a16:creationId xmlns:a16="http://schemas.microsoft.com/office/drawing/2014/main" id="{594B9C97-8C51-084D-B6F4-2C3F79BAEBAB}"/>
              </a:ext>
            </a:extLst>
          </p:cNvPr>
          <p:cNvGrpSpPr/>
          <p:nvPr/>
        </p:nvGrpSpPr>
        <p:grpSpPr>
          <a:xfrm>
            <a:off x="-212033" y="-377866"/>
            <a:ext cx="1092634" cy="1190657"/>
            <a:chOff x="-2790890" y="-3096932"/>
            <a:chExt cx="7190610" cy="7835694"/>
          </a:xfrm>
        </p:grpSpPr>
        <p:grpSp>
          <p:nvGrpSpPr>
            <p:cNvPr id="62" name="组合 61">
              <a:extLst>
                <a:ext uri="{FF2B5EF4-FFF2-40B4-BE49-F238E27FC236}">
                  <a16:creationId xmlns:a16="http://schemas.microsoft.com/office/drawing/2014/main" id="{CD9212E7-16CE-0247-9FDD-6817EA27CBF3}"/>
                </a:ext>
              </a:extLst>
            </p:cNvPr>
            <p:cNvGrpSpPr/>
            <p:nvPr/>
          </p:nvGrpSpPr>
          <p:grpSpPr>
            <a:xfrm flipH="1" flipV="1">
              <a:off x="-2790890" y="-1679573"/>
              <a:ext cx="7190610" cy="6418335"/>
              <a:chOff x="3731234" y="478518"/>
              <a:chExt cx="7190610" cy="6418335"/>
            </a:xfrm>
          </p:grpSpPr>
          <p:sp>
            <p:nvSpPr>
              <p:cNvPr id="64" name="平行四边形 63">
                <a:extLst>
                  <a:ext uri="{FF2B5EF4-FFF2-40B4-BE49-F238E27FC236}">
                    <a16:creationId xmlns:a16="http://schemas.microsoft.com/office/drawing/2014/main" id="{BED5080B-D7CF-3346-BEB8-641EDA74839C}"/>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5" name="三角形 64">
                <a:extLst>
                  <a:ext uri="{FF2B5EF4-FFF2-40B4-BE49-F238E27FC236}">
                    <a16:creationId xmlns:a16="http://schemas.microsoft.com/office/drawing/2014/main" id="{0030D629-4D4F-9345-9B27-A23A46524B2B}"/>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8" name="三角形 67">
                <a:extLst>
                  <a:ext uri="{FF2B5EF4-FFF2-40B4-BE49-F238E27FC236}">
                    <a16:creationId xmlns:a16="http://schemas.microsoft.com/office/drawing/2014/main" id="{558EB0D0-2A7D-164F-A629-2906A4496473}"/>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63" name="平行四边形 62">
              <a:extLst>
                <a:ext uri="{FF2B5EF4-FFF2-40B4-BE49-F238E27FC236}">
                  <a16:creationId xmlns:a16="http://schemas.microsoft.com/office/drawing/2014/main" id="{DD906DC9-8EDB-9F44-A00B-D50BC460F33C}"/>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0" name="矩形 9">
            <a:extLst>
              <a:ext uri="{FF2B5EF4-FFF2-40B4-BE49-F238E27FC236}">
                <a16:creationId xmlns:a16="http://schemas.microsoft.com/office/drawing/2014/main" id="{60F5B45D-85CA-5049-B9FF-A33A1C40E1F2}"/>
              </a:ext>
            </a:extLst>
          </p:cNvPr>
          <p:cNvSpPr/>
          <p:nvPr/>
        </p:nvSpPr>
        <p:spPr>
          <a:xfrm>
            <a:off x="988004" y="1681795"/>
            <a:ext cx="2896269" cy="437313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extLst>
      <p:ext uri="{BB962C8B-B14F-4D97-AF65-F5344CB8AC3E}">
        <p14:creationId xmlns:p14="http://schemas.microsoft.com/office/powerpoint/2010/main" val="400416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16" presetClass="entr" presetSubtype="42"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Horizontal)">
                                      <p:cBhvr>
                                        <p:cTn id="27" dur="500"/>
                                        <p:tgtEl>
                                          <p:spTgt spid="2"/>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1000"/>
                                        <p:tgtEl>
                                          <p:spTgt spid="78"/>
                                        </p:tgtEl>
                                      </p:cBhvr>
                                    </p:animEffect>
                                    <p:anim calcmode="lin" valueType="num">
                                      <p:cBhvr>
                                        <p:cTn id="37" dur="1000" fill="hold"/>
                                        <p:tgtEl>
                                          <p:spTgt spid="78"/>
                                        </p:tgtEl>
                                        <p:attrNameLst>
                                          <p:attrName>ppt_x</p:attrName>
                                        </p:attrNameLst>
                                      </p:cBhvr>
                                      <p:tavLst>
                                        <p:tav tm="0">
                                          <p:val>
                                            <p:strVal val="#ppt_x"/>
                                          </p:val>
                                        </p:tav>
                                        <p:tav tm="100000">
                                          <p:val>
                                            <p:strVal val="#ppt_x"/>
                                          </p:val>
                                        </p:tav>
                                      </p:tavLst>
                                    </p:anim>
                                    <p:anim calcmode="lin" valueType="num">
                                      <p:cBhvr>
                                        <p:cTn id="38" dur="1000" fill="hold"/>
                                        <p:tgtEl>
                                          <p:spTgt spid="7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1000"/>
                                        <p:tgtEl>
                                          <p:spTgt spid="81"/>
                                        </p:tgtEl>
                                      </p:cBhvr>
                                    </p:animEffect>
                                    <p:anim calcmode="lin" valueType="num">
                                      <p:cBhvr>
                                        <p:cTn id="42" dur="1000" fill="hold"/>
                                        <p:tgtEl>
                                          <p:spTgt spid="81"/>
                                        </p:tgtEl>
                                        <p:attrNameLst>
                                          <p:attrName>ppt_x</p:attrName>
                                        </p:attrNameLst>
                                      </p:cBhvr>
                                      <p:tavLst>
                                        <p:tav tm="0">
                                          <p:val>
                                            <p:strVal val="#ppt_x"/>
                                          </p:val>
                                        </p:tav>
                                        <p:tav tm="100000">
                                          <p:val>
                                            <p:strVal val="#ppt_x"/>
                                          </p:val>
                                        </p:tav>
                                      </p:tavLst>
                                    </p:anim>
                                    <p:anim calcmode="lin" valueType="num">
                                      <p:cBhvr>
                                        <p:cTn id="43" dur="1000" fill="hold"/>
                                        <p:tgtEl>
                                          <p:spTgt spid="8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1000"/>
                                        <p:tgtEl>
                                          <p:spTgt spid="70"/>
                                        </p:tgtEl>
                                      </p:cBhvr>
                                    </p:animEffect>
                                    <p:anim calcmode="lin" valueType="num">
                                      <p:cBhvr>
                                        <p:cTn id="47" dur="1000" fill="hold"/>
                                        <p:tgtEl>
                                          <p:spTgt spid="70"/>
                                        </p:tgtEl>
                                        <p:attrNameLst>
                                          <p:attrName>ppt_x</p:attrName>
                                        </p:attrNameLst>
                                      </p:cBhvr>
                                      <p:tavLst>
                                        <p:tav tm="0">
                                          <p:val>
                                            <p:strVal val="#ppt_x"/>
                                          </p:val>
                                        </p:tav>
                                        <p:tav tm="100000">
                                          <p:val>
                                            <p:strVal val="#ppt_x"/>
                                          </p:val>
                                        </p:tav>
                                      </p:tavLst>
                                    </p:anim>
                                    <p:anim calcmode="lin" valueType="num">
                                      <p:cBhvr>
                                        <p:cTn id="48" dur="1000" fill="hold"/>
                                        <p:tgtEl>
                                          <p:spTgt spid="7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1000"/>
                                        <p:tgtEl>
                                          <p:spTgt spid="73"/>
                                        </p:tgtEl>
                                      </p:cBhvr>
                                    </p:animEffect>
                                    <p:anim calcmode="lin" valueType="num">
                                      <p:cBhvr>
                                        <p:cTn id="52" dur="1000" fill="hold"/>
                                        <p:tgtEl>
                                          <p:spTgt spid="73"/>
                                        </p:tgtEl>
                                        <p:attrNameLst>
                                          <p:attrName>ppt_x</p:attrName>
                                        </p:attrNameLst>
                                      </p:cBhvr>
                                      <p:tavLst>
                                        <p:tav tm="0">
                                          <p:val>
                                            <p:strVal val="#ppt_x"/>
                                          </p:val>
                                        </p:tav>
                                        <p:tav tm="100000">
                                          <p:val>
                                            <p:strVal val="#ppt_x"/>
                                          </p:val>
                                        </p:tav>
                                      </p:tavLst>
                                    </p:anim>
                                    <p:anim calcmode="lin" valueType="num">
                                      <p:cBhvr>
                                        <p:cTn id="53" dur="1000" fill="hold"/>
                                        <p:tgtEl>
                                          <p:spTgt spid="7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1000"/>
                                        <p:tgtEl>
                                          <p:spTgt spid="84"/>
                                        </p:tgtEl>
                                      </p:cBhvr>
                                    </p:animEffect>
                                    <p:anim calcmode="lin" valueType="num">
                                      <p:cBhvr>
                                        <p:cTn id="57" dur="1000" fill="hold"/>
                                        <p:tgtEl>
                                          <p:spTgt spid="84"/>
                                        </p:tgtEl>
                                        <p:attrNameLst>
                                          <p:attrName>ppt_x</p:attrName>
                                        </p:attrNameLst>
                                      </p:cBhvr>
                                      <p:tavLst>
                                        <p:tav tm="0">
                                          <p:val>
                                            <p:strVal val="#ppt_x"/>
                                          </p:val>
                                        </p:tav>
                                        <p:tav tm="100000">
                                          <p:val>
                                            <p:strVal val="#ppt_x"/>
                                          </p:val>
                                        </p:tav>
                                      </p:tavLst>
                                    </p:anim>
                                    <p:anim calcmode="lin" valueType="num">
                                      <p:cBhvr>
                                        <p:cTn id="58" dur="1000" fill="hold"/>
                                        <p:tgtEl>
                                          <p:spTgt spid="84"/>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12" presetClass="entr" presetSubtype="4"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p:tgtEl>
                                          <p:spTgt spid="8"/>
                                        </p:tgtEl>
                                        <p:attrNameLst>
                                          <p:attrName>ppt_y</p:attrName>
                                        </p:attrNameLst>
                                      </p:cBhvr>
                                      <p:tavLst>
                                        <p:tav tm="0">
                                          <p:val>
                                            <p:strVal val="#ppt_y+#ppt_h*1.125000"/>
                                          </p:val>
                                        </p:tav>
                                        <p:tav tm="100000">
                                          <p:val>
                                            <p:strVal val="#ppt_y"/>
                                          </p:val>
                                        </p:tav>
                                      </p:tavLst>
                                    </p:anim>
                                    <p:animEffect transition="in" filter="wipe(up)">
                                      <p:cBhvr>
                                        <p:cTn id="63" dur="500"/>
                                        <p:tgtEl>
                                          <p:spTgt spid="8"/>
                                        </p:tgtEl>
                                      </p:cBhvr>
                                    </p:animEffect>
                                  </p:childTnLst>
                                </p:cTn>
                              </p:par>
                              <p:par>
                                <p:cTn id="64" presetID="12" presetClass="entr" presetSubtype="4" fill="hold"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p:tgtEl>
                                          <p:spTgt spid="78"/>
                                        </p:tgtEl>
                                        <p:attrNameLst>
                                          <p:attrName>ppt_y</p:attrName>
                                        </p:attrNameLst>
                                      </p:cBhvr>
                                      <p:tavLst>
                                        <p:tav tm="0">
                                          <p:val>
                                            <p:strVal val="#ppt_y+#ppt_h*1.125000"/>
                                          </p:val>
                                        </p:tav>
                                        <p:tav tm="100000">
                                          <p:val>
                                            <p:strVal val="#ppt_y"/>
                                          </p:val>
                                        </p:tav>
                                      </p:tavLst>
                                    </p:anim>
                                    <p:animEffect transition="in" filter="wipe(up)">
                                      <p:cBhvr>
                                        <p:cTn id="67" dur="500"/>
                                        <p:tgtEl>
                                          <p:spTgt spid="78"/>
                                        </p:tgtEl>
                                      </p:cBhvr>
                                    </p:animEffect>
                                  </p:childTnLst>
                                </p:cTn>
                              </p:par>
                              <p:par>
                                <p:cTn id="68" presetID="12" presetClass="entr" presetSubtype="4" fill="hold"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additive="base">
                                        <p:cTn id="70" dur="500"/>
                                        <p:tgtEl>
                                          <p:spTgt spid="81"/>
                                        </p:tgtEl>
                                        <p:attrNameLst>
                                          <p:attrName>ppt_y</p:attrName>
                                        </p:attrNameLst>
                                      </p:cBhvr>
                                      <p:tavLst>
                                        <p:tav tm="0">
                                          <p:val>
                                            <p:strVal val="#ppt_y+#ppt_h*1.125000"/>
                                          </p:val>
                                        </p:tav>
                                        <p:tav tm="100000">
                                          <p:val>
                                            <p:strVal val="#ppt_y"/>
                                          </p:val>
                                        </p:tav>
                                      </p:tavLst>
                                    </p:anim>
                                    <p:animEffect transition="in" filter="wipe(up)">
                                      <p:cBhvr>
                                        <p:cTn id="71" dur="500"/>
                                        <p:tgtEl>
                                          <p:spTgt spid="81"/>
                                        </p:tgtEl>
                                      </p:cBhvr>
                                    </p:animEffect>
                                  </p:childTnLst>
                                </p:cTn>
                              </p:par>
                              <p:par>
                                <p:cTn id="72" presetID="12" presetClass="entr" presetSubtype="4" fill="hold" nodeType="with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p:tgtEl>
                                          <p:spTgt spid="70"/>
                                        </p:tgtEl>
                                        <p:attrNameLst>
                                          <p:attrName>ppt_y</p:attrName>
                                        </p:attrNameLst>
                                      </p:cBhvr>
                                      <p:tavLst>
                                        <p:tav tm="0">
                                          <p:val>
                                            <p:strVal val="#ppt_y+#ppt_h*1.125000"/>
                                          </p:val>
                                        </p:tav>
                                        <p:tav tm="100000">
                                          <p:val>
                                            <p:strVal val="#ppt_y"/>
                                          </p:val>
                                        </p:tav>
                                      </p:tavLst>
                                    </p:anim>
                                    <p:animEffect transition="in" filter="wipe(up)">
                                      <p:cBhvr>
                                        <p:cTn id="75" dur="500"/>
                                        <p:tgtEl>
                                          <p:spTgt spid="70"/>
                                        </p:tgtEl>
                                      </p:cBhvr>
                                    </p:animEffect>
                                  </p:childTnLst>
                                </p:cTn>
                              </p:par>
                              <p:par>
                                <p:cTn id="76" presetID="12" presetClass="entr" presetSubtype="4" fill="hold" nodeType="withEffect">
                                  <p:stCondLst>
                                    <p:cond delay="0"/>
                                  </p:stCondLst>
                                  <p:childTnLst>
                                    <p:set>
                                      <p:cBhvr>
                                        <p:cTn id="77" dur="1" fill="hold">
                                          <p:stCondLst>
                                            <p:cond delay="0"/>
                                          </p:stCondLst>
                                        </p:cTn>
                                        <p:tgtEl>
                                          <p:spTgt spid="73"/>
                                        </p:tgtEl>
                                        <p:attrNameLst>
                                          <p:attrName>style.visibility</p:attrName>
                                        </p:attrNameLst>
                                      </p:cBhvr>
                                      <p:to>
                                        <p:strVal val="visible"/>
                                      </p:to>
                                    </p:set>
                                    <p:anim calcmode="lin" valueType="num">
                                      <p:cBhvr additive="base">
                                        <p:cTn id="78" dur="500"/>
                                        <p:tgtEl>
                                          <p:spTgt spid="73"/>
                                        </p:tgtEl>
                                        <p:attrNameLst>
                                          <p:attrName>ppt_y</p:attrName>
                                        </p:attrNameLst>
                                      </p:cBhvr>
                                      <p:tavLst>
                                        <p:tav tm="0">
                                          <p:val>
                                            <p:strVal val="#ppt_y+#ppt_h*1.125000"/>
                                          </p:val>
                                        </p:tav>
                                        <p:tav tm="100000">
                                          <p:val>
                                            <p:strVal val="#ppt_y"/>
                                          </p:val>
                                        </p:tav>
                                      </p:tavLst>
                                    </p:anim>
                                    <p:animEffect transition="in" filter="wipe(up)">
                                      <p:cBhvr>
                                        <p:cTn id="79" dur="500"/>
                                        <p:tgtEl>
                                          <p:spTgt spid="73"/>
                                        </p:tgtEl>
                                      </p:cBhvr>
                                    </p:animEffect>
                                  </p:childTnLst>
                                </p:cTn>
                              </p:par>
                              <p:par>
                                <p:cTn id="80" presetID="12" presetClass="entr" presetSubtype="4" fill="hold" nodeType="with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additive="base">
                                        <p:cTn id="82" dur="500"/>
                                        <p:tgtEl>
                                          <p:spTgt spid="84"/>
                                        </p:tgtEl>
                                        <p:attrNameLst>
                                          <p:attrName>ppt_y</p:attrName>
                                        </p:attrNameLst>
                                      </p:cBhvr>
                                      <p:tavLst>
                                        <p:tav tm="0">
                                          <p:val>
                                            <p:strVal val="#ppt_y+#ppt_h*1.125000"/>
                                          </p:val>
                                        </p:tav>
                                        <p:tav tm="100000">
                                          <p:val>
                                            <p:strVal val="#ppt_y"/>
                                          </p:val>
                                        </p:tav>
                                      </p:tavLst>
                                    </p:anim>
                                    <p:animEffect transition="in" filter="wipe(up)">
                                      <p:cBhvr>
                                        <p:cTn id="83" dur="500"/>
                                        <p:tgtEl>
                                          <p:spTgt spid="84"/>
                                        </p:tgtEl>
                                      </p:cBhvr>
                                    </p:animEffect>
                                  </p:childTnLst>
                                </p:cTn>
                              </p:par>
                            </p:childTnLst>
                          </p:cTn>
                        </p:par>
                        <p:par>
                          <p:cTn id="84" fill="hold">
                            <p:stCondLst>
                              <p:cond delay="2000"/>
                            </p:stCondLst>
                            <p:childTnLst>
                              <p:par>
                                <p:cTn id="85" presetID="40"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1000"/>
                                        <p:tgtEl>
                                          <p:spTgt spid="57"/>
                                        </p:tgtEl>
                                      </p:cBhvr>
                                    </p:animEffect>
                                    <p:anim calcmode="lin" valueType="num">
                                      <p:cBhvr>
                                        <p:cTn id="88" dur="1000" fill="hold"/>
                                        <p:tgtEl>
                                          <p:spTgt spid="57"/>
                                        </p:tgtEl>
                                        <p:attrNameLst>
                                          <p:attrName>ppt_x</p:attrName>
                                        </p:attrNameLst>
                                      </p:cBhvr>
                                      <p:tavLst>
                                        <p:tav tm="0">
                                          <p:val>
                                            <p:strVal val="#ppt_x-.1"/>
                                          </p:val>
                                        </p:tav>
                                        <p:tav tm="100000">
                                          <p:val>
                                            <p:strVal val="#ppt_x"/>
                                          </p:val>
                                        </p:tav>
                                      </p:tavLst>
                                    </p:anim>
                                    <p:anim calcmode="lin" valueType="num">
                                      <p:cBhvr>
                                        <p:cTn id="89" dur="10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7C5C13EC-A43A-4B37-B741-554C37372D51}"/>
              </a:ext>
            </a:extLst>
          </p:cNvPr>
          <p:cNvGrpSpPr/>
          <p:nvPr/>
        </p:nvGrpSpPr>
        <p:grpSpPr>
          <a:xfrm>
            <a:off x="2750467" y="3506760"/>
            <a:ext cx="1390650" cy="3351240"/>
            <a:chOff x="1597152" y="2174748"/>
            <a:chExt cx="1390650" cy="3351240"/>
          </a:xfrm>
        </p:grpSpPr>
        <p:sp>
          <p:nvSpPr>
            <p:cNvPr id="32" name="六边形 31">
              <a:extLst>
                <a:ext uri="{FF2B5EF4-FFF2-40B4-BE49-F238E27FC236}">
                  <a16:creationId xmlns:a16="http://schemas.microsoft.com/office/drawing/2014/main" id="{17566118-31D9-4A02-9F9F-C177C09B6B5F}"/>
                </a:ext>
              </a:extLst>
            </p:cNvPr>
            <p:cNvSpPr/>
            <p:nvPr/>
          </p:nvSpPr>
          <p:spPr>
            <a:xfrm rot="5400000">
              <a:off x="1485900" y="2286000"/>
              <a:ext cx="1613154" cy="1390650"/>
            </a:xfrm>
            <a:prstGeom prst="hexagon">
              <a:avLst/>
            </a:pr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3" name="直接连接符 32">
              <a:extLst>
                <a:ext uri="{FF2B5EF4-FFF2-40B4-BE49-F238E27FC236}">
                  <a16:creationId xmlns:a16="http://schemas.microsoft.com/office/drawing/2014/main" id="{D36D8439-F5B8-4B22-8C28-89557DC0C24E}"/>
                </a:ext>
              </a:extLst>
            </p:cNvPr>
            <p:cNvCxnSpPr>
              <a:cxnSpLocks/>
              <a:stCxn id="32" idx="0"/>
            </p:cNvCxnSpPr>
            <p:nvPr/>
          </p:nvCxnSpPr>
          <p:spPr>
            <a:xfrm>
              <a:off x="2292477" y="3787902"/>
              <a:ext cx="0" cy="1738086"/>
            </a:xfrm>
            <a:prstGeom prst="line">
              <a:avLst/>
            </a:pr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cxnSp>
        <p:sp>
          <p:nvSpPr>
            <p:cNvPr id="34" name="椭圆 33">
              <a:extLst>
                <a:ext uri="{FF2B5EF4-FFF2-40B4-BE49-F238E27FC236}">
                  <a16:creationId xmlns:a16="http://schemas.microsoft.com/office/drawing/2014/main" id="{B0048DD7-3A59-460D-B314-506A20522602}"/>
                </a:ext>
              </a:extLst>
            </p:cNvPr>
            <p:cNvSpPr/>
            <p:nvPr/>
          </p:nvSpPr>
          <p:spPr>
            <a:xfrm>
              <a:off x="2225421" y="3720846"/>
              <a:ext cx="134112" cy="134112"/>
            </a:xfrm>
            <a:prstGeom prst="ellipse">
              <a:avLst/>
            </a:prstGeom>
            <a:solidFill>
              <a:srgbClr val="0042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0" name="文本框 29">
            <a:extLst>
              <a:ext uri="{FF2B5EF4-FFF2-40B4-BE49-F238E27FC236}">
                <a16:creationId xmlns:a16="http://schemas.microsoft.com/office/drawing/2014/main" id="{A3F8B9FE-5CF5-4985-AC81-A247CEBEF063}"/>
              </a:ext>
            </a:extLst>
          </p:cNvPr>
          <p:cNvSpPr txBox="1"/>
          <p:nvPr/>
        </p:nvSpPr>
        <p:spPr>
          <a:xfrm>
            <a:off x="4586411" y="3807352"/>
            <a:ext cx="1654620" cy="338554"/>
          </a:xfrm>
          <a:prstGeom prst="rect">
            <a:avLst/>
          </a:prstGeom>
          <a:noFill/>
        </p:spPr>
        <p:txBody>
          <a:bodyPr wrap="none" rtlCol="0">
            <a:spAutoFit/>
          </a:bodyPr>
          <a:lstStyle/>
          <a:p>
            <a:r>
              <a:rPr lang="zh-CN" altLang="en-US" sz="1600"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31" name="矩形 30">
            <a:extLst>
              <a:ext uri="{FF2B5EF4-FFF2-40B4-BE49-F238E27FC236}">
                <a16:creationId xmlns:a16="http://schemas.microsoft.com/office/drawing/2014/main" id="{07B971A2-9133-4292-9BD7-3C91EFF2995A}"/>
              </a:ext>
            </a:extLst>
          </p:cNvPr>
          <p:cNvSpPr/>
          <p:nvPr/>
        </p:nvSpPr>
        <p:spPr>
          <a:xfrm>
            <a:off x="4220042" y="4181364"/>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Freeform 131">
            <a:extLst>
              <a:ext uri="{FF2B5EF4-FFF2-40B4-BE49-F238E27FC236}">
                <a16:creationId xmlns:a16="http://schemas.microsoft.com/office/drawing/2014/main" id="{BFF829E8-9FF9-4EB2-80EF-B042D0761357}"/>
              </a:ext>
            </a:extLst>
          </p:cNvPr>
          <p:cNvSpPr>
            <a:spLocks noEditPoints="1"/>
          </p:cNvSpPr>
          <p:nvPr/>
        </p:nvSpPr>
        <p:spPr bwMode="auto">
          <a:xfrm>
            <a:off x="1570407" y="2558368"/>
            <a:ext cx="421353" cy="505159"/>
          </a:xfrm>
          <a:custGeom>
            <a:avLst/>
            <a:gdLst>
              <a:gd name="T0" fmla="*/ 98 w 362"/>
              <a:gd name="T1" fmla="*/ 341 h 433"/>
              <a:gd name="T2" fmla="*/ 31 w 362"/>
              <a:gd name="T3" fmla="*/ 271 h 433"/>
              <a:gd name="T4" fmla="*/ 0 w 362"/>
              <a:gd name="T5" fmla="*/ 177 h 433"/>
              <a:gd name="T6" fmla="*/ 22 w 362"/>
              <a:gd name="T7" fmla="*/ 85 h 433"/>
              <a:gd name="T8" fmla="*/ 89 w 362"/>
              <a:gd name="T9" fmla="*/ 21 h 433"/>
              <a:gd name="T10" fmla="*/ 177 w 362"/>
              <a:gd name="T11" fmla="*/ 0 h 433"/>
              <a:gd name="T12" fmla="*/ 289 w 362"/>
              <a:gd name="T13" fmla="*/ 32 h 433"/>
              <a:gd name="T14" fmla="*/ 351 w 362"/>
              <a:gd name="T15" fmla="*/ 102 h 433"/>
              <a:gd name="T16" fmla="*/ 350 w 362"/>
              <a:gd name="T17" fmla="*/ 180 h 433"/>
              <a:gd name="T18" fmla="*/ 346 w 362"/>
              <a:gd name="T19" fmla="*/ 290 h 433"/>
              <a:gd name="T20" fmla="*/ 328 w 362"/>
              <a:gd name="T21" fmla="*/ 353 h 433"/>
              <a:gd name="T22" fmla="*/ 92 w 362"/>
              <a:gd name="T23" fmla="*/ 130 h 433"/>
              <a:gd name="T24" fmla="*/ 152 w 362"/>
              <a:gd name="T25" fmla="*/ 184 h 433"/>
              <a:gd name="T26" fmla="*/ 165 w 362"/>
              <a:gd name="T27" fmla="*/ 178 h 433"/>
              <a:gd name="T28" fmla="*/ 136 w 362"/>
              <a:gd name="T29" fmla="*/ 125 h 433"/>
              <a:gd name="T30" fmla="*/ 149 w 362"/>
              <a:gd name="T31" fmla="*/ 118 h 433"/>
              <a:gd name="T32" fmla="*/ 170 w 362"/>
              <a:gd name="T33" fmla="*/ 105 h 433"/>
              <a:gd name="T34" fmla="*/ 187 w 362"/>
              <a:gd name="T35" fmla="*/ 102 h 433"/>
              <a:gd name="T36" fmla="*/ 204 w 362"/>
              <a:gd name="T37" fmla="*/ 164 h 433"/>
              <a:gd name="T38" fmla="*/ 215 w 362"/>
              <a:gd name="T39" fmla="*/ 118 h 433"/>
              <a:gd name="T40" fmla="*/ 195 w 362"/>
              <a:gd name="T41" fmla="*/ 62 h 433"/>
              <a:gd name="T42" fmla="*/ 131 w 362"/>
              <a:gd name="T43" fmla="*/ 62 h 433"/>
              <a:gd name="T44" fmla="*/ 91 w 362"/>
              <a:gd name="T45" fmla="*/ 102 h 433"/>
              <a:gd name="T46" fmla="*/ 200 w 362"/>
              <a:gd name="T47" fmla="*/ 98 h 433"/>
              <a:gd name="T48" fmla="*/ 203 w 362"/>
              <a:gd name="T49" fmla="*/ 81 h 433"/>
              <a:gd name="T50" fmla="*/ 200 w 362"/>
              <a:gd name="T51" fmla="*/ 131 h 433"/>
              <a:gd name="T52" fmla="*/ 219 w 362"/>
              <a:gd name="T53" fmla="*/ 234 h 433"/>
              <a:gd name="T54" fmla="*/ 214 w 362"/>
              <a:gd name="T55" fmla="*/ 226 h 433"/>
              <a:gd name="T56" fmla="*/ 211 w 362"/>
              <a:gd name="T57" fmla="*/ 220 h 433"/>
              <a:gd name="T58" fmla="*/ 175 w 362"/>
              <a:gd name="T59" fmla="*/ 232 h 433"/>
              <a:gd name="T60" fmla="*/ 189 w 362"/>
              <a:gd name="T61" fmla="*/ 264 h 433"/>
              <a:gd name="T62" fmla="*/ 234 w 362"/>
              <a:gd name="T63" fmla="*/ 249 h 433"/>
              <a:gd name="T64" fmla="*/ 221 w 362"/>
              <a:gd name="T65" fmla="*/ 240 h 433"/>
              <a:gd name="T66" fmla="*/ 254 w 362"/>
              <a:gd name="T67" fmla="*/ 241 h 433"/>
              <a:gd name="T68" fmla="*/ 250 w 362"/>
              <a:gd name="T69" fmla="*/ 210 h 433"/>
              <a:gd name="T70" fmla="*/ 232 w 362"/>
              <a:gd name="T71" fmla="*/ 183 h 433"/>
              <a:gd name="T72" fmla="*/ 234 w 362"/>
              <a:gd name="T73" fmla="*/ 97 h 433"/>
              <a:gd name="T74" fmla="*/ 202 w 362"/>
              <a:gd name="T75" fmla="*/ 43 h 433"/>
              <a:gd name="T76" fmla="*/ 134 w 362"/>
              <a:gd name="T77" fmla="*/ 40 h 433"/>
              <a:gd name="T78" fmla="*/ 77 w 362"/>
              <a:gd name="T79" fmla="*/ 85 h 433"/>
              <a:gd name="T80" fmla="*/ 74 w 362"/>
              <a:gd name="T81" fmla="*/ 136 h 433"/>
              <a:gd name="T82" fmla="*/ 133 w 362"/>
              <a:gd name="T83" fmla="*/ 195 h 433"/>
              <a:gd name="T84" fmla="*/ 168 w 362"/>
              <a:gd name="T85" fmla="*/ 236 h 433"/>
              <a:gd name="T86" fmla="*/ 186 w 362"/>
              <a:gd name="T87" fmla="*/ 271 h 433"/>
              <a:gd name="T88" fmla="*/ 216 w 362"/>
              <a:gd name="T89" fmla="*/ 276 h 433"/>
              <a:gd name="T90" fmla="*/ 241 w 362"/>
              <a:gd name="T91" fmla="*/ 254 h 433"/>
              <a:gd name="T92" fmla="*/ 171 w 362"/>
              <a:gd name="T93" fmla="*/ 186 h 433"/>
              <a:gd name="T94" fmla="*/ 190 w 362"/>
              <a:gd name="T95" fmla="*/ 191 h 433"/>
              <a:gd name="T96" fmla="*/ 199 w 362"/>
              <a:gd name="T97" fmla="*/ 187 h 433"/>
              <a:gd name="T98" fmla="*/ 177 w 362"/>
              <a:gd name="T99" fmla="*/ 138 h 433"/>
              <a:gd name="T100" fmla="*/ 180 w 362"/>
              <a:gd name="T101" fmla="*/ 174 h 433"/>
              <a:gd name="T102" fmla="*/ 201 w 362"/>
              <a:gd name="T103" fmla="*/ 172 h 433"/>
              <a:gd name="T104" fmla="*/ 169 w 362"/>
              <a:gd name="T105" fmla="*/ 167 h 433"/>
              <a:gd name="T106" fmla="*/ 177 w 362"/>
              <a:gd name="T107" fmla="*/ 129 h 433"/>
              <a:gd name="T108" fmla="*/ 184 w 362"/>
              <a:gd name="T109" fmla="*/ 107 h 433"/>
              <a:gd name="T110" fmla="*/ 166 w 362"/>
              <a:gd name="T111" fmla="*/ 114 h 433"/>
              <a:gd name="T112" fmla="*/ 158 w 362"/>
              <a:gd name="T113" fmla="*/ 118 h 433"/>
              <a:gd name="T114" fmla="*/ 138 w 362"/>
              <a:gd name="T115" fmla="*/ 12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2" h="433">
                <a:moveTo>
                  <a:pt x="100" y="433"/>
                </a:moveTo>
                <a:lnTo>
                  <a:pt x="100" y="433"/>
                </a:lnTo>
                <a:lnTo>
                  <a:pt x="103" y="407"/>
                </a:lnTo>
                <a:lnTo>
                  <a:pt x="104" y="393"/>
                </a:lnTo>
                <a:lnTo>
                  <a:pt x="104" y="380"/>
                </a:lnTo>
                <a:lnTo>
                  <a:pt x="103" y="367"/>
                </a:lnTo>
                <a:lnTo>
                  <a:pt x="101" y="353"/>
                </a:lnTo>
                <a:lnTo>
                  <a:pt x="98" y="341"/>
                </a:lnTo>
                <a:lnTo>
                  <a:pt x="95" y="328"/>
                </a:lnTo>
                <a:lnTo>
                  <a:pt x="95" y="328"/>
                </a:lnTo>
                <a:lnTo>
                  <a:pt x="83" y="319"/>
                </a:lnTo>
                <a:lnTo>
                  <a:pt x="70" y="311"/>
                </a:lnTo>
                <a:lnTo>
                  <a:pt x="58" y="302"/>
                </a:lnTo>
                <a:lnTo>
                  <a:pt x="49" y="292"/>
                </a:lnTo>
                <a:lnTo>
                  <a:pt x="39" y="281"/>
                </a:lnTo>
                <a:lnTo>
                  <a:pt x="31" y="271"/>
                </a:lnTo>
                <a:lnTo>
                  <a:pt x="23" y="260"/>
                </a:lnTo>
                <a:lnTo>
                  <a:pt x="18" y="249"/>
                </a:lnTo>
                <a:lnTo>
                  <a:pt x="13" y="237"/>
                </a:lnTo>
                <a:lnTo>
                  <a:pt x="8" y="226"/>
                </a:lnTo>
                <a:lnTo>
                  <a:pt x="4" y="213"/>
                </a:lnTo>
                <a:lnTo>
                  <a:pt x="2" y="201"/>
                </a:lnTo>
                <a:lnTo>
                  <a:pt x="0" y="190"/>
                </a:lnTo>
                <a:lnTo>
                  <a:pt x="0" y="177"/>
                </a:lnTo>
                <a:lnTo>
                  <a:pt x="0" y="165"/>
                </a:lnTo>
                <a:lnTo>
                  <a:pt x="0" y="153"/>
                </a:lnTo>
                <a:lnTo>
                  <a:pt x="2" y="141"/>
                </a:lnTo>
                <a:lnTo>
                  <a:pt x="4" y="130"/>
                </a:lnTo>
                <a:lnTo>
                  <a:pt x="8" y="118"/>
                </a:lnTo>
                <a:lnTo>
                  <a:pt x="12" y="106"/>
                </a:lnTo>
                <a:lnTo>
                  <a:pt x="17" y="96"/>
                </a:lnTo>
                <a:lnTo>
                  <a:pt x="22" y="85"/>
                </a:lnTo>
                <a:lnTo>
                  <a:pt x="28" y="76"/>
                </a:lnTo>
                <a:lnTo>
                  <a:pt x="35" y="66"/>
                </a:lnTo>
                <a:lnTo>
                  <a:pt x="42" y="57"/>
                </a:lnTo>
                <a:lnTo>
                  <a:pt x="51" y="48"/>
                </a:lnTo>
                <a:lnTo>
                  <a:pt x="59" y="40"/>
                </a:lnTo>
                <a:lnTo>
                  <a:pt x="69" y="34"/>
                </a:lnTo>
                <a:lnTo>
                  <a:pt x="78" y="26"/>
                </a:lnTo>
                <a:lnTo>
                  <a:pt x="89" y="21"/>
                </a:lnTo>
                <a:lnTo>
                  <a:pt x="99" y="16"/>
                </a:lnTo>
                <a:lnTo>
                  <a:pt x="111" y="11"/>
                </a:lnTo>
                <a:lnTo>
                  <a:pt x="111" y="11"/>
                </a:lnTo>
                <a:lnTo>
                  <a:pt x="124" y="7"/>
                </a:lnTo>
                <a:lnTo>
                  <a:pt x="136" y="4"/>
                </a:lnTo>
                <a:lnTo>
                  <a:pt x="150" y="2"/>
                </a:lnTo>
                <a:lnTo>
                  <a:pt x="164" y="0"/>
                </a:lnTo>
                <a:lnTo>
                  <a:pt x="177" y="0"/>
                </a:lnTo>
                <a:lnTo>
                  <a:pt x="192" y="0"/>
                </a:lnTo>
                <a:lnTo>
                  <a:pt x="206" y="2"/>
                </a:lnTo>
                <a:lnTo>
                  <a:pt x="221" y="4"/>
                </a:lnTo>
                <a:lnTo>
                  <a:pt x="234" y="7"/>
                </a:lnTo>
                <a:lnTo>
                  <a:pt x="248" y="13"/>
                </a:lnTo>
                <a:lnTo>
                  <a:pt x="262" y="18"/>
                </a:lnTo>
                <a:lnTo>
                  <a:pt x="275" y="24"/>
                </a:lnTo>
                <a:lnTo>
                  <a:pt x="289" y="32"/>
                </a:lnTo>
                <a:lnTo>
                  <a:pt x="301" y="40"/>
                </a:lnTo>
                <a:lnTo>
                  <a:pt x="313" y="49"/>
                </a:lnTo>
                <a:lnTo>
                  <a:pt x="324" y="60"/>
                </a:lnTo>
                <a:lnTo>
                  <a:pt x="324" y="60"/>
                </a:lnTo>
                <a:lnTo>
                  <a:pt x="338" y="74"/>
                </a:lnTo>
                <a:lnTo>
                  <a:pt x="346" y="86"/>
                </a:lnTo>
                <a:lnTo>
                  <a:pt x="350" y="95"/>
                </a:lnTo>
                <a:lnTo>
                  <a:pt x="351" y="102"/>
                </a:lnTo>
                <a:lnTo>
                  <a:pt x="350" y="107"/>
                </a:lnTo>
                <a:lnTo>
                  <a:pt x="349" y="111"/>
                </a:lnTo>
                <a:lnTo>
                  <a:pt x="346" y="113"/>
                </a:lnTo>
                <a:lnTo>
                  <a:pt x="337" y="118"/>
                </a:lnTo>
                <a:lnTo>
                  <a:pt x="337" y="118"/>
                </a:lnTo>
                <a:lnTo>
                  <a:pt x="346" y="155"/>
                </a:lnTo>
                <a:lnTo>
                  <a:pt x="349" y="172"/>
                </a:lnTo>
                <a:lnTo>
                  <a:pt x="350" y="180"/>
                </a:lnTo>
                <a:lnTo>
                  <a:pt x="350" y="180"/>
                </a:lnTo>
                <a:lnTo>
                  <a:pt x="348" y="186"/>
                </a:lnTo>
                <a:lnTo>
                  <a:pt x="345" y="191"/>
                </a:lnTo>
                <a:lnTo>
                  <a:pt x="341" y="195"/>
                </a:lnTo>
                <a:lnTo>
                  <a:pt x="362" y="266"/>
                </a:lnTo>
                <a:lnTo>
                  <a:pt x="343" y="274"/>
                </a:lnTo>
                <a:lnTo>
                  <a:pt x="343" y="274"/>
                </a:lnTo>
                <a:lnTo>
                  <a:pt x="346" y="290"/>
                </a:lnTo>
                <a:lnTo>
                  <a:pt x="347" y="306"/>
                </a:lnTo>
                <a:lnTo>
                  <a:pt x="348" y="322"/>
                </a:lnTo>
                <a:lnTo>
                  <a:pt x="347" y="337"/>
                </a:lnTo>
                <a:lnTo>
                  <a:pt x="347" y="337"/>
                </a:lnTo>
                <a:lnTo>
                  <a:pt x="345" y="342"/>
                </a:lnTo>
                <a:lnTo>
                  <a:pt x="340" y="347"/>
                </a:lnTo>
                <a:lnTo>
                  <a:pt x="332" y="351"/>
                </a:lnTo>
                <a:lnTo>
                  <a:pt x="328" y="353"/>
                </a:lnTo>
                <a:lnTo>
                  <a:pt x="324" y="353"/>
                </a:lnTo>
                <a:lnTo>
                  <a:pt x="261" y="357"/>
                </a:lnTo>
                <a:lnTo>
                  <a:pt x="265" y="433"/>
                </a:lnTo>
                <a:lnTo>
                  <a:pt x="100" y="433"/>
                </a:lnTo>
                <a:lnTo>
                  <a:pt x="100" y="433"/>
                </a:lnTo>
                <a:close/>
                <a:moveTo>
                  <a:pt x="90" y="119"/>
                </a:moveTo>
                <a:lnTo>
                  <a:pt x="90" y="119"/>
                </a:lnTo>
                <a:lnTo>
                  <a:pt x="92" y="130"/>
                </a:lnTo>
                <a:lnTo>
                  <a:pt x="96" y="138"/>
                </a:lnTo>
                <a:lnTo>
                  <a:pt x="100" y="145"/>
                </a:lnTo>
                <a:lnTo>
                  <a:pt x="107" y="152"/>
                </a:lnTo>
                <a:lnTo>
                  <a:pt x="113" y="158"/>
                </a:lnTo>
                <a:lnTo>
                  <a:pt x="119" y="163"/>
                </a:lnTo>
                <a:lnTo>
                  <a:pt x="134" y="173"/>
                </a:lnTo>
                <a:lnTo>
                  <a:pt x="134" y="173"/>
                </a:lnTo>
                <a:lnTo>
                  <a:pt x="152" y="184"/>
                </a:lnTo>
                <a:lnTo>
                  <a:pt x="161" y="192"/>
                </a:lnTo>
                <a:lnTo>
                  <a:pt x="169" y="200"/>
                </a:lnTo>
                <a:lnTo>
                  <a:pt x="170" y="199"/>
                </a:lnTo>
                <a:lnTo>
                  <a:pt x="165" y="189"/>
                </a:lnTo>
                <a:lnTo>
                  <a:pt x="165" y="189"/>
                </a:lnTo>
                <a:lnTo>
                  <a:pt x="164" y="183"/>
                </a:lnTo>
                <a:lnTo>
                  <a:pt x="165" y="178"/>
                </a:lnTo>
                <a:lnTo>
                  <a:pt x="165" y="178"/>
                </a:lnTo>
                <a:lnTo>
                  <a:pt x="167" y="174"/>
                </a:lnTo>
                <a:lnTo>
                  <a:pt x="169" y="172"/>
                </a:lnTo>
                <a:lnTo>
                  <a:pt x="130" y="131"/>
                </a:lnTo>
                <a:lnTo>
                  <a:pt x="128" y="130"/>
                </a:lnTo>
                <a:lnTo>
                  <a:pt x="130" y="129"/>
                </a:lnTo>
                <a:lnTo>
                  <a:pt x="130" y="129"/>
                </a:lnTo>
                <a:lnTo>
                  <a:pt x="134" y="128"/>
                </a:lnTo>
                <a:lnTo>
                  <a:pt x="136" y="125"/>
                </a:lnTo>
                <a:lnTo>
                  <a:pt x="136" y="125"/>
                </a:lnTo>
                <a:lnTo>
                  <a:pt x="139" y="122"/>
                </a:lnTo>
                <a:lnTo>
                  <a:pt x="141" y="119"/>
                </a:lnTo>
                <a:lnTo>
                  <a:pt x="142" y="118"/>
                </a:lnTo>
                <a:lnTo>
                  <a:pt x="143" y="119"/>
                </a:lnTo>
                <a:lnTo>
                  <a:pt x="143" y="119"/>
                </a:lnTo>
                <a:lnTo>
                  <a:pt x="149" y="118"/>
                </a:lnTo>
                <a:lnTo>
                  <a:pt x="149" y="118"/>
                </a:lnTo>
                <a:lnTo>
                  <a:pt x="156" y="116"/>
                </a:lnTo>
                <a:lnTo>
                  <a:pt x="156" y="116"/>
                </a:lnTo>
                <a:lnTo>
                  <a:pt x="158" y="115"/>
                </a:lnTo>
                <a:lnTo>
                  <a:pt x="158" y="115"/>
                </a:lnTo>
                <a:lnTo>
                  <a:pt x="164" y="111"/>
                </a:lnTo>
                <a:lnTo>
                  <a:pt x="164" y="111"/>
                </a:lnTo>
                <a:lnTo>
                  <a:pt x="169" y="106"/>
                </a:lnTo>
                <a:lnTo>
                  <a:pt x="170" y="105"/>
                </a:lnTo>
                <a:lnTo>
                  <a:pt x="171" y="105"/>
                </a:lnTo>
                <a:lnTo>
                  <a:pt x="171" y="105"/>
                </a:lnTo>
                <a:lnTo>
                  <a:pt x="174" y="106"/>
                </a:lnTo>
                <a:lnTo>
                  <a:pt x="177" y="106"/>
                </a:lnTo>
                <a:lnTo>
                  <a:pt x="177" y="106"/>
                </a:lnTo>
                <a:lnTo>
                  <a:pt x="181" y="105"/>
                </a:lnTo>
                <a:lnTo>
                  <a:pt x="185" y="103"/>
                </a:lnTo>
                <a:lnTo>
                  <a:pt x="187" y="102"/>
                </a:lnTo>
                <a:lnTo>
                  <a:pt x="187" y="104"/>
                </a:lnTo>
                <a:lnTo>
                  <a:pt x="192" y="161"/>
                </a:lnTo>
                <a:lnTo>
                  <a:pt x="192" y="161"/>
                </a:lnTo>
                <a:lnTo>
                  <a:pt x="195" y="161"/>
                </a:lnTo>
                <a:lnTo>
                  <a:pt x="199" y="162"/>
                </a:lnTo>
                <a:lnTo>
                  <a:pt x="199" y="162"/>
                </a:lnTo>
                <a:lnTo>
                  <a:pt x="199" y="162"/>
                </a:lnTo>
                <a:lnTo>
                  <a:pt x="204" y="164"/>
                </a:lnTo>
                <a:lnTo>
                  <a:pt x="207" y="170"/>
                </a:lnTo>
                <a:lnTo>
                  <a:pt x="212" y="180"/>
                </a:lnTo>
                <a:lnTo>
                  <a:pt x="212" y="180"/>
                </a:lnTo>
                <a:lnTo>
                  <a:pt x="211" y="169"/>
                </a:lnTo>
                <a:lnTo>
                  <a:pt x="211" y="157"/>
                </a:lnTo>
                <a:lnTo>
                  <a:pt x="213" y="136"/>
                </a:lnTo>
                <a:lnTo>
                  <a:pt x="213" y="136"/>
                </a:lnTo>
                <a:lnTo>
                  <a:pt x="215" y="118"/>
                </a:lnTo>
                <a:lnTo>
                  <a:pt x="215" y="110"/>
                </a:lnTo>
                <a:lnTo>
                  <a:pt x="215" y="101"/>
                </a:lnTo>
                <a:lnTo>
                  <a:pt x="214" y="93"/>
                </a:lnTo>
                <a:lnTo>
                  <a:pt x="211" y="84"/>
                </a:lnTo>
                <a:lnTo>
                  <a:pt x="207" y="76"/>
                </a:lnTo>
                <a:lnTo>
                  <a:pt x="202" y="67"/>
                </a:lnTo>
                <a:lnTo>
                  <a:pt x="202" y="67"/>
                </a:lnTo>
                <a:lnTo>
                  <a:pt x="195" y="62"/>
                </a:lnTo>
                <a:lnTo>
                  <a:pt x="187" y="57"/>
                </a:lnTo>
                <a:lnTo>
                  <a:pt x="178" y="55"/>
                </a:lnTo>
                <a:lnTo>
                  <a:pt x="169" y="54"/>
                </a:lnTo>
                <a:lnTo>
                  <a:pt x="169" y="54"/>
                </a:lnTo>
                <a:lnTo>
                  <a:pt x="159" y="54"/>
                </a:lnTo>
                <a:lnTo>
                  <a:pt x="150" y="56"/>
                </a:lnTo>
                <a:lnTo>
                  <a:pt x="141" y="58"/>
                </a:lnTo>
                <a:lnTo>
                  <a:pt x="131" y="62"/>
                </a:lnTo>
                <a:lnTo>
                  <a:pt x="131" y="62"/>
                </a:lnTo>
                <a:lnTo>
                  <a:pt x="122" y="66"/>
                </a:lnTo>
                <a:lnTo>
                  <a:pt x="113" y="73"/>
                </a:lnTo>
                <a:lnTo>
                  <a:pt x="106" y="79"/>
                </a:lnTo>
                <a:lnTo>
                  <a:pt x="99" y="85"/>
                </a:lnTo>
                <a:lnTo>
                  <a:pt x="99" y="85"/>
                </a:lnTo>
                <a:lnTo>
                  <a:pt x="94" y="94"/>
                </a:lnTo>
                <a:lnTo>
                  <a:pt x="91" y="102"/>
                </a:lnTo>
                <a:lnTo>
                  <a:pt x="90" y="111"/>
                </a:lnTo>
                <a:lnTo>
                  <a:pt x="90" y="119"/>
                </a:lnTo>
                <a:lnTo>
                  <a:pt x="90" y="119"/>
                </a:lnTo>
                <a:close/>
                <a:moveTo>
                  <a:pt x="191" y="70"/>
                </a:moveTo>
                <a:lnTo>
                  <a:pt x="191" y="70"/>
                </a:lnTo>
                <a:lnTo>
                  <a:pt x="195" y="79"/>
                </a:lnTo>
                <a:lnTo>
                  <a:pt x="197" y="88"/>
                </a:lnTo>
                <a:lnTo>
                  <a:pt x="200" y="98"/>
                </a:lnTo>
                <a:lnTo>
                  <a:pt x="201" y="109"/>
                </a:lnTo>
                <a:lnTo>
                  <a:pt x="209" y="109"/>
                </a:lnTo>
                <a:lnTo>
                  <a:pt x="209" y="109"/>
                </a:lnTo>
                <a:lnTo>
                  <a:pt x="209" y="103"/>
                </a:lnTo>
                <a:lnTo>
                  <a:pt x="209" y="97"/>
                </a:lnTo>
                <a:lnTo>
                  <a:pt x="207" y="92"/>
                </a:lnTo>
                <a:lnTo>
                  <a:pt x="205" y="86"/>
                </a:lnTo>
                <a:lnTo>
                  <a:pt x="203" y="81"/>
                </a:lnTo>
                <a:lnTo>
                  <a:pt x="200" y="77"/>
                </a:lnTo>
                <a:lnTo>
                  <a:pt x="195" y="73"/>
                </a:lnTo>
                <a:lnTo>
                  <a:pt x="191" y="70"/>
                </a:lnTo>
                <a:lnTo>
                  <a:pt x="191" y="70"/>
                </a:lnTo>
                <a:close/>
                <a:moveTo>
                  <a:pt x="207" y="119"/>
                </a:moveTo>
                <a:lnTo>
                  <a:pt x="201" y="119"/>
                </a:lnTo>
                <a:lnTo>
                  <a:pt x="201" y="119"/>
                </a:lnTo>
                <a:lnTo>
                  <a:pt x="200" y="131"/>
                </a:lnTo>
                <a:lnTo>
                  <a:pt x="200" y="131"/>
                </a:lnTo>
                <a:lnTo>
                  <a:pt x="204" y="125"/>
                </a:lnTo>
                <a:lnTo>
                  <a:pt x="207" y="119"/>
                </a:lnTo>
                <a:lnTo>
                  <a:pt x="207" y="119"/>
                </a:lnTo>
                <a:close/>
                <a:moveTo>
                  <a:pt x="194" y="245"/>
                </a:moveTo>
                <a:lnTo>
                  <a:pt x="194" y="245"/>
                </a:lnTo>
                <a:lnTo>
                  <a:pt x="206" y="239"/>
                </a:lnTo>
                <a:lnTo>
                  <a:pt x="219" y="234"/>
                </a:lnTo>
                <a:lnTo>
                  <a:pt x="219" y="234"/>
                </a:lnTo>
                <a:lnTo>
                  <a:pt x="229" y="229"/>
                </a:lnTo>
                <a:lnTo>
                  <a:pt x="240" y="221"/>
                </a:lnTo>
                <a:lnTo>
                  <a:pt x="241" y="214"/>
                </a:lnTo>
                <a:lnTo>
                  <a:pt x="236" y="212"/>
                </a:lnTo>
                <a:lnTo>
                  <a:pt x="236" y="212"/>
                </a:lnTo>
                <a:lnTo>
                  <a:pt x="226" y="219"/>
                </a:lnTo>
                <a:lnTo>
                  <a:pt x="214" y="226"/>
                </a:lnTo>
                <a:lnTo>
                  <a:pt x="214" y="226"/>
                </a:lnTo>
                <a:lnTo>
                  <a:pt x="202" y="231"/>
                </a:lnTo>
                <a:lnTo>
                  <a:pt x="189" y="235"/>
                </a:lnTo>
                <a:lnTo>
                  <a:pt x="187" y="230"/>
                </a:lnTo>
                <a:lnTo>
                  <a:pt x="187" y="230"/>
                </a:lnTo>
                <a:lnTo>
                  <a:pt x="200" y="226"/>
                </a:lnTo>
                <a:lnTo>
                  <a:pt x="211" y="220"/>
                </a:lnTo>
                <a:lnTo>
                  <a:pt x="211" y="220"/>
                </a:lnTo>
                <a:lnTo>
                  <a:pt x="223" y="214"/>
                </a:lnTo>
                <a:lnTo>
                  <a:pt x="232" y="208"/>
                </a:lnTo>
                <a:lnTo>
                  <a:pt x="232" y="208"/>
                </a:lnTo>
                <a:lnTo>
                  <a:pt x="233" y="200"/>
                </a:lnTo>
                <a:lnTo>
                  <a:pt x="230" y="197"/>
                </a:lnTo>
                <a:lnTo>
                  <a:pt x="170" y="226"/>
                </a:lnTo>
                <a:lnTo>
                  <a:pt x="168" y="228"/>
                </a:lnTo>
                <a:lnTo>
                  <a:pt x="175" y="232"/>
                </a:lnTo>
                <a:lnTo>
                  <a:pt x="178" y="234"/>
                </a:lnTo>
                <a:lnTo>
                  <a:pt x="176" y="237"/>
                </a:lnTo>
                <a:lnTo>
                  <a:pt x="174" y="242"/>
                </a:lnTo>
                <a:lnTo>
                  <a:pt x="183" y="248"/>
                </a:lnTo>
                <a:lnTo>
                  <a:pt x="185" y="250"/>
                </a:lnTo>
                <a:lnTo>
                  <a:pt x="185" y="252"/>
                </a:lnTo>
                <a:lnTo>
                  <a:pt x="183" y="259"/>
                </a:lnTo>
                <a:lnTo>
                  <a:pt x="189" y="264"/>
                </a:lnTo>
                <a:lnTo>
                  <a:pt x="189" y="264"/>
                </a:lnTo>
                <a:lnTo>
                  <a:pt x="197" y="264"/>
                </a:lnTo>
                <a:lnTo>
                  <a:pt x="206" y="263"/>
                </a:lnTo>
                <a:lnTo>
                  <a:pt x="213" y="260"/>
                </a:lnTo>
                <a:lnTo>
                  <a:pt x="221" y="257"/>
                </a:lnTo>
                <a:lnTo>
                  <a:pt x="221" y="257"/>
                </a:lnTo>
                <a:lnTo>
                  <a:pt x="228" y="253"/>
                </a:lnTo>
                <a:lnTo>
                  <a:pt x="234" y="249"/>
                </a:lnTo>
                <a:lnTo>
                  <a:pt x="241" y="244"/>
                </a:lnTo>
                <a:lnTo>
                  <a:pt x="247" y="237"/>
                </a:lnTo>
                <a:lnTo>
                  <a:pt x="247" y="230"/>
                </a:lnTo>
                <a:lnTo>
                  <a:pt x="243" y="228"/>
                </a:lnTo>
                <a:lnTo>
                  <a:pt x="243" y="228"/>
                </a:lnTo>
                <a:lnTo>
                  <a:pt x="232" y="234"/>
                </a:lnTo>
                <a:lnTo>
                  <a:pt x="221" y="240"/>
                </a:lnTo>
                <a:lnTo>
                  <a:pt x="221" y="240"/>
                </a:lnTo>
                <a:lnTo>
                  <a:pt x="208" y="246"/>
                </a:lnTo>
                <a:lnTo>
                  <a:pt x="195" y="250"/>
                </a:lnTo>
                <a:lnTo>
                  <a:pt x="194" y="245"/>
                </a:lnTo>
                <a:lnTo>
                  <a:pt x="194" y="245"/>
                </a:lnTo>
                <a:close/>
                <a:moveTo>
                  <a:pt x="241" y="254"/>
                </a:moveTo>
                <a:lnTo>
                  <a:pt x="241" y="254"/>
                </a:lnTo>
                <a:lnTo>
                  <a:pt x="247" y="249"/>
                </a:lnTo>
                <a:lnTo>
                  <a:pt x="254" y="241"/>
                </a:lnTo>
                <a:lnTo>
                  <a:pt x="255" y="240"/>
                </a:lnTo>
                <a:lnTo>
                  <a:pt x="255" y="238"/>
                </a:lnTo>
                <a:lnTo>
                  <a:pt x="255" y="228"/>
                </a:lnTo>
                <a:lnTo>
                  <a:pt x="254" y="225"/>
                </a:lnTo>
                <a:lnTo>
                  <a:pt x="253" y="223"/>
                </a:lnTo>
                <a:lnTo>
                  <a:pt x="248" y="221"/>
                </a:lnTo>
                <a:lnTo>
                  <a:pt x="249" y="212"/>
                </a:lnTo>
                <a:lnTo>
                  <a:pt x="250" y="210"/>
                </a:lnTo>
                <a:lnTo>
                  <a:pt x="247" y="208"/>
                </a:lnTo>
                <a:lnTo>
                  <a:pt x="241" y="206"/>
                </a:lnTo>
                <a:lnTo>
                  <a:pt x="242" y="198"/>
                </a:lnTo>
                <a:lnTo>
                  <a:pt x="243" y="196"/>
                </a:lnTo>
                <a:lnTo>
                  <a:pt x="240" y="194"/>
                </a:lnTo>
                <a:lnTo>
                  <a:pt x="234" y="191"/>
                </a:lnTo>
                <a:lnTo>
                  <a:pt x="232" y="183"/>
                </a:lnTo>
                <a:lnTo>
                  <a:pt x="232" y="183"/>
                </a:lnTo>
                <a:lnTo>
                  <a:pt x="230" y="172"/>
                </a:lnTo>
                <a:lnTo>
                  <a:pt x="230" y="161"/>
                </a:lnTo>
                <a:lnTo>
                  <a:pt x="231" y="150"/>
                </a:lnTo>
                <a:lnTo>
                  <a:pt x="232" y="138"/>
                </a:lnTo>
                <a:lnTo>
                  <a:pt x="232" y="138"/>
                </a:lnTo>
                <a:lnTo>
                  <a:pt x="235" y="118"/>
                </a:lnTo>
                <a:lnTo>
                  <a:pt x="235" y="107"/>
                </a:lnTo>
                <a:lnTo>
                  <a:pt x="234" y="97"/>
                </a:lnTo>
                <a:lnTo>
                  <a:pt x="233" y="87"/>
                </a:lnTo>
                <a:lnTo>
                  <a:pt x="229" y="77"/>
                </a:lnTo>
                <a:lnTo>
                  <a:pt x="224" y="66"/>
                </a:lnTo>
                <a:lnTo>
                  <a:pt x="216" y="56"/>
                </a:lnTo>
                <a:lnTo>
                  <a:pt x="216" y="56"/>
                </a:lnTo>
                <a:lnTo>
                  <a:pt x="212" y="51"/>
                </a:lnTo>
                <a:lnTo>
                  <a:pt x="207" y="46"/>
                </a:lnTo>
                <a:lnTo>
                  <a:pt x="202" y="43"/>
                </a:lnTo>
                <a:lnTo>
                  <a:pt x="195" y="40"/>
                </a:lnTo>
                <a:lnTo>
                  <a:pt x="190" y="38"/>
                </a:lnTo>
                <a:lnTo>
                  <a:pt x="184" y="36"/>
                </a:lnTo>
                <a:lnTo>
                  <a:pt x="170" y="34"/>
                </a:lnTo>
                <a:lnTo>
                  <a:pt x="170" y="34"/>
                </a:lnTo>
                <a:lnTo>
                  <a:pt x="158" y="35"/>
                </a:lnTo>
                <a:lnTo>
                  <a:pt x="146" y="36"/>
                </a:lnTo>
                <a:lnTo>
                  <a:pt x="134" y="40"/>
                </a:lnTo>
                <a:lnTo>
                  <a:pt x="123" y="44"/>
                </a:lnTo>
                <a:lnTo>
                  <a:pt x="123" y="44"/>
                </a:lnTo>
                <a:lnTo>
                  <a:pt x="112" y="49"/>
                </a:lnTo>
                <a:lnTo>
                  <a:pt x="101" y="57"/>
                </a:lnTo>
                <a:lnTo>
                  <a:pt x="92" y="65"/>
                </a:lnTo>
                <a:lnTo>
                  <a:pt x="85" y="74"/>
                </a:lnTo>
                <a:lnTo>
                  <a:pt x="85" y="74"/>
                </a:lnTo>
                <a:lnTo>
                  <a:pt x="77" y="85"/>
                </a:lnTo>
                <a:lnTo>
                  <a:pt x="74" y="91"/>
                </a:lnTo>
                <a:lnTo>
                  <a:pt x="72" y="97"/>
                </a:lnTo>
                <a:lnTo>
                  <a:pt x="71" y="103"/>
                </a:lnTo>
                <a:lnTo>
                  <a:pt x="70" y="110"/>
                </a:lnTo>
                <a:lnTo>
                  <a:pt x="70" y="116"/>
                </a:lnTo>
                <a:lnTo>
                  <a:pt x="71" y="123"/>
                </a:lnTo>
                <a:lnTo>
                  <a:pt x="71" y="123"/>
                </a:lnTo>
                <a:lnTo>
                  <a:pt x="74" y="136"/>
                </a:lnTo>
                <a:lnTo>
                  <a:pt x="78" y="146"/>
                </a:lnTo>
                <a:lnTo>
                  <a:pt x="85" y="156"/>
                </a:lnTo>
                <a:lnTo>
                  <a:pt x="91" y="164"/>
                </a:lnTo>
                <a:lnTo>
                  <a:pt x="98" y="171"/>
                </a:lnTo>
                <a:lnTo>
                  <a:pt x="107" y="177"/>
                </a:lnTo>
                <a:lnTo>
                  <a:pt x="124" y="189"/>
                </a:lnTo>
                <a:lnTo>
                  <a:pt x="124" y="189"/>
                </a:lnTo>
                <a:lnTo>
                  <a:pt x="133" y="195"/>
                </a:lnTo>
                <a:lnTo>
                  <a:pt x="143" y="202"/>
                </a:lnTo>
                <a:lnTo>
                  <a:pt x="151" y="210"/>
                </a:lnTo>
                <a:lnTo>
                  <a:pt x="158" y="218"/>
                </a:lnTo>
                <a:lnTo>
                  <a:pt x="162" y="222"/>
                </a:lnTo>
                <a:lnTo>
                  <a:pt x="159" y="226"/>
                </a:lnTo>
                <a:lnTo>
                  <a:pt x="156" y="230"/>
                </a:lnTo>
                <a:lnTo>
                  <a:pt x="161" y="232"/>
                </a:lnTo>
                <a:lnTo>
                  <a:pt x="168" y="236"/>
                </a:lnTo>
                <a:lnTo>
                  <a:pt x="165" y="241"/>
                </a:lnTo>
                <a:lnTo>
                  <a:pt x="164" y="245"/>
                </a:lnTo>
                <a:lnTo>
                  <a:pt x="166" y="247"/>
                </a:lnTo>
                <a:lnTo>
                  <a:pt x="175" y="253"/>
                </a:lnTo>
                <a:lnTo>
                  <a:pt x="174" y="260"/>
                </a:lnTo>
                <a:lnTo>
                  <a:pt x="173" y="264"/>
                </a:lnTo>
                <a:lnTo>
                  <a:pt x="175" y="266"/>
                </a:lnTo>
                <a:lnTo>
                  <a:pt x="186" y="271"/>
                </a:lnTo>
                <a:lnTo>
                  <a:pt x="187" y="272"/>
                </a:lnTo>
                <a:lnTo>
                  <a:pt x="188" y="272"/>
                </a:lnTo>
                <a:lnTo>
                  <a:pt x="188" y="272"/>
                </a:lnTo>
                <a:lnTo>
                  <a:pt x="196" y="272"/>
                </a:lnTo>
                <a:lnTo>
                  <a:pt x="205" y="271"/>
                </a:lnTo>
                <a:lnTo>
                  <a:pt x="205" y="271"/>
                </a:lnTo>
                <a:lnTo>
                  <a:pt x="210" y="274"/>
                </a:lnTo>
                <a:lnTo>
                  <a:pt x="216" y="276"/>
                </a:lnTo>
                <a:lnTo>
                  <a:pt x="222" y="276"/>
                </a:lnTo>
                <a:lnTo>
                  <a:pt x="228" y="274"/>
                </a:lnTo>
                <a:lnTo>
                  <a:pt x="228" y="274"/>
                </a:lnTo>
                <a:lnTo>
                  <a:pt x="233" y="271"/>
                </a:lnTo>
                <a:lnTo>
                  <a:pt x="238" y="266"/>
                </a:lnTo>
                <a:lnTo>
                  <a:pt x="240" y="260"/>
                </a:lnTo>
                <a:lnTo>
                  <a:pt x="241" y="254"/>
                </a:lnTo>
                <a:lnTo>
                  <a:pt x="241" y="254"/>
                </a:lnTo>
                <a:close/>
                <a:moveTo>
                  <a:pt x="176" y="197"/>
                </a:moveTo>
                <a:lnTo>
                  <a:pt x="182" y="194"/>
                </a:lnTo>
                <a:lnTo>
                  <a:pt x="173" y="177"/>
                </a:lnTo>
                <a:lnTo>
                  <a:pt x="173" y="177"/>
                </a:lnTo>
                <a:lnTo>
                  <a:pt x="171" y="180"/>
                </a:lnTo>
                <a:lnTo>
                  <a:pt x="171" y="180"/>
                </a:lnTo>
                <a:lnTo>
                  <a:pt x="170" y="183"/>
                </a:lnTo>
                <a:lnTo>
                  <a:pt x="171" y="186"/>
                </a:lnTo>
                <a:lnTo>
                  <a:pt x="176" y="197"/>
                </a:lnTo>
                <a:lnTo>
                  <a:pt x="176" y="197"/>
                </a:lnTo>
                <a:close/>
                <a:moveTo>
                  <a:pt x="185" y="193"/>
                </a:moveTo>
                <a:lnTo>
                  <a:pt x="189" y="191"/>
                </a:lnTo>
                <a:lnTo>
                  <a:pt x="189" y="191"/>
                </a:lnTo>
                <a:lnTo>
                  <a:pt x="189" y="191"/>
                </a:lnTo>
                <a:lnTo>
                  <a:pt x="190" y="191"/>
                </a:lnTo>
                <a:lnTo>
                  <a:pt x="190" y="191"/>
                </a:lnTo>
                <a:lnTo>
                  <a:pt x="190" y="190"/>
                </a:lnTo>
                <a:lnTo>
                  <a:pt x="190" y="190"/>
                </a:lnTo>
                <a:lnTo>
                  <a:pt x="191" y="190"/>
                </a:lnTo>
                <a:lnTo>
                  <a:pt x="191" y="190"/>
                </a:lnTo>
                <a:lnTo>
                  <a:pt x="191" y="190"/>
                </a:lnTo>
                <a:lnTo>
                  <a:pt x="191" y="190"/>
                </a:lnTo>
                <a:lnTo>
                  <a:pt x="191" y="190"/>
                </a:lnTo>
                <a:lnTo>
                  <a:pt x="199" y="187"/>
                </a:lnTo>
                <a:lnTo>
                  <a:pt x="190" y="169"/>
                </a:lnTo>
                <a:lnTo>
                  <a:pt x="190" y="169"/>
                </a:lnTo>
                <a:lnTo>
                  <a:pt x="187" y="170"/>
                </a:lnTo>
                <a:lnTo>
                  <a:pt x="186" y="167"/>
                </a:lnTo>
                <a:lnTo>
                  <a:pt x="174" y="143"/>
                </a:lnTo>
                <a:lnTo>
                  <a:pt x="173" y="140"/>
                </a:lnTo>
                <a:lnTo>
                  <a:pt x="176" y="139"/>
                </a:lnTo>
                <a:lnTo>
                  <a:pt x="177" y="138"/>
                </a:lnTo>
                <a:lnTo>
                  <a:pt x="176" y="136"/>
                </a:lnTo>
                <a:lnTo>
                  <a:pt x="161" y="144"/>
                </a:lnTo>
                <a:lnTo>
                  <a:pt x="162" y="146"/>
                </a:lnTo>
                <a:lnTo>
                  <a:pt x="163" y="145"/>
                </a:lnTo>
                <a:lnTo>
                  <a:pt x="166" y="144"/>
                </a:lnTo>
                <a:lnTo>
                  <a:pt x="167" y="148"/>
                </a:lnTo>
                <a:lnTo>
                  <a:pt x="178" y="171"/>
                </a:lnTo>
                <a:lnTo>
                  <a:pt x="180" y="174"/>
                </a:lnTo>
                <a:lnTo>
                  <a:pt x="176" y="175"/>
                </a:lnTo>
                <a:lnTo>
                  <a:pt x="176" y="175"/>
                </a:lnTo>
                <a:lnTo>
                  <a:pt x="185" y="193"/>
                </a:lnTo>
                <a:lnTo>
                  <a:pt x="185" y="193"/>
                </a:lnTo>
                <a:close/>
                <a:moveTo>
                  <a:pt x="202" y="186"/>
                </a:moveTo>
                <a:lnTo>
                  <a:pt x="206" y="183"/>
                </a:lnTo>
                <a:lnTo>
                  <a:pt x="201" y="172"/>
                </a:lnTo>
                <a:lnTo>
                  <a:pt x="201" y="172"/>
                </a:lnTo>
                <a:lnTo>
                  <a:pt x="200" y="170"/>
                </a:lnTo>
                <a:lnTo>
                  <a:pt x="196" y="168"/>
                </a:lnTo>
                <a:lnTo>
                  <a:pt x="196" y="168"/>
                </a:lnTo>
                <a:lnTo>
                  <a:pt x="196" y="168"/>
                </a:lnTo>
                <a:lnTo>
                  <a:pt x="193" y="168"/>
                </a:lnTo>
                <a:lnTo>
                  <a:pt x="202" y="186"/>
                </a:lnTo>
                <a:lnTo>
                  <a:pt x="202" y="186"/>
                </a:lnTo>
                <a:close/>
                <a:moveTo>
                  <a:pt x="169" y="167"/>
                </a:moveTo>
                <a:lnTo>
                  <a:pt x="163" y="153"/>
                </a:lnTo>
                <a:lnTo>
                  <a:pt x="161" y="154"/>
                </a:lnTo>
                <a:lnTo>
                  <a:pt x="158" y="155"/>
                </a:lnTo>
                <a:lnTo>
                  <a:pt x="156" y="152"/>
                </a:lnTo>
                <a:lnTo>
                  <a:pt x="153" y="143"/>
                </a:lnTo>
                <a:lnTo>
                  <a:pt x="151" y="141"/>
                </a:lnTo>
                <a:lnTo>
                  <a:pt x="154" y="139"/>
                </a:lnTo>
                <a:lnTo>
                  <a:pt x="177" y="129"/>
                </a:lnTo>
                <a:lnTo>
                  <a:pt x="181" y="128"/>
                </a:lnTo>
                <a:lnTo>
                  <a:pt x="182" y="131"/>
                </a:lnTo>
                <a:lnTo>
                  <a:pt x="185" y="139"/>
                </a:lnTo>
                <a:lnTo>
                  <a:pt x="187" y="141"/>
                </a:lnTo>
                <a:lnTo>
                  <a:pt x="184" y="143"/>
                </a:lnTo>
                <a:lnTo>
                  <a:pt x="182" y="143"/>
                </a:lnTo>
                <a:lnTo>
                  <a:pt x="189" y="157"/>
                </a:lnTo>
                <a:lnTo>
                  <a:pt x="184" y="107"/>
                </a:lnTo>
                <a:lnTo>
                  <a:pt x="184" y="107"/>
                </a:lnTo>
                <a:lnTo>
                  <a:pt x="178" y="110"/>
                </a:lnTo>
                <a:lnTo>
                  <a:pt x="178" y="110"/>
                </a:lnTo>
                <a:lnTo>
                  <a:pt x="174" y="110"/>
                </a:lnTo>
                <a:lnTo>
                  <a:pt x="171" y="109"/>
                </a:lnTo>
                <a:lnTo>
                  <a:pt x="171" y="109"/>
                </a:lnTo>
                <a:lnTo>
                  <a:pt x="166" y="114"/>
                </a:lnTo>
                <a:lnTo>
                  <a:pt x="166" y="114"/>
                </a:lnTo>
                <a:lnTo>
                  <a:pt x="159" y="118"/>
                </a:lnTo>
                <a:lnTo>
                  <a:pt x="159" y="118"/>
                </a:lnTo>
                <a:lnTo>
                  <a:pt x="159" y="118"/>
                </a:lnTo>
                <a:lnTo>
                  <a:pt x="159" y="118"/>
                </a:lnTo>
                <a:lnTo>
                  <a:pt x="158" y="118"/>
                </a:lnTo>
                <a:lnTo>
                  <a:pt x="158" y="118"/>
                </a:lnTo>
                <a:lnTo>
                  <a:pt x="158" y="118"/>
                </a:lnTo>
                <a:lnTo>
                  <a:pt x="158" y="118"/>
                </a:lnTo>
                <a:lnTo>
                  <a:pt x="158" y="118"/>
                </a:lnTo>
                <a:lnTo>
                  <a:pt x="150" y="121"/>
                </a:lnTo>
                <a:lnTo>
                  <a:pt x="150" y="121"/>
                </a:lnTo>
                <a:lnTo>
                  <a:pt x="144" y="121"/>
                </a:lnTo>
                <a:lnTo>
                  <a:pt x="144" y="121"/>
                </a:lnTo>
                <a:lnTo>
                  <a:pt x="142" y="124"/>
                </a:lnTo>
                <a:lnTo>
                  <a:pt x="138" y="128"/>
                </a:lnTo>
                <a:lnTo>
                  <a:pt x="138" y="128"/>
                </a:lnTo>
                <a:lnTo>
                  <a:pt x="133" y="131"/>
                </a:lnTo>
                <a:lnTo>
                  <a:pt x="169" y="167"/>
                </a:lnTo>
                <a:close/>
              </a:path>
            </a:pathLst>
          </a:custGeom>
          <a:gradFill>
            <a:gsLst>
              <a:gs pos="0">
                <a:srgbClr val="0064C8"/>
              </a:gs>
              <a:gs pos="100000">
                <a:srgbClr val="004286"/>
              </a:gs>
            </a:gsLst>
            <a:lin ang="0" scaled="0"/>
          </a:gradFill>
          <a:ln>
            <a:noFill/>
          </a:ln>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Freeform 209">
            <a:extLst>
              <a:ext uri="{FF2B5EF4-FFF2-40B4-BE49-F238E27FC236}">
                <a16:creationId xmlns:a16="http://schemas.microsoft.com/office/drawing/2014/main" id="{9D285228-F933-458A-8803-863B0284484A}"/>
              </a:ext>
            </a:extLst>
          </p:cNvPr>
          <p:cNvSpPr>
            <a:spLocks noEditPoints="1"/>
          </p:cNvSpPr>
          <p:nvPr/>
        </p:nvSpPr>
        <p:spPr bwMode="auto">
          <a:xfrm>
            <a:off x="8182656" y="4089767"/>
            <a:ext cx="467858" cy="496148"/>
          </a:xfrm>
          <a:custGeom>
            <a:avLst/>
            <a:gdLst>
              <a:gd name="T0" fmla="*/ 392 w 430"/>
              <a:gd name="T1" fmla="*/ 252 h 457"/>
              <a:gd name="T2" fmla="*/ 422 w 430"/>
              <a:gd name="T3" fmla="*/ 272 h 457"/>
              <a:gd name="T4" fmla="*/ 430 w 430"/>
              <a:gd name="T5" fmla="*/ 409 h 457"/>
              <a:gd name="T6" fmla="*/ 422 w 430"/>
              <a:gd name="T7" fmla="*/ 436 h 457"/>
              <a:gd name="T8" fmla="*/ 392 w 430"/>
              <a:gd name="T9" fmla="*/ 456 h 457"/>
              <a:gd name="T10" fmla="*/ 263 w 430"/>
              <a:gd name="T11" fmla="*/ 456 h 457"/>
              <a:gd name="T12" fmla="*/ 233 w 430"/>
              <a:gd name="T13" fmla="*/ 436 h 457"/>
              <a:gd name="T14" fmla="*/ 225 w 430"/>
              <a:gd name="T15" fmla="*/ 299 h 457"/>
              <a:gd name="T16" fmla="*/ 233 w 430"/>
              <a:gd name="T17" fmla="*/ 272 h 457"/>
              <a:gd name="T18" fmla="*/ 263 w 430"/>
              <a:gd name="T19" fmla="*/ 252 h 457"/>
              <a:gd name="T20" fmla="*/ 260 w 430"/>
              <a:gd name="T21" fmla="*/ 112 h 457"/>
              <a:gd name="T22" fmla="*/ 267 w 430"/>
              <a:gd name="T23" fmla="*/ 120 h 457"/>
              <a:gd name="T24" fmla="*/ 263 w 430"/>
              <a:gd name="T25" fmla="*/ 152 h 457"/>
              <a:gd name="T26" fmla="*/ 253 w 430"/>
              <a:gd name="T27" fmla="*/ 166 h 457"/>
              <a:gd name="T28" fmla="*/ 239 w 430"/>
              <a:gd name="T29" fmla="*/ 199 h 457"/>
              <a:gd name="T30" fmla="*/ 220 w 430"/>
              <a:gd name="T31" fmla="*/ 225 h 457"/>
              <a:gd name="T32" fmla="*/ 194 w 430"/>
              <a:gd name="T33" fmla="*/ 238 h 457"/>
              <a:gd name="T34" fmla="*/ 139 w 430"/>
              <a:gd name="T35" fmla="*/ 238 h 457"/>
              <a:gd name="T36" fmla="*/ 115 w 430"/>
              <a:gd name="T37" fmla="*/ 230 h 457"/>
              <a:gd name="T38" fmla="*/ 95 w 430"/>
              <a:gd name="T39" fmla="*/ 206 h 457"/>
              <a:gd name="T40" fmla="*/ 80 w 430"/>
              <a:gd name="T41" fmla="*/ 169 h 457"/>
              <a:gd name="T42" fmla="*/ 67 w 430"/>
              <a:gd name="T43" fmla="*/ 152 h 457"/>
              <a:gd name="T44" fmla="*/ 62 w 430"/>
              <a:gd name="T45" fmla="*/ 130 h 457"/>
              <a:gd name="T46" fmla="*/ 66 w 430"/>
              <a:gd name="T47" fmla="*/ 114 h 457"/>
              <a:gd name="T48" fmla="*/ 67 w 430"/>
              <a:gd name="T49" fmla="*/ 68 h 457"/>
              <a:gd name="T50" fmla="*/ 78 w 430"/>
              <a:gd name="T51" fmla="*/ 30 h 457"/>
              <a:gd name="T52" fmla="*/ 100 w 430"/>
              <a:gd name="T53" fmla="*/ 13 h 457"/>
              <a:gd name="T54" fmla="*/ 140 w 430"/>
              <a:gd name="T55" fmla="*/ 1 h 457"/>
              <a:gd name="T56" fmla="*/ 185 w 430"/>
              <a:gd name="T57" fmla="*/ 1 h 457"/>
              <a:gd name="T58" fmla="*/ 225 w 430"/>
              <a:gd name="T59" fmla="*/ 12 h 457"/>
              <a:gd name="T60" fmla="*/ 249 w 430"/>
              <a:gd name="T61" fmla="*/ 30 h 457"/>
              <a:gd name="T62" fmla="*/ 264 w 430"/>
              <a:gd name="T63" fmla="*/ 71 h 457"/>
              <a:gd name="T64" fmla="*/ 260 w 430"/>
              <a:gd name="T65" fmla="*/ 112 h 457"/>
              <a:gd name="T66" fmla="*/ 187 w 430"/>
              <a:gd name="T67" fmla="*/ 342 h 457"/>
              <a:gd name="T68" fmla="*/ 208 w 430"/>
              <a:gd name="T69" fmla="*/ 398 h 457"/>
              <a:gd name="T70" fmla="*/ 2 w 430"/>
              <a:gd name="T71" fmla="*/ 364 h 457"/>
              <a:gd name="T72" fmla="*/ 19 w 430"/>
              <a:gd name="T73" fmla="*/ 297 h 457"/>
              <a:gd name="T74" fmla="*/ 40 w 430"/>
              <a:gd name="T75" fmla="*/ 265 h 457"/>
              <a:gd name="T76" fmla="*/ 161 w 430"/>
              <a:gd name="T77" fmla="*/ 280 h 457"/>
              <a:gd name="T78" fmla="*/ 169 w 430"/>
              <a:gd name="T79" fmla="*/ 256 h 457"/>
              <a:gd name="T80" fmla="*/ 228 w 430"/>
              <a:gd name="T81" fmla="*/ 94 h 457"/>
              <a:gd name="T82" fmla="*/ 175 w 430"/>
              <a:gd name="T83" fmla="*/ 97 h 457"/>
              <a:gd name="T84" fmla="*/ 142 w 430"/>
              <a:gd name="T85" fmla="*/ 87 h 457"/>
              <a:gd name="T86" fmla="*/ 123 w 430"/>
              <a:gd name="T87" fmla="*/ 88 h 457"/>
              <a:gd name="T88" fmla="*/ 103 w 430"/>
              <a:gd name="T89" fmla="*/ 92 h 457"/>
              <a:gd name="T90" fmla="*/ 85 w 430"/>
              <a:gd name="T91" fmla="*/ 124 h 457"/>
              <a:gd name="T92" fmla="*/ 78 w 430"/>
              <a:gd name="T93" fmla="*/ 126 h 457"/>
              <a:gd name="T94" fmla="*/ 82 w 430"/>
              <a:gd name="T95" fmla="*/ 146 h 457"/>
              <a:gd name="T96" fmla="*/ 94 w 430"/>
              <a:gd name="T97" fmla="*/ 156 h 457"/>
              <a:gd name="T98" fmla="*/ 106 w 430"/>
              <a:gd name="T99" fmla="*/ 190 h 457"/>
              <a:gd name="T100" fmla="*/ 118 w 430"/>
              <a:gd name="T101" fmla="*/ 211 h 457"/>
              <a:gd name="T102" fmla="*/ 136 w 430"/>
              <a:gd name="T103" fmla="*/ 222 h 457"/>
              <a:gd name="T104" fmla="*/ 182 w 430"/>
              <a:gd name="T105" fmla="*/ 223 h 457"/>
              <a:gd name="T106" fmla="*/ 203 w 430"/>
              <a:gd name="T107" fmla="*/ 217 h 457"/>
              <a:gd name="T108" fmla="*/ 220 w 430"/>
              <a:gd name="T109" fmla="*/ 199 h 457"/>
              <a:gd name="T110" fmla="*/ 235 w 430"/>
              <a:gd name="T111" fmla="*/ 156 h 457"/>
              <a:gd name="T112" fmla="*/ 244 w 430"/>
              <a:gd name="T113" fmla="*/ 152 h 457"/>
              <a:gd name="T114" fmla="*/ 250 w 430"/>
              <a:gd name="T115" fmla="*/ 126 h 457"/>
              <a:gd name="T116" fmla="*/ 244 w 430"/>
              <a:gd name="T117" fmla="*/ 124 h 457"/>
              <a:gd name="T118" fmla="*/ 232 w 430"/>
              <a:gd name="T119" fmla="*/ 106 h 457"/>
              <a:gd name="T120" fmla="*/ 341 w 430"/>
              <a:gd name="T121" fmla="*/ 418 h 457"/>
              <a:gd name="T122" fmla="*/ 341 w 430"/>
              <a:gd name="T123" fmla="*/ 342 h 457"/>
              <a:gd name="T124" fmla="*/ 265 w 430"/>
              <a:gd name="T125" fmla="*/ 34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0" h="457">
                <a:moveTo>
                  <a:pt x="272" y="251"/>
                </a:moveTo>
                <a:lnTo>
                  <a:pt x="383" y="251"/>
                </a:lnTo>
                <a:lnTo>
                  <a:pt x="383" y="251"/>
                </a:lnTo>
                <a:lnTo>
                  <a:pt x="392" y="252"/>
                </a:lnTo>
                <a:lnTo>
                  <a:pt x="401" y="255"/>
                </a:lnTo>
                <a:lnTo>
                  <a:pt x="409" y="259"/>
                </a:lnTo>
                <a:lnTo>
                  <a:pt x="416" y="265"/>
                </a:lnTo>
                <a:lnTo>
                  <a:pt x="422" y="272"/>
                </a:lnTo>
                <a:lnTo>
                  <a:pt x="426" y="281"/>
                </a:lnTo>
                <a:lnTo>
                  <a:pt x="429" y="289"/>
                </a:lnTo>
                <a:lnTo>
                  <a:pt x="430" y="299"/>
                </a:lnTo>
                <a:lnTo>
                  <a:pt x="430" y="409"/>
                </a:lnTo>
                <a:lnTo>
                  <a:pt x="430" y="409"/>
                </a:lnTo>
                <a:lnTo>
                  <a:pt x="429" y="419"/>
                </a:lnTo>
                <a:lnTo>
                  <a:pt x="426" y="427"/>
                </a:lnTo>
                <a:lnTo>
                  <a:pt x="422" y="436"/>
                </a:lnTo>
                <a:lnTo>
                  <a:pt x="416" y="442"/>
                </a:lnTo>
                <a:lnTo>
                  <a:pt x="409" y="448"/>
                </a:lnTo>
                <a:lnTo>
                  <a:pt x="401" y="452"/>
                </a:lnTo>
                <a:lnTo>
                  <a:pt x="392" y="456"/>
                </a:lnTo>
                <a:lnTo>
                  <a:pt x="383" y="457"/>
                </a:lnTo>
                <a:lnTo>
                  <a:pt x="272" y="457"/>
                </a:lnTo>
                <a:lnTo>
                  <a:pt x="272" y="457"/>
                </a:lnTo>
                <a:lnTo>
                  <a:pt x="263" y="456"/>
                </a:lnTo>
                <a:lnTo>
                  <a:pt x="254" y="452"/>
                </a:lnTo>
                <a:lnTo>
                  <a:pt x="246" y="448"/>
                </a:lnTo>
                <a:lnTo>
                  <a:pt x="239" y="442"/>
                </a:lnTo>
                <a:lnTo>
                  <a:pt x="233" y="436"/>
                </a:lnTo>
                <a:lnTo>
                  <a:pt x="229" y="427"/>
                </a:lnTo>
                <a:lnTo>
                  <a:pt x="226" y="419"/>
                </a:lnTo>
                <a:lnTo>
                  <a:pt x="225" y="409"/>
                </a:lnTo>
                <a:lnTo>
                  <a:pt x="225" y="299"/>
                </a:lnTo>
                <a:lnTo>
                  <a:pt x="225" y="299"/>
                </a:lnTo>
                <a:lnTo>
                  <a:pt x="226" y="289"/>
                </a:lnTo>
                <a:lnTo>
                  <a:pt x="229" y="281"/>
                </a:lnTo>
                <a:lnTo>
                  <a:pt x="233" y="272"/>
                </a:lnTo>
                <a:lnTo>
                  <a:pt x="239" y="265"/>
                </a:lnTo>
                <a:lnTo>
                  <a:pt x="246" y="259"/>
                </a:lnTo>
                <a:lnTo>
                  <a:pt x="254" y="255"/>
                </a:lnTo>
                <a:lnTo>
                  <a:pt x="263" y="252"/>
                </a:lnTo>
                <a:lnTo>
                  <a:pt x="272" y="251"/>
                </a:lnTo>
                <a:lnTo>
                  <a:pt x="272" y="251"/>
                </a:lnTo>
                <a:close/>
                <a:moveTo>
                  <a:pt x="260" y="112"/>
                </a:moveTo>
                <a:lnTo>
                  <a:pt x="260" y="112"/>
                </a:lnTo>
                <a:lnTo>
                  <a:pt x="264" y="114"/>
                </a:lnTo>
                <a:lnTo>
                  <a:pt x="267" y="116"/>
                </a:lnTo>
                <a:lnTo>
                  <a:pt x="267" y="120"/>
                </a:lnTo>
                <a:lnTo>
                  <a:pt x="267" y="120"/>
                </a:lnTo>
                <a:lnTo>
                  <a:pt x="267" y="130"/>
                </a:lnTo>
                <a:lnTo>
                  <a:pt x="266" y="138"/>
                </a:lnTo>
                <a:lnTo>
                  <a:pt x="265" y="146"/>
                </a:lnTo>
                <a:lnTo>
                  <a:pt x="263" y="152"/>
                </a:lnTo>
                <a:lnTo>
                  <a:pt x="263" y="152"/>
                </a:lnTo>
                <a:lnTo>
                  <a:pt x="260" y="157"/>
                </a:lnTo>
                <a:lnTo>
                  <a:pt x="256" y="161"/>
                </a:lnTo>
                <a:lnTo>
                  <a:pt x="253" y="166"/>
                </a:lnTo>
                <a:lnTo>
                  <a:pt x="249" y="169"/>
                </a:lnTo>
                <a:lnTo>
                  <a:pt x="249" y="169"/>
                </a:lnTo>
                <a:lnTo>
                  <a:pt x="243" y="189"/>
                </a:lnTo>
                <a:lnTo>
                  <a:pt x="239" y="199"/>
                </a:lnTo>
                <a:lnTo>
                  <a:pt x="233" y="208"/>
                </a:lnTo>
                <a:lnTo>
                  <a:pt x="233" y="208"/>
                </a:lnTo>
                <a:lnTo>
                  <a:pt x="227" y="217"/>
                </a:lnTo>
                <a:lnTo>
                  <a:pt x="220" y="225"/>
                </a:lnTo>
                <a:lnTo>
                  <a:pt x="211" y="231"/>
                </a:lnTo>
                <a:lnTo>
                  <a:pt x="201" y="236"/>
                </a:lnTo>
                <a:lnTo>
                  <a:pt x="201" y="236"/>
                </a:lnTo>
                <a:lnTo>
                  <a:pt x="194" y="238"/>
                </a:lnTo>
                <a:lnTo>
                  <a:pt x="185" y="239"/>
                </a:lnTo>
                <a:lnTo>
                  <a:pt x="162" y="239"/>
                </a:lnTo>
                <a:lnTo>
                  <a:pt x="162" y="239"/>
                </a:lnTo>
                <a:lnTo>
                  <a:pt x="139" y="238"/>
                </a:lnTo>
                <a:lnTo>
                  <a:pt x="131" y="237"/>
                </a:lnTo>
                <a:lnTo>
                  <a:pt x="125" y="235"/>
                </a:lnTo>
                <a:lnTo>
                  <a:pt x="125" y="235"/>
                </a:lnTo>
                <a:lnTo>
                  <a:pt x="115" y="230"/>
                </a:lnTo>
                <a:lnTo>
                  <a:pt x="107" y="223"/>
                </a:lnTo>
                <a:lnTo>
                  <a:pt x="100" y="215"/>
                </a:lnTo>
                <a:lnTo>
                  <a:pt x="95" y="206"/>
                </a:lnTo>
                <a:lnTo>
                  <a:pt x="95" y="206"/>
                </a:lnTo>
                <a:lnTo>
                  <a:pt x="91" y="197"/>
                </a:lnTo>
                <a:lnTo>
                  <a:pt x="87" y="188"/>
                </a:lnTo>
                <a:lnTo>
                  <a:pt x="80" y="169"/>
                </a:lnTo>
                <a:lnTo>
                  <a:pt x="80" y="169"/>
                </a:lnTo>
                <a:lnTo>
                  <a:pt x="76" y="166"/>
                </a:lnTo>
                <a:lnTo>
                  <a:pt x="72" y="162"/>
                </a:lnTo>
                <a:lnTo>
                  <a:pt x="69" y="157"/>
                </a:lnTo>
                <a:lnTo>
                  <a:pt x="67" y="152"/>
                </a:lnTo>
                <a:lnTo>
                  <a:pt x="67" y="152"/>
                </a:lnTo>
                <a:lnTo>
                  <a:pt x="65" y="146"/>
                </a:lnTo>
                <a:lnTo>
                  <a:pt x="62" y="138"/>
                </a:lnTo>
                <a:lnTo>
                  <a:pt x="62" y="130"/>
                </a:lnTo>
                <a:lnTo>
                  <a:pt x="61" y="120"/>
                </a:lnTo>
                <a:lnTo>
                  <a:pt x="61" y="116"/>
                </a:lnTo>
                <a:lnTo>
                  <a:pt x="66" y="114"/>
                </a:lnTo>
                <a:lnTo>
                  <a:pt x="66" y="114"/>
                </a:lnTo>
                <a:lnTo>
                  <a:pt x="68" y="112"/>
                </a:lnTo>
                <a:lnTo>
                  <a:pt x="68" y="112"/>
                </a:lnTo>
                <a:lnTo>
                  <a:pt x="67" y="80"/>
                </a:lnTo>
                <a:lnTo>
                  <a:pt x="67" y="68"/>
                </a:lnTo>
                <a:lnTo>
                  <a:pt x="68" y="56"/>
                </a:lnTo>
                <a:lnTo>
                  <a:pt x="70" y="46"/>
                </a:lnTo>
                <a:lnTo>
                  <a:pt x="73" y="38"/>
                </a:lnTo>
                <a:lnTo>
                  <a:pt x="78" y="30"/>
                </a:lnTo>
                <a:lnTo>
                  <a:pt x="85" y="22"/>
                </a:lnTo>
                <a:lnTo>
                  <a:pt x="85" y="22"/>
                </a:lnTo>
                <a:lnTo>
                  <a:pt x="92" y="17"/>
                </a:lnTo>
                <a:lnTo>
                  <a:pt x="100" y="13"/>
                </a:lnTo>
                <a:lnTo>
                  <a:pt x="109" y="8"/>
                </a:lnTo>
                <a:lnTo>
                  <a:pt x="119" y="5"/>
                </a:lnTo>
                <a:lnTo>
                  <a:pt x="129" y="3"/>
                </a:lnTo>
                <a:lnTo>
                  <a:pt x="140" y="1"/>
                </a:lnTo>
                <a:lnTo>
                  <a:pt x="151" y="0"/>
                </a:lnTo>
                <a:lnTo>
                  <a:pt x="163" y="0"/>
                </a:lnTo>
                <a:lnTo>
                  <a:pt x="173" y="0"/>
                </a:lnTo>
                <a:lnTo>
                  <a:pt x="185" y="1"/>
                </a:lnTo>
                <a:lnTo>
                  <a:pt x="195" y="3"/>
                </a:lnTo>
                <a:lnTo>
                  <a:pt x="206" y="5"/>
                </a:lnTo>
                <a:lnTo>
                  <a:pt x="215" y="8"/>
                </a:lnTo>
                <a:lnTo>
                  <a:pt x="225" y="12"/>
                </a:lnTo>
                <a:lnTo>
                  <a:pt x="233" y="16"/>
                </a:lnTo>
                <a:lnTo>
                  <a:pt x="241" y="20"/>
                </a:lnTo>
                <a:lnTo>
                  <a:pt x="241" y="20"/>
                </a:lnTo>
                <a:lnTo>
                  <a:pt x="249" y="30"/>
                </a:lnTo>
                <a:lnTo>
                  <a:pt x="255" y="39"/>
                </a:lnTo>
                <a:lnTo>
                  <a:pt x="260" y="49"/>
                </a:lnTo>
                <a:lnTo>
                  <a:pt x="263" y="59"/>
                </a:lnTo>
                <a:lnTo>
                  <a:pt x="264" y="71"/>
                </a:lnTo>
                <a:lnTo>
                  <a:pt x="264" y="83"/>
                </a:lnTo>
                <a:lnTo>
                  <a:pt x="263" y="97"/>
                </a:lnTo>
                <a:lnTo>
                  <a:pt x="260" y="112"/>
                </a:lnTo>
                <a:lnTo>
                  <a:pt x="260" y="112"/>
                </a:lnTo>
                <a:close/>
                <a:moveTo>
                  <a:pt x="184" y="256"/>
                </a:moveTo>
                <a:lnTo>
                  <a:pt x="184" y="268"/>
                </a:lnTo>
                <a:lnTo>
                  <a:pt x="177" y="280"/>
                </a:lnTo>
                <a:lnTo>
                  <a:pt x="187" y="342"/>
                </a:lnTo>
                <a:lnTo>
                  <a:pt x="208" y="296"/>
                </a:lnTo>
                <a:lnTo>
                  <a:pt x="208" y="296"/>
                </a:lnTo>
                <a:lnTo>
                  <a:pt x="208" y="299"/>
                </a:lnTo>
                <a:lnTo>
                  <a:pt x="208" y="398"/>
                </a:lnTo>
                <a:lnTo>
                  <a:pt x="0" y="398"/>
                </a:lnTo>
                <a:lnTo>
                  <a:pt x="0" y="398"/>
                </a:lnTo>
                <a:lnTo>
                  <a:pt x="0" y="382"/>
                </a:lnTo>
                <a:lnTo>
                  <a:pt x="2" y="364"/>
                </a:lnTo>
                <a:lnTo>
                  <a:pt x="5" y="346"/>
                </a:lnTo>
                <a:lnTo>
                  <a:pt x="10" y="326"/>
                </a:lnTo>
                <a:lnTo>
                  <a:pt x="15" y="307"/>
                </a:lnTo>
                <a:lnTo>
                  <a:pt x="19" y="297"/>
                </a:lnTo>
                <a:lnTo>
                  <a:pt x="23" y="289"/>
                </a:lnTo>
                <a:lnTo>
                  <a:pt x="29" y="281"/>
                </a:lnTo>
                <a:lnTo>
                  <a:pt x="34" y="272"/>
                </a:lnTo>
                <a:lnTo>
                  <a:pt x="40" y="265"/>
                </a:lnTo>
                <a:lnTo>
                  <a:pt x="47" y="258"/>
                </a:lnTo>
                <a:lnTo>
                  <a:pt x="100" y="258"/>
                </a:lnTo>
                <a:lnTo>
                  <a:pt x="151" y="342"/>
                </a:lnTo>
                <a:lnTo>
                  <a:pt x="161" y="280"/>
                </a:lnTo>
                <a:lnTo>
                  <a:pt x="153" y="268"/>
                </a:lnTo>
                <a:lnTo>
                  <a:pt x="154" y="256"/>
                </a:lnTo>
                <a:lnTo>
                  <a:pt x="154" y="256"/>
                </a:lnTo>
                <a:lnTo>
                  <a:pt x="169" y="256"/>
                </a:lnTo>
                <a:lnTo>
                  <a:pt x="184" y="256"/>
                </a:lnTo>
                <a:lnTo>
                  <a:pt x="184" y="256"/>
                </a:lnTo>
                <a:close/>
                <a:moveTo>
                  <a:pt x="228" y="94"/>
                </a:moveTo>
                <a:lnTo>
                  <a:pt x="228" y="94"/>
                </a:lnTo>
                <a:lnTo>
                  <a:pt x="208" y="97"/>
                </a:lnTo>
                <a:lnTo>
                  <a:pt x="197" y="98"/>
                </a:lnTo>
                <a:lnTo>
                  <a:pt x="186" y="98"/>
                </a:lnTo>
                <a:lnTo>
                  <a:pt x="175" y="97"/>
                </a:lnTo>
                <a:lnTo>
                  <a:pt x="164" y="95"/>
                </a:lnTo>
                <a:lnTo>
                  <a:pt x="152" y="92"/>
                </a:lnTo>
                <a:lnTo>
                  <a:pt x="142" y="87"/>
                </a:lnTo>
                <a:lnTo>
                  <a:pt x="142" y="87"/>
                </a:lnTo>
                <a:lnTo>
                  <a:pt x="137" y="85"/>
                </a:lnTo>
                <a:lnTo>
                  <a:pt x="133" y="85"/>
                </a:lnTo>
                <a:lnTo>
                  <a:pt x="128" y="87"/>
                </a:lnTo>
                <a:lnTo>
                  <a:pt x="123" y="88"/>
                </a:lnTo>
                <a:lnTo>
                  <a:pt x="112" y="91"/>
                </a:lnTo>
                <a:lnTo>
                  <a:pt x="108" y="92"/>
                </a:lnTo>
                <a:lnTo>
                  <a:pt x="103" y="92"/>
                </a:lnTo>
                <a:lnTo>
                  <a:pt x="103" y="92"/>
                </a:lnTo>
                <a:lnTo>
                  <a:pt x="97" y="104"/>
                </a:lnTo>
                <a:lnTo>
                  <a:pt x="94" y="117"/>
                </a:lnTo>
                <a:lnTo>
                  <a:pt x="92" y="124"/>
                </a:lnTo>
                <a:lnTo>
                  <a:pt x="85" y="124"/>
                </a:lnTo>
                <a:lnTo>
                  <a:pt x="85" y="124"/>
                </a:lnTo>
                <a:lnTo>
                  <a:pt x="80" y="124"/>
                </a:lnTo>
                <a:lnTo>
                  <a:pt x="80" y="124"/>
                </a:lnTo>
                <a:lnTo>
                  <a:pt x="78" y="126"/>
                </a:lnTo>
                <a:lnTo>
                  <a:pt x="78" y="126"/>
                </a:lnTo>
                <a:lnTo>
                  <a:pt x="79" y="137"/>
                </a:lnTo>
                <a:lnTo>
                  <a:pt x="82" y="146"/>
                </a:lnTo>
                <a:lnTo>
                  <a:pt x="82" y="146"/>
                </a:lnTo>
                <a:lnTo>
                  <a:pt x="86" y="152"/>
                </a:lnTo>
                <a:lnTo>
                  <a:pt x="88" y="153"/>
                </a:lnTo>
                <a:lnTo>
                  <a:pt x="90" y="155"/>
                </a:lnTo>
                <a:lnTo>
                  <a:pt x="94" y="156"/>
                </a:lnTo>
                <a:lnTo>
                  <a:pt x="95" y="160"/>
                </a:lnTo>
                <a:lnTo>
                  <a:pt x="95" y="160"/>
                </a:lnTo>
                <a:lnTo>
                  <a:pt x="101" y="180"/>
                </a:lnTo>
                <a:lnTo>
                  <a:pt x="106" y="190"/>
                </a:lnTo>
                <a:lnTo>
                  <a:pt x="109" y="197"/>
                </a:lnTo>
                <a:lnTo>
                  <a:pt x="109" y="197"/>
                </a:lnTo>
                <a:lnTo>
                  <a:pt x="114" y="205"/>
                </a:lnTo>
                <a:lnTo>
                  <a:pt x="118" y="211"/>
                </a:lnTo>
                <a:lnTo>
                  <a:pt x="125" y="216"/>
                </a:lnTo>
                <a:lnTo>
                  <a:pt x="131" y="219"/>
                </a:lnTo>
                <a:lnTo>
                  <a:pt x="131" y="219"/>
                </a:lnTo>
                <a:lnTo>
                  <a:pt x="136" y="222"/>
                </a:lnTo>
                <a:lnTo>
                  <a:pt x="143" y="222"/>
                </a:lnTo>
                <a:lnTo>
                  <a:pt x="162" y="223"/>
                </a:lnTo>
                <a:lnTo>
                  <a:pt x="162" y="223"/>
                </a:lnTo>
                <a:lnTo>
                  <a:pt x="182" y="223"/>
                </a:lnTo>
                <a:lnTo>
                  <a:pt x="190" y="222"/>
                </a:lnTo>
                <a:lnTo>
                  <a:pt x="195" y="220"/>
                </a:lnTo>
                <a:lnTo>
                  <a:pt x="195" y="220"/>
                </a:lnTo>
                <a:lnTo>
                  <a:pt x="203" y="217"/>
                </a:lnTo>
                <a:lnTo>
                  <a:pt x="209" y="212"/>
                </a:lnTo>
                <a:lnTo>
                  <a:pt x="214" y="206"/>
                </a:lnTo>
                <a:lnTo>
                  <a:pt x="220" y="199"/>
                </a:lnTo>
                <a:lnTo>
                  <a:pt x="220" y="199"/>
                </a:lnTo>
                <a:lnTo>
                  <a:pt x="224" y="191"/>
                </a:lnTo>
                <a:lnTo>
                  <a:pt x="227" y="181"/>
                </a:lnTo>
                <a:lnTo>
                  <a:pt x="234" y="160"/>
                </a:lnTo>
                <a:lnTo>
                  <a:pt x="235" y="156"/>
                </a:lnTo>
                <a:lnTo>
                  <a:pt x="240" y="154"/>
                </a:lnTo>
                <a:lnTo>
                  <a:pt x="240" y="154"/>
                </a:lnTo>
                <a:lnTo>
                  <a:pt x="242" y="153"/>
                </a:lnTo>
                <a:lnTo>
                  <a:pt x="244" y="152"/>
                </a:lnTo>
                <a:lnTo>
                  <a:pt x="247" y="146"/>
                </a:lnTo>
                <a:lnTo>
                  <a:pt x="247" y="146"/>
                </a:lnTo>
                <a:lnTo>
                  <a:pt x="249" y="137"/>
                </a:lnTo>
                <a:lnTo>
                  <a:pt x="250" y="126"/>
                </a:lnTo>
                <a:lnTo>
                  <a:pt x="250" y="126"/>
                </a:lnTo>
                <a:lnTo>
                  <a:pt x="249" y="124"/>
                </a:lnTo>
                <a:lnTo>
                  <a:pt x="249" y="124"/>
                </a:lnTo>
                <a:lnTo>
                  <a:pt x="244" y="124"/>
                </a:lnTo>
                <a:lnTo>
                  <a:pt x="237" y="124"/>
                </a:lnTo>
                <a:lnTo>
                  <a:pt x="235" y="117"/>
                </a:lnTo>
                <a:lnTo>
                  <a:pt x="235" y="117"/>
                </a:lnTo>
                <a:lnTo>
                  <a:pt x="232" y="106"/>
                </a:lnTo>
                <a:lnTo>
                  <a:pt x="228" y="94"/>
                </a:lnTo>
                <a:lnTo>
                  <a:pt x="228" y="94"/>
                </a:lnTo>
                <a:close/>
                <a:moveTo>
                  <a:pt x="313" y="418"/>
                </a:moveTo>
                <a:lnTo>
                  <a:pt x="341" y="418"/>
                </a:lnTo>
                <a:lnTo>
                  <a:pt x="341" y="369"/>
                </a:lnTo>
                <a:lnTo>
                  <a:pt x="389" y="369"/>
                </a:lnTo>
                <a:lnTo>
                  <a:pt x="389" y="342"/>
                </a:lnTo>
                <a:lnTo>
                  <a:pt x="341" y="342"/>
                </a:lnTo>
                <a:lnTo>
                  <a:pt x="341" y="293"/>
                </a:lnTo>
                <a:lnTo>
                  <a:pt x="313" y="293"/>
                </a:lnTo>
                <a:lnTo>
                  <a:pt x="313" y="342"/>
                </a:lnTo>
                <a:lnTo>
                  <a:pt x="265" y="342"/>
                </a:lnTo>
                <a:lnTo>
                  <a:pt x="265" y="369"/>
                </a:lnTo>
                <a:lnTo>
                  <a:pt x="313" y="369"/>
                </a:lnTo>
                <a:lnTo>
                  <a:pt x="313" y="418"/>
                </a:lnTo>
                <a:close/>
              </a:path>
            </a:pathLst>
          </a:custGeom>
          <a:gradFill>
            <a:gsLst>
              <a:gs pos="0">
                <a:srgbClr val="0064C8"/>
              </a:gs>
              <a:gs pos="100000">
                <a:srgbClr val="004286"/>
              </a:gs>
            </a:gsLst>
            <a:lin ang="0" scaled="0"/>
          </a:gradFill>
          <a:ln>
            <a:noFill/>
          </a:ln>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5" name="Group 138">
            <a:extLst>
              <a:ext uri="{FF2B5EF4-FFF2-40B4-BE49-F238E27FC236}">
                <a16:creationId xmlns:a16="http://schemas.microsoft.com/office/drawing/2014/main" id="{AD8A792F-0A8F-4721-98DB-97592CBB43C3}"/>
              </a:ext>
            </a:extLst>
          </p:cNvPr>
          <p:cNvGrpSpPr/>
          <p:nvPr/>
        </p:nvGrpSpPr>
        <p:grpSpPr>
          <a:xfrm>
            <a:off x="3183846" y="4088039"/>
            <a:ext cx="523892" cy="450596"/>
            <a:chOff x="1319213" y="3679826"/>
            <a:chExt cx="612775" cy="527050"/>
          </a:xfrm>
          <a:gradFill>
            <a:gsLst>
              <a:gs pos="0">
                <a:srgbClr val="0064C8"/>
              </a:gs>
              <a:gs pos="100000">
                <a:srgbClr val="004286"/>
              </a:gs>
            </a:gsLst>
            <a:lin ang="0" scaled="0"/>
          </a:gradFill>
        </p:grpSpPr>
        <p:sp>
          <p:nvSpPr>
            <p:cNvPr id="16" name="Freeform 258">
              <a:extLst>
                <a:ext uri="{FF2B5EF4-FFF2-40B4-BE49-F238E27FC236}">
                  <a16:creationId xmlns:a16="http://schemas.microsoft.com/office/drawing/2014/main" id="{2CC3B94D-3FF8-4FEA-8F75-BB18D712E91B}"/>
                </a:ext>
              </a:extLst>
            </p:cNvPr>
            <p:cNvSpPr>
              <a:spLocks/>
            </p:cNvSpPr>
            <p:nvPr/>
          </p:nvSpPr>
          <p:spPr bwMode="auto">
            <a:xfrm>
              <a:off x="1381126" y="3827463"/>
              <a:ext cx="142875" cy="346075"/>
            </a:xfrm>
            <a:custGeom>
              <a:avLst/>
              <a:gdLst>
                <a:gd name="T0" fmla="*/ 90 w 90"/>
                <a:gd name="T1" fmla="*/ 211 h 218"/>
                <a:gd name="T2" fmla="*/ 90 w 90"/>
                <a:gd name="T3" fmla="*/ 211 h 218"/>
                <a:gd name="T4" fmla="*/ 88 w 90"/>
                <a:gd name="T5" fmla="*/ 214 h 218"/>
                <a:gd name="T6" fmla="*/ 87 w 90"/>
                <a:gd name="T7" fmla="*/ 216 h 218"/>
                <a:gd name="T8" fmla="*/ 85 w 90"/>
                <a:gd name="T9" fmla="*/ 217 h 218"/>
                <a:gd name="T10" fmla="*/ 83 w 90"/>
                <a:gd name="T11" fmla="*/ 218 h 218"/>
                <a:gd name="T12" fmla="*/ 6 w 90"/>
                <a:gd name="T13" fmla="*/ 218 h 218"/>
                <a:gd name="T14" fmla="*/ 6 w 90"/>
                <a:gd name="T15" fmla="*/ 218 h 218"/>
                <a:gd name="T16" fmla="*/ 4 w 90"/>
                <a:gd name="T17" fmla="*/ 217 h 218"/>
                <a:gd name="T18" fmla="*/ 2 w 90"/>
                <a:gd name="T19" fmla="*/ 216 h 218"/>
                <a:gd name="T20" fmla="*/ 1 w 90"/>
                <a:gd name="T21" fmla="*/ 214 h 218"/>
                <a:gd name="T22" fmla="*/ 0 w 90"/>
                <a:gd name="T23" fmla="*/ 211 h 218"/>
                <a:gd name="T24" fmla="*/ 0 w 90"/>
                <a:gd name="T25" fmla="*/ 7 h 218"/>
                <a:gd name="T26" fmla="*/ 0 w 90"/>
                <a:gd name="T27" fmla="*/ 7 h 218"/>
                <a:gd name="T28" fmla="*/ 1 w 90"/>
                <a:gd name="T29" fmla="*/ 4 h 218"/>
                <a:gd name="T30" fmla="*/ 2 w 90"/>
                <a:gd name="T31" fmla="*/ 2 h 218"/>
                <a:gd name="T32" fmla="*/ 4 w 90"/>
                <a:gd name="T33" fmla="*/ 1 h 218"/>
                <a:gd name="T34" fmla="*/ 6 w 90"/>
                <a:gd name="T35" fmla="*/ 0 h 218"/>
                <a:gd name="T36" fmla="*/ 83 w 90"/>
                <a:gd name="T37" fmla="*/ 0 h 218"/>
                <a:gd name="T38" fmla="*/ 83 w 90"/>
                <a:gd name="T39" fmla="*/ 0 h 218"/>
                <a:gd name="T40" fmla="*/ 85 w 90"/>
                <a:gd name="T41" fmla="*/ 1 h 218"/>
                <a:gd name="T42" fmla="*/ 87 w 90"/>
                <a:gd name="T43" fmla="*/ 2 h 218"/>
                <a:gd name="T44" fmla="*/ 88 w 90"/>
                <a:gd name="T45" fmla="*/ 4 h 218"/>
                <a:gd name="T46" fmla="*/ 90 w 90"/>
                <a:gd name="T47" fmla="*/ 7 h 218"/>
                <a:gd name="T48" fmla="*/ 90 w 90"/>
                <a:gd name="T49" fmla="*/ 21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18">
                  <a:moveTo>
                    <a:pt x="90" y="211"/>
                  </a:moveTo>
                  <a:lnTo>
                    <a:pt x="90" y="211"/>
                  </a:lnTo>
                  <a:lnTo>
                    <a:pt x="88" y="214"/>
                  </a:lnTo>
                  <a:lnTo>
                    <a:pt x="87" y="216"/>
                  </a:lnTo>
                  <a:lnTo>
                    <a:pt x="85" y="217"/>
                  </a:lnTo>
                  <a:lnTo>
                    <a:pt x="83" y="218"/>
                  </a:lnTo>
                  <a:lnTo>
                    <a:pt x="6" y="218"/>
                  </a:lnTo>
                  <a:lnTo>
                    <a:pt x="6" y="218"/>
                  </a:lnTo>
                  <a:lnTo>
                    <a:pt x="4" y="217"/>
                  </a:lnTo>
                  <a:lnTo>
                    <a:pt x="2" y="216"/>
                  </a:lnTo>
                  <a:lnTo>
                    <a:pt x="1" y="214"/>
                  </a:lnTo>
                  <a:lnTo>
                    <a:pt x="0" y="211"/>
                  </a:lnTo>
                  <a:lnTo>
                    <a:pt x="0" y="7"/>
                  </a:lnTo>
                  <a:lnTo>
                    <a:pt x="0" y="7"/>
                  </a:lnTo>
                  <a:lnTo>
                    <a:pt x="1" y="4"/>
                  </a:lnTo>
                  <a:lnTo>
                    <a:pt x="2" y="2"/>
                  </a:lnTo>
                  <a:lnTo>
                    <a:pt x="4" y="1"/>
                  </a:lnTo>
                  <a:lnTo>
                    <a:pt x="6" y="0"/>
                  </a:lnTo>
                  <a:lnTo>
                    <a:pt x="83" y="0"/>
                  </a:lnTo>
                  <a:lnTo>
                    <a:pt x="83" y="0"/>
                  </a:lnTo>
                  <a:lnTo>
                    <a:pt x="85" y="1"/>
                  </a:lnTo>
                  <a:lnTo>
                    <a:pt x="87" y="2"/>
                  </a:lnTo>
                  <a:lnTo>
                    <a:pt x="88" y="4"/>
                  </a:lnTo>
                  <a:lnTo>
                    <a:pt x="90" y="7"/>
                  </a:lnTo>
                  <a:lnTo>
                    <a:pt x="9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Freeform 259">
              <a:extLst>
                <a:ext uri="{FF2B5EF4-FFF2-40B4-BE49-F238E27FC236}">
                  <a16:creationId xmlns:a16="http://schemas.microsoft.com/office/drawing/2014/main" id="{BCEF9C15-0EF3-463A-B957-4782CDBF5D3D}"/>
                </a:ext>
              </a:extLst>
            </p:cNvPr>
            <p:cNvSpPr>
              <a:spLocks/>
            </p:cNvSpPr>
            <p:nvPr/>
          </p:nvSpPr>
          <p:spPr bwMode="auto">
            <a:xfrm>
              <a:off x="1554163" y="3679826"/>
              <a:ext cx="142875" cy="493713"/>
            </a:xfrm>
            <a:custGeom>
              <a:avLst/>
              <a:gdLst>
                <a:gd name="T0" fmla="*/ 90 w 90"/>
                <a:gd name="T1" fmla="*/ 304 h 311"/>
                <a:gd name="T2" fmla="*/ 90 w 90"/>
                <a:gd name="T3" fmla="*/ 304 h 311"/>
                <a:gd name="T4" fmla="*/ 89 w 90"/>
                <a:gd name="T5" fmla="*/ 307 h 311"/>
                <a:gd name="T6" fmla="*/ 87 w 90"/>
                <a:gd name="T7" fmla="*/ 309 h 311"/>
                <a:gd name="T8" fmla="*/ 85 w 90"/>
                <a:gd name="T9" fmla="*/ 310 h 311"/>
                <a:gd name="T10" fmla="*/ 83 w 90"/>
                <a:gd name="T11" fmla="*/ 311 h 311"/>
                <a:gd name="T12" fmla="*/ 7 w 90"/>
                <a:gd name="T13" fmla="*/ 311 h 311"/>
                <a:gd name="T14" fmla="*/ 7 w 90"/>
                <a:gd name="T15" fmla="*/ 311 h 311"/>
                <a:gd name="T16" fmla="*/ 3 w 90"/>
                <a:gd name="T17" fmla="*/ 310 h 311"/>
                <a:gd name="T18" fmla="*/ 2 w 90"/>
                <a:gd name="T19" fmla="*/ 309 h 311"/>
                <a:gd name="T20" fmla="*/ 1 w 90"/>
                <a:gd name="T21" fmla="*/ 307 h 311"/>
                <a:gd name="T22" fmla="*/ 0 w 90"/>
                <a:gd name="T23" fmla="*/ 304 h 311"/>
                <a:gd name="T24" fmla="*/ 0 w 90"/>
                <a:gd name="T25" fmla="*/ 6 h 311"/>
                <a:gd name="T26" fmla="*/ 0 w 90"/>
                <a:gd name="T27" fmla="*/ 6 h 311"/>
                <a:gd name="T28" fmla="*/ 1 w 90"/>
                <a:gd name="T29" fmla="*/ 3 h 311"/>
                <a:gd name="T30" fmla="*/ 2 w 90"/>
                <a:gd name="T31" fmla="*/ 2 h 311"/>
                <a:gd name="T32" fmla="*/ 3 w 90"/>
                <a:gd name="T33" fmla="*/ 1 h 311"/>
                <a:gd name="T34" fmla="*/ 7 w 90"/>
                <a:gd name="T35" fmla="*/ 0 h 311"/>
                <a:gd name="T36" fmla="*/ 83 w 90"/>
                <a:gd name="T37" fmla="*/ 0 h 311"/>
                <a:gd name="T38" fmla="*/ 83 w 90"/>
                <a:gd name="T39" fmla="*/ 0 h 311"/>
                <a:gd name="T40" fmla="*/ 85 w 90"/>
                <a:gd name="T41" fmla="*/ 1 h 311"/>
                <a:gd name="T42" fmla="*/ 87 w 90"/>
                <a:gd name="T43" fmla="*/ 2 h 311"/>
                <a:gd name="T44" fmla="*/ 89 w 90"/>
                <a:gd name="T45" fmla="*/ 3 h 311"/>
                <a:gd name="T46" fmla="*/ 90 w 90"/>
                <a:gd name="T47" fmla="*/ 6 h 311"/>
                <a:gd name="T48" fmla="*/ 90 w 90"/>
                <a:gd name="T49"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311">
                  <a:moveTo>
                    <a:pt x="90" y="304"/>
                  </a:moveTo>
                  <a:lnTo>
                    <a:pt x="90" y="304"/>
                  </a:lnTo>
                  <a:lnTo>
                    <a:pt x="89" y="307"/>
                  </a:lnTo>
                  <a:lnTo>
                    <a:pt x="87" y="309"/>
                  </a:lnTo>
                  <a:lnTo>
                    <a:pt x="85" y="310"/>
                  </a:lnTo>
                  <a:lnTo>
                    <a:pt x="83" y="311"/>
                  </a:lnTo>
                  <a:lnTo>
                    <a:pt x="7" y="311"/>
                  </a:lnTo>
                  <a:lnTo>
                    <a:pt x="7" y="311"/>
                  </a:lnTo>
                  <a:lnTo>
                    <a:pt x="3" y="310"/>
                  </a:lnTo>
                  <a:lnTo>
                    <a:pt x="2" y="309"/>
                  </a:lnTo>
                  <a:lnTo>
                    <a:pt x="1" y="307"/>
                  </a:lnTo>
                  <a:lnTo>
                    <a:pt x="0" y="304"/>
                  </a:lnTo>
                  <a:lnTo>
                    <a:pt x="0" y="6"/>
                  </a:lnTo>
                  <a:lnTo>
                    <a:pt x="0" y="6"/>
                  </a:lnTo>
                  <a:lnTo>
                    <a:pt x="1" y="3"/>
                  </a:lnTo>
                  <a:lnTo>
                    <a:pt x="2" y="2"/>
                  </a:lnTo>
                  <a:lnTo>
                    <a:pt x="3" y="1"/>
                  </a:lnTo>
                  <a:lnTo>
                    <a:pt x="7" y="0"/>
                  </a:lnTo>
                  <a:lnTo>
                    <a:pt x="83" y="0"/>
                  </a:lnTo>
                  <a:lnTo>
                    <a:pt x="83" y="0"/>
                  </a:lnTo>
                  <a:lnTo>
                    <a:pt x="85" y="1"/>
                  </a:lnTo>
                  <a:lnTo>
                    <a:pt x="87" y="2"/>
                  </a:lnTo>
                  <a:lnTo>
                    <a:pt x="89" y="3"/>
                  </a:lnTo>
                  <a:lnTo>
                    <a:pt x="90" y="6"/>
                  </a:lnTo>
                  <a:lnTo>
                    <a:pt x="9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Freeform 260">
              <a:extLst>
                <a:ext uri="{FF2B5EF4-FFF2-40B4-BE49-F238E27FC236}">
                  <a16:creationId xmlns:a16="http://schemas.microsoft.com/office/drawing/2014/main" id="{4E46775D-563B-431B-B6F8-6ED3521F9797}"/>
                </a:ext>
              </a:extLst>
            </p:cNvPr>
            <p:cNvSpPr>
              <a:spLocks/>
            </p:cNvSpPr>
            <p:nvPr/>
          </p:nvSpPr>
          <p:spPr bwMode="auto">
            <a:xfrm>
              <a:off x="1727201" y="3925888"/>
              <a:ext cx="141288" cy="247650"/>
            </a:xfrm>
            <a:custGeom>
              <a:avLst/>
              <a:gdLst>
                <a:gd name="T0" fmla="*/ 89 w 89"/>
                <a:gd name="T1" fmla="*/ 149 h 156"/>
                <a:gd name="T2" fmla="*/ 89 w 89"/>
                <a:gd name="T3" fmla="*/ 149 h 156"/>
                <a:gd name="T4" fmla="*/ 89 w 89"/>
                <a:gd name="T5" fmla="*/ 152 h 156"/>
                <a:gd name="T6" fmla="*/ 88 w 89"/>
                <a:gd name="T7" fmla="*/ 154 h 156"/>
                <a:gd name="T8" fmla="*/ 85 w 89"/>
                <a:gd name="T9" fmla="*/ 155 h 156"/>
                <a:gd name="T10" fmla="*/ 83 w 89"/>
                <a:gd name="T11" fmla="*/ 156 h 156"/>
                <a:gd name="T12" fmla="*/ 6 w 89"/>
                <a:gd name="T13" fmla="*/ 156 h 156"/>
                <a:gd name="T14" fmla="*/ 6 w 89"/>
                <a:gd name="T15" fmla="*/ 156 h 156"/>
                <a:gd name="T16" fmla="*/ 3 w 89"/>
                <a:gd name="T17" fmla="*/ 155 h 156"/>
                <a:gd name="T18" fmla="*/ 1 w 89"/>
                <a:gd name="T19" fmla="*/ 154 h 156"/>
                <a:gd name="T20" fmla="*/ 0 w 89"/>
                <a:gd name="T21" fmla="*/ 152 h 156"/>
                <a:gd name="T22" fmla="*/ 0 w 89"/>
                <a:gd name="T23" fmla="*/ 149 h 156"/>
                <a:gd name="T24" fmla="*/ 0 w 89"/>
                <a:gd name="T25" fmla="*/ 6 h 156"/>
                <a:gd name="T26" fmla="*/ 0 w 89"/>
                <a:gd name="T27" fmla="*/ 6 h 156"/>
                <a:gd name="T28" fmla="*/ 0 w 89"/>
                <a:gd name="T29" fmla="*/ 4 h 156"/>
                <a:gd name="T30" fmla="*/ 1 w 89"/>
                <a:gd name="T31" fmla="*/ 3 h 156"/>
                <a:gd name="T32" fmla="*/ 3 w 89"/>
                <a:gd name="T33" fmla="*/ 0 h 156"/>
                <a:gd name="T34" fmla="*/ 6 w 89"/>
                <a:gd name="T35" fmla="*/ 0 h 156"/>
                <a:gd name="T36" fmla="*/ 83 w 89"/>
                <a:gd name="T37" fmla="*/ 0 h 156"/>
                <a:gd name="T38" fmla="*/ 83 w 89"/>
                <a:gd name="T39" fmla="*/ 0 h 156"/>
                <a:gd name="T40" fmla="*/ 85 w 89"/>
                <a:gd name="T41" fmla="*/ 0 h 156"/>
                <a:gd name="T42" fmla="*/ 88 w 89"/>
                <a:gd name="T43" fmla="*/ 3 h 156"/>
                <a:gd name="T44" fmla="*/ 89 w 89"/>
                <a:gd name="T45" fmla="*/ 4 h 156"/>
                <a:gd name="T46" fmla="*/ 89 w 89"/>
                <a:gd name="T47" fmla="*/ 6 h 156"/>
                <a:gd name="T48" fmla="*/ 89 w 89"/>
                <a:gd name="T49"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156">
                  <a:moveTo>
                    <a:pt x="89" y="149"/>
                  </a:moveTo>
                  <a:lnTo>
                    <a:pt x="89" y="149"/>
                  </a:lnTo>
                  <a:lnTo>
                    <a:pt x="89" y="152"/>
                  </a:lnTo>
                  <a:lnTo>
                    <a:pt x="88" y="154"/>
                  </a:lnTo>
                  <a:lnTo>
                    <a:pt x="85" y="155"/>
                  </a:lnTo>
                  <a:lnTo>
                    <a:pt x="83" y="156"/>
                  </a:lnTo>
                  <a:lnTo>
                    <a:pt x="6" y="156"/>
                  </a:lnTo>
                  <a:lnTo>
                    <a:pt x="6" y="156"/>
                  </a:lnTo>
                  <a:lnTo>
                    <a:pt x="3" y="155"/>
                  </a:lnTo>
                  <a:lnTo>
                    <a:pt x="1" y="154"/>
                  </a:lnTo>
                  <a:lnTo>
                    <a:pt x="0" y="152"/>
                  </a:lnTo>
                  <a:lnTo>
                    <a:pt x="0" y="149"/>
                  </a:lnTo>
                  <a:lnTo>
                    <a:pt x="0" y="6"/>
                  </a:lnTo>
                  <a:lnTo>
                    <a:pt x="0" y="6"/>
                  </a:lnTo>
                  <a:lnTo>
                    <a:pt x="0" y="4"/>
                  </a:lnTo>
                  <a:lnTo>
                    <a:pt x="1" y="3"/>
                  </a:lnTo>
                  <a:lnTo>
                    <a:pt x="3" y="0"/>
                  </a:lnTo>
                  <a:lnTo>
                    <a:pt x="6" y="0"/>
                  </a:lnTo>
                  <a:lnTo>
                    <a:pt x="83" y="0"/>
                  </a:lnTo>
                  <a:lnTo>
                    <a:pt x="83" y="0"/>
                  </a:lnTo>
                  <a:lnTo>
                    <a:pt x="85" y="0"/>
                  </a:lnTo>
                  <a:lnTo>
                    <a:pt x="88" y="3"/>
                  </a:lnTo>
                  <a:lnTo>
                    <a:pt x="89" y="4"/>
                  </a:lnTo>
                  <a:lnTo>
                    <a:pt x="89" y="6"/>
                  </a:lnTo>
                  <a:lnTo>
                    <a:pt x="89"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Freeform 261">
              <a:extLst>
                <a:ext uri="{FF2B5EF4-FFF2-40B4-BE49-F238E27FC236}">
                  <a16:creationId xmlns:a16="http://schemas.microsoft.com/office/drawing/2014/main" id="{D2606BC2-5CAD-45B5-A5BE-1C30375057AB}"/>
                </a:ext>
              </a:extLst>
            </p:cNvPr>
            <p:cNvSpPr>
              <a:spLocks/>
            </p:cNvSpPr>
            <p:nvPr/>
          </p:nvSpPr>
          <p:spPr bwMode="auto">
            <a:xfrm>
              <a:off x="1319213" y="4143376"/>
              <a:ext cx="612775" cy="63500"/>
            </a:xfrm>
            <a:custGeom>
              <a:avLst/>
              <a:gdLst>
                <a:gd name="T0" fmla="*/ 386 w 386"/>
                <a:gd name="T1" fmla="*/ 32 h 40"/>
                <a:gd name="T2" fmla="*/ 386 w 386"/>
                <a:gd name="T3" fmla="*/ 32 h 40"/>
                <a:gd name="T4" fmla="*/ 384 w 386"/>
                <a:gd name="T5" fmla="*/ 35 h 40"/>
                <a:gd name="T6" fmla="*/ 383 w 386"/>
                <a:gd name="T7" fmla="*/ 37 h 40"/>
                <a:gd name="T8" fmla="*/ 381 w 386"/>
                <a:gd name="T9" fmla="*/ 38 h 40"/>
                <a:gd name="T10" fmla="*/ 378 w 386"/>
                <a:gd name="T11" fmla="*/ 40 h 40"/>
                <a:gd name="T12" fmla="*/ 8 w 386"/>
                <a:gd name="T13" fmla="*/ 40 h 40"/>
                <a:gd name="T14" fmla="*/ 8 w 386"/>
                <a:gd name="T15" fmla="*/ 40 h 40"/>
                <a:gd name="T16" fmla="*/ 5 w 386"/>
                <a:gd name="T17" fmla="*/ 38 h 40"/>
                <a:gd name="T18" fmla="*/ 2 w 386"/>
                <a:gd name="T19" fmla="*/ 37 h 40"/>
                <a:gd name="T20" fmla="*/ 0 w 386"/>
                <a:gd name="T21" fmla="*/ 35 h 40"/>
                <a:gd name="T22" fmla="*/ 0 w 386"/>
                <a:gd name="T23" fmla="*/ 32 h 40"/>
                <a:gd name="T24" fmla="*/ 0 w 386"/>
                <a:gd name="T25" fmla="*/ 8 h 40"/>
                <a:gd name="T26" fmla="*/ 0 w 386"/>
                <a:gd name="T27" fmla="*/ 8 h 40"/>
                <a:gd name="T28" fmla="*/ 0 w 386"/>
                <a:gd name="T29" fmla="*/ 4 h 40"/>
                <a:gd name="T30" fmla="*/ 2 w 386"/>
                <a:gd name="T31" fmla="*/ 2 h 40"/>
                <a:gd name="T32" fmla="*/ 5 w 386"/>
                <a:gd name="T33" fmla="*/ 0 h 40"/>
                <a:gd name="T34" fmla="*/ 8 w 386"/>
                <a:gd name="T35" fmla="*/ 0 h 40"/>
                <a:gd name="T36" fmla="*/ 378 w 386"/>
                <a:gd name="T37" fmla="*/ 0 h 40"/>
                <a:gd name="T38" fmla="*/ 378 w 386"/>
                <a:gd name="T39" fmla="*/ 0 h 40"/>
                <a:gd name="T40" fmla="*/ 381 w 386"/>
                <a:gd name="T41" fmla="*/ 0 h 40"/>
                <a:gd name="T42" fmla="*/ 383 w 386"/>
                <a:gd name="T43" fmla="*/ 2 h 40"/>
                <a:gd name="T44" fmla="*/ 384 w 386"/>
                <a:gd name="T45" fmla="*/ 4 h 40"/>
                <a:gd name="T46" fmla="*/ 386 w 386"/>
                <a:gd name="T47" fmla="*/ 8 h 40"/>
                <a:gd name="T48" fmla="*/ 386 w 386"/>
                <a:gd name="T4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6" h="40">
                  <a:moveTo>
                    <a:pt x="386" y="32"/>
                  </a:moveTo>
                  <a:lnTo>
                    <a:pt x="386" y="32"/>
                  </a:lnTo>
                  <a:lnTo>
                    <a:pt x="384" y="35"/>
                  </a:lnTo>
                  <a:lnTo>
                    <a:pt x="383" y="37"/>
                  </a:lnTo>
                  <a:lnTo>
                    <a:pt x="381" y="38"/>
                  </a:lnTo>
                  <a:lnTo>
                    <a:pt x="378" y="40"/>
                  </a:lnTo>
                  <a:lnTo>
                    <a:pt x="8" y="40"/>
                  </a:lnTo>
                  <a:lnTo>
                    <a:pt x="8" y="40"/>
                  </a:lnTo>
                  <a:lnTo>
                    <a:pt x="5" y="38"/>
                  </a:lnTo>
                  <a:lnTo>
                    <a:pt x="2" y="37"/>
                  </a:lnTo>
                  <a:lnTo>
                    <a:pt x="0" y="35"/>
                  </a:lnTo>
                  <a:lnTo>
                    <a:pt x="0" y="32"/>
                  </a:lnTo>
                  <a:lnTo>
                    <a:pt x="0" y="8"/>
                  </a:lnTo>
                  <a:lnTo>
                    <a:pt x="0" y="8"/>
                  </a:lnTo>
                  <a:lnTo>
                    <a:pt x="0" y="4"/>
                  </a:lnTo>
                  <a:lnTo>
                    <a:pt x="2" y="2"/>
                  </a:lnTo>
                  <a:lnTo>
                    <a:pt x="5" y="0"/>
                  </a:lnTo>
                  <a:lnTo>
                    <a:pt x="8" y="0"/>
                  </a:lnTo>
                  <a:lnTo>
                    <a:pt x="378" y="0"/>
                  </a:lnTo>
                  <a:lnTo>
                    <a:pt x="378" y="0"/>
                  </a:lnTo>
                  <a:lnTo>
                    <a:pt x="381" y="0"/>
                  </a:lnTo>
                  <a:lnTo>
                    <a:pt x="383" y="2"/>
                  </a:lnTo>
                  <a:lnTo>
                    <a:pt x="384" y="4"/>
                  </a:lnTo>
                  <a:lnTo>
                    <a:pt x="386" y="8"/>
                  </a:lnTo>
                  <a:lnTo>
                    <a:pt x="38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20" name="Group 153">
            <a:extLst>
              <a:ext uri="{FF2B5EF4-FFF2-40B4-BE49-F238E27FC236}">
                <a16:creationId xmlns:a16="http://schemas.microsoft.com/office/drawing/2014/main" id="{8B331128-0AC1-4628-93E9-74BCD58E2568}"/>
              </a:ext>
            </a:extLst>
          </p:cNvPr>
          <p:cNvGrpSpPr/>
          <p:nvPr/>
        </p:nvGrpSpPr>
        <p:grpSpPr>
          <a:xfrm>
            <a:off x="6489934" y="2564231"/>
            <a:ext cx="492127" cy="527051"/>
            <a:chOff x="7315201" y="595313"/>
            <a:chExt cx="492125" cy="527050"/>
          </a:xfrm>
          <a:gradFill>
            <a:gsLst>
              <a:gs pos="0">
                <a:srgbClr val="0064C8"/>
              </a:gs>
              <a:gs pos="100000">
                <a:srgbClr val="004286"/>
              </a:gs>
            </a:gsLst>
            <a:lin ang="0" scaled="0"/>
          </a:gradFill>
        </p:grpSpPr>
        <p:sp>
          <p:nvSpPr>
            <p:cNvPr id="21" name="Freeform 212">
              <a:extLst>
                <a:ext uri="{FF2B5EF4-FFF2-40B4-BE49-F238E27FC236}">
                  <a16:creationId xmlns:a16="http://schemas.microsoft.com/office/drawing/2014/main" id="{C00CC361-E532-4CD8-8270-E116300D62EC}"/>
                </a:ext>
              </a:extLst>
            </p:cNvPr>
            <p:cNvSpPr>
              <a:spLocks/>
            </p:cNvSpPr>
            <p:nvPr/>
          </p:nvSpPr>
          <p:spPr bwMode="auto">
            <a:xfrm>
              <a:off x="7537451" y="820738"/>
              <a:ext cx="269875" cy="301625"/>
            </a:xfrm>
            <a:custGeom>
              <a:avLst/>
              <a:gdLst>
                <a:gd name="T0" fmla="*/ 170 w 170"/>
                <a:gd name="T1" fmla="*/ 87 h 190"/>
                <a:gd name="T2" fmla="*/ 84 w 170"/>
                <a:gd name="T3" fmla="*/ 43 h 190"/>
                <a:gd name="T4" fmla="*/ 0 w 170"/>
                <a:gd name="T5" fmla="*/ 0 h 190"/>
                <a:gd name="T6" fmla="*/ 24 w 170"/>
                <a:gd name="T7" fmla="*/ 92 h 190"/>
                <a:gd name="T8" fmla="*/ 47 w 170"/>
                <a:gd name="T9" fmla="*/ 184 h 190"/>
                <a:gd name="T10" fmla="*/ 68 w 170"/>
                <a:gd name="T11" fmla="*/ 156 h 190"/>
                <a:gd name="T12" fmla="*/ 83 w 170"/>
                <a:gd name="T13" fmla="*/ 137 h 190"/>
                <a:gd name="T14" fmla="*/ 125 w 170"/>
                <a:gd name="T15" fmla="*/ 190 h 190"/>
                <a:gd name="T16" fmla="*/ 157 w 170"/>
                <a:gd name="T17" fmla="*/ 165 h 190"/>
                <a:gd name="T18" fmla="*/ 114 w 170"/>
                <a:gd name="T19" fmla="*/ 112 h 190"/>
                <a:gd name="T20" fmla="*/ 137 w 170"/>
                <a:gd name="T21" fmla="*/ 101 h 190"/>
                <a:gd name="T22" fmla="*/ 170 w 170"/>
                <a:gd name="T23" fmla="*/ 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90">
                  <a:moveTo>
                    <a:pt x="170" y="87"/>
                  </a:moveTo>
                  <a:lnTo>
                    <a:pt x="84" y="43"/>
                  </a:lnTo>
                  <a:lnTo>
                    <a:pt x="0" y="0"/>
                  </a:lnTo>
                  <a:lnTo>
                    <a:pt x="24" y="92"/>
                  </a:lnTo>
                  <a:lnTo>
                    <a:pt x="47" y="184"/>
                  </a:lnTo>
                  <a:lnTo>
                    <a:pt x="68" y="156"/>
                  </a:lnTo>
                  <a:lnTo>
                    <a:pt x="83" y="137"/>
                  </a:lnTo>
                  <a:lnTo>
                    <a:pt x="125" y="190"/>
                  </a:lnTo>
                  <a:lnTo>
                    <a:pt x="157" y="165"/>
                  </a:lnTo>
                  <a:lnTo>
                    <a:pt x="114" y="112"/>
                  </a:lnTo>
                  <a:lnTo>
                    <a:pt x="137" y="101"/>
                  </a:lnTo>
                  <a:lnTo>
                    <a:pt x="17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Freeform 213">
              <a:extLst>
                <a:ext uri="{FF2B5EF4-FFF2-40B4-BE49-F238E27FC236}">
                  <a16:creationId xmlns:a16="http://schemas.microsoft.com/office/drawing/2014/main" id="{5D8BD6FA-D562-4CA1-8942-BD83B6597931}"/>
                </a:ext>
              </a:extLst>
            </p:cNvPr>
            <p:cNvSpPr>
              <a:spLocks/>
            </p:cNvSpPr>
            <p:nvPr/>
          </p:nvSpPr>
          <p:spPr bwMode="auto">
            <a:xfrm>
              <a:off x="7399338" y="677863"/>
              <a:ext cx="277813" cy="276225"/>
            </a:xfrm>
            <a:custGeom>
              <a:avLst/>
              <a:gdLst>
                <a:gd name="T0" fmla="*/ 89 w 175"/>
                <a:gd name="T1" fmla="*/ 146 h 174"/>
                <a:gd name="T2" fmla="*/ 87 w 175"/>
                <a:gd name="T3" fmla="*/ 146 h 174"/>
                <a:gd name="T4" fmla="*/ 64 w 175"/>
                <a:gd name="T5" fmla="*/ 141 h 174"/>
                <a:gd name="T6" fmla="*/ 46 w 175"/>
                <a:gd name="T7" fmla="*/ 129 h 174"/>
                <a:gd name="T8" fmla="*/ 34 w 175"/>
                <a:gd name="T9" fmla="*/ 111 h 174"/>
                <a:gd name="T10" fmla="*/ 29 w 175"/>
                <a:gd name="T11" fmla="*/ 88 h 174"/>
                <a:gd name="T12" fmla="*/ 30 w 175"/>
                <a:gd name="T13" fmla="*/ 75 h 174"/>
                <a:gd name="T14" fmla="*/ 39 w 175"/>
                <a:gd name="T15" fmla="*/ 55 h 174"/>
                <a:gd name="T16" fmla="*/ 54 w 175"/>
                <a:gd name="T17" fmla="*/ 39 h 174"/>
                <a:gd name="T18" fmla="*/ 76 w 175"/>
                <a:gd name="T19" fmla="*/ 30 h 174"/>
                <a:gd name="T20" fmla="*/ 87 w 175"/>
                <a:gd name="T21" fmla="*/ 29 h 174"/>
                <a:gd name="T22" fmla="*/ 110 w 175"/>
                <a:gd name="T23" fmla="*/ 33 h 174"/>
                <a:gd name="T24" fmla="*/ 128 w 175"/>
                <a:gd name="T25" fmla="*/ 46 h 174"/>
                <a:gd name="T26" fmla="*/ 141 w 175"/>
                <a:gd name="T27" fmla="*/ 65 h 174"/>
                <a:gd name="T28" fmla="*/ 145 w 175"/>
                <a:gd name="T29" fmla="*/ 88 h 174"/>
                <a:gd name="T30" fmla="*/ 145 w 175"/>
                <a:gd name="T31" fmla="*/ 97 h 174"/>
                <a:gd name="T32" fmla="*/ 169 w 175"/>
                <a:gd name="T33" fmla="*/ 120 h 174"/>
                <a:gd name="T34" fmla="*/ 171 w 175"/>
                <a:gd name="T35" fmla="*/ 112 h 174"/>
                <a:gd name="T36" fmla="*/ 175 w 175"/>
                <a:gd name="T37" fmla="*/ 96 h 174"/>
                <a:gd name="T38" fmla="*/ 175 w 175"/>
                <a:gd name="T39" fmla="*/ 88 h 174"/>
                <a:gd name="T40" fmla="*/ 172 w 175"/>
                <a:gd name="T41" fmla="*/ 70 h 174"/>
                <a:gd name="T42" fmla="*/ 168 w 175"/>
                <a:gd name="T43" fmla="*/ 54 h 174"/>
                <a:gd name="T44" fmla="*/ 160 w 175"/>
                <a:gd name="T45" fmla="*/ 39 h 174"/>
                <a:gd name="T46" fmla="*/ 149 w 175"/>
                <a:gd name="T47" fmla="*/ 25 h 174"/>
                <a:gd name="T48" fmla="*/ 136 w 175"/>
                <a:gd name="T49" fmla="*/ 15 h 174"/>
                <a:gd name="T50" fmla="*/ 121 w 175"/>
                <a:gd name="T51" fmla="*/ 7 h 174"/>
                <a:gd name="T52" fmla="*/ 105 w 175"/>
                <a:gd name="T53" fmla="*/ 1 h 174"/>
                <a:gd name="T54" fmla="*/ 87 w 175"/>
                <a:gd name="T55" fmla="*/ 0 h 174"/>
                <a:gd name="T56" fmla="*/ 78 w 175"/>
                <a:gd name="T57" fmla="*/ 0 h 174"/>
                <a:gd name="T58" fmla="*/ 61 w 175"/>
                <a:gd name="T59" fmla="*/ 4 h 174"/>
                <a:gd name="T60" fmla="*/ 45 w 175"/>
                <a:gd name="T61" fmla="*/ 11 h 174"/>
                <a:gd name="T62" fmla="*/ 31 w 175"/>
                <a:gd name="T63" fmla="*/ 20 h 174"/>
                <a:gd name="T64" fmla="*/ 20 w 175"/>
                <a:gd name="T65" fmla="*/ 32 h 174"/>
                <a:gd name="T66" fmla="*/ 10 w 175"/>
                <a:gd name="T67" fmla="*/ 46 h 174"/>
                <a:gd name="T68" fmla="*/ 4 w 175"/>
                <a:gd name="T69" fmla="*/ 62 h 174"/>
                <a:gd name="T70" fmla="*/ 1 w 175"/>
                <a:gd name="T71" fmla="*/ 79 h 174"/>
                <a:gd name="T72" fmla="*/ 0 w 175"/>
                <a:gd name="T73" fmla="*/ 88 h 174"/>
                <a:gd name="T74" fmla="*/ 2 w 175"/>
                <a:gd name="T75" fmla="*/ 105 h 174"/>
                <a:gd name="T76" fmla="*/ 6 w 175"/>
                <a:gd name="T77" fmla="*/ 122 h 174"/>
                <a:gd name="T78" fmla="*/ 14 w 175"/>
                <a:gd name="T79" fmla="*/ 137 h 174"/>
                <a:gd name="T80" fmla="*/ 26 w 175"/>
                <a:gd name="T81" fmla="*/ 149 h 174"/>
                <a:gd name="T82" fmla="*/ 38 w 175"/>
                <a:gd name="T83" fmla="*/ 160 h 174"/>
                <a:gd name="T84" fmla="*/ 53 w 175"/>
                <a:gd name="T85" fmla="*/ 167 h 174"/>
                <a:gd name="T86" fmla="*/ 70 w 175"/>
                <a:gd name="T87" fmla="*/ 173 h 174"/>
                <a:gd name="T88" fmla="*/ 87 w 175"/>
                <a:gd name="T89" fmla="*/ 174 h 174"/>
                <a:gd name="T90" fmla="*/ 96 w 175"/>
                <a:gd name="T9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174">
                  <a:moveTo>
                    <a:pt x="89" y="146"/>
                  </a:moveTo>
                  <a:lnTo>
                    <a:pt x="89" y="146"/>
                  </a:lnTo>
                  <a:lnTo>
                    <a:pt x="87" y="146"/>
                  </a:lnTo>
                  <a:lnTo>
                    <a:pt x="87" y="146"/>
                  </a:lnTo>
                  <a:lnTo>
                    <a:pt x="76" y="145"/>
                  </a:lnTo>
                  <a:lnTo>
                    <a:pt x="64" y="141"/>
                  </a:lnTo>
                  <a:lnTo>
                    <a:pt x="54" y="136"/>
                  </a:lnTo>
                  <a:lnTo>
                    <a:pt x="46" y="129"/>
                  </a:lnTo>
                  <a:lnTo>
                    <a:pt x="39" y="120"/>
                  </a:lnTo>
                  <a:lnTo>
                    <a:pt x="34" y="111"/>
                  </a:lnTo>
                  <a:lnTo>
                    <a:pt x="30" y="99"/>
                  </a:lnTo>
                  <a:lnTo>
                    <a:pt x="29" y="88"/>
                  </a:lnTo>
                  <a:lnTo>
                    <a:pt x="29" y="88"/>
                  </a:lnTo>
                  <a:lnTo>
                    <a:pt x="30" y="75"/>
                  </a:lnTo>
                  <a:lnTo>
                    <a:pt x="34" y="65"/>
                  </a:lnTo>
                  <a:lnTo>
                    <a:pt x="39" y="55"/>
                  </a:lnTo>
                  <a:lnTo>
                    <a:pt x="46" y="46"/>
                  </a:lnTo>
                  <a:lnTo>
                    <a:pt x="54" y="39"/>
                  </a:lnTo>
                  <a:lnTo>
                    <a:pt x="64" y="33"/>
                  </a:lnTo>
                  <a:lnTo>
                    <a:pt x="76" y="30"/>
                  </a:lnTo>
                  <a:lnTo>
                    <a:pt x="87" y="29"/>
                  </a:lnTo>
                  <a:lnTo>
                    <a:pt x="87" y="29"/>
                  </a:lnTo>
                  <a:lnTo>
                    <a:pt x="99" y="30"/>
                  </a:lnTo>
                  <a:lnTo>
                    <a:pt x="110" y="33"/>
                  </a:lnTo>
                  <a:lnTo>
                    <a:pt x="120" y="39"/>
                  </a:lnTo>
                  <a:lnTo>
                    <a:pt x="128" y="46"/>
                  </a:lnTo>
                  <a:lnTo>
                    <a:pt x="136" y="55"/>
                  </a:lnTo>
                  <a:lnTo>
                    <a:pt x="141" y="65"/>
                  </a:lnTo>
                  <a:lnTo>
                    <a:pt x="144" y="75"/>
                  </a:lnTo>
                  <a:lnTo>
                    <a:pt x="145" y="88"/>
                  </a:lnTo>
                  <a:lnTo>
                    <a:pt x="145" y="88"/>
                  </a:lnTo>
                  <a:lnTo>
                    <a:pt x="145" y="97"/>
                  </a:lnTo>
                  <a:lnTo>
                    <a:pt x="143" y="106"/>
                  </a:lnTo>
                  <a:lnTo>
                    <a:pt x="169" y="120"/>
                  </a:lnTo>
                  <a:lnTo>
                    <a:pt x="169" y="120"/>
                  </a:lnTo>
                  <a:lnTo>
                    <a:pt x="171" y="112"/>
                  </a:lnTo>
                  <a:lnTo>
                    <a:pt x="172" y="104"/>
                  </a:lnTo>
                  <a:lnTo>
                    <a:pt x="175" y="96"/>
                  </a:lnTo>
                  <a:lnTo>
                    <a:pt x="175" y="88"/>
                  </a:lnTo>
                  <a:lnTo>
                    <a:pt x="175" y="88"/>
                  </a:lnTo>
                  <a:lnTo>
                    <a:pt x="174" y="79"/>
                  </a:lnTo>
                  <a:lnTo>
                    <a:pt x="172" y="70"/>
                  </a:lnTo>
                  <a:lnTo>
                    <a:pt x="170" y="62"/>
                  </a:lnTo>
                  <a:lnTo>
                    <a:pt x="168" y="54"/>
                  </a:lnTo>
                  <a:lnTo>
                    <a:pt x="164" y="46"/>
                  </a:lnTo>
                  <a:lnTo>
                    <a:pt x="160" y="39"/>
                  </a:lnTo>
                  <a:lnTo>
                    <a:pt x="154" y="32"/>
                  </a:lnTo>
                  <a:lnTo>
                    <a:pt x="149" y="25"/>
                  </a:lnTo>
                  <a:lnTo>
                    <a:pt x="143" y="20"/>
                  </a:lnTo>
                  <a:lnTo>
                    <a:pt x="136" y="15"/>
                  </a:lnTo>
                  <a:lnTo>
                    <a:pt x="129" y="11"/>
                  </a:lnTo>
                  <a:lnTo>
                    <a:pt x="121" y="7"/>
                  </a:lnTo>
                  <a:lnTo>
                    <a:pt x="113" y="4"/>
                  </a:lnTo>
                  <a:lnTo>
                    <a:pt x="105" y="1"/>
                  </a:lnTo>
                  <a:lnTo>
                    <a:pt x="96" y="0"/>
                  </a:lnTo>
                  <a:lnTo>
                    <a:pt x="87" y="0"/>
                  </a:lnTo>
                  <a:lnTo>
                    <a:pt x="87" y="0"/>
                  </a:lnTo>
                  <a:lnTo>
                    <a:pt x="78" y="0"/>
                  </a:lnTo>
                  <a:lnTo>
                    <a:pt x="70" y="1"/>
                  </a:lnTo>
                  <a:lnTo>
                    <a:pt x="61" y="4"/>
                  </a:lnTo>
                  <a:lnTo>
                    <a:pt x="53" y="7"/>
                  </a:lnTo>
                  <a:lnTo>
                    <a:pt x="45" y="11"/>
                  </a:lnTo>
                  <a:lnTo>
                    <a:pt x="38" y="15"/>
                  </a:lnTo>
                  <a:lnTo>
                    <a:pt x="31" y="20"/>
                  </a:lnTo>
                  <a:lnTo>
                    <a:pt x="26" y="25"/>
                  </a:lnTo>
                  <a:lnTo>
                    <a:pt x="20" y="32"/>
                  </a:lnTo>
                  <a:lnTo>
                    <a:pt x="14" y="39"/>
                  </a:lnTo>
                  <a:lnTo>
                    <a:pt x="10" y="46"/>
                  </a:lnTo>
                  <a:lnTo>
                    <a:pt x="6" y="54"/>
                  </a:lnTo>
                  <a:lnTo>
                    <a:pt x="4" y="62"/>
                  </a:lnTo>
                  <a:lnTo>
                    <a:pt x="2" y="70"/>
                  </a:lnTo>
                  <a:lnTo>
                    <a:pt x="1" y="79"/>
                  </a:lnTo>
                  <a:lnTo>
                    <a:pt x="0" y="88"/>
                  </a:lnTo>
                  <a:lnTo>
                    <a:pt x="0" y="88"/>
                  </a:lnTo>
                  <a:lnTo>
                    <a:pt x="1" y="97"/>
                  </a:lnTo>
                  <a:lnTo>
                    <a:pt x="2" y="105"/>
                  </a:lnTo>
                  <a:lnTo>
                    <a:pt x="4" y="113"/>
                  </a:lnTo>
                  <a:lnTo>
                    <a:pt x="6" y="122"/>
                  </a:lnTo>
                  <a:lnTo>
                    <a:pt x="10" y="129"/>
                  </a:lnTo>
                  <a:lnTo>
                    <a:pt x="14" y="137"/>
                  </a:lnTo>
                  <a:lnTo>
                    <a:pt x="20" y="144"/>
                  </a:lnTo>
                  <a:lnTo>
                    <a:pt x="26" y="149"/>
                  </a:lnTo>
                  <a:lnTo>
                    <a:pt x="31" y="155"/>
                  </a:lnTo>
                  <a:lnTo>
                    <a:pt x="38" y="160"/>
                  </a:lnTo>
                  <a:lnTo>
                    <a:pt x="45" y="164"/>
                  </a:lnTo>
                  <a:lnTo>
                    <a:pt x="53" y="167"/>
                  </a:lnTo>
                  <a:lnTo>
                    <a:pt x="61" y="171"/>
                  </a:lnTo>
                  <a:lnTo>
                    <a:pt x="70" y="173"/>
                  </a:lnTo>
                  <a:lnTo>
                    <a:pt x="78" y="174"/>
                  </a:lnTo>
                  <a:lnTo>
                    <a:pt x="87" y="174"/>
                  </a:lnTo>
                  <a:lnTo>
                    <a:pt x="87" y="174"/>
                  </a:lnTo>
                  <a:lnTo>
                    <a:pt x="96" y="174"/>
                  </a:lnTo>
                  <a:lnTo>
                    <a:pt x="89"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Freeform 214">
              <a:extLst>
                <a:ext uri="{FF2B5EF4-FFF2-40B4-BE49-F238E27FC236}">
                  <a16:creationId xmlns:a16="http://schemas.microsoft.com/office/drawing/2014/main" id="{68F5BC25-61FA-4281-AFFD-7460242C91CD}"/>
                </a:ext>
              </a:extLst>
            </p:cNvPr>
            <p:cNvSpPr>
              <a:spLocks/>
            </p:cNvSpPr>
            <p:nvPr/>
          </p:nvSpPr>
          <p:spPr bwMode="auto">
            <a:xfrm>
              <a:off x="7315201" y="595313"/>
              <a:ext cx="444500" cy="444500"/>
            </a:xfrm>
            <a:custGeom>
              <a:avLst/>
              <a:gdLst>
                <a:gd name="T0" fmla="*/ 155 w 280"/>
                <a:gd name="T1" fmla="*/ 249 h 280"/>
                <a:gd name="T2" fmla="*/ 140 w 280"/>
                <a:gd name="T3" fmla="*/ 250 h 280"/>
                <a:gd name="T4" fmla="*/ 117 w 280"/>
                <a:gd name="T5" fmla="*/ 248 h 280"/>
                <a:gd name="T6" fmla="*/ 97 w 280"/>
                <a:gd name="T7" fmla="*/ 241 h 280"/>
                <a:gd name="T8" fmla="*/ 79 w 280"/>
                <a:gd name="T9" fmla="*/ 231 h 280"/>
                <a:gd name="T10" fmla="*/ 62 w 280"/>
                <a:gd name="T11" fmla="*/ 217 h 280"/>
                <a:gd name="T12" fmla="*/ 48 w 280"/>
                <a:gd name="T13" fmla="*/ 201 h 280"/>
                <a:gd name="T14" fmla="*/ 38 w 280"/>
                <a:gd name="T15" fmla="*/ 183 h 280"/>
                <a:gd name="T16" fmla="*/ 32 w 280"/>
                <a:gd name="T17" fmla="*/ 161 h 280"/>
                <a:gd name="T18" fmla="*/ 30 w 280"/>
                <a:gd name="T19" fmla="*/ 140 h 280"/>
                <a:gd name="T20" fmla="*/ 30 w 280"/>
                <a:gd name="T21" fmla="*/ 129 h 280"/>
                <a:gd name="T22" fmla="*/ 34 w 280"/>
                <a:gd name="T23" fmla="*/ 107 h 280"/>
                <a:gd name="T24" fmla="*/ 42 w 280"/>
                <a:gd name="T25" fmla="*/ 86 h 280"/>
                <a:gd name="T26" fmla="*/ 55 w 280"/>
                <a:gd name="T27" fmla="*/ 69 h 280"/>
                <a:gd name="T28" fmla="*/ 70 w 280"/>
                <a:gd name="T29" fmla="*/ 55 h 280"/>
                <a:gd name="T30" fmla="*/ 88 w 280"/>
                <a:gd name="T31" fmla="*/ 42 h 280"/>
                <a:gd name="T32" fmla="*/ 107 w 280"/>
                <a:gd name="T33" fmla="*/ 34 h 280"/>
                <a:gd name="T34" fmla="*/ 129 w 280"/>
                <a:gd name="T35" fmla="*/ 30 h 280"/>
                <a:gd name="T36" fmla="*/ 140 w 280"/>
                <a:gd name="T37" fmla="*/ 28 h 280"/>
                <a:gd name="T38" fmla="*/ 163 w 280"/>
                <a:gd name="T39" fmla="*/ 31 h 280"/>
                <a:gd name="T40" fmla="*/ 183 w 280"/>
                <a:gd name="T41" fmla="*/ 38 h 280"/>
                <a:gd name="T42" fmla="*/ 202 w 280"/>
                <a:gd name="T43" fmla="*/ 48 h 280"/>
                <a:gd name="T44" fmla="*/ 219 w 280"/>
                <a:gd name="T45" fmla="*/ 61 h 280"/>
                <a:gd name="T46" fmla="*/ 232 w 280"/>
                <a:gd name="T47" fmla="*/ 77 h 280"/>
                <a:gd name="T48" fmla="*/ 243 w 280"/>
                <a:gd name="T49" fmla="*/ 97 h 280"/>
                <a:gd name="T50" fmla="*/ 248 w 280"/>
                <a:gd name="T51" fmla="*/ 117 h 280"/>
                <a:gd name="T52" fmla="*/ 250 w 280"/>
                <a:gd name="T53" fmla="*/ 140 h 280"/>
                <a:gd name="T54" fmla="*/ 250 w 280"/>
                <a:gd name="T55" fmla="*/ 150 h 280"/>
                <a:gd name="T56" fmla="*/ 246 w 280"/>
                <a:gd name="T57" fmla="*/ 172 h 280"/>
                <a:gd name="T58" fmla="*/ 269 w 280"/>
                <a:gd name="T59" fmla="*/ 196 h 280"/>
                <a:gd name="T60" fmla="*/ 273 w 280"/>
                <a:gd name="T61" fmla="*/ 182 h 280"/>
                <a:gd name="T62" fmla="*/ 279 w 280"/>
                <a:gd name="T63" fmla="*/ 155 h 280"/>
                <a:gd name="T64" fmla="*/ 280 w 280"/>
                <a:gd name="T65" fmla="*/ 140 h 280"/>
                <a:gd name="T66" fmla="*/ 277 w 280"/>
                <a:gd name="T67" fmla="*/ 111 h 280"/>
                <a:gd name="T68" fmla="*/ 269 w 280"/>
                <a:gd name="T69" fmla="*/ 85 h 280"/>
                <a:gd name="T70" fmla="*/ 256 w 280"/>
                <a:gd name="T71" fmla="*/ 61 h 280"/>
                <a:gd name="T72" fmla="*/ 239 w 280"/>
                <a:gd name="T73" fmla="*/ 41 h 280"/>
                <a:gd name="T74" fmla="*/ 219 w 280"/>
                <a:gd name="T75" fmla="*/ 24 h 280"/>
                <a:gd name="T76" fmla="*/ 195 w 280"/>
                <a:gd name="T77" fmla="*/ 10 h 280"/>
                <a:gd name="T78" fmla="*/ 169 w 280"/>
                <a:gd name="T79" fmla="*/ 2 h 280"/>
                <a:gd name="T80" fmla="*/ 140 w 280"/>
                <a:gd name="T81" fmla="*/ 0 h 280"/>
                <a:gd name="T82" fmla="*/ 125 w 280"/>
                <a:gd name="T83" fmla="*/ 0 h 280"/>
                <a:gd name="T84" fmla="*/ 98 w 280"/>
                <a:gd name="T85" fmla="*/ 6 h 280"/>
                <a:gd name="T86" fmla="*/ 73 w 280"/>
                <a:gd name="T87" fmla="*/ 17 h 280"/>
                <a:gd name="T88" fmla="*/ 51 w 280"/>
                <a:gd name="T89" fmla="*/ 32 h 280"/>
                <a:gd name="T90" fmla="*/ 32 w 280"/>
                <a:gd name="T91" fmla="*/ 50 h 280"/>
                <a:gd name="T92" fmla="*/ 17 w 280"/>
                <a:gd name="T93" fmla="*/ 73 h 280"/>
                <a:gd name="T94" fmla="*/ 7 w 280"/>
                <a:gd name="T95" fmla="*/ 98 h 280"/>
                <a:gd name="T96" fmla="*/ 1 w 280"/>
                <a:gd name="T97" fmla="*/ 125 h 280"/>
                <a:gd name="T98" fmla="*/ 0 w 280"/>
                <a:gd name="T99" fmla="*/ 140 h 280"/>
                <a:gd name="T100" fmla="*/ 4 w 280"/>
                <a:gd name="T101" fmla="*/ 167 h 280"/>
                <a:gd name="T102" fmla="*/ 12 w 280"/>
                <a:gd name="T103" fmla="*/ 193 h 280"/>
                <a:gd name="T104" fmla="*/ 24 w 280"/>
                <a:gd name="T105" fmla="*/ 217 h 280"/>
                <a:gd name="T106" fmla="*/ 41 w 280"/>
                <a:gd name="T107" fmla="*/ 239 h 280"/>
                <a:gd name="T108" fmla="*/ 62 w 280"/>
                <a:gd name="T109" fmla="*/ 256 h 280"/>
                <a:gd name="T110" fmla="*/ 86 w 280"/>
                <a:gd name="T111" fmla="*/ 268 h 280"/>
                <a:gd name="T112" fmla="*/ 112 w 280"/>
                <a:gd name="T113" fmla="*/ 276 h 280"/>
                <a:gd name="T114" fmla="*/ 140 w 280"/>
                <a:gd name="T115" fmla="*/ 280 h 280"/>
                <a:gd name="T116" fmla="*/ 152 w 280"/>
                <a:gd name="T117" fmla="*/ 279 h 280"/>
                <a:gd name="T118" fmla="*/ 155 w 280"/>
                <a:gd name="T119" fmla="*/ 24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80">
                  <a:moveTo>
                    <a:pt x="155" y="249"/>
                  </a:moveTo>
                  <a:lnTo>
                    <a:pt x="155" y="249"/>
                  </a:lnTo>
                  <a:lnTo>
                    <a:pt x="140" y="250"/>
                  </a:lnTo>
                  <a:lnTo>
                    <a:pt x="140" y="250"/>
                  </a:lnTo>
                  <a:lnTo>
                    <a:pt x="129" y="249"/>
                  </a:lnTo>
                  <a:lnTo>
                    <a:pt x="117" y="248"/>
                  </a:lnTo>
                  <a:lnTo>
                    <a:pt x="107" y="246"/>
                  </a:lnTo>
                  <a:lnTo>
                    <a:pt x="97" y="241"/>
                  </a:lnTo>
                  <a:lnTo>
                    <a:pt x="88" y="237"/>
                  </a:lnTo>
                  <a:lnTo>
                    <a:pt x="79" y="231"/>
                  </a:lnTo>
                  <a:lnTo>
                    <a:pt x="70" y="225"/>
                  </a:lnTo>
                  <a:lnTo>
                    <a:pt x="62" y="217"/>
                  </a:lnTo>
                  <a:lnTo>
                    <a:pt x="55" y="210"/>
                  </a:lnTo>
                  <a:lnTo>
                    <a:pt x="48" y="201"/>
                  </a:lnTo>
                  <a:lnTo>
                    <a:pt x="42" y="192"/>
                  </a:lnTo>
                  <a:lnTo>
                    <a:pt x="38" y="183"/>
                  </a:lnTo>
                  <a:lnTo>
                    <a:pt x="34" y="173"/>
                  </a:lnTo>
                  <a:lnTo>
                    <a:pt x="32" y="161"/>
                  </a:lnTo>
                  <a:lnTo>
                    <a:pt x="30" y="151"/>
                  </a:lnTo>
                  <a:lnTo>
                    <a:pt x="30" y="140"/>
                  </a:lnTo>
                  <a:lnTo>
                    <a:pt x="30" y="140"/>
                  </a:lnTo>
                  <a:lnTo>
                    <a:pt x="30" y="129"/>
                  </a:lnTo>
                  <a:lnTo>
                    <a:pt x="32" y="117"/>
                  </a:lnTo>
                  <a:lnTo>
                    <a:pt x="34" y="107"/>
                  </a:lnTo>
                  <a:lnTo>
                    <a:pt x="38" y="97"/>
                  </a:lnTo>
                  <a:lnTo>
                    <a:pt x="42" y="86"/>
                  </a:lnTo>
                  <a:lnTo>
                    <a:pt x="48" y="77"/>
                  </a:lnTo>
                  <a:lnTo>
                    <a:pt x="55" y="69"/>
                  </a:lnTo>
                  <a:lnTo>
                    <a:pt x="62" y="61"/>
                  </a:lnTo>
                  <a:lnTo>
                    <a:pt x="70" y="55"/>
                  </a:lnTo>
                  <a:lnTo>
                    <a:pt x="79" y="48"/>
                  </a:lnTo>
                  <a:lnTo>
                    <a:pt x="88" y="42"/>
                  </a:lnTo>
                  <a:lnTo>
                    <a:pt x="97" y="38"/>
                  </a:lnTo>
                  <a:lnTo>
                    <a:pt x="107" y="34"/>
                  </a:lnTo>
                  <a:lnTo>
                    <a:pt x="117" y="31"/>
                  </a:lnTo>
                  <a:lnTo>
                    <a:pt x="129" y="30"/>
                  </a:lnTo>
                  <a:lnTo>
                    <a:pt x="140" y="28"/>
                  </a:lnTo>
                  <a:lnTo>
                    <a:pt x="140" y="28"/>
                  </a:lnTo>
                  <a:lnTo>
                    <a:pt x="152" y="30"/>
                  </a:lnTo>
                  <a:lnTo>
                    <a:pt x="163" y="31"/>
                  </a:lnTo>
                  <a:lnTo>
                    <a:pt x="173" y="34"/>
                  </a:lnTo>
                  <a:lnTo>
                    <a:pt x="183" y="38"/>
                  </a:lnTo>
                  <a:lnTo>
                    <a:pt x="192" y="42"/>
                  </a:lnTo>
                  <a:lnTo>
                    <a:pt x="202" y="48"/>
                  </a:lnTo>
                  <a:lnTo>
                    <a:pt x="211" y="55"/>
                  </a:lnTo>
                  <a:lnTo>
                    <a:pt x="219" y="61"/>
                  </a:lnTo>
                  <a:lnTo>
                    <a:pt x="225" y="69"/>
                  </a:lnTo>
                  <a:lnTo>
                    <a:pt x="232" y="77"/>
                  </a:lnTo>
                  <a:lnTo>
                    <a:pt x="238" y="86"/>
                  </a:lnTo>
                  <a:lnTo>
                    <a:pt x="243" y="97"/>
                  </a:lnTo>
                  <a:lnTo>
                    <a:pt x="246" y="107"/>
                  </a:lnTo>
                  <a:lnTo>
                    <a:pt x="248" y="117"/>
                  </a:lnTo>
                  <a:lnTo>
                    <a:pt x="250" y="129"/>
                  </a:lnTo>
                  <a:lnTo>
                    <a:pt x="250" y="140"/>
                  </a:lnTo>
                  <a:lnTo>
                    <a:pt x="250" y="140"/>
                  </a:lnTo>
                  <a:lnTo>
                    <a:pt x="250" y="150"/>
                  </a:lnTo>
                  <a:lnTo>
                    <a:pt x="248" y="161"/>
                  </a:lnTo>
                  <a:lnTo>
                    <a:pt x="246" y="172"/>
                  </a:lnTo>
                  <a:lnTo>
                    <a:pt x="243" y="182"/>
                  </a:lnTo>
                  <a:lnTo>
                    <a:pt x="269" y="196"/>
                  </a:lnTo>
                  <a:lnTo>
                    <a:pt x="269" y="196"/>
                  </a:lnTo>
                  <a:lnTo>
                    <a:pt x="273" y="182"/>
                  </a:lnTo>
                  <a:lnTo>
                    <a:pt x="277" y="168"/>
                  </a:lnTo>
                  <a:lnTo>
                    <a:pt x="279" y="155"/>
                  </a:lnTo>
                  <a:lnTo>
                    <a:pt x="280" y="140"/>
                  </a:lnTo>
                  <a:lnTo>
                    <a:pt x="280" y="140"/>
                  </a:lnTo>
                  <a:lnTo>
                    <a:pt x="279" y="125"/>
                  </a:lnTo>
                  <a:lnTo>
                    <a:pt x="277" y="111"/>
                  </a:lnTo>
                  <a:lnTo>
                    <a:pt x="273" y="98"/>
                  </a:lnTo>
                  <a:lnTo>
                    <a:pt x="269" y="85"/>
                  </a:lnTo>
                  <a:lnTo>
                    <a:pt x="263" y="73"/>
                  </a:lnTo>
                  <a:lnTo>
                    <a:pt x="256" y="61"/>
                  </a:lnTo>
                  <a:lnTo>
                    <a:pt x="248" y="50"/>
                  </a:lnTo>
                  <a:lnTo>
                    <a:pt x="239" y="41"/>
                  </a:lnTo>
                  <a:lnTo>
                    <a:pt x="229" y="32"/>
                  </a:lnTo>
                  <a:lnTo>
                    <a:pt x="219" y="24"/>
                  </a:lnTo>
                  <a:lnTo>
                    <a:pt x="207" y="17"/>
                  </a:lnTo>
                  <a:lnTo>
                    <a:pt x="195" y="10"/>
                  </a:lnTo>
                  <a:lnTo>
                    <a:pt x="182" y="6"/>
                  </a:lnTo>
                  <a:lnTo>
                    <a:pt x="169" y="2"/>
                  </a:lnTo>
                  <a:lnTo>
                    <a:pt x="155" y="0"/>
                  </a:lnTo>
                  <a:lnTo>
                    <a:pt x="140" y="0"/>
                  </a:lnTo>
                  <a:lnTo>
                    <a:pt x="140" y="0"/>
                  </a:lnTo>
                  <a:lnTo>
                    <a:pt x="125" y="0"/>
                  </a:lnTo>
                  <a:lnTo>
                    <a:pt x="112" y="2"/>
                  </a:lnTo>
                  <a:lnTo>
                    <a:pt x="98" y="6"/>
                  </a:lnTo>
                  <a:lnTo>
                    <a:pt x="86" y="10"/>
                  </a:lnTo>
                  <a:lnTo>
                    <a:pt x="73" y="17"/>
                  </a:lnTo>
                  <a:lnTo>
                    <a:pt x="62" y="24"/>
                  </a:lnTo>
                  <a:lnTo>
                    <a:pt x="51" y="32"/>
                  </a:lnTo>
                  <a:lnTo>
                    <a:pt x="41" y="41"/>
                  </a:lnTo>
                  <a:lnTo>
                    <a:pt x="32" y="50"/>
                  </a:lnTo>
                  <a:lnTo>
                    <a:pt x="24" y="61"/>
                  </a:lnTo>
                  <a:lnTo>
                    <a:pt x="17" y="73"/>
                  </a:lnTo>
                  <a:lnTo>
                    <a:pt x="12" y="85"/>
                  </a:lnTo>
                  <a:lnTo>
                    <a:pt x="7" y="98"/>
                  </a:lnTo>
                  <a:lnTo>
                    <a:pt x="4" y="111"/>
                  </a:lnTo>
                  <a:lnTo>
                    <a:pt x="1" y="125"/>
                  </a:lnTo>
                  <a:lnTo>
                    <a:pt x="0" y="140"/>
                  </a:lnTo>
                  <a:lnTo>
                    <a:pt x="0" y="140"/>
                  </a:lnTo>
                  <a:lnTo>
                    <a:pt x="1" y="154"/>
                  </a:lnTo>
                  <a:lnTo>
                    <a:pt x="4" y="167"/>
                  </a:lnTo>
                  <a:lnTo>
                    <a:pt x="7" y="181"/>
                  </a:lnTo>
                  <a:lnTo>
                    <a:pt x="12" y="193"/>
                  </a:lnTo>
                  <a:lnTo>
                    <a:pt x="17" y="206"/>
                  </a:lnTo>
                  <a:lnTo>
                    <a:pt x="24" y="217"/>
                  </a:lnTo>
                  <a:lnTo>
                    <a:pt x="32" y="229"/>
                  </a:lnTo>
                  <a:lnTo>
                    <a:pt x="41" y="239"/>
                  </a:lnTo>
                  <a:lnTo>
                    <a:pt x="51" y="247"/>
                  </a:lnTo>
                  <a:lnTo>
                    <a:pt x="62" y="256"/>
                  </a:lnTo>
                  <a:lnTo>
                    <a:pt x="73" y="263"/>
                  </a:lnTo>
                  <a:lnTo>
                    <a:pt x="86" y="268"/>
                  </a:lnTo>
                  <a:lnTo>
                    <a:pt x="98" y="273"/>
                  </a:lnTo>
                  <a:lnTo>
                    <a:pt x="112" y="276"/>
                  </a:lnTo>
                  <a:lnTo>
                    <a:pt x="125" y="279"/>
                  </a:lnTo>
                  <a:lnTo>
                    <a:pt x="140" y="280"/>
                  </a:lnTo>
                  <a:lnTo>
                    <a:pt x="140" y="280"/>
                  </a:lnTo>
                  <a:lnTo>
                    <a:pt x="152" y="279"/>
                  </a:lnTo>
                  <a:lnTo>
                    <a:pt x="163" y="278"/>
                  </a:lnTo>
                  <a:lnTo>
                    <a:pt x="155"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7" name="组合 6">
            <a:extLst>
              <a:ext uri="{FF2B5EF4-FFF2-40B4-BE49-F238E27FC236}">
                <a16:creationId xmlns:a16="http://schemas.microsoft.com/office/drawing/2014/main" id="{C340616D-5ACC-4A3D-B478-2C52BE66B3A9}"/>
              </a:ext>
            </a:extLst>
          </p:cNvPr>
          <p:cNvGrpSpPr/>
          <p:nvPr/>
        </p:nvGrpSpPr>
        <p:grpSpPr>
          <a:xfrm>
            <a:off x="1060123" y="1986062"/>
            <a:ext cx="1390650" cy="4871938"/>
            <a:chOff x="1597152" y="2174748"/>
            <a:chExt cx="1390650" cy="4871938"/>
          </a:xfrm>
        </p:grpSpPr>
        <p:sp>
          <p:nvSpPr>
            <p:cNvPr id="2" name="六边形 1">
              <a:extLst>
                <a:ext uri="{FF2B5EF4-FFF2-40B4-BE49-F238E27FC236}">
                  <a16:creationId xmlns:a16="http://schemas.microsoft.com/office/drawing/2014/main" id="{03269F5B-0836-42CF-949C-F0EFE816566D}"/>
                </a:ext>
              </a:extLst>
            </p:cNvPr>
            <p:cNvSpPr/>
            <p:nvPr/>
          </p:nvSpPr>
          <p:spPr>
            <a:xfrm rot="5400000">
              <a:off x="1485900" y="2286000"/>
              <a:ext cx="1613154" cy="1390650"/>
            </a:xfrm>
            <a:prstGeom prst="hexagon">
              <a:avLst/>
            </a:pr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4" name="直接连接符 3">
              <a:extLst>
                <a:ext uri="{FF2B5EF4-FFF2-40B4-BE49-F238E27FC236}">
                  <a16:creationId xmlns:a16="http://schemas.microsoft.com/office/drawing/2014/main" id="{12CBD446-8289-4144-ADC1-2FD7AE039281}"/>
                </a:ext>
              </a:extLst>
            </p:cNvPr>
            <p:cNvCxnSpPr>
              <a:cxnSpLocks/>
              <a:stCxn id="2" idx="0"/>
            </p:cNvCxnSpPr>
            <p:nvPr/>
          </p:nvCxnSpPr>
          <p:spPr>
            <a:xfrm>
              <a:off x="2292477" y="3787902"/>
              <a:ext cx="0" cy="3258784"/>
            </a:xfrm>
            <a:prstGeom prst="line">
              <a:avLst/>
            </a:pr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cxnSp>
        <p:sp>
          <p:nvSpPr>
            <p:cNvPr id="6" name="椭圆 5">
              <a:extLst>
                <a:ext uri="{FF2B5EF4-FFF2-40B4-BE49-F238E27FC236}">
                  <a16:creationId xmlns:a16="http://schemas.microsoft.com/office/drawing/2014/main" id="{FA753A55-27F8-4F86-B3FB-34DA09F6DB42}"/>
                </a:ext>
              </a:extLst>
            </p:cNvPr>
            <p:cNvSpPr/>
            <p:nvPr/>
          </p:nvSpPr>
          <p:spPr>
            <a:xfrm>
              <a:off x="2225421" y="3720846"/>
              <a:ext cx="134112" cy="134112"/>
            </a:xfrm>
            <a:prstGeom prst="ellipse">
              <a:avLst/>
            </a:prstGeom>
            <a:solidFill>
              <a:srgbClr val="0042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a:extLst>
              <a:ext uri="{FF2B5EF4-FFF2-40B4-BE49-F238E27FC236}">
                <a16:creationId xmlns:a16="http://schemas.microsoft.com/office/drawing/2014/main" id="{F283E42D-A97A-4AD7-9ACB-542C5C1BF0FC}"/>
              </a:ext>
            </a:extLst>
          </p:cNvPr>
          <p:cNvSpPr txBox="1"/>
          <p:nvPr/>
        </p:nvSpPr>
        <p:spPr>
          <a:xfrm>
            <a:off x="2896067" y="2286654"/>
            <a:ext cx="1654620" cy="338554"/>
          </a:xfrm>
          <a:prstGeom prst="rect">
            <a:avLst/>
          </a:prstGeom>
          <a:noFill/>
        </p:spPr>
        <p:txBody>
          <a:bodyPr wrap="none" rtlCol="0">
            <a:spAutoFit/>
          </a:bodyPr>
          <a:lstStyle/>
          <a:p>
            <a:r>
              <a:rPr lang="zh-CN" altLang="en-US" sz="1600"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25" name="矩形 24">
            <a:extLst>
              <a:ext uri="{FF2B5EF4-FFF2-40B4-BE49-F238E27FC236}">
                <a16:creationId xmlns:a16="http://schemas.microsoft.com/office/drawing/2014/main" id="{C4393829-6B00-436D-B28A-B5BC7BC3ADBB}"/>
              </a:ext>
            </a:extLst>
          </p:cNvPr>
          <p:cNvSpPr/>
          <p:nvPr/>
        </p:nvSpPr>
        <p:spPr>
          <a:xfrm>
            <a:off x="2529698" y="2660666"/>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7" name="组合 36">
            <a:extLst>
              <a:ext uri="{FF2B5EF4-FFF2-40B4-BE49-F238E27FC236}">
                <a16:creationId xmlns:a16="http://schemas.microsoft.com/office/drawing/2014/main" id="{32961DE0-0F16-4F42-B628-351732A1A45A}"/>
              </a:ext>
            </a:extLst>
          </p:cNvPr>
          <p:cNvGrpSpPr/>
          <p:nvPr/>
        </p:nvGrpSpPr>
        <p:grpSpPr>
          <a:xfrm>
            <a:off x="6009495" y="1986062"/>
            <a:ext cx="1390650" cy="4871938"/>
            <a:chOff x="1597152" y="2174748"/>
            <a:chExt cx="1390650" cy="4871938"/>
          </a:xfrm>
        </p:grpSpPr>
        <p:sp>
          <p:nvSpPr>
            <p:cNvPr id="40" name="六边形 39">
              <a:extLst>
                <a:ext uri="{FF2B5EF4-FFF2-40B4-BE49-F238E27FC236}">
                  <a16:creationId xmlns:a16="http://schemas.microsoft.com/office/drawing/2014/main" id="{324BE025-2AD8-4B09-84A7-D129C6786AEC}"/>
                </a:ext>
              </a:extLst>
            </p:cNvPr>
            <p:cNvSpPr/>
            <p:nvPr/>
          </p:nvSpPr>
          <p:spPr>
            <a:xfrm rot="5400000">
              <a:off x="1485900" y="2286000"/>
              <a:ext cx="1613154" cy="1390650"/>
            </a:xfrm>
            <a:prstGeom prst="hexagon">
              <a:avLst/>
            </a:pr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41" name="直接连接符 40">
              <a:extLst>
                <a:ext uri="{FF2B5EF4-FFF2-40B4-BE49-F238E27FC236}">
                  <a16:creationId xmlns:a16="http://schemas.microsoft.com/office/drawing/2014/main" id="{8FECA0F9-AA33-4EC0-8970-82D5A4C6185C}"/>
                </a:ext>
              </a:extLst>
            </p:cNvPr>
            <p:cNvCxnSpPr>
              <a:cxnSpLocks/>
              <a:stCxn id="40" idx="0"/>
            </p:cNvCxnSpPr>
            <p:nvPr/>
          </p:nvCxnSpPr>
          <p:spPr>
            <a:xfrm>
              <a:off x="2292477" y="3787902"/>
              <a:ext cx="0" cy="3258784"/>
            </a:xfrm>
            <a:prstGeom prst="line">
              <a:avLst/>
            </a:pr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cxnSp>
        <p:sp>
          <p:nvSpPr>
            <p:cNvPr id="42" name="椭圆 41">
              <a:extLst>
                <a:ext uri="{FF2B5EF4-FFF2-40B4-BE49-F238E27FC236}">
                  <a16:creationId xmlns:a16="http://schemas.microsoft.com/office/drawing/2014/main" id="{BC858E64-26A6-443C-B900-C8094BDE2BF8}"/>
                </a:ext>
              </a:extLst>
            </p:cNvPr>
            <p:cNvSpPr/>
            <p:nvPr/>
          </p:nvSpPr>
          <p:spPr>
            <a:xfrm>
              <a:off x="2225421" y="3720846"/>
              <a:ext cx="134112" cy="134112"/>
            </a:xfrm>
            <a:prstGeom prst="ellipse">
              <a:avLst/>
            </a:prstGeom>
            <a:solidFill>
              <a:srgbClr val="0042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8" name="文本框 37">
            <a:extLst>
              <a:ext uri="{FF2B5EF4-FFF2-40B4-BE49-F238E27FC236}">
                <a16:creationId xmlns:a16="http://schemas.microsoft.com/office/drawing/2014/main" id="{185F2F4F-476C-4021-8871-907A9BC61B74}"/>
              </a:ext>
            </a:extLst>
          </p:cNvPr>
          <p:cNvSpPr txBox="1"/>
          <p:nvPr/>
        </p:nvSpPr>
        <p:spPr>
          <a:xfrm>
            <a:off x="7845439" y="2286654"/>
            <a:ext cx="1654620" cy="338554"/>
          </a:xfrm>
          <a:prstGeom prst="rect">
            <a:avLst/>
          </a:prstGeom>
          <a:noFill/>
        </p:spPr>
        <p:txBody>
          <a:bodyPr wrap="none" rtlCol="0">
            <a:spAutoFit/>
          </a:bodyPr>
          <a:lstStyle/>
          <a:p>
            <a:r>
              <a:rPr lang="zh-CN" altLang="en-US" sz="1600"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39" name="矩形 38">
            <a:extLst>
              <a:ext uri="{FF2B5EF4-FFF2-40B4-BE49-F238E27FC236}">
                <a16:creationId xmlns:a16="http://schemas.microsoft.com/office/drawing/2014/main" id="{4E755C7C-723D-45DD-91EA-1440DB8DCE1D}"/>
              </a:ext>
            </a:extLst>
          </p:cNvPr>
          <p:cNvSpPr/>
          <p:nvPr/>
        </p:nvSpPr>
        <p:spPr>
          <a:xfrm>
            <a:off x="7479070" y="2660666"/>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44" name="组合 43">
            <a:extLst>
              <a:ext uri="{FF2B5EF4-FFF2-40B4-BE49-F238E27FC236}">
                <a16:creationId xmlns:a16="http://schemas.microsoft.com/office/drawing/2014/main" id="{042FEEBD-2D91-4C51-99B3-CE69301CC28F}"/>
              </a:ext>
            </a:extLst>
          </p:cNvPr>
          <p:cNvGrpSpPr/>
          <p:nvPr/>
        </p:nvGrpSpPr>
        <p:grpSpPr>
          <a:xfrm>
            <a:off x="7699839" y="3506760"/>
            <a:ext cx="1390650" cy="3351240"/>
            <a:chOff x="1597152" y="2174748"/>
            <a:chExt cx="1390650" cy="3351240"/>
          </a:xfrm>
        </p:grpSpPr>
        <p:sp>
          <p:nvSpPr>
            <p:cNvPr id="48" name="六边形 47">
              <a:extLst>
                <a:ext uri="{FF2B5EF4-FFF2-40B4-BE49-F238E27FC236}">
                  <a16:creationId xmlns:a16="http://schemas.microsoft.com/office/drawing/2014/main" id="{B3055B72-6A9C-4C9C-864B-94AB98E26BE5}"/>
                </a:ext>
              </a:extLst>
            </p:cNvPr>
            <p:cNvSpPr/>
            <p:nvPr/>
          </p:nvSpPr>
          <p:spPr>
            <a:xfrm rot="5400000">
              <a:off x="1485900" y="2286000"/>
              <a:ext cx="1613154" cy="1390650"/>
            </a:xfrm>
            <a:prstGeom prst="hexagon">
              <a:avLst/>
            </a:pr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50" name="直接连接符 49">
              <a:extLst>
                <a:ext uri="{FF2B5EF4-FFF2-40B4-BE49-F238E27FC236}">
                  <a16:creationId xmlns:a16="http://schemas.microsoft.com/office/drawing/2014/main" id="{BCC7DA55-8FDF-48EF-815B-1A1C8F461204}"/>
                </a:ext>
              </a:extLst>
            </p:cNvPr>
            <p:cNvCxnSpPr>
              <a:cxnSpLocks/>
              <a:stCxn id="48" idx="0"/>
            </p:cNvCxnSpPr>
            <p:nvPr/>
          </p:nvCxnSpPr>
          <p:spPr>
            <a:xfrm>
              <a:off x="2292477" y="3787902"/>
              <a:ext cx="0" cy="1738086"/>
            </a:xfrm>
            <a:prstGeom prst="line">
              <a:avLst/>
            </a:pr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cxnSp>
        <p:sp>
          <p:nvSpPr>
            <p:cNvPr id="51" name="椭圆 50">
              <a:extLst>
                <a:ext uri="{FF2B5EF4-FFF2-40B4-BE49-F238E27FC236}">
                  <a16:creationId xmlns:a16="http://schemas.microsoft.com/office/drawing/2014/main" id="{C19DC88A-0275-40F8-AEBC-D3B77A3D63A7}"/>
                </a:ext>
              </a:extLst>
            </p:cNvPr>
            <p:cNvSpPr/>
            <p:nvPr/>
          </p:nvSpPr>
          <p:spPr>
            <a:xfrm>
              <a:off x="2225421" y="3720846"/>
              <a:ext cx="134112" cy="134112"/>
            </a:xfrm>
            <a:prstGeom prst="ellipse">
              <a:avLst/>
            </a:prstGeom>
            <a:solidFill>
              <a:srgbClr val="0042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5" name="文本框 44">
            <a:extLst>
              <a:ext uri="{FF2B5EF4-FFF2-40B4-BE49-F238E27FC236}">
                <a16:creationId xmlns:a16="http://schemas.microsoft.com/office/drawing/2014/main" id="{C2222B96-FADA-49A9-8BD8-63BC46F523A6}"/>
              </a:ext>
            </a:extLst>
          </p:cNvPr>
          <p:cNvSpPr txBox="1"/>
          <p:nvPr/>
        </p:nvSpPr>
        <p:spPr>
          <a:xfrm>
            <a:off x="9535783" y="3807352"/>
            <a:ext cx="1654620" cy="338554"/>
          </a:xfrm>
          <a:prstGeom prst="rect">
            <a:avLst/>
          </a:prstGeom>
          <a:noFill/>
        </p:spPr>
        <p:txBody>
          <a:bodyPr wrap="none" rtlCol="0">
            <a:spAutoFit/>
          </a:bodyPr>
          <a:lstStyle/>
          <a:p>
            <a:r>
              <a:rPr lang="zh-CN" altLang="en-US" sz="1600"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46" name="矩形 45">
            <a:extLst>
              <a:ext uri="{FF2B5EF4-FFF2-40B4-BE49-F238E27FC236}">
                <a16:creationId xmlns:a16="http://schemas.microsoft.com/office/drawing/2014/main" id="{15142C4F-29B5-48A1-8995-E03FFF6A7F31}"/>
              </a:ext>
            </a:extLst>
          </p:cNvPr>
          <p:cNvSpPr/>
          <p:nvPr/>
        </p:nvSpPr>
        <p:spPr>
          <a:xfrm>
            <a:off x="9169414" y="4181364"/>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3" name="文本框 42">
            <a:extLst>
              <a:ext uri="{FF2B5EF4-FFF2-40B4-BE49-F238E27FC236}">
                <a16:creationId xmlns:a16="http://schemas.microsoft.com/office/drawing/2014/main" id="{AB676833-4CE4-DB4F-8321-7F479821D891}"/>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成功项目展示</a:t>
            </a:r>
          </a:p>
        </p:txBody>
      </p:sp>
      <p:grpSp>
        <p:nvGrpSpPr>
          <p:cNvPr id="52" name="组合 51">
            <a:extLst>
              <a:ext uri="{FF2B5EF4-FFF2-40B4-BE49-F238E27FC236}">
                <a16:creationId xmlns:a16="http://schemas.microsoft.com/office/drawing/2014/main" id="{A183EACF-9A95-8B4D-95D6-D01DCDB6878D}"/>
              </a:ext>
            </a:extLst>
          </p:cNvPr>
          <p:cNvGrpSpPr/>
          <p:nvPr/>
        </p:nvGrpSpPr>
        <p:grpSpPr>
          <a:xfrm>
            <a:off x="-212033" y="-377866"/>
            <a:ext cx="1092634" cy="1190657"/>
            <a:chOff x="-2790890" y="-3096932"/>
            <a:chExt cx="7190610" cy="7835694"/>
          </a:xfrm>
        </p:grpSpPr>
        <p:grpSp>
          <p:nvGrpSpPr>
            <p:cNvPr id="53" name="组合 52">
              <a:extLst>
                <a:ext uri="{FF2B5EF4-FFF2-40B4-BE49-F238E27FC236}">
                  <a16:creationId xmlns:a16="http://schemas.microsoft.com/office/drawing/2014/main" id="{5DF12358-1CD1-5F4E-8A46-AD64B4EB957E}"/>
                </a:ext>
              </a:extLst>
            </p:cNvPr>
            <p:cNvGrpSpPr/>
            <p:nvPr/>
          </p:nvGrpSpPr>
          <p:grpSpPr>
            <a:xfrm flipH="1" flipV="1">
              <a:off x="-2790890" y="-1679573"/>
              <a:ext cx="7190610" cy="6418335"/>
              <a:chOff x="3731234" y="478518"/>
              <a:chExt cx="7190610" cy="6418335"/>
            </a:xfrm>
          </p:grpSpPr>
          <p:sp>
            <p:nvSpPr>
              <p:cNvPr id="55" name="平行四边形 54">
                <a:extLst>
                  <a:ext uri="{FF2B5EF4-FFF2-40B4-BE49-F238E27FC236}">
                    <a16:creationId xmlns:a16="http://schemas.microsoft.com/office/drawing/2014/main" id="{AB9F031E-8395-874E-8FE9-1A8983767BD3}"/>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6" name="三角形 55">
                <a:extLst>
                  <a:ext uri="{FF2B5EF4-FFF2-40B4-BE49-F238E27FC236}">
                    <a16:creationId xmlns:a16="http://schemas.microsoft.com/office/drawing/2014/main" id="{C5FC627E-C417-7548-A5C0-2359F90864C4}"/>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7" name="三角形 56">
                <a:extLst>
                  <a:ext uri="{FF2B5EF4-FFF2-40B4-BE49-F238E27FC236}">
                    <a16:creationId xmlns:a16="http://schemas.microsoft.com/office/drawing/2014/main" id="{039CD991-ED84-544C-ABE7-80D9B9DA2ABD}"/>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4" name="平行四边形 53">
              <a:extLst>
                <a:ext uri="{FF2B5EF4-FFF2-40B4-BE49-F238E27FC236}">
                  <a16:creationId xmlns:a16="http://schemas.microsoft.com/office/drawing/2014/main" id="{D78D3DB2-085A-D94B-9997-ED64E4DF6971}"/>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12468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5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1000"/>
                            </p:stCondLst>
                            <p:childTnLst>
                              <p:par>
                                <p:cTn id="46" presetID="47" presetClass="entr" presetSubtype="0" fill="hold" grpId="0" nodeType="afterEffect">
                                  <p:stCondLst>
                                    <p:cond delay="0"/>
                                  </p:stCondLst>
                                  <p:iterate type="lt">
                                    <p:tmPct val="10000"/>
                                  </p:iterate>
                                  <p:childTnLst>
                                    <p:set>
                                      <p:cBhvr>
                                        <p:cTn id="47" dur="1" fill="hold">
                                          <p:stCondLst>
                                            <p:cond delay="0"/>
                                          </p:stCondLst>
                                        </p:cTn>
                                        <p:tgtEl>
                                          <p:spTgt spid="24"/>
                                        </p:tgtEl>
                                        <p:attrNameLst>
                                          <p:attrName>style.visibility</p:attrName>
                                        </p:attrNameLst>
                                      </p:cBhvr>
                                      <p:to>
                                        <p:strVal val="visible"/>
                                      </p:to>
                                    </p:set>
                                    <p:animEffect transition="in" filter="fade">
                                      <p:cBhvr>
                                        <p:cTn id="48" dur="750"/>
                                        <p:tgtEl>
                                          <p:spTgt spid="24"/>
                                        </p:tgtEl>
                                      </p:cBhvr>
                                    </p:animEffect>
                                    <p:anim calcmode="lin" valueType="num">
                                      <p:cBhvr>
                                        <p:cTn id="49" dur="750" fill="hold"/>
                                        <p:tgtEl>
                                          <p:spTgt spid="24"/>
                                        </p:tgtEl>
                                        <p:attrNameLst>
                                          <p:attrName>ppt_x</p:attrName>
                                        </p:attrNameLst>
                                      </p:cBhvr>
                                      <p:tavLst>
                                        <p:tav tm="0">
                                          <p:val>
                                            <p:strVal val="#ppt_x"/>
                                          </p:val>
                                        </p:tav>
                                        <p:tav tm="100000">
                                          <p:val>
                                            <p:strVal val="#ppt_x"/>
                                          </p:val>
                                        </p:tav>
                                      </p:tavLst>
                                    </p:anim>
                                    <p:anim calcmode="lin" valueType="num">
                                      <p:cBhvr>
                                        <p:cTn id="50" dur="750" fill="hold"/>
                                        <p:tgtEl>
                                          <p:spTgt spid="24"/>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iterate type="lt">
                                    <p:tmPct val="10000"/>
                                  </p:iterate>
                                  <p:childTnLst>
                                    <p:set>
                                      <p:cBhvr>
                                        <p:cTn id="52" dur="1" fill="hold">
                                          <p:stCondLst>
                                            <p:cond delay="0"/>
                                          </p:stCondLst>
                                        </p:cTn>
                                        <p:tgtEl>
                                          <p:spTgt spid="30"/>
                                        </p:tgtEl>
                                        <p:attrNameLst>
                                          <p:attrName>style.visibility</p:attrName>
                                        </p:attrNameLst>
                                      </p:cBhvr>
                                      <p:to>
                                        <p:strVal val="visible"/>
                                      </p:to>
                                    </p:set>
                                    <p:animEffect transition="in" filter="fade">
                                      <p:cBhvr>
                                        <p:cTn id="53" dur="750"/>
                                        <p:tgtEl>
                                          <p:spTgt spid="30"/>
                                        </p:tgtEl>
                                      </p:cBhvr>
                                    </p:animEffect>
                                    <p:anim calcmode="lin" valueType="num">
                                      <p:cBhvr>
                                        <p:cTn id="54" dur="750" fill="hold"/>
                                        <p:tgtEl>
                                          <p:spTgt spid="30"/>
                                        </p:tgtEl>
                                        <p:attrNameLst>
                                          <p:attrName>ppt_x</p:attrName>
                                        </p:attrNameLst>
                                      </p:cBhvr>
                                      <p:tavLst>
                                        <p:tav tm="0">
                                          <p:val>
                                            <p:strVal val="#ppt_x"/>
                                          </p:val>
                                        </p:tav>
                                        <p:tav tm="100000">
                                          <p:val>
                                            <p:strVal val="#ppt_x"/>
                                          </p:val>
                                        </p:tav>
                                      </p:tavLst>
                                    </p:anim>
                                    <p:anim calcmode="lin" valueType="num">
                                      <p:cBhvr>
                                        <p:cTn id="55" dur="750" fill="hold"/>
                                        <p:tgtEl>
                                          <p:spTgt spid="3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iterate type="lt">
                                    <p:tmPct val="10000"/>
                                  </p:iterate>
                                  <p:childTnLst>
                                    <p:set>
                                      <p:cBhvr>
                                        <p:cTn id="57" dur="1" fill="hold">
                                          <p:stCondLst>
                                            <p:cond delay="0"/>
                                          </p:stCondLst>
                                        </p:cTn>
                                        <p:tgtEl>
                                          <p:spTgt spid="38"/>
                                        </p:tgtEl>
                                        <p:attrNameLst>
                                          <p:attrName>style.visibility</p:attrName>
                                        </p:attrNameLst>
                                      </p:cBhvr>
                                      <p:to>
                                        <p:strVal val="visible"/>
                                      </p:to>
                                    </p:set>
                                    <p:animEffect transition="in" filter="fade">
                                      <p:cBhvr>
                                        <p:cTn id="58" dur="750"/>
                                        <p:tgtEl>
                                          <p:spTgt spid="38"/>
                                        </p:tgtEl>
                                      </p:cBhvr>
                                    </p:animEffect>
                                    <p:anim calcmode="lin" valueType="num">
                                      <p:cBhvr>
                                        <p:cTn id="59" dur="750" fill="hold"/>
                                        <p:tgtEl>
                                          <p:spTgt spid="38"/>
                                        </p:tgtEl>
                                        <p:attrNameLst>
                                          <p:attrName>ppt_x</p:attrName>
                                        </p:attrNameLst>
                                      </p:cBhvr>
                                      <p:tavLst>
                                        <p:tav tm="0">
                                          <p:val>
                                            <p:strVal val="#ppt_x"/>
                                          </p:val>
                                        </p:tav>
                                        <p:tav tm="100000">
                                          <p:val>
                                            <p:strVal val="#ppt_x"/>
                                          </p:val>
                                        </p:tav>
                                      </p:tavLst>
                                    </p:anim>
                                    <p:anim calcmode="lin" valueType="num">
                                      <p:cBhvr>
                                        <p:cTn id="60" dur="750" fill="hold"/>
                                        <p:tgtEl>
                                          <p:spTgt spid="3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iterate type="lt">
                                    <p:tmPct val="10000"/>
                                  </p:iterate>
                                  <p:childTnLst>
                                    <p:set>
                                      <p:cBhvr>
                                        <p:cTn id="62" dur="1" fill="hold">
                                          <p:stCondLst>
                                            <p:cond delay="0"/>
                                          </p:stCondLst>
                                        </p:cTn>
                                        <p:tgtEl>
                                          <p:spTgt spid="45"/>
                                        </p:tgtEl>
                                        <p:attrNameLst>
                                          <p:attrName>style.visibility</p:attrName>
                                        </p:attrNameLst>
                                      </p:cBhvr>
                                      <p:to>
                                        <p:strVal val="visible"/>
                                      </p:to>
                                    </p:set>
                                    <p:animEffect transition="in" filter="fade">
                                      <p:cBhvr>
                                        <p:cTn id="63" dur="750"/>
                                        <p:tgtEl>
                                          <p:spTgt spid="45"/>
                                        </p:tgtEl>
                                      </p:cBhvr>
                                    </p:animEffect>
                                    <p:anim calcmode="lin" valueType="num">
                                      <p:cBhvr>
                                        <p:cTn id="64" dur="750" fill="hold"/>
                                        <p:tgtEl>
                                          <p:spTgt spid="45"/>
                                        </p:tgtEl>
                                        <p:attrNameLst>
                                          <p:attrName>ppt_x</p:attrName>
                                        </p:attrNameLst>
                                      </p:cBhvr>
                                      <p:tavLst>
                                        <p:tav tm="0">
                                          <p:val>
                                            <p:strVal val="#ppt_x"/>
                                          </p:val>
                                        </p:tav>
                                        <p:tav tm="100000">
                                          <p:val>
                                            <p:strVal val="#ppt_x"/>
                                          </p:val>
                                        </p:tav>
                                      </p:tavLst>
                                    </p:anim>
                                    <p:anim calcmode="lin" valueType="num">
                                      <p:cBhvr>
                                        <p:cTn id="65" dur="75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250"/>
                                        <p:tgtEl>
                                          <p:spTgt spid="25"/>
                                        </p:tgtEl>
                                      </p:cBhvr>
                                    </p:animEffect>
                                    <p:anim calcmode="lin" valueType="num">
                                      <p:cBhvr>
                                        <p:cTn id="69" dur="1250" fill="hold"/>
                                        <p:tgtEl>
                                          <p:spTgt spid="25"/>
                                        </p:tgtEl>
                                        <p:attrNameLst>
                                          <p:attrName>ppt_x</p:attrName>
                                        </p:attrNameLst>
                                      </p:cBhvr>
                                      <p:tavLst>
                                        <p:tav tm="0">
                                          <p:val>
                                            <p:strVal val="#ppt_x"/>
                                          </p:val>
                                        </p:tav>
                                        <p:tav tm="100000">
                                          <p:val>
                                            <p:strVal val="#ppt_x"/>
                                          </p:val>
                                        </p:tav>
                                      </p:tavLst>
                                    </p:anim>
                                    <p:anim calcmode="lin" valueType="num">
                                      <p:cBhvr>
                                        <p:cTn id="70" dur="125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250"/>
                                        <p:tgtEl>
                                          <p:spTgt spid="31"/>
                                        </p:tgtEl>
                                      </p:cBhvr>
                                    </p:animEffect>
                                    <p:anim calcmode="lin" valueType="num">
                                      <p:cBhvr>
                                        <p:cTn id="74" dur="1250" fill="hold"/>
                                        <p:tgtEl>
                                          <p:spTgt spid="31"/>
                                        </p:tgtEl>
                                        <p:attrNameLst>
                                          <p:attrName>ppt_x</p:attrName>
                                        </p:attrNameLst>
                                      </p:cBhvr>
                                      <p:tavLst>
                                        <p:tav tm="0">
                                          <p:val>
                                            <p:strVal val="#ppt_x"/>
                                          </p:val>
                                        </p:tav>
                                        <p:tav tm="100000">
                                          <p:val>
                                            <p:strVal val="#ppt_x"/>
                                          </p:val>
                                        </p:tav>
                                      </p:tavLst>
                                    </p:anim>
                                    <p:anim calcmode="lin" valueType="num">
                                      <p:cBhvr>
                                        <p:cTn id="75" dur="1250" fill="hold"/>
                                        <p:tgtEl>
                                          <p:spTgt spid="3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250"/>
                                        <p:tgtEl>
                                          <p:spTgt spid="39"/>
                                        </p:tgtEl>
                                      </p:cBhvr>
                                    </p:animEffect>
                                    <p:anim calcmode="lin" valueType="num">
                                      <p:cBhvr>
                                        <p:cTn id="79" dur="1250" fill="hold"/>
                                        <p:tgtEl>
                                          <p:spTgt spid="39"/>
                                        </p:tgtEl>
                                        <p:attrNameLst>
                                          <p:attrName>ppt_x</p:attrName>
                                        </p:attrNameLst>
                                      </p:cBhvr>
                                      <p:tavLst>
                                        <p:tav tm="0">
                                          <p:val>
                                            <p:strVal val="#ppt_x"/>
                                          </p:val>
                                        </p:tav>
                                        <p:tav tm="100000">
                                          <p:val>
                                            <p:strVal val="#ppt_x"/>
                                          </p:val>
                                        </p:tav>
                                      </p:tavLst>
                                    </p:anim>
                                    <p:anim calcmode="lin" valueType="num">
                                      <p:cBhvr>
                                        <p:cTn id="80" dur="1250" fill="hold"/>
                                        <p:tgtEl>
                                          <p:spTgt spid="3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1250"/>
                                        <p:tgtEl>
                                          <p:spTgt spid="46"/>
                                        </p:tgtEl>
                                      </p:cBhvr>
                                    </p:animEffect>
                                    <p:anim calcmode="lin" valueType="num">
                                      <p:cBhvr>
                                        <p:cTn id="84" dur="1250" fill="hold"/>
                                        <p:tgtEl>
                                          <p:spTgt spid="46"/>
                                        </p:tgtEl>
                                        <p:attrNameLst>
                                          <p:attrName>ppt_x</p:attrName>
                                        </p:attrNameLst>
                                      </p:cBhvr>
                                      <p:tavLst>
                                        <p:tav tm="0">
                                          <p:val>
                                            <p:strVal val="#ppt_x"/>
                                          </p:val>
                                        </p:tav>
                                        <p:tav tm="100000">
                                          <p:val>
                                            <p:strVal val="#ppt_x"/>
                                          </p:val>
                                        </p:tav>
                                      </p:tavLst>
                                    </p:anim>
                                    <p:anim calcmode="lin" valueType="num">
                                      <p:cBhvr>
                                        <p:cTn id="85" dur="1250" fill="hold"/>
                                        <p:tgtEl>
                                          <p:spTgt spid="46"/>
                                        </p:tgtEl>
                                        <p:attrNameLst>
                                          <p:attrName>ppt_y</p:attrName>
                                        </p:attrNameLst>
                                      </p:cBhvr>
                                      <p:tavLst>
                                        <p:tav tm="0">
                                          <p:val>
                                            <p:strVal val="#ppt_y+.1"/>
                                          </p:val>
                                        </p:tav>
                                        <p:tav tm="100000">
                                          <p:val>
                                            <p:strVal val="#ppt_y"/>
                                          </p:val>
                                        </p:tav>
                                      </p:tavLst>
                                    </p:anim>
                                  </p:childTnLst>
                                </p:cTn>
                              </p:par>
                            </p:childTnLst>
                          </p:cTn>
                        </p:par>
                        <p:par>
                          <p:cTn id="86" fill="hold">
                            <p:stCondLst>
                              <p:cond delay="2250"/>
                            </p:stCondLst>
                            <p:childTnLst>
                              <p:par>
                                <p:cTn id="87" presetID="40"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1"/>
                                          </p:val>
                                        </p:tav>
                                        <p:tav tm="100000">
                                          <p:val>
                                            <p:strVal val="#ppt_x"/>
                                          </p:val>
                                        </p:tav>
                                      </p:tavLst>
                                    </p:anim>
                                    <p:anim calcmode="lin" valueType="num">
                                      <p:cBhvr>
                                        <p:cTn id="91"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3" grpId="0" animBg="1"/>
      <p:bldP spid="14" grpId="0" animBg="1"/>
      <p:bldP spid="24" grpId="0"/>
      <p:bldP spid="25" grpId="0"/>
      <p:bldP spid="38" grpId="0"/>
      <p:bldP spid="39" grpId="0"/>
      <p:bldP spid="45" grpId="0"/>
      <p:bldP spid="46"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9DAD73A-F729-4607-BA42-529DA435D364}"/>
              </a:ext>
            </a:extLst>
          </p:cNvPr>
          <p:cNvGrpSpPr/>
          <p:nvPr/>
        </p:nvGrpSpPr>
        <p:grpSpPr>
          <a:xfrm>
            <a:off x="1925193" y="1660774"/>
            <a:ext cx="2462618" cy="719270"/>
            <a:chOff x="3117888" y="1647522"/>
            <a:chExt cx="2462618" cy="719270"/>
          </a:xfrm>
        </p:grpSpPr>
        <p:sp>
          <p:nvSpPr>
            <p:cNvPr id="16" name="Freeform 13">
              <a:extLst>
                <a:ext uri="{FF2B5EF4-FFF2-40B4-BE49-F238E27FC236}">
                  <a16:creationId xmlns:a16="http://schemas.microsoft.com/office/drawing/2014/main" id="{F21C99E0-C6B3-43EB-8006-D1A71CD69465}"/>
                </a:ext>
              </a:extLst>
            </p:cNvPr>
            <p:cNvSpPr>
              <a:spLocks/>
            </p:cNvSpPr>
            <p:nvPr/>
          </p:nvSpPr>
          <p:spPr bwMode="auto">
            <a:xfrm>
              <a:off x="3121634" y="22469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Freeform 14">
              <a:extLst>
                <a:ext uri="{FF2B5EF4-FFF2-40B4-BE49-F238E27FC236}">
                  <a16:creationId xmlns:a16="http://schemas.microsoft.com/office/drawing/2014/main" id="{943452CD-C991-42EB-89D7-67E78003B9A1}"/>
                </a:ext>
              </a:extLst>
            </p:cNvPr>
            <p:cNvSpPr>
              <a:spLocks/>
            </p:cNvSpPr>
            <p:nvPr/>
          </p:nvSpPr>
          <p:spPr bwMode="auto">
            <a:xfrm>
              <a:off x="3117888" y="1819846"/>
              <a:ext cx="434535" cy="427067"/>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solidFill>
              <a:srgbClr val="005AB4"/>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Freeform 15">
              <a:extLst>
                <a:ext uri="{FF2B5EF4-FFF2-40B4-BE49-F238E27FC236}">
                  <a16:creationId xmlns:a16="http://schemas.microsoft.com/office/drawing/2014/main" id="{519C1E05-C624-49A7-9515-DF6C0FF65E15}"/>
                </a:ext>
              </a:extLst>
            </p:cNvPr>
            <p:cNvSpPr>
              <a:spLocks/>
            </p:cNvSpPr>
            <p:nvPr/>
          </p:nvSpPr>
          <p:spPr bwMode="auto">
            <a:xfrm>
              <a:off x="3553922" y="1647522"/>
              <a:ext cx="191046" cy="719270"/>
            </a:xfrm>
            <a:custGeom>
              <a:avLst/>
              <a:gdLst>
                <a:gd name="T0" fmla="*/ 0 w 255"/>
                <a:gd name="T1" fmla="*/ 232 h 960"/>
                <a:gd name="T2" fmla="*/ 255 w 255"/>
                <a:gd name="T3" fmla="*/ 0 h 960"/>
                <a:gd name="T4" fmla="*/ 255 w 255"/>
                <a:gd name="T5" fmla="*/ 960 h 960"/>
                <a:gd name="T6" fmla="*/ 0 w 255"/>
                <a:gd name="T7" fmla="*/ 766 h 960"/>
                <a:gd name="T8" fmla="*/ 0 w 255"/>
                <a:gd name="T9" fmla="*/ 232 h 960"/>
              </a:gdLst>
              <a:ahLst/>
              <a:cxnLst>
                <a:cxn ang="0">
                  <a:pos x="T0" y="T1"/>
                </a:cxn>
                <a:cxn ang="0">
                  <a:pos x="T2" y="T3"/>
                </a:cxn>
                <a:cxn ang="0">
                  <a:pos x="T4" y="T5"/>
                </a:cxn>
                <a:cxn ang="0">
                  <a:pos x="T6" y="T7"/>
                </a:cxn>
                <a:cxn ang="0">
                  <a:pos x="T8" y="T9"/>
                </a:cxn>
              </a:cxnLst>
              <a:rect l="0" t="0" r="r" b="b"/>
              <a:pathLst>
                <a:path w="255" h="960">
                  <a:moveTo>
                    <a:pt x="0" y="232"/>
                  </a:moveTo>
                  <a:lnTo>
                    <a:pt x="255" y="0"/>
                  </a:lnTo>
                  <a:lnTo>
                    <a:pt x="255" y="960"/>
                  </a:lnTo>
                  <a:lnTo>
                    <a:pt x="0" y="766"/>
                  </a:lnTo>
                  <a:lnTo>
                    <a:pt x="0" y="232"/>
                  </a:lnTo>
                  <a:close/>
                </a:path>
              </a:pathLst>
            </a:custGeom>
            <a:solidFill>
              <a:srgbClr val="004286"/>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Rectangle 16">
              <a:extLst>
                <a:ext uri="{FF2B5EF4-FFF2-40B4-BE49-F238E27FC236}">
                  <a16:creationId xmlns:a16="http://schemas.microsoft.com/office/drawing/2014/main" id="{83C78D7B-8540-4FBF-BDF7-8C0B7A80566E}"/>
                </a:ext>
              </a:extLst>
            </p:cNvPr>
            <p:cNvSpPr>
              <a:spLocks noChangeArrowheads="1"/>
            </p:cNvSpPr>
            <p:nvPr/>
          </p:nvSpPr>
          <p:spPr bwMode="auto">
            <a:xfrm>
              <a:off x="3744968" y="1647522"/>
              <a:ext cx="1835538" cy="716274"/>
            </a:xfrm>
            <a:prstGeom prst="rect">
              <a:avLst/>
            </a:prstGeom>
            <a:gradFill>
              <a:gsLst>
                <a:gs pos="0">
                  <a:srgbClr val="0064C8"/>
                </a:gs>
                <a:gs pos="100000">
                  <a:srgbClr val="004286"/>
                </a:gs>
              </a:gsLst>
              <a:lin ang="0" scaled="0"/>
            </a:gra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7" name="Freeform 34">
              <a:extLst>
                <a:ext uri="{FF2B5EF4-FFF2-40B4-BE49-F238E27FC236}">
                  <a16:creationId xmlns:a16="http://schemas.microsoft.com/office/drawing/2014/main" id="{437F7314-4E4D-4FD4-BF01-DB8EE79F5FFE}"/>
                </a:ext>
              </a:extLst>
            </p:cNvPr>
            <p:cNvSpPr>
              <a:spLocks noEditPoints="1"/>
            </p:cNvSpPr>
            <p:nvPr/>
          </p:nvSpPr>
          <p:spPr bwMode="auto">
            <a:xfrm>
              <a:off x="3265480" y="1929236"/>
              <a:ext cx="155833" cy="180567"/>
            </a:xfrm>
            <a:custGeom>
              <a:avLst/>
              <a:gdLst>
                <a:gd name="T0" fmla="*/ 208 w 208"/>
                <a:gd name="T1" fmla="*/ 241 h 241"/>
                <a:gd name="T2" fmla="*/ 158 w 208"/>
                <a:gd name="T3" fmla="*/ 241 h 241"/>
                <a:gd name="T4" fmla="*/ 139 w 208"/>
                <a:gd name="T5" fmla="*/ 185 h 241"/>
                <a:gd name="T6" fmla="*/ 56 w 208"/>
                <a:gd name="T7" fmla="*/ 185 h 241"/>
                <a:gd name="T8" fmla="*/ 37 w 208"/>
                <a:gd name="T9" fmla="*/ 241 h 241"/>
                <a:gd name="T10" fmla="*/ 0 w 208"/>
                <a:gd name="T11" fmla="*/ 241 h 241"/>
                <a:gd name="T12" fmla="*/ 78 w 208"/>
                <a:gd name="T13" fmla="*/ 0 h 241"/>
                <a:gd name="T14" fmla="*/ 127 w 208"/>
                <a:gd name="T15" fmla="*/ 0 h 241"/>
                <a:gd name="T16" fmla="*/ 208 w 208"/>
                <a:gd name="T17" fmla="*/ 241 h 241"/>
                <a:gd name="T18" fmla="*/ 66 w 208"/>
                <a:gd name="T19" fmla="*/ 149 h 241"/>
                <a:gd name="T20" fmla="*/ 130 w 208"/>
                <a:gd name="T21" fmla="*/ 149 h 241"/>
                <a:gd name="T22" fmla="*/ 96 w 208"/>
                <a:gd name="T23" fmla="*/ 50 h 241"/>
                <a:gd name="T24" fmla="*/ 66 w 208"/>
                <a:gd name="T25" fmla="*/ 14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41">
                  <a:moveTo>
                    <a:pt x="208" y="241"/>
                  </a:moveTo>
                  <a:lnTo>
                    <a:pt x="158" y="241"/>
                  </a:lnTo>
                  <a:lnTo>
                    <a:pt x="139" y="185"/>
                  </a:lnTo>
                  <a:lnTo>
                    <a:pt x="56" y="185"/>
                  </a:lnTo>
                  <a:lnTo>
                    <a:pt x="37" y="241"/>
                  </a:lnTo>
                  <a:lnTo>
                    <a:pt x="0" y="241"/>
                  </a:lnTo>
                  <a:lnTo>
                    <a:pt x="78" y="0"/>
                  </a:lnTo>
                  <a:lnTo>
                    <a:pt x="127" y="0"/>
                  </a:lnTo>
                  <a:lnTo>
                    <a:pt x="208" y="241"/>
                  </a:lnTo>
                  <a:close/>
                  <a:moveTo>
                    <a:pt x="66" y="149"/>
                  </a:moveTo>
                  <a:lnTo>
                    <a:pt x="130" y="149"/>
                  </a:lnTo>
                  <a:lnTo>
                    <a:pt x="96" y="50"/>
                  </a:lnTo>
                  <a:lnTo>
                    <a:pt x="66" y="149"/>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46" name="Rectangle 48">
              <a:extLst>
                <a:ext uri="{FF2B5EF4-FFF2-40B4-BE49-F238E27FC236}">
                  <a16:creationId xmlns:a16="http://schemas.microsoft.com/office/drawing/2014/main" id="{98BF96AE-E892-4846-9166-2B327233B82A}"/>
                </a:ext>
              </a:extLst>
            </p:cNvPr>
            <p:cNvSpPr/>
            <p:nvPr/>
          </p:nvSpPr>
          <p:spPr>
            <a:xfrm>
              <a:off x="3917662" y="1883202"/>
              <a:ext cx="1527662" cy="274049"/>
            </a:xfrm>
            <a:prstGeom prst="rect">
              <a:avLst/>
            </a:prstGeom>
          </p:spPr>
          <p:txBody>
            <a:bodyPr wrap="none" lIns="0" tIns="0" rIns="0" bIns="0">
              <a:spAutoFit/>
            </a:bodyPr>
            <a:lstStyle/>
            <a:p>
              <a:pPr algn="ctr">
                <a:lnSpc>
                  <a:spcPct val="120000"/>
                </a:lnSpc>
              </a:pPr>
              <a:r>
                <a:rPr lang="zh-CN" alt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请替换文字内容</a:t>
              </a:r>
              <a:r>
                <a:rPr 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a:t>
              </a:r>
            </a:p>
          </p:txBody>
        </p:sp>
      </p:grpSp>
      <p:grpSp>
        <p:nvGrpSpPr>
          <p:cNvPr id="3" name="组合 2">
            <a:extLst>
              <a:ext uri="{FF2B5EF4-FFF2-40B4-BE49-F238E27FC236}">
                <a16:creationId xmlns:a16="http://schemas.microsoft.com/office/drawing/2014/main" id="{3C8A6628-9481-475E-8095-FD82DB7257DE}"/>
              </a:ext>
            </a:extLst>
          </p:cNvPr>
          <p:cNvGrpSpPr/>
          <p:nvPr/>
        </p:nvGrpSpPr>
        <p:grpSpPr>
          <a:xfrm>
            <a:off x="1925193" y="2539632"/>
            <a:ext cx="2462618" cy="719270"/>
            <a:chOff x="3117888" y="2526380"/>
            <a:chExt cx="2462618" cy="719270"/>
          </a:xfrm>
        </p:grpSpPr>
        <p:sp>
          <p:nvSpPr>
            <p:cNvPr id="20" name="Freeform 17">
              <a:extLst>
                <a:ext uri="{FF2B5EF4-FFF2-40B4-BE49-F238E27FC236}">
                  <a16:creationId xmlns:a16="http://schemas.microsoft.com/office/drawing/2014/main" id="{62668595-A0D8-41D1-86D5-843DD5C979CD}"/>
                </a:ext>
              </a:extLst>
            </p:cNvPr>
            <p:cNvSpPr>
              <a:spLocks/>
            </p:cNvSpPr>
            <p:nvPr/>
          </p:nvSpPr>
          <p:spPr bwMode="auto">
            <a:xfrm>
              <a:off x="3121634" y="31257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Freeform 18">
              <a:extLst>
                <a:ext uri="{FF2B5EF4-FFF2-40B4-BE49-F238E27FC236}">
                  <a16:creationId xmlns:a16="http://schemas.microsoft.com/office/drawing/2014/main" id="{37C5836B-CDFA-4D6A-8F94-11CD2936E38C}"/>
                </a:ext>
              </a:extLst>
            </p:cNvPr>
            <p:cNvSpPr>
              <a:spLocks/>
            </p:cNvSpPr>
            <p:nvPr/>
          </p:nvSpPr>
          <p:spPr bwMode="auto">
            <a:xfrm>
              <a:off x="3117888" y="2698706"/>
              <a:ext cx="434535" cy="427067"/>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solidFill>
              <a:srgbClr val="0064C8"/>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Freeform 19">
              <a:extLst>
                <a:ext uri="{FF2B5EF4-FFF2-40B4-BE49-F238E27FC236}">
                  <a16:creationId xmlns:a16="http://schemas.microsoft.com/office/drawing/2014/main" id="{17827DEA-CE99-4054-8587-EA2EA4D9C119}"/>
                </a:ext>
              </a:extLst>
            </p:cNvPr>
            <p:cNvSpPr>
              <a:spLocks/>
            </p:cNvSpPr>
            <p:nvPr/>
          </p:nvSpPr>
          <p:spPr bwMode="auto">
            <a:xfrm>
              <a:off x="3553922" y="2526380"/>
              <a:ext cx="191046" cy="719270"/>
            </a:xfrm>
            <a:custGeom>
              <a:avLst/>
              <a:gdLst>
                <a:gd name="T0" fmla="*/ 0 w 255"/>
                <a:gd name="T1" fmla="*/ 232 h 960"/>
                <a:gd name="T2" fmla="*/ 255 w 255"/>
                <a:gd name="T3" fmla="*/ 0 h 960"/>
                <a:gd name="T4" fmla="*/ 255 w 255"/>
                <a:gd name="T5" fmla="*/ 960 h 960"/>
                <a:gd name="T6" fmla="*/ 0 w 255"/>
                <a:gd name="T7" fmla="*/ 767 h 960"/>
                <a:gd name="T8" fmla="*/ 0 w 255"/>
                <a:gd name="T9" fmla="*/ 232 h 960"/>
              </a:gdLst>
              <a:ahLst/>
              <a:cxnLst>
                <a:cxn ang="0">
                  <a:pos x="T0" y="T1"/>
                </a:cxn>
                <a:cxn ang="0">
                  <a:pos x="T2" y="T3"/>
                </a:cxn>
                <a:cxn ang="0">
                  <a:pos x="T4" y="T5"/>
                </a:cxn>
                <a:cxn ang="0">
                  <a:pos x="T6" y="T7"/>
                </a:cxn>
                <a:cxn ang="0">
                  <a:pos x="T8" y="T9"/>
                </a:cxn>
              </a:cxnLst>
              <a:rect l="0" t="0" r="r" b="b"/>
              <a:pathLst>
                <a:path w="255" h="960">
                  <a:moveTo>
                    <a:pt x="0" y="232"/>
                  </a:moveTo>
                  <a:lnTo>
                    <a:pt x="255" y="0"/>
                  </a:lnTo>
                  <a:lnTo>
                    <a:pt x="255" y="960"/>
                  </a:lnTo>
                  <a:lnTo>
                    <a:pt x="0" y="767"/>
                  </a:lnTo>
                  <a:lnTo>
                    <a:pt x="0" y="232"/>
                  </a:lnTo>
                  <a:close/>
                </a:path>
              </a:pathLst>
            </a:custGeom>
            <a:solidFill>
              <a:srgbClr val="004286"/>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Rectangle 20">
              <a:extLst>
                <a:ext uri="{FF2B5EF4-FFF2-40B4-BE49-F238E27FC236}">
                  <a16:creationId xmlns:a16="http://schemas.microsoft.com/office/drawing/2014/main" id="{D935FF02-1EFD-46A2-833C-599E3C0002AF}"/>
                </a:ext>
              </a:extLst>
            </p:cNvPr>
            <p:cNvSpPr>
              <a:spLocks noChangeArrowheads="1"/>
            </p:cNvSpPr>
            <p:nvPr/>
          </p:nvSpPr>
          <p:spPr bwMode="auto">
            <a:xfrm>
              <a:off x="3744968" y="2526380"/>
              <a:ext cx="1835538" cy="716274"/>
            </a:xfrm>
            <a:prstGeom prst="rect">
              <a:avLst/>
            </a:prstGeom>
            <a:gradFill>
              <a:gsLst>
                <a:gs pos="0">
                  <a:srgbClr val="0064C8"/>
                </a:gs>
                <a:gs pos="100000">
                  <a:srgbClr val="004286"/>
                </a:gs>
              </a:gsLst>
              <a:lin ang="0" scaled="0"/>
            </a:gra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36" name="Freeform 33">
              <a:extLst>
                <a:ext uri="{FF2B5EF4-FFF2-40B4-BE49-F238E27FC236}">
                  <a16:creationId xmlns:a16="http://schemas.microsoft.com/office/drawing/2014/main" id="{339DFC3C-5BF4-4B84-82C8-E8E618A573F8}"/>
                </a:ext>
              </a:extLst>
            </p:cNvPr>
            <p:cNvSpPr>
              <a:spLocks noEditPoints="1"/>
            </p:cNvSpPr>
            <p:nvPr/>
          </p:nvSpPr>
          <p:spPr bwMode="auto">
            <a:xfrm>
              <a:off x="3265480" y="2813339"/>
              <a:ext cx="141598" cy="182815"/>
            </a:xfrm>
            <a:custGeom>
              <a:avLst/>
              <a:gdLst>
                <a:gd name="T0" fmla="*/ 34 w 80"/>
                <a:gd name="T1" fmla="*/ 0 h 103"/>
                <a:gd name="T2" fmla="*/ 45 w 80"/>
                <a:gd name="T3" fmla="*/ 1 h 103"/>
                <a:gd name="T4" fmla="*/ 54 w 80"/>
                <a:gd name="T5" fmla="*/ 2 h 103"/>
                <a:gd name="T6" fmla="*/ 69 w 80"/>
                <a:gd name="T7" fmla="*/ 8 h 103"/>
                <a:gd name="T8" fmla="*/ 76 w 80"/>
                <a:gd name="T9" fmla="*/ 25 h 103"/>
                <a:gd name="T10" fmla="*/ 77 w 80"/>
                <a:gd name="T11" fmla="*/ 29 h 103"/>
                <a:gd name="T12" fmla="*/ 70 w 80"/>
                <a:gd name="T13" fmla="*/ 44 h 103"/>
                <a:gd name="T14" fmla="*/ 59 w 80"/>
                <a:gd name="T15" fmla="*/ 50 h 103"/>
                <a:gd name="T16" fmla="*/ 74 w 80"/>
                <a:gd name="T17" fmla="*/ 59 h 103"/>
                <a:gd name="T18" fmla="*/ 80 w 80"/>
                <a:gd name="T19" fmla="*/ 75 h 103"/>
                <a:gd name="T20" fmla="*/ 80 w 80"/>
                <a:gd name="T21" fmla="*/ 78 h 103"/>
                <a:gd name="T22" fmla="*/ 68 w 80"/>
                <a:gd name="T23" fmla="*/ 98 h 103"/>
                <a:gd name="T24" fmla="*/ 44 w 80"/>
                <a:gd name="T25" fmla="*/ 103 h 103"/>
                <a:gd name="T26" fmla="*/ 0 w 80"/>
                <a:gd name="T27" fmla="*/ 103 h 103"/>
                <a:gd name="T28" fmla="*/ 0 w 80"/>
                <a:gd name="T29" fmla="*/ 0 h 103"/>
                <a:gd name="T30" fmla="*/ 34 w 80"/>
                <a:gd name="T31" fmla="*/ 0 h 103"/>
                <a:gd name="T32" fmla="*/ 40 w 80"/>
                <a:gd name="T33" fmla="*/ 44 h 103"/>
                <a:gd name="T34" fmla="*/ 51 w 80"/>
                <a:gd name="T35" fmla="*/ 41 h 103"/>
                <a:gd name="T36" fmla="*/ 56 w 80"/>
                <a:gd name="T37" fmla="*/ 29 h 103"/>
                <a:gd name="T38" fmla="*/ 51 w 80"/>
                <a:gd name="T39" fmla="*/ 19 h 103"/>
                <a:gd name="T40" fmla="*/ 39 w 80"/>
                <a:gd name="T41" fmla="*/ 16 h 103"/>
                <a:gd name="T42" fmla="*/ 19 w 80"/>
                <a:gd name="T43" fmla="*/ 16 h 103"/>
                <a:gd name="T44" fmla="*/ 19 w 80"/>
                <a:gd name="T45" fmla="*/ 44 h 103"/>
                <a:gd name="T46" fmla="*/ 40 w 80"/>
                <a:gd name="T47" fmla="*/ 44 h 103"/>
                <a:gd name="T48" fmla="*/ 19 w 80"/>
                <a:gd name="T49" fmla="*/ 59 h 103"/>
                <a:gd name="T50" fmla="*/ 19 w 80"/>
                <a:gd name="T51" fmla="*/ 88 h 103"/>
                <a:gd name="T52" fmla="*/ 41 w 80"/>
                <a:gd name="T53" fmla="*/ 88 h 103"/>
                <a:gd name="T54" fmla="*/ 54 w 80"/>
                <a:gd name="T55" fmla="*/ 85 h 103"/>
                <a:gd name="T56" fmla="*/ 60 w 80"/>
                <a:gd name="T57" fmla="*/ 73 h 103"/>
                <a:gd name="T58" fmla="*/ 54 w 80"/>
                <a:gd name="T59" fmla="*/ 62 h 103"/>
                <a:gd name="T60" fmla="*/ 41 w 80"/>
                <a:gd name="T61" fmla="*/ 59 h 103"/>
                <a:gd name="T62" fmla="*/ 19 w 80"/>
                <a:gd name="T63" fmla="*/ 5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03">
                  <a:moveTo>
                    <a:pt x="34" y="0"/>
                  </a:moveTo>
                  <a:cubicBezTo>
                    <a:pt x="38" y="0"/>
                    <a:pt x="42" y="0"/>
                    <a:pt x="45" y="1"/>
                  </a:cubicBezTo>
                  <a:cubicBezTo>
                    <a:pt x="48" y="1"/>
                    <a:pt x="51" y="1"/>
                    <a:pt x="54" y="2"/>
                  </a:cubicBezTo>
                  <a:cubicBezTo>
                    <a:pt x="60" y="3"/>
                    <a:pt x="65" y="5"/>
                    <a:pt x="69" y="8"/>
                  </a:cubicBezTo>
                  <a:cubicBezTo>
                    <a:pt x="72" y="12"/>
                    <a:pt x="75" y="18"/>
                    <a:pt x="76" y="25"/>
                  </a:cubicBezTo>
                  <a:cubicBezTo>
                    <a:pt x="77" y="29"/>
                    <a:pt x="77" y="29"/>
                    <a:pt x="77" y="29"/>
                  </a:cubicBezTo>
                  <a:cubicBezTo>
                    <a:pt x="77" y="35"/>
                    <a:pt x="74" y="40"/>
                    <a:pt x="70" y="44"/>
                  </a:cubicBezTo>
                  <a:cubicBezTo>
                    <a:pt x="68" y="46"/>
                    <a:pt x="64" y="48"/>
                    <a:pt x="59" y="50"/>
                  </a:cubicBezTo>
                  <a:cubicBezTo>
                    <a:pt x="65" y="52"/>
                    <a:pt x="70" y="55"/>
                    <a:pt x="74" y="59"/>
                  </a:cubicBezTo>
                  <a:cubicBezTo>
                    <a:pt x="78" y="64"/>
                    <a:pt x="80" y="69"/>
                    <a:pt x="80" y="75"/>
                  </a:cubicBezTo>
                  <a:cubicBezTo>
                    <a:pt x="80" y="78"/>
                    <a:pt x="80" y="78"/>
                    <a:pt x="80" y="78"/>
                  </a:cubicBezTo>
                  <a:cubicBezTo>
                    <a:pt x="79" y="87"/>
                    <a:pt x="75" y="94"/>
                    <a:pt x="68" y="98"/>
                  </a:cubicBezTo>
                  <a:cubicBezTo>
                    <a:pt x="62" y="101"/>
                    <a:pt x="54" y="103"/>
                    <a:pt x="44" y="103"/>
                  </a:cubicBezTo>
                  <a:cubicBezTo>
                    <a:pt x="0" y="103"/>
                    <a:pt x="0" y="103"/>
                    <a:pt x="0" y="103"/>
                  </a:cubicBezTo>
                  <a:cubicBezTo>
                    <a:pt x="0" y="0"/>
                    <a:pt x="0" y="0"/>
                    <a:pt x="0" y="0"/>
                  </a:cubicBezTo>
                  <a:lnTo>
                    <a:pt x="34" y="0"/>
                  </a:lnTo>
                  <a:close/>
                  <a:moveTo>
                    <a:pt x="40" y="44"/>
                  </a:moveTo>
                  <a:cubicBezTo>
                    <a:pt x="45" y="44"/>
                    <a:pt x="49" y="43"/>
                    <a:pt x="51" y="41"/>
                  </a:cubicBezTo>
                  <a:cubicBezTo>
                    <a:pt x="55" y="38"/>
                    <a:pt x="56" y="34"/>
                    <a:pt x="56" y="29"/>
                  </a:cubicBezTo>
                  <a:cubicBezTo>
                    <a:pt x="56" y="24"/>
                    <a:pt x="55" y="21"/>
                    <a:pt x="51" y="19"/>
                  </a:cubicBezTo>
                  <a:cubicBezTo>
                    <a:pt x="48" y="17"/>
                    <a:pt x="44" y="16"/>
                    <a:pt x="39" y="16"/>
                  </a:cubicBezTo>
                  <a:cubicBezTo>
                    <a:pt x="19" y="16"/>
                    <a:pt x="19" y="16"/>
                    <a:pt x="19" y="16"/>
                  </a:cubicBezTo>
                  <a:cubicBezTo>
                    <a:pt x="19" y="44"/>
                    <a:pt x="19" y="44"/>
                    <a:pt x="19" y="44"/>
                  </a:cubicBezTo>
                  <a:lnTo>
                    <a:pt x="40" y="44"/>
                  </a:lnTo>
                  <a:close/>
                  <a:moveTo>
                    <a:pt x="19" y="59"/>
                  </a:moveTo>
                  <a:cubicBezTo>
                    <a:pt x="19" y="88"/>
                    <a:pt x="19" y="88"/>
                    <a:pt x="19" y="88"/>
                  </a:cubicBezTo>
                  <a:cubicBezTo>
                    <a:pt x="41" y="88"/>
                    <a:pt x="41" y="88"/>
                    <a:pt x="41" y="88"/>
                  </a:cubicBezTo>
                  <a:cubicBezTo>
                    <a:pt x="47" y="88"/>
                    <a:pt x="51" y="87"/>
                    <a:pt x="54" y="85"/>
                  </a:cubicBezTo>
                  <a:cubicBezTo>
                    <a:pt x="58" y="82"/>
                    <a:pt x="60" y="78"/>
                    <a:pt x="60" y="73"/>
                  </a:cubicBezTo>
                  <a:cubicBezTo>
                    <a:pt x="60" y="68"/>
                    <a:pt x="58" y="64"/>
                    <a:pt x="54" y="62"/>
                  </a:cubicBezTo>
                  <a:cubicBezTo>
                    <a:pt x="51" y="60"/>
                    <a:pt x="46" y="59"/>
                    <a:pt x="41" y="59"/>
                  </a:cubicBezTo>
                  <a:lnTo>
                    <a:pt x="19" y="59"/>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48" name="Rectangle 49">
              <a:extLst>
                <a:ext uri="{FF2B5EF4-FFF2-40B4-BE49-F238E27FC236}">
                  <a16:creationId xmlns:a16="http://schemas.microsoft.com/office/drawing/2014/main" id="{4CC95BD5-6A38-4CB2-9145-439F41F8B957}"/>
                </a:ext>
              </a:extLst>
            </p:cNvPr>
            <p:cNvSpPr/>
            <p:nvPr/>
          </p:nvSpPr>
          <p:spPr>
            <a:xfrm>
              <a:off x="3917662" y="2767471"/>
              <a:ext cx="1527662" cy="274049"/>
            </a:xfrm>
            <a:prstGeom prst="rect">
              <a:avLst/>
            </a:prstGeom>
          </p:spPr>
          <p:txBody>
            <a:bodyPr wrap="none" lIns="0" tIns="0" rIns="0" bIns="0">
              <a:spAutoFit/>
            </a:bodyPr>
            <a:lstStyle/>
            <a:p>
              <a:pPr algn="ctr">
                <a:lnSpc>
                  <a:spcPct val="120000"/>
                </a:lnSpc>
              </a:pPr>
              <a:r>
                <a:rPr lang="zh-CN" alt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请替换文字内容</a:t>
              </a:r>
              <a:r>
                <a:rPr 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a:t>
              </a:r>
            </a:p>
          </p:txBody>
        </p:sp>
      </p:grpSp>
      <p:grpSp>
        <p:nvGrpSpPr>
          <p:cNvPr id="4" name="组合 3">
            <a:extLst>
              <a:ext uri="{FF2B5EF4-FFF2-40B4-BE49-F238E27FC236}">
                <a16:creationId xmlns:a16="http://schemas.microsoft.com/office/drawing/2014/main" id="{AE984664-B5D8-4572-B643-4BF602D9819E}"/>
              </a:ext>
            </a:extLst>
          </p:cNvPr>
          <p:cNvGrpSpPr/>
          <p:nvPr/>
        </p:nvGrpSpPr>
        <p:grpSpPr>
          <a:xfrm>
            <a:off x="1925193" y="3418491"/>
            <a:ext cx="2462618" cy="720019"/>
            <a:chOff x="3117888" y="3405239"/>
            <a:chExt cx="2462618" cy="720019"/>
          </a:xfrm>
        </p:grpSpPr>
        <p:sp>
          <p:nvSpPr>
            <p:cNvPr id="24" name="Freeform 21">
              <a:extLst>
                <a:ext uri="{FF2B5EF4-FFF2-40B4-BE49-F238E27FC236}">
                  <a16:creationId xmlns:a16="http://schemas.microsoft.com/office/drawing/2014/main" id="{0FBFA830-14EA-4573-8044-8766390BABD2}"/>
                </a:ext>
              </a:extLst>
            </p:cNvPr>
            <p:cNvSpPr>
              <a:spLocks/>
            </p:cNvSpPr>
            <p:nvPr/>
          </p:nvSpPr>
          <p:spPr bwMode="auto">
            <a:xfrm>
              <a:off x="3121634" y="40046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Freeform 22">
              <a:extLst>
                <a:ext uri="{FF2B5EF4-FFF2-40B4-BE49-F238E27FC236}">
                  <a16:creationId xmlns:a16="http://schemas.microsoft.com/office/drawing/2014/main" id="{C21D58A4-D44A-4F7C-8276-B9BD5E7714B8}"/>
                </a:ext>
              </a:extLst>
            </p:cNvPr>
            <p:cNvSpPr>
              <a:spLocks/>
            </p:cNvSpPr>
            <p:nvPr/>
          </p:nvSpPr>
          <p:spPr bwMode="auto">
            <a:xfrm>
              <a:off x="3117888" y="3577565"/>
              <a:ext cx="434535" cy="427067"/>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solidFill>
              <a:srgbClr val="005AB4"/>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Freeform 23">
              <a:extLst>
                <a:ext uri="{FF2B5EF4-FFF2-40B4-BE49-F238E27FC236}">
                  <a16:creationId xmlns:a16="http://schemas.microsoft.com/office/drawing/2014/main" id="{57D9495C-0E3A-48FC-A7AF-CCA0D6AA6F3F}"/>
                </a:ext>
              </a:extLst>
            </p:cNvPr>
            <p:cNvSpPr>
              <a:spLocks/>
            </p:cNvSpPr>
            <p:nvPr/>
          </p:nvSpPr>
          <p:spPr bwMode="auto">
            <a:xfrm>
              <a:off x="3553922" y="3405239"/>
              <a:ext cx="191046" cy="720019"/>
            </a:xfrm>
            <a:custGeom>
              <a:avLst/>
              <a:gdLst>
                <a:gd name="T0" fmla="*/ 0 w 255"/>
                <a:gd name="T1" fmla="*/ 232 h 961"/>
                <a:gd name="T2" fmla="*/ 255 w 255"/>
                <a:gd name="T3" fmla="*/ 0 h 961"/>
                <a:gd name="T4" fmla="*/ 255 w 255"/>
                <a:gd name="T5" fmla="*/ 961 h 961"/>
                <a:gd name="T6" fmla="*/ 0 w 255"/>
                <a:gd name="T7" fmla="*/ 767 h 961"/>
                <a:gd name="T8" fmla="*/ 0 w 255"/>
                <a:gd name="T9" fmla="*/ 232 h 961"/>
              </a:gdLst>
              <a:ahLst/>
              <a:cxnLst>
                <a:cxn ang="0">
                  <a:pos x="T0" y="T1"/>
                </a:cxn>
                <a:cxn ang="0">
                  <a:pos x="T2" y="T3"/>
                </a:cxn>
                <a:cxn ang="0">
                  <a:pos x="T4" y="T5"/>
                </a:cxn>
                <a:cxn ang="0">
                  <a:pos x="T6" y="T7"/>
                </a:cxn>
                <a:cxn ang="0">
                  <a:pos x="T8" y="T9"/>
                </a:cxn>
              </a:cxnLst>
              <a:rect l="0" t="0" r="r" b="b"/>
              <a:pathLst>
                <a:path w="255" h="961">
                  <a:moveTo>
                    <a:pt x="0" y="232"/>
                  </a:moveTo>
                  <a:lnTo>
                    <a:pt x="255" y="0"/>
                  </a:lnTo>
                  <a:lnTo>
                    <a:pt x="255" y="961"/>
                  </a:lnTo>
                  <a:lnTo>
                    <a:pt x="0" y="767"/>
                  </a:lnTo>
                  <a:lnTo>
                    <a:pt x="0" y="232"/>
                  </a:lnTo>
                  <a:close/>
                </a:path>
              </a:pathLst>
            </a:custGeom>
            <a:solidFill>
              <a:srgbClr val="004286"/>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Rectangle 24">
              <a:extLst>
                <a:ext uri="{FF2B5EF4-FFF2-40B4-BE49-F238E27FC236}">
                  <a16:creationId xmlns:a16="http://schemas.microsoft.com/office/drawing/2014/main" id="{0892016A-BEFF-4672-9EA7-7C3C1D0425A2}"/>
                </a:ext>
              </a:extLst>
            </p:cNvPr>
            <p:cNvSpPr>
              <a:spLocks noChangeArrowheads="1"/>
            </p:cNvSpPr>
            <p:nvPr/>
          </p:nvSpPr>
          <p:spPr bwMode="auto">
            <a:xfrm>
              <a:off x="3744968" y="3405239"/>
              <a:ext cx="1835538" cy="716274"/>
            </a:xfrm>
            <a:prstGeom prst="rect">
              <a:avLst/>
            </a:prstGeom>
            <a:gradFill>
              <a:gsLst>
                <a:gs pos="0">
                  <a:srgbClr val="0064C8"/>
                </a:gs>
                <a:gs pos="100000">
                  <a:srgbClr val="004286"/>
                </a:gs>
              </a:gsLst>
              <a:lin ang="0" scaled="0"/>
            </a:gra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38" name="Freeform 35">
              <a:extLst>
                <a:ext uri="{FF2B5EF4-FFF2-40B4-BE49-F238E27FC236}">
                  <a16:creationId xmlns:a16="http://schemas.microsoft.com/office/drawing/2014/main" id="{296E4005-AC4A-49C1-863A-31A72646A6DC}"/>
                </a:ext>
              </a:extLst>
            </p:cNvPr>
            <p:cNvSpPr>
              <a:spLocks/>
            </p:cNvSpPr>
            <p:nvPr/>
          </p:nvSpPr>
          <p:spPr bwMode="auto">
            <a:xfrm>
              <a:off x="3265480" y="3681709"/>
              <a:ext cx="150589" cy="189558"/>
            </a:xfrm>
            <a:custGeom>
              <a:avLst/>
              <a:gdLst>
                <a:gd name="T0" fmla="*/ 84 w 85"/>
                <a:gd name="T1" fmla="*/ 37 h 107"/>
                <a:gd name="T2" fmla="*/ 66 w 85"/>
                <a:gd name="T3" fmla="*/ 39 h 107"/>
                <a:gd name="T4" fmla="*/ 59 w 85"/>
                <a:gd name="T5" fmla="*/ 22 h 107"/>
                <a:gd name="T6" fmla="*/ 43 w 85"/>
                <a:gd name="T7" fmla="*/ 16 h 107"/>
                <a:gd name="T8" fmla="*/ 25 w 85"/>
                <a:gd name="T9" fmla="*/ 28 h 107"/>
                <a:gd name="T10" fmla="*/ 21 w 85"/>
                <a:gd name="T11" fmla="*/ 53 h 107"/>
                <a:gd name="T12" fmla="*/ 26 w 85"/>
                <a:gd name="T13" fmla="*/ 78 h 107"/>
                <a:gd name="T14" fmla="*/ 45 w 85"/>
                <a:gd name="T15" fmla="*/ 90 h 107"/>
                <a:gd name="T16" fmla="*/ 61 w 85"/>
                <a:gd name="T17" fmla="*/ 84 h 107"/>
                <a:gd name="T18" fmla="*/ 67 w 85"/>
                <a:gd name="T19" fmla="*/ 69 h 107"/>
                <a:gd name="T20" fmla="*/ 85 w 85"/>
                <a:gd name="T21" fmla="*/ 71 h 107"/>
                <a:gd name="T22" fmla="*/ 72 w 85"/>
                <a:gd name="T23" fmla="*/ 97 h 107"/>
                <a:gd name="T24" fmla="*/ 44 w 85"/>
                <a:gd name="T25" fmla="*/ 107 h 107"/>
                <a:gd name="T26" fmla="*/ 11 w 85"/>
                <a:gd name="T27" fmla="*/ 90 h 107"/>
                <a:gd name="T28" fmla="*/ 0 w 85"/>
                <a:gd name="T29" fmla="*/ 53 h 107"/>
                <a:gd name="T30" fmla="*/ 11 w 85"/>
                <a:gd name="T31" fmla="*/ 16 h 107"/>
                <a:gd name="T32" fmla="*/ 43 w 85"/>
                <a:gd name="T33" fmla="*/ 0 h 107"/>
                <a:gd name="T34" fmla="*/ 72 w 85"/>
                <a:gd name="T35" fmla="*/ 11 h 107"/>
                <a:gd name="T36" fmla="*/ 84 w 85"/>
                <a:gd name="T37" fmla="*/ 3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07">
                  <a:moveTo>
                    <a:pt x="84" y="37"/>
                  </a:moveTo>
                  <a:cubicBezTo>
                    <a:pt x="66" y="39"/>
                    <a:pt x="66" y="39"/>
                    <a:pt x="66" y="39"/>
                  </a:cubicBezTo>
                  <a:cubicBezTo>
                    <a:pt x="65" y="32"/>
                    <a:pt x="63" y="26"/>
                    <a:pt x="59" y="22"/>
                  </a:cubicBezTo>
                  <a:cubicBezTo>
                    <a:pt x="55" y="18"/>
                    <a:pt x="50" y="16"/>
                    <a:pt x="43" y="16"/>
                  </a:cubicBezTo>
                  <a:cubicBezTo>
                    <a:pt x="35" y="16"/>
                    <a:pt x="29" y="20"/>
                    <a:pt x="25" y="28"/>
                  </a:cubicBezTo>
                  <a:cubicBezTo>
                    <a:pt x="22" y="34"/>
                    <a:pt x="21" y="43"/>
                    <a:pt x="21" y="53"/>
                  </a:cubicBezTo>
                  <a:cubicBezTo>
                    <a:pt x="21" y="63"/>
                    <a:pt x="22" y="72"/>
                    <a:pt x="26" y="78"/>
                  </a:cubicBezTo>
                  <a:cubicBezTo>
                    <a:pt x="30" y="86"/>
                    <a:pt x="36" y="90"/>
                    <a:pt x="45" y="90"/>
                  </a:cubicBezTo>
                  <a:cubicBezTo>
                    <a:pt x="52" y="90"/>
                    <a:pt x="57" y="88"/>
                    <a:pt x="61" y="84"/>
                  </a:cubicBezTo>
                  <a:cubicBezTo>
                    <a:pt x="64" y="80"/>
                    <a:pt x="66" y="75"/>
                    <a:pt x="67" y="69"/>
                  </a:cubicBezTo>
                  <a:cubicBezTo>
                    <a:pt x="85" y="71"/>
                    <a:pt x="85" y="71"/>
                    <a:pt x="85" y="71"/>
                  </a:cubicBezTo>
                  <a:cubicBezTo>
                    <a:pt x="83" y="82"/>
                    <a:pt x="79" y="90"/>
                    <a:pt x="72" y="97"/>
                  </a:cubicBezTo>
                  <a:cubicBezTo>
                    <a:pt x="64" y="103"/>
                    <a:pt x="55" y="107"/>
                    <a:pt x="44" y="107"/>
                  </a:cubicBezTo>
                  <a:cubicBezTo>
                    <a:pt x="30" y="107"/>
                    <a:pt x="19" y="101"/>
                    <a:pt x="11" y="90"/>
                  </a:cubicBezTo>
                  <a:cubicBezTo>
                    <a:pt x="3" y="80"/>
                    <a:pt x="0" y="67"/>
                    <a:pt x="0" y="53"/>
                  </a:cubicBezTo>
                  <a:cubicBezTo>
                    <a:pt x="0" y="38"/>
                    <a:pt x="3" y="26"/>
                    <a:pt x="11" y="16"/>
                  </a:cubicBezTo>
                  <a:cubicBezTo>
                    <a:pt x="19" y="6"/>
                    <a:pt x="30" y="0"/>
                    <a:pt x="43" y="0"/>
                  </a:cubicBezTo>
                  <a:cubicBezTo>
                    <a:pt x="55" y="0"/>
                    <a:pt x="65" y="4"/>
                    <a:pt x="72" y="11"/>
                  </a:cubicBezTo>
                  <a:cubicBezTo>
                    <a:pt x="79" y="17"/>
                    <a:pt x="83" y="26"/>
                    <a:pt x="84" y="37"/>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0" name="Rectangle 50">
              <a:extLst>
                <a:ext uri="{FF2B5EF4-FFF2-40B4-BE49-F238E27FC236}">
                  <a16:creationId xmlns:a16="http://schemas.microsoft.com/office/drawing/2014/main" id="{9E31D3C5-159C-42DF-95C8-3F91A0DF4171}"/>
                </a:ext>
              </a:extLst>
            </p:cNvPr>
            <p:cNvSpPr/>
            <p:nvPr/>
          </p:nvSpPr>
          <p:spPr>
            <a:xfrm>
              <a:off x="3917662" y="3628722"/>
              <a:ext cx="1527662" cy="274049"/>
            </a:xfrm>
            <a:prstGeom prst="rect">
              <a:avLst/>
            </a:prstGeom>
          </p:spPr>
          <p:txBody>
            <a:bodyPr wrap="none" lIns="0" tIns="0" rIns="0" bIns="0">
              <a:spAutoFit/>
            </a:bodyPr>
            <a:lstStyle/>
            <a:p>
              <a:pPr algn="ctr">
                <a:lnSpc>
                  <a:spcPct val="120000"/>
                </a:lnSpc>
              </a:pPr>
              <a:r>
                <a:rPr lang="zh-CN" alt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请替换文字内容</a:t>
              </a:r>
              <a:r>
                <a:rPr 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a:t>
              </a:r>
            </a:p>
          </p:txBody>
        </p:sp>
      </p:grpSp>
      <p:grpSp>
        <p:nvGrpSpPr>
          <p:cNvPr id="6" name="组合 5">
            <a:extLst>
              <a:ext uri="{FF2B5EF4-FFF2-40B4-BE49-F238E27FC236}">
                <a16:creationId xmlns:a16="http://schemas.microsoft.com/office/drawing/2014/main" id="{A5A870BB-CC49-428C-B03A-330E84F019B9}"/>
              </a:ext>
            </a:extLst>
          </p:cNvPr>
          <p:cNvGrpSpPr/>
          <p:nvPr/>
        </p:nvGrpSpPr>
        <p:grpSpPr>
          <a:xfrm>
            <a:off x="1925193" y="5176208"/>
            <a:ext cx="2462618" cy="720019"/>
            <a:chOff x="3117888" y="5162956"/>
            <a:chExt cx="2462618" cy="720019"/>
          </a:xfrm>
        </p:grpSpPr>
        <p:sp>
          <p:nvSpPr>
            <p:cNvPr id="32" name="Freeform 29">
              <a:extLst>
                <a:ext uri="{FF2B5EF4-FFF2-40B4-BE49-F238E27FC236}">
                  <a16:creationId xmlns:a16="http://schemas.microsoft.com/office/drawing/2014/main" id="{B660A958-A8CA-4D2D-BCA4-35989AFDC66B}"/>
                </a:ext>
              </a:extLst>
            </p:cNvPr>
            <p:cNvSpPr>
              <a:spLocks/>
            </p:cNvSpPr>
            <p:nvPr/>
          </p:nvSpPr>
          <p:spPr bwMode="auto">
            <a:xfrm>
              <a:off x="3121634" y="576234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33" name="Freeform 30">
              <a:extLst>
                <a:ext uri="{FF2B5EF4-FFF2-40B4-BE49-F238E27FC236}">
                  <a16:creationId xmlns:a16="http://schemas.microsoft.com/office/drawing/2014/main" id="{9E431F99-541F-42AC-921E-248562B5610E}"/>
                </a:ext>
              </a:extLst>
            </p:cNvPr>
            <p:cNvSpPr>
              <a:spLocks/>
            </p:cNvSpPr>
            <p:nvPr/>
          </p:nvSpPr>
          <p:spPr bwMode="auto">
            <a:xfrm>
              <a:off x="3117888" y="5335282"/>
              <a:ext cx="434535" cy="427067"/>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solidFill>
              <a:srgbClr val="005AB4"/>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34" name="Freeform 31">
              <a:extLst>
                <a:ext uri="{FF2B5EF4-FFF2-40B4-BE49-F238E27FC236}">
                  <a16:creationId xmlns:a16="http://schemas.microsoft.com/office/drawing/2014/main" id="{3A673045-DF12-40F1-BC32-7F67E3BE671E}"/>
                </a:ext>
              </a:extLst>
            </p:cNvPr>
            <p:cNvSpPr>
              <a:spLocks/>
            </p:cNvSpPr>
            <p:nvPr/>
          </p:nvSpPr>
          <p:spPr bwMode="auto">
            <a:xfrm>
              <a:off x="3553922" y="5162956"/>
              <a:ext cx="191046" cy="720019"/>
            </a:xfrm>
            <a:custGeom>
              <a:avLst/>
              <a:gdLst>
                <a:gd name="T0" fmla="*/ 0 w 255"/>
                <a:gd name="T1" fmla="*/ 232 h 961"/>
                <a:gd name="T2" fmla="*/ 255 w 255"/>
                <a:gd name="T3" fmla="*/ 0 h 961"/>
                <a:gd name="T4" fmla="*/ 255 w 255"/>
                <a:gd name="T5" fmla="*/ 961 h 961"/>
                <a:gd name="T6" fmla="*/ 0 w 255"/>
                <a:gd name="T7" fmla="*/ 767 h 961"/>
                <a:gd name="T8" fmla="*/ 0 w 255"/>
                <a:gd name="T9" fmla="*/ 232 h 961"/>
              </a:gdLst>
              <a:ahLst/>
              <a:cxnLst>
                <a:cxn ang="0">
                  <a:pos x="T0" y="T1"/>
                </a:cxn>
                <a:cxn ang="0">
                  <a:pos x="T2" y="T3"/>
                </a:cxn>
                <a:cxn ang="0">
                  <a:pos x="T4" y="T5"/>
                </a:cxn>
                <a:cxn ang="0">
                  <a:pos x="T6" y="T7"/>
                </a:cxn>
                <a:cxn ang="0">
                  <a:pos x="T8" y="T9"/>
                </a:cxn>
              </a:cxnLst>
              <a:rect l="0" t="0" r="r" b="b"/>
              <a:pathLst>
                <a:path w="255" h="961">
                  <a:moveTo>
                    <a:pt x="0" y="232"/>
                  </a:moveTo>
                  <a:lnTo>
                    <a:pt x="255" y="0"/>
                  </a:lnTo>
                  <a:lnTo>
                    <a:pt x="255" y="961"/>
                  </a:lnTo>
                  <a:lnTo>
                    <a:pt x="0" y="767"/>
                  </a:lnTo>
                  <a:lnTo>
                    <a:pt x="0" y="232"/>
                  </a:lnTo>
                  <a:close/>
                </a:path>
              </a:pathLst>
            </a:custGeom>
            <a:solidFill>
              <a:srgbClr val="004286"/>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Rectangle 32">
              <a:extLst>
                <a:ext uri="{FF2B5EF4-FFF2-40B4-BE49-F238E27FC236}">
                  <a16:creationId xmlns:a16="http://schemas.microsoft.com/office/drawing/2014/main" id="{3AAA326D-A009-4967-AE43-1D2C50C00F9B}"/>
                </a:ext>
              </a:extLst>
            </p:cNvPr>
            <p:cNvSpPr>
              <a:spLocks noChangeArrowheads="1"/>
            </p:cNvSpPr>
            <p:nvPr/>
          </p:nvSpPr>
          <p:spPr bwMode="auto">
            <a:xfrm>
              <a:off x="3744968" y="5162956"/>
              <a:ext cx="1835538" cy="716274"/>
            </a:xfrm>
            <a:prstGeom prst="rect">
              <a:avLst/>
            </a:prstGeom>
            <a:gradFill>
              <a:gsLst>
                <a:gs pos="0">
                  <a:srgbClr val="0064C8"/>
                </a:gs>
                <a:gs pos="100000">
                  <a:srgbClr val="004286"/>
                </a:gs>
              </a:gsLst>
              <a:lin ang="0" scaled="0"/>
            </a:gra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40" name="Freeform 37">
              <a:extLst>
                <a:ext uri="{FF2B5EF4-FFF2-40B4-BE49-F238E27FC236}">
                  <a16:creationId xmlns:a16="http://schemas.microsoft.com/office/drawing/2014/main" id="{92F6530F-97B1-42E2-8742-5D25528800A4}"/>
                </a:ext>
              </a:extLst>
            </p:cNvPr>
            <p:cNvSpPr>
              <a:spLocks/>
            </p:cNvSpPr>
            <p:nvPr/>
          </p:nvSpPr>
          <p:spPr bwMode="auto">
            <a:xfrm>
              <a:off x="3265480" y="5457408"/>
              <a:ext cx="116876" cy="182815"/>
            </a:xfrm>
            <a:custGeom>
              <a:avLst/>
              <a:gdLst>
                <a:gd name="T0" fmla="*/ 156 w 156"/>
                <a:gd name="T1" fmla="*/ 244 h 244"/>
                <a:gd name="T2" fmla="*/ 0 w 156"/>
                <a:gd name="T3" fmla="*/ 244 h 244"/>
                <a:gd name="T4" fmla="*/ 0 w 156"/>
                <a:gd name="T5" fmla="*/ 0 h 244"/>
                <a:gd name="T6" fmla="*/ 156 w 156"/>
                <a:gd name="T7" fmla="*/ 0 h 244"/>
                <a:gd name="T8" fmla="*/ 156 w 156"/>
                <a:gd name="T9" fmla="*/ 36 h 244"/>
                <a:gd name="T10" fmla="*/ 44 w 156"/>
                <a:gd name="T11" fmla="*/ 36 h 244"/>
                <a:gd name="T12" fmla="*/ 44 w 156"/>
                <a:gd name="T13" fmla="*/ 104 h 244"/>
                <a:gd name="T14" fmla="*/ 134 w 156"/>
                <a:gd name="T15" fmla="*/ 104 h 244"/>
                <a:gd name="T16" fmla="*/ 134 w 156"/>
                <a:gd name="T17" fmla="*/ 140 h 244"/>
                <a:gd name="T18" fmla="*/ 44 w 156"/>
                <a:gd name="T19" fmla="*/ 140 h 244"/>
                <a:gd name="T20" fmla="*/ 44 w 156"/>
                <a:gd name="T21" fmla="*/ 208 h 244"/>
                <a:gd name="T22" fmla="*/ 156 w 156"/>
                <a:gd name="T23" fmla="*/ 208 h 244"/>
                <a:gd name="T24" fmla="*/ 156 w 156"/>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44">
                  <a:moveTo>
                    <a:pt x="156" y="244"/>
                  </a:moveTo>
                  <a:lnTo>
                    <a:pt x="0" y="244"/>
                  </a:lnTo>
                  <a:lnTo>
                    <a:pt x="0" y="0"/>
                  </a:lnTo>
                  <a:lnTo>
                    <a:pt x="156" y="0"/>
                  </a:lnTo>
                  <a:lnTo>
                    <a:pt x="156" y="36"/>
                  </a:lnTo>
                  <a:lnTo>
                    <a:pt x="44" y="36"/>
                  </a:lnTo>
                  <a:lnTo>
                    <a:pt x="44" y="104"/>
                  </a:lnTo>
                  <a:lnTo>
                    <a:pt x="134" y="104"/>
                  </a:lnTo>
                  <a:lnTo>
                    <a:pt x="134" y="140"/>
                  </a:lnTo>
                  <a:lnTo>
                    <a:pt x="44" y="140"/>
                  </a:lnTo>
                  <a:lnTo>
                    <a:pt x="44" y="208"/>
                  </a:lnTo>
                  <a:lnTo>
                    <a:pt x="156" y="208"/>
                  </a:lnTo>
                  <a:lnTo>
                    <a:pt x="156" y="244"/>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1" name="Rectangle 51">
              <a:extLst>
                <a:ext uri="{FF2B5EF4-FFF2-40B4-BE49-F238E27FC236}">
                  <a16:creationId xmlns:a16="http://schemas.microsoft.com/office/drawing/2014/main" id="{DAA152AB-A483-4B05-9968-5F324E110AF4}"/>
                </a:ext>
              </a:extLst>
            </p:cNvPr>
            <p:cNvSpPr/>
            <p:nvPr/>
          </p:nvSpPr>
          <p:spPr>
            <a:xfrm>
              <a:off x="3917662" y="5386440"/>
              <a:ext cx="1527662" cy="274049"/>
            </a:xfrm>
            <a:prstGeom prst="rect">
              <a:avLst/>
            </a:prstGeom>
          </p:spPr>
          <p:txBody>
            <a:bodyPr wrap="none" lIns="0" tIns="0" rIns="0" bIns="0">
              <a:spAutoFit/>
            </a:bodyPr>
            <a:lstStyle/>
            <a:p>
              <a:pPr algn="ctr">
                <a:lnSpc>
                  <a:spcPct val="120000"/>
                </a:lnSpc>
              </a:pPr>
              <a:r>
                <a:rPr lang="zh-CN" alt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请替换文字内容</a:t>
              </a:r>
              <a:r>
                <a:rPr 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a:t>
              </a:r>
            </a:p>
          </p:txBody>
        </p:sp>
      </p:grpSp>
      <p:grpSp>
        <p:nvGrpSpPr>
          <p:cNvPr id="5" name="组合 4">
            <a:extLst>
              <a:ext uri="{FF2B5EF4-FFF2-40B4-BE49-F238E27FC236}">
                <a16:creationId xmlns:a16="http://schemas.microsoft.com/office/drawing/2014/main" id="{D275444D-8F5C-44AC-A310-73691DC7B811}"/>
              </a:ext>
            </a:extLst>
          </p:cNvPr>
          <p:cNvGrpSpPr/>
          <p:nvPr/>
        </p:nvGrpSpPr>
        <p:grpSpPr>
          <a:xfrm>
            <a:off x="1925193" y="4297349"/>
            <a:ext cx="2462618" cy="720019"/>
            <a:chOff x="3117888" y="4284097"/>
            <a:chExt cx="2462618" cy="720019"/>
          </a:xfrm>
        </p:grpSpPr>
        <p:sp>
          <p:nvSpPr>
            <p:cNvPr id="28" name="Freeform 25">
              <a:extLst>
                <a:ext uri="{FF2B5EF4-FFF2-40B4-BE49-F238E27FC236}">
                  <a16:creationId xmlns:a16="http://schemas.microsoft.com/office/drawing/2014/main" id="{F14A5AA9-402E-4B5C-A2DF-AEE06B79AF9F}"/>
                </a:ext>
              </a:extLst>
            </p:cNvPr>
            <p:cNvSpPr>
              <a:spLocks/>
            </p:cNvSpPr>
            <p:nvPr/>
          </p:nvSpPr>
          <p:spPr bwMode="auto">
            <a:xfrm>
              <a:off x="3121634" y="48834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9" name="Freeform 26">
              <a:extLst>
                <a:ext uri="{FF2B5EF4-FFF2-40B4-BE49-F238E27FC236}">
                  <a16:creationId xmlns:a16="http://schemas.microsoft.com/office/drawing/2014/main" id="{024CF684-3077-4589-B903-8248486F4A3C}"/>
                </a:ext>
              </a:extLst>
            </p:cNvPr>
            <p:cNvSpPr>
              <a:spLocks/>
            </p:cNvSpPr>
            <p:nvPr/>
          </p:nvSpPr>
          <p:spPr bwMode="auto">
            <a:xfrm>
              <a:off x="3117888" y="4456423"/>
              <a:ext cx="434535" cy="427067"/>
            </a:xfrm>
            <a:custGeom>
              <a:avLst/>
              <a:gdLst>
                <a:gd name="T0" fmla="*/ 245 w 245"/>
                <a:gd name="T1" fmla="*/ 0 h 241"/>
                <a:gd name="T2" fmla="*/ 40 w 245"/>
                <a:gd name="T3" fmla="*/ 0 h 241"/>
                <a:gd name="T4" fmla="*/ 2 w 245"/>
                <a:gd name="T5" fmla="*/ 16 h 241"/>
                <a:gd name="T6" fmla="*/ 2 w 245"/>
                <a:gd name="T7" fmla="*/ 113 h 241"/>
                <a:gd name="T8" fmla="*/ 2 w 245"/>
                <a:gd name="T9" fmla="*/ 114 h 241"/>
                <a:gd name="T10" fmla="*/ 2 w 245"/>
                <a:gd name="T11" fmla="*/ 241 h 241"/>
                <a:gd name="T12" fmla="*/ 40 w 245"/>
                <a:gd name="T13" fmla="*/ 227 h 241"/>
                <a:gd name="T14" fmla="*/ 245 w 245"/>
                <a:gd name="T15" fmla="*/ 227 h 241"/>
                <a:gd name="T16" fmla="*/ 245 w 245"/>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1">
                  <a:moveTo>
                    <a:pt x="245" y="0"/>
                  </a:moveTo>
                  <a:cubicBezTo>
                    <a:pt x="245" y="0"/>
                    <a:pt x="81" y="0"/>
                    <a:pt x="40" y="0"/>
                  </a:cubicBezTo>
                  <a:cubicBezTo>
                    <a:pt x="0" y="0"/>
                    <a:pt x="2" y="16"/>
                    <a:pt x="2" y="16"/>
                  </a:cubicBezTo>
                  <a:cubicBezTo>
                    <a:pt x="2" y="113"/>
                    <a:pt x="2" y="113"/>
                    <a:pt x="2" y="113"/>
                  </a:cubicBezTo>
                  <a:cubicBezTo>
                    <a:pt x="2" y="114"/>
                    <a:pt x="2" y="114"/>
                    <a:pt x="2" y="114"/>
                  </a:cubicBezTo>
                  <a:cubicBezTo>
                    <a:pt x="2" y="241"/>
                    <a:pt x="2" y="241"/>
                    <a:pt x="2" y="241"/>
                  </a:cubicBezTo>
                  <a:cubicBezTo>
                    <a:pt x="2" y="239"/>
                    <a:pt x="3" y="227"/>
                    <a:pt x="40" y="227"/>
                  </a:cubicBezTo>
                  <a:cubicBezTo>
                    <a:pt x="81" y="227"/>
                    <a:pt x="245" y="227"/>
                    <a:pt x="245" y="227"/>
                  </a:cubicBezTo>
                  <a:lnTo>
                    <a:pt x="245" y="0"/>
                  </a:lnTo>
                  <a:close/>
                </a:path>
              </a:pathLst>
            </a:custGeom>
            <a:solidFill>
              <a:srgbClr val="0064C8"/>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30" name="Freeform 27">
              <a:extLst>
                <a:ext uri="{FF2B5EF4-FFF2-40B4-BE49-F238E27FC236}">
                  <a16:creationId xmlns:a16="http://schemas.microsoft.com/office/drawing/2014/main" id="{880B2E75-AA24-41DB-91BD-69A6B4AC4CFA}"/>
                </a:ext>
              </a:extLst>
            </p:cNvPr>
            <p:cNvSpPr>
              <a:spLocks/>
            </p:cNvSpPr>
            <p:nvPr/>
          </p:nvSpPr>
          <p:spPr bwMode="auto">
            <a:xfrm>
              <a:off x="3553922" y="4284097"/>
              <a:ext cx="191046" cy="720019"/>
            </a:xfrm>
            <a:custGeom>
              <a:avLst/>
              <a:gdLst>
                <a:gd name="T0" fmla="*/ 0 w 255"/>
                <a:gd name="T1" fmla="*/ 232 h 961"/>
                <a:gd name="T2" fmla="*/ 255 w 255"/>
                <a:gd name="T3" fmla="*/ 0 h 961"/>
                <a:gd name="T4" fmla="*/ 255 w 255"/>
                <a:gd name="T5" fmla="*/ 961 h 961"/>
                <a:gd name="T6" fmla="*/ 0 w 255"/>
                <a:gd name="T7" fmla="*/ 767 h 961"/>
                <a:gd name="T8" fmla="*/ 0 w 255"/>
                <a:gd name="T9" fmla="*/ 232 h 961"/>
              </a:gdLst>
              <a:ahLst/>
              <a:cxnLst>
                <a:cxn ang="0">
                  <a:pos x="T0" y="T1"/>
                </a:cxn>
                <a:cxn ang="0">
                  <a:pos x="T2" y="T3"/>
                </a:cxn>
                <a:cxn ang="0">
                  <a:pos x="T4" y="T5"/>
                </a:cxn>
                <a:cxn ang="0">
                  <a:pos x="T6" y="T7"/>
                </a:cxn>
                <a:cxn ang="0">
                  <a:pos x="T8" y="T9"/>
                </a:cxn>
              </a:cxnLst>
              <a:rect l="0" t="0" r="r" b="b"/>
              <a:pathLst>
                <a:path w="255" h="961">
                  <a:moveTo>
                    <a:pt x="0" y="232"/>
                  </a:moveTo>
                  <a:lnTo>
                    <a:pt x="255" y="0"/>
                  </a:lnTo>
                  <a:lnTo>
                    <a:pt x="255" y="961"/>
                  </a:lnTo>
                  <a:lnTo>
                    <a:pt x="0" y="767"/>
                  </a:lnTo>
                  <a:lnTo>
                    <a:pt x="0" y="232"/>
                  </a:lnTo>
                  <a:close/>
                </a:path>
              </a:pathLst>
            </a:custGeom>
            <a:solidFill>
              <a:srgbClr val="004286"/>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31" name="Rectangle 28">
              <a:extLst>
                <a:ext uri="{FF2B5EF4-FFF2-40B4-BE49-F238E27FC236}">
                  <a16:creationId xmlns:a16="http://schemas.microsoft.com/office/drawing/2014/main" id="{08668FD4-F482-4929-BBF0-ECB008516323}"/>
                </a:ext>
              </a:extLst>
            </p:cNvPr>
            <p:cNvSpPr>
              <a:spLocks noChangeArrowheads="1"/>
            </p:cNvSpPr>
            <p:nvPr/>
          </p:nvSpPr>
          <p:spPr bwMode="auto">
            <a:xfrm>
              <a:off x="3744968" y="4284097"/>
              <a:ext cx="1835538" cy="716274"/>
            </a:xfrm>
            <a:prstGeom prst="rect">
              <a:avLst/>
            </a:prstGeom>
            <a:gradFill>
              <a:gsLst>
                <a:gs pos="0">
                  <a:srgbClr val="0064C8"/>
                </a:gs>
                <a:gs pos="100000">
                  <a:srgbClr val="004286"/>
                </a:gs>
              </a:gsLst>
              <a:lin ang="0" scaled="0"/>
            </a:gra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latin typeface="Arial" panose="020B0604020202020204" pitchFamily="34" charset="0"/>
                <a:ea typeface="思源黑体 CN Regular" panose="020B0500000000000000" pitchFamily="34" charset="-122"/>
                <a:sym typeface="Arial" panose="020B0604020202020204" pitchFamily="34" charset="0"/>
              </a:endParaRPr>
            </a:p>
          </p:txBody>
        </p:sp>
        <p:sp>
          <p:nvSpPr>
            <p:cNvPr id="39" name="Freeform 36">
              <a:extLst>
                <a:ext uri="{FF2B5EF4-FFF2-40B4-BE49-F238E27FC236}">
                  <a16:creationId xmlns:a16="http://schemas.microsoft.com/office/drawing/2014/main" id="{51898C70-64D2-44BD-A67E-F094440FD7B3}"/>
                </a:ext>
              </a:extLst>
            </p:cNvPr>
            <p:cNvSpPr>
              <a:spLocks noEditPoints="1"/>
            </p:cNvSpPr>
            <p:nvPr/>
          </p:nvSpPr>
          <p:spPr bwMode="auto">
            <a:xfrm>
              <a:off x="3265480" y="4585293"/>
              <a:ext cx="144595" cy="182815"/>
            </a:xfrm>
            <a:custGeom>
              <a:avLst/>
              <a:gdLst>
                <a:gd name="T0" fmla="*/ 28 w 82"/>
                <a:gd name="T1" fmla="*/ 103 h 103"/>
                <a:gd name="T2" fmla="*/ 0 w 82"/>
                <a:gd name="T3" fmla="*/ 103 h 103"/>
                <a:gd name="T4" fmla="*/ 0 w 82"/>
                <a:gd name="T5" fmla="*/ 0 h 103"/>
                <a:gd name="T6" fmla="*/ 28 w 82"/>
                <a:gd name="T7" fmla="*/ 0 h 103"/>
                <a:gd name="T8" fmla="*/ 52 w 82"/>
                <a:gd name="T9" fmla="*/ 4 h 103"/>
                <a:gd name="T10" fmla="*/ 72 w 82"/>
                <a:gd name="T11" fmla="*/ 19 h 103"/>
                <a:gd name="T12" fmla="*/ 79 w 82"/>
                <a:gd name="T13" fmla="*/ 34 h 103"/>
                <a:gd name="T14" fmla="*/ 82 w 82"/>
                <a:gd name="T15" fmla="*/ 52 h 103"/>
                <a:gd name="T16" fmla="*/ 81 w 82"/>
                <a:gd name="T17" fmla="*/ 64 h 103"/>
                <a:gd name="T18" fmla="*/ 77 w 82"/>
                <a:gd name="T19" fmla="*/ 75 h 103"/>
                <a:gd name="T20" fmla="*/ 58 w 82"/>
                <a:gd name="T21" fmla="*/ 97 h 103"/>
                <a:gd name="T22" fmla="*/ 28 w 82"/>
                <a:gd name="T23" fmla="*/ 103 h 103"/>
                <a:gd name="T24" fmla="*/ 55 w 82"/>
                <a:gd name="T25" fmla="*/ 74 h 103"/>
                <a:gd name="T26" fmla="*/ 59 w 82"/>
                <a:gd name="T27" fmla="*/ 63 h 103"/>
                <a:gd name="T28" fmla="*/ 61 w 82"/>
                <a:gd name="T29" fmla="*/ 52 h 103"/>
                <a:gd name="T30" fmla="*/ 59 w 82"/>
                <a:gd name="T31" fmla="*/ 39 h 103"/>
                <a:gd name="T32" fmla="*/ 54 w 82"/>
                <a:gd name="T33" fmla="*/ 29 h 103"/>
                <a:gd name="T34" fmla="*/ 45 w 82"/>
                <a:gd name="T35" fmla="*/ 20 h 103"/>
                <a:gd name="T36" fmla="*/ 29 w 82"/>
                <a:gd name="T37" fmla="*/ 17 h 103"/>
                <a:gd name="T38" fmla="*/ 27 w 82"/>
                <a:gd name="T39" fmla="*/ 16 h 103"/>
                <a:gd name="T40" fmla="*/ 20 w 82"/>
                <a:gd name="T41" fmla="*/ 17 h 103"/>
                <a:gd name="T42" fmla="*/ 19 w 82"/>
                <a:gd name="T43" fmla="*/ 17 h 103"/>
                <a:gd name="T44" fmla="*/ 19 w 82"/>
                <a:gd name="T45" fmla="*/ 87 h 103"/>
                <a:gd name="T46" fmla="*/ 28 w 82"/>
                <a:gd name="T47" fmla="*/ 87 h 103"/>
                <a:gd name="T48" fmla="*/ 45 w 82"/>
                <a:gd name="T49" fmla="*/ 84 h 103"/>
                <a:gd name="T50" fmla="*/ 55 w 82"/>
                <a:gd name="T51" fmla="*/ 7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103">
                  <a:moveTo>
                    <a:pt x="28" y="103"/>
                  </a:moveTo>
                  <a:cubicBezTo>
                    <a:pt x="0" y="103"/>
                    <a:pt x="0" y="103"/>
                    <a:pt x="0" y="103"/>
                  </a:cubicBezTo>
                  <a:cubicBezTo>
                    <a:pt x="0" y="0"/>
                    <a:pt x="0" y="0"/>
                    <a:pt x="0" y="0"/>
                  </a:cubicBezTo>
                  <a:cubicBezTo>
                    <a:pt x="28" y="0"/>
                    <a:pt x="28" y="0"/>
                    <a:pt x="28" y="0"/>
                  </a:cubicBezTo>
                  <a:cubicBezTo>
                    <a:pt x="38" y="0"/>
                    <a:pt x="46" y="2"/>
                    <a:pt x="52" y="4"/>
                  </a:cubicBezTo>
                  <a:cubicBezTo>
                    <a:pt x="60" y="7"/>
                    <a:pt x="66" y="12"/>
                    <a:pt x="72" y="19"/>
                  </a:cubicBezTo>
                  <a:cubicBezTo>
                    <a:pt x="75" y="24"/>
                    <a:pt x="77" y="29"/>
                    <a:pt x="79" y="34"/>
                  </a:cubicBezTo>
                  <a:cubicBezTo>
                    <a:pt x="81" y="40"/>
                    <a:pt x="82" y="46"/>
                    <a:pt x="82" y="52"/>
                  </a:cubicBezTo>
                  <a:cubicBezTo>
                    <a:pt x="82" y="56"/>
                    <a:pt x="81" y="60"/>
                    <a:pt x="81" y="64"/>
                  </a:cubicBezTo>
                  <a:cubicBezTo>
                    <a:pt x="80" y="68"/>
                    <a:pt x="79" y="71"/>
                    <a:pt x="77" y="75"/>
                  </a:cubicBezTo>
                  <a:cubicBezTo>
                    <a:pt x="73" y="85"/>
                    <a:pt x="66" y="92"/>
                    <a:pt x="58" y="97"/>
                  </a:cubicBezTo>
                  <a:cubicBezTo>
                    <a:pt x="50" y="101"/>
                    <a:pt x="40" y="103"/>
                    <a:pt x="28" y="103"/>
                  </a:cubicBezTo>
                  <a:close/>
                  <a:moveTo>
                    <a:pt x="55" y="74"/>
                  </a:moveTo>
                  <a:cubicBezTo>
                    <a:pt x="57" y="71"/>
                    <a:pt x="58" y="67"/>
                    <a:pt x="59" y="63"/>
                  </a:cubicBezTo>
                  <a:cubicBezTo>
                    <a:pt x="60" y="59"/>
                    <a:pt x="61" y="56"/>
                    <a:pt x="61" y="52"/>
                  </a:cubicBezTo>
                  <a:cubicBezTo>
                    <a:pt x="61" y="47"/>
                    <a:pt x="60" y="43"/>
                    <a:pt x="59" y="39"/>
                  </a:cubicBezTo>
                  <a:cubicBezTo>
                    <a:pt x="58" y="35"/>
                    <a:pt x="56" y="31"/>
                    <a:pt x="54" y="29"/>
                  </a:cubicBezTo>
                  <a:cubicBezTo>
                    <a:pt x="51" y="24"/>
                    <a:pt x="48" y="21"/>
                    <a:pt x="45" y="20"/>
                  </a:cubicBezTo>
                  <a:cubicBezTo>
                    <a:pt x="41" y="18"/>
                    <a:pt x="36" y="17"/>
                    <a:pt x="29" y="17"/>
                  </a:cubicBezTo>
                  <a:cubicBezTo>
                    <a:pt x="27" y="16"/>
                    <a:pt x="27" y="16"/>
                    <a:pt x="27" y="16"/>
                  </a:cubicBezTo>
                  <a:cubicBezTo>
                    <a:pt x="20" y="17"/>
                    <a:pt x="20" y="17"/>
                    <a:pt x="20" y="17"/>
                  </a:cubicBezTo>
                  <a:cubicBezTo>
                    <a:pt x="19" y="17"/>
                    <a:pt x="19" y="17"/>
                    <a:pt x="19" y="17"/>
                  </a:cubicBezTo>
                  <a:cubicBezTo>
                    <a:pt x="19" y="87"/>
                    <a:pt x="19" y="87"/>
                    <a:pt x="19" y="87"/>
                  </a:cubicBezTo>
                  <a:cubicBezTo>
                    <a:pt x="28" y="87"/>
                    <a:pt x="28" y="87"/>
                    <a:pt x="28" y="87"/>
                  </a:cubicBezTo>
                  <a:cubicBezTo>
                    <a:pt x="35" y="87"/>
                    <a:pt x="40" y="86"/>
                    <a:pt x="45" y="84"/>
                  </a:cubicBezTo>
                  <a:cubicBezTo>
                    <a:pt x="49" y="82"/>
                    <a:pt x="52" y="78"/>
                    <a:pt x="55" y="74"/>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p>
              <a:pPr>
                <a:lnSpc>
                  <a:spcPct val="120000"/>
                </a:lnSpc>
              </a:pPr>
              <a:endParaRPr lang="en-US" sz="3200">
                <a:solidFill>
                  <a:schemeClr val="bg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2" name="Rectangle 52">
              <a:extLst>
                <a:ext uri="{FF2B5EF4-FFF2-40B4-BE49-F238E27FC236}">
                  <a16:creationId xmlns:a16="http://schemas.microsoft.com/office/drawing/2014/main" id="{3F88522A-D012-4552-94AB-A8F25A1CD844}"/>
                </a:ext>
              </a:extLst>
            </p:cNvPr>
            <p:cNvSpPr/>
            <p:nvPr/>
          </p:nvSpPr>
          <p:spPr>
            <a:xfrm>
              <a:off x="3917662" y="4507580"/>
              <a:ext cx="1527662" cy="274049"/>
            </a:xfrm>
            <a:prstGeom prst="rect">
              <a:avLst/>
            </a:prstGeom>
          </p:spPr>
          <p:txBody>
            <a:bodyPr wrap="none" lIns="0" tIns="0" rIns="0" bIns="0">
              <a:spAutoFit/>
            </a:bodyPr>
            <a:lstStyle/>
            <a:p>
              <a:pPr algn="ctr">
                <a:lnSpc>
                  <a:spcPct val="120000"/>
                </a:lnSpc>
              </a:pPr>
              <a:r>
                <a:rPr lang="zh-CN" alt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请替换文字内容</a:t>
              </a:r>
              <a:r>
                <a:rPr lang="en-US" sz="1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a:t>
              </a:r>
            </a:p>
          </p:txBody>
        </p:sp>
      </p:grpSp>
      <p:sp>
        <p:nvSpPr>
          <p:cNvPr id="56" name="矩形 55">
            <a:extLst>
              <a:ext uri="{FF2B5EF4-FFF2-40B4-BE49-F238E27FC236}">
                <a16:creationId xmlns:a16="http://schemas.microsoft.com/office/drawing/2014/main" id="{B1722940-102A-4CAA-B944-A01CE5DB5AC8}"/>
              </a:ext>
            </a:extLst>
          </p:cNvPr>
          <p:cNvSpPr/>
          <p:nvPr/>
        </p:nvSpPr>
        <p:spPr>
          <a:xfrm>
            <a:off x="4750355" y="1815598"/>
            <a:ext cx="6022439" cy="461665"/>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57" name="矩形 56">
            <a:extLst>
              <a:ext uri="{FF2B5EF4-FFF2-40B4-BE49-F238E27FC236}">
                <a16:creationId xmlns:a16="http://schemas.microsoft.com/office/drawing/2014/main" id="{AC96F8E3-DFC0-45C8-BE16-CEDC41D6FCE0}"/>
              </a:ext>
            </a:extLst>
          </p:cNvPr>
          <p:cNvSpPr/>
          <p:nvPr/>
        </p:nvSpPr>
        <p:spPr>
          <a:xfrm>
            <a:off x="4750355" y="2697341"/>
            <a:ext cx="6022439" cy="461665"/>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58" name="矩形 57">
            <a:extLst>
              <a:ext uri="{FF2B5EF4-FFF2-40B4-BE49-F238E27FC236}">
                <a16:creationId xmlns:a16="http://schemas.microsoft.com/office/drawing/2014/main" id="{F1A0CE59-4D78-4436-9AEC-2D6504093BBC}"/>
              </a:ext>
            </a:extLst>
          </p:cNvPr>
          <p:cNvSpPr/>
          <p:nvPr/>
        </p:nvSpPr>
        <p:spPr>
          <a:xfrm>
            <a:off x="4750355" y="3579084"/>
            <a:ext cx="6022439" cy="461665"/>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1" name="矩形 60">
            <a:extLst>
              <a:ext uri="{FF2B5EF4-FFF2-40B4-BE49-F238E27FC236}">
                <a16:creationId xmlns:a16="http://schemas.microsoft.com/office/drawing/2014/main" id="{A2DB1BB1-FCE3-40FA-A117-2B17D116F36D}"/>
              </a:ext>
            </a:extLst>
          </p:cNvPr>
          <p:cNvSpPr/>
          <p:nvPr/>
        </p:nvSpPr>
        <p:spPr>
          <a:xfrm>
            <a:off x="4750355" y="4460827"/>
            <a:ext cx="6022439" cy="461665"/>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2" name="矩形 61">
            <a:extLst>
              <a:ext uri="{FF2B5EF4-FFF2-40B4-BE49-F238E27FC236}">
                <a16:creationId xmlns:a16="http://schemas.microsoft.com/office/drawing/2014/main" id="{D3C5C7D5-D245-4124-AC77-43E2FCE4591E}"/>
              </a:ext>
            </a:extLst>
          </p:cNvPr>
          <p:cNvSpPr/>
          <p:nvPr/>
        </p:nvSpPr>
        <p:spPr>
          <a:xfrm>
            <a:off x="4750355" y="5342570"/>
            <a:ext cx="6022439" cy="461665"/>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54" name="文本框 53">
            <a:extLst>
              <a:ext uri="{FF2B5EF4-FFF2-40B4-BE49-F238E27FC236}">
                <a16:creationId xmlns:a16="http://schemas.microsoft.com/office/drawing/2014/main" id="{0C01BD49-03FC-2C4C-A679-4DE3C7E5A920}"/>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成功项目展示</a:t>
            </a:r>
          </a:p>
        </p:txBody>
      </p:sp>
      <p:grpSp>
        <p:nvGrpSpPr>
          <p:cNvPr id="63" name="组合 62">
            <a:extLst>
              <a:ext uri="{FF2B5EF4-FFF2-40B4-BE49-F238E27FC236}">
                <a16:creationId xmlns:a16="http://schemas.microsoft.com/office/drawing/2014/main" id="{223A0E1C-E134-7949-873A-8E649E89C6CD}"/>
              </a:ext>
            </a:extLst>
          </p:cNvPr>
          <p:cNvGrpSpPr/>
          <p:nvPr/>
        </p:nvGrpSpPr>
        <p:grpSpPr>
          <a:xfrm>
            <a:off x="-212033" y="-377866"/>
            <a:ext cx="1092634" cy="1190657"/>
            <a:chOff x="-2790890" y="-3096932"/>
            <a:chExt cx="7190610" cy="7835694"/>
          </a:xfrm>
        </p:grpSpPr>
        <p:grpSp>
          <p:nvGrpSpPr>
            <p:cNvPr id="64" name="组合 63">
              <a:extLst>
                <a:ext uri="{FF2B5EF4-FFF2-40B4-BE49-F238E27FC236}">
                  <a16:creationId xmlns:a16="http://schemas.microsoft.com/office/drawing/2014/main" id="{319AFF55-DA79-5941-B4D3-14676A89D65F}"/>
                </a:ext>
              </a:extLst>
            </p:cNvPr>
            <p:cNvGrpSpPr/>
            <p:nvPr/>
          </p:nvGrpSpPr>
          <p:grpSpPr>
            <a:xfrm flipH="1" flipV="1">
              <a:off x="-2790890" y="-1679573"/>
              <a:ext cx="7190610" cy="6418335"/>
              <a:chOff x="3731234" y="478518"/>
              <a:chExt cx="7190610" cy="6418335"/>
            </a:xfrm>
          </p:grpSpPr>
          <p:sp>
            <p:nvSpPr>
              <p:cNvPr id="66" name="平行四边形 65">
                <a:extLst>
                  <a:ext uri="{FF2B5EF4-FFF2-40B4-BE49-F238E27FC236}">
                    <a16:creationId xmlns:a16="http://schemas.microsoft.com/office/drawing/2014/main" id="{D1CD3602-41F4-A740-B757-0DD06BD350EC}"/>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7" name="三角形 66">
                <a:extLst>
                  <a:ext uri="{FF2B5EF4-FFF2-40B4-BE49-F238E27FC236}">
                    <a16:creationId xmlns:a16="http://schemas.microsoft.com/office/drawing/2014/main" id="{A6735F96-D751-3245-9E60-706B3FBFD518}"/>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8" name="三角形 67">
                <a:extLst>
                  <a:ext uri="{FF2B5EF4-FFF2-40B4-BE49-F238E27FC236}">
                    <a16:creationId xmlns:a16="http://schemas.microsoft.com/office/drawing/2014/main" id="{AE77F600-F67B-D94A-B167-1EBC5CA33BA1}"/>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65" name="平行四边形 64">
              <a:extLst>
                <a:ext uri="{FF2B5EF4-FFF2-40B4-BE49-F238E27FC236}">
                  <a16:creationId xmlns:a16="http://schemas.microsoft.com/office/drawing/2014/main" id="{0CD4507C-9915-1241-BDA9-D54A96E5971C}"/>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399700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42" presetClass="entr" presetSubtype="0" fill="hold" grpId="0" nodeType="afterEffect">
                                  <p:stCondLst>
                                    <p:cond delay="0"/>
                                  </p:stCondLst>
                                  <p:iterate type="lt">
                                    <p:tmPct val="5000"/>
                                  </p:iterate>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anim calcmode="lin" valueType="num">
                                      <p:cBhvr>
                                        <p:cTn id="24" dur="500" fill="hold"/>
                                        <p:tgtEl>
                                          <p:spTgt spid="56"/>
                                        </p:tgtEl>
                                        <p:attrNameLst>
                                          <p:attrName>ppt_x</p:attrName>
                                        </p:attrNameLst>
                                      </p:cBhvr>
                                      <p:tavLst>
                                        <p:tav tm="0">
                                          <p:val>
                                            <p:strVal val="#ppt_x"/>
                                          </p:val>
                                        </p:tav>
                                        <p:tav tm="100000">
                                          <p:val>
                                            <p:strVal val="#ppt_x"/>
                                          </p:val>
                                        </p:tav>
                                      </p:tavLst>
                                    </p:anim>
                                    <p:anim calcmode="lin" valueType="num">
                                      <p:cBhvr>
                                        <p:cTn id="25" dur="500" fill="hold"/>
                                        <p:tgtEl>
                                          <p:spTgt spid="5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5000"/>
                                  </p:iterate>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anim calcmode="lin" valueType="num">
                                      <p:cBhvr>
                                        <p:cTn id="29" dur="500" fill="hold"/>
                                        <p:tgtEl>
                                          <p:spTgt spid="57"/>
                                        </p:tgtEl>
                                        <p:attrNameLst>
                                          <p:attrName>ppt_x</p:attrName>
                                        </p:attrNameLst>
                                      </p:cBhvr>
                                      <p:tavLst>
                                        <p:tav tm="0">
                                          <p:val>
                                            <p:strVal val="#ppt_x"/>
                                          </p:val>
                                        </p:tav>
                                        <p:tav tm="100000">
                                          <p:val>
                                            <p:strVal val="#ppt_x"/>
                                          </p:val>
                                        </p:tav>
                                      </p:tavLst>
                                    </p:anim>
                                    <p:anim calcmode="lin" valueType="num">
                                      <p:cBhvr>
                                        <p:cTn id="30" dur="500" fill="hold"/>
                                        <p:tgtEl>
                                          <p:spTgt spid="5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iterate type="lt">
                                    <p:tmPct val="5000"/>
                                  </p:iterate>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anim calcmode="lin" valueType="num">
                                      <p:cBhvr>
                                        <p:cTn id="34" dur="500" fill="hold"/>
                                        <p:tgtEl>
                                          <p:spTgt spid="58"/>
                                        </p:tgtEl>
                                        <p:attrNameLst>
                                          <p:attrName>ppt_x</p:attrName>
                                        </p:attrNameLst>
                                      </p:cBhvr>
                                      <p:tavLst>
                                        <p:tav tm="0">
                                          <p:val>
                                            <p:strVal val="#ppt_x"/>
                                          </p:val>
                                        </p:tav>
                                        <p:tav tm="100000">
                                          <p:val>
                                            <p:strVal val="#ppt_x"/>
                                          </p:val>
                                        </p:tav>
                                      </p:tavLst>
                                    </p:anim>
                                    <p:anim calcmode="lin" valueType="num">
                                      <p:cBhvr>
                                        <p:cTn id="35" dur="500" fill="hold"/>
                                        <p:tgtEl>
                                          <p:spTgt spid="5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iterate type="lt">
                                    <p:tmPct val="5000"/>
                                  </p:iterate>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anim calcmode="lin" valueType="num">
                                      <p:cBhvr>
                                        <p:cTn id="39" dur="500" fill="hold"/>
                                        <p:tgtEl>
                                          <p:spTgt spid="61"/>
                                        </p:tgtEl>
                                        <p:attrNameLst>
                                          <p:attrName>ppt_x</p:attrName>
                                        </p:attrNameLst>
                                      </p:cBhvr>
                                      <p:tavLst>
                                        <p:tav tm="0">
                                          <p:val>
                                            <p:strVal val="#ppt_x"/>
                                          </p:val>
                                        </p:tav>
                                        <p:tav tm="100000">
                                          <p:val>
                                            <p:strVal val="#ppt_x"/>
                                          </p:val>
                                        </p:tav>
                                      </p:tavLst>
                                    </p:anim>
                                    <p:anim calcmode="lin" valueType="num">
                                      <p:cBhvr>
                                        <p:cTn id="40" dur="5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iterate type="lt">
                                    <p:tmPct val="5000"/>
                                  </p:iterate>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anim calcmode="lin" valueType="num">
                                      <p:cBhvr>
                                        <p:cTn id="44" dur="500" fill="hold"/>
                                        <p:tgtEl>
                                          <p:spTgt spid="62"/>
                                        </p:tgtEl>
                                        <p:attrNameLst>
                                          <p:attrName>ppt_x</p:attrName>
                                        </p:attrNameLst>
                                      </p:cBhvr>
                                      <p:tavLst>
                                        <p:tav tm="0">
                                          <p:val>
                                            <p:strVal val="#ppt_x"/>
                                          </p:val>
                                        </p:tav>
                                        <p:tav tm="100000">
                                          <p:val>
                                            <p:strVal val="#ppt_x"/>
                                          </p:val>
                                        </p:tav>
                                      </p:tavLst>
                                    </p:anim>
                                    <p:anim calcmode="lin" valueType="num">
                                      <p:cBhvr>
                                        <p:cTn id="45" dur="500" fill="hold"/>
                                        <p:tgtEl>
                                          <p:spTgt spid="62"/>
                                        </p:tgtEl>
                                        <p:attrNameLst>
                                          <p:attrName>ppt_y</p:attrName>
                                        </p:attrNameLst>
                                      </p:cBhvr>
                                      <p:tavLst>
                                        <p:tav tm="0">
                                          <p:val>
                                            <p:strVal val="#ppt_y+.1"/>
                                          </p:val>
                                        </p:tav>
                                        <p:tav tm="100000">
                                          <p:val>
                                            <p:strVal val="#ppt_y"/>
                                          </p:val>
                                        </p:tav>
                                      </p:tavLst>
                                    </p:anim>
                                  </p:childTnLst>
                                </p:cTn>
                              </p:par>
                            </p:childTnLst>
                          </p:cTn>
                        </p:par>
                        <p:par>
                          <p:cTn id="46" fill="hold">
                            <p:stCondLst>
                              <p:cond delay="2925"/>
                            </p:stCondLst>
                            <p:childTnLst>
                              <p:par>
                                <p:cTn id="47" presetID="4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1"/>
                                          </p:val>
                                        </p:tav>
                                        <p:tav tm="100000">
                                          <p:val>
                                            <p:strVal val="#ppt_x"/>
                                          </p:val>
                                        </p:tav>
                                      </p:tavLst>
                                    </p:anim>
                                    <p:anim calcmode="lin" valueType="num">
                                      <p:cBhvr>
                                        <p:cTn id="51"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1" grpId="0"/>
      <p:bldP spid="6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3E0E16FC-792F-3E4E-BF48-BC4F182CDFF0}"/>
              </a:ext>
            </a:extLst>
          </p:cNvPr>
          <p:cNvGrpSpPr/>
          <p:nvPr/>
        </p:nvGrpSpPr>
        <p:grpSpPr>
          <a:xfrm flipH="1" flipV="1">
            <a:off x="-2790890" y="-1679573"/>
            <a:ext cx="7190610" cy="6418335"/>
            <a:chOff x="3731234" y="478518"/>
            <a:chExt cx="7190610" cy="6418335"/>
          </a:xfrm>
        </p:grpSpPr>
        <p:sp>
          <p:nvSpPr>
            <p:cNvPr id="11" name="平行四边形 10">
              <a:extLst>
                <a:ext uri="{FF2B5EF4-FFF2-40B4-BE49-F238E27FC236}">
                  <a16:creationId xmlns:a16="http://schemas.microsoft.com/office/drawing/2014/main" id="{38331E08-D785-4C45-B2C9-75F6AA8C3DAD}"/>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三角形 11">
              <a:extLst>
                <a:ext uri="{FF2B5EF4-FFF2-40B4-BE49-F238E27FC236}">
                  <a16:creationId xmlns:a16="http://schemas.microsoft.com/office/drawing/2014/main" id="{E56D6C80-CE90-9C42-AAB7-365703DE2917}"/>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三角形 12">
              <a:extLst>
                <a:ext uri="{FF2B5EF4-FFF2-40B4-BE49-F238E27FC236}">
                  <a16:creationId xmlns:a16="http://schemas.microsoft.com/office/drawing/2014/main" id="{BB9DFE73-7C3F-6A46-8C0B-DB1C00715DA9}"/>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4" name="平行四边形 13">
            <a:extLst>
              <a:ext uri="{FF2B5EF4-FFF2-40B4-BE49-F238E27FC236}">
                <a16:creationId xmlns:a16="http://schemas.microsoft.com/office/drawing/2014/main" id="{E8361AA5-1237-C840-A61A-799C471452C2}"/>
              </a:ext>
            </a:extLst>
          </p:cNvPr>
          <p:cNvSpPr/>
          <p:nvPr/>
        </p:nvSpPr>
        <p:spPr>
          <a:xfrm>
            <a:off x="9961739" y="437322"/>
            <a:ext cx="5520696" cy="6858000"/>
          </a:xfrm>
          <a:prstGeom prst="parallelogram">
            <a:avLst>
              <a:gd name="adj" fmla="val 76100"/>
            </a:avLst>
          </a:prstGeom>
          <a:gradFill>
            <a:gsLst>
              <a:gs pos="0">
                <a:srgbClr val="0070C0"/>
              </a:gs>
              <a:gs pos="100000">
                <a:srgbClr val="002060"/>
              </a:gs>
            </a:gsLst>
            <a:lin ang="2700000" scaled="1"/>
          </a:gradFill>
          <a:ln>
            <a:noFill/>
          </a:ln>
          <a:effectLst>
            <a:outerShdw blurRad="762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6C0CC678-4F20-314D-8B67-D18661592659}"/>
              </a:ext>
            </a:extLst>
          </p:cNvPr>
          <p:cNvSpPr txBox="1"/>
          <p:nvPr/>
        </p:nvSpPr>
        <p:spPr>
          <a:xfrm>
            <a:off x="2440010" y="2758326"/>
            <a:ext cx="1127232" cy="1107996"/>
          </a:xfrm>
          <a:prstGeom prst="rect">
            <a:avLst/>
          </a:prstGeom>
          <a:noFill/>
        </p:spPr>
        <p:txBody>
          <a:bodyPr wrap="none" rtlCol="0">
            <a:spAutoFit/>
          </a:bodyPr>
          <a:lstStyle/>
          <a:p>
            <a:r>
              <a:rPr kumimoji="1" lang="en-US" altLang="zh-CN"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04</a:t>
            </a:r>
            <a:endParaRPr kumimoji="1" lang="zh-CN" altLang="en-US"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endParaRPr>
          </a:p>
        </p:txBody>
      </p:sp>
      <p:sp>
        <p:nvSpPr>
          <p:cNvPr id="16" name="文本框 15">
            <a:extLst>
              <a:ext uri="{FF2B5EF4-FFF2-40B4-BE49-F238E27FC236}">
                <a16:creationId xmlns:a16="http://schemas.microsoft.com/office/drawing/2014/main" id="{53F130E6-FD31-6A4E-B202-A1D598D5A82F}"/>
              </a:ext>
            </a:extLst>
          </p:cNvPr>
          <p:cNvSpPr txBox="1"/>
          <p:nvPr/>
        </p:nvSpPr>
        <p:spPr>
          <a:xfrm>
            <a:off x="4399720" y="2619543"/>
            <a:ext cx="5157181" cy="1015663"/>
          </a:xfrm>
          <a:prstGeom prst="rect">
            <a:avLst/>
          </a:prstGeom>
          <a:noFill/>
        </p:spPr>
        <p:txBody>
          <a:bodyPr wrap="none" rtlCol="0">
            <a:spAutoFit/>
          </a:bodyPr>
          <a:lstStyle/>
          <a:p>
            <a:r>
              <a:rPr lang="zh-CN" altLang="en-US" sz="6000" b="1" spc="300" dirty="0">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工作存在不足</a:t>
            </a:r>
          </a:p>
        </p:txBody>
      </p:sp>
      <p:sp>
        <p:nvSpPr>
          <p:cNvPr id="17" name="平行四边形 16">
            <a:extLst>
              <a:ext uri="{FF2B5EF4-FFF2-40B4-BE49-F238E27FC236}">
                <a16:creationId xmlns:a16="http://schemas.microsoft.com/office/drawing/2014/main" id="{74B2D65F-63F9-764F-95D7-C3A4A5F8AD77}"/>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7">
            <a:extLst>
              <a:ext uri="{FF2B5EF4-FFF2-40B4-BE49-F238E27FC236}">
                <a16:creationId xmlns:a16="http://schemas.microsoft.com/office/drawing/2014/main" id="{1E80E372-5385-6F4B-8C4F-EC7C24D683F1}"/>
              </a:ext>
            </a:extLst>
          </p:cNvPr>
          <p:cNvSpPr txBox="1"/>
          <p:nvPr/>
        </p:nvSpPr>
        <p:spPr>
          <a:xfrm>
            <a:off x="4399720" y="3611202"/>
            <a:ext cx="5520696" cy="525465"/>
          </a:xfrm>
          <a:prstGeom prst="rect">
            <a:avLst/>
          </a:prstGeom>
          <a:noFill/>
        </p:spPr>
        <p:txBody>
          <a:bodyPr wrap="square" rtlCol="0">
            <a:spAutoFit/>
          </a:bodyPr>
          <a:lstStyle/>
          <a:p>
            <a:pPr>
              <a:lnSpc>
                <a:spcPct val="150000"/>
              </a:lnSpc>
            </a:pPr>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your content is entered here, or by copying your text, select paste in this box and choose to retain only text. your content is typed here, or by copying your text, select paste in this box.</a:t>
            </a:r>
          </a:p>
        </p:txBody>
      </p:sp>
      <p:pic>
        <p:nvPicPr>
          <p:cNvPr id="2" name="图片 1">
            <a:extLst>
              <a:ext uri="{FF2B5EF4-FFF2-40B4-BE49-F238E27FC236}">
                <a16:creationId xmlns:a16="http://schemas.microsoft.com/office/drawing/2014/main" id="{20B3B0B5-A96B-45ED-B2A7-E9164FB5B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7525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78C76FCA-A2D6-45C9-AE9A-A61E1CCDF92E}"/>
              </a:ext>
            </a:extLst>
          </p:cNvPr>
          <p:cNvGrpSpPr/>
          <p:nvPr/>
        </p:nvGrpSpPr>
        <p:grpSpPr>
          <a:xfrm>
            <a:off x="4582132" y="1418564"/>
            <a:ext cx="4766375" cy="1365774"/>
            <a:chOff x="1722551" y="1441203"/>
            <a:chExt cx="4766375" cy="1365774"/>
          </a:xfrm>
        </p:grpSpPr>
        <p:grpSp>
          <p:nvGrpSpPr>
            <p:cNvPr id="9" name="组合 8">
              <a:extLst>
                <a:ext uri="{FF2B5EF4-FFF2-40B4-BE49-F238E27FC236}">
                  <a16:creationId xmlns:a16="http://schemas.microsoft.com/office/drawing/2014/main" id="{CB3D0922-4D23-4A3C-92CE-21E68FCF2278}"/>
                </a:ext>
              </a:extLst>
            </p:cNvPr>
            <p:cNvGrpSpPr/>
            <p:nvPr/>
          </p:nvGrpSpPr>
          <p:grpSpPr>
            <a:xfrm>
              <a:off x="1722551" y="1441203"/>
              <a:ext cx="4766375" cy="1365774"/>
              <a:chOff x="1049451" y="1517403"/>
              <a:chExt cx="4766375" cy="1365774"/>
            </a:xfrm>
          </p:grpSpPr>
          <p:grpSp>
            <p:nvGrpSpPr>
              <p:cNvPr id="5" name="组合 4">
                <a:extLst>
                  <a:ext uri="{FF2B5EF4-FFF2-40B4-BE49-F238E27FC236}">
                    <a16:creationId xmlns:a16="http://schemas.microsoft.com/office/drawing/2014/main" id="{9CE25FBA-8572-420B-9621-7B2230F5C0EB}"/>
                  </a:ext>
                </a:extLst>
              </p:cNvPr>
              <p:cNvGrpSpPr/>
              <p:nvPr/>
            </p:nvGrpSpPr>
            <p:grpSpPr>
              <a:xfrm>
                <a:off x="1049451" y="1517403"/>
                <a:ext cx="4766375" cy="1365774"/>
                <a:chOff x="1428751" y="1146629"/>
                <a:chExt cx="5115947" cy="1465942"/>
              </a:xfrm>
            </p:grpSpPr>
            <p:sp>
              <p:nvSpPr>
                <p:cNvPr id="2" name="箭头: 五边形 1">
                  <a:extLst>
                    <a:ext uri="{FF2B5EF4-FFF2-40B4-BE49-F238E27FC236}">
                      <a16:creationId xmlns:a16="http://schemas.microsoft.com/office/drawing/2014/main" id="{09D533F3-9BAD-428B-A520-FD5EACC770E1}"/>
                    </a:ext>
                  </a:extLst>
                </p:cNvPr>
                <p:cNvSpPr/>
                <p:nvPr/>
              </p:nvSpPr>
              <p:spPr>
                <a:xfrm>
                  <a:off x="1770742" y="1451429"/>
                  <a:ext cx="4773956" cy="1161142"/>
                </a:xfrm>
                <a:prstGeom prst="homePlat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流程图: 数据 3">
                  <a:extLst>
                    <a:ext uri="{FF2B5EF4-FFF2-40B4-BE49-F238E27FC236}">
                      <a16:creationId xmlns:a16="http://schemas.microsoft.com/office/drawing/2014/main" id="{2C83269B-DB90-4F3C-96ED-0BF731B7A233}"/>
                    </a:ext>
                  </a:extLst>
                </p:cNvPr>
                <p:cNvSpPr/>
                <p:nvPr/>
              </p:nvSpPr>
              <p:spPr>
                <a:xfrm rot="16200000" flipH="1">
                  <a:off x="1547691" y="1369680"/>
                  <a:ext cx="1465942" cy="1019839"/>
                </a:xfrm>
                <a:prstGeom prst="flowChartInputOutput">
                  <a:avLst/>
                </a:prstGeom>
                <a:solidFill>
                  <a:srgbClr val="0042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矩形 10">
                  <a:extLst>
                    <a:ext uri="{FF2B5EF4-FFF2-40B4-BE49-F238E27FC236}">
                      <a16:creationId xmlns:a16="http://schemas.microsoft.com/office/drawing/2014/main" id="{434A6AB8-FDBF-4E29-AD7E-B6207D2113E3}"/>
                    </a:ext>
                  </a:extLst>
                </p:cNvPr>
                <p:cNvSpPr/>
                <p:nvPr/>
              </p:nvSpPr>
              <p:spPr>
                <a:xfrm>
                  <a:off x="1428751" y="1146629"/>
                  <a:ext cx="1361831" cy="1161142"/>
                </a:xfrm>
                <a:prstGeom prst="rect">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7" name="baby-flash-cards-with-book-image_29757">
                <a:extLst>
                  <a:ext uri="{FF2B5EF4-FFF2-40B4-BE49-F238E27FC236}">
                    <a16:creationId xmlns:a16="http://schemas.microsoft.com/office/drawing/2014/main" id="{E99446EE-F2A8-40FC-8FFC-C06A4E9A9307}"/>
                  </a:ext>
                </a:extLst>
              </p:cNvPr>
              <p:cNvSpPr>
                <a:spLocks noChangeAspect="1"/>
              </p:cNvSpPr>
              <p:nvPr/>
            </p:nvSpPr>
            <p:spPr bwMode="auto">
              <a:xfrm>
                <a:off x="1340201" y="1762708"/>
                <a:ext cx="609685" cy="605210"/>
              </a:xfrm>
              <a:custGeom>
                <a:avLst/>
                <a:gdLst>
                  <a:gd name="connsiteX0" fmla="*/ 155290 w 605733"/>
                  <a:gd name="connsiteY0" fmla="*/ 496650 h 601288"/>
                  <a:gd name="connsiteX1" fmla="*/ 155290 w 605733"/>
                  <a:gd name="connsiteY1" fmla="*/ 511959 h 601288"/>
                  <a:gd name="connsiteX2" fmla="*/ 169210 w 605733"/>
                  <a:gd name="connsiteY2" fmla="*/ 511959 h 601288"/>
                  <a:gd name="connsiteX3" fmla="*/ 175093 w 605733"/>
                  <a:gd name="connsiteY3" fmla="*/ 510957 h 601288"/>
                  <a:gd name="connsiteX4" fmla="*/ 178825 w 605733"/>
                  <a:gd name="connsiteY4" fmla="*/ 503804 h 601288"/>
                  <a:gd name="connsiteX5" fmla="*/ 175237 w 605733"/>
                  <a:gd name="connsiteY5" fmla="*/ 497651 h 601288"/>
                  <a:gd name="connsiteX6" fmla="*/ 169497 w 605733"/>
                  <a:gd name="connsiteY6" fmla="*/ 496650 h 601288"/>
                  <a:gd name="connsiteX7" fmla="*/ 155290 w 605733"/>
                  <a:gd name="connsiteY7" fmla="*/ 474616 h 601288"/>
                  <a:gd name="connsiteX8" fmla="*/ 155290 w 605733"/>
                  <a:gd name="connsiteY8" fmla="*/ 487207 h 601288"/>
                  <a:gd name="connsiteX9" fmla="*/ 169210 w 605733"/>
                  <a:gd name="connsiteY9" fmla="*/ 487207 h 601288"/>
                  <a:gd name="connsiteX10" fmla="*/ 175380 w 605733"/>
                  <a:gd name="connsiteY10" fmla="*/ 485776 h 601288"/>
                  <a:gd name="connsiteX11" fmla="*/ 177677 w 605733"/>
                  <a:gd name="connsiteY11" fmla="*/ 480768 h 601288"/>
                  <a:gd name="connsiteX12" fmla="*/ 174519 w 605733"/>
                  <a:gd name="connsiteY12" fmla="*/ 475475 h 601288"/>
                  <a:gd name="connsiteX13" fmla="*/ 167775 w 605733"/>
                  <a:gd name="connsiteY13" fmla="*/ 474616 h 601288"/>
                  <a:gd name="connsiteX14" fmla="*/ 288399 w 605733"/>
                  <a:gd name="connsiteY14" fmla="*/ 473001 h 601288"/>
                  <a:gd name="connsiteX15" fmla="*/ 277075 w 605733"/>
                  <a:gd name="connsiteY15" fmla="*/ 478297 h 601288"/>
                  <a:gd name="connsiteX16" fmla="*/ 272918 w 605733"/>
                  <a:gd name="connsiteY16" fmla="*/ 493183 h 601288"/>
                  <a:gd name="connsiteX17" fmla="*/ 277075 w 605733"/>
                  <a:gd name="connsiteY17" fmla="*/ 508069 h 601288"/>
                  <a:gd name="connsiteX18" fmla="*/ 288399 w 605733"/>
                  <a:gd name="connsiteY18" fmla="*/ 513222 h 601288"/>
                  <a:gd name="connsiteX19" fmla="*/ 299723 w 605733"/>
                  <a:gd name="connsiteY19" fmla="*/ 508069 h 601288"/>
                  <a:gd name="connsiteX20" fmla="*/ 303880 w 605733"/>
                  <a:gd name="connsiteY20" fmla="*/ 493183 h 601288"/>
                  <a:gd name="connsiteX21" fmla="*/ 299723 w 605733"/>
                  <a:gd name="connsiteY21" fmla="*/ 478297 h 601288"/>
                  <a:gd name="connsiteX22" fmla="*/ 288399 w 605733"/>
                  <a:gd name="connsiteY22" fmla="*/ 473001 h 601288"/>
                  <a:gd name="connsiteX23" fmla="*/ 226587 w 605733"/>
                  <a:gd name="connsiteY23" fmla="*/ 473001 h 601288"/>
                  <a:gd name="connsiteX24" fmla="*/ 215263 w 605733"/>
                  <a:gd name="connsiteY24" fmla="*/ 478297 h 601288"/>
                  <a:gd name="connsiteX25" fmla="*/ 210962 w 605733"/>
                  <a:gd name="connsiteY25" fmla="*/ 493183 h 601288"/>
                  <a:gd name="connsiteX26" fmla="*/ 215263 w 605733"/>
                  <a:gd name="connsiteY26" fmla="*/ 508069 h 601288"/>
                  <a:gd name="connsiteX27" fmla="*/ 226587 w 605733"/>
                  <a:gd name="connsiteY27" fmla="*/ 513222 h 601288"/>
                  <a:gd name="connsiteX28" fmla="*/ 237767 w 605733"/>
                  <a:gd name="connsiteY28" fmla="*/ 508069 h 601288"/>
                  <a:gd name="connsiteX29" fmla="*/ 242068 w 605733"/>
                  <a:gd name="connsiteY29" fmla="*/ 493183 h 601288"/>
                  <a:gd name="connsiteX30" fmla="*/ 237767 w 605733"/>
                  <a:gd name="connsiteY30" fmla="*/ 478297 h 601288"/>
                  <a:gd name="connsiteX31" fmla="*/ 226587 w 605733"/>
                  <a:gd name="connsiteY31" fmla="*/ 473001 h 601288"/>
                  <a:gd name="connsiteX32" fmla="*/ 325236 w 605733"/>
                  <a:gd name="connsiteY32" fmla="*/ 464744 h 601288"/>
                  <a:gd name="connsiteX33" fmla="*/ 336990 w 605733"/>
                  <a:gd name="connsiteY33" fmla="*/ 464744 h 601288"/>
                  <a:gd name="connsiteX34" fmla="*/ 336990 w 605733"/>
                  <a:gd name="connsiteY34" fmla="*/ 488208 h 601288"/>
                  <a:gd name="connsiteX35" fmla="*/ 359063 w 605733"/>
                  <a:gd name="connsiteY35" fmla="*/ 464744 h 601288"/>
                  <a:gd name="connsiteX36" fmla="*/ 374543 w 605733"/>
                  <a:gd name="connsiteY36" fmla="*/ 464744 h 601288"/>
                  <a:gd name="connsiteX37" fmla="*/ 351036 w 605733"/>
                  <a:gd name="connsiteY37" fmla="*/ 488208 h 601288"/>
                  <a:gd name="connsiteX38" fmla="*/ 375690 w 605733"/>
                  <a:gd name="connsiteY38" fmla="*/ 521831 h 601288"/>
                  <a:gd name="connsiteX39" fmla="*/ 360353 w 605733"/>
                  <a:gd name="connsiteY39" fmla="*/ 521831 h 601288"/>
                  <a:gd name="connsiteX40" fmla="*/ 342723 w 605733"/>
                  <a:gd name="connsiteY40" fmla="*/ 496936 h 601288"/>
                  <a:gd name="connsiteX41" fmla="*/ 336990 w 605733"/>
                  <a:gd name="connsiteY41" fmla="*/ 502802 h 601288"/>
                  <a:gd name="connsiteX42" fmla="*/ 336990 w 605733"/>
                  <a:gd name="connsiteY42" fmla="*/ 521831 h 601288"/>
                  <a:gd name="connsiteX43" fmla="*/ 325236 w 605733"/>
                  <a:gd name="connsiteY43" fmla="*/ 521831 h 601288"/>
                  <a:gd name="connsiteX44" fmla="*/ 143953 w 605733"/>
                  <a:gd name="connsiteY44" fmla="*/ 464744 h 601288"/>
                  <a:gd name="connsiteX45" fmla="*/ 171649 w 605733"/>
                  <a:gd name="connsiteY45" fmla="*/ 464744 h 601288"/>
                  <a:gd name="connsiteX46" fmla="*/ 186430 w 605733"/>
                  <a:gd name="connsiteY46" fmla="*/ 470753 h 601288"/>
                  <a:gd name="connsiteX47" fmla="*/ 189157 w 605733"/>
                  <a:gd name="connsiteY47" fmla="*/ 479481 h 601288"/>
                  <a:gd name="connsiteX48" fmla="*/ 186430 w 605733"/>
                  <a:gd name="connsiteY48" fmla="*/ 487922 h 601288"/>
                  <a:gd name="connsiteX49" fmla="*/ 182125 w 605733"/>
                  <a:gd name="connsiteY49" fmla="*/ 491213 h 601288"/>
                  <a:gd name="connsiteX50" fmla="*/ 188726 w 605733"/>
                  <a:gd name="connsiteY50" fmla="*/ 496221 h 601288"/>
                  <a:gd name="connsiteX51" fmla="*/ 190879 w 605733"/>
                  <a:gd name="connsiteY51" fmla="*/ 504519 h 601288"/>
                  <a:gd name="connsiteX52" fmla="*/ 188296 w 605733"/>
                  <a:gd name="connsiteY52" fmla="*/ 513676 h 601288"/>
                  <a:gd name="connsiteX53" fmla="*/ 184278 w 605733"/>
                  <a:gd name="connsiteY53" fmla="*/ 518254 h 601288"/>
                  <a:gd name="connsiteX54" fmla="*/ 177820 w 605733"/>
                  <a:gd name="connsiteY54" fmla="*/ 521116 h 601288"/>
                  <a:gd name="connsiteX55" fmla="*/ 169784 w 605733"/>
                  <a:gd name="connsiteY55" fmla="*/ 521831 h 601288"/>
                  <a:gd name="connsiteX56" fmla="*/ 143953 w 605733"/>
                  <a:gd name="connsiteY56" fmla="*/ 521831 h 601288"/>
                  <a:gd name="connsiteX57" fmla="*/ 288399 w 605733"/>
                  <a:gd name="connsiteY57" fmla="*/ 462839 h 601288"/>
                  <a:gd name="connsiteX58" fmla="*/ 307177 w 605733"/>
                  <a:gd name="connsiteY58" fmla="*/ 469566 h 601288"/>
                  <a:gd name="connsiteX59" fmla="*/ 315921 w 605733"/>
                  <a:gd name="connsiteY59" fmla="*/ 493183 h 601288"/>
                  <a:gd name="connsiteX60" fmla="*/ 307177 w 605733"/>
                  <a:gd name="connsiteY60" fmla="*/ 516657 h 601288"/>
                  <a:gd name="connsiteX61" fmla="*/ 288399 w 605733"/>
                  <a:gd name="connsiteY61" fmla="*/ 523384 h 601288"/>
                  <a:gd name="connsiteX62" fmla="*/ 269621 w 605733"/>
                  <a:gd name="connsiteY62" fmla="*/ 516657 h 601288"/>
                  <a:gd name="connsiteX63" fmla="*/ 261021 w 605733"/>
                  <a:gd name="connsiteY63" fmla="*/ 493183 h 601288"/>
                  <a:gd name="connsiteX64" fmla="*/ 269621 w 605733"/>
                  <a:gd name="connsiteY64" fmla="*/ 469566 h 601288"/>
                  <a:gd name="connsiteX65" fmla="*/ 288399 w 605733"/>
                  <a:gd name="connsiteY65" fmla="*/ 462839 h 601288"/>
                  <a:gd name="connsiteX66" fmla="*/ 226587 w 605733"/>
                  <a:gd name="connsiteY66" fmla="*/ 462839 h 601288"/>
                  <a:gd name="connsiteX67" fmla="*/ 245364 w 605733"/>
                  <a:gd name="connsiteY67" fmla="*/ 469566 h 601288"/>
                  <a:gd name="connsiteX68" fmla="*/ 253965 w 605733"/>
                  <a:gd name="connsiteY68" fmla="*/ 493183 h 601288"/>
                  <a:gd name="connsiteX69" fmla="*/ 245364 w 605733"/>
                  <a:gd name="connsiteY69" fmla="*/ 516657 h 601288"/>
                  <a:gd name="connsiteX70" fmla="*/ 226587 w 605733"/>
                  <a:gd name="connsiteY70" fmla="*/ 523384 h 601288"/>
                  <a:gd name="connsiteX71" fmla="*/ 207809 w 605733"/>
                  <a:gd name="connsiteY71" fmla="*/ 516657 h 601288"/>
                  <a:gd name="connsiteX72" fmla="*/ 199065 w 605733"/>
                  <a:gd name="connsiteY72" fmla="*/ 493183 h 601288"/>
                  <a:gd name="connsiteX73" fmla="*/ 207809 w 605733"/>
                  <a:gd name="connsiteY73" fmla="*/ 469566 h 601288"/>
                  <a:gd name="connsiteX74" fmla="*/ 226587 w 605733"/>
                  <a:gd name="connsiteY74" fmla="*/ 462839 h 601288"/>
                  <a:gd name="connsiteX75" fmla="*/ 253977 w 605733"/>
                  <a:gd name="connsiteY75" fmla="*/ 164823 h 601288"/>
                  <a:gd name="connsiteX76" fmla="*/ 265734 w 605733"/>
                  <a:gd name="connsiteY76" fmla="*/ 164823 h 601288"/>
                  <a:gd name="connsiteX77" fmla="*/ 371263 w 605733"/>
                  <a:gd name="connsiteY77" fmla="*/ 288066 h 601288"/>
                  <a:gd name="connsiteX78" fmla="*/ 368109 w 605733"/>
                  <a:gd name="connsiteY78" fmla="*/ 294937 h 601288"/>
                  <a:gd name="connsiteX79" fmla="*/ 351907 w 605733"/>
                  <a:gd name="connsiteY79" fmla="*/ 294937 h 601288"/>
                  <a:gd name="connsiteX80" fmla="*/ 342730 w 605733"/>
                  <a:gd name="connsiteY80" fmla="*/ 303955 h 601288"/>
                  <a:gd name="connsiteX81" fmla="*/ 342730 w 605733"/>
                  <a:gd name="connsiteY81" fmla="*/ 408304 h 601288"/>
                  <a:gd name="connsiteX82" fmla="*/ 333697 w 605733"/>
                  <a:gd name="connsiteY82" fmla="*/ 417465 h 601288"/>
                  <a:gd name="connsiteX83" fmla="*/ 287672 w 605733"/>
                  <a:gd name="connsiteY83" fmla="*/ 417465 h 601288"/>
                  <a:gd name="connsiteX84" fmla="*/ 288675 w 605733"/>
                  <a:gd name="connsiteY84" fmla="*/ 410594 h 601288"/>
                  <a:gd name="connsiteX85" fmla="*/ 288675 w 605733"/>
                  <a:gd name="connsiteY85" fmla="*/ 373521 h 601288"/>
                  <a:gd name="connsiteX86" fmla="*/ 259856 w 605733"/>
                  <a:gd name="connsiteY86" fmla="*/ 344750 h 601288"/>
                  <a:gd name="connsiteX87" fmla="*/ 231036 w 605733"/>
                  <a:gd name="connsiteY87" fmla="*/ 373521 h 601288"/>
                  <a:gd name="connsiteX88" fmla="*/ 231036 w 605733"/>
                  <a:gd name="connsiteY88" fmla="*/ 410594 h 601288"/>
                  <a:gd name="connsiteX89" fmla="*/ 232040 w 605733"/>
                  <a:gd name="connsiteY89" fmla="*/ 417465 h 601288"/>
                  <a:gd name="connsiteX90" fmla="*/ 186014 w 605733"/>
                  <a:gd name="connsiteY90" fmla="*/ 417465 h 601288"/>
                  <a:gd name="connsiteX91" fmla="*/ 176981 w 605733"/>
                  <a:gd name="connsiteY91" fmla="*/ 408304 h 601288"/>
                  <a:gd name="connsiteX92" fmla="*/ 176981 w 605733"/>
                  <a:gd name="connsiteY92" fmla="*/ 303955 h 601288"/>
                  <a:gd name="connsiteX93" fmla="*/ 167805 w 605733"/>
                  <a:gd name="connsiteY93" fmla="*/ 294937 h 601288"/>
                  <a:gd name="connsiteX94" fmla="*/ 151603 w 605733"/>
                  <a:gd name="connsiteY94" fmla="*/ 294937 h 601288"/>
                  <a:gd name="connsiteX95" fmla="*/ 148448 w 605733"/>
                  <a:gd name="connsiteY95" fmla="*/ 288066 h 601288"/>
                  <a:gd name="connsiteX96" fmla="*/ 67115 w 605733"/>
                  <a:gd name="connsiteY96" fmla="*/ 113413 h 601288"/>
                  <a:gd name="connsiteX97" fmla="*/ 30976 w 605733"/>
                  <a:gd name="connsiteY97" fmla="*/ 149488 h 601288"/>
                  <a:gd name="connsiteX98" fmla="*/ 30976 w 605733"/>
                  <a:gd name="connsiteY98" fmla="*/ 534291 h 601288"/>
                  <a:gd name="connsiteX99" fmla="*/ 67115 w 605733"/>
                  <a:gd name="connsiteY99" fmla="*/ 570366 h 601288"/>
                  <a:gd name="connsiteX100" fmla="*/ 452599 w 605733"/>
                  <a:gd name="connsiteY100" fmla="*/ 570366 h 601288"/>
                  <a:gd name="connsiteX101" fmla="*/ 488738 w 605733"/>
                  <a:gd name="connsiteY101" fmla="*/ 534291 h 601288"/>
                  <a:gd name="connsiteX102" fmla="*/ 488738 w 605733"/>
                  <a:gd name="connsiteY102" fmla="*/ 149488 h 601288"/>
                  <a:gd name="connsiteX103" fmla="*/ 452599 w 605733"/>
                  <a:gd name="connsiteY103" fmla="*/ 113413 h 601288"/>
                  <a:gd name="connsiteX104" fmla="*/ 67115 w 605733"/>
                  <a:gd name="connsiteY104" fmla="*/ 82491 h 601288"/>
                  <a:gd name="connsiteX105" fmla="*/ 452599 w 605733"/>
                  <a:gd name="connsiteY105" fmla="*/ 82491 h 601288"/>
                  <a:gd name="connsiteX106" fmla="*/ 519714 w 605733"/>
                  <a:gd name="connsiteY106" fmla="*/ 149488 h 601288"/>
                  <a:gd name="connsiteX107" fmla="*/ 519714 w 605733"/>
                  <a:gd name="connsiteY107" fmla="*/ 534291 h 601288"/>
                  <a:gd name="connsiteX108" fmla="*/ 452599 w 605733"/>
                  <a:gd name="connsiteY108" fmla="*/ 601288 h 601288"/>
                  <a:gd name="connsiteX109" fmla="*/ 67115 w 605733"/>
                  <a:gd name="connsiteY109" fmla="*/ 601288 h 601288"/>
                  <a:gd name="connsiteX110" fmla="*/ 0 w 605733"/>
                  <a:gd name="connsiteY110" fmla="*/ 534291 h 601288"/>
                  <a:gd name="connsiteX111" fmla="*/ 0 w 605733"/>
                  <a:gd name="connsiteY111" fmla="*/ 149488 h 601288"/>
                  <a:gd name="connsiteX112" fmla="*/ 67115 w 605733"/>
                  <a:gd name="connsiteY112" fmla="*/ 82491 h 601288"/>
                  <a:gd name="connsiteX113" fmla="*/ 70530 w 605733"/>
                  <a:gd name="connsiteY113" fmla="*/ 41281 h 601288"/>
                  <a:gd name="connsiteX114" fmla="*/ 497334 w 605733"/>
                  <a:gd name="connsiteY114" fmla="*/ 41281 h 601288"/>
                  <a:gd name="connsiteX115" fmla="*/ 564452 w 605733"/>
                  <a:gd name="connsiteY115" fmla="*/ 108278 h 601288"/>
                  <a:gd name="connsiteX116" fmla="*/ 564452 w 605733"/>
                  <a:gd name="connsiteY116" fmla="*/ 544617 h 601288"/>
                  <a:gd name="connsiteX117" fmla="*/ 548963 w 605733"/>
                  <a:gd name="connsiteY117" fmla="*/ 560078 h 601288"/>
                  <a:gd name="connsiteX118" fmla="*/ 537777 w 605733"/>
                  <a:gd name="connsiteY118" fmla="*/ 555211 h 601288"/>
                  <a:gd name="connsiteX119" fmla="*/ 533474 w 605733"/>
                  <a:gd name="connsiteY119" fmla="*/ 544617 h 601288"/>
                  <a:gd name="connsiteX120" fmla="*/ 533474 w 605733"/>
                  <a:gd name="connsiteY120" fmla="*/ 115436 h 601288"/>
                  <a:gd name="connsiteX121" fmla="*/ 533474 w 605733"/>
                  <a:gd name="connsiteY121" fmla="*/ 108278 h 601288"/>
                  <a:gd name="connsiteX122" fmla="*/ 497334 w 605733"/>
                  <a:gd name="connsiteY122" fmla="*/ 72203 h 601288"/>
                  <a:gd name="connsiteX123" fmla="*/ 493748 w 605733"/>
                  <a:gd name="connsiteY123" fmla="*/ 72203 h 601288"/>
                  <a:gd name="connsiteX124" fmla="*/ 452588 w 605733"/>
                  <a:gd name="connsiteY124" fmla="*/ 72203 h 601288"/>
                  <a:gd name="connsiteX125" fmla="*/ 70530 w 605733"/>
                  <a:gd name="connsiteY125" fmla="*/ 72203 h 601288"/>
                  <a:gd name="connsiteX126" fmla="*/ 56188 w 605733"/>
                  <a:gd name="connsiteY126" fmla="*/ 62611 h 601288"/>
                  <a:gd name="connsiteX127" fmla="*/ 55041 w 605733"/>
                  <a:gd name="connsiteY127" fmla="*/ 56742 h 601288"/>
                  <a:gd name="connsiteX128" fmla="*/ 70530 w 605733"/>
                  <a:gd name="connsiteY128" fmla="*/ 41281 h 601288"/>
                  <a:gd name="connsiteX129" fmla="*/ 111879 w 605733"/>
                  <a:gd name="connsiteY129" fmla="*/ 0 h 601288"/>
                  <a:gd name="connsiteX130" fmla="*/ 538624 w 605733"/>
                  <a:gd name="connsiteY130" fmla="*/ 0 h 601288"/>
                  <a:gd name="connsiteX131" fmla="*/ 605733 w 605733"/>
                  <a:gd name="connsiteY131" fmla="*/ 66997 h 601288"/>
                  <a:gd name="connsiteX132" fmla="*/ 605733 w 605733"/>
                  <a:gd name="connsiteY132" fmla="*/ 503336 h 601288"/>
                  <a:gd name="connsiteX133" fmla="*/ 590246 w 605733"/>
                  <a:gd name="connsiteY133" fmla="*/ 518797 h 601288"/>
                  <a:gd name="connsiteX134" fmla="*/ 574760 w 605733"/>
                  <a:gd name="connsiteY134" fmla="*/ 503336 h 601288"/>
                  <a:gd name="connsiteX135" fmla="*/ 574760 w 605733"/>
                  <a:gd name="connsiteY135" fmla="*/ 66997 h 601288"/>
                  <a:gd name="connsiteX136" fmla="*/ 538624 w 605733"/>
                  <a:gd name="connsiteY136" fmla="*/ 30922 h 601288"/>
                  <a:gd name="connsiteX137" fmla="*/ 111879 w 605733"/>
                  <a:gd name="connsiteY137" fmla="*/ 30922 h 601288"/>
                  <a:gd name="connsiteX138" fmla="*/ 96392 w 605733"/>
                  <a:gd name="connsiteY138" fmla="*/ 15461 h 601288"/>
                  <a:gd name="connsiteX139" fmla="*/ 111879 w 605733"/>
                  <a:gd name="connsiteY139" fmla="*/ 0 h 60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05733" h="601288">
                    <a:moveTo>
                      <a:pt x="155290" y="496650"/>
                    </a:moveTo>
                    <a:lnTo>
                      <a:pt x="155290" y="511959"/>
                    </a:lnTo>
                    <a:lnTo>
                      <a:pt x="169210" y="511959"/>
                    </a:lnTo>
                    <a:cubicBezTo>
                      <a:pt x="171793" y="511959"/>
                      <a:pt x="173658" y="511530"/>
                      <a:pt x="175093" y="510957"/>
                    </a:cubicBezTo>
                    <a:cubicBezTo>
                      <a:pt x="177533" y="509670"/>
                      <a:pt x="178825" y="507237"/>
                      <a:pt x="178825" y="503804"/>
                    </a:cubicBezTo>
                    <a:cubicBezTo>
                      <a:pt x="178825" y="500799"/>
                      <a:pt x="177533" y="498796"/>
                      <a:pt x="175237" y="497651"/>
                    </a:cubicBezTo>
                    <a:cubicBezTo>
                      <a:pt x="173802" y="497079"/>
                      <a:pt x="171936" y="496650"/>
                      <a:pt x="169497" y="496650"/>
                    </a:cubicBezTo>
                    <a:close/>
                    <a:moveTo>
                      <a:pt x="155290" y="474616"/>
                    </a:moveTo>
                    <a:lnTo>
                      <a:pt x="155290" y="487207"/>
                    </a:lnTo>
                    <a:lnTo>
                      <a:pt x="169210" y="487207"/>
                    </a:lnTo>
                    <a:cubicBezTo>
                      <a:pt x="171793" y="487207"/>
                      <a:pt x="173802" y="486778"/>
                      <a:pt x="175380" y="485776"/>
                    </a:cubicBezTo>
                    <a:cubicBezTo>
                      <a:pt x="176815" y="484918"/>
                      <a:pt x="177677" y="483201"/>
                      <a:pt x="177677" y="480768"/>
                    </a:cubicBezTo>
                    <a:cubicBezTo>
                      <a:pt x="177677" y="478050"/>
                      <a:pt x="176672" y="476333"/>
                      <a:pt x="174519" y="475475"/>
                    </a:cubicBezTo>
                    <a:cubicBezTo>
                      <a:pt x="172797" y="474902"/>
                      <a:pt x="170501" y="474616"/>
                      <a:pt x="167775" y="474616"/>
                    </a:cubicBezTo>
                    <a:close/>
                    <a:moveTo>
                      <a:pt x="288399" y="473001"/>
                    </a:moveTo>
                    <a:cubicBezTo>
                      <a:pt x="283669" y="473001"/>
                      <a:pt x="279942" y="474719"/>
                      <a:pt x="277075" y="478297"/>
                    </a:cubicBezTo>
                    <a:cubicBezTo>
                      <a:pt x="274352" y="481732"/>
                      <a:pt x="272918" y="486742"/>
                      <a:pt x="272918" y="493183"/>
                    </a:cubicBezTo>
                    <a:cubicBezTo>
                      <a:pt x="272918" y="499624"/>
                      <a:pt x="274352" y="504491"/>
                      <a:pt x="277075" y="508069"/>
                    </a:cubicBezTo>
                    <a:cubicBezTo>
                      <a:pt x="279942" y="511504"/>
                      <a:pt x="283669" y="513222"/>
                      <a:pt x="288399" y="513222"/>
                    </a:cubicBezTo>
                    <a:cubicBezTo>
                      <a:pt x="293130" y="513222"/>
                      <a:pt x="297000" y="511504"/>
                      <a:pt x="299723" y="508069"/>
                    </a:cubicBezTo>
                    <a:cubicBezTo>
                      <a:pt x="302447" y="504491"/>
                      <a:pt x="303880" y="499624"/>
                      <a:pt x="303880" y="493183"/>
                    </a:cubicBezTo>
                    <a:cubicBezTo>
                      <a:pt x="303880" y="486742"/>
                      <a:pt x="302590" y="481732"/>
                      <a:pt x="299723" y="478297"/>
                    </a:cubicBezTo>
                    <a:cubicBezTo>
                      <a:pt x="297000" y="474719"/>
                      <a:pt x="293130" y="473001"/>
                      <a:pt x="288399" y="473001"/>
                    </a:cubicBezTo>
                    <a:close/>
                    <a:moveTo>
                      <a:pt x="226587" y="473001"/>
                    </a:moveTo>
                    <a:cubicBezTo>
                      <a:pt x="221856" y="473001"/>
                      <a:pt x="217986" y="474719"/>
                      <a:pt x="215263" y="478297"/>
                    </a:cubicBezTo>
                    <a:cubicBezTo>
                      <a:pt x="212396" y="481732"/>
                      <a:pt x="210962" y="486742"/>
                      <a:pt x="210962" y="493183"/>
                    </a:cubicBezTo>
                    <a:cubicBezTo>
                      <a:pt x="210962" y="499624"/>
                      <a:pt x="212396" y="504491"/>
                      <a:pt x="215263" y="508069"/>
                    </a:cubicBezTo>
                    <a:cubicBezTo>
                      <a:pt x="217986" y="511504"/>
                      <a:pt x="221856" y="513222"/>
                      <a:pt x="226587" y="513222"/>
                    </a:cubicBezTo>
                    <a:cubicBezTo>
                      <a:pt x="231317" y="513222"/>
                      <a:pt x="235044" y="511504"/>
                      <a:pt x="237767" y="508069"/>
                    </a:cubicBezTo>
                    <a:cubicBezTo>
                      <a:pt x="240634" y="504491"/>
                      <a:pt x="242068" y="499624"/>
                      <a:pt x="242068" y="493183"/>
                    </a:cubicBezTo>
                    <a:cubicBezTo>
                      <a:pt x="242068" y="486742"/>
                      <a:pt x="240634" y="481732"/>
                      <a:pt x="237767" y="478297"/>
                    </a:cubicBezTo>
                    <a:cubicBezTo>
                      <a:pt x="235044" y="474719"/>
                      <a:pt x="231317" y="473001"/>
                      <a:pt x="226587" y="473001"/>
                    </a:cubicBezTo>
                    <a:close/>
                    <a:moveTo>
                      <a:pt x="325236" y="464744"/>
                    </a:moveTo>
                    <a:lnTo>
                      <a:pt x="336990" y="464744"/>
                    </a:lnTo>
                    <a:lnTo>
                      <a:pt x="336990" y="488208"/>
                    </a:lnTo>
                    <a:lnTo>
                      <a:pt x="359063" y="464744"/>
                    </a:lnTo>
                    <a:lnTo>
                      <a:pt x="374543" y="464744"/>
                    </a:lnTo>
                    <a:lnTo>
                      <a:pt x="351036" y="488208"/>
                    </a:lnTo>
                    <a:lnTo>
                      <a:pt x="375690" y="521831"/>
                    </a:lnTo>
                    <a:lnTo>
                      <a:pt x="360353" y="521831"/>
                    </a:lnTo>
                    <a:lnTo>
                      <a:pt x="342723" y="496936"/>
                    </a:lnTo>
                    <a:lnTo>
                      <a:pt x="336990" y="502802"/>
                    </a:lnTo>
                    <a:lnTo>
                      <a:pt x="336990" y="521831"/>
                    </a:lnTo>
                    <a:lnTo>
                      <a:pt x="325236" y="521831"/>
                    </a:lnTo>
                    <a:close/>
                    <a:moveTo>
                      <a:pt x="143953" y="464744"/>
                    </a:moveTo>
                    <a:lnTo>
                      <a:pt x="171649" y="464744"/>
                    </a:lnTo>
                    <a:cubicBezTo>
                      <a:pt x="178538" y="464744"/>
                      <a:pt x="183560" y="466890"/>
                      <a:pt x="186430" y="470753"/>
                    </a:cubicBezTo>
                    <a:cubicBezTo>
                      <a:pt x="188152" y="473185"/>
                      <a:pt x="189157" y="476047"/>
                      <a:pt x="189157" y="479481"/>
                    </a:cubicBezTo>
                    <a:cubicBezTo>
                      <a:pt x="189157" y="483058"/>
                      <a:pt x="188152" y="485776"/>
                      <a:pt x="186430" y="487922"/>
                    </a:cubicBezTo>
                    <a:cubicBezTo>
                      <a:pt x="185426" y="489067"/>
                      <a:pt x="183991" y="490211"/>
                      <a:pt x="182125" y="491213"/>
                    </a:cubicBezTo>
                    <a:cubicBezTo>
                      <a:pt x="184995" y="492214"/>
                      <a:pt x="187148" y="493931"/>
                      <a:pt x="188726" y="496221"/>
                    </a:cubicBezTo>
                    <a:cubicBezTo>
                      <a:pt x="190161" y="498510"/>
                      <a:pt x="190879" y="501228"/>
                      <a:pt x="190879" y="504519"/>
                    </a:cubicBezTo>
                    <a:cubicBezTo>
                      <a:pt x="190879" y="507953"/>
                      <a:pt x="190018" y="510957"/>
                      <a:pt x="188296" y="513676"/>
                    </a:cubicBezTo>
                    <a:cubicBezTo>
                      <a:pt x="187291" y="515536"/>
                      <a:pt x="185856" y="516966"/>
                      <a:pt x="184278" y="518254"/>
                    </a:cubicBezTo>
                    <a:cubicBezTo>
                      <a:pt x="182412" y="519542"/>
                      <a:pt x="180260" y="520543"/>
                      <a:pt x="177820" y="521116"/>
                    </a:cubicBezTo>
                    <a:cubicBezTo>
                      <a:pt x="175380" y="521545"/>
                      <a:pt x="172654" y="521831"/>
                      <a:pt x="169784" y="521831"/>
                    </a:cubicBezTo>
                    <a:lnTo>
                      <a:pt x="143953" y="521831"/>
                    </a:lnTo>
                    <a:close/>
                    <a:moveTo>
                      <a:pt x="288399" y="462839"/>
                    </a:moveTo>
                    <a:cubicBezTo>
                      <a:pt x="296570" y="462839"/>
                      <a:pt x="302877" y="465129"/>
                      <a:pt x="307177" y="469566"/>
                    </a:cubicBezTo>
                    <a:cubicBezTo>
                      <a:pt x="312911" y="474862"/>
                      <a:pt x="315921" y="482734"/>
                      <a:pt x="315921" y="493183"/>
                    </a:cubicBezTo>
                    <a:cubicBezTo>
                      <a:pt x="315921" y="503345"/>
                      <a:pt x="313054" y="511218"/>
                      <a:pt x="307177" y="516657"/>
                    </a:cubicBezTo>
                    <a:cubicBezTo>
                      <a:pt x="302877" y="521094"/>
                      <a:pt x="296570" y="523384"/>
                      <a:pt x="288399" y="523384"/>
                    </a:cubicBezTo>
                    <a:cubicBezTo>
                      <a:pt x="280229" y="523384"/>
                      <a:pt x="274065" y="521237"/>
                      <a:pt x="269621" y="516657"/>
                    </a:cubicBezTo>
                    <a:cubicBezTo>
                      <a:pt x="263888" y="511218"/>
                      <a:pt x="261021" y="503345"/>
                      <a:pt x="261021" y="493183"/>
                    </a:cubicBezTo>
                    <a:cubicBezTo>
                      <a:pt x="261021" y="482734"/>
                      <a:pt x="263888" y="474862"/>
                      <a:pt x="269621" y="469566"/>
                    </a:cubicBezTo>
                    <a:cubicBezTo>
                      <a:pt x="274065" y="465129"/>
                      <a:pt x="280229" y="462839"/>
                      <a:pt x="288399" y="462839"/>
                    </a:cubicBezTo>
                    <a:close/>
                    <a:moveTo>
                      <a:pt x="226587" y="462839"/>
                    </a:moveTo>
                    <a:cubicBezTo>
                      <a:pt x="234757" y="462839"/>
                      <a:pt x="240921" y="465129"/>
                      <a:pt x="245364" y="469566"/>
                    </a:cubicBezTo>
                    <a:cubicBezTo>
                      <a:pt x="251098" y="474862"/>
                      <a:pt x="253965" y="482734"/>
                      <a:pt x="253965" y="493183"/>
                    </a:cubicBezTo>
                    <a:cubicBezTo>
                      <a:pt x="253965" y="503345"/>
                      <a:pt x="251098" y="511218"/>
                      <a:pt x="245364" y="516657"/>
                    </a:cubicBezTo>
                    <a:cubicBezTo>
                      <a:pt x="240921" y="521094"/>
                      <a:pt x="234757" y="523384"/>
                      <a:pt x="226587" y="523384"/>
                    </a:cubicBezTo>
                    <a:cubicBezTo>
                      <a:pt x="218416" y="523384"/>
                      <a:pt x="212109" y="521237"/>
                      <a:pt x="207809" y="516657"/>
                    </a:cubicBezTo>
                    <a:cubicBezTo>
                      <a:pt x="201932" y="511218"/>
                      <a:pt x="199065" y="503345"/>
                      <a:pt x="199065" y="493183"/>
                    </a:cubicBezTo>
                    <a:cubicBezTo>
                      <a:pt x="199065" y="482734"/>
                      <a:pt x="201932" y="474862"/>
                      <a:pt x="207809" y="469566"/>
                    </a:cubicBezTo>
                    <a:cubicBezTo>
                      <a:pt x="212109" y="465129"/>
                      <a:pt x="218416" y="462839"/>
                      <a:pt x="226587" y="462839"/>
                    </a:cubicBezTo>
                    <a:close/>
                    <a:moveTo>
                      <a:pt x="253977" y="164823"/>
                    </a:moveTo>
                    <a:cubicBezTo>
                      <a:pt x="257275" y="161101"/>
                      <a:pt x="262437" y="161101"/>
                      <a:pt x="265734" y="164823"/>
                    </a:cubicBezTo>
                    <a:lnTo>
                      <a:pt x="371263" y="288066"/>
                    </a:lnTo>
                    <a:cubicBezTo>
                      <a:pt x="374561" y="291788"/>
                      <a:pt x="373127" y="294937"/>
                      <a:pt x="368109" y="294937"/>
                    </a:cubicBezTo>
                    <a:lnTo>
                      <a:pt x="351907" y="294937"/>
                    </a:lnTo>
                    <a:cubicBezTo>
                      <a:pt x="346888" y="294937"/>
                      <a:pt x="342730" y="298945"/>
                      <a:pt x="342730" y="303955"/>
                    </a:cubicBezTo>
                    <a:lnTo>
                      <a:pt x="342730" y="408304"/>
                    </a:lnTo>
                    <a:cubicBezTo>
                      <a:pt x="342730" y="413314"/>
                      <a:pt x="338716" y="417465"/>
                      <a:pt x="333697" y="417465"/>
                    </a:cubicBezTo>
                    <a:lnTo>
                      <a:pt x="287672" y="417465"/>
                    </a:lnTo>
                    <a:cubicBezTo>
                      <a:pt x="288245" y="415175"/>
                      <a:pt x="288675" y="413028"/>
                      <a:pt x="288675" y="410594"/>
                    </a:cubicBezTo>
                    <a:lnTo>
                      <a:pt x="288675" y="373521"/>
                    </a:lnTo>
                    <a:cubicBezTo>
                      <a:pt x="288675" y="357632"/>
                      <a:pt x="275771" y="344750"/>
                      <a:pt x="259856" y="344750"/>
                    </a:cubicBezTo>
                    <a:cubicBezTo>
                      <a:pt x="243940" y="344750"/>
                      <a:pt x="231036" y="357632"/>
                      <a:pt x="231036" y="373521"/>
                    </a:cubicBezTo>
                    <a:lnTo>
                      <a:pt x="231036" y="410594"/>
                    </a:lnTo>
                    <a:cubicBezTo>
                      <a:pt x="231036" y="413028"/>
                      <a:pt x="231466" y="415175"/>
                      <a:pt x="232040" y="417465"/>
                    </a:cubicBezTo>
                    <a:lnTo>
                      <a:pt x="186014" y="417465"/>
                    </a:lnTo>
                    <a:cubicBezTo>
                      <a:pt x="180996" y="417465"/>
                      <a:pt x="176981" y="413314"/>
                      <a:pt x="176981" y="408304"/>
                    </a:cubicBezTo>
                    <a:lnTo>
                      <a:pt x="176981" y="303955"/>
                    </a:lnTo>
                    <a:cubicBezTo>
                      <a:pt x="176981" y="298945"/>
                      <a:pt x="172823" y="294937"/>
                      <a:pt x="167805" y="294937"/>
                    </a:cubicBezTo>
                    <a:lnTo>
                      <a:pt x="151603" y="294937"/>
                    </a:lnTo>
                    <a:cubicBezTo>
                      <a:pt x="146584" y="294937"/>
                      <a:pt x="145294" y="291788"/>
                      <a:pt x="148448" y="288066"/>
                    </a:cubicBezTo>
                    <a:close/>
                    <a:moveTo>
                      <a:pt x="67115" y="113413"/>
                    </a:moveTo>
                    <a:cubicBezTo>
                      <a:pt x="47181" y="113413"/>
                      <a:pt x="30976" y="129589"/>
                      <a:pt x="30976" y="149488"/>
                    </a:cubicBezTo>
                    <a:lnTo>
                      <a:pt x="30976" y="534291"/>
                    </a:lnTo>
                    <a:cubicBezTo>
                      <a:pt x="30976" y="554190"/>
                      <a:pt x="47181" y="570366"/>
                      <a:pt x="67115" y="570366"/>
                    </a:cubicBezTo>
                    <a:lnTo>
                      <a:pt x="452599" y="570366"/>
                    </a:lnTo>
                    <a:cubicBezTo>
                      <a:pt x="472533" y="570366"/>
                      <a:pt x="488738" y="554190"/>
                      <a:pt x="488738" y="534291"/>
                    </a:cubicBezTo>
                    <a:lnTo>
                      <a:pt x="488738" y="149488"/>
                    </a:lnTo>
                    <a:cubicBezTo>
                      <a:pt x="488738" y="129589"/>
                      <a:pt x="472533" y="113413"/>
                      <a:pt x="452599" y="113413"/>
                    </a:cubicBezTo>
                    <a:close/>
                    <a:moveTo>
                      <a:pt x="67115" y="82491"/>
                    </a:moveTo>
                    <a:lnTo>
                      <a:pt x="452599" y="82491"/>
                    </a:lnTo>
                    <a:cubicBezTo>
                      <a:pt x="489598" y="82491"/>
                      <a:pt x="519714" y="112554"/>
                      <a:pt x="519714" y="149488"/>
                    </a:cubicBezTo>
                    <a:lnTo>
                      <a:pt x="519714" y="534291"/>
                    </a:lnTo>
                    <a:cubicBezTo>
                      <a:pt x="519714" y="571225"/>
                      <a:pt x="489598" y="601288"/>
                      <a:pt x="452599" y="601288"/>
                    </a:cubicBezTo>
                    <a:lnTo>
                      <a:pt x="67115" y="601288"/>
                    </a:lnTo>
                    <a:cubicBezTo>
                      <a:pt x="30116" y="601288"/>
                      <a:pt x="0" y="571225"/>
                      <a:pt x="0" y="534291"/>
                    </a:cubicBezTo>
                    <a:lnTo>
                      <a:pt x="0" y="149488"/>
                    </a:lnTo>
                    <a:cubicBezTo>
                      <a:pt x="0" y="112554"/>
                      <a:pt x="30116" y="82491"/>
                      <a:pt x="67115" y="82491"/>
                    </a:cubicBezTo>
                    <a:close/>
                    <a:moveTo>
                      <a:pt x="70530" y="41281"/>
                    </a:moveTo>
                    <a:lnTo>
                      <a:pt x="497334" y="41281"/>
                    </a:lnTo>
                    <a:cubicBezTo>
                      <a:pt x="534335" y="41281"/>
                      <a:pt x="564452" y="71344"/>
                      <a:pt x="564452" y="108278"/>
                    </a:cubicBezTo>
                    <a:lnTo>
                      <a:pt x="564452" y="544617"/>
                    </a:lnTo>
                    <a:cubicBezTo>
                      <a:pt x="564452" y="553207"/>
                      <a:pt x="557568" y="560078"/>
                      <a:pt x="548963" y="560078"/>
                    </a:cubicBezTo>
                    <a:cubicBezTo>
                      <a:pt x="544517" y="560078"/>
                      <a:pt x="540502" y="558217"/>
                      <a:pt x="537777" y="555211"/>
                    </a:cubicBezTo>
                    <a:cubicBezTo>
                      <a:pt x="535052" y="552491"/>
                      <a:pt x="533474" y="548769"/>
                      <a:pt x="533474" y="544617"/>
                    </a:cubicBezTo>
                    <a:lnTo>
                      <a:pt x="533474" y="115436"/>
                    </a:lnTo>
                    <a:lnTo>
                      <a:pt x="533474" y="108278"/>
                    </a:lnTo>
                    <a:cubicBezTo>
                      <a:pt x="533474" y="88379"/>
                      <a:pt x="517268" y="72203"/>
                      <a:pt x="497334" y="72203"/>
                    </a:cubicBezTo>
                    <a:lnTo>
                      <a:pt x="493748" y="72203"/>
                    </a:lnTo>
                    <a:lnTo>
                      <a:pt x="452588" y="72203"/>
                    </a:lnTo>
                    <a:lnTo>
                      <a:pt x="70530" y="72203"/>
                    </a:lnTo>
                    <a:cubicBezTo>
                      <a:pt x="64076" y="72203"/>
                      <a:pt x="58483" y="68194"/>
                      <a:pt x="56188" y="62611"/>
                    </a:cubicBezTo>
                    <a:cubicBezTo>
                      <a:pt x="55471" y="60750"/>
                      <a:pt x="55041" y="58889"/>
                      <a:pt x="55041" y="56742"/>
                    </a:cubicBezTo>
                    <a:cubicBezTo>
                      <a:pt x="55041" y="48152"/>
                      <a:pt x="61925" y="41281"/>
                      <a:pt x="70530" y="41281"/>
                    </a:cubicBezTo>
                    <a:close/>
                    <a:moveTo>
                      <a:pt x="111879" y="0"/>
                    </a:moveTo>
                    <a:lnTo>
                      <a:pt x="538624" y="0"/>
                    </a:lnTo>
                    <a:cubicBezTo>
                      <a:pt x="575620" y="0"/>
                      <a:pt x="605733" y="30063"/>
                      <a:pt x="605733" y="66997"/>
                    </a:cubicBezTo>
                    <a:lnTo>
                      <a:pt x="605733" y="503336"/>
                    </a:lnTo>
                    <a:cubicBezTo>
                      <a:pt x="605733" y="511926"/>
                      <a:pt x="598850" y="518797"/>
                      <a:pt x="590246" y="518797"/>
                    </a:cubicBezTo>
                    <a:cubicBezTo>
                      <a:pt x="581643" y="518797"/>
                      <a:pt x="574760" y="511926"/>
                      <a:pt x="574760" y="503336"/>
                    </a:cubicBezTo>
                    <a:lnTo>
                      <a:pt x="574760" y="66997"/>
                    </a:lnTo>
                    <a:cubicBezTo>
                      <a:pt x="574760" y="47098"/>
                      <a:pt x="558556" y="30922"/>
                      <a:pt x="538624" y="30922"/>
                    </a:cubicBezTo>
                    <a:lnTo>
                      <a:pt x="111879" y="30922"/>
                    </a:lnTo>
                    <a:cubicBezTo>
                      <a:pt x="103275" y="30922"/>
                      <a:pt x="96392" y="24050"/>
                      <a:pt x="96392" y="15461"/>
                    </a:cubicBezTo>
                    <a:cubicBezTo>
                      <a:pt x="96392" y="6872"/>
                      <a:pt x="103275" y="0"/>
                      <a:pt x="111879" y="0"/>
                    </a:cubicBezTo>
                    <a:close/>
                  </a:path>
                </a:pathLst>
              </a:custGeom>
              <a:solidFill>
                <a:schemeClr val="bg1"/>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2" name="文本框 31">
              <a:extLst>
                <a:ext uri="{FF2B5EF4-FFF2-40B4-BE49-F238E27FC236}">
                  <a16:creationId xmlns:a16="http://schemas.microsoft.com/office/drawing/2014/main" id="{81316257-B46A-4F1A-B905-9B52D9440697}"/>
                </a:ext>
              </a:extLst>
            </p:cNvPr>
            <p:cNvSpPr txBox="1"/>
            <p:nvPr/>
          </p:nvSpPr>
          <p:spPr>
            <a:xfrm>
              <a:off x="3120219" y="1774074"/>
              <a:ext cx="1654620" cy="338554"/>
            </a:xfrm>
            <a:prstGeom prst="rect">
              <a:avLst/>
            </a:prstGeom>
            <a:noFill/>
          </p:spPr>
          <p:txBody>
            <a:bodyPr wrap="none" rtlCol="0">
              <a:spAutoFit/>
            </a:bodyPr>
            <a:lstStyle/>
            <a:p>
              <a:r>
                <a:rPr lang="zh-CN" altLang="en-US" sz="1600" b="1">
                  <a:solidFill>
                    <a:schemeClr val="bg1"/>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33" name="矩形 32">
              <a:extLst>
                <a:ext uri="{FF2B5EF4-FFF2-40B4-BE49-F238E27FC236}">
                  <a16:creationId xmlns:a16="http://schemas.microsoft.com/office/drawing/2014/main" id="{F89D4CB5-1A1F-4591-A696-B2EDAE552C81}"/>
                </a:ext>
              </a:extLst>
            </p:cNvPr>
            <p:cNvSpPr/>
            <p:nvPr/>
          </p:nvSpPr>
          <p:spPr>
            <a:xfrm>
              <a:off x="3120219" y="2102366"/>
              <a:ext cx="2800521" cy="646331"/>
            </a:xfrm>
            <a:prstGeom prst="rect">
              <a:avLst/>
            </a:prstGeom>
          </p:spPr>
          <p:txBody>
            <a:bodyPr wrap="square">
              <a:spAutoFit/>
            </a:bodyPr>
            <a:lstStyle/>
            <a:p>
              <a:r>
                <a:rPr lang="zh-CN" altLang="en-US" sz="12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12" name="组合 11">
            <a:extLst>
              <a:ext uri="{FF2B5EF4-FFF2-40B4-BE49-F238E27FC236}">
                <a16:creationId xmlns:a16="http://schemas.microsoft.com/office/drawing/2014/main" id="{1C1C35D7-31BD-402C-B7B8-186938EA0E61}"/>
              </a:ext>
            </a:extLst>
          </p:cNvPr>
          <p:cNvGrpSpPr/>
          <p:nvPr/>
        </p:nvGrpSpPr>
        <p:grpSpPr>
          <a:xfrm>
            <a:off x="6500388" y="3134308"/>
            <a:ext cx="4766375" cy="1365774"/>
            <a:chOff x="3710101" y="3012813"/>
            <a:chExt cx="4766375" cy="1365774"/>
          </a:xfrm>
        </p:grpSpPr>
        <p:grpSp>
          <p:nvGrpSpPr>
            <p:cNvPr id="7" name="组合 6">
              <a:extLst>
                <a:ext uri="{FF2B5EF4-FFF2-40B4-BE49-F238E27FC236}">
                  <a16:creationId xmlns:a16="http://schemas.microsoft.com/office/drawing/2014/main" id="{15840789-91D4-4434-8B27-6AAB38AA6B42}"/>
                </a:ext>
              </a:extLst>
            </p:cNvPr>
            <p:cNvGrpSpPr/>
            <p:nvPr/>
          </p:nvGrpSpPr>
          <p:grpSpPr>
            <a:xfrm>
              <a:off x="3710101" y="3012813"/>
              <a:ext cx="4766375" cy="1365774"/>
              <a:chOff x="1049451" y="3089013"/>
              <a:chExt cx="4766375" cy="1365774"/>
            </a:xfrm>
          </p:grpSpPr>
          <p:grpSp>
            <p:nvGrpSpPr>
              <p:cNvPr id="17" name="组合 16">
                <a:extLst>
                  <a:ext uri="{FF2B5EF4-FFF2-40B4-BE49-F238E27FC236}">
                    <a16:creationId xmlns:a16="http://schemas.microsoft.com/office/drawing/2014/main" id="{A5801489-DD11-4BAD-8893-779E92038DBD}"/>
                  </a:ext>
                </a:extLst>
              </p:cNvPr>
              <p:cNvGrpSpPr/>
              <p:nvPr/>
            </p:nvGrpSpPr>
            <p:grpSpPr>
              <a:xfrm>
                <a:off x="1049451" y="3089013"/>
                <a:ext cx="4766375" cy="1365774"/>
                <a:chOff x="1428751" y="1146629"/>
                <a:chExt cx="5115947" cy="1465942"/>
              </a:xfrm>
            </p:grpSpPr>
            <p:sp>
              <p:nvSpPr>
                <p:cNvPr id="18" name="箭头: 五边形 17">
                  <a:extLst>
                    <a:ext uri="{FF2B5EF4-FFF2-40B4-BE49-F238E27FC236}">
                      <a16:creationId xmlns:a16="http://schemas.microsoft.com/office/drawing/2014/main" id="{C5ABFE5C-567C-4DC3-8DB0-CC02E6137282}"/>
                    </a:ext>
                  </a:extLst>
                </p:cNvPr>
                <p:cNvSpPr/>
                <p:nvPr/>
              </p:nvSpPr>
              <p:spPr>
                <a:xfrm>
                  <a:off x="1770742" y="1451429"/>
                  <a:ext cx="4773956" cy="1161142"/>
                </a:xfrm>
                <a:prstGeom prst="homePlat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流程图: 数据 18">
                  <a:extLst>
                    <a:ext uri="{FF2B5EF4-FFF2-40B4-BE49-F238E27FC236}">
                      <a16:creationId xmlns:a16="http://schemas.microsoft.com/office/drawing/2014/main" id="{43E862F8-FDCF-4052-94AA-3C766B2F76BA}"/>
                    </a:ext>
                  </a:extLst>
                </p:cNvPr>
                <p:cNvSpPr/>
                <p:nvPr/>
              </p:nvSpPr>
              <p:spPr>
                <a:xfrm rot="16200000" flipH="1">
                  <a:off x="1547691" y="1369680"/>
                  <a:ext cx="1465942" cy="1019839"/>
                </a:xfrm>
                <a:prstGeom prst="flowChartInputOutput">
                  <a:avLst/>
                </a:prstGeom>
                <a:solidFill>
                  <a:srgbClr val="0042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矩形 19">
                  <a:extLst>
                    <a:ext uri="{FF2B5EF4-FFF2-40B4-BE49-F238E27FC236}">
                      <a16:creationId xmlns:a16="http://schemas.microsoft.com/office/drawing/2014/main" id="{1B629107-3D39-4EBC-A234-D21CAA443FED}"/>
                    </a:ext>
                  </a:extLst>
                </p:cNvPr>
                <p:cNvSpPr/>
                <p:nvPr/>
              </p:nvSpPr>
              <p:spPr>
                <a:xfrm>
                  <a:off x="1428751" y="1146629"/>
                  <a:ext cx="1361831" cy="1161142"/>
                </a:xfrm>
                <a:prstGeom prst="rect">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6" name="bar-chart_161148">
                <a:extLst>
                  <a:ext uri="{FF2B5EF4-FFF2-40B4-BE49-F238E27FC236}">
                    <a16:creationId xmlns:a16="http://schemas.microsoft.com/office/drawing/2014/main" id="{10E445B1-D304-4831-A7FF-170EE31F9A46}"/>
                  </a:ext>
                </a:extLst>
              </p:cNvPr>
              <p:cNvSpPr>
                <a:spLocks noChangeAspect="1"/>
              </p:cNvSpPr>
              <p:nvPr/>
            </p:nvSpPr>
            <p:spPr bwMode="auto">
              <a:xfrm>
                <a:off x="1378996" y="3426070"/>
                <a:ext cx="609685" cy="536233"/>
              </a:xfrm>
              <a:custGeom>
                <a:avLst/>
                <a:gdLst>
                  <a:gd name="connsiteX0" fmla="*/ 351345 w 606227"/>
                  <a:gd name="connsiteY0" fmla="*/ 426074 h 533192"/>
                  <a:gd name="connsiteX1" fmla="*/ 407490 w 606227"/>
                  <a:gd name="connsiteY1" fmla="*/ 426074 h 533192"/>
                  <a:gd name="connsiteX2" fmla="*/ 446467 w 606227"/>
                  <a:gd name="connsiteY2" fmla="*/ 533192 h 533192"/>
                  <a:gd name="connsiteX3" fmla="*/ 390229 w 606227"/>
                  <a:gd name="connsiteY3" fmla="*/ 533192 h 533192"/>
                  <a:gd name="connsiteX4" fmla="*/ 198757 w 606227"/>
                  <a:gd name="connsiteY4" fmla="*/ 426074 h 533192"/>
                  <a:gd name="connsiteX5" fmla="*/ 255023 w 606227"/>
                  <a:gd name="connsiteY5" fmla="*/ 426074 h 533192"/>
                  <a:gd name="connsiteX6" fmla="*/ 216119 w 606227"/>
                  <a:gd name="connsiteY6" fmla="*/ 533192 h 533192"/>
                  <a:gd name="connsiteX7" fmla="*/ 159760 w 606227"/>
                  <a:gd name="connsiteY7" fmla="*/ 533192 h 533192"/>
                  <a:gd name="connsiteX8" fmla="*/ 304170 w 606227"/>
                  <a:gd name="connsiteY8" fmla="*/ 146113 h 533192"/>
                  <a:gd name="connsiteX9" fmla="*/ 292193 w 606227"/>
                  <a:gd name="connsiteY9" fmla="*/ 158070 h 533192"/>
                  <a:gd name="connsiteX10" fmla="*/ 292193 w 606227"/>
                  <a:gd name="connsiteY10" fmla="*/ 298304 h 533192"/>
                  <a:gd name="connsiteX11" fmla="*/ 248833 w 606227"/>
                  <a:gd name="connsiteY11" fmla="*/ 298304 h 533192"/>
                  <a:gd name="connsiteX12" fmla="*/ 248833 w 606227"/>
                  <a:gd name="connsiteY12" fmla="*/ 220448 h 533192"/>
                  <a:gd name="connsiteX13" fmla="*/ 236856 w 606227"/>
                  <a:gd name="connsiteY13" fmla="*/ 208491 h 533192"/>
                  <a:gd name="connsiteX14" fmla="*/ 224786 w 606227"/>
                  <a:gd name="connsiteY14" fmla="*/ 220448 h 533192"/>
                  <a:gd name="connsiteX15" fmla="*/ 224786 w 606227"/>
                  <a:gd name="connsiteY15" fmla="*/ 297841 h 533192"/>
                  <a:gd name="connsiteX16" fmla="*/ 190153 w 606227"/>
                  <a:gd name="connsiteY16" fmla="*/ 297841 h 533192"/>
                  <a:gd name="connsiteX17" fmla="*/ 178176 w 606227"/>
                  <a:gd name="connsiteY17" fmla="*/ 309797 h 533192"/>
                  <a:gd name="connsiteX18" fmla="*/ 190153 w 606227"/>
                  <a:gd name="connsiteY18" fmla="*/ 321846 h 533192"/>
                  <a:gd name="connsiteX19" fmla="*/ 418187 w 606227"/>
                  <a:gd name="connsiteY19" fmla="*/ 321846 h 533192"/>
                  <a:gd name="connsiteX20" fmla="*/ 430165 w 606227"/>
                  <a:gd name="connsiteY20" fmla="*/ 309797 h 533192"/>
                  <a:gd name="connsiteX21" fmla="*/ 418187 w 606227"/>
                  <a:gd name="connsiteY21" fmla="*/ 297841 h 533192"/>
                  <a:gd name="connsiteX22" fmla="*/ 383555 w 606227"/>
                  <a:gd name="connsiteY22" fmla="*/ 297841 h 533192"/>
                  <a:gd name="connsiteX23" fmla="*/ 383555 w 606227"/>
                  <a:gd name="connsiteY23" fmla="*/ 186339 h 533192"/>
                  <a:gd name="connsiteX24" fmla="*/ 371485 w 606227"/>
                  <a:gd name="connsiteY24" fmla="*/ 174382 h 533192"/>
                  <a:gd name="connsiteX25" fmla="*/ 359508 w 606227"/>
                  <a:gd name="connsiteY25" fmla="*/ 186339 h 533192"/>
                  <a:gd name="connsiteX26" fmla="*/ 359508 w 606227"/>
                  <a:gd name="connsiteY26" fmla="*/ 297841 h 533192"/>
                  <a:gd name="connsiteX27" fmla="*/ 316148 w 606227"/>
                  <a:gd name="connsiteY27" fmla="*/ 297841 h 533192"/>
                  <a:gd name="connsiteX28" fmla="*/ 316148 w 606227"/>
                  <a:gd name="connsiteY28" fmla="*/ 158070 h 533192"/>
                  <a:gd name="connsiteX29" fmla="*/ 304170 w 606227"/>
                  <a:gd name="connsiteY29" fmla="*/ 146113 h 533192"/>
                  <a:gd name="connsiteX30" fmla="*/ 47632 w 606227"/>
                  <a:gd name="connsiteY30" fmla="*/ 64920 h 533192"/>
                  <a:gd name="connsiteX31" fmla="*/ 558666 w 606227"/>
                  <a:gd name="connsiteY31" fmla="*/ 64920 h 533192"/>
                  <a:gd name="connsiteX32" fmla="*/ 558666 w 606227"/>
                  <a:gd name="connsiteY32" fmla="*/ 335749 h 533192"/>
                  <a:gd name="connsiteX33" fmla="*/ 498036 w 606227"/>
                  <a:gd name="connsiteY33" fmla="*/ 396366 h 533192"/>
                  <a:gd name="connsiteX34" fmla="*/ 108354 w 606227"/>
                  <a:gd name="connsiteY34" fmla="*/ 396366 h 533192"/>
                  <a:gd name="connsiteX35" fmla="*/ 47632 w 606227"/>
                  <a:gd name="connsiteY35" fmla="*/ 335749 h 533192"/>
                  <a:gd name="connsiteX36" fmla="*/ 0 w 606227"/>
                  <a:gd name="connsiteY36" fmla="*/ 0 h 533192"/>
                  <a:gd name="connsiteX37" fmla="*/ 606227 w 606227"/>
                  <a:gd name="connsiteY37" fmla="*/ 0 h 533192"/>
                  <a:gd name="connsiteX38" fmla="*/ 606227 w 606227"/>
                  <a:gd name="connsiteY38" fmla="*/ 35565 h 533192"/>
                  <a:gd name="connsiteX39" fmla="*/ 0 w 606227"/>
                  <a:gd name="connsiteY39" fmla="*/ 35565 h 5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6227" h="533192">
                    <a:moveTo>
                      <a:pt x="351345" y="426074"/>
                    </a:moveTo>
                    <a:lnTo>
                      <a:pt x="407490" y="426074"/>
                    </a:lnTo>
                    <a:lnTo>
                      <a:pt x="446467" y="533192"/>
                    </a:lnTo>
                    <a:lnTo>
                      <a:pt x="390229" y="533192"/>
                    </a:lnTo>
                    <a:close/>
                    <a:moveTo>
                      <a:pt x="198757" y="426074"/>
                    </a:moveTo>
                    <a:lnTo>
                      <a:pt x="255023" y="426074"/>
                    </a:lnTo>
                    <a:lnTo>
                      <a:pt x="216119" y="533192"/>
                    </a:lnTo>
                    <a:lnTo>
                      <a:pt x="159760" y="533192"/>
                    </a:lnTo>
                    <a:close/>
                    <a:moveTo>
                      <a:pt x="304170" y="146113"/>
                    </a:moveTo>
                    <a:cubicBezTo>
                      <a:pt x="297485" y="146113"/>
                      <a:pt x="292193" y="151396"/>
                      <a:pt x="292193" y="158070"/>
                    </a:cubicBezTo>
                    <a:lnTo>
                      <a:pt x="292193" y="298304"/>
                    </a:lnTo>
                    <a:lnTo>
                      <a:pt x="248833" y="298304"/>
                    </a:lnTo>
                    <a:lnTo>
                      <a:pt x="248833" y="220448"/>
                    </a:lnTo>
                    <a:cubicBezTo>
                      <a:pt x="248833" y="213774"/>
                      <a:pt x="243541" y="208491"/>
                      <a:pt x="236856" y="208491"/>
                    </a:cubicBezTo>
                    <a:cubicBezTo>
                      <a:pt x="230171" y="208491"/>
                      <a:pt x="224786" y="213774"/>
                      <a:pt x="224786" y="220448"/>
                    </a:cubicBezTo>
                    <a:lnTo>
                      <a:pt x="224786" y="297841"/>
                    </a:lnTo>
                    <a:lnTo>
                      <a:pt x="190153" y="297841"/>
                    </a:lnTo>
                    <a:cubicBezTo>
                      <a:pt x="183375" y="297841"/>
                      <a:pt x="177990" y="303031"/>
                      <a:pt x="178176" y="309797"/>
                    </a:cubicBezTo>
                    <a:cubicBezTo>
                      <a:pt x="178176" y="316470"/>
                      <a:pt x="183468" y="321846"/>
                      <a:pt x="190153" y="321846"/>
                    </a:cubicBezTo>
                    <a:lnTo>
                      <a:pt x="418187" y="321846"/>
                    </a:lnTo>
                    <a:cubicBezTo>
                      <a:pt x="424872" y="321846"/>
                      <a:pt x="430165" y="316470"/>
                      <a:pt x="430165" y="309797"/>
                    </a:cubicBezTo>
                    <a:cubicBezTo>
                      <a:pt x="430165" y="303124"/>
                      <a:pt x="424872" y="297841"/>
                      <a:pt x="418187" y="297841"/>
                    </a:cubicBezTo>
                    <a:lnTo>
                      <a:pt x="383555" y="297841"/>
                    </a:lnTo>
                    <a:lnTo>
                      <a:pt x="383555" y="186339"/>
                    </a:lnTo>
                    <a:cubicBezTo>
                      <a:pt x="383555" y="179666"/>
                      <a:pt x="378170" y="174382"/>
                      <a:pt x="371485" y="174382"/>
                    </a:cubicBezTo>
                    <a:cubicBezTo>
                      <a:pt x="364800" y="174382"/>
                      <a:pt x="359508" y="179666"/>
                      <a:pt x="359508" y="186339"/>
                    </a:cubicBezTo>
                    <a:lnTo>
                      <a:pt x="359508" y="297841"/>
                    </a:lnTo>
                    <a:lnTo>
                      <a:pt x="316148" y="297841"/>
                    </a:lnTo>
                    <a:lnTo>
                      <a:pt x="316148" y="158070"/>
                    </a:lnTo>
                    <a:cubicBezTo>
                      <a:pt x="316148" y="151396"/>
                      <a:pt x="310855" y="146113"/>
                      <a:pt x="304170" y="146113"/>
                    </a:cubicBezTo>
                    <a:close/>
                    <a:moveTo>
                      <a:pt x="47632" y="64920"/>
                    </a:moveTo>
                    <a:lnTo>
                      <a:pt x="558666" y="64920"/>
                    </a:lnTo>
                    <a:lnTo>
                      <a:pt x="558666" y="335749"/>
                    </a:lnTo>
                    <a:cubicBezTo>
                      <a:pt x="558666" y="369394"/>
                      <a:pt x="531740" y="396366"/>
                      <a:pt x="498036" y="396366"/>
                    </a:cubicBezTo>
                    <a:lnTo>
                      <a:pt x="108354" y="396366"/>
                    </a:lnTo>
                    <a:cubicBezTo>
                      <a:pt x="74651" y="396366"/>
                      <a:pt x="47632" y="369394"/>
                      <a:pt x="47632" y="335749"/>
                    </a:cubicBezTo>
                    <a:close/>
                    <a:moveTo>
                      <a:pt x="0" y="0"/>
                    </a:moveTo>
                    <a:lnTo>
                      <a:pt x="606227" y="0"/>
                    </a:lnTo>
                    <a:lnTo>
                      <a:pt x="606227" y="35565"/>
                    </a:lnTo>
                    <a:lnTo>
                      <a:pt x="0" y="35565"/>
                    </a:lnTo>
                    <a:close/>
                  </a:path>
                </a:pathLst>
              </a:custGeom>
              <a:solidFill>
                <a:schemeClr val="bg1"/>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4" name="文本框 33">
              <a:extLst>
                <a:ext uri="{FF2B5EF4-FFF2-40B4-BE49-F238E27FC236}">
                  <a16:creationId xmlns:a16="http://schemas.microsoft.com/office/drawing/2014/main" id="{41A5B712-6F1A-4B5C-8A07-382B6886D10B}"/>
                </a:ext>
              </a:extLst>
            </p:cNvPr>
            <p:cNvSpPr txBox="1"/>
            <p:nvPr/>
          </p:nvSpPr>
          <p:spPr>
            <a:xfrm>
              <a:off x="5110261" y="3340980"/>
              <a:ext cx="1654620" cy="338554"/>
            </a:xfrm>
            <a:prstGeom prst="rect">
              <a:avLst/>
            </a:prstGeom>
            <a:noFill/>
          </p:spPr>
          <p:txBody>
            <a:bodyPr wrap="none" rtlCol="0">
              <a:spAutoFit/>
            </a:bodyPr>
            <a:lstStyle/>
            <a:p>
              <a:r>
                <a:rPr lang="zh-CN" altLang="en-US" sz="1600" b="1">
                  <a:solidFill>
                    <a:schemeClr val="bg1"/>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35" name="矩形 34">
              <a:extLst>
                <a:ext uri="{FF2B5EF4-FFF2-40B4-BE49-F238E27FC236}">
                  <a16:creationId xmlns:a16="http://schemas.microsoft.com/office/drawing/2014/main" id="{41A2D49F-70E1-4F43-B376-59BBC3E3FB1A}"/>
                </a:ext>
              </a:extLst>
            </p:cNvPr>
            <p:cNvSpPr/>
            <p:nvPr/>
          </p:nvSpPr>
          <p:spPr>
            <a:xfrm>
              <a:off x="5110261" y="3669272"/>
              <a:ext cx="2800521" cy="646331"/>
            </a:xfrm>
            <a:prstGeom prst="rect">
              <a:avLst/>
            </a:prstGeom>
          </p:spPr>
          <p:txBody>
            <a:bodyPr wrap="square">
              <a:spAutoFit/>
            </a:bodyPr>
            <a:lstStyle/>
            <a:p>
              <a:r>
                <a:rPr lang="zh-CN" altLang="en-US" sz="12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10" name="组合 9">
            <a:extLst>
              <a:ext uri="{FF2B5EF4-FFF2-40B4-BE49-F238E27FC236}">
                <a16:creationId xmlns:a16="http://schemas.microsoft.com/office/drawing/2014/main" id="{ADF423D5-9674-4A66-9BD5-36ECCD0A3C49}"/>
              </a:ext>
            </a:extLst>
          </p:cNvPr>
          <p:cNvGrpSpPr/>
          <p:nvPr/>
        </p:nvGrpSpPr>
        <p:grpSpPr>
          <a:xfrm>
            <a:off x="4582132" y="4850053"/>
            <a:ext cx="4766375" cy="1365774"/>
            <a:chOff x="5697651" y="4584423"/>
            <a:chExt cx="4766375" cy="1365774"/>
          </a:xfrm>
        </p:grpSpPr>
        <p:grpSp>
          <p:nvGrpSpPr>
            <p:cNvPr id="8" name="组合 7">
              <a:extLst>
                <a:ext uri="{FF2B5EF4-FFF2-40B4-BE49-F238E27FC236}">
                  <a16:creationId xmlns:a16="http://schemas.microsoft.com/office/drawing/2014/main" id="{E47ED3AE-E5B8-4FEC-BEF9-F46856F50F25}"/>
                </a:ext>
              </a:extLst>
            </p:cNvPr>
            <p:cNvGrpSpPr/>
            <p:nvPr/>
          </p:nvGrpSpPr>
          <p:grpSpPr>
            <a:xfrm>
              <a:off x="5697651" y="4584423"/>
              <a:ext cx="4766375" cy="1365774"/>
              <a:chOff x="1049451" y="4660623"/>
              <a:chExt cx="4766375" cy="1365774"/>
            </a:xfrm>
          </p:grpSpPr>
          <p:grpSp>
            <p:nvGrpSpPr>
              <p:cNvPr id="21" name="组合 20">
                <a:extLst>
                  <a:ext uri="{FF2B5EF4-FFF2-40B4-BE49-F238E27FC236}">
                    <a16:creationId xmlns:a16="http://schemas.microsoft.com/office/drawing/2014/main" id="{A00E21C2-DB45-4F23-8BE9-8758664AF87A}"/>
                  </a:ext>
                </a:extLst>
              </p:cNvPr>
              <p:cNvGrpSpPr/>
              <p:nvPr/>
            </p:nvGrpSpPr>
            <p:grpSpPr>
              <a:xfrm>
                <a:off x="1049451" y="4660623"/>
                <a:ext cx="4766375" cy="1365774"/>
                <a:chOff x="1428751" y="1146629"/>
                <a:chExt cx="5115947" cy="1465942"/>
              </a:xfrm>
            </p:grpSpPr>
            <p:sp>
              <p:nvSpPr>
                <p:cNvPr id="22" name="箭头: 五边形 21">
                  <a:extLst>
                    <a:ext uri="{FF2B5EF4-FFF2-40B4-BE49-F238E27FC236}">
                      <a16:creationId xmlns:a16="http://schemas.microsoft.com/office/drawing/2014/main" id="{CCC5EC19-2EF9-42DE-9107-9AC18199FFA7}"/>
                    </a:ext>
                  </a:extLst>
                </p:cNvPr>
                <p:cNvSpPr/>
                <p:nvPr/>
              </p:nvSpPr>
              <p:spPr>
                <a:xfrm>
                  <a:off x="1770742" y="1451429"/>
                  <a:ext cx="4773956" cy="1161142"/>
                </a:xfrm>
                <a:prstGeom prst="homePlat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流程图: 数据 22">
                  <a:extLst>
                    <a:ext uri="{FF2B5EF4-FFF2-40B4-BE49-F238E27FC236}">
                      <a16:creationId xmlns:a16="http://schemas.microsoft.com/office/drawing/2014/main" id="{02EFDC42-319A-4E0D-AD04-3E7720DB4910}"/>
                    </a:ext>
                  </a:extLst>
                </p:cNvPr>
                <p:cNvSpPr/>
                <p:nvPr/>
              </p:nvSpPr>
              <p:spPr>
                <a:xfrm rot="16200000" flipH="1">
                  <a:off x="1547691" y="1369680"/>
                  <a:ext cx="1465942" cy="1019839"/>
                </a:xfrm>
                <a:prstGeom prst="flowChartInputOutput">
                  <a:avLst/>
                </a:prstGeom>
                <a:solidFill>
                  <a:srgbClr val="0042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a:extLst>
                    <a:ext uri="{FF2B5EF4-FFF2-40B4-BE49-F238E27FC236}">
                      <a16:creationId xmlns:a16="http://schemas.microsoft.com/office/drawing/2014/main" id="{37A75149-D1A5-4665-930B-B7A4BB7E85D8}"/>
                    </a:ext>
                  </a:extLst>
                </p:cNvPr>
                <p:cNvSpPr/>
                <p:nvPr/>
              </p:nvSpPr>
              <p:spPr>
                <a:xfrm>
                  <a:off x="1428751" y="1146629"/>
                  <a:ext cx="1361831" cy="1161142"/>
                </a:xfrm>
                <a:prstGeom prst="rect">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8" name="shopping-bag-with-yen-symbol_21140">
                <a:extLst>
                  <a:ext uri="{FF2B5EF4-FFF2-40B4-BE49-F238E27FC236}">
                    <a16:creationId xmlns:a16="http://schemas.microsoft.com/office/drawing/2014/main" id="{B024E056-C925-4E9B-BCF2-0F44E2088484}"/>
                  </a:ext>
                </a:extLst>
              </p:cNvPr>
              <p:cNvSpPr>
                <a:spLocks noChangeAspect="1"/>
              </p:cNvSpPr>
              <p:nvPr/>
            </p:nvSpPr>
            <p:spPr bwMode="auto">
              <a:xfrm>
                <a:off x="1441801" y="4875811"/>
                <a:ext cx="503648" cy="609685"/>
              </a:xfrm>
              <a:custGeom>
                <a:avLst/>
                <a:gdLst>
                  <a:gd name="T0" fmla="*/ 405 w 810"/>
                  <a:gd name="T1" fmla="*/ 0 h 982"/>
                  <a:gd name="T2" fmla="*/ 208 w 810"/>
                  <a:gd name="T3" fmla="*/ 189 h 982"/>
                  <a:gd name="T4" fmla="*/ 31 w 810"/>
                  <a:gd name="T5" fmla="*/ 189 h 982"/>
                  <a:gd name="T6" fmla="*/ 0 w 810"/>
                  <a:gd name="T7" fmla="*/ 982 h 982"/>
                  <a:gd name="T8" fmla="*/ 810 w 810"/>
                  <a:gd name="T9" fmla="*/ 982 h 982"/>
                  <a:gd name="T10" fmla="*/ 779 w 810"/>
                  <a:gd name="T11" fmla="*/ 189 h 982"/>
                  <a:gd name="T12" fmla="*/ 603 w 810"/>
                  <a:gd name="T13" fmla="*/ 189 h 982"/>
                  <a:gd name="T14" fmla="*/ 405 w 810"/>
                  <a:gd name="T15" fmla="*/ 0 h 982"/>
                  <a:gd name="T16" fmla="*/ 405 w 810"/>
                  <a:gd name="T17" fmla="*/ 31 h 982"/>
                  <a:gd name="T18" fmla="*/ 571 w 810"/>
                  <a:gd name="T19" fmla="*/ 189 h 982"/>
                  <a:gd name="T20" fmla="*/ 239 w 810"/>
                  <a:gd name="T21" fmla="*/ 189 h 982"/>
                  <a:gd name="T22" fmla="*/ 405 w 810"/>
                  <a:gd name="T23" fmla="*/ 31 h 982"/>
                  <a:gd name="T24" fmla="*/ 565 w 810"/>
                  <a:gd name="T25" fmla="*/ 496 h 982"/>
                  <a:gd name="T26" fmla="*/ 565 w 810"/>
                  <a:gd name="T27" fmla="*/ 539 h 982"/>
                  <a:gd name="T28" fmla="*/ 484 w 810"/>
                  <a:gd name="T29" fmla="*/ 539 h 982"/>
                  <a:gd name="T30" fmla="*/ 443 w 810"/>
                  <a:gd name="T31" fmla="*/ 608 h 982"/>
                  <a:gd name="T32" fmla="*/ 554 w 810"/>
                  <a:gd name="T33" fmla="*/ 608 h 982"/>
                  <a:gd name="T34" fmla="*/ 554 w 810"/>
                  <a:gd name="T35" fmla="*/ 652 h 982"/>
                  <a:gd name="T36" fmla="*/ 435 w 810"/>
                  <a:gd name="T37" fmla="*/ 652 h 982"/>
                  <a:gd name="T38" fmla="*/ 435 w 810"/>
                  <a:gd name="T39" fmla="*/ 802 h 982"/>
                  <a:gd name="T40" fmla="*/ 375 w 810"/>
                  <a:gd name="T41" fmla="*/ 802 h 982"/>
                  <a:gd name="T42" fmla="*/ 375 w 810"/>
                  <a:gd name="T43" fmla="*/ 652 h 982"/>
                  <a:gd name="T44" fmla="*/ 259 w 810"/>
                  <a:gd name="T45" fmla="*/ 652 h 982"/>
                  <a:gd name="T46" fmla="*/ 259 w 810"/>
                  <a:gd name="T47" fmla="*/ 608 h 982"/>
                  <a:gd name="T48" fmla="*/ 367 w 810"/>
                  <a:gd name="T49" fmla="*/ 608 h 982"/>
                  <a:gd name="T50" fmla="*/ 326 w 810"/>
                  <a:gd name="T51" fmla="*/ 539 h 982"/>
                  <a:gd name="T52" fmla="*/ 244 w 810"/>
                  <a:gd name="T53" fmla="*/ 539 h 982"/>
                  <a:gd name="T54" fmla="*/ 244 w 810"/>
                  <a:gd name="T55" fmla="*/ 496 h 982"/>
                  <a:gd name="T56" fmla="*/ 301 w 810"/>
                  <a:gd name="T57" fmla="*/ 496 h 982"/>
                  <a:gd name="T58" fmla="*/ 217 w 810"/>
                  <a:gd name="T59" fmla="*/ 354 h 982"/>
                  <a:gd name="T60" fmla="*/ 288 w 810"/>
                  <a:gd name="T61" fmla="*/ 354 h 982"/>
                  <a:gd name="T62" fmla="*/ 405 w 810"/>
                  <a:gd name="T63" fmla="*/ 569 h 982"/>
                  <a:gd name="T64" fmla="*/ 522 w 810"/>
                  <a:gd name="T65" fmla="*/ 354 h 982"/>
                  <a:gd name="T66" fmla="*/ 593 w 810"/>
                  <a:gd name="T67" fmla="*/ 354 h 982"/>
                  <a:gd name="T68" fmla="*/ 509 w 810"/>
                  <a:gd name="T69" fmla="*/ 496 h 982"/>
                  <a:gd name="T70" fmla="*/ 565 w 810"/>
                  <a:gd name="T71" fmla="*/ 496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982">
                    <a:moveTo>
                      <a:pt x="405" y="0"/>
                    </a:moveTo>
                    <a:cubicBezTo>
                      <a:pt x="299" y="0"/>
                      <a:pt x="213" y="84"/>
                      <a:pt x="208" y="189"/>
                    </a:cubicBezTo>
                    <a:lnTo>
                      <a:pt x="31" y="189"/>
                    </a:lnTo>
                    <a:lnTo>
                      <a:pt x="0" y="982"/>
                    </a:lnTo>
                    <a:lnTo>
                      <a:pt x="810" y="982"/>
                    </a:lnTo>
                    <a:lnTo>
                      <a:pt x="779" y="189"/>
                    </a:lnTo>
                    <a:lnTo>
                      <a:pt x="603" y="189"/>
                    </a:lnTo>
                    <a:cubicBezTo>
                      <a:pt x="598" y="84"/>
                      <a:pt x="511" y="0"/>
                      <a:pt x="405" y="0"/>
                    </a:cubicBezTo>
                    <a:close/>
                    <a:moveTo>
                      <a:pt x="405" y="31"/>
                    </a:moveTo>
                    <a:cubicBezTo>
                      <a:pt x="494" y="31"/>
                      <a:pt x="566" y="101"/>
                      <a:pt x="571" y="189"/>
                    </a:cubicBezTo>
                    <a:lnTo>
                      <a:pt x="239" y="189"/>
                    </a:lnTo>
                    <a:cubicBezTo>
                      <a:pt x="244" y="101"/>
                      <a:pt x="316" y="31"/>
                      <a:pt x="405" y="31"/>
                    </a:cubicBezTo>
                    <a:close/>
                    <a:moveTo>
                      <a:pt x="565" y="496"/>
                    </a:moveTo>
                    <a:lnTo>
                      <a:pt x="565" y="539"/>
                    </a:lnTo>
                    <a:lnTo>
                      <a:pt x="484" y="539"/>
                    </a:lnTo>
                    <a:lnTo>
                      <a:pt x="443" y="608"/>
                    </a:lnTo>
                    <a:lnTo>
                      <a:pt x="554" y="608"/>
                    </a:lnTo>
                    <a:lnTo>
                      <a:pt x="554" y="652"/>
                    </a:lnTo>
                    <a:lnTo>
                      <a:pt x="435" y="652"/>
                    </a:lnTo>
                    <a:lnTo>
                      <a:pt x="435" y="802"/>
                    </a:lnTo>
                    <a:lnTo>
                      <a:pt x="375" y="802"/>
                    </a:lnTo>
                    <a:lnTo>
                      <a:pt x="375" y="652"/>
                    </a:lnTo>
                    <a:lnTo>
                      <a:pt x="259" y="652"/>
                    </a:lnTo>
                    <a:lnTo>
                      <a:pt x="259" y="608"/>
                    </a:lnTo>
                    <a:lnTo>
                      <a:pt x="367" y="608"/>
                    </a:lnTo>
                    <a:lnTo>
                      <a:pt x="326" y="539"/>
                    </a:lnTo>
                    <a:lnTo>
                      <a:pt x="244" y="539"/>
                    </a:lnTo>
                    <a:lnTo>
                      <a:pt x="244" y="496"/>
                    </a:lnTo>
                    <a:lnTo>
                      <a:pt x="301" y="496"/>
                    </a:lnTo>
                    <a:lnTo>
                      <a:pt x="217" y="354"/>
                    </a:lnTo>
                    <a:lnTo>
                      <a:pt x="288" y="354"/>
                    </a:lnTo>
                    <a:lnTo>
                      <a:pt x="405" y="569"/>
                    </a:lnTo>
                    <a:lnTo>
                      <a:pt x="522" y="354"/>
                    </a:lnTo>
                    <a:lnTo>
                      <a:pt x="593" y="354"/>
                    </a:lnTo>
                    <a:lnTo>
                      <a:pt x="509" y="496"/>
                    </a:lnTo>
                    <a:lnTo>
                      <a:pt x="565" y="496"/>
                    </a:lnTo>
                    <a:close/>
                  </a:path>
                </a:pathLst>
              </a:custGeom>
              <a:solidFill>
                <a:schemeClr val="bg1"/>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6" name="文本框 35">
              <a:extLst>
                <a:ext uri="{FF2B5EF4-FFF2-40B4-BE49-F238E27FC236}">
                  <a16:creationId xmlns:a16="http://schemas.microsoft.com/office/drawing/2014/main" id="{B63638CB-8A7E-45B7-8786-AD4F692D0FC8}"/>
                </a:ext>
              </a:extLst>
            </p:cNvPr>
            <p:cNvSpPr txBox="1"/>
            <p:nvPr/>
          </p:nvSpPr>
          <p:spPr>
            <a:xfrm>
              <a:off x="7114321" y="4903080"/>
              <a:ext cx="1654620" cy="338554"/>
            </a:xfrm>
            <a:prstGeom prst="rect">
              <a:avLst/>
            </a:prstGeom>
            <a:noFill/>
          </p:spPr>
          <p:txBody>
            <a:bodyPr wrap="none" rtlCol="0">
              <a:spAutoFit/>
            </a:bodyPr>
            <a:lstStyle/>
            <a:p>
              <a:r>
                <a:rPr lang="zh-CN" altLang="en-US" sz="1600" b="1">
                  <a:solidFill>
                    <a:schemeClr val="bg1"/>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37" name="矩形 36">
              <a:extLst>
                <a:ext uri="{FF2B5EF4-FFF2-40B4-BE49-F238E27FC236}">
                  <a16:creationId xmlns:a16="http://schemas.microsoft.com/office/drawing/2014/main" id="{EF2BD5BB-A621-4177-A89B-7C79A456F7B7}"/>
                </a:ext>
              </a:extLst>
            </p:cNvPr>
            <p:cNvSpPr/>
            <p:nvPr/>
          </p:nvSpPr>
          <p:spPr>
            <a:xfrm>
              <a:off x="7114321" y="5231372"/>
              <a:ext cx="2800521" cy="646331"/>
            </a:xfrm>
            <a:prstGeom prst="rect">
              <a:avLst/>
            </a:prstGeom>
          </p:spPr>
          <p:txBody>
            <a:bodyPr wrap="square">
              <a:spAutoFit/>
            </a:bodyPr>
            <a:lstStyle/>
            <a:p>
              <a:r>
                <a:rPr lang="zh-CN" altLang="en-US" sz="12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41" name="文本框 40">
            <a:extLst>
              <a:ext uri="{FF2B5EF4-FFF2-40B4-BE49-F238E27FC236}">
                <a16:creationId xmlns:a16="http://schemas.microsoft.com/office/drawing/2014/main" id="{3B25FC46-DEE1-AA4D-A849-8C536E1297C8}"/>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工作存在不足</a:t>
            </a:r>
          </a:p>
        </p:txBody>
      </p:sp>
      <p:grpSp>
        <p:nvGrpSpPr>
          <p:cNvPr id="42" name="组合 41">
            <a:extLst>
              <a:ext uri="{FF2B5EF4-FFF2-40B4-BE49-F238E27FC236}">
                <a16:creationId xmlns:a16="http://schemas.microsoft.com/office/drawing/2014/main" id="{E8DD0316-42FF-C243-8FB3-A8E652A83298}"/>
              </a:ext>
            </a:extLst>
          </p:cNvPr>
          <p:cNvGrpSpPr/>
          <p:nvPr/>
        </p:nvGrpSpPr>
        <p:grpSpPr>
          <a:xfrm>
            <a:off x="-212033" y="-377866"/>
            <a:ext cx="1092634" cy="1190657"/>
            <a:chOff x="-2790890" y="-3096932"/>
            <a:chExt cx="7190610" cy="7835694"/>
          </a:xfrm>
        </p:grpSpPr>
        <p:grpSp>
          <p:nvGrpSpPr>
            <p:cNvPr id="43" name="组合 42">
              <a:extLst>
                <a:ext uri="{FF2B5EF4-FFF2-40B4-BE49-F238E27FC236}">
                  <a16:creationId xmlns:a16="http://schemas.microsoft.com/office/drawing/2014/main" id="{F5052838-6E29-1540-80AE-B5D2BF58D009}"/>
                </a:ext>
              </a:extLst>
            </p:cNvPr>
            <p:cNvGrpSpPr/>
            <p:nvPr/>
          </p:nvGrpSpPr>
          <p:grpSpPr>
            <a:xfrm flipH="1" flipV="1">
              <a:off x="-2790890" y="-1679573"/>
              <a:ext cx="7190610" cy="6418335"/>
              <a:chOff x="3731234" y="478518"/>
              <a:chExt cx="7190610" cy="6418335"/>
            </a:xfrm>
          </p:grpSpPr>
          <p:sp>
            <p:nvSpPr>
              <p:cNvPr id="46" name="平行四边形 45">
                <a:extLst>
                  <a:ext uri="{FF2B5EF4-FFF2-40B4-BE49-F238E27FC236}">
                    <a16:creationId xmlns:a16="http://schemas.microsoft.com/office/drawing/2014/main" id="{5A5A5881-5CEA-3B41-881F-0C824C034E29}"/>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8" name="三角形 47">
                <a:extLst>
                  <a:ext uri="{FF2B5EF4-FFF2-40B4-BE49-F238E27FC236}">
                    <a16:creationId xmlns:a16="http://schemas.microsoft.com/office/drawing/2014/main" id="{A09021C8-274E-C644-BB0E-531F42910C5C}"/>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2" name="三角形 51">
                <a:extLst>
                  <a:ext uri="{FF2B5EF4-FFF2-40B4-BE49-F238E27FC236}">
                    <a16:creationId xmlns:a16="http://schemas.microsoft.com/office/drawing/2014/main" id="{59CFD310-1DF6-474B-B12C-BDBD8C7A5FD8}"/>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5" name="平行四边形 44">
              <a:extLst>
                <a:ext uri="{FF2B5EF4-FFF2-40B4-BE49-F238E27FC236}">
                  <a16:creationId xmlns:a16="http://schemas.microsoft.com/office/drawing/2014/main" id="{1086658B-7AFD-2241-98EB-302C9F8EFA6C}"/>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 name="菱形 2">
            <a:extLst>
              <a:ext uri="{FF2B5EF4-FFF2-40B4-BE49-F238E27FC236}">
                <a16:creationId xmlns:a16="http://schemas.microsoft.com/office/drawing/2014/main" id="{D778237A-E9ED-7B41-8788-12A50254EFC1}"/>
              </a:ext>
            </a:extLst>
          </p:cNvPr>
          <p:cNvSpPr/>
          <p:nvPr/>
        </p:nvSpPr>
        <p:spPr>
          <a:xfrm>
            <a:off x="619817" y="1751435"/>
            <a:ext cx="4180419" cy="4180419"/>
          </a:xfrm>
          <a:prstGeom prst="diamond">
            <a:avLst/>
          </a:prstGeom>
          <a:blipFill>
            <a:blip r:embed="rId2" cstate="screen">
              <a:extLst>
                <a:ext uri="{28A0092B-C50C-407E-A947-70E740481C1C}">
                  <a14:useLocalDpi xmlns:a14="http://schemas.microsoft.com/office/drawing/2010/main"/>
                </a:ext>
              </a:extLst>
            </a:blip>
            <a:stretch>
              <a:fillRect/>
            </a:stretch>
          </a:blip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extLst>
      <p:ext uri="{BB962C8B-B14F-4D97-AF65-F5344CB8AC3E}">
        <p14:creationId xmlns:p14="http://schemas.microsoft.com/office/powerpoint/2010/main" val="30605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0" presetClass="entr" presetSubtype="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1"/>
                                          </p:val>
                                        </p:tav>
                                        <p:tav tm="100000">
                                          <p:val>
                                            <p:strVal val="#ppt_x"/>
                                          </p:val>
                                        </p:tav>
                                      </p:tavLst>
                                    </p:anim>
                                    <p:anim calcmode="lin" valueType="num">
                                      <p:cBhvr>
                                        <p:cTn id="2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PA-文本框 61">
            <a:extLst>
              <a:ext uri="{FF2B5EF4-FFF2-40B4-BE49-F238E27FC236}">
                <a16:creationId xmlns:a16="http://schemas.microsoft.com/office/drawing/2014/main" id="{7AB9361D-753C-4A3C-BC24-8406ED6D69CF}"/>
              </a:ext>
            </a:extLst>
          </p:cNvPr>
          <p:cNvSpPr txBox="1"/>
          <p:nvPr>
            <p:custDataLst>
              <p:tags r:id="rId1"/>
            </p:custDataLst>
          </p:nvPr>
        </p:nvSpPr>
        <p:spPr>
          <a:xfrm>
            <a:off x="2167899" y="2615903"/>
            <a:ext cx="3089307" cy="523220"/>
          </a:xfrm>
          <a:prstGeom prst="rect">
            <a:avLst/>
          </a:prstGeom>
          <a:noFill/>
        </p:spPr>
        <p:txBody>
          <a:bodyPr wrap="none" rtlCol="0">
            <a:spAutoFit/>
          </a:bodyPr>
          <a:lstStyle/>
          <a:p>
            <a:pPr marL="457200" indent="-457200">
              <a:buFont typeface="Wingdings" pitchFamily="2" charset="2"/>
              <a:buChar char="Ø"/>
            </a:pPr>
            <a:r>
              <a:rPr lang="zh-CN" altLang="en-US" sz="2800" b="1" spc="300" dirty="0">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年度工作概述</a:t>
            </a:r>
          </a:p>
        </p:txBody>
      </p:sp>
      <p:sp>
        <p:nvSpPr>
          <p:cNvPr id="66" name="PA-文本框 65">
            <a:extLst>
              <a:ext uri="{FF2B5EF4-FFF2-40B4-BE49-F238E27FC236}">
                <a16:creationId xmlns:a16="http://schemas.microsoft.com/office/drawing/2014/main" id="{3D8F11F5-CAF5-4C8A-9160-B29C6DEC4630}"/>
              </a:ext>
            </a:extLst>
          </p:cNvPr>
          <p:cNvSpPr txBox="1"/>
          <p:nvPr>
            <p:custDataLst>
              <p:tags r:id="rId2"/>
            </p:custDataLst>
          </p:nvPr>
        </p:nvSpPr>
        <p:spPr>
          <a:xfrm>
            <a:off x="2167899" y="3729875"/>
            <a:ext cx="3089307" cy="523220"/>
          </a:xfrm>
          <a:prstGeom prst="rect">
            <a:avLst/>
          </a:prstGeom>
          <a:noFill/>
        </p:spPr>
        <p:txBody>
          <a:bodyPr wrap="none" rtlCol="0">
            <a:spAutoFit/>
          </a:bodyPr>
          <a:lstStyle>
            <a:defPPr>
              <a:defRPr lang="zh-CN"/>
            </a:defPPr>
            <a:lvl1pPr>
              <a:defRPr sz="2800" b="1" spc="300">
                <a:solidFill>
                  <a:srgbClr val="C31116"/>
                </a:solidFill>
              </a:defRPr>
            </a:lvl1pPr>
          </a:lstStyle>
          <a:p>
            <a:pPr marL="457200" indent="-457200">
              <a:buFont typeface="Wingdings" pitchFamily="2" charset="2"/>
              <a:buChar char="Ø"/>
            </a:pPr>
            <a:r>
              <a:rPr lang="zh-CN" altLang="en-US">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工作完成情况</a:t>
            </a:r>
          </a:p>
        </p:txBody>
      </p:sp>
      <p:sp>
        <p:nvSpPr>
          <p:cNvPr id="76" name="PA-文本框 75">
            <a:extLst>
              <a:ext uri="{FF2B5EF4-FFF2-40B4-BE49-F238E27FC236}">
                <a16:creationId xmlns:a16="http://schemas.microsoft.com/office/drawing/2014/main" id="{721BC325-82A1-4D79-B989-664FD35B9119}"/>
              </a:ext>
            </a:extLst>
          </p:cNvPr>
          <p:cNvSpPr txBox="1"/>
          <p:nvPr>
            <p:custDataLst>
              <p:tags r:id="rId3"/>
            </p:custDataLst>
          </p:nvPr>
        </p:nvSpPr>
        <p:spPr>
          <a:xfrm>
            <a:off x="2167899" y="4843847"/>
            <a:ext cx="3089307" cy="523220"/>
          </a:xfrm>
          <a:prstGeom prst="rect">
            <a:avLst/>
          </a:prstGeom>
          <a:noFill/>
        </p:spPr>
        <p:txBody>
          <a:bodyPr wrap="none" rtlCol="0">
            <a:spAutoFit/>
          </a:bodyPr>
          <a:lstStyle>
            <a:defPPr>
              <a:defRPr lang="zh-CN"/>
            </a:defPPr>
            <a:lvl1pPr>
              <a:defRPr sz="2800" b="1" spc="300">
                <a:solidFill>
                  <a:srgbClr val="C31116"/>
                </a:solidFill>
              </a:defRPr>
            </a:lvl1pPr>
          </a:lstStyle>
          <a:p>
            <a:pPr marL="457200" indent="-457200">
              <a:buFont typeface="Wingdings" pitchFamily="2" charset="2"/>
              <a:buChar char="Ø"/>
            </a:pPr>
            <a:r>
              <a:rPr lang="zh-CN" altLang="en-US">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成功项目展示</a:t>
            </a:r>
          </a:p>
        </p:txBody>
      </p:sp>
      <p:sp>
        <p:nvSpPr>
          <p:cNvPr id="86" name="PA-文本框 85">
            <a:extLst>
              <a:ext uri="{FF2B5EF4-FFF2-40B4-BE49-F238E27FC236}">
                <a16:creationId xmlns:a16="http://schemas.microsoft.com/office/drawing/2014/main" id="{7CECB2C6-25E6-4844-88C0-A344CD9A5817}"/>
              </a:ext>
            </a:extLst>
          </p:cNvPr>
          <p:cNvSpPr txBox="1"/>
          <p:nvPr>
            <p:custDataLst>
              <p:tags r:id="rId4"/>
            </p:custDataLst>
          </p:nvPr>
        </p:nvSpPr>
        <p:spPr>
          <a:xfrm>
            <a:off x="6555040" y="2615903"/>
            <a:ext cx="3089307" cy="523220"/>
          </a:xfrm>
          <a:prstGeom prst="rect">
            <a:avLst/>
          </a:prstGeom>
          <a:noFill/>
        </p:spPr>
        <p:txBody>
          <a:bodyPr wrap="none" rtlCol="0">
            <a:spAutoFit/>
          </a:bodyPr>
          <a:lstStyle>
            <a:defPPr>
              <a:defRPr lang="zh-CN"/>
            </a:defPPr>
            <a:lvl1pPr>
              <a:defRPr sz="2800" b="1" spc="300">
                <a:solidFill>
                  <a:srgbClr val="C31116"/>
                </a:solidFill>
              </a:defRPr>
            </a:lvl1pPr>
          </a:lstStyle>
          <a:p>
            <a:pPr marL="457200" indent="-457200">
              <a:buFont typeface="Wingdings" pitchFamily="2" charset="2"/>
              <a:buChar char="Ø"/>
            </a:pPr>
            <a:r>
              <a:rPr lang="zh-CN" altLang="en-US">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工作存在不足</a:t>
            </a:r>
          </a:p>
        </p:txBody>
      </p:sp>
      <p:sp>
        <p:nvSpPr>
          <p:cNvPr id="96" name="PA-文本框 95">
            <a:extLst>
              <a:ext uri="{FF2B5EF4-FFF2-40B4-BE49-F238E27FC236}">
                <a16:creationId xmlns:a16="http://schemas.microsoft.com/office/drawing/2014/main" id="{6DBE978B-31B0-497A-B22D-69D0A958CC26}"/>
              </a:ext>
            </a:extLst>
          </p:cNvPr>
          <p:cNvSpPr txBox="1"/>
          <p:nvPr>
            <p:custDataLst>
              <p:tags r:id="rId5"/>
            </p:custDataLst>
          </p:nvPr>
        </p:nvSpPr>
        <p:spPr>
          <a:xfrm>
            <a:off x="6555040" y="3729873"/>
            <a:ext cx="3089307" cy="523220"/>
          </a:xfrm>
          <a:prstGeom prst="rect">
            <a:avLst/>
          </a:prstGeom>
          <a:noFill/>
        </p:spPr>
        <p:txBody>
          <a:bodyPr wrap="none" rtlCol="0">
            <a:spAutoFit/>
          </a:bodyPr>
          <a:lstStyle>
            <a:defPPr>
              <a:defRPr lang="zh-CN"/>
            </a:defPPr>
            <a:lvl1pPr>
              <a:defRPr sz="2800" b="1" spc="300">
                <a:solidFill>
                  <a:srgbClr val="C31116"/>
                </a:solidFill>
              </a:defRPr>
            </a:lvl1pPr>
          </a:lstStyle>
          <a:p>
            <a:pPr marL="457200" indent="-457200">
              <a:buFont typeface="Wingdings" pitchFamily="2" charset="2"/>
              <a:buChar char="Ø"/>
            </a:pPr>
            <a:r>
              <a:rPr lang="zh-CN" altLang="en-US" dirty="0">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明年工作计划</a:t>
            </a:r>
          </a:p>
        </p:txBody>
      </p:sp>
      <p:grpSp>
        <p:nvGrpSpPr>
          <p:cNvPr id="15" name="组合 14">
            <a:extLst>
              <a:ext uri="{FF2B5EF4-FFF2-40B4-BE49-F238E27FC236}">
                <a16:creationId xmlns:a16="http://schemas.microsoft.com/office/drawing/2014/main" id="{17D8DCD8-0FC8-CF48-A759-4CAAD1A6D8F5}"/>
              </a:ext>
            </a:extLst>
          </p:cNvPr>
          <p:cNvGrpSpPr/>
          <p:nvPr/>
        </p:nvGrpSpPr>
        <p:grpSpPr>
          <a:xfrm flipH="1" flipV="1">
            <a:off x="8214914" y="1222654"/>
            <a:ext cx="8451548" cy="5243929"/>
            <a:chOff x="3948038" y="1652924"/>
            <a:chExt cx="8451548" cy="5243929"/>
          </a:xfrm>
        </p:grpSpPr>
        <p:sp>
          <p:nvSpPr>
            <p:cNvPr id="83" name="平行四边形 82">
              <a:extLst>
                <a:ext uri="{FF2B5EF4-FFF2-40B4-BE49-F238E27FC236}">
                  <a16:creationId xmlns:a16="http://schemas.microsoft.com/office/drawing/2014/main" id="{0094D6F2-BD06-414E-8078-60DC6EC0FA9A}"/>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93" name="三角形 92">
              <a:extLst>
                <a:ext uri="{FF2B5EF4-FFF2-40B4-BE49-F238E27FC236}">
                  <a16:creationId xmlns:a16="http://schemas.microsoft.com/office/drawing/2014/main" id="{411E1FC6-A3A2-AD48-9041-5B9193128D5E}"/>
                </a:ext>
              </a:extLst>
            </p:cNvPr>
            <p:cNvSpPr/>
            <p:nvPr/>
          </p:nvSpPr>
          <p:spPr>
            <a:xfrm>
              <a:off x="10130051" y="1652924"/>
              <a:ext cx="1627559" cy="1337504"/>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3" name="三角形 102">
              <a:extLst>
                <a:ext uri="{FF2B5EF4-FFF2-40B4-BE49-F238E27FC236}">
                  <a16:creationId xmlns:a16="http://schemas.microsoft.com/office/drawing/2014/main" id="{17A0FF8B-99C6-814F-83E4-FAE5AB43E562}"/>
                </a:ext>
              </a:extLst>
            </p:cNvPr>
            <p:cNvSpPr/>
            <p:nvPr/>
          </p:nvSpPr>
          <p:spPr>
            <a:xfrm rot="10800000">
              <a:off x="11132801" y="19503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2" name="组合 11">
            <a:extLst>
              <a:ext uri="{FF2B5EF4-FFF2-40B4-BE49-F238E27FC236}">
                <a16:creationId xmlns:a16="http://schemas.microsoft.com/office/drawing/2014/main" id="{6F99EC9B-1114-EA44-B9FC-3833917DBD87}"/>
              </a:ext>
            </a:extLst>
          </p:cNvPr>
          <p:cNvGrpSpPr/>
          <p:nvPr/>
        </p:nvGrpSpPr>
        <p:grpSpPr>
          <a:xfrm>
            <a:off x="-1543608" y="-3536601"/>
            <a:ext cx="5520696" cy="6858000"/>
            <a:chOff x="9073843" y="54351"/>
            <a:chExt cx="5520696" cy="6858000"/>
          </a:xfrm>
        </p:grpSpPr>
        <p:sp>
          <p:nvSpPr>
            <p:cNvPr id="73" name="平行四边形 72">
              <a:extLst>
                <a:ext uri="{FF2B5EF4-FFF2-40B4-BE49-F238E27FC236}">
                  <a16:creationId xmlns:a16="http://schemas.microsoft.com/office/drawing/2014/main" id="{23EBEF5C-AE36-A247-8959-0B6D4DD98311}"/>
                </a:ext>
              </a:extLst>
            </p:cNvPr>
            <p:cNvSpPr/>
            <p:nvPr/>
          </p:nvSpPr>
          <p:spPr>
            <a:xfrm>
              <a:off x="9073843" y="54351"/>
              <a:ext cx="5520696" cy="6858000"/>
            </a:xfrm>
            <a:prstGeom prst="parallelogram">
              <a:avLst>
                <a:gd name="adj" fmla="val 76100"/>
              </a:avLst>
            </a:prstGeom>
            <a:gradFill>
              <a:gsLst>
                <a:gs pos="0">
                  <a:srgbClr val="0070C0"/>
                </a:gs>
                <a:gs pos="100000">
                  <a:srgbClr val="002060"/>
                </a:gs>
              </a:gsLst>
              <a:lin ang="2700000" scaled="1"/>
            </a:gradFill>
            <a:ln>
              <a:noFill/>
            </a:ln>
            <a:effectLst>
              <a:outerShdw blurRad="762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04" name="直线连接符 103">
              <a:extLst>
                <a:ext uri="{FF2B5EF4-FFF2-40B4-BE49-F238E27FC236}">
                  <a16:creationId xmlns:a16="http://schemas.microsoft.com/office/drawing/2014/main" id="{955F1E20-FB9D-6C45-AD95-69732A567437}"/>
                </a:ext>
              </a:extLst>
            </p:cNvPr>
            <p:cNvCxnSpPr>
              <a:cxnSpLocks/>
            </p:cNvCxnSpPr>
            <p:nvPr/>
          </p:nvCxnSpPr>
          <p:spPr>
            <a:xfrm flipH="1">
              <a:off x="10655021" y="5410719"/>
              <a:ext cx="904030" cy="1501632"/>
            </a:xfrm>
            <a:prstGeom prst="line">
              <a:avLst/>
            </a:prstGeom>
            <a:ln w="25400">
              <a:solidFill>
                <a:srgbClr val="0064C8"/>
              </a:solidFill>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62CC8286-56D7-BC49-A4F2-DDBBB748A038}"/>
              </a:ext>
            </a:extLst>
          </p:cNvPr>
          <p:cNvSpPr txBox="1"/>
          <p:nvPr/>
        </p:nvSpPr>
        <p:spPr>
          <a:xfrm>
            <a:off x="2522778" y="965564"/>
            <a:ext cx="1765227" cy="1015663"/>
          </a:xfrm>
          <a:prstGeom prst="rect">
            <a:avLst/>
          </a:prstGeom>
          <a:noFill/>
        </p:spPr>
        <p:txBody>
          <a:bodyPr wrap="none" rtlCol="0">
            <a:spAutoFit/>
          </a:bodyPr>
          <a:lstStyle/>
          <a:p>
            <a:r>
              <a:rPr kumimoji="1" lang="zh-CN" altLang="en-US" sz="60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sym typeface="Arial" panose="020B0604020202020204" pitchFamily="34" charset="0"/>
              </a:rPr>
              <a:t>目录</a:t>
            </a:r>
          </a:p>
        </p:txBody>
      </p:sp>
      <p:sp>
        <p:nvSpPr>
          <p:cNvPr id="19" name="文本框 18">
            <a:extLst>
              <a:ext uri="{FF2B5EF4-FFF2-40B4-BE49-F238E27FC236}">
                <a16:creationId xmlns:a16="http://schemas.microsoft.com/office/drawing/2014/main" id="{5B2D69EE-B9C5-F040-A990-46D4CA089E03}"/>
              </a:ext>
            </a:extLst>
          </p:cNvPr>
          <p:cNvSpPr txBox="1"/>
          <p:nvPr/>
        </p:nvSpPr>
        <p:spPr>
          <a:xfrm>
            <a:off x="4406903" y="1460143"/>
            <a:ext cx="2441694" cy="584775"/>
          </a:xfrm>
          <a:prstGeom prst="rect">
            <a:avLst/>
          </a:prstGeom>
          <a:noFill/>
        </p:spPr>
        <p:txBody>
          <a:bodyPr wrap="none" rtlCol="0">
            <a:spAutoFit/>
          </a:bodyPr>
          <a:lstStyle/>
          <a:p>
            <a:r>
              <a:rPr kumimoji="1" lang="en-US" altLang="zh-CN" sz="3200"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sym typeface="Arial" panose="020B0604020202020204" pitchFamily="34" charset="0"/>
              </a:rPr>
              <a:t>CONTENTS</a:t>
            </a:r>
            <a:endParaRPr kumimoji="1" lang="zh-CN" altLang="en-US" sz="3200"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文本框 19">
            <a:extLst>
              <a:ext uri="{FF2B5EF4-FFF2-40B4-BE49-F238E27FC236}">
                <a16:creationId xmlns:a16="http://schemas.microsoft.com/office/drawing/2014/main" id="{A8E725CE-CE27-A84F-ACA0-B0303D79564A}"/>
              </a:ext>
            </a:extLst>
          </p:cNvPr>
          <p:cNvSpPr txBox="1"/>
          <p:nvPr/>
        </p:nvSpPr>
        <p:spPr>
          <a:xfrm>
            <a:off x="2625093" y="3097499"/>
            <a:ext cx="3313728" cy="246221"/>
          </a:xfrm>
          <a:prstGeom prst="rect">
            <a:avLst/>
          </a:prstGeom>
          <a:noFill/>
        </p:spPr>
        <p:txBody>
          <a:bodyPr wrap="none" rtlCol="0">
            <a:spAutoFit/>
          </a:bodyPr>
          <a:lstStyle/>
          <a:p>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FILL IN THE TEXT OF THE DOCUMENT TITLE HERE</a:t>
            </a:r>
          </a:p>
        </p:txBody>
      </p:sp>
      <p:sp>
        <p:nvSpPr>
          <p:cNvPr id="105" name="文本框 104">
            <a:extLst>
              <a:ext uri="{FF2B5EF4-FFF2-40B4-BE49-F238E27FC236}">
                <a16:creationId xmlns:a16="http://schemas.microsoft.com/office/drawing/2014/main" id="{A5980E95-5B86-354C-B7A4-A641E8C3336B}"/>
              </a:ext>
            </a:extLst>
          </p:cNvPr>
          <p:cNvSpPr txBox="1"/>
          <p:nvPr/>
        </p:nvSpPr>
        <p:spPr>
          <a:xfrm>
            <a:off x="2613744" y="4204956"/>
            <a:ext cx="3313728" cy="246221"/>
          </a:xfrm>
          <a:prstGeom prst="rect">
            <a:avLst/>
          </a:prstGeom>
          <a:noFill/>
        </p:spPr>
        <p:txBody>
          <a:bodyPr wrap="none" rtlCol="0">
            <a:spAutoFit/>
          </a:bodyPr>
          <a:lstStyle/>
          <a:p>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FILL IN THE TEXT OF THE DOCUMENT TITLE HERE</a:t>
            </a:r>
          </a:p>
        </p:txBody>
      </p:sp>
      <p:sp>
        <p:nvSpPr>
          <p:cNvPr id="106" name="文本框 105">
            <a:extLst>
              <a:ext uri="{FF2B5EF4-FFF2-40B4-BE49-F238E27FC236}">
                <a16:creationId xmlns:a16="http://schemas.microsoft.com/office/drawing/2014/main" id="{7E45A0FF-1AF7-444C-BAB1-4C75EBB18034}"/>
              </a:ext>
            </a:extLst>
          </p:cNvPr>
          <p:cNvSpPr txBox="1"/>
          <p:nvPr/>
        </p:nvSpPr>
        <p:spPr>
          <a:xfrm>
            <a:off x="2625093" y="5326654"/>
            <a:ext cx="3313728" cy="246221"/>
          </a:xfrm>
          <a:prstGeom prst="rect">
            <a:avLst/>
          </a:prstGeom>
          <a:noFill/>
        </p:spPr>
        <p:txBody>
          <a:bodyPr wrap="none" rtlCol="0">
            <a:spAutoFit/>
          </a:bodyPr>
          <a:lstStyle/>
          <a:p>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FILL IN THE TEXT OF THE DOCUMENT TITLE HERE</a:t>
            </a:r>
          </a:p>
        </p:txBody>
      </p:sp>
      <p:sp>
        <p:nvSpPr>
          <p:cNvPr id="107" name="文本框 106">
            <a:extLst>
              <a:ext uri="{FF2B5EF4-FFF2-40B4-BE49-F238E27FC236}">
                <a16:creationId xmlns:a16="http://schemas.microsoft.com/office/drawing/2014/main" id="{36D5E294-2AAF-314E-8703-73C42884E38A}"/>
              </a:ext>
            </a:extLst>
          </p:cNvPr>
          <p:cNvSpPr txBox="1"/>
          <p:nvPr/>
        </p:nvSpPr>
        <p:spPr>
          <a:xfrm>
            <a:off x="6980802" y="3075178"/>
            <a:ext cx="3313728" cy="246221"/>
          </a:xfrm>
          <a:prstGeom prst="rect">
            <a:avLst/>
          </a:prstGeom>
          <a:noFill/>
        </p:spPr>
        <p:txBody>
          <a:bodyPr wrap="none" rtlCol="0">
            <a:spAutoFit/>
          </a:bodyPr>
          <a:lstStyle/>
          <a:p>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FILL IN THE TEXT OF THE DOCUMENT TITLE HERE</a:t>
            </a:r>
          </a:p>
        </p:txBody>
      </p:sp>
      <p:sp>
        <p:nvSpPr>
          <p:cNvPr id="108" name="文本框 107">
            <a:extLst>
              <a:ext uri="{FF2B5EF4-FFF2-40B4-BE49-F238E27FC236}">
                <a16:creationId xmlns:a16="http://schemas.microsoft.com/office/drawing/2014/main" id="{6C82D12B-FA90-2843-9D77-95F70A83D6DC}"/>
              </a:ext>
            </a:extLst>
          </p:cNvPr>
          <p:cNvSpPr txBox="1"/>
          <p:nvPr/>
        </p:nvSpPr>
        <p:spPr>
          <a:xfrm>
            <a:off x="6986386" y="4207029"/>
            <a:ext cx="3313728" cy="246221"/>
          </a:xfrm>
          <a:prstGeom prst="rect">
            <a:avLst/>
          </a:prstGeom>
          <a:noFill/>
        </p:spPr>
        <p:txBody>
          <a:bodyPr wrap="none" rtlCol="0">
            <a:spAutoFit/>
          </a:bodyPr>
          <a:lstStyle/>
          <a:p>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FILL IN THE TEXT OF THE DOCUMENT TITLE HERE</a:t>
            </a:r>
          </a:p>
        </p:txBody>
      </p:sp>
      <p:pic>
        <p:nvPicPr>
          <p:cNvPr id="2" name="图片 1">
            <a:extLst>
              <a:ext uri="{FF2B5EF4-FFF2-40B4-BE49-F238E27FC236}">
                <a16:creationId xmlns:a16="http://schemas.microsoft.com/office/drawing/2014/main" id="{E11602FA-0B8D-4751-811F-66BFDE72E5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173700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6"/>
                                        </p:tgtEl>
                                        <p:attrNameLst>
                                          <p:attrName>ppt_y</p:attrName>
                                        </p:attrNameLst>
                                      </p:cBhvr>
                                      <p:tavLst>
                                        <p:tav tm="0">
                                          <p:val>
                                            <p:strVal val="#ppt_y"/>
                                          </p:val>
                                        </p:tav>
                                        <p:tav tm="100000">
                                          <p:val>
                                            <p:strVal val="#ppt_y"/>
                                          </p:val>
                                        </p:tav>
                                      </p:tavLst>
                                    </p:anim>
                                    <p:anim calcmode="lin" valueType="num">
                                      <p:cBhvr>
                                        <p:cTn id="16"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6"/>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76"/>
                                        </p:tgtEl>
                                        <p:attrNameLst>
                                          <p:attrName>style.visibility</p:attrName>
                                        </p:attrNameLst>
                                      </p:cBhvr>
                                      <p:to>
                                        <p:strVal val="visible"/>
                                      </p:to>
                                    </p:set>
                                    <p:anim calcmode="lin" valueType="num">
                                      <p:cBhvr>
                                        <p:cTn id="21"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6"/>
                                        </p:tgtEl>
                                        <p:attrNameLst>
                                          <p:attrName>ppt_y</p:attrName>
                                        </p:attrNameLst>
                                      </p:cBhvr>
                                      <p:tavLst>
                                        <p:tav tm="0">
                                          <p:val>
                                            <p:strVal val="#ppt_y"/>
                                          </p:val>
                                        </p:tav>
                                        <p:tav tm="100000">
                                          <p:val>
                                            <p:strVal val="#ppt_y"/>
                                          </p:val>
                                        </p:tav>
                                      </p:tavLst>
                                    </p:anim>
                                    <p:anim calcmode="lin" valueType="num">
                                      <p:cBhvr>
                                        <p:cTn id="23"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6"/>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86"/>
                                        </p:tgtEl>
                                        <p:attrNameLst>
                                          <p:attrName>style.visibility</p:attrName>
                                        </p:attrNameLst>
                                      </p:cBhvr>
                                      <p:to>
                                        <p:strVal val="visible"/>
                                      </p:to>
                                    </p:set>
                                    <p:anim calcmode="lin" valueType="num">
                                      <p:cBhvr>
                                        <p:cTn id="28" dur="5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6"/>
                                        </p:tgtEl>
                                        <p:attrNameLst>
                                          <p:attrName>ppt_y</p:attrName>
                                        </p:attrNameLst>
                                      </p:cBhvr>
                                      <p:tavLst>
                                        <p:tav tm="0">
                                          <p:val>
                                            <p:strVal val="#ppt_y"/>
                                          </p:val>
                                        </p:tav>
                                        <p:tav tm="100000">
                                          <p:val>
                                            <p:strVal val="#ppt_y"/>
                                          </p:val>
                                        </p:tav>
                                      </p:tavLst>
                                    </p:anim>
                                    <p:anim calcmode="lin" valueType="num">
                                      <p:cBhvr>
                                        <p:cTn id="30" dur="5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6"/>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6"/>
                                        </p:tgtEl>
                                        <p:attrNameLst>
                                          <p:attrName>ppt_y</p:attrName>
                                        </p:attrNameLst>
                                      </p:cBhvr>
                                      <p:tavLst>
                                        <p:tav tm="0">
                                          <p:val>
                                            <p:strVal val="#ppt_y"/>
                                          </p:val>
                                        </p:tav>
                                        <p:tav tm="100000">
                                          <p:val>
                                            <p:strVal val="#ppt_y"/>
                                          </p:val>
                                        </p:tav>
                                      </p:tavLst>
                                    </p:anim>
                                    <p:anim calcmode="lin" valueType="num">
                                      <p:cBhvr>
                                        <p:cTn id="37"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6" grpId="0"/>
      <p:bldP spid="76" grpId="0"/>
      <p:bldP spid="86"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C396716E-EBDC-EE4C-B764-498923879CA3}"/>
              </a:ext>
            </a:extLst>
          </p:cNvPr>
          <p:cNvSpPr/>
          <p:nvPr/>
        </p:nvSpPr>
        <p:spPr>
          <a:xfrm>
            <a:off x="5863771" y="3837271"/>
            <a:ext cx="5397795" cy="144318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Rectangle 1">
            <a:extLst>
              <a:ext uri="{FF2B5EF4-FFF2-40B4-BE49-F238E27FC236}">
                <a16:creationId xmlns:a16="http://schemas.microsoft.com/office/drawing/2014/main" id="{591BAD5D-34FF-4A12-B6C3-DA4CA21C4852}"/>
              </a:ext>
            </a:extLst>
          </p:cNvPr>
          <p:cNvSpPr/>
          <p:nvPr/>
        </p:nvSpPr>
        <p:spPr>
          <a:xfrm>
            <a:off x="7682140" y="2264222"/>
            <a:ext cx="1761059" cy="1521460"/>
          </a:xfrm>
          <a:prstGeom prst="rect">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Freeform 101">
            <a:extLst>
              <a:ext uri="{FF2B5EF4-FFF2-40B4-BE49-F238E27FC236}">
                <a16:creationId xmlns:a16="http://schemas.microsoft.com/office/drawing/2014/main" id="{F97FA8E0-8AAC-42BC-AA65-A73947A28F29}"/>
              </a:ext>
            </a:extLst>
          </p:cNvPr>
          <p:cNvSpPr>
            <a:spLocks noEditPoints="1"/>
          </p:cNvSpPr>
          <p:nvPr/>
        </p:nvSpPr>
        <p:spPr bwMode="auto">
          <a:xfrm>
            <a:off x="8320640" y="2748346"/>
            <a:ext cx="484063" cy="553212"/>
          </a:xfrm>
          <a:custGeom>
            <a:avLst/>
            <a:gdLst>
              <a:gd name="T0" fmla="*/ 72 w 1008"/>
              <a:gd name="T1" fmla="*/ 252 h 1152"/>
              <a:gd name="T2" fmla="*/ 816 w 1008"/>
              <a:gd name="T3" fmla="*/ 540 h 1152"/>
              <a:gd name="T4" fmla="*/ 828 w 1008"/>
              <a:gd name="T5" fmla="*/ 432 h 1152"/>
              <a:gd name="T6" fmla="*/ 236 w 1008"/>
              <a:gd name="T7" fmla="*/ 936 h 1152"/>
              <a:gd name="T8" fmla="*/ 771 w 1008"/>
              <a:gd name="T9" fmla="*/ 936 h 1152"/>
              <a:gd name="T10" fmla="*/ 768 w 1008"/>
              <a:gd name="T11" fmla="*/ 972 h 1152"/>
              <a:gd name="T12" fmla="*/ 180 w 1008"/>
              <a:gd name="T13" fmla="*/ 72 h 1152"/>
              <a:gd name="T14" fmla="*/ 144 w 1008"/>
              <a:gd name="T15" fmla="*/ 180 h 1152"/>
              <a:gd name="T16" fmla="*/ 897 w 1008"/>
              <a:gd name="T17" fmla="*/ 49 h 1152"/>
              <a:gd name="T18" fmla="*/ 878 w 1008"/>
              <a:gd name="T19" fmla="*/ 21 h 1152"/>
              <a:gd name="T20" fmla="*/ 850 w 1008"/>
              <a:gd name="T21" fmla="*/ 3 h 1152"/>
              <a:gd name="T22" fmla="*/ 180 w 1008"/>
              <a:gd name="T23" fmla="*/ 0 h 1152"/>
              <a:gd name="T24" fmla="*/ 147 w 1008"/>
              <a:gd name="T25" fmla="*/ 8 h 1152"/>
              <a:gd name="T26" fmla="*/ 122 w 1008"/>
              <a:gd name="T27" fmla="*/ 29 h 1152"/>
              <a:gd name="T28" fmla="*/ 67 w 1008"/>
              <a:gd name="T29" fmla="*/ 180 h 1152"/>
              <a:gd name="T30" fmla="*/ 48 w 1008"/>
              <a:gd name="T31" fmla="*/ 185 h 1152"/>
              <a:gd name="T32" fmla="*/ 29 w 1008"/>
              <a:gd name="T33" fmla="*/ 194 h 1152"/>
              <a:gd name="T34" fmla="*/ 15 w 1008"/>
              <a:gd name="T35" fmla="*/ 207 h 1152"/>
              <a:gd name="T36" fmla="*/ 6 w 1008"/>
              <a:gd name="T37" fmla="*/ 225 h 1152"/>
              <a:gd name="T38" fmla="*/ 0 w 1008"/>
              <a:gd name="T39" fmla="*/ 245 h 1152"/>
              <a:gd name="T40" fmla="*/ 0 w 1008"/>
              <a:gd name="T41" fmla="*/ 367 h 1152"/>
              <a:gd name="T42" fmla="*/ 6 w 1008"/>
              <a:gd name="T43" fmla="*/ 388 h 1152"/>
              <a:gd name="T44" fmla="*/ 16 w 1008"/>
              <a:gd name="T45" fmla="*/ 406 h 1152"/>
              <a:gd name="T46" fmla="*/ 32 w 1008"/>
              <a:gd name="T47" fmla="*/ 419 h 1152"/>
              <a:gd name="T48" fmla="*/ 51 w 1008"/>
              <a:gd name="T49" fmla="*/ 429 h 1152"/>
              <a:gd name="T50" fmla="*/ 72 w 1008"/>
              <a:gd name="T51" fmla="*/ 432 h 1152"/>
              <a:gd name="T52" fmla="*/ 108 w 1008"/>
              <a:gd name="T53" fmla="*/ 440 h 1152"/>
              <a:gd name="T54" fmla="*/ 183 w 1008"/>
              <a:gd name="T55" fmla="*/ 1101 h 1152"/>
              <a:gd name="T56" fmla="*/ 191 w 1008"/>
              <a:gd name="T57" fmla="*/ 1119 h 1152"/>
              <a:gd name="T58" fmla="*/ 204 w 1008"/>
              <a:gd name="T59" fmla="*/ 1134 h 1152"/>
              <a:gd name="T60" fmla="*/ 220 w 1008"/>
              <a:gd name="T61" fmla="*/ 1145 h 1152"/>
              <a:gd name="T62" fmla="*/ 239 w 1008"/>
              <a:gd name="T63" fmla="*/ 1150 h 1152"/>
              <a:gd name="T64" fmla="*/ 756 w 1008"/>
              <a:gd name="T65" fmla="*/ 1152 h 1152"/>
              <a:gd name="T66" fmla="*/ 776 w 1008"/>
              <a:gd name="T67" fmla="*/ 1149 h 1152"/>
              <a:gd name="T68" fmla="*/ 794 w 1008"/>
              <a:gd name="T69" fmla="*/ 1142 h 1152"/>
              <a:gd name="T70" fmla="*/ 808 w 1008"/>
              <a:gd name="T71" fmla="*/ 1129 h 1152"/>
              <a:gd name="T72" fmla="*/ 820 w 1008"/>
              <a:gd name="T73" fmla="*/ 1113 h 1152"/>
              <a:gd name="T74" fmla="*/ 826 w 1008"/>
              <a:gd name="T75" fmla="*/ 1094 h 1152"/>
              <a:gd name="T76" fmla="*/ 899 w 1008"/>
              <a:gd name="T77" fmla="*/ 436 h 1152"/>
              <a:gd name="T78" fmla="*/ 943 w 1008"/>
              <a:gd name="T79" fmla="*/ 432 h 1152"/>
              <a:gd name="T80" fmla="*/ 964 w 1008"/>
              <a:gd name="T81" fmla="*/ 427 h 1152"/>
              <a:gd name="T82" fmla="*/ 982 w 1008"/>
              <a:gd name="T83" fmla="*/ 416 h 1152"/>
              <a:gd name="T84" fmla="*/ 996 w 1008"/>
              <a:gd name="T85" fmla="*/ 400 h 1152"/>
              <a:gd name="T86" fmla="*/ 1005 w 1008"/>
              <a:gd name="T87" fmla="*/ 381 h 1152"/>
              <a:gd name="T88" fmla="*/ 1008 w 1008"/>
              <a:gd name="T89" fmla="*/ 360 h 1152"/>
              <a:gd name="T90" fmla="*/ 1007 w 1008"/>
              <a:gd name="T91" fmla="*/ 238 h 1152"/>
              <a:gd name="T92" fmla="*/ 999 w 1008"/>
              <a:gd name="T93" fmla="*/ 219 h 1152"/>
              <a:gd name="T94" fmla="*/ 988 w 1008"/>
              <a:gd name="T95" fmla="*/ 203 h 1152"/>
              <a:gd name="T96" fmla="*/ 972 w 1008"/>
              <a:gd name="T97" fmla="*/ 190 h 1152"/>
              <a:gd name="T98" fmla="*/ 954 w 1008"/>
              <a:gd name="T99" fmla="*/ 183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8" h="1152">
                <a:moveTo>
                  <a:pt x="936" y="360"/>
                </a:moveTo>
                <a:lnTo>
                  <a:pt x="72" y="360"/>
                </a:lnTo>
                <a:lnTo>
                  <a:pt x="72" y="252"/>
                </a:lnTo>
                <a:lnTo>
                  <a:pt x="936" y="252"/>
                </a:lnTo>
                <a:lnTo>
                  <a:pt x="936" y="360"/>
                </a:lnTo>
                <a:close/>
                <a:moveTo>
                  <a:pt x="816" y="540"/>
                </a:moveTo>
                <a:lnTo>
                  <a:pt x="191" y="540"/>
                </a:lnTo>
                <a:lnTo>
                  <a:pt x="180" y="432"/>
                </a:lnTo>
                <a:lnTo>
                  <a:pt x="828" y="432"/>
                </a:lnTo>
                <a:lnTo>
                  <a:pt x="816" y="540"/>
                </a:lnTo>
                <a:close/>
                <a:moveTo>
                  <a:pt x="771" y="936"/>
                </a:moveTo>
                <a:lnTo>
                  <a:pt x="236" y="936"/>
                </a:lnTo>
                <a:lnTo>
                  <a:pt x="196" y="576"/>
                </a:lnTo>
                <a:lnTo>
                  <a:pt x="812" y="576"/>
                </a:lnTo>
                <a:lnTo>
                  <a:pt x="771" y="936"/>
                </a:lnTo>
                <a:close/>
                <a:moveTo>
                  <a:pt x="252" y="1080"/>
                </a:moveTo>
                <a:lnTo>
                  <a:pt x="240" y="972"/>
                </a:lnTo>
                <a:lnTo>
                  <a:pt x="768" y="972"/>
                </a:lnTo>
                <a:lnTo>
                  <a:pt x="756" y="1080"/>
                </a:lnTo>
                <a:lnTo>
                  <a:pt x="252" y="1080"/>
                </a:lnTo>
                <a:close/>
                <a:moveTo>
                  <a:pt x="180" y="72"/>
                </a:moveTo>
                <a:lnTo>
                  <a:pt x="828" y="72"/>
                </a:lnTo>
                <a:lnTo>
                  <a:pt x="864" y="180"/>
                </a:lnTo>
                <a:lnTo>
                  <a:pt x="144" y="180"/>
                </a:lnTo>
                <a:lnTo>
                  <a:pt x="180" y="72"/>
                </a:lnTo>
                <a:close/>
                <a:moveTo>
                  <a:pt x="940" y="180"/>
                </a:moveTo>
                <a:lnTo>
                  <a:pt x="897" y="49"/>
                </a:lnTo>
                <a:lnTo>
                  <a:pt x="891" y="39"/>
                </a:lnTo>
                <a:lnTo>
                  <a:pt x="886" y="29"/>
                </a:lnTo>
                <a:lnTo>
                  <a:pt x="878" y="21"/>
                </a:lnTo>
                <a:lnTo>
                  <a:pt x="870" y="13"/>
                </a:lnTo>
                <a:lnTo>
                  <a:pt x="861" y="8"/>
                </a:lnTo>
                <a:lnTo>
                  <a:pt x="850" y="3"/>
                </a:lnTo>
                <a:lnTo>
                  <a:pt x="839" y="1"/>
                </a:lnTo>
                <a:lnTo>
                  <a:pt x="828" y="0"/>
                </a:lnTo>
                <a:lnTo>
                  <a:pt x="180" y="0"/>
                </a:lnTo>
                <a:lnTo>
                  <a:pt x="169" y="1"/>
                </a:lnTo>
                <a:lnTo>
                  <a:pt x="158" y="3"/>
                </a:lnTo>
                <a:lnTo>
                  <a:pt x="147" y="8"/>
                </a:lnTo>
                <a:lnTo>
                  <a:pt x="137" y="13"/>
                </a:lnTo>
                <a:lnTo>
                  <a:pt x="130" y="21"/>
                </a:lnTo>
                <a:lnTo>
                  <a:pt x="122" y="29"/>
                </a:lnTo>
                <a:lnTo>
                  <a:pt x="116" y="39"/>
                </a:lnTo>
                <a:lnTo>
                  <a:pt x="112" y="49"/>
                </a:lnTo>
                <a:lnTo>
                  <a:pt x="67" y="180"/>
                </a:lnTo>
                <a:lnTo>
                  <a:pt x="61" y="181"/>
                </a:lnTo>
                <a:lnTo>
                  <a:pt x="54" y="183"/>
                </a:lnTo>
                <a:lnTo>
                  <a:pt x="48" y="185"/>
                </a:lnTo>
                <a:lnTo>
                  <a:pt x="41" y="188"/>
                </a:lnTo>
                <a:lnTo>
                  <a:pt x="35" y="191"/>
                </a:lnTo>
                <a:lnTo>
                  <a:pt x="29" y="194"/>
                </a:lnTo>
                <a:lnTo>
                  <a:pt x="24" y="199"/>
                </a:lnTo>
                <a:lnTo>
                  <a:pt x="20" y="203"/>
                </a:lnTo>
                <a:lnTo>
                  <a:pt x="15" y="207"/>
                </a:lnTo>
                <a:lnTo>
                  <a:pt x="11" y="213"/>
                </a:lnTo>
                <a:lnTo>
                  <a:pt x="8" y="219"/>
                </a:lnTo>
                <a:lnTo>
                  <a:pt x="6" y="225"/>
                </a:lnTo>
                <a:lnTo>
                  <a:pt x="4" y="231"/>
                </a:lnTo>
                <a:lnTo>
                  <a:pt x="1" y="238"/>
                </a:lnTo>
                <a:lnTo>
                  <a:pt x="0" y="245"/>
                </a:lnTo>
                <a:lnTo>
                  <a:pt x="0" y="252"/>
                </a:lnTo>
                <a:lnTo>
                  <a:pt x="0" y="360"/>
                </a:lnTo>
                <a:lnTo>
                  <a:pt x="0" y="367"/>
                </a:lnTo>
                <a:lnTo>
                  <a:pt x="1" y="375"/>
                </a:lnTo>
                <a:lnTo>
                  <a:pt x="4" y="381"/>
                </a:lnTo>
                <a:lnTo>
                  <a:pt x="6" y="388"/>
                </a:lnTo>
                <a:lnTo>
                  <a:pt x="9" y="394"/>
                </a:lnTo>
                <a:lnTo>
                  <a:pt x="12" y="400"/>
                </a:lnTo>
                <a:lnTo>
                  <a:pt x="16" y="406"/>
                </a:lnTo>
                <a:lnTo>
                  <a:pt x="21" y="410"/>
                </a:lnTo>
                <a:lnTo>
                  <a:pt x="26" y="416"/>
                </a:lnTo>
                <a:lnTo>
                  <a:pt x="32" y="419"/>
                </a:lnTo>
                <a:lnTo>
                  <a:pt x="38" y="423"/>
                </a:lnTo>
                <a:lnTo>
                  <a:pt x="43" y="427"/>
                </a:lnTo>
                <a:lnTo>
                  <a:pt x="51" y="429"/>
                </a:lnTo>
                <a:lnTo>
                  <a:pt x="58" y="431"/>
                </a:lnTo>
                <a:lnTo>
                  <a:pt x="65" y="432"/>
                </a:lnTo>
                <a:lnTo>
                  <a:pt x="72" y="432"/>
                </a:lnTo>
                <a:lnTo>
                  <a:pt x="109" y="432"/>
                </a:lnTo>
                <a:lnTo>
                  <a:pt x="108" y="436"/>
                </a:lnTo>
                <a:lnTo>
                  <a:pt x="108" y="440"/>
                </a:lnTo>
                <a:lnTo>
                  <a:pt x="181" y="1088"/>
                </a:lnTo>
                <a:lnTo>
                  <a:pt x="182" y="1094"/>
                </a:lnTo>
                <a:lnTo>
                  <a:pt x="183" y="1101"/>
                </a:lnTo>
                <a:lnTo>
                  <a:pt x="185" y="1107"/>
                </a:lnTo>
                <a:lnTo>
                  <a:pt x="188" y="1113"/>
                </a:lnTo>
                <a:lnTo>
                  <a:pt x="191" y="1119"/>
                </a:lnTo>
                <a:lnTo>
                  <a:pt x="195" y="1124"/>
                </a:lnTo>
                <a:lnTo>
                  <a:pt x="199" y="1129"/>
                </a:lnTo>
                <a:lnTo>
                  <a:pt x="204" y="1134"/>
                </a:lnTo>
                <a:lnTo>
                  <a:pt x="209" y="1137"/>
                </a:lnTo>
                <a:lnTo>
                  <a:pt x="214" y="1142"/>
                </a:lnTo>
                <a:lnTo>
                  <a:pt x="220" y="1145"/>
                </a:lnTo>
                <a:lnTo>
                  <a:pt x="226" y="1147"/>
                </a:lnTo>
                <a:lnTo>
                  <a:pt x="232" y="1149"/>
                </a:lnTo>
                <a:lnTo>
                  <a:pt x="239" y="1150"/>
                </a:lnTo>
                <a:lnTo>
                  <a:pt x="245" y="1151"/>
                </a:lnTo>
                <a:lnTo>
                  <a:pt x="252" y="1152"/>
                </a:lnTo>
                <a:lnTo>
                  <a:pt x="756" y="1152"/>
                </a:lnTo>
                <a:lnTo>
                  <a:pt x="763" y="1151"/>
                </a:lnTo>
                <a:lnTo>
                  <a:pt x="769" y="1150"/>
                </a:lnTo>
                <a:lnTo>
                  <a:pt x="776" y="1149"/>
                </a:lnTo>
                <a:lnTo>
                  <a:pt x="782" y="1147"/>
                </a:lnTo>
                <a:lnTo>
                  <a:pt x="788" y="1145"/>
                </a:lnTo>
                <a:lnTo>
                  <a:pt x="794" y="1142"/>
                </a:lnTo>
                <a:lnTo>
                  <a:pt x="799" y="1137"/>
                </a:lnTo>
                <a:lnTo>
                  <a:pt x="804" y="1134"/>
                </a:lnTo>
                <a:lnTo>
                  <a:pt x="808" y="1129"/>
                </a:lnTo>
                <a:lnTo>
                  <a:pt x="812" y="1124"/>
                </a:lnTo>
                <a:lnTo>
                  <a:pt x="817" y="1119"/>
                </a:lnTo>
                <a:lnTo>
                  <a:pt x="820" y="1113"/>
                </a:lnTo>
                <a:lnTo>
                  <a:pt x="822" y="1107"/>
                </a:lnTo>
                <a:lnTo>
                  <a:pt x="824" y="1101"/>
                </a:lnTo>
                <a:lnTo>
                  <a:pt x="826" y="1094"/>
                </a:lnTo>
                <a:lnTo>
                  <a:pt x="828" y="1088"/>
                </a:lnTo>
                <a:lnTo>
                  <a:pt x="900" y="440"/>
                </a:lnTo>
                <a:lnTo>
                  <a:pt x="899" y="436"/>
                </a:lnTo>
                <a:lnTo>
                  <a:pt x="899" y="432"/>
                </a:lnTo>
                <a:lnTo>
                  <a:pt x="936" y="432"/>
                </a:lnTo>
                <a:lnTo>
                  <a:pt x="943" y="432"/>
                </a:lnTo>
                <a:lnTo>
                  <a:pt x="951" y="431"/>
                </a:lnTo>
                <a:lnTo>
                  <a:pt x="957" y="429"/>
                </a:lnTo>
                <a:lnTo>
                  <a:pt x="964" y="427"/>
                </a:lnTo>
                <a:lnTo>
                  <a:pt x="970" y="423"/>
                </a:lnTo>
                <a:lnTo>
                  <a:pt x="977" y="419"/>
                </a:lnTo>
                <a:lnTo>
                  <a:pt x="982" y="416"/>
                </a:lnTo>
                <a:lnTo>
                  <a:pt x="987" y="410"/>
                </a:lnTo>
                <a:lnTo>
                  <a:pt x="992" y="406"/>
                </a:lnTo>
                <a:lnTo>
                  <a:pt x="996" y="400"/>
                </a:lnTo>
                <a:lnTo>
                  <a:pt x="999" y="394"/>
                </a:lnTo>
                <a:lnTo>
                  <a:pt x="1003" y="388"/>
                </a:lnTo>
                <a:lnTo>
                  <a:pt x="1005" y="381"/>
                </a:lnTo>
                <a:lnTo>
                  <a:pt x="1007" y="375"/>
                </a:lnTo>
                <a:lnTo>
                  <a:pt x="1008" y="367"/>
                </a:lnTo>
                <a:lnTo>
                  <a:pt x="1008" y="360"/>
                </a:lnTo>
                <a:lnTo>
                  <a:pt x="1008" y="252"/>
                </a:lnTo>
                <a:lnTo>
                  <a:pt x="1008" y="245"/>
                </a:lnTo>
                <a:lnTo>
                  <a:pt x="1007" y="238"/>
                </a:lnTo>
                <a:lnTo>
                  <a:pt x="1005" y="231"/>
                </a:lnTo>
                <a:lnTo>
                  <a:pt x="1003" y="225"/>
                </a:lnTo>
                <a:lnTo>
                  <a:pt x="999" y="219"/>
                </a:lnTo>
                <a:lnTo>
                  <a:pt x="996" y="213"/>
                </a:lnTo>
                <a:lnTo>
                  <a:pt x="993" y="207"/>
                </a:lnTo>
                <a:lnTo>
                  <a:pt x="988" y="203"/>
                </a:lnTo>
                <a:lnTo>
                  <a:pt x="983" y="199"/>
                </a:lnTo>
                <a:lnTo>
                  <a:pt x="978" y="194"/>
                </a:lnTo>
                <a:lnTo>
                  <a:pt x="972" y="190"/>
                </a:lnTo>
                <a:lnTo>
                  <a:pt x="967" y="187"/>
                </a:lnTo>
                <a:lnTo>
                  <a:pt x="960" y="185"/>
                </a:lnTo>
                <a:lnTo>
                  <a:pt x="954" y="183"/>
                </a:lnTo>
                <a:lnTo>
                  <a:pt x="947" y="181"/>
                </a:lnTo>
                <a:lnTo>
                  <a:pt x="940" y="180"/>
                </a:lnTo>
                <a:close/>
              </a:path>
            </a:pathLst>
          </a:custGeom>
          <a:solidFill>
            <a:schemeClr val="bg1">
              <a:lumMod val="95000"/>
            </a:schemeClr>
          </a:solidFill>
          <a:ln>
            <a:noFill/>
          </a:ln>
        </p:spPr>
        <p:txBody>
          <a:bodyPr vert="horz" wrap="square" lIns="91440" tIns="45721" rIns="91440" bIns="45721" numCol="1" anchor="t" anchorCtr="0" compatLnSpc="1">
            <a:prstTxWarp prst="textNoShape">
              <a:avLst/>
            </a:prstTxWarp>
          </a:bodyPr>
          <a:lstStyle/>
          <a:p>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文本框 12">
            <a:extLst>
              <a:ext uri="{FF2B5EF4-FFF2-40B4-BE49-F238E27FC236}">
                <a16:creationId xmlns:a16="http://schemas.microsoft.com/office/drawing/2014/main" id="{D6F4E93D-683F-4C0F-B164-01C24E6E03DE}"/>
              </a:ext>
            </a:extLst>
          </p:cNvPr>
          <p:cNvSpPr txBox="1"/>
          <p:nvPr/>
        </p:nvSpPr>
        <p:spPr>
          <a:xfrm>
            <a:off x="751533" y="2301797"/>
            <a:ext cx="1447832" cy="461665"/>
          </a:xfrm>
          <a:prstGeom prst="rect">
            <a:avLst/>
          </a:prstGeom>
          <a:noFill/>
        </p:spPr>
        <p:txBody>
          <a:bodyPr wrap="none" rtlCol="0">
            <a:spAutoFit/>
          </a:bodyPr>
          <a:lstStyle/>
          <a:p>
            <a:r>
              <a:rPr lang="zh-CN" altLang="en-US" sz="2400" b="1">
                <a:solidFill>
                  <a:schemeClr val="tx1">
                    <a:lumMod val="85000"/>
                    <a:lumOff val="15000"/>
                  </a:schemeClr>
                </a:solidFill>
                <a:latin typeface="Arial" panose="020B0604020202020204" pitchFamily="34" charset="0"/>
                <a:ea typeface="思源黑体 CN Regular" panose="020B0500000000000000" pitchFamily="34" charset="-122"/>
                <a:sym typeface="Arial" panose="020B0604020202020204" pitchFamily="34" charset="0"/>
              </a:rPr>
              <a:t>输入标题</a:t>
            </a:r>
            <a:endParaRPr lang="zh-CN" altLang="en-US" sz="2400" b="1" dirty="0">
              <a:solidFill>
                <a:schemeClr val="tx1">
                  <a:lumMod val="85000"/>
                  <a:lumOff val="1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a:extLst>
              <a:ext uri="{FF2B5EF4-FFF2-40B4-BE49-F238E27FC236}">
                <a16:creationId xmlns:a16="http://schemas.microsoft.com/office/drawing/2014/main" id="{A982BA0A-A23E-4EB3-B3AB-5A17D1568C4D}"/>
              </a:ext>
            </a:extLst>
          </p:cNvPr>
          <p:cNvSpPr/>
          <p:nvPr/>
        </p:nvSpPr>
        <p:spPr>
          <a:xfrm>
            <a:off x="2340613" y="2300011"/>
            <a:ext cx="87477" cy="400110"/>
          </a:xfrm>
          <a:prstGeom prst="rect">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14">
            <a:extLst>
              <a:ext uri="{FF2B5EF4-FFF2-40B4-BE49-F238E27FC236}">
                <a16:creationId xmlns:a16="http://schemas.microsoft.com/office/drawing/2014/main" id="{D7BA1DB6-AC0A-43BE-8C11-E3C5FAAB3B8D}"/>
              </a:ext>
            </a:extLst>
          </p:cNvPr>
          <p:cNvSpPr/>
          <p:nvPr/>
        </p:nvSpPr>
        <p:spPr>
          <a:xfrm>
            <a:off x="754915" y="2988466"/>
            <a:ext cx="4818572" cy="2308324"/>
          </a:xfrm>
          <a:prstGeom prst="rect">
            <a:avLst/>
          </a:prstGeom>
          <a:noFill/>
        </p:spPr>
        <p:txBody>
          <a:bodyPr wrap="square" rtlCol="0">
            <a:spAutoFit/>
          </a:bodyPr>
          <a:lstStyle/>
          <a:p>
            <a:pPr algn="just" defTabSz="913943" fontAlgn="base">
              <a:lnSpc>
                <a:spcPct val="150000"/>
              </a:lnSpc>
              <a:spcBef>
                <a:spcPct val="0"/>
              </a:spcBef>
              <a:spcAft>
                <a:spcPct val="0"/>
              </a:spcAft>
              <a:defRPr/>
            </a:pPr>
            <a:r>
              <a:rPr lang="zh-CN" altLang="en-US" sz="1600" dirty="0">
                <a:solidFill>
                  <a:srgbClr val="1F3240"/>
                </a:solidFill>
                <a:latin typeface="Arial" panose="020B0604020202020204" pitchFamily="34" charset="0"/>
                <a:ea typeface="思源黑体 CN Regular" panose="020B0500000000000000" pitchFamily="34" charset="-122"/>
                <a:sym typeface="Arial" panose="020B0604020202020204" pitchFamily="34" charset="0"/>
              </a:rPr>
              <a:t>       这里用一段简单</a:t>
            </a:r>
            <a:r>
              <a:rPr lang="zh-CN" altLang="en-US" sz="1600">
                <a:solidFill>
                  <a:srgbClr val="1F3240"/>
                </a:solidFill>
                <a:latin typeface="Arial" panose="020B0604020202020204" pitchFamily="34" charset="0"/>
                <a:ea typeface="思源黑体 CN Regular" panose="020B0500000000000000" pitchFamily="34" charset="-122"/>
                <a:sym typeface="Arial" panose="020B0604020202020204" pitchFamily="34" charset="0"/>
              </a:rPr>
              <a:t>的话介绍工作存在不足，并</a:t>
            </a:r>
            <a:r>
              <a:rPr lang="zh-CN" altLang="en-US" sz="1600" dirty="0">
                <a:solidFill>
                  <a:srgbClr val="1F3240"/>
                </a:solidFill>
                <a:latin typeface="Arial" panose="020B0604020202020204" pitchFamily="34" charset="0"/>
                <a:ea typeface="思源黑体 CN Regular" panose="020B0500000000000000" pitchFamily="34" charset="-122"/>
                <a:sym typeface="Arial" panose="020B0604020202020204" pitchFamily="34" charset="0"/>
              </a:rPr>
              <a:t>将其中重点内容的关键词放在上方的圆内突显出来，右边的图可以虚实结合，即好看又重点突出。这里用一段简单的话介绍公司概况，重点内容可以放在上方的圆内突出出来，右边的图可以虚实结合，即好看又重点突出。必要时还可以分成多页来介绍。</a:t>
            </a:r>
          </a:p>
        </p:txBody>
      </p:sp>
      <p:sp>
        <p:nvSpPr>
          <p:cNvPr id="16" name="文本框 15">
            <a:extLst>
              <a:ext uri="{FF2B5EF4-FFF2-40B4-BE49-F238E27FC236}">
                <a16:creationId xmlns:a16="http://schemas.microsoft.com/office/drawing/2014/main" id="{84258D75-AB02-3F4C-BCA8-C18C9BE3F5ED}"/>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工作存在不足</a:t>
            </a:r>
          </a:p>
        </p:txBody>
      </p:sp>
      <p:grpSp>
        <p:nvGrpSpPr>
          <p:cNvPr id="17" name="组合 16">
            <a:extLst>
              <a:ext uri="{FF2B5EF4-FFF2-40B4-BE49-F238E27FC236}">
                <a16:creationId xmlns:a16="http://schemas.microsoft.com/office/drawing/2014/main" id="{91768141-50F7-9F4F-B27C-6D0EC6533C67}"/>
              </a:ext>
            </a:extLst>
          </p:cNvPr>
          <p:cNvGrpSpPr/>
          <p:nvPr/>
        </p:nvGrpSpPr>
        <p:grpSpPr>
          <a:xfrm>
            <a:off x="-212033" y="-377866"/>
            <a:ext cx="1092634" cy="1190657"/>
            <a:chOff x="-2790890" y="-3096932"/>
            <a:chExt cx="7190610" cy="7835694"/>
          </a:xfrm>
        </p:grpSpPr>
        <p:grpSp>
          <p:nvGrpSpPr>
            <p:cNvPr id="18" name="组合 17">
              <a:extLst>
                <a:ext uri="{FF2B5EF4-FFF2-40B4-BE49-F238E27FC236}">
                  <a16:creationId xmlns:a16="http://schemas.microsoft.com/office/drawing/2014/main" id="{54528197-AA1C-E741-8BE3-5F59062A6FF2}"/>
                </a:ext>
              </a:extLst>
            </p:cNvPr>
            <p:cNvGrpSpPr/>
            <p:nvPr/>
          </p:nvGrpSpPr>
          <p:grpSpPr>
            <a:xfrm flipH="1" flipV="1">
              <a:off x="-2790890" y="-1679573"/>
              <a:ext cx="7190610" cy="6418335"/>
              <a:chOff x="3731234" y="478518"/>
              <a:chExt cx="7190610" cy="6418335"/>
            </a:xfrm>
          </p:grpSpPr>
          <p:sp>
            <p:nvSpPr>
              <p:cNvPr id="20" name="平行四边形 19">
                <a:extLst>
                  <a:ext uri="{FF2B5EF4-FFF2-40B4-BE49-F238E27FC236}">
                    <a16:creationId xmlns:a16="http://schemas.microsoft.com/office/drawing/2014/main" id="{5908DFC4-76FB-BA49-9AD8-24CF207B60AB}"/>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三角形 20">
                <a:extLst>
                  <a:ext uri="{FF2B5EF4-FFF2-40B4-BE49-F238E27FC236}">
                    <a16:creationId xmlns:a16="http://schemas.microsoft.com/office/drawing/2014/main" id="{938841CF-72D2-5B42-90A7-42D30495B533}"/>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三角形 21">
                <a:extLst>
                  <a:ext uri="{FF2B5EF4-FFF2-40B4-BE49-F238E27FC236}">
                    <a16:creationId xmlns:a16="http://schemas.microsoft.com/office/drawing/2014/main" id="{4352FC80-0A0F-4A41-B7C0-2F36622FB4A0}"/>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9" name="平行四边形 18">
              <a:extLst>
                <a:ext uri="{FF2B5EF4-FFF2-40B4-BE49-F238E27FC236}">
                  <a16:creationId xmlns:a16="http://schemas.microsoft.com/office/drawing/2014/main" id="{F0E657D6-C249-114C-893A-3CABE8058653}"/>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 name="矩形 1">
            <a:extLst>
              <a:ext uri="{FF2B5EF4-FFF2-40B4-BE49-F238E27FC236}">
                <a16:creationId xmlns:a16="http://schemas.microsoft.com/office/drawing/2014/main" id="{87AE6A58-EECA-8942-A2C6-DF49AD54B06B}"/>
              </a:ext>
            </a:extLst>
          </p:cNvPr>
          <p:cNvSpPr/>
          <p:nvPr/>
        </p:nvSpPr>
        <p:spPr>
          <a:xfrm>
            <a:off x="5863772" y="2264220"/>
            <a:ext cx="1761058" cy="151012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a:extLst>
              <a:ext uri="{FF2B5EF4-FFF2-40B4-BE49-F238E27FC236}">
                <a16:creationId xmlns:a16="http://schemas.microsoft.com/office/drawing/2014/main" id="{479B894C-9B28-284F-9EF9-420C6BE2773B}"/>
              </a:ext>
            </a:extLst>
          </p:cNvPr>
          <p:cNvSpPr/>
          <p:nvPr/>
        </p:nvSpPr>
        <p:spPr>
          <a:xfrm>
            <a:off x="9500509" y="2275556"/>
            <a:ext cx="1761058" cy="1510126"/>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extLst>
      <p:ext uri="{BB962C8B-B14F-4D97-AF65-F5344CB8AC3E}">
        <p14:creationId xmlns:p14="http://schemas.microsoft.com/office/powerpoint/2010/main" val="203084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42" presetClass="entr" presetSubtype="0" fill="hold" grpId="0" nodeType="afterEffect">
                                  <p:stCondLst>
                                    <p:cond delay="250"/>
                                  </p:stCondLst>
                                  <p:iterate type="lt">
                                    <p:tmPct val="5000"/>
                                  </p:iterate>
                                  <p:childTnLst>
                                    <p:set>
                                      <p:cBhvr>
                                        <p:cTn id="14" dur="1" fill="hold">
                                          <p:stCondLst>
                                            <p:cond delay="0"/>
                                          </p:stCondLst>
                                        </p:cTn>
                                        <p:tgtEl>
                                          <p:spTgt spid="13"/>
                                        </p:tgtEl>
                                        <p:attrNameLst>
                                          <p:attrName>style.visibility</p:attrName>
                                        </p:attrNameLst>
                                      </p:cBhvr>
                                      <p:to>
                                        <p:strVal val="visible"/>
                                      </p:to>
                                    </p:set>
                                    <p:anim to="" calcmode="lin" valueType="num">
                                      <p:cBhvr>
                                        <p:cTn id="15" dur="700" fill="hold">
                                          <p:stCondLst>
                                            <p:cond delay="0"/>
                                          </p:stCondLst>
                                        </p:cTn>
                                        <p:tgtEl>
                                          <p:spTgt spid="13"/>
                                        </p:tgtEl>
                                        <p:attrNameLst>
                                          <p:attrName>ppt_y</p:attrName>
                                        </p:attrNameLst>
                                      </p:cBhvr>
                                      <p:tavLst>
                                        <p:tav tm="0" fmla="#ppt_y+(8/9)*(#ppt_y-(#ppt_y+0.1))*((1.5-1.5*$)^2-(1.5-1.5*$)^3)">
                                          <p:val>
                                            <p:strVal val="0"/>
                                          </p:val>
                                        </p:tav>
                                        <p:tav tm="100000">
                                          <p:val>
                                            <p:strVal val="1"/>
                                          </p:val>
                                        </p:tav>
                                      </p:tavLst>
                                    </p:anim>
                                    <p:anim to="" calcmode="lin" valueType="num">
                                      <p:cBhvr>
                                        <p:cTn id="16" dur="700" fill="hold">
                                          <p:stCondLst>
                                            <p:cond delay="0"/>
                                          </p:stCondLst>
                                        </p:cTn>
                                        <p:tgtEl>
                                          <p:spTgt spid="13"/>
                                        </p:tgtEl>
                                        <p:attrNameLst>
                                          <p:attrName>style.opacity</p:attrName>
                                        </p:attrNameLst>
                                      </p:cBhvr>
                                      <p:tavLst>
                                        <p:tav tm="0" fmla="1+(8/9)*(1-0)*((1.5-1.5*$)^2-(1.5-1.5*$)^3)">
                                          <p:val>
                                            <p:strVal val="0"/>
                                          </p:val>
                                        </p:tav>
                                        <p:tav tm="100000">
                                          <p:val>
                                            <p:strVal val="1"/>
                                          </p:val>
                                        </p:tav>
                                      </p:tavLst>
                                    </p:anim>
                                  </p:childTnLst>
                                </p:cTn>
                              </p:par>
                            </p:childTnLst>
                          </p:cTn>
                        </p:par>
                        <p:par>
                          <p:cTn id="17" fill="hold">
                            <p:stCondLst>
                              <p:cond delay="2055"/>
                            </p:stCondLst>
                            <p:childTnLst>
                              <p:par>
                                <p:cTn id="18" presetID="2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42" presetClass="entr" presetSubtype="0" fill="hold" grpId="0" nodeType="withEffect">
                                  <p:stCondLst>
                                    <p:cond delay="645"/>
                                  </p:stCondLst>
                                  <p:iterate type="lt">
                                    <p:tmPct val="5000"/>
                                  </p:iterate>
                                  <p:childTnLst>
                                    <p:set>
                                      <p:cBhvr>
                                        <p:cTn id="22" dur="1" fill="hold">
                                          <p:stCondLst>
                                            <p:cond delay="0"/>
                                          </p:stCondLst>
                                        </p:cTn>
                                        <p:tgtEl>
                                          <p:spTgt spid="15"/>
                                        </p:tgtEl>
                                        <p:attrNameLst>
                                          <p:attrName>style.visibility</p:attrName>
                                        </p:attrNameLst>
                                      </p:cBhvr>
                                      <p:to>
                                        <p:strVal val="visible"/>
                                      </p:to>
                                    </p:set>
                                    <p:anim to="" calcmode="lin" valueType="num">
                                      <p:cBhvr>
                                        <p:cTn id="23" dur="700" fill="hold">
                                          <p:stCondLst>
                                            <p:cond delay="0"/>
                                          </p:stCondLst>
                                        </p:cTn>
                                        <p:tgtEl>
                                          <p:spTgt spid="15"/>
                                        </p:tgtEl>
                                        <p:attrNameLst>
                                          <p:attrName>ppt_y</p:attrName>
                                        </p:attrNameLst>
                                      </p:cBhvr>
                                      <p:tavLst>
                                        <p:tav tm="0" fmla="#ppt_y+(8/9)*(#ppt_y-(#ppt_y+0.1))*((1.5-1.5*$)^2-(1.5-1.5*$)^3)">
                                          <p:val>
                                            <p:strVal val="0"/>
                                          </p:val>
                                        </p:tav>
                                        <p:tav tm="100000">
                                          <p:val>
                                            <p:strVal val="1"/>
                                          </p:val>
                                        </p:tav>
                                      </p:tavLst>
                                    </p:anim>
                                    <p:anim to="" calcmode="lin" valueType="num">
                                      <p:cBhvr>
                                        <p:cTn id="24" dur="700" fill="hold">
                                          <p:stCondLst>
                                            <p:cond delay="0"/>
                                          </p:stCondLst>
                                        </p:cTn>
                                        <p:tgtEl>
                                          <p:spTgt spid="15"/>
                                        </p:tgtEl>
                                        <p:attrNameLst>
                                          <p:attrName>style.opacity</p:attrName>
                                        </p:attrNameLst>
                                      </p:cBhvr>
                                      <p:tavLst>
                                        <p:tav tm="0" fmla="1+(8/9)*(1-0)*((1.5-1.5*$)^2-(1.5-1.5*$)^3)">
                                          <p:val>
                                            <p:strVal val="0"/>
                                          </p:val>
                                        </p:tav>
                                        <p:tav tm="100000">
                                          <p:val>
                                            <p:strVal val="1"/>
                                          </p:val>
                                        </p:tav>
                                      </p:tavLst>
                                    </p:anim>
                                  </p:childTnLst>
                                </p:cTn>
                              </p:par>
                            </p:childTnLst>
                          </p:cTn>
                        </p:par>
                        <p:par>
                          <p:cTn id="25" fill="hold">
                            <p:stCondLst>
                              <p:cond delay="7915"/>
                            </p:stCondLst>
                            <p:childTnLst>
                              <p:par>
                                <p:cTn id="26" presetID="4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1"/>
                                          </p:val>
                                        </p:tav>
                                        <p:tav tm="100000">
                                          <p:val>
                                            <p:strVal val="#ppt_x"/>
                                          </p:val>
                                        </p:tav>
                                      </p:tavLst>
                                    </p:anim>
                                    <p:anim calcmode="lin" valueType="num">
                                      <p:cBhvr>
                                        <p:cTn id="3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a:extLst>
              <a:ext uri="{FF2B5EF4-FFF2-40B4-BE49-F238E27FC236}">
                <a16:creationId xmlns:a16="http://schemas.microsoft.com/office/drawing/2014/main" id="{B6601245-A0E2-4403-A313-827EDBC523D4}"/>
              </a:ext>
            </a:extLst>
          </p:cNvPr>
          <p:cNvSpPr txBox="1"/>
          <p:nvPr/>
        </p:nvSpPr>
        <p:spPr>
          <a:xfrm>
            <a:off x="8243510" y="1873309"/>
            <a:ext cx="1845378" cy="369332"/>
          </a:xfrm>
          <a:prstGeom prst="rect">
            <a:avLst/>
          </a:prstGeom>
          <a:noFill/>
        </p:spPr>
        <p:txBody>
          <a:bodyPr wrap="none" rtlCol="0">
            <a:spAutoFit/>
          </a:bodyPr>
          <a:lstStyle/>
          <a:p>
            <a:pPr algn="ctr"/>
            <a:r>
              <a:rPr lang="zh-CN" altLang="en-US" b="1">
                <a:solidFill>
                  <a:srgbClr val="005AB4"/>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97" name="矩形 96">
            <a:extLst>
              <a:ext uri="{FF2B5EF4-FFF2-40B4-BE49-F238E27FC236}">
                <a16:creationId xmlns:a16="http://schemas.microsoft.com/office/drawing/2014/main" id="{773FA62F-37FA-4B02-AE4D-5D40FA516CDA}"/>
              </a:ext>
            </a:extLst>
          </p:cNvPr>
          <p:cNvSpPr/>
          <p:nvPr/>
        </p:nvSpPr>
        <p:spPr>
          <a:xfrm>
            <a:off x="8265952" y="2242641"/>
            <a:ext cx="2540000"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8" name="文本框 97">
            <a:extLst>
              <a:ext uri="{FF2B5EF4-FFF2-40B4-BE49-F238E27FC236}">
                <a16:creationId xmlns:a16="http://schemas.microsoft.com/office/drawing/2014/main" id="{15E085C0-8BD5-40E9-8913-978D9A0ED313}"/>
              </a:ext>
            </a:extLst>
          </p:cNvPr>
          <p:cNvSpPr txBox="1"/>
          <p:nvPr/>
        </p:nvSpPr>
        <p:spPr>
          <a:xfrm>
            <a:off x="8675296" y="4263665"/>
            <a:ext cx="1845378" cy="369332"/>
          </a:xfrm>
          <a:prstGeom prst="rect">
            <a:avLst/>
          </a:prstGeom>
          <a:noFill/>
        </p:spPr>
        <p:txBody>
          <a:bodyPr wrap="none" rtlCol="0">
            <a:spAutoFit/>
          </a:bodyPr>
          <a:lstStyle/>
          <a:p>
            <a:pPr algn="ctr"/>
            <a:r>
              <a:rPr lang="zh-CN" altLang="en-US" b="1">
                <a:solidFill>
                  <a:srgbClr val="005AB4"/>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99" name="矩形 98">
            <a:extLst>
              <a:ext uri="{FF2B5EF4-FFF2-40B4-BE49-F238E27FC236}">
                <a16:creationId xmlns:a16="http://schemas.microsoft.com/office/drawing/2014/main" id="{256F6D1D-5A13-4071-B842-01B17EC2F9F5}"/>
              </a:ext>
            </a:extLst>
          </p:cNvPr>
          <p:cNvSpPr/>
          <p:nvPr/>
        </p:nvSpPr>
        <p:spPr>
          <a:xfrm>
            <a:off x="8697738" y="4632997"/>
            <a:ext cx="2540000"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1" name="文本框 100">
            <a:extLst>
              <a:ext uri="{FF2B5EF4-FFF2-40B4-BE49-F238E27FC236}">
                <a16:creationId xmlns:a16="http://schemas.microsoft.com/office/drawing/2014/main" id="{FBBCD866-414E-4204-A18B-04D340EDCBAC}"/>
              </a:ext>
            </a:extLst>
          </p:cNvPr>
          <p:cNvSpPr txBox="1"/>
          <p:nvPr/>
        </p:nvSpPr>
        <p:spPr>
          <a:xfrm>
            <a:off x="1662822" y="2889231"/>
            <a:ext cx="1845378" cy="369332"/>
          </a:xfrm>
          <a:prstGeom prst="rect">
            <a:avLst/>
          </a:prstGeom>
          <a:noFill/>
        </p:spPr>
        <p:txBody>
          <a:bodyPr wrap="none" rtlCol="0">
            <a:spAutoFit/>
          </a:bodyPr>
          <a:lstStyle/>
          <a:p>
            <a:pPr algn="ctr"/>
            <a:r>
              <a:rPr lang="zh-CN" altLang="en-US" b="1">
                <a:solidFill>
                  <a:srgbClr val="005AB4"/>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102" name="矩形 101">
            <a:extLst>
              <a:ext uri="{FF2B5EF4-FFF2-40B4-BE49-F238E27FC236}">
                <a16:creationId xmlns:a16="http://schemas.microsoft.com/office/drawing/2014/main" id="{D0B09C06-46F4-4866-802D-81B08B2AF8B4}"/>
              </a:ext>
            </a:extLst>
          </p:cNvPr>
          <p:cNvSpPr/>
          <p:nvPr/>
        </p:nvSpPr>
        <p:spPr>
          <a:xfrm>
            <a:off x="945758" y="3258563"/>
            <a:ext cx="2540000"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3" name="文本框 102">
            <a:extLst>
              <a:ext uri="{FF2B5EF4-FFF2-40B4-BE49-F238E27FC236}">
                <a16:creationId xmlns:a16="http://schemas.microsoft.com/office/drawing/2014/main" id="{CE21D6F2-CA54-A24C-ACA8-809C3BD51DC0}"/>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工作存在不足</a:t>
            </a:r>
          </a:p>
        </p:txBody>
      </p:sp>
      <p:grpSp>
        <p:nvGrpSpPr>
          <p:cNvPr id="104" name="组合 103">
            <a:extLst>
              <a:ext uri="{FF2B5EF4-FFF2-40B4-BE49-F238E27FC236}">
                <a16:creationId xmlns:a16="http://schemas.microsoft.com/office/drawing/2014/main" id="{9C4DA858-C2A1-E744-96AA-395A87CDBEB3}"/>
              </a:ext>
            </a:extLst>
          </p:cNvPr>
          <p:cNvGrpSpPr/>
          <p:nvPr/>
        </p:nvGrpSpPr>
        <p:grpSpPr>
          <a:xfrm>
            <a:off x="-212033" y="-377866"/>
            <a:ext cx="1092634" cy="1190657"/>
            <a:chOff x="-2790890" y="-3096932"/>
            <a:chExt cx="7190610" cy="7835694"/>
          </a:xfrm>
        </p:grpSpPr>
        <p:grpSp>
          <p:nvGrpSpPr>
            <p:cNvPr id="105" name="组合 104">
              <a:extLst>
                <a:ext uri="{FF2B5EF4-FFF2-40B4-BE49-F238E27FC236}">
                  <a16:creationId xmlns:a16="http://schemas.microsoft.com/office/drawing/2014/main" id="{087A478C-61D6-BD40-96E7-9F37D2EF8513}"/>
                </a:ext>
              </a:extLst>
            </p:cNvPr>
            <p:cNvGrpSpPr/>
            <p:nvPr/>
          </p:nvGrpSpPr>
          <p:grpSpPr>
            <a:xfrm flipH="1" flipV="1">
              <a:off x="-2790890" y="-1679573"/>
              <a:ext cx="7190610" cy="6418335"/>
              <a:chOff x="3731234" y="478518"/>
              <a:chExt cx="7190610" cy="6418335"/>
            </a:xfrm>
          </p:grpSpPr>
          <p:sp>
            <p:nvSpPr>
              <p:cNvPr id="107" name="平行四边形 106">
                <a:extLst>
                  <a:ext uri="{FF2B5EF4-FFF2-40B4-BE49-F238E27FC236}">
                    <a16:creationId xmlns:a16="http://schemas.microsoft.com/office/drawing/2014/main" id="{4D621503-3986-844B-B0F3-780D1EAE48A5}"/>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8" name="三角形 107">
                <a:extLst>
                  <a:ext uri="{FF2B5EF4-FFF2-40B4-BE49-F238E27FC236}">
                    <a16:creationId xmlns:a16="http://schemas.microsoft.com/office/drawing/2014/main" id="{DEEF09B1-5179-8E42-9A7F-3C0DBBFF3B13}"/>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9" name="三角形 108">
                <a:extLst>
                  <a:ext uri="{FF2B5EF4-FFF2-40B4-BE49-F238E27FC236}">
                    <a16:creationId xmlns:a16="http://schemas.microsoft.com/office/drawing/2014/main" id="{B465B838-7494-1443-A906-BF221382980D}"/>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06" name="平行四边形 105">
              <a:extLst>
                <a:ext uri="{FF2B5EF4-FFF2-40B4-BE49-F238E27FC236}">
                  <a16:creationId xmlns:a16="http://schemas.microsoft.com/office/drawing/2014/main" id="{88F144DE-1F30-3D46-9629-A3A938D9CA10}"/>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 name="矩形 3">
            <a:extLst>
              <a:ext uri="{FF2B5EF4-FFF2-40B4-BE49-F238E27FC236}">
                <a16:creationId xmlns:a16="http://schemas.microsoft.com/office/drawing/2014/main" id="{294669EC-DBC9-5D4D-94AE-1702137D1641}"/>
              </a:ext>
            </a:extLst>
          </p:cNvPr>
          <p:cNvSpPr/>
          <p:nvPr/>
        </p:nvSpPr>
        <p:spPr>
          <a:xfrm>
            <a:off x="3916320" y="2242641"/>
            <a:ext cx="4081669" cy="2757277"/>
          </a:xfrm>
          <a:prstGeom prst="rect">
            <a:avLst/>
          </a:prstGeom>
          <a:blipFill>
            <a:blip r:embed="rId2" cstate="screen">
              <a:extLst>
                <a:ext uri="{28A0092B-C50C-407E-A947-70E740481C1C}">
                  <a14:useLocalDpi xmlns:a14="http://schemas.microsoft.com/office/drawing/2010/main"/>
                </a:ext>
              </a:extLst>
            </a:blip>
            <a:stretch>
              <a:fillRect/>
            </a:stretch>
          </a:blip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extLst>
      <p:ext uri="{BB962C8B-B14F-4D97-AF65-F5344CB8AC3E}">
        <p14:creationId xmlns:p14="http://schemas.microsoft.com/office/powerpoint/2010/main" val="6307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1000"/>
                                        <p:tgtEl>
                                          <p:spTgt spid="99"/>
                                        </p:tgtEl>
                                      </p:cBhvr>
                                    </p:animEffect>
                                    <p:anim calcmode="lin" valueType="num">
                                      <p:cBhvr>
                                        <p:cTn id="24" dur="1000" fill="hold"/>
                                        <p:tgtEl>
                                          <p:spTgt spid="99"/>
                                        </p:tgtEl>
                                        <p:attrNameLst>
                                          <p:attrName>ppt_x</p:attrName>
                                        </p:attrNameLst>
                                      </p:cBhvr>
                                      <p:tavLst>
                                        <p:tav tm="0">
                                          <p:val>
                                            <p:strVal val="#ppt_x"/>
                                          </p:val>
                                        </p:tav>
                                        <p:tav tm="100000">
                                          <p:val>
                                            <p:strVal val="#ppt_x"/>
                                          </p:val>
                                        </p:tav>
                                      </p:tavLst>
                                    </p:anim>
                                    <p:anim calcmode="lin" valueType="num">
                                      <p:cBhvr>
                                        <p:cTn id="25" dur="1000" fill="hold"/>
                                        <p:tgtEl>
                                          <p:spTgt spid="9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1000"/>
                                        <p:tgtEl>
                                          <p:spTgt spid="101"/>
                                        </p:tgtEl>
                                      </p:cBhvr>
                                    </p:animEffect>
                                    <p:anim calcmode="lin" valueType="num">
                                      <p:cBhvr>
                                        <p:cTn id="30" dur="1000" fill="hold"/>
                                        <p:tgtEl>
                                          <p:spTgt spid="101"/>
                                        </p:tgtEl>
                                        <p:attrNameLst>
                                          <p:attrName>ppt_x</p:attrName>
                                        </p:attrNameLst>
                                      </p:cBhvr>
                                      <p:tavLst>
                                        <p:tav tm="0">
                                          <p:val>
                                            <p:strVal val="#ppt_x"/>
                                          </p:val>
                                        </p:tav>
                                        <p:tav tm="100000">
                                          <p:val>
                                            <p:strVal val="#ppt_x"/>
                                          </p:val>
                                        </p:tav>
                                      </p:tavLst>
                                    </p:anim>
                                    <p:anim calcmode="lin" valueType="num">
                                      <p:cBhvr>
                                        <p:cTn id="31" dur="1000" fill="hold"/>
                                        <p:tgtEl>
                                          <p:spTgt spid="10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0" presetClass="entr" presetSubtype="0" fill="hold" grpId="0" nodeType="after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fade">
                                      <p:cBhvr>
                                        <p:cTn id="40" dur="1000"/>
                                        <p:tgtEl>
                                          <p:spTgt spid="103"/>
                                        </p:tgtEl>
                                      </p:cBhvr>
                                    </p:animEffect>
                                    <p:anim calcmode="lin" valueType="num">
                                      <p:cBhvr>
                                        <p:cTn id="41" dur="1000" fill="hold"/>
                                        <p:tgtEl>
                                          <p:spTgt spid="103"/>
                                        </p:tgtEl>
                                        <p:attrNameLst>
                                          <p:attrName>ppt_x</p:attrName>
                                        </p:attrNameLst>
                                      </p:cBhvr>
                                      <p:tavLst>
                                        <p:tav tm="0">
                                          <p:val>
                                            <p:strVal val="#ppt_x-.1"/>
                                          </p:val>
                                        </p:tav>
                                        <p:tav tm="100000">
                                          <p:val>
                                            <p:strVal val="#ppt_x"/>
                                          </p:val>
                                        </p:tav>
                                      </p:tavLst>
                                    </p:anim>
                                    <p:anim calcmode="lin" valueType="num">
                                      <p:cBhvr>
                                        <p:cTn id="42" dur="10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1" grpId="0"/>
      <p:bldP spid="102" grpId="0"/>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9F207CED-AD7D-CC43-917A-6EC416153DEF}"/>
              </a:ext>
            </a:extLst>
          </p:cNvPr>
          <p:cNvGrpSpPr/>
          <p:nvPr/>
        </p:nvGrpSpPr>
        <p:grpSpPr>
          <a:xfrm flipH="1" flipV="1">
            <a:off x="-2790890" y="-1679573"/>
            <a:ext cx="7190610" cy="6418335"/>
            <a:chOff x="3731234" y="478518"/>
            <a:chExt cx="7190610" cy="6418335"/>
          </a:xfrm>
        </p:grpSpPr>
        <p:sp>
          <p:nvSpPr>
            <p:cNvPr id="11" name="平行四边形 10">
              <a:extLst>
                <a:ext uri="{FF2B5EF4-FFF2-40B4-BE49-F238E27FC236}">
                  <a16:creationId xmlns:a16="http://schemas.microsoft.com/office/drawing/2014/main" id="{5BBC0A68-2DAB-8541-9A85-CB0690333FDA}"/>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三角形 11">
              <a:extLst>
                <a:ext uri="{FF2B5EF4-FFF2-40B4-BE49-F238E27FC236}">
                  <a16:creationId xmlns:a16="http://schemas.microsoft.com/office/drawing/2014/main" id="{402394DF-4A83-654B-86B3-9D084B9A55DE}"/>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三角形 12">
              <a:extLst>
                <a:ext uri="{FF2B5EF4-FFF2-40B4-BE49-F238E27FC236}">
                  <a16:creationId xmlns:a16="http://schemas.microsoft.com/office/drawing/2014/main" id="{338FBAE0-B484-534F-9CA4-8ACF040836D4}"/>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4" name="平行四边形 13">
            <a:extLst>
              <a:ext uri="{FF2B5EF4-FFF2-40B4-BE49-F238E27FC236}">
                <a16:creationId xmlns:a16="http://schemas.microsoft.com/office/drawing/2014/main" id="{A2021A8D-FA20-AB46-84D6-6FF9E5567377}"/>
              </a:ext>
            </a:extLst>
          </p:cNvPr>
          <p:cNvSpPr/>
          <p:nvPr/>
        </p:nvSpPr>
        <p:spPr>
          <a:xfrm>
            <a:off x="9961739" y="437322"/>
            <a:ext cx="5520696" cy="6858000"/>
          </a:xfrm>
          <a:prstGeom prst="parallelogram">
            <a:avLst>
              <a:gd name="adj" fmla="val 76100"/>
            </a:avLst>
          </a:prstGeom>
          <a:gradFill>
            <a:gsLst>
              <a:gs pos="0">
                <a:srgbClr val="0070C0"/>
              </a:gs>
              <a:gs pos="100000">
                <a:srgbClr val="002060"/>
              </a:gs>
            </a:gsLst>
            <a:lin ang="2700000" scaled="1"/>
          </a:gradFill>
          <a:ln>
            <a:noFill/>
          </a:ln>
          <a:effectLst>
            <a:outerShdw blurRad="762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BBA4EFF9-63AA-484D-988B-6556FF979671}"/>
              </a:ext>
            </a:extLst>
          </p:cNvPr>
          <p:cNvSpPr txBox="1"/>
          <p:nvPr/>
        </p:nvSpPr>
        <p:spPr>
          <a:xfrm>
            <a:off x="2440010" y="2758326"/>
            <a:ext cx="1127232" cy="1107996"/>
          </a:xfrm>
          <a:prstGeom prst="rect">
            <a:avLst/>
          </a:prstGeom>
          <a:noFill/>
        </p:spPr>
        <p:txBody>
          <a:bodyPr wrap="none" rtlCol="0">
            <a:spAutoFit/>
          </a:bodyPr>
          <a:lstStyle/>
          <a:p>
            <a:r>
              <a:rPr kumimoji="1" lang="en-US" altLang="zh-CN"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05</a:t>
            </a:r>
            <a:endParaRPr kumimoji="1" lang="zh-CN" altLang="en-US"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endParaRPr>
          </a:p>
        </p:txBody>
      </p:sp>
      <p:sp>
        <p:nvSpPr>
          <p:cNvPr id="16" name="文本框 15">
            <a:extLst>
              <a:ext uri="{FF2B5EF4-FFF2-40B4-BE49-F238E27FC236}">
                <a16:creationId xmlns:a16="http://schemas.microsoft.com/office/drawing/2014/main" id="{5B246B11-2E5F-9F43-945D-B7E952148C2F}"/>
              </a:ext>
            </a:extLst>
          </p:cNvPr>
          <p:cNvSpPr txBox="1"/>
          <p:nvPr/>
        </p:nvSpPr>
        <p:spPr>
          <a:xfrm>
            <a:off x="4399720" y="2619543"/>
            <a:ext cx="5157181" cy="1015663"/>
          </a:xfrm>
          <a:prstGeom prst="rect">
            <a:avLst/>
          </a:prstGeom>
          <a:noFill/>
        </p:spPr>
        <p:txBody>
          <a:bodyPr wrap="none" rtlCol="0">
            <a:spAutoFit/>
          </a:bodyPr>
          <a:lstStyle/>
          <a:p>
            <a:r>
              <a:rPr lang="zh-CN" altLang="en-US" sz="6000" b="1" spc="300" dirty="0">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明年工作计划</a:t>
            </a:r>
          </a:p>
        </p:txBody>
      </p:sp>
      <p:sp>
        <p:nvSpPr>
          <p:cNvPr id="17" name="平行四边形 16">
            <a:extLst>
              <a:ext uri="{FF2B5EF4-FFF2-40B4-BE49-F238E27FC236}">
                <a16:creationId xmlns:a16="http://schemas.microsoft.com/office/drawing/2014/main" id="{D6E871B0-6482-994F-AD8B-BDC58FB28559}"/>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7">
            <a:extLst>
              <a:ext uri="{FF2B5EF4-FFF2-40B4-BE49-F238E27FC236}">
                <a16:creationId xmlns:a16="http://schemas.microsoft.com/office/drawing/2014/main" id="{20EECEA9-6725-1846-B3EB-C78F6B84EF24}"/>
              </a:ext>
            </a:extLst>
          </p:cNvPr>
          <p:cNvSpPr txBox="1"/>
          <p:nvPr/>
        </p:nvSpPr>
        <p:spPr>
          <a:xfrm>
            <a:off x="4399720" y="3611202"/>
            <a:ext cx="5520696" cy="525465"/>
          </a:xfrm>
          <a:prstGeom prst="rect">
            <a:avLst/>
          </a:prstGeom>
          <a:noFill/>
        </p:spPr>
        <p:txBody>
          <a:bodyPr wrap="square" rtlCol="0">
            <a:spAutoFit/>
          </a:bodyPr>
          <a:lstStyle/>
          <a:p>
            <a:pPr>
              <a:lnSpc>
                <a:spcPct val="150000"/>
              </a:lnSpc>
            </a:pPr>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your content is entered here, or by copying your text, select paste in this box and choose to retain only text. your content is typed here, or by copying your text, select paste in this box.</a:t>
            </a:r>
          </a:p>
        </p:txBody>
      </p:sp>
      <p:pic>
        <p:nvPicPr>
          <p:cNvPr id="2" name="图片 1">
            <a:extLst>
              <a:ext uri="{FF2B5EF4-FFF2-40B4-BE49-F238E27FC236}">
                <a16:creationId xmlns:a16="http://schemas.microsoft.com/office/drawing/2014/main" id="{6D8CF223-3554-4025-8A77-5FBC96982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153716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81912885-7875-4D4D-BCB0-2E4D926891E2}"/>
              </a:ext>
            </a:extLst>
          </p:cNvPr>
          <p:cNvGrpSpPr/>
          <p:nvPr/>
        </p:nvGrpSpPr>
        <p:grpSpPr>
          <a:xfrm>
            <a:off x="4224013" y="2142528"/>
            <a:ext cx="3743974" cy="3239225"/>
            <a:chOff x="4224013" y="2142528"/>
            <a:chExt cx="3743974" cy="3239225"/>
          </a:xfrm>
        </p:grpSpPr>
        <p:grpSp>
          <p:nvGrpSpPr>
            <p:cNvPr id="9" name="Group 9">
              <a:extLst>
                <a:ext uri="{FF2B5EF4-FFF2-40B4-BE49-F238E27FC236}">
                  <a16:creationId xmlns:a16="http://schemas.microsoft.com/office/drawing/2014/main" id="{432A5480-CBA7-468B-9043-46E223C49551}"/>
                </a:ext>
              </a:extLst>
            </p:cNvPr>
            <p:cNvGrpSpPr/>
            <p:nvPr/>
          </p:nvGrpSpPr>
          <p:grpSpPr>
            <a:xfrm>
              <a:off x="4224013" y="2324806"/>
              <a:ext cx="789671" cy="2983125"/>
              <a:chOff x="4452613" y="2172607"/>
              <a:chExt cx="868637" cy="3281438"/>
            </a:xfrm>
          </p:grpSpPr>
          <p:sp>
            <p:nvSpPr>
              <p:cNvPr id="10" name="Isosceles Triangle 7">
                <a:extLst>
                  <a:ext uri="{FF2B5EF4-FFF2-40B4-BE49-F238E27FC236}">
                    <a16:creationId xmlns:a16="http://schemas.microsoft.com/office/drawing/2014/main" id="{48A4E215-5E53-4001-B4B1-91B4209A3BA1}"/>
                  </a:ext>
                </a:extLst>
              </p:cNvPr>
              <p:cNvSpPr/>
              <p:nvPr/>
            </p:nvSpPr>
            <p:spPr>
              <a:xfrm rot="13963186">
                <a:off x="4548683" y="4681478"/>
                <a:ext cx="724475" cy="820659"/>
              </a:xfrm>
              <a:prstGeom prst="triangl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Isosceles Triangle 91">
                <a:extLst>
                  <a:ext uri="{FF2B5EF4-FFF2-40B4-BE49-F238E27FC236}">
                    <a16:creationId xmlns:a16="http://schemas.microsoft.com/office/drawing/2014/main" id="{6F03036A-FFE2-47F1-8446-238D1B25B11C}"/>
                  </a:ext>
                </a:extLst>
              </p:cNvPr>
              <p:cNvSpPr/>
              <p:nvPr/>
            </p:nvSpPr>
            <p:spPr>
              <a:xfrm rot="7636814" flipV="1">
                <a:off x="4500705" y="2124515"/>
                <a:ext cx="724475" cy="820659"/>
              </a:xfrm>
              <a:prstGeom prst="triangl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2" name="Group 8">
              <a:extLst>
                <a:ext uri="{FF2B5EF4-FFF2-40B4-BE49-F238E27FC236}">
                  <a16:creationId xmlns:a16="http://schemas.microsoft.com/office/drawing/2014/main" id="{97426AE2-91E6-4E4F-B56C-53C07994FCB8}"/>
                </a:ext>
              </a:extLst>
            </p:cNvPr>
            <p:cNvGrpSpPr/>
            <p:nvPr/>
          </p:nvGrpSpPr>
          <p:grpSpPr>
            <a:xfrm flipH="1">
              <a:off x="7178316" y="2324806"/>
              <a:ext cx="789671" cy="2983125"/>
              <a:chOff x="7310876" y="2172607"/>
              <a:chExt cx="868637" cy="3281438"/>
            </a:xfrm>
          </p:grpSpPr>
          <p:sp>
            <p:nvSpPr>
              <p:cNvPr id="13" name="Isosceles Triangle 92">
                <a:extLst>
                  <a:ext uri="{FF2B5EF4-FFF2-40B4-BE49-F238E27FC236}">
                    <a16:creationId xmlns:a16="http://schemas.microsoft.com/office/drawing/2014/main" id="{9FA45D29-6276-47F6-A24A-F670F739FD32}"/>
                  </a:ext>
                </a:extLst>
              </p:cNvPr>
              <p:cNvSpPr/>
              <p:nvPr/>
            </p:nvSpPr>
            <p:spPr>
              <a:xfrm rot="13963186">
                <a:off x="7406946" y="4681478"/>
                <a:ext cx="724475" cy="820659"/>
              </a:xfrm>
              <a:prstGeom prst="triangl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Isosceles Triangle 93">
                <a:extLst>
                  <a:ext uri="{FF2B5EF4-FFF2-40B4-BE49-F238E27FC236}">
                    <a16:creationId xmlns:a16="http://schemas.microsoft.com/office/drawing/2014/main" id="{561EB817-153D-42D5-A6B6-45FE8D45C5DA}"/>
                  </a:ext>
                </a:extLst>
              </p:cNvPr>
              <p:cNvSpPr/>
              <p:nvPr/>
            </p:nvSpPr>
            <p:spPr>
              <a:xfrm rot="7636814" flipV="1">
                <a:off x="7358968" y="2124515"/>
                <a:ext cx="724475" cy="820659"/>
              </a:xfrm>
              <a:prstGeom prst="triangle">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Donut 1">
              <a:extLst>
                <a:ext uri="{FF2B5EF4-FFF2-40B4-BE49-F238E27FC236}">
                  <a16:creationId xmlns:a16="http://schemas.microsoft.com/office/drawing/2014/main" id="{28323B8B-9845-43AD-994B-F1177A91DEA4}"/>
                </a:ext>
              </a:extLst>
            </p:cNvPr>
            <p:cNvSpPr/>
            <p:nvPr/>
          </p:nvSpPr>
          <p:spPr>
            <a:xfrm>
              <a:off x="4479307" y="2142528"/>
              <a:ext cx="3239227" cy="3239225"/>
            </a:xfrm>
            <a:prstGeom prst="donut">
              <a:avLst>
                <a:gd name="adj" fmla="val 12370"/>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Oval 5">
              <a:extLst>
                <a:ext uri="{FF2B5EF4-FFF2-40B4-BE49-F238E27FC236}">
                  <a16:creationId xmlns:a16="http://schemas.microsoft.com/office/drawing/2014/main" id="{EEADCFE6-7A41-4D70-B63A-FB55D69BE724}"/>
                </a:ext>
              </a:extLst>
            </p:cNvPr>
            <p:cNvSpPr/>
            <p:nvPr/>
          </p:nvSpPr>
          <p:spPr>
            <a:xfrm>
              <a:off x="4670727" y="2335828"/>
              <a:ext cx="2876241" cy="2876241"/>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6" name="Straight Connector 11">
              <a:extLst>
                <a:ext uri="{FF2B5EF4-FFF2-40B4-BE49-F238E27FC236}">
                  <a16:creationId xmlns:a16="http://schemas.microsoft.com/office/drawing/2014/main" id="{F37BC956-7911-4FB3-B130-89CE6B626F79}"/>
                </a:ext>
              </a:extLst>
            </p:cNvPr>
            <p:cNvCxnSpPr/>
            <p:nvPr/>
          </p:nvCxnSpPr>
          <p:spPr>
            <a:xfrm>
              <a:off x="4609928" y="2654114"/>
              <a:ext cx="359043" cy="251103"/>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97">
              <a:extLst>
                <a:ext uri="{FF2B5EF4-FFF2-40B4-BE49-F238E27FC236}">
                  <a16:creationId xmlns:a16="http://schemas.microsoft.com/office/drawing/2014/main" id="{B1301CD7-42F0-45A3-B9C9-456D1195D33D}"/>
                </a:ext>
              </a:extLst>
            </p:cNvPr>
            <p:cNvCxnSpPr/>
            <p:nvPr/>
          </p:nvCxnSpPr>
          <p:spPr>
            <a:xfrm flipV="1">
              <a:off x="4670725" y="4687910"/>
              <a:ext cx="317751" cy="265545"/>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99">
              <a:extLst>
                <a:ext uri="{FF2B5EF4-FFF2-40B4-BE49-F238E27FC236}">
                  <a16:creationId xmlns:a16="http://schemas.microsoft.com/office/drawing/2014/main" id="{B0FAAAEF-A96E-4349-986B-765075342B4F}"/>
                </a:ext>
              </a:extLst>
            </p:cNvPr>
            <p:cNvCxnSpPr/>
            <p:nvPr/>
          </p:nvCxnSpPr>
          <p:spPr>
            <a:xfrm flipH="1">
              <a:off x="7228568" y="2654114"/>
              <a:ext cx="359043" cy="251103"/>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100">
              <a:extLst>
                <a:ext uri="{FF2B5EF4-FFF2-40B4-BE49-F238E27FC236}">
                  <a16:creationId xmlns:a16="http://schemas.microsoft.com/office/drawing/2014/main" id="{AF745242-F464-4404-B182-E6B5F3964E57}"/>
                </a:ext>
              </a:extLst>
            </p:cNvPr>
            <p:cNvCxnSpPr/>
            <p:nvPr/>
          </p:nvCxnSpPr>
          <p:spPr>
            <a:xfrm flipH="1" flipV="1">
              <a:off x="7269865" y="4734793"/>
              <a:ext cx="317751" cy="265545"/>
            </a:xfrm>
            <a:prstGeom prst="lin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31" name="文本框 30">
            <a:extLst>
              <a:ext uri="{FF2B5EF4-FFF2-40B4-BE49-F238E27FC236}">
                <a16:creationId xmlns:a16="http://schemas.microsoft.com/office/drawing/2014/main" id="{9FE96E36-D182-4B32-965A-12640F967DA9}"/>
              </a:ext>
            </a:extLst>
          </p:cNvPr>
          <p:cNvSpPr txBox="1"/>
          <p:nvPr/>
        </p:nvSpPr>
        <p:spPr>
          <a:xfrm>
            <a:off x="8221124" y="1827586"/>
            <a:ext cx="1654620" cy="338554"/>
          </a:xfrm>
          <a:prstGeom prst="rect">
            <a:avLst/>
          </a:prstGeom>
          <a:noFill/>
        </p:spPr>
        <p:txBody>
          <a:bodyPr wrap="none" rtlCol="0">
            <a:spAutoFit/>
          </a:bodyPr>
          <a:lstStyle/>
          <a:p>
            <a:r>
              <a:rPr lang="zh-CN" altLang="en-US" sz="1600"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32" name="矩形 31">
            <a:extLst>
              <a:ext uri="{FF2B5EF4-FFF2-40B4-BE49-F238E27FC236}">
                <a16:creationId xmlns:a16="http://schemas.microsoft.com/office/drawing/2014/main" id="{6675BD72-3F6E-4AAD-9B6C-5012260282C5}"/>
              </a:ext>
            </a:extLst>
          </p:cNvPr>
          <p:cNvSpPr/>
          <p:nvPr/>
        </p:nvSpPr>
        <p:spPr>
          <a:xfrm>
            <a:off x="8221124" y="2201598"/>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3" name="文本框 32">
            <a:extLst>
              <a:ext uri="{FF2B5EF4-FFF2-40B4-BE49-F238E27FC236}">
                <a16:creationId xmlns:a16="http://schemas.microsoft.com/office/drawing/2014/main" id="{BE0EC419-6248-40E3-AC56-F3326B94F28C}"/>
              </a:ext>
            </a:extLst>
          </p:cNvPr>
          <p:cNvSpPr txBox="1"/>
          <p:nvPr/>
        </p:nvSpPr>
        <p:spPr>
          <a:xfrm>
            <a:off x="8221124" y="4661784"/>
            <a:ext cx="1654620" cy="338554"/>
          </a:xfrm>
          <a:prstGeom prst="rect">
            <a:avLst/>
          </a:prstGeom>
          <a:noFill/>
        </p:spPr>
        <p:txBody>
          <a:bodyPr wrap="none" rtlCol="0">
            <a:spAutoFit/>
          </a:bodyPr>
          <a:lstStyle/>
          <a:p>
            <a:r>
              <a:rPr lang="zh-CN" altLang="en-US" sz="1600"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34" name="矩形 33">
            <a:extLst>
              <a:ext uri="{FF2B5EF4-FFF2-40B4-BE49-F238E27FC236}">
                <a16:creationId xmlns:a16="http://schemas.microsoft.com/office/drawing/2014/main" id="{0479B5DB-07A8-4F8E-B449-6724B5BAE84F}"/>
              </a:ext>
            </a:extLst>
          </p:cNvPr>
          <p:cNvSpPr/>
          <p:nvPr/>
        </p:nvSpPr>
        <p:spPr>
          <a:xfrm>
            <a:off x="8221124" y="5035796"/>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5" name="文本框 34">
            <a:extLst>
              <a:ext uri="{FF2B5EF4-FFF2-40B4-BE49-F238E27FC236}">
                <a16:creationId xmlns:a16="http://schemas.microsoft.com/office/drawing/2014/main" id="{D724E5B6-ED19-4F21-9F46-3BA210DBBFD3}"/>
              </a:ext>
            </a:extLst>
          </p:cNvPr>
          <p:cNvSpPr txBox="1"/>
          <p:nvPr/>
        </p:nvSpPr>
        <p:spPr>
          <a:xfrm>
            <a:off x="2423467" y="1827586"/>
            <a:ext cx="1654620" cy="338554"/>
          </a:xfrm>
          <a:prstGeom prst="rect">
            <a:avLst/>
          </a:prstGeom>
          <a:noFill/>
        </p:spPr>
        <p:txBody>
          <a:bodyPr wrap="none" rtlCol="0">
            <a:spAutoFit/>
          </a:bodyPr>
          <a:lstStyle/>
          <a:p>
            <a:r>
              <a:rPr lang="zh-CN" altLang="en-US" sz="1600"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36" name="矩形 35">
            <a:extLst>
              <a:ext uri="{FF2B5EF4-FFF2-40B4-BE49-F238E27FC236}">
                <a16:creationId xmlns:a16="http://schemas.microsoft.com/office/drawing/2014/main" id="{AD228717-2975-4959-80CB-4AAAEB59E33E}"/>
              </a:ext>
            </a:extLst>
          </p:cNvPr>
          <p:cNvSpPr/>
          <p:nvPr/>
        </p:nvSpPr>
        <p:spPr>
          <a:xfrm>
            <a:off x="1690729" y="2201598"/>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7" name="文本框 36">
            <a:extLst>
              <a:ext uri="{FF2B5EF4-FFF2-40B4-BE49-F238E27FC236}">
                <a16:creationId xmlns:a16="http://schemas.microsoft.com/office/drawing/2014/main" id="{1093E067-EAC2-49E0-A7AF-02F5D9E62A00}"/>
              </a:ext>
            </a:extLst>
          </p:cNvPr>
          <p:cNvSpPr txBox="1"/>
          <p:nvPr/>
        </p:nvSpPr>
        <p:spPr>
          <a:xfrm>
            <a:off x="2423467" y="4661784"/>
            <a:ext cx="1654620" cy="338554"/>
          </a:xfrm>
          <a:prstGeom prst="rect">
            <a:avLst/>
          </a:prstGeom>
          <a:noFill/>
        </p:spPr>
        <p:txBody>
          <a:bodyPr wrap="none" rtlCol="0">
            <a:spAutoFit/>
          </a:bodyPr>
          <a:lstStyle/>
          <a:p>
            <a:r>
              <a:rPr lang="zh-CN" altLang="en-US" sz="1600"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38" name="矩形 37">
            <a:extLst>
              <a:ext uri="{FF2B5EF4-FFF2-40B4-BE49-F238E27FC236}">
                <a16:creationId xmlns:a16="http://schemas.microsoft.com/office/drawing/2014/main" id="{1D722A31-5410-4D85-B385-1D421E2DB94F}"/>
              </a:ext>
            </a:extLst>
          </p:cNvPr>
          <p:cNvSpPr/>
          <p:nvPr/>
        </p:nvSpPr>
        <p:spPr>
          <a:xfrm>
            <a:off x="1690729" y="5035796"/>
            <a:ext cx="2353695" cy="646331"/>
          </a:xfrm>
          <a:prstGeom prst="rect">
            <a:avLst/>
          </a:prstGeom>
        </p:spPr>
        <p:txBody>
          <a:bodyPr wrap="square">
            <a:spAutoFit/>
          </a:bodyPr>
          <a:lstStyle/>
          <a:p>
            <a:r>
              <a:rPr lang="zh-CN" altLang="en-US" sz="12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2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9" name="文本框 38">
            <a:extLst>
              <a:ext uri="{FF2B5EF4-FFF2-40B4-BE49-F238E27FC236}">
                <a16:creationId xmlns:a16="http://schemas.microsoft.com/office/drawing/2014/main" id="{335F10B2-6A6E-B547-83DD-8DBBECCFE882}"/>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明年工作计划</a:t>
            </a:r>
          </a:p>
        </p:txBody>
      </p:sp>
      <p:grpSp>
        <p:nvGrpSpPr>
          <p:cNvPr id="40" name="组合 39">
            <a:extLst>
              <a:ext uri="{FF2B5EF4-FFF2-40B4-BE49-F238E27FC236}">
                <a16:creationId xmlns:a16="http://schemas.microsoft.com/office/drawing/2014/main" id="{56718A9F-9185-3941-AA89-57861A677380}"/>
              </a:ext>
            </a:extLst>
          </p:cNvPr>
          <p:cNvGrpSpPr/>
          <p:nvPr/>
        </p:nvGrpSpPr>
        <p:grpSpPr>
          <a:xfrm>
            <a:off x="-212033" y="-377866"/>
            <a:ext cx="1092634" cy="1190657"/>
            <a:chOff x="-2790890" y="-3096932"/>
            <a:chExt cx="7190610" cy="7835694"/>
          </a:xfrm>
        </p:grpSpPr>
        <p:grpSp>
          <p:nvGrpSpPr>
            <p:cNvPr id="41" name="组合 40">
              <a:extLst>
                <a:ext uri="{FF2B5EF4-FFF2-40B4-BE49-F238E27FC236}">
                  <a16:creationId xmlns:a16="http://schemas.microsoft.com/office/drawing/2014/main" id="{82ADCCDE-5CD1-7B47-98E5-864C88F6D894}"/>
                </a:ext>
              </a:extLst>
            </p:cNvPr>
            <p:cNvGrpSpPr/>
            <p:nvPr/>
          </p:nvGrpSpPr>
          <p:grpSpPr>
            <a:xfrm flipH="1" flipV="1">
              <a:off x="-2790890" y="-1679573"/>
              <a:ext cx="7190610" cy="6418335"/>
              <a:chOff x="3731234" y="478518"/>
              <a:chExt cx="7190610" cy="6418335"/>
            </a:xfrm>
          </p:grpSpPr>
          <p:sp>
            <p:nvSpPr>
              <p:cNvPr id="43" name="平行四边形 42">
                <a:extLst>
                  <a:ext uri="{FF2B5EF4-FFF2-40B4-BE49-F238E27FC236}">
                    <a16:creationId xmlns:a16="http://schemas.microsoft.com/office/drawing/2014/main" id="{59C3796A-CC0F-F64F-96F2-3961E6444E96}"/>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4" name="三角形 43">
                <a:extLst>
                  <a:ext uri="{FF2B5EF4-FFF2-40B4-BE49-F238E27FC236}">
                    <a16:creationId xmlns:a16="http://schemas.microsoft.com/office/drawing/2014/main" id="{990DA0F4-E96D-3B4D-A6E3-18122E1FE036}"/>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5" name="三角形 44">
                <a:extLst>
                  <a:ext uri="{FF2B5EF4-FFF2-40B4-BE49-F238E27FC236}">
                    <a16:creationId xmlns:a16="http://schemas.microsoft.com/office/drawing/2014/main" id="{3D1C2D12-D30B-2144-A663-FC32BE39ECED}"/>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2" name="平行四边形 41">
              <a:extLst>
                <a:ext uri="{FF2B5EF4-FFF2-40B4-BE49-F238E27FC236}">
                  <a16:creationId xmlns:a16="http://schemas.microsoft.com/office/drawing/2014/main" id="{0757F78B-F42F-4448-9106-80F7C26961E6}"/>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 name="椭圆 1">
            <a:extLst>
              <a:ext uri="{FF2B5EF4-FFF2-40B4-BE49-F238E27FC236}">
                <a16:creationId xmlns:a16="http://schemas.microsoft.com/office/drawing/2014/main" id="{7E3F46F9-17AB-6548-9045-06C3AFC3E773}"/>
              </a:ext>
            </a:extLst>
          </p:cNvPr>
          <p:cNvSpPr/>
          <p:nvPr/>
        </p:nvSpPr>
        <p:spPr>
          <a:xfrm>
            <a:off x="4968971" y="2632341"/>
            <a:ext cx="2259597" cy="2259597"/>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extLst>
      <p:ext uri="{BB962C8B-B14F-4D97-AF65-F5344CB8AC3E}">
        <p14:creationId xmlns:p14="http://schemas.microsoft.com/office/powerpoint/2010/main" val="6097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4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anim calcmode="lin" valueType="num">
                                      <p:cBhvr>
                                        <p:cTn id="56" dur="1000" fill="hold"/>
                                        <p:tgtEl>
                                          <p:spTgt spid="39"/>
                                        </p:tgtEl>
                                        <p:attrNameLst>
                                          <p:attrName>ppt_x</p:attrName>
                                        </p:attrNameLst>
                                      </p:cBhvr>
                                      <p:tavLst>
                                        <p:tav tm="0">
                                          <p:val>
                                            <p:strVal val="#ppt_x-.1"/>
                                          </p:val>
                                        </p:tav>
                                        <p:tav tm="100000">
                                          <p:val>
                                            <p:strVal val="#ppt_x"/>
                                          </p:val>
                                        </p:tav>
                                      </p:tavLst>
                                    </p:anim>
                                    <p:anim calcmode="lin" valueType="num">
                                      <p:cBhvr>
                                        <p:cTn id="57"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DCC07DE-CB7F-4DBA-818F-B5E95569D7FC}"/>
              </a:ext>
            </a:extLst>
          </p:cNvPr>
          <p:cNvSpPr/>
          <p:nvPr/>
        </p:nvSpPr>
        <p:spPr>
          <a:xfrm>
            <a:off x="0" y="2422566"/>
            <a:ext cx="12192000" cy="2541320"/>
          </a:xfrm>
          <a:prstGeom prst="rect">
            <a:avLst/>
          </a:prstGeom>
          <a:gradFill>
            <a:gsLst>
              <a:gs pos="0">
                <a:srgbClr val="0064C8"/>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a:extLst>
              <a:ext uri="{FF2B5EF4-FFF2-40B4-BE49-F238E27FC236}">
                <a16:creationId xmlns:a16="http://schemas.microsoft.com/office/drawing/2014/main" id="{B066457B-D010-4643-A641-441BFA91A37F}"/>
              </a:ext>
            </a:extLst>
          </p:cNvPr>
          <p:cNvSpPr txBox="1"/>
          <p:nvPr/>
        </p:nvSpPr>
        <p:spPr>
          <a:xfrm>
            <a:off x="4895174" y="2908900"/>
            <a:ext cx="1608133" cy="369332"/>
          </a:xfrm>
          <a:prstGeom prst="rect">
            <a:avLst/>
          </a:prstGeom>
          <a:noFill/>
        </p:spPr>
        <p:txBody>
          <a:bodyPr wrap="none" rtlCol="0">
            <a:spAutoFit/>
          </a:bodyPr>
          <a:lstStyle/>
          <a:p>
            <a:r>
              <a:rPr lang="zh-CN" altLang="en-US" b="1">
                <a:solidFill>
                  <a:schemeClr val="bg1"/>
                </a:solidFill>
                <a:latin typeface="Arial" panose="020B0604020202020204" pitchFamily="34" charset="0"/>
                <a:ea typeface="思源黑体 CN Regular" panose="020B0500000000000000" pitchFamily="34" charset="-122"/>
                <a:sym typeface="Arial" panose="020B0604020202020204" pitchFamily="34" charset="0"/>
              </a:rPr>
              <a:t>此处添加标题</a:t>
            </a:r>
          </a:p>
        </p:txBody>
      </p:sp>
      <p:sp>
        <p:nvSpPr>
          <p:cNvPr id="10" name="矩形 9">
            <a:extLst>
              <a:ext uri="{FF2B5EF4-FFF2-40B4-BE49-F238E27FC236}">
                <a16:creationId xmlns:a16="http://schemas.microsoft.com/office/drawing/2014/main" id="{6E71DE11-7F87-48ED-B67D-C01255A3C8CF}"/>
              </a:ext>
            </a:extLst>
          </p:cNvPr>
          <p:cNvSpPr/>
          <p:nvPr/>
        </p:nvSpPr>
        <p:spPr>
          <a:xfrm>
            <a:off x="4895174" y="3413541"/>
            <a:ext cx="6866766" cy="1200329"/>
          </a:xfrm>
          <a:prstGeom prst="rect">
            <a:avLst/>
          </a:prstGeom>
        </p:spPr>
        <p:txBody>
          <a:bodyPr wrap="square">
            <a:spAutoFit/>
          </a:bodyPr>
          <a:lstStyle/>
          <a:p>
            <a:pPr>
              <a:lnSpc>
                <a:spcPct val="150000"/>
              </a:lnSpc>
            </a:pPr>
            <a:r>
              <a:rPr lang="zh-CN" altLang="en-US" sz="12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文本框 12">
            <a:extLst>
              <a:ext uri="{FF2B5EF4-FFF2-40B4-BE49-F238E27FC236}">
                <a16:creationId xmlns:a16="http://schemas.microsoft.com/office/drawing/2014/main" id="{3CBD5145-AC6E-154F-9102-F4DFAAB7708B}"/>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明年工作计划</a:t>
            </a:r>
          </a:p>
        </p:txBody>
      </p:sp>
      <p:grpSp>
        <p:nvGrpSpPr>
          <p:cNvPr id="14" name="组合 13">
            <a:extLst>
              <a:ext uri="{FF2B5EF4-FFF2-40B4-BE49-F238E27FC236}">
                <a16:creationId xmlns:a16="http://schemas.microsoft.com/office/drawing/2014/main" id="{278CD797-739D-DD4E-AC78-E43F31928AE5}"/>
              </a:ext>
            </a:extLst>
          </p:cNvPr>
          <p:cNvGrpSpPr/>
          <p:nvPr/>
        </p:nvGrpSpPr>
        <p:grpSpPr>
          <a:xfrm>
            <a:off x="-212033" y="-377866"/>
            <a:ext cx="1092634" cy="1190657"/>
            <a:chOff x="-2790890" y="-3096932"/>
            <a:chExt cx="7190610" cy="7835694"/>
          </a:xfrm>
        </p:grpSpPr>
        <p:grpSp>
          <p:nvGrpSpPr>
            <p:cNvPr id="15" name="组合 14">
              <a:extLst>
                <a:ext uri="{FF2B5EF4-FFF2-40B4-BE49-F238E27FC236}">
                  <a16:creationId xmlns:a16="http://schemas.microsoft.com/office/drawing/2014/main" id="{1BDECF59-2CA0-0248-BF44-39072348E41F}"/>
                </a:ext>
              </a:extLst>
            </p:cNvPr>
            <p:cNvGrpSpPr/>
            <p:nvPr/>
          </p:nvGrpSpPr>
          <p:grpSpPr>
            <a:xfrm flipH="1" flipV="1">
              <a:off x="-2790890" y="-1679573"/>
              <a:ext cx="7190610" cy="6418335"/>
              <a:chOff x="3731234" y="478518"/>
              <a:chExt cx="7190610" cy="6418335"/>
            </a:xfrm>
          </p:grpSpPr>
          <p:sp>
            <p:nvSpPr>
              <p:cNvPr id="17" name="平行四边形 16">
                <a:extLst>
                  <a:ext uri="{FF2B5EF4-FFF2-40B4-BE49-F238E27FC236}">
                    <a16:creationId xmlns:a16="http://schemas.microsoft.com/office/drawing/2014/main" id="{ABCD02C4-1598-2241-A81D-1B1BE6668CA3}"/>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三角形 17">
                <a:extLst>
                  <a:ext uri="{FF2B5EF4-FFF2-40B4-BE49-F238E27FC236}">
                    <a16:creationId xmlns:a16="http://schemas.microsoft.com/office/drawing/2014/main" id="{F7F92579-E547-3643-80C2-4F26D0BA9490}"/>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三角形 18">
                <a:extLst>
                  <a:ext uri="{FF2B5EF4-FFF2-40B4-BE49-F238E27FC236}">
                    <a16:creationId xmlns:a16="http://schemas.microsoft.com/office/drawing/2014/main" id="{A544AC28-7A7E-6140-B996-0BBA1A58CF60}"/>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6" name="平行四边形 15">
              <a:extLst>
                <a:ext uri="{FF2B5EF4-FFF2-40B4-BE49-F238E27FC236}">
                  <a16:creationId xmlns:a16="http://schemas.microsoft.com/office/drawing/2014/main" id="{EBA2A263-1415-C04A-8389-19C42A2D5CFF}"/>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0" name="矩形 19">
            <a:extLst>
              <a:ext uri="{FF2B5EF4-FFF2-40B4-BE49-F238E27FC236}">
                <a16:creationId xmlns:a16="http://schemas.microsoft.com/office/drawing/2014/main" id="{3A18F94B-369A-A94D-99FD-0B09EE5327C2}"/>
              </a:ext>
            </a:extLst>
          </p:cNvPr>
          <p:cNvSpPr/>
          <p:nvPr/>
        </p:nvSpPr>
        <p:spPr>
          <a:xfrm>
            <a:off x="1234987" y="1753829"/>
            <a:ext cx="3052293" cy="541556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1" name="图片 20">
            <a:extLst>
              <a:ext uri="{FF2B5EF4-FFF2-40B4-BE49-F238E27FC236}">
                <a16:creationId xmlns:a16="http://schemas.microsoft.com/office/drawing/2014/main" id="{84637FB7-12A3-A14D-8DEA-80B0188698F2}"/>
              </a:ext>
            </a:extLst>
          </p:cNvPr>
          <p:cNvPicPr>
            <a:picLocks noChangeAspect="1"/>
          </p:cNvPicPr>
          <p:nvPr/>
        </p:nvPicPr>
        <p:blipFill>
          <a:blip r:embed="rId3"/>
          <a:stretch>
            <a:fillRect/>
          </a:stretch>
        </p:blipFill>
        <p:spPr>
          <a:xfrm>
            <a:off x="1031397" y="1534886"/>
            <a:ext cx="3433717" cy="6858000"/>
          </a:xfrm>
          <a:prstGeom prst="rect">
            <a:avLst/>
          </a:prstGeom>
        </p:spPr>
      </p:pic>
    </p:spTree>
    <p:extLst>
      <p:ext uri="{BB962C8B-B14F-4D97-AF65-F5344CB8AC3E}">
        <p14:creationId xmlns:p14="http://schemas.microsoft.com/office/powerpoint/2010/main" val="86540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4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1"/>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D9B39112-3084-425D-8B75-526CBCD2BDCB}"/>
              </a:ext>
            </a:extLst>
          </p:cNvPr>
          <p:cNvGraphicFramePr>
            <a:graphicFrameLocks noGrp="1"/>
          </p:cNvGraphicFramePr>
          <p:nvPr>
            <p:extLst>
              <p:ext uri="{D42A27DB-BD31-4B8C-83A1-F6EECF244321}">
                <p14:modId xmlns:p14="http://schemas.microsoft.com/office/powerpoint/2010/main" val="3091493013"/>
              </p:ext>
            </p:extLst>
          </p:nvPr>
        </p:nvGraphicFramePr>
        <p:xfrm>
          <a:off x="1214777" y="2140161"/>
          <a:ext cx="9878560" cy="33897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34820">
                  <a:extLst>
                    <a:ext uri="{9D8B030D-6E8A-4147-A177-3AD203B41FA5}">
                      <a16:colId xmlns:a16="http://schemas.microsoft.com/office/drawing/2014/main" val="1707012763"/>
                    </a:ext>
                  </a:extLst>
                </a:gridCol>
                <a:gridCol w="1234820">
                  <a:extLst>
                    <a:ext uri="{9D8B030D-6E8A-4147-A177-3AD203B41FA5}">
                      <a16:colId xmlns:a16="http://schemas.microsoft.com/office/drawing/2014/main" val="3822589176"/>
                    </a:ext>
                  </a:extLst>
                </a:gridCol>
                <a:gridCol w="1234820">
                  <a:extLst>
                    <a:ext uri="{9D8B030D-6E8A-4147-A177-3AD203B41FA5}">
                      <a16:colId xmlns:a16="http://schemas.microsoft.com/office/drawing/2014/main" val="690983854"/>
                    </a:ext>
                  </a:extLst>
                </a:gridCol>
                <a:gridCol w="1234820">
                  <a:extLst>
                    <a:ext uri="{9D8B030D-6E8A-4147-A177-3AD203B41FA5}">
                      <a16:colId xmlns:a16="http://schemas.microsoft.com/office/drawing/2014/main" val="1744834240"/>
                    </a:ext>
                  </a:extLst>
                </a:gridCol>
                <a:gridCol w="1234820">
                  <a:extLst>
                    <a:ext uri="{9D8B030D-6E8A-4147-A177-3AD203B41FA5}">
                      <a16:colId xmlns:a16="http://schemas.microsoft.com/office/drawing/2014/main" val="1291081618"/>
                    </a:ext>
                  </a:extLst>
                </a:gridCol>
                <a:gridCol w="1234820">
                  <a:extLst>
                    <a:ext uri="{9D8B030D-6E8A-4147-A177-3AD203B41FA5}">
                      <a16:colId xmlns:a16="http://schemas.microsoft.com/office/drawing/2014/main" val="2727151085"/>
                    </a:ext>
                  </a:extLst>
                </a:gridCol>
                <a:gridCol w="1234820">
                  <a:extLst>
                    <a:ext uri="{9D8B030D-6E8A-4147-A177-3AD203B41FA5}">
                      <a16:colId xmlns:a16="http://schemas.microsoft.com/office/drawing/2014/main" val="3370021914"/>
                    </a:ext>
                  </a:extLst>
                </a:gridCol>
                <a:gridCol w="1234820">
                  <a:extLst>
                    <a:ext uri="{9D8B030D-6E8A-4147-A177-3AD203B41FA5}">
                      <a16:colId xmlns:a16="http://schemas.microsoft.com/office/drawing/2014/main" val="1580381335"/>
                    </a:ext>
                  </a:extLst>
                </a:gridCol>
              </a:tblGrid>
              <a:tr h="662490">
                <a:tc>
                  <a:txBody>
                    <a:bodyPr/>
                    <a:lstStyle/>
                    <a:p>
                      <a:pPr algn="ctr"/>
                      <a:r>
                        <a:rPr lang="zh-CN" altLang="en-US" sz="1600" dirty="0">
                          <a:latin typeface="Arial" panose="020B0604020202020204" pitchFamily="34" charset="0"/>
                          <a:ea typeface="思源黑体 CN Regular" panose="020B0500000000000000" pitchFamily="34" charset="-122"/>
                          <a:sym typeface="Arial" panose="020B0604020202020204" pitchFamily="34" charset="0"/>
                        </a:rPr>
                        <a:t>名次</a:t>
                      </a:r>
                    </a:p>
                  </a:txBody>
                  <a:tcPr anchor="ctr">
                    <a:lnB w="12700" cap="flat" cmpd="sng" algn="ctr">
                      <a:solidFill>
                        <a:schemeClr val="bg1">
                          <a:lumMod val="75000"/>
                        </a:schemeClr>
                      </a:solidFill>
                      <a:prstDash val="solid"/>
                      <a:round/>
                      <a:headEnd type="none" w="med" len="med"/>
                      <a:tailEnd type="none" w="med" len="med"/>
                    </a:lnB>
                    <a:gradFill>
                      <a:gsLst>
                        <a:gs pos="0">
                          <a:srgbClr val="0064C8"/>
                        </a:gs>
                        <a:gs pos="100000">
                          <a:srgbClr val="004286"/>
                        </a:gs>
                      </a:gsLst>
                      <a:lin ang="0" scaled="0"/>
                    </a:gradFill>
                  </a:tcPr>
                </a:tc>
                <a:tc>
                  <a:txBody>
                    <a:bodyPr/>
                    <a:lstStyle/>
                    <a:p>
                      <a:pPr algn="ctr"/>
                      <a:r>
                        <a:rPr lang="zh-CN" altLang="en-US" sz="1600">
                          <a:latin typeface="Arial" panose="020B0604020202020204" pitchFamily="34" charset="0"/>
                          <a:ea typeface="思源黑体 CN Regular" panose="020B0500000000000000" pitchFamily="34" charset="-122"/>
                          <a:sym typeface="Arial" panose="020B0604020202020204" pitchFamily="34" charset="0"/>
                        </a:rPr>
                        <a:t>员工姓名</a:t>
                      </a:r>
                    </a:p>
                  </a:txBody>
                  <a:tcPr anchor="ctr">
                    <a:lnB w="12700" cap="flat" cmpd="sng" algn="ctr">
                      <a:solidFill>
                        <a:schemeClr val="bg1">
                          <a:lumMod val="75000"/>
                        </a:schemeClr>
                      </a:solidFill>
                      <a:prstDash val="solid"/>
                      <a:round/>
                      <a:headEnd type="none" w="med" len="med"/>
                      <a:tailEnd type="none" w="med" len="med"/>
                    </a:lnB>
                    <a:gradFill>
                      <a:gsLst>
                        <a:gs pos="0">
                          <a:srgbClr val="0064C8"/>
                        </a:gs>
                        <a:gs pos="100000">
                          <a:srgbClr val="004286"/>
                        </a:gs>
                      </a:gsLst>
                      <a:lin ang="0" scaled="0"/>
                    </a:gradFill>
                  </a:tcPr>
                </a:tc>
                <a:tc>
                  <a:txBody>
                    <a:bodyPr/>
                    <a:lstStyle/>
                    <a:p>
                      <a:pPr algn="ctr"/>
                      <a:r>
                        <a:rPr lang="en-US" altLang="zh-CN" sz="1600">
                          <a:latin typeface="Arial" panose="020B0604020202020204" pitchFamily="34" charset="0"/>
                          <a:ea typeface="思源黑体 CN Regular" panose="020B0500000000000000" pitchFamily="34" charset="-122"/>
                          <a:sym typeface="Arial" panose="020B0604020202020204" pitchFamily="34" charset="0"/>
                        </a:rPr>
                        <a:t>7</a:t>
                      </a:r>
                      <a:r>
                        <a:rPr lang="zh-CN" altLang="en-US" sz="1600">
                          <a:latin typeface="Arial" panose="020B0604020202020204" pitchFamily="34" charset="0"/>
                          <a:ea typeface="思源黑体 CN Regular" panose="020B0500000000000000" pitchFamily="34" charset="-122"/>
                          <a:sym typeface="Arial" panose="020B0604020202020204" pitchFamily="34" charset="0"/>
                        </a:rPr>
                        <a:t>月销售额</a:t>
                      </a:r>
                    </a:p>
                  </a:txBody>
                  <a:tcPr anchor="ctr">
                    <a:lnB w="12700" cap="flat" cmpd="sng" algn="ctr">
                      <a:solidFill>
                        <a:schemeClr val="bg1">
                          <a:lumMod val="75000"/>
                        </a:schemeClr>
                      </a:solidFill>
                      <a:prstDash val="solid"/>
                      <a:round/>
                      <a:headEnd type="none" w="med" len="med"/>
                      <a:tailEnd type="none" w="med" len="med"/>
                    </a:lnB>
                    <a:gradFill>
                      <a:gsLst>
                        <a:gs pos="0">
                          <a:srgbClr val="0064C8"/>
                        </a:gs>
                        <a:gs pos="100000">
                          <a:srgbClr val="004286"/>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a:latin typeface="Arial" panose="020B0604020202020204" pitchFamily="34" charset="0"/>
                          <a:ea typeface="思源黑体 CN Regular" panose="020B0500000000000000" pitchFamily="34" charset="-122"/>
                          <a:sym typeface="Arial" panose="020B0604020202020204" pitchFamily="34" charset="0"/>
                        </a:rPr>
                        <a:t>8</a:t>
                      </a:r>
                      <a:r>
                        <a:rPr lang="zh-CN" altLang="en-US" sz="1600">
                          <a:latin typeface="Arial" panose="020B0604020202020204" pitchFamily="34" charset="0"/>
                          <a:ea typeface="思源黑体 CN Regular" panose="020B0500000000000000" pitchFamily="34" charset="-122"/>
                          <a:sym typeface="Arial" panose="020B0604020202020204" pitchFamily="34" charset="0"/>
                        </a:rPr>
                        <a:t>月销售额</a:t>
                      </a:r>
                    </a:p>
                  </a:txBody>
                  <a:tcPr anchor="ctr">
                    <a:lnB w="12700" cap="flat" cmpd="sng" algn="ctr">
                      <a:solidFill>
                        <a:schemeClr val="bg1">
                          <a:lumMod val="75000"/>
                        </a:schemeClr>
                      </a:solidFill>
                      <a:prstDash val="solid"/>
                      <a:round/>
                      <a:headEnd type="none" w="med" len="med"/>
                      <a:tailEnd type="none" w="med" len="med"/>
                    </a:lnB>
                    <a:gradFill>
                      <a:gsLst>
                        <a:gs pos="0">
                          <a:srgbClr val="0064C8"/>
                        </a:gs>
                        <a:gs pos="100000">
                          <a:srgbClr val="004286"/>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a:latin typeface="Arial" panose="020B0604020202020204" pitchFamily="34" charset="0"/>
                          <a:ea typeface="思源黑体 CN Regular" panose="020B0500000000000000" pitchFamily="34" charset="-122"/>
                          <a:sym typeface="Arial" panose="020B0604020202020204" pitchFamily="34" charset="0"/>
                        </a:rPr>
                        <a:t>9</a:t>
                      </a:r>
                      <a:r>
                        <a:rPr lang="zh-CN" altLang="en-US" sz="1600">
                          <a:latin typeface="Arial" panose="020B0604020202020204" pitchFamily="34" charset="0"/>
                          <a:ea typeface="思源黑体 CN Regular" panose="020B0500000000000000" pitchFamily="34" charset="-122"/>
                          <a:sym typeface="Arial" panose="020B0604020202020204" pitchFamily="34" charset="0"/>
                        </a:rPr>
                        <a:t>月销售额</a:t>
                      </a:r>
                    </a:p>
                  </a:txBody>
                  <a:tcPr anchor="ctr">
                    <a:lnB w="12700" cap="flat" cmpd="sng" algn="ctr">
                      <a:solidFill>
                        <a:schemeClr val="bg1">
                          <a:lumMod val="75000"/>
                        </a:schemeClr>
                      </a:solidFill>
                      <a:prstDash val="solid"/>
                      <a:round/>
                      <a:headEnd type="none" w="med" len="med"/>
                      <a:tailEnd type="none" w="med" len="med"/>
                    </a:lnB>
                    <a:gradFill>
                      <a:gsLst>
                        <a:gs pos="0">
                          <a:srgbClr val="0064C8"/>
                        </a:gs>
                        <a:gs pos="100000">
                          <a:srgbClr val="004286"/>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a:latin typeface="Arial" panose="020B0604020202020204" pitchFamily="34" charset="0"/>
                          <a:ea typeface="思源黑体 CN Regular" panose="020B0500000000000000" pitchFamily="34" charset="-122"/>
                          <a:sym typeface="Arial" panose="020B0604020202020204" pitchFamily="34" charset="0"/>
                        </a:rPr>
                        <a:t>10</a:t>
                      </a:r>
                      <a:r>
                        <a:rPr lang="zh-CN" altLang="en-US" sz="1600">
                          <a:latin typeface="Arial" panose="020B0604020202020204" pitchFamily="34" charset="0"/>
                          <a:ea typeface="思源黑体 CN Regular" panose="020B0500000000000000" pitchFamily="34" charset="-122"/>
                          <a:sym typeface="Arial" panose="020B0604020202020204" pitchFamily="34" charset="0"/>
                        </a:rPr>
                        <a:t>月销售额</a:t>
                      </a:r>
                    </a:p>
                  </a:txBody>
                  <a:tcPr anchor="ctr">
                    <a:lnB w="12700" cap="flat" cmpd="sng" algn="ctr">
                      <a:solidFill>
                        <a:schemeClr val="bg1">
                          <a:lumMod val="75000"/>
                        </a:schemeClr>
                      </a:solidFill>
                      <a:prstDash val="solid"/>
                      <a:round/>
                      <a:headEnd type="none" w="med" len="med"/>
                      <a:tailEnd type="none" w="med" len="med"/>
                    </a:lnB>
                    <a:gradFill>
                      <a:gsLst>
                        <a:gs pos="0">
                          <a:srgbClr val="0064C8"/>
                        </a:gs>
                        <a:gs pos="100000">
                          <a:srgbClr val="004286"/>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a:latin typeface="Arial" panose="020B0604020202020204" pitchFamily="34" charset="0"/>
                          <a:ea typeface="思源黑体 CN Regular" panose="020B0500000000000000" pitchFamily="34" charset="-122"/>
                          <a:sym typeface="Arial" panose="020B0604020202020204" pitchFamily="34" charset="0"/>
                        </a:rPr>
                        <a:t>11</a:t>
                      </a:r>
                      <a:r>
                        <a:rPr lang="zh-CN" altLang="en-US" sz="1600">
                          <a:latin typeface="Arial" panose="020B0604020202020204" pitchFamily="34" charset="0"/>
                          <a:ea typeface="思源黑体 CN Regular" panose="020B0500000000000000" pitchFamily="34" charset="-122"/>
                          <a:sym typeface="Arial" panose="020B0604020202020204" pitchFamily="34" charset="0"/>
                        </a:rPr>
                        <a:t>月销售额</a:t>
                      </a:r>
                    </a:p>
                  </a:txBody>
                  <a:tcPr anchor="ctr">
                    <a:lnB w="12700" cap="flat" cmpd="sng" algn="ctr">
                      <a:solidFill>
                        <a:schemeClr val="bg1">
                          <a:lumMod val="75000"/>
                        </a:schemeClr>
                      </a:solidFill>
                      <a:prstDash val="solid"/>
                      <a:round/>
                      <a:headEnd type="none" w="med" len="med"/>
                      <a:tailEnd type="none" w="med" len="med"/>
                    </a:lnB>
                    <a:gradFill>
                      <a:gsLst>
                        <a:gs pos="0">
                          <a:srgbClr val="0064C8"/>
                        </a:gs>
                        <a:gs pos="100000">
                          <a:srgbClr val="004286"/>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ea typeface="思源黑体 CN Regular" panose="020B0500000000000000" pitchFamily="34" charset="-122"/>
                          <a:sym typeface="Arial" panose="020B0604020202020204" pitchFamily="34" charset="0"/>
                        </a:rPr>
                        <a:t>12</a:t>
                      </a:r>
                      <a:r>
                        <a:rPr lang="zh-CN" altLang="en-US" sz="1600" dirty="0">
                          <a:latin typeface="Arial" panose="020B0604020202020204" pitchFamily="34" charset="0"/>
                          <a:ea typeface="思源黑体 CN Regular" panose="020B0500000000000000" pitchFamily="34" charset="-122"/>
                          <a:sym typeface="Arial" panose="020B0604020202020204" pitchFamily="34" charset="0"/>
                        </a:rPr>
                        <a:t>月销售额</a:t>
                      </a:r>
                    </a:p>
                  </a:txBody>
                  <a:tcPr anchor="ctr">
                    <a:lnB w="12700" cap="flat" cmpd="sng" algn="ctr">
                      <a:solidFill>
                        <a:schemeClr val="bg1">
                          <a:lumMod val="75000"/>
                        </a:schemeClr>
                      </a:solidFill>
                      <a:prstDash val="solid"/>
                      <a:round/>
                      <a:headEnd type="none" w="med" len="med"/>
                      <a:tailEnd type="none" w="med" len="med"/>
                    </a:lnB>
                    <a:gradFill>
                      <a:gsLst>
                        <a:gs pos="0">
                          <a:srgbClr val="0064C8"/>
                        </a:gs>
                        <a:gs pos="100000">
                          <a:srgbClr val="004286"/>
                        </a:gs>
                      </a:gsLst>
                      <a:lin ang="0" scaled="0"/>
                    </a:gradFill>
                  </a:tcPr>
                </a:tc>
                <a:extLst>
                  <a:ext uri="{0D108BD9-81ED-4DB2-BD59-A6C34878D82A}">
                    <a16:rowId xmlns:a16="http://schemas.microsoft.com/office/drawing/2014/main" val="1399369880"/>
                  </a:ext>
                </a:extLst>
              </a:tr>
              <a:tr h="545458">
                <a:tc>
                  <a:txBody>
                    <a:bodyPr/>
                    <a:lstStyle/>
                    <a:p>
                      <a:pPr algn="ctr"/>
                      <a:r>
                        <a:rPr lang="zh-CN" altLang="en-US" sz="1600">
                          <a:latin typeface="Arial" panose="020B0604020202020204" pitchFamily="34" charset="0"/>
                          <a:ea typeface="思源黑体 CN Regular" panose="020B0500000000000000" pitchFamily="34" charset="-122"/>
                          <a:sym typeface="Arial" panose="020B0604020202020204" pitchFamily="34" charset="0"/>
                        </a:rPr>
                        <a:t>第一名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11642069"/>
                  </a:ext>
                </a:extLst>
              </a:tr>
              <a:tr h="545458">
                <a:tc>
                  <a:txBody>
                    <a:bodyPr/>
                    <a:lstStyle/>
                    <a:p>
                      <a:pPr algn="ctr"/>
                      <a:r>
                        <a:rPr lang="zh-CN" altLang="en-US" sz="1600">
                          <a:latin typeface="Arial" panose="020B0604020202020204" pitchFamily="34" charset="0"/>
                          <a:ea typeface="思源黑体 CN Regular" panose="020B0500000000000000" pitchFamily="34" charset="-122"/>
                          <a:sym typeface="Arial" panose="020B0604020202020204" pitchFamily="34" charset="0"/>
                        </a:rPr>
                        <a:t>第二名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31312601"/>
                  </a:ext>
                </a:extLst>
              </a:tr>
              <a:tr h="545458">
                <a:tc>
                  <a:txBody>
                    <a:bodyPr/>
                    <a:lstStyle/>
                    <a:p>
                      <a:pPr algn="ctr"/>
                      <a:r>
                        <a:rPr lang="zh-CN" altLang="en-US" sz="1600">
                          <a:latin typeface="Arial" panose="020B0604020202020204" pitchFamily="34" charset="0"/>
                          <a:ea typeface="思源黑体 CN Regular" panose="020B0500000000000000" pitchFamily="34" charset="-122"/>
                          <a:sym typeface="Arial" panose="020B0604020202020204" pitchFamily="34" charset="0"/>
                        </a:rPr>
                        <a:t>第三名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232653"/>
                  </a:ext>
                </a:extLst>
              </a:tr>
              <a:tr h="545458">
                <a:tc>
                  <a:txBody>
                    <a:bodyPr/>
                    <a:lstStyle/>
                    <a:p>
                      <a:pPr algn="ctr"/>
                      <a:r>
                        <a:rPr lang="zh-CN" altLang="en-US" sz="1600">
                          <a:latin typeface="Arial" panose="020B0604020202020204" pitchFamily="34" charset="0"/>
                          <a:ea typeface="思源黑体 CN Regular" panose="020B0500000000000000" pitchFamily="34" charset="-122"/>
                          <a:sym typeface="Arial" panose="020B0604020202020204" pitchFamily="34" charset="0"/>
                        </a:rPr>
                        <a:t>第四名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06686358"/>
                  </a:ext>
                </a:extLst>
              </a:tr>
              <a:tr h="545458">
                <a:tc>
                  <a:txBody>
                    <a:bodyPr/>
                    <a:lstStyle/>
                    <a:p>
                      <a:pPr algn="ctr"/>
                      <a:r>
                        <a:rPr lang="zh-CN" altLang="en-US" sz="1600">
                          <a:latin typeface="Arial" panose="020B0604020202020204" pitchFamily="34" charset="0"/>
                          <a:ea typeface="思源黑体 CN Regular" panose="020B0500000000000000" pitchFamily="34" charset="-122"/>
                          <a:sym typeface="Arial" panose="020B0604020202020204" pitchFamily="34" charset="0"/>
                        </a:rPr>
                        <a:t>第五名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2378141"/>
                  </a:ext>
                </a:extLst>
              </a:tr>
            </a:tbl>
          </a:graphicData>
        </a:graphic>
      </p:graphicFrame>
      <p:sp>
        <p:nvSpPr>
          <p:cNvPr id="9" name="文本框 8">
            <a:extLst>
              <a:ext uri="{FF2B5EF4-FFF2-40B4-BE49-F238E27FC236}">
                <a16:creationId xmlns:a16="http://schemas.microsoft.com/office/drawing/2014/main" id="{2B434E9A-E53D-40E0-9760-FDE428F07CFB}"/>
              </a:ext>
            </a:extLst>
          </p:cNvPr>
          <p:cNvSpPr txBox="1"/>
          <p:nvPr/>
        </p:nvSpPr>
        <p:spPr>
          <a:xfrm>
            <a:off x="4057733" y="1533142"/>
            <a:ext cx="4081567" cy="461665"/>
          </a:xfrm>
          <a:prstGeom prst="rect">
            <a:avLst/>
          </a:prstGeom>
          <a:noFill/>
        </p:spPr>
        <p:txBody>
          <a:bodyPr wrap="none" rtlCol="0">
            <a:spAutoFit/>
          </a:bodyPr>
          <a:lstStyle>
            <a:defPPr>
              <a:defRPr lang="zh-CN"/>
            </a:defPPr>
            <a:lvl1pPr>
              <a:defRPr sz="2800" b="1" spc="300">
                <a:gradFill>
                  <a:gsLst>
                    <a:gs pos="0">
                      <a:srgbClr val="004286">
                        <a:alpha val="64000"/>
                      </a:srgbClr>
                    </a:gs>
                    <a:gs pos="100000">
                      <a:srgbClr val="004286"/>
                    </a:gs>
                  </a:gsLst>
                  <a:lin ang="5400000" scaled="1"/>
                </a:gradFill>
              </a:defRPr>
            </a:lvl1pPr>
          </a:lstStyle>
          <a:p>
            <a:pPr algn="ctr"/>
            <a:r>
              <a:rPr lang="zh-CN" altLang="en-US" sz="2400" dirty="0">
                <a:gradFill>
                  <a:gsLst>
                    <a:gs pos="0">
                      <a:srgbClr val="0064C8"/>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员工下半年销售业绩排名</a:t>
            </a:r>
          </a:p>
        </p:txBody>
      </p:sp>
      <p:cxnSp>
        <p:nvCxnSpPr>
          <p:cNvPr id="11" name="直接连接符 10">
            <a:extLst>
              <a:ext uri="{FF2B5EF4-FFF2-40B4-BE49-F238E27FC236}">
                <a16:creationId xmlns:a16="http://schemas.microsoft.com/office/drawing/2014/main" id="{FDE35F34-57FA-40D7-8C20-25B0082E1AF7}"/>
              </a:ext>
            </a:extLst>
          </p:cNvPr>
          <p:cNvCxnSpPr>
            <a:cxnSpLocks/>
            <a:stCxn id="9" idx="1"/>
          </p:cNvCxnSpPr>
          <p:nvPr/>
        </p:nvCxnSpPr>
        <p:spPr>
          <a:xfrm flipH="1">
            <a:off x="2900364" y="1763975"/>
            <a:ext cx="1157369" cy="0"/>
          </a:xfrm>
          <a:prstGeom prst="line">
            <a:avLst/>
          </a:prstGeom>
          <a:ln w="69850" cmpd="tri">
            <a:gradFill>
              <a:gsLst>
                <a:gs pos="0">
                  <a:srgbClr val="0064C8"/>
                </a:gs>
                <a:gs pos="100000">
                  <a:srgbClr val="00428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68532FB-A6DA-4BD8-B91E-AB3EFA5D2B09}"/>
              </a:ext>
            </a:extLst>
          </p:cNvPr>
          <p:cNvCxnSpPr>
            <a:cxnSpLocks/>
            <a:endCxn id="9" idx="3"/>
          </p:cNvCxnSpPr>
          <p:nvPr/>
        </p:nvCxnSpPr>
        <p:spPr>
          <a:xfrm flipH="1">
            <a:off x="8139300" y="1763975"/>
            <a:ext cx="1131417" cy="0"/>
          </a:xfrm>
          <a:prstGeom prst="line">
            <a:avLst/>
          </a:prstGeom>
          <a:ln w="69850" cmpd="tri">
            <a:gradFill>
              <a:gsLst>
                <a:gs pos="0">
                  <a:srgbClr val="0064C8"/>
                </a:gs>
                <a:gs pos="100000">
                  <a:srgbClr val="004286"/>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A2627AB9-E0F6-AE42-9FEF-E7258F495E44}"/>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明年工作计划</a:t>
            </a:r>
          </a:p>
        </p:txBody>
      </p:sp>
      <p:grpSp>
        <p:nvGrpSpPr>
          <p:cNvPr id="17" name="组合 16">
            <a:extLst>
              <a:ext uri="{FF2B5EF4-FFF2-40B4-BE49-F238E27FC236}">
                <a16:creationId xmlns:a16="http://schemas.microsoft.com/office/drawing/2014/main" id="{B330D917-D565-E149-9849-4A217C3649D3}"/>
              </a:ext>
            </a:extLst>
          </p:cNvPr>
          <p:cNvGrpSpPr/>
          <p:nvPr/>
        </p:nvGrpSpPr>
        <p:grpSpPr>
          <a:xfrm>
            <a:off x="-212033" y="-377866"/>
            <a:ext cx="1092634" cy="1190657"/>
            <a:chOff x="-2790890" y="-3096932"/>
            <a:chExt cx="7190610" cy="7835694"/>
          </a:xfrm>
        </p:grpSpPr>
        <p:grpSp>
          <p:nvGrpSpPr>
            <p:cNvPr id="18" name="组合 17">
              <a:extLst>
                <a:ext uri="{FF2B5EF4-FFF2-40B4-BE49-F238E27FC236}">
                  <a16:creationId xmlns:a16="http://schemas.microsoft.com/office/drawing/2014/main" id="{85FA7703-FF8A-EA4B-A463-373028F33143}"/>
                </a:ext>
              </a:extLst>
            </p:cNvPr>
            <p:cNvGrpSpPr/>
            <p:nvPr/>
          </p:nvGrpSpPr>
          <p:grpSpPr>
            <a:xfrm flipH="1" flipV="1">
              <a:off x="-2790890" y="-1679573"/>
              <a:ext cx="7190610" cy="6418335"/>
              <a:chOff x="3731234" y="478518"/>
              <a:chExt cx="7190610" cy="6418335"/>
            </a:xfrm>
          </p:grpSpPr>
          <p:sp>
            <p:nvSpPr>
              <p:cNvPr id="23" name="平行四边形 22">
                <a:extLst>
                  <a:ext uri="{FF2B5EF4-FFF2-40B4-BE49-F238E27FC236}">
                    <a16:creationId xmlns:a16="http://schemas.microsoft.com/office/drawing/2014/main" id="{ADB93C20-2C14-6142-9944-FF2323C2F37B}"/>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三角形 23">
                <a:extLst>
                  <a:ext uri="{FF2B5EF4-FFF2-40B4-BE49-F238E27FC236}">
                    <a16:creationId xmlns:a16="http://schemas.microsoft.com/office/drawing/2014/main" id="{2E686EE4-F9F7-3E4E-B4D7-63F181138B3D}"/>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三角形 24">
                <a:extLst>
                  <a:ext uri="{FF2B5EF4-FFF2-40B4-BE49-F238E27FC236}">
                    <a16:creationId xmlns:a16="http://schemas.microsoft.com/office/drawing/2014/main" id="{00610984-CADE-B343-98FD-1F4F142B472E}"/>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9" name="平行四边形 18">
              <a:extLst>
                <a:ext uri="{FF2B5EF4-FFF2-40B4-BE49-F238E27FC236}">
                  <a16:creationId xmlns:a16="http://schemas.microsoft.com/office/drawing/2014/main" id="{FA2FD01C-15C5-5042-96EE-55C25D9F3E57}"/>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32263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4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1"/>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平行四边形 33">
            <a:extLst>
              <a:ext uri="{FF2B5EF4-FFF2-40B4-BE49-F238E27FC236}">
                <a16:creationId xmlns:a16="http://schemas.microsoft.com/office/drawing/2014/main" id="{86B2D4A7-EE6A-BF42-B6C7-8FA38A66A2CE}"/>
              </a:ext>
            </a:extLst>
          </p:cNvPr>
          <p:cNvSpPr/>
          <p:nvPr/>
        </p:nvSpPr>
        <p:spPr>
          <a:xfrm>
            <a:off x="9431652" y="0"/>
            <a:ext cx="5520696" cy="6858000"/>
          </a:xfrm>
          <a:prstGeom prst="parallelogram">
            <a:avLst>
              <a:gd name="adj" fmla="val 76100"/>
            </a:avLst>
          </a:prstGeom>
          <a:gradFill>
            <a:gsLst>
              <a:gs pos="0">
                <a:srgbClr val="0070C0"/>
              </a:gs>
              <a:gs pos="100000">
                <a:srgbClr val="002060"/>
              </a:gs>
            </a:gsLst>
            <a:lin ang="2700000" scaled="1"/>
          </a:gradFill>
          <a:ln>
            <a:noFill/>
          </a:ln>
          <a:effectLst>
            <a:outerShdw blurRad="762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平行四边形 6">
            <a:extLst>
              <a:ext uri="{FF2B5EF4-FFF2-40B4-BE49-F238E27FC236}">
                <a16:creationId xmlns:a16="http://schemas.microsoft.com/office/drawing/2014/main" id="{6493BD21-3A76-7843-8AAB-8C81407B2E59}"/>
              </a:ext>
            </a:extLst>
          </p:cNvPr>
          <p:cNvSpPr/>
          <p:nvPr/>
        </p:nvSpPr>
        <p:spPr>
          <a:xfrm>
            <a:off x="-2329950" y="1962239"/>
            <a:ext cx="8036596" cy="3394129"/>
          </a:xfrm>
          <a:prstGeom prst="parallelogram">
            <a:avLst>
              <a:gd name="adj" fmla="val 65216"/>
            </a:avLst>
          </a:prstGeom>
          <a:blipFill dpi="0" rotWithShape="1">
            <a:blip r:embed="rId2" cstate="screen">
              <a:extLst>
                <a:ext uri="{28A0092B-C50C-407E-A947-70E740481C1C}">
                  <a14:useLocalDpi xmlns:a14="http://schemas.microsoft.com/office/drawing/2010/main"/>
                </a:ext>
              </a:extLst>
            </a:blip>
            <a:srcRect/>
            <a:stretch>
              <a:fillRect l="25000"/>
            </a:stretch>
          </a:blipFill>
          <a:ln>
            <a:noFill/>
          </a:ln>
          <a:effectLst>
            <a:outerShdw dist="1905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文本框 5">
            <a:extLst>
              <a:ext uri="{FF2B5EF4-FFF2-40B4-BE49-F238E27FC236}">
                <a16:creationId xmlns:a16="http://schemas.microsoft.com/office/drawing/2014/main" id="{759FFBCC-456A-F643-ADF2-832D08D88238}"/>
              </a:ext>
            </a:extLst>
          </p:cNvPr>
          <p:cNvSpPr txBox="1"/>
          <p:nvPr/>
        </p:nvSpPr>
        <p:spPr>
          <a:xfrm>
            <a:off x="5050257" y="2577445"/>
            <a:ext cx="5715026" cy="2554545"/>
          </a:xfrm>
          <a:prstGeom prst="rect">
            <a:avLst/>
          </a:prstGeom>
          <a:noFill/>
        </p:spPr>
        <p:txBody>
          <a:bodyPr wrap="none" rtlCol="0">
            <a:spAutoFit/>
          </a:bodyPr>
          <a:lstStyle/>
          <a:p>
            <a:r>
              <a:rPr kumimoji="1" lang="zh-CN" altLang="en-US" sz="8000" b="1" dirty="0">
                <a:gradFill>
                  <a:gsLst>
                    <a:gs pos="0">
                      <a:srgbClr val="0070C0"/>
                    </a:gs>
                    <a:gs pos="100000">
                      <a:srgbClr val="002060"/>
                    </a:gs>
                  </a:gsLst>
                  <a:lin ang="2700000" scaled="1"/>
                </a:gradFill>
                <a:effectLst>
                  <a:outerShdw blurRad="76200" dist="76200" dir="2700000" algn="tl" rotWithShape="0">
                    <a:prstClr val="black">
                      <a:alpha val="30000"/>
                    </a:prstClr>
                  </a:outerShdw>
                </a:effectLst>
                <a:latin typeface="Arial" panose="020B0604020202020204" pitchFamily="34" charset="0"/>
                <a:ea typeface="思源黑体 CN Regular" panose="020B0500000000000000" pitchFamily="34" charset="-122"/>
                <a:sym typeface="Arial" panose="020B0604020202020204" pitchFamily="34" charset="0"/>
              </a:rPr>
              <a:t>     </a:t>
            </a:r>
            <a:r>
              <a:rPr kumimoji="1" lang="zh-CN" altLang="en-US" sz="8000" b="1" dirty="0">
                <a:gradFill>
                  <a:gsLst>
                    <a:gs pos="0">
                      <a:srgbClr val="0070C0"/>
                    </a:gs>
                    <a:gs pos="100000">
                      <a:srgbClr val="002060"/>
                    </a:gs>
                  </a:gsLst>
                  <a:lin ang="2700000" scaled="1"/>
                </a:gradFill>
                <a:effectLst>
                  <a:outerShdw blurRad="76200" dist="76200" dir="2700000" algn="tl" rotWithShape="0">
                    <a:prstClr val="black">
                      <a:alpha val="30000"/>
                    </a:prstClr>
                  </a:outerShdw>
                </a:effectLst>
                <a:latin typeface="思源黑体 CN Bold" panose="020B0800000000000000" pitchFamily="34" charset="-122"/>
                <a:ea typeface="思源黑体 CN Bold" panose="020B0800000000000000" pitchFamily="34" charset="-122"/>
                <a:sym typeface="Arial" panose="020B0604020202020204" pitchFamily="34" charset="0"/>
              </a:rPr>
              <a:t>汇报结束</a:t>
            </a:r>
            <a:endParaRPr kumimoji="1" lang="en-US" altLang="zh-CN" sz="8000" b="1" dirty="0">
              <a:gradFill>
                <a:gsLst>
                  <a:gs pos="0">
                    <a:srgbClr val="0070C0"/>
                  </a:gs>
                  <a:gs pos="100000">
                    <a:srgbClr val="002060"/>
                  </a:gs>
                </a:gsLst>
                <a:lin ang="2700000" scaled="1"/>
              </a:gradFill>
              <a:effectLst>
                <a:outerShdw blurRad="76200" dist="76200" dir="2700000" algn="tl" rotWithShape="0">
                  <a:prstClr val="black">
                    <a:alpha val="30000"/>
                  </a:prstClr>
                </a:outerShdw>
              </a:effectLst>
              <a:latin typeface="思源黑体 CN Bold" panose="020B0800000000000000" pitchFamily="34" charset="-122"/>
              <a:ea typeface="思源黑体 CN Bold" panose="020B0800000000000000" pitchFamily="34" charset="-122"/>
              <a:sym typeface="Arial" panose="020B0604020202020204" pitchFamily="34" charset="0"/>
            </a:endParaRPr>
          </a:p>
          <a:p>
            <a:r>
              <a:rPr kumimoji="1" lang="zh-CN" altLang="en-US" sz="8000" b="1" dirty="0">
                <a:gradFill>
                  <a:gsLst>
                    <a:gs pos="0">
                      <a:srgbClr val="0070C0"/>
                    </a:gs>
                    <a:gs pos="100000">
                      <a:srgbClr val="002060"/>
                    </a:gs>
                  </a:gsLst>
                  <a:lin ang="2700000" scaled="1"/>
                </a:gradFill>
                <a:effectLst>
                  <a:outerShdw blurRad="76200" dist="76200" dir="2700000" algn="tl" rotWithShape="0">
                    <a:prstClr val="black">
                      <a:alpha val="30000"/>
                    </a:prstClr>
                  </a:outerShdw>
                </a:effectLst>
                <a:latin typeface="思源黑体 CN Bold" panose="020B0800000000000000" pitchFamily="34" charset="-122"/>
                <a:ea typeface="思源黑体 CN Bold" panose="020B0800000000000000" pitchFamily="34" charset="-122"/>
                <a:sym typeface="Arial" panose="020B0604020202020204" pitchFamily="34" charset="0"/>
              </a:rPr>
              <a:t>感谢倾听</a:t>
            </a:r>
          </a:p>
        </p:txBody>
      </p:sp>
      <p:sp>
        <p:nvSpPr>
          <p:cNvPr id="14" name="平行四边形 13">
            <a:extLst>
              <a:ext uri="{FF2B5EF4-FFF2-40B4-BE49-F238E27FC236}">
                <a16:creationId xmlns:a16="http://schemas.microsoft.com/office/drawing/2014/main" id="{D823E484-0B40-2142-B031-E0D3C2E285D0}"/>
              </a:ext>
            </a:extLst>
          </p:cNvPr>
          <p:cNvSpPr/>
          <p:nvPr/>
        </p:nvSpPr>
        <p:spPr>
          <a:xfrm>
            <a:off x="-3764727" y="1611824"/>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三角形 15">
            <a:extLst>
              <a:ext uri="{FF2B5EF4-FFF2-40B4-BE49-F238E27FC236}">
                <a16:creationId xmlns:a16="http://schemas.microsoft.com/office/drawing/2014/main" id="{A8E4160F-A117-3742-A80D-C35D1C84BE1D}"/>
              </a:ext>
            </a:extLst>
          </p:cNvPr>
          <p:cNvSpPr/>
          <p:nvPr/>
        </p:nvSpPr>
        <p:spPr>
          <a:xfrm>
            <a:off x="2417286" y="1598573"/>
            <a:ext cx="1627559" cy="1337504"/>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0" name="三角形 29">
            <a:extLst>
              <a:ext uri="{FF2B5EF4-FFF2-40B4-BE49-F238E27FC236}">
                <a16:creationId xmlns:a16="http://schemas.microsoft.com/office/drawing/2014/main" id="{62928718-7D9F-894D-B6B3-73F71A130AE1}"/>
              </a:ext>
            </a:extLst>
          </p:cNvPr>
          <p:cNvSpPr/>
          <p:nvPr/>
        </p:nvSpPr>
        <p:spPr>
          <a:xfrm rot="10800000">
            <a:off x="3420036" y="1895979"/>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文本框 21">
            <a:extLst>
              <a:ext uri="{FF2B5EF4-FFF2-40B4-BE49-F238E27FC236}">
                <a16:creationId xmlns:a16="http://schemas.microsoft.com/office/drawing/2014/main" id="{41351371-369F-584F-8C57-03E3A7314A4A}"/>
              </a:ext>
            </a:extLst>
          </p:cNvPr>
          <p:cNvSpPr txBox="1"/>
          <p:nvPr/>
        </p:nvSpPr>
        <p:spPr>
          <a:xfrm>
            <a:off x="331831" y="420851"/>
            <a:ext cx="2138727" cy="954107"/>
          </a:xfrm>
          <a:prstGeom prst="rect">
            <a:avLst/>
          </a:prstGeom>
          <a:noFill/>
        </p:spPr>
        <p:txBody>
          <a:bodyPr wrap="none" rtlCol="0">
            <a:spAutoFit/>
          </a:bodyPr>
          <a:lstStyle/>
          <a:p>
            <a:r>
              <a:rPr kumimoji="1" lang="en-US" altLang="zh-CN" sz="36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2020</a:t>
            </a:r>
          </a:p>
          <a:p>
            <a:r>
              <a:rPr kumimoji="1" lang="en-US" altLang="zh-CN" sz="20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WORK</a:t>
            </a:r>
            <a:r>
              <a:rPr kumimoji="1" lang="zh-CN" altLang="en-US" sz="20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 </a:t>
            </a:r>
            <a:r>
              <a:rPr kumimoji="1" lang="en-US" altLang="zh-CN" sz="20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REPORT</a:t>
            </a:r>
            <a:endParaRPr kumimoji="1" lang="zh-CN" altLang="en-US" sz="2000" b="1" dirty="0">
              <a:gradFill>
                <a:gsLst>
                  <a:gs pos="0">
                    <a:srgbClr val="0070C0"/>
                  </a:gs>
                  <a:gs pos="100000">
                    <a:srgbClr val="002060"/>
                  </a:gs>
                </a:gsLst>
                <a:lin ang="2700000" scaled="1"/>
              </a:gra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endParaRPr>
          </a:p>
        </p:txBody>
      </p:sp>
      <p:cxnSp>
        <p:nvCxnSpPr>
          <p:cNvPr id="25" name="直线连接符 24">
            <a:extLst>
              <a:ext uri="{FF2B5EF4-FFF2-40B4-BE49-F238E27FC236}">
                <a16:creationId xmlns:a16="http://schemas.microsoft.com/office/drawing/2014/main" id="{37242BB2-26E7-CA49-BE1E-84F60E12B8B6}"/>
              </a:ext>
            </a:extLst>
          </p:cNvPr>
          <p:cNvCxnSpPr>
            <a:cxnSpLocks/>
          </p:cNvCxnSpPr>
          <p:nvPr/>
        </p:nvCxnSpPr>
        <p:spPr>
          <a:xfrm flipH="1">
            <a:off x="11012830" y="5356368"/>
            <a:ext cx="904030" cy="1501632"/>
          </a:xfrm>
          <a:prstGeom prst="line">
            <a:avLst/>
          </a:prstGeom>
          <a:ln w="25400">
            <a:solidFill>
              <a:srgbClr val="0064C8"/>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8D791F0C-1E66-6440-B70F-6B56228A66F0}"/>
              </a:ext>
            </a:extLst>
          </p:cNvPr>
          <p:cNvSpPr txBox="1"/>
          <p:nvPr/>
        </p:nvSpPr>
        <p:spPr>
          <a:xfrm>
            <a:off x="5050257" y="5237962"/>
            <a:ext cx="1877437" cy="369332"/>
          </a:xfrm>
          <a:prstGeom prst="rect">
            <a:avLst/>
          </a:prstGeom>
          <a:noFill/>
        </p:spPr>
        <p:txBody>
          <a:bodyPr wrap="none" rtlCol="0">
            <a:spAutoFit/>
          </a:bodyPr>
          <a:lstStyle/>
          <a:p>
            <a:r>
              <a:rPr kumimoji="1" lang="zh-CN" altLang="en-US"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汇报人：</a:t>
            </a:r>
            <a:r>
              <a:rPr kumimoji="1" lang="en-US" altLang="zh-CN"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XXXXX</a:t>
            </a:r>
            <a:endParaRPr kumimoji="1" lang="zh-CN" altLang="en-US"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3" name="文本框 52">
            <a:extLst>
              <a:ext uri="{FF2B5EF4-FFF2-40B4-BE49-F238E27FC236}">
                <a16:creationId xmlns:a16="http://schemas.microsoft.com/office/drawing/2014/main" id="{5B30EBFB-38B9-C344-859D-134DB9A619E2}"/>
              </a:ext>
            </a:extLst>
          </p:cNvPr>
          <p:cNvSpPr txBox="1"/>
          <p:nvPr/>
        </p:nvSpPr>
        <p:spPr>
          <a:xfrm>
            <a:off x="6565499" y="2104496"/>
            <a:ext cx="3770712" cy="400110"/>
          </a:xfrm>
          <a:prstGeom prst="rect">
            <a:avLst/>
          </a:prstGeom>
          <a:noFill/>
        </p:spPr>
        <p:txBody>
          <a:bodyPr wrap="none" rtlCol="0">
            <a:spAutoFit/>
          </a:bodyPr>
          <a:lstStyle/>
          <a:p>
            <a:r>
              <a:rPr kumimoji="1" lang="en-US" altLang="zh-CN" sz="2000" b="1" dirty="0">
                <a:solidFill>
                  <a:schemeClr val="tx1">
                    <a:lumMod val="75000"/>
                    <a:lumOff val="25000"/>
                  </a:schemeClr>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BUSINESS</a:t>
            </a:r>
            <a:r>
              <a:rPr kumimoji="1" lang="zh-CN" altLang="en-US" sz="2000" b="1" dirty="0">
                <a:solidFill>
                  <a:schemeClr val="tx1">
                    <a:lumMod val="75000"/>
                    <a:lumOff val="25000"/>
                  </a:schemeClr>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 </a:t>
            </a:r>
            <a:r>
              <a:rPr kumimoji="1" lang="en-US" altLang="zh-CN" sz="2000" b="1" dirty="0">
                <a:solidFill>
                  <a:schemeClr val="tx1">
                    <a:lumMod val="75000"/>
                    <a:lumOff val="25000"/>
                  </a:schemeClr>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WORK</a:t>
            </a:r>
            <a:r>
              <a:rPr kumimoji="1" lang="zh-CN" altLang="en-US" sz="2000" b="1" dirty="0">
                <a:solidFill>
                  <a:schemeClr val="tx1">
                    <a:lumMod val="75000"/>
                    <a:lumOff val="25000"/>
                  </a:schemeClr>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 </a:t>
            </a:r>
            <a:r>
              <a:rPr kumimoji="1" lang="en-US" altLang="zh-CN" sz="2000" b="1" dirty="0">
                <a:solidFill>
                  <a:schemeClr val="tx1">
                    <a:lumMod val="75000"/>
                    <a:lumOff val="25000"/>
                  </a:schemeClr>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SUMMARY</a:t>
            </a:r>
            <a:endParaRPr kumimoji="1" lang="zh-CN" altLang="en-US" sz="2000" b="1" dirty="0">
              <a:solidFill>
                <a:schemeClr val="tx1">
                  <a:lumMod val="75000"/>
                  <a:lumOff val="25000"/>
                </a:schemeClr>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endParaRPr>
          </a:p>
        </p:txBody>
      </p:sp>
      <p:cxnSp>
        <p:nvCxnSpPr>
          <p:cNvPr id="54" name="直线连接符 53">
            <a:extLst>
              <a:ext uri="{FF2B5EF4-FFF2-40B4-BE49-F238E27FC236}">
                <a16:creationId xmlns:a16="http://schemas.microsoft.com/office/drawing/2014/main" id="{C9150DC7-FB14-DD4A-B235-3C48BD9D61EF}"/>
              </a:ext>
            </a:extLst>
          </p:cNvPr>
          <p:cNvCxnSpPr>
            <a:cxnSpLocks/>
          </p:cNvCxnSpPr>
          <p:nvPr/>
        </p:nvCxnSpPr>
        <p:spPr>
          <a:xfrm flipH="1">
            <a:off x="5452336" y="1501632"/>
            <a:ext cx="904030" cy="1501632"/>
          </a:xfrm>
          <a:prstGeom prst="line">
            <a:avLst/>
          </a:prstGeom>
          <a:ln w="25400">
            <a:solidFill>
              <a:srgbClr val="0064C8"/>
            </a:solidFill>
          </a:ln>
        </p:spPr>
        <p:style>
          <a:lnRef idx="1">
            <a:schemeClr val="accent1"/>
          </a:lnRef>
          <a:fillRef idx="0">
            <a:schemeClr val="accent1"/>
          </a:fillRef>
          <a:effectRef idx="0">
            <a:schemeClr val="accent1"/>
          </a:effectRef>
          <a:fontRef idx="minor">
            <a:schemeClr val="tx1"/>
          </a:fontRef>
        </p:style>
      </p:cxnSp>
      <p:cxnSp>
        <p:nvCxnSpPr>
          <p:cNvPr id="55" name="直线连接符 54">
            <a:extLst>
              <a:ext uri="{FF2B5EF4-FFF2-40B4-BE49-F238E27FC236}">
                <a16:creationId xmlns:a16="http://schemas.microsoft.com/office/drawing/2014/main" id="{2F21B032-8745-2449-B83A-53B057574FFF}"/>
              </a:ext>
            </a:extLst>
          </p:cNvPr>
          <p:cNvCxnSpPr>
            <a:cxnSpLocks/>
          </p:cNvCxnSpPr>
          <p:nvPr/>
        </p:nvCxnSpPr>
        <p:spPr>
          <a:xfrm flipH="1">
            <a:off x="0" y="5691285"/>
            <a:ext cx="904030" cy="1501632"/>
          </a:xfrm>
          <a:prstGeom prst="line">
            <a:avLst/>
          </a:prstGeom>
          <a:ln w="25400">
            <a:solidFill>
              <a:srgbClr val="0064C8"/>
            </a:solidFill>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07DD1A63-BCC3-014A-9FA9-FB1569EA50DE}"/>
              </a:ext>
            </a:extLst>
          </p:cNvPr>
          <p:cNvSpPr txBox="1"/>
          <p:nvPr/>
        </p:nvSpPr>
        <p:spPr>
          <a:xfrm>
            <a:off x="7269894" y="5237962"/>
            <a:ext cx="2005677" cy="369332"/>
          </a:xfrm>
          <a:prstGeom prst="rect">
            <a:avLst/>
          </a:prstGeom>
          <a:noFill/>
        </p:spPr>
        <p:txBody>
          <a:bodyPr wrap="none" rtlCol="0">
            <a:spAutoFit/>
          </a:bodyPr>
          <a:lstStyle/>
          <a:p>
            <a:r>
              <a:rPr kumimoji="1" lang="zh-CN" altLang="en-US"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日期：</a:t>
            </a:r>
            <a:r>
              <a:rPr kumimoji="1" lang="en-US" altLang="zh-CN"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2020-xx-xx</a:t>
            </a:r>
            <a:endParaRPr kumimoji="1" lang="zh-CN" altLang="en-US"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7" name="平行四边形 56">
            <a:extLst>
              <a:ext uri="{FF2B5EF4-FFF2-40B4-BE49-F238E27FC236}">
                <a16:creationId xmlns:a16="http://schemas.microsoft.com/office/drawing/2014/main" id="{DCF785ED-1755-D64A-A51D-E9D064A726E6}"/>
              </a:ext>
            </a:extLst>
          </p:cNvPr>
          <p:cNvSpPr/>
          <p:nvPr/>
        </p:nvSpPr>
        <p:spPr>
          <a:xfrm>
            <a:off x="-5205579" y="2416492"/>
            <a:ext cx="6973806" cy="5230678"/>
          </a:xfrm>
          <a:prstGeom prst="parallelogram">
            <a:avLst>
              <a:gd name="adj" fmla="val 60655"/>
            </a:avLst>
          </a:prstGeom>
          <a:gradFill flip="none" rotWithShape="1">
            <a:gsLst>
              <a:gs pos="0">
                <a:srgbClr val="0070C0"/>
              </a:gs>
              <a:gs pos="100000">
                <a:srgbClr val="002060"/>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 name="图片 1">
            <a:extLst>
              <a:ext uri="{FF2B5EF4-FFF2-40B4-BE49-F238E27FC236}">
                <a16:creationId xmlns:a16="http://schemas.microsoft.com/office/drawing/2014/main" id="{6E1543B8-A34D-4782-8469-1123CC67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324760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dissolve">
                                      <p:cBhvr>
                                        <p:cTn id="13" dur="500"/>
                                        <p:tgtEl>
                                          <p:spTgt spid="4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dissolve">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 grpId="0"/>
      <p:bldP spid="53" grpId="0"/>
      <p:bldP spid="56" grpId="0"/>
    </p:bldLst>
  </p:timing>
  <p:extLst>
    <p:ext uri="{E180D4A7-C9FB-4DFB-919C-405C955672EB}">
      <p14:showEvtLst xmlns:p14="http://schemas.microsoft.com/office/powerpoint/2010/main">
        <p14:playEvt time="0" objId="21"/>
      </p14:showEvtLst>
    </p:ext>
  </p:extLs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10D9019-E3FD-9B47-A872-AEB26E8F032D}"/>
              </a:ext>
            </a:extLst>
          </p:cNvPr>
          <p:cNvGrpSpPr/>
          <p:nvPr/>
        </p:nvGrpSpPr>
        <p:grpSpPr>
          <a:xfrm flipH="1" flipV="1">
            <a:off x="-2790890" y="-1679573"/>
            <a:ext cx="7190610" cy="6418335"/>
            <a:chOff x="3731234" y="478518"/>
            <a:chExt cx="7190610" cy="6418335"/>
          </a:xfrm>
        </p:grpSpPr>
        <p:sp>
          <p:nvSpPr>
            <p:cNvPr id="11" name="平行四边形 10">
              <a:extLst>
                <a:ext uri="{FF2B5EF4-FFF2-40B4-BE49-F238E27FC236}">
                  <a16:creationId xmlns:a16="http://schemas.microsoft.com/office/drawing/2014/main" id="{BE96605F-4214-6149-B385-640CE691175C}"/>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三角形 11">
              <a:extLst>
                <a:ext uri="{FF2B5EF4-FFF2-40B4-BE49-F238E27FC236}">
                  <a16:creationId xmlns:a16="http://schemas.microsoft.com/office/drawing/2014/main" id="{E8ADD9B7-735B-3B45-BBAE-E495E0657CB6}"/>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三角形 12">
              <a:extLst>
                <a:ext uri="{FF2B5EF4-FFF2-40B4-BE49-F238E27FC236}">
                  <a16:creationId xmlns:a16="http://schemas.microsoft.com/office/drawing/2014/main" id="{2AF7AFB6-92C9-3F41-A1A2-ABB037AB7293}"/>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4" name="平行四边形 13">
            <a:extLst>
              <a:ext uri="{FF2B5EF4-FFF2-40B4-BE49-F238E27FC236}">
                <a16:creationId xmlns:a16="http://schemas.microsoft.com/office/drawing/2014/main" id="{81D8BD85-F035-C64C-A68B-8D22C321A420}"/>
              </a:ext>
            </a:extLst>
          </p:cNvPr>
          <p:cNvSpPr/>
          <p:nvPr/>
        </p:nvSpPr>
        <p:spPr>
          <a:xfrm>
            <a:off x="9961739" y="437322"/>
            <a:ext cx="5520696" cy="6858000"/>
          </a:xfrm>
          <a:prstGeom prst="parallelogram">
            <a:avLst>
              <a:gd name="adj" fmla="val 76100"/>
            </a:avLst>
          </a:prstGeom>
          <a:gradFill>
            <a:gsLst>
              <a:gs pos="0">
                <a:srgbClr val="0070C0"/>
              </a:gs>
              <a:gs pos="100000">
                <a:srgbClr val="002060"/>
              </a:gs>
            </a:gsLst>
            <a:lin ang="2700000" scaled="1"/>
          </a:gradFill>
          <a:ln>
            <a:noFill/>
          </a:ln>
          <a:effectLst>
            <a:outerShdw blurRad="762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 name="文本框 1">
            <a:extLst>
              <a:ext uri="{FF2B5EF4-FFF2-40B4-BE49-F238E27FC236}">
                <a16:creationId xmlns:a16="http://schemas.microsoft.com/office/drawing/2014/main" id="{BA79BB30-AB88-274C-A8F0-8558DAFEF652}"/>
              </a:ext>
            </a:extLst>
          </p:cNvPr>
          <p:cNvSpPr txBox="1"/>
          <p:nvPr/>
        </p:nvSpPr>
        <p:spPr>
          <a:xfrm>
            <a:off x="2440010" y="2758326"/>
            <a:ext cx="1127232" cy="1107996"/>
          </a:xfrm>
          <a:prstGeom prst="rect">
            <a:avLst/>
          </a:prstGeom>
          <a:noFill/>
        </p:spPr>
        <p:txBody>
          <a:bodyPr wrap="none" rtlCol="0">
            <a:spAutoFit/>
          </a:bodyPr>
          <a:lstStyle/>
          <a:p>
            <a:r>
              <a:rPr kumimoji="1" lang="en-US" altLang="zh-CN"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01</a:t>
            </a:r>
            <a:endParaRPr kumimoji="1" lang="zh-CN" altLang="en-US"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endParaRPr>
          </a:p>
        </p:txBody>
      </p:sp>
      <p:sp>
        <p:nvSpPr>
          <p:cNvPr id="15" name="文本框 14">
            <a:extLst>
              <a:ext uri="{FF2B5EF4-FFF2-40B4-BE49-F238E27FC236}">
                <a16:creationId xmlns:a16="http://schemas.microsoft.com/office/drawing/2014/main" id="{AD4B8CCD-A1B3-BE42-9994-4164962BB592}"/>
              </a:ext>
            </a:extLst>
          </p:cNvPr>
          <p:cNvSpPr txBox="1"/>
          <p:nvPr/>
        </p:nvSpPr>
        <p:spPr>
          <a:xfrm>
            <a:off x="4399720" y="2619543"/>
            <a:ext cx="5157181" cy="1015663"/>
          </a:xfrm>
          <a:prstGeom prst="rect">
            <a:avLst/>
          </a:prstGeom>
          <a:noFill/>
        </p:spPr>
        <p:txBody>
          <a:bodyPr wrap="none" rtlCol="0">
            <a:spAutoFit/>
          </a:bodyPr>
          <a:lstStyle/>
          <a:p>
            <a:r>
              <a:rPr lang="zh-CN" altLang="en-US" sz="6000" b="1" spc="300" dirty="0">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年度工作概述</a:t>
            </a:r>
          </a:p>
        </p:txBody>
      </p:sp>
      <p:sp>
        <p:nvSpPr>
          <p:cNvPr id="16" name="平行四边形 15">
            <a:extLst>
              <a:ext uri="{FF2B5EF4-FFF2-40B4-BE49-F238E27FC236}">
                <a16:creationId xmlns:a16="http://schemas.microsoft.com/office/drawing/2014/main" id="{3A093648-7A46-0646-88DB-DFB8A7EE6D97}"/>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16">
            <a:extLst>
              <a:ext uri="{FF2B5EF4-FFF2-40B4-BE49-F238E27FC236}">
                <a16:creationId xmlns:a16="http://schemas.microsoft.com/office/drawing/2014/main" id="{48F95897-C203-6647-BE5B-409402E77D21}"/>
              </a:ext>
            </a:extLst>
          </p:cNvPr>
          <p:cNvSpPr txBox="1"/>
          <p:nvPr/>
        </p:nvSpPr>
        <p:spPr>
          <a:xfrm>
            <a:off x="4399720" y="3611202"/>
            <a:ext cx="5520696" cy="525465"/>
          </a:xfrm>
          <a:prstGeom prst="rect">
            <a:avLst/>
          </a:prstGeom>
          <a:noFill/>
        </p:spPr>
        <p:txBody>
          <a:bodyPr wrap="square" rtlCol="0">
            <a:spAutoFit/>
          </a:bodyPr>
          <a:lstStyle/>
          <a:p>
            <a:pPr>
              <a:lnSpc>
                <a:spcPct val="150000"/>
              </a:lnSpc>
            </a:pPr>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your content is entered here, or by copying your text, select paste in this box and choose to retain only text. your content is typed here, or by copying your text, select paste in this box.</a:t>
            </a:r>
          </a:p>
        </p:txBody>
      </p:sp>
      <p:pic>
        <p:nvPicPr>
          <p:cNvPr id="3" name="图片 2">
            <a:extLst>
              <a:ext uri="{FF2B5EF4-FFF2-40B4-BE49-F238E27FC236}">
                <a16:creationId xmlns:a16="http://schemas.microsoft.com/office/drawing/2014/main" id="{AB6BEEED-9ADB-4490-82F2-366F8660C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108999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a:extLst>
              <a:ext uri="{FF2B5EF4-FFF2-40B4-BE49-F238E27FC236}">
                <a16:creationId xmlns:a16="http://schemas.microsoft.com/office/drawing/2014/main" id="{FC9B6B78-A98E-49F5-BE93-06B4E2499BC4}"/>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年度工作概述</a:t>
            </a:r>
          </a:p>
        </p:txBody>
      </p:sp>
      <p:sp>
        <p:nvSpPr>
          <p:cNvPr id="3" name="矩形 2">
            <a:extLst>
              <a:ext uri="{FF2B5EF4-FFF2-40B4-BE49-F238E27FC236}">
                <a16:creationId xmlns:a16="http://schemas.microsoft.com/office/drawing/2014/main" id="{EC8858CB-112D-43F1-9342-96F42241EFE0}"/>
              </a:ext>
            </a:extLst>
          </p:cNvPr>
          <p:cNvSpPr/>
          <p:nvPr/>
        </p:nvSpPr>
        <p:spPr>
          <a:xfrm>
            <a:off x="762000" y="1714500"/>
            <a:ext cx="3403600" cy="4216400"/>
          </a:xfrm>
          <a:prstGeom prst="rect">
            <a:avLst/>
          </a:prstGeom>
          <a:noFill/>
          <a:ln>
            <a:solidFill>
              <a:srgbClr val="005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a:extLst>
              <a:ext uri="{FF2B5EF4-FFF2-40B4-BE49-F238E27FC236}">
                <a16:creationId xmlns:a16="http://schemas.microsoft.com/office/drawing/2014/main" id="{1F4EA406-AD2A-4403-8C97-7188BB7194B4}"/>
              </a:ext>
            </a:extLst>
          </p:cNvPr>
          <p:cNvSpPr/>
          <p:nvPr/>
        </p:nvSpPr>
        <p:spPr>
          <a:xfrm>
            <a:off x="2216150" y="4263230"/>
            <a:ext cx="495300" cy="55801"/>
          </a:xfrm>
          <a:prstGeom prst="rect">
            <a:avLst/>
          </a:prstGeom>
          <a:gradFill>
            <a:gsLst>
              <a:gs pos="0">
                <a:srgbClr val="0070C0"/>
              </a:gs>
              <a:gs pos="100000">
                <a:srgbClr val="00206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a:extLst>
              <a:ext uri="{FF2B5EF4-FFF2-40B4-BE49-F238E27FC236}">
                <a16:creationId xmlns:a16="http://schemas.microsoft.com/office/drawing/2014/main" id="{64FFFC66-FA61-4606-8FD9-5644365A1502}"/>
              </a:ext>
            </a:extLst>
          </p:cNvPr>
          <p:cNvSpPr txBox="1"/>
          <p:nvPr/>
        </p:nvSpPr>
        <p:spPr>
          <a:xfrm>
            <a:off x="1909802" y="3822700"/>
            <a:ext cx="1107996" cy="369332"/>
          </a:xfrm>
          <a:prstGeom prst="rect">
            <a:avLst/>
          </a:prstGeom>
          <a:noFill/>
        </p:spPr>
        <p:txBody>
          <a:bodyPr wrap="none" rtlCol="0">
            <a:spAutoFit/>
          </a:bodyPr>
          <a:lstStyle/>
          <a:p>
            <a:r>
              <a:rPr lang="zh-CN" altLang="en-US">
                <a:latin typeface="Arial" panose="020B0604020202020204" pitchFamily="34" charset="0"/>
                <a:ea typeface="思源黑体 CN Regular" panose="020B0500000000000000" pitchFamily="34" charset="-122"/>
                <a:sym typeface="Arial" panose="020B0604020202020204" pitchFamily="34" charset="0"/>
              </a:rPr>
              <a:t>您的标题</a:t>
            </a:r>
          </a:p>
        </p:txBody>
      </p:sp>
      <p:sp>
        <p:nvSpPr>
          <p:cNvPr id="6" name="矩形 5">
            <a:extLst>
              <a:ext uri="{FF2B5EF4-FFF2-40B4-BE49-F238E27FC236}">
                <a16:creationId xmlns:a16="http://schemas.microsoft.com/office/drawing/2014/main" id="{89366614-1611-41EC-996E-6DC70B4DCC67}"/>
              </a:ext>
            </a:extLst>
          </p:cNvPr>
          <p:cNvSpPr/>
          <p:nvPr/>
        </p:nvSpPr>
        <p:spPr>
          <a:xfrm>
            <a:off x="1301750" y="4535625"/>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椭圆 6">
            <a:extLst>
              <a:ext uri="{FF2B5EF4-FFF2-40B4-BE49-F238E27FC236}">
                <a16:creationId xmlns:a16="http://schemas.microsoft.com/office/drawing/2014/main" id="{AF832B0C-DBA1-40EF-8E89-FC1E3D5C1D85}"/>
              </a:ext>
            </a:extLst>
          </p:cNvPr>
          <p:cNvSpPr/>
          <p:nvPr/>
        </p:nvSpPr>
        <p:spPr>
          <a:xfrm>
            <a:off x="1752600" y="2183707"/>
            <a:ext cx="1422400" cy="142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business-presentation_66134">
            <a:extLst>
              <a:ext uri="{FF2B5EF4-FFF2-40B4-BE49-F238E27FC236}">
                <a16:creationId xmlns:a16="http://schemas.microsoft.com/office/drawing/2014/main" id="{A0FDAF46-7517-45F4-8FDF-D610B3E99040}"/>
              </a:ext>
            </a:extLst>
          </p:cNvPr>
          <p:cNvSpPr>
            <a:spLocks noChangeAspect="1"/>
          </p:cNvSpPr>
          <p:nvPr/>
        </p:nvSpPr>
        <p:spPr bwMode="auto">
          <a:xfrm>
            <a:off x="2158957" y="2590366"/>
            <a:ext cx="609685" cy="609081"/>
          </a:xfrm>
          <a:custGeom>
            <a:avLst/>
            <a:gdLst>
              <a:gd name="connsiteX0" fmla="*/ 71957 w 578004"/>
              <a:gd name="connsiteY0" fmla="*/ 173984 h 577432"/>
              <a:gd name="connsiteX1" fmla="*/ 85808 w 578004"/>
              <a:gd name="connsiteY1" fmla="*/ 186884 h 577432"/>
              <a:gd name="connsiteX2" fmla="*/ 85808 w 578004"/>
              <a:gd name="connsiteY2" fmla="*/ 298378 h 577432"/>
              <a:gd name="connsiteX3" fmla="*/ 71957 w 578004"/>
              <a:gd name="connsiteY3" fmla="*/ 311278 h 577432"/>
              <a:gd name="connsiteX4" fmla="*/ 59030 w 578004"/>
              <a:gd name="connsiteY4" fmla="*/ 298378 h 577432"/>
              <a:gd name="connsiteX5" fmla="*/ 59030 w 578004"/>
              <a:gd name="connsiteY5" fmla="*/ 186884 h 577432"/>
              <a:gd name="connsiteX6" fmla="*/ 71957 w 578004"/>
              <a:gd name="connsiteY6" fmla="*/ 173984 h 577432"/>
              <a:gd name="connsiteX7" fmla="*/ 254571 w 578004"/>
              <a:gd name="connsiteY7" fmla="*/ 171273 h 577432"/>
              <a:gd name="connsiteX8" fmla="*/ 405859 w 578004"/>
              <a:gd name="connsiteY8" fmla="*/ 203508 h 577432"/>
              <a:gd name="connsiteX9" fmla="*/ 427999 w 578004"/>
              <a:gd name="connsiteY9" fmla="*/ 203508 h 577432"/>
              <a:gd name="connsiteX10" fmla="*/ 446448 w 578004"/>
              <a:gd name="connsiteY10" fmla="*/ 210876 h 577432"/>
              <a:gd name="connsiteX11" fmla="*/ 434456 w 578004"/>
              <a:gd name="connsiteY11" fmla="*/ 301133 h 577432"/>
              <a:gd name="connsiteX12" fmla="*/ 452906 w 578004"/>
              <a:gd name="connsiteY12" fmla="*/ 316790 h 577432"/>
              <a:gd name="connsiteX13" fmla="*/ 472278 w 578004"/>
              <a:gd name="connsiteY13" fmla="*/ 301133 h 577432"/>
              <a:gd name="connsiteX14" fmla="*/ 459363 w 578004"/>
              <a:gd name="connsiteY14" fmla="*/ 210876 h 577432"/>
              <a:gd name="connsiteX15" fmla="*/ 477813 w 578004"/>
              <a:gd name="connsiteY15" fmla="*/ 203508 h 577432"/>
              <a:gd name="connsiteX16" fmla="*/ 503642 w 578004"/>
              <a:gd name="connsiteY16" fmla="*/ 203508 h 577432"/>
              <a:gd name="connsiteX17" fmla="*/ 527627 w 578004"/>
              <a:gd name="connsiteY17" fmla="*/ 220086 h 577432"/>
              <a:gd name="connsiteX18" fmla="*/ 576519 w 578004"/>
              <a:gd name="connsiteY18" fmla="*/ 344420 h 577432"/>
              <a:gd name="connsiteX19" fmla="*/ 561759 w 578004"/>
              <a:gd name="connsiteY19" fmla="*/ 378497 h 577432"/>
              <a:gd name="connsiteX20" fmla="*/ 527627 w 578004"/>
              <a:gd name="connsiteY20" fmla="*/ 363761 h 577432"/>
              <a:gd name="connsiteX21" fmla="*/ 504565 w 578004"/>
              <a:gd name="connsiteY21" fmla="*/ 303896 h 577432"/>
              <a:gd name="connsiteX22" fmla="*/ 504565 w 578004"/>
              <a:gd name="connsiteY22" fmla="*/ 376655 h 577432"/>
              <a:gd name="connsiteX23" fmla="*/ 514712 w 578004"/>
              <a:gd name="connsiteY23" fmla="*/ 548881 h 577432"/>
              <a:gd name="connsiteX24" fmla="*/ 489805 w 578004"/>
              <a:gd name="connsiteY24" fmla="*/ 576511 h 577432"/>
              <a:gd name="connsiteX25" fmla="*/ 487960 w 578004"/>
              <a:gd name="connsiteY25" fmla="*/ 577432 h 577432"/>
              <a:gd name="connsiteX26" fmla="*/ 462131 w 578004"/>
              <a:gd name="connsiteY26" fmla="*/ 552565 h 577432"/>
              <a:gd name="connsiteX27" fmla="*/ 452906 w 578004"/>
              <a:gd name="connsiteY27" fmla="*/ 404285 h 577432"/>
              <a:gd name="connsiteX28" fmla="*/ 444603 w 578004"/>
              <a:gd name="connsiteY28" fmla="*/ 552565 h 577432"/>
              <a:gd name="connsiteX29" fmla="*/ 418774 w 578004"/>
              <a:gd name="connsiteY29" fmla="*/ 577432 h 577432"/>
              <a:gd name="connsiteX30" fmla="*/ 416929 w 578004"/>
              <a:gd name="connsiteY30" fmla="*/ 576511 h 577432"/>
              <a:gd name="connsiteX31" fmla="*/ 392022 w 578004"/>
              <a:gd name="connsiteY31" fmla="*/ 548881 h 577432"/>
              <a:gd name="connsiteX32" fmla="*/ 402169 w 578004"/>
              <a:gd name="connsiteY32" fmla="*/ 376655 h 577432"/>
              <a:gd name="connsiteX33" fmla="*/ 402169 w 578004"/>
              <a:gd name="connsiteY33" fmla="*/ 256005 h 577432"/>
              <a:gd name="connsiteX34" fmla="*/ 397557 w 578004"/>
              <a:gd name="connsiteY34" fmla="*/ 255084 h 577432"/>
              <a:gd name="connsiteX35" fmla="*/ 244424 w 578004"/>
              <a:gd name="connsiteY35" fmla="*/ 222849 h 577432"/>
              <a:gd name="connsiteX36" fmla="*/ 224129 w 578004"/>
              <a:gd name="connsiteY36" fmla="*/ 191535 h 577432"/>
              <a:gd name="connsiteX37" fmla="*/ 254571 w 578004"/>
              <a:gd name="connsiteY37" fmla="*/ 171273 h 577432"/>
              <a:gd name="connsiteX38" fmla="*/ 190019 w 578004"/>
              <a:gd name="connsiteY38" fmla="*/ 134483 h 577432"/>
              <a:gd name="connsiteX39" fmla="*/ 203869 w 578004"/>
              <a:gd name="connsiteY39" fmla="*/ 147374 h 577432"/>
              <a:gd name="connsiteX40" fmla="*/ 203869 w 578004"/>
              <a:gd name="connsiteY40" fmla="*/ 298387 h 577432"/>
              <a:gd name="connsiteX41" fmla="*/ 190019 w 578004"/>
              <a:gd name="connsiteY41" fmla="*/ 311278 h 577432"/>
              <a:gd name="connsiteX42" fmla="*/ 177091 w 578004"/>
              <a:gd name="connsiteY42" fmla="*/ 298387 h 577432"/>
              <a:gd name="connsiteX43" fmla="*/ 177091 w 578004"/>
              <a:gd name="connsiteY43" fmla="*/ 147374 h 577432"/>
              <a:gd name="connsiteX44" fmla="*/ 190019 w 578004"/>
              <a:gd name="connsiteY44" fmla="*/ 134483 h 577432"/>
              <a:gd name="connsiteX45" fmla="*/ 453380 w 578004"/>
              <a:gd name="connsiteY45" fmla="*/ 97644 h 577432"/>
              <a:gd name="connsiteX46" fmla="*/ 499909 w 578004"/>
              <a:gd name="connsiteY46" fmla="*/ 144099 h 577432"/>
              <a:gd name="connsiteX47" fmla="*/ 453380 w 578004"/>
              <a:gd name="connsiteY47" fmla="*/ 190554 h 577432"/>
              <a:gd name="connsiteX48" fmla="*/ 406851 w 578004"/>
              <a:gd name="connsiteY48" fmla="*/ 144099 h 577432"/>
              <a:gd name="connsiteX49" fmla="*/ 453380 w 578004"/>
              <a:gd name="connsiteY49" fmla="*/ 97644 h 577432"/>
              <a:gd name="connsiteX50" fmla="*/ 130988 w 578004"/>
              <a:gd name="connsiteY50" fmla="*/ 81962 h 577432"/>
              <a:gd name="connsiteX51" fmla="*/ 144839 w 578004"/>
              <a:gd name="connsiteY51" fmla="*/ 94855 h 577432"/>
              <a:gd name="connsiteX52" fmla="*/ 144839 w 578004"/>
              <a:gd name="connsiteY52" fmla="*/ 298385 h 577432"/>
              <a:gd name="connsiteX53" fmla="*/ 130988 w 578004"/>
              <a:gd name="connsiteY53" fmla="*/ 311278 h 577432"/>
              <a:gd name="connsiteX54" fmla="*/ 118061 w 578004"/>
              <a:gd name="connsiteY54" fmla="*/ 298385 h 577432"/>
              <a:gd name="connsiteX55" fmla="*/ 118061 w 578004"/>
              <a:gd name="connsiteY55" fmla="*/ 94855 h 577432"/>
              <a:gd name="connsiteX56" fmla="*/ 130988 w 578004"/>
              <a:gd name="connsiteY56" fmla="*/ 81962 h 577432"/>
              <a:gd name="connsiteX57" fmla="*/ 25828 w 578004"/>
              <a:gd name="connsiteY57" fmla="*/ 0 h 577432"/>
              <a:gd name="connsiteX58" fmla="*/ 354210 w 578004"/>
              <a:gd name="connsiteY58" fmla="*/ 0 h 577432"/>
              <a:gd name="connsiteX59" fmla="*/ 380960 w 578004"/>
              <a:gd name="connsiteY59" fmla="*/ 26707 h 577432"/>
              <a:gd name="connsiteX60" fmla="*/ 368046 w 578004"/>
              <a:gd name="connsiteY60" fmla="*/ 48810 h 577432"/>
              <a:gd name="connsiteX61" fmla="*/ 368046 w 578004"/>
              <a:gd name="connsiteY61" fmla="*/ 168533 h 577432"/>
              <a:gd name="connsiteX62" fmla="*/ 341296 w 578004"/>
              <a:gd name="connsiteY62" fmla="*/ 163007 h 577432"/>
              <a:gd name="connsiteX63" fmla="*/ 341296 w 578004"/>
              <a:gd name="connsiteY63" fmla="*/ 52494 h 577432"/>
              <a:gd name="connsiteX64" fmla="*/ 39664 w 578004"/>
              <a:gd name="connsiteY64" fmla="*/ 52494 h 577432"/>
              <a:gd name="connsiteX65" fmla="*/ 39664 w 578004"/>
              <a:gd name="connsiteY65" fmla="*/ 340749 h 577432"/>
              <a:gd name="connsiteX66" fmla="*/ 341296 w 578004"/>
              <a:gd name="connsiteY66" fmla="*/ 340749 h 577432"/>
              <a:gd name="connsiteX67" fmla="*/ 341296 w 578004"/>
              <a:gd name="connsiteY67" fmla="*/ 269837 h 577432"/>
              <a:gd name="connsiteX68" fmla="*/ 368046 w 578004"/>
              <a:gd name="connsiteY68" fmla="*/ 275362 h 577432"/>
              <a:gd name="connsiteX69" fmla="*/ 368046 w 578004"/>
              <a:gd name="connsiteY69" fmla="*/ 354563 h 577432"/>
              <a:gd name="connsiteX70" fmla="*/ 354210 w 578004"/>
              <a:gd name="connsiteY70" fmla="*/ 367457 h 577432"/>
              <a:gd name="connsiteX71" fmla="*/ 273959 w 578004"/>
              <a:gd name="connsiteY71" fmla="*/ 367457 h 577432"/>
              <a:gd name="connsiteX72" fmla="*/ 321003 w 578004"/>
              <a:gd name="connsiteY72" fmla="*/ 544278 h 577432"/>
              <a:gd name="connsiteX73" fmla="*/ 302554 w 578004"/>
              <a:gd name="connsiteY73" fmla="*/ 576511 h 577432"/>
              <a:gd name="connsiteX74" fmla="*/ 295175 w 578004"/>
              <a:gd name="connsiteY74" fmla="*/ 577432 h 577432"/>
              <a:gd name="connsiteX75" fmla="*/ 270270 w 578004"/>
              <a:gd name="connsiteY75" fmla="*/ 557171 h 577432"/>
              <a:gd name="connsiteX76" fmla="*/ 219537 w 578004"/>
              <a:gd name="connsiteY76" fmla="*/ 367457 h 577432"/>
              <a:gd name="connsiteX77" fmla="*/ 161423 w 578004"/>
              <a:gd name="connsiteY77" fmla="*/ 367457 h 577432"/>
              <a:gd name="connsiteX78" fmla="*/ 110690 w 578004"/>
              <a:gd name="connsiteY78" fmla="*/ 557171 h 577432"/>
              <a:gd name="connsiteX79" fmla="*/ 85785 w 578004"/>
              <a:gd name="connsiteY79" fmla="*/ 577432 h 577432"/>
              <a:gd name="connsiteX80" fmla="*/ 78406 w 578004"/>
              <a:gd name="connsiteY80" fmla="*/ 576511 h 577432"/>
              <a:gd name="connsiteX81" fmla="*/ 59957 w 578004"/>
              <a:gd name="connsiteY81" fmla="*/ 544278 h 577432"/>
              <a:gd name="connsiteX82" fmla="*/ 107001 w 578004"/>
              <a:gd name="connsiteY82" fmla="*/ 367457 h 577432"/>
              <a:gd name="connsiteX83" fmla="*/ 25828 w 578004"/>
              <a:gd name="connsiteY83" fmla="*/ 367457 h 577432"/>
              <a:gd name="connsiteX84" fmla="*/ 12914 w 578004"/>
              <a:gd name="connsiteY84" fmla="*/ 354563 h 577432"/>
              <a:gd name="connsiteX85" fmla="*/ 12914 w 578004"/>
              <a:gd name="connsiteY85" fmla="*/ 48810 h 577432"/>
              <a:gd name="connsiteX86" fmla="*/ 0 w 578004"/>
              <a:gd name="connsiteY86" fmla="*/ 26707 h 577432"/>
              <a:gd name="connsiteX87" fmla="*/ 25828 w 578004"/>
              <a:gd name="connsiteY8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78004" h="577432">
                <a:moveTo>
                  <a:pt x="71957" y="173984"/>
                </a:moveTo>
                <a:cubicBezTo>
                  <a:pt x="79344" y="173984"/>
                  <a:pt x="85808" y="179513"/>
                  <a:pt x="85808" y="186884"/>
                </a:cubicBezTo>
                <a:lnTo>
                  <a:pt x="85808" y="298378"/>
                </a:lnTo>
                <a:cubicBezTo>
                  <a:pt x="85808" y="305749"/>
                  <a:pt x="79344" y="311278"/>
                  <a:pt x="71957" y="311278"/>
                </a:cubicBezTo>
                <a:cubicBezTo>
                  <a:pt x="64570" y="311278"/>
                  <a:pt x="59030" y="305749"/>
                  <a:pt x="59030" y="298378"/>
                </a:cubicBezTo>
                <a:lnTo>
                  <a:pt x="59030" y="186884"/>
                </a:lnTo>
                <a:cubicBezTo>
                  <a:pt x="59030" y="179513"/>
                  <a:pt x="64570" y="173984"/>
                  <a:pt x="71957" y="173984"/>
                </a:cubicBezTo>
                <a:close/>
                <a:moveTo>
                  <a:pt x="254571" y="171273"/>
                </a:moveTo>
                <a:lnTo>
                  <a:pt x="405859" y="203508"/>
                </a:lnTo>
                <a:lnTo>
                  <a:pt x="427999" y="203508"/>
                </a:lnTo>
                <a:cubicBezTo>
                  <a:pt x="435378" y="203508"/>
                  <a:pt x="441836" y="206271"/>
                  <a:pt x="446448" y="210876"/>
                </a:cubicBezTo>
                <a:lnTo>
                  <a:pt x="434456" y="301133"/>
                </a:lnTo>
                <a:lnTo>
                  <a:pt x="452906" y="316790"/>
                </a:lnTo>
                <a:lnTo>
                  <a:pt x="472278" y="301133"/>
                </a:lnTo>
                <a:lnTo>
                  <a:pt x="459363" y="210876"/>
                </a:lnTo>
                <a:cubicBezTo>
                  <a:pt x="463976" y="206271"/>
                  <a:pt x="470433" y="203508"/>
                  <a:pt x="477813" y="203508"/>
                </a:cubicBezTo>
                <a:lnTo>
                  <a:pt x="503642" y="203508"/>
                </a:lnTo>
                <a:cubicBezTo>
                  <a:pt x="514712" y="203508"/>
                  <a:pt x="523937" y="209955"/>
                  <a:pt x="527627" y="220086"/>
                </a:cubicBezTo>
                <a:lnTo>
                  <a:pt x="576519" y="344420"/>
                </a:lnTo>
                <a:cubicBezTo>
                  <a:pt x="581131" y="358235"/>
                  <a:pt x="574674" y="372971"/>
                  <a:pt x="561759" y="378497"/>
                </a:cubicBezTo>
                <a:cubicBezTo>
                  <a:pt x="547922" y="384023"/>
                  <a:pt x="532239" y="377576"/>
                  <a:pt x="527627" y="363761"/>
                </a:cubicBezTo>
                <a:lnTo>
                  <a:pt x="504565" y="303896"/>
                </a:lnTo>
                <a:lnTo>
                  <a:pt x="504565" y="376655"/>
                </a:lnTo>
                <a:lnTo>
                  <a:pt x="514712" y="548881"/>
                </a:lnTo>
                <a:cubicBezTo>
                  <a:pt x="514712" y="563617"/>
                  <a:pt x="503642" y="576511"/>
                  <a:pt x="489805" y="576511"/>
                </a:cubicBezTo>
                <a:cubicBezTo>
                  <a:pt x="488883" y="577432"/>
                  <a:pt x="488883" y="577432"/>
                  <a:pt x="487960" y="577432"/>
                </a:cubicBezTo>
                <a:cubicBezTo>
                  <a:pt x="474123" y="577432"/>
                  <a:pt x="463053" y="566380"/>
                  <a:pt x="462131" y="552565"/>
                </a:cubicBezTo>
                <a:lnTo>
                  <a:pt x="452906" y="404285"/>
                </a:lnTo>
                <a:lnTo>
                  <a:pt x="444603" y="552565"/>
                </a:lnTo>
                <a:cubicBezTo>
                  <a:pt x="443681" y="566380"/>
                  <a:pt x="432611" y="577432"/>
                  <a:pt x="418774" y="577432"/>
                </a:cubicBezTo>
                <a:cubicBezTo>
                  <a:pt x="417851" y="577432"/>
                  <a:pt x="416929" y="577432"/>
                  <a:pt x="416929" y="576511"/>
                </a:cubicBezTo>
                <a:cubicBezTo>
                  <a:pt x="402169" y="576511"/>
                  <a:pt x="391099" y="563617"/>
                  <a:pt x="392022" y="548881"/>
                </a:cubicBezTo>
                <a:lnTo>
                  <a:pt x="402169" y="376655"/>
                </a:lnTo>
                <a:lnTo>
                  <a:pt x="402169" y="256005"/>
                </a:lnTo>
                <a:cubicBezTo>
                  <a:pt x="400324" y="256005"/>
                  <a:pt x="398479" y="255084"/>
                  <a:pt x="397557" y="255084"/>
                </a:cubicBezTo>
                <a:lnTo>
                  <a:pt x="244424" y="222849"/>
                </a:lnTo>
                <a:cubicBezTo>
                  <a:pt x="229664" y="219165"/>
                  <a:pt x="220439" y="205350"/>
                  <a:pt x="224129" y="191535"/>
                </a:cubicBezTo>
                <a:cubicBezTo>
                  <a:pt x="226897" y="176799"/>
                  <a:pt x="240734" y="168510"/>
                  <a:pt x="254571" y="171273"/>
                </a:cubicBezTo>
                <a:close/>
                <a:moveTo>
                  <a:pt x="190019" y="134483"/>
                </a:moveTo>
                <a:cubicBezTo>
                  <a:pt x="197406" y="134483"/>
                  <a:pt x="203869" y="140008"/>
                  <a:pt x="203869" y="147374"/>
                </a:cubicBezTo>
                <a:lnTo>
                  <a:pt x="203869" y="298387"/>
                </a:lnTo>
                <a:cubicBezTo>
                  <a:pt x="203869" y="305753"/>
                  <a:pt x="197406" y="311278"/>
                  <a:pt x="190019" y="311278"/>
                </a:cubicBezTo>
                <a:cubicBezTo>
                  <a:pt x="183555" y="311278"/>
                  <a:pt x="177091" y="305753"/>
                  <a:pt x="177091" y="298387"/>
                </a:cubicBezTo>
                <a:lnTo>
                  <a:pt x="177091" y="147374"/>
                </a:lnTo>
                <a:cubicBezTo>
                  <a:pt x="177091" y="140008"/>
                  <a:pt x="183555" y="134483"/>
                  <a:pt x="190019" y="134483"/>
                </a:cubicBezTo>
                <a:close/>
                <a:moveTo>
                  <a:pt x="453380" y="97644"/>
                </a:moveTo>
                <a:cubicBezTo>
                  <a:pt x="479077" y="97644"/>
                  <a:pt x="499909" y="118443"/>
                  <a:pt x="499909" y="144099"/>
                </a:cubicBezTo>
                <a:cubicBezTo>
                  <a:pt x="499909" y="169755"/>
                  <a:pt x="479077" y="190554"/>
                  <a:pt x="453380" y="190554"/>
                </a:cubicBezTo>
                <a:cubicBezTo>
                  <a:pt x="427683" y="190554"/>
                  <a:pt x="406851" y="169755"/>
                  <a:pt x="406851" y="144099"/>
                </a:cubicBezTo>
                <a:cubicBezTo>
                  <a:pt x="406851" y="118443"/>
                  <a:pt x="427683" y="97644"/>
                  <a:pt x="453380" y="97644"/>
                </a:cubicBezTo>
                <a:close/>
                <a:moveTo>
                  <a:pt x="130988" y="81962"/>
                </a:moveTo>
                <a:cubicBezTo>
                  <a:pt x="138375" y="81962"/>
                  <a:pt x="144839" y="87488"/>
                  <a:pt x="144839" y="94855"/>
                </a:cubicBezTo>
                <a:lnTo>
                  <a:pt x="144839" y="298385"/>
                </a:lnTo>
                <a:cubicBezTo>
                  <a:pt x="144839" y="305752"/>
                  <a:pt x="138375" y="311278"/>
                  <a:pt x="130988" y="311278"/>
                </a:cubicBezTo>
                <a:cubicBezTo>
                  <a:pt x="124524" y="311278"/>
                  <a:pt x="118061" y="305752"/>
                  <a:pt x="118061" y="298385"/>
                </a:cubicBezTo>
                <a:lnTo>
                  <a:pt x="118061" y="94855"/>
                </a:lnTo>
                <a:cubicBezTo>
                  <a:pt x="118061" y="87488"/>
                  <a:pt x="124524" y="81962"/>
                  <a:pt x="130988" y="81962"/>
                </a:cubicBezTo>
                <a:close/>
                <a:moveTo>
                  <a:pt x="25828" y="0"/>
                </a:moveTo>
                <a:lnTo>
                  <a:pt x="354210" y="0"/>
                </a:lnTo>
                <a:cubicBezTo>
                  <a:pt x="368969" y="0"/>
                  <a:pt x="380960" y="11972"/>
                  <a:pt x="380960" y="26707"/>
                </a:cubicBezTo>
                <a:cubicBezTo>
                  <a:pt x="380960" y="35917"/>
                  <a:pt x="375426" y="44205"/>
                  <a:pt x="368046" y="48810"/>
                </a:cubicBezTo>
                <a:lnTo>
                  <a:pt x="368046" y="168533"/>
                </a:lnTo>
                <a:lnTo>
                  <a:pt x="341296" y="163007"/>
                </a:lnTo>
                <a:lnTo>
                  <a:pt x="341296" y="52494"/>
                </a:lnTo>
                <a:lnTo>
                  <a:pt x="39664" y="52494"/>
                </a:lnTo>
                <a:lnTo>
                  <a:pt x="39664" y="340749"/>
                </a:lnTo>
                <a:lnTo>
                  <a:pt x="341296" y="340749"/>
                </a:lnTo>
                <a:lnTo>
                  <a:pt x="341296" y="269837"/>
                </a:lnTo>
                <a:lnTo>
                  <a:pt x="368046" y="275362"/>
                </a:lnTo>
                <a:lnTo>
                  <a:pt x="368046" y="354563"/>
                </a:lnTo>
                <a:cubicBezTo>
                  <a:pt x="368046" y="361010"/>
                  <a:pt x="361589" y="367457"/>
                  <a:pt x="354210" y="367457"/>
                </a:cubicBezTo>
                <a:lnTo>
                  <a:pt x="273959" y="367457"/>
                </a:lnTo>
                <a:lnTo>
                  <a:pt x="321003" y="544278"/>
                </a:lnTo>
                <a:cubicBezTo>
                  <a:pt x="324693" y="558092"/>
                  <a:pt x="316391" y="572827"/>
                  <a:pt x="302554" y="576511"/>
                </a:cubicBezTo>
                <a:cubicBezTo>
                  <a:pt x="299787" y="576511"/>
                  <a:pt x="297942" y="577432"/>
                  <a:pt x="295175" y="577432"/>
                </a:cubicBezTo>
                <a:cubicBezTo>
                  <a:pt x="284106" y="577432"/>
                  <a:pt x="273037" y="569143"/>
                  <a:pt x="270270" y="557171"/>
                </a:cubicBezTo>
                <a:lnTo>
                  <a:pt x="219537" y="367457"/>
                </a:lnTo>
                <a:lnTo>
                  <a:pt x="161423" y="367457"/>
                </a:lnTo>
                <a:lnTo>
                  <a:pt x="110690" y="557171"/>
                </a:lnTo>
                <a:cubicBezTo>
                  <a:pt x="107923" y="569143"/>
                  <a:pt x="96854" y="577432"/>
                  <a:pt x="85785" y="577432"/>
                </a:cubicBezTo>
                <a:cubicBezTo>
                  <a:pt x="83018" y="577432"/>
                  <a:pt x="81173" y="576511"/>
                  <a:pt x="78406" y="576511"/>
                </a:cubicBezTo>
                <a:cubicBezTo>
                  <a:pt x="64569" y="572827"/>
                  <a:pt x="56267" y="558092"/>
                  <a:pt x="59957" y="544278"/>
                </a:cubicBezTo>
                <a:lnTo>
                  <a:pt x="107001" y="367457"/>
                </a:lnTo>
                <a:lnTo>
                  <a:pt x="25828" y="367457"/>
                </a:lnTo>
                <a:cubicBezTo>
                  <a:pt x="19371" y="367457"/>
                  <a:pt x="12914" y="361010"/>
                  <a:pt x="12914" y="354563"/>
                </a:cubicBezTo>
                <a:lnTo>
                  <a:pt x="12914" y="48810"/>
                </a:lnTo>
                <a:cubicBezTo>
                  <a:pt x="5534" y="44205"/>
                  <a:pt x="0" y="35917"/>
                  <a:pt x="0" y="26707"/>
                </a:cubicBezTo>
                <a:cubicBezTo>
                  <a:pt x="0" y="11972"/>
                  <a:pt x="11991" y="0"/>
                  <a:pt x="25828" y="0"/>
                </a:cubicBezTo>
                <a:close/>
              </a:path>
            </a:pathLst>
          </a:custGeom>
          <a:gradFill>
            <a:gsLst>
              <a:gs pos="0">
                <a:srgbClr val="0070C0"/>
              </a:gs>
              <a:gs pos="100000">
                <a:srgbClr val="002060"/>
              </a:gs>
            </a:gsLst>
            <a:lin ang="2700000" scaled="1"/>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two-databases_51333">
            <a:extLst>
              <a:ext uri="{FF2B5EF4-FFF2-40B4-BE49-F238E27FC236}">
                <a16:creationId xmlns:a16="http://schemas.microsoft.com/office/drawing/2014/main" id="{4099EA21-8916-4D3D-B167-A176E324C33C}"/>
              </a:ext>
            </a:extLst>
          </p:cNvPr>
          <p:cNvSpPr>
            <a:spLocks noChangeAspect="1"/>
          </p:cNvSpPr>
          <p:nvPr/>
        </p:nvSpPr>
        <p:spPr bwMode="auto">
          <a:xfrm>
            <a:off x="5794531" y="2630858"/>
            <a:ext cx="609685" cy="586861"/>
          </a:xfrm>
          <a:custGeom>
            <a:avLst/>
            <a:gdLst>
              <a:gd name="connsiteX0" fmla="*/ 229534 w 596711"/>
              <a:gd name="connsiteY0" fmla="*/ 417307 h 574373"/>
              <a:gd name="connsiteX1" fmla="*/ 413123 w 596711"/>
              <a:gd name="connsiteY1" fmla="*/ 478892 h 574373"/>
              <a:gd name="connsiteX2" fmla="*/ 595755 w 596711"/>
              <a:gd name="connsiteY2" fmla="*/ 417307 h 574373"/>
              <a:gd name="connsiteX3" fmla="*/ 596711 w 596711"/>
              <a:gd name="connsiteY3" fmla="*/ 422081 h 574373"/>
              <a:gd name="connsiteX4" fmla="*/ 596711 w 596711"/>
              <a:gd name="connsiteY4" fmla="*/ 507537 h 574373"/>
              <a:gd name="connsiteX5" fmla="*/ 413123 w 596711"/>
              <a:gd name="connsiteY5" fmla="*/ 574373 h 574373"/>
              <a:gd name="connsiteX6" fmla="*/ 229534 w 596711"/>
              <a:gd name="connsiteY6" fmla="*/ 507537 h 574373"/>
              <a:gd name="connsiteX7" fmla="*/ 229534 w 596711"/>
              <a:gd name="connsiteY7" fmla="*/ 422081 h 574373"/>
              <a:gd name="connsiteX8" fmla="*/ 229534 w 596711"/>
              <a:gd name="connsiteY8" fmla="*/ 287877 h 574373"/>
              <a:gd name="connsiteX9" fmla="*/ 413123 w 596711"/>
              <a:gd name="connsiteY9" fmla="*/ 349963 h 574373"/>
              <a:gd name="connsiteX10" fmla="*/ 595755 w 596711"/>
              <a:gd name="connsiteY10" fmla="*/ 287877 h 574373"/>
              <a:gd name="connsiteX11" fmla="*/ 596711 w 596711"/>
              <a:gd name="connsiteY11" fmla="*/ 293130 h 574373"/>
              <a:gd name="connsiteX12" fmla="*/ 596711 w 596711"/>
              <a:gd name="connsiteY12" fmla="*/ 378618 h 574373"/>
              <a:gd name="connsiteX13" fmla="*/ 413123 w 596711"/>
              <a:gd name="connsiteY13" fmla="*/ 445480 h 574373"/>
              <a:gd name="connsiteX14" fmla="*/ 229534 w 596711"/>
              <a:gd name="connsiteY14" fmla="*/ 378618 h 574373"/>
              <a:gd name="connsiteX15" fmla="*/ 229534 w 596711"/>
              <a:gd name="connsiteY15" fmla="*/ 293130 h 574373"/>
              <a:gd name="connsiteX16" fmla="*/ 0 w 596711"/>
              <a:gd name="connsiteY16" fmla="*/ 287877 h 574373"/>
              <a:gd name="connsiteX17" fmla="*/ 183584 w 596711"/>
              <a:gd name="connsiteY17" fmla="*/ 349492 h 574373"/>
              <a:gd name="connsiteX18" fmla="*/ 203663 w 596711"/>
              <a:gd name="connsiteY18" fmla="*/ 349015 h 574373"/>
              <a:gd name="connsiteX19" fmla="*/ 203663 w 596711"/>
              <a:gd name="connsiteY19" fmla="*/ 373852 h 574373"/>
              <a:gd name="connsiteX20" fmla="*/ 203663 w 596711"/>
              <a:gd name="connsiteY20" fmla="*/ 444542 h 574373"/>
              <a:gd name="connsiteX21" fmla="*/ 183584 w 596711"/>
              <a:gd name="connsiteY21" fmla="*/ 445020 h 574373"/>
              <a:gd name="connsiteX22" fmla="*/ 0 w 596711"/>
              <a:gd name="connsiteY22" fmla="*/ 378151 h 574373"/>
              <a:gd name="connsiteX23" fmla="*/ 0 w 596711"/>
              <a:gd name="connsiteY23" fmla="*/ 292653 h 574373"/>
              <a:gd name="connsiteX24" fmla="*/ 0 w 596711"/>
              <a:gd name="connsiteY24" fmla="*/ 158524 h 574373"/>
              <a:gd name="connsiteX25" fmla="*/ 183584 w 596711"/>
              <a:gd name="connsiteY25" fmla="*/ 220580 h 574373"/>
              <a:gd name="connsiteX26" fmla="*/ 203663 w 596711"/>
              <a:gd name="connsiteY26" fmla="*/ 220103 h 574373"/>
              <a:gd name="connsiteX27" fmla="*/ 203663 w 596711"/>
              <a:gd name="connsiteY27" fmla="*/ 315574 h 574373"/>
              <a:gd name="connsiteX28" fmla="*/ 183584 w 596711"/>
              <a:gd name="connsiteY28" fmla="*/ 316051 h 574373"/>
              <a:gd name="connsiteX29" fmla="*/ 0 w 596711"/>
              <a:gd name="connsiteY29" fmla="*/ 249221 h 574373"/>
              <a:gd name="connsiteX30" fmla="*/ 0 w 596711"/>
              <a:gd name="connsiteY30" fmla="*/ 163775 h 574373"/>
              <a:gd name="connsiteX31" fmla="*/ 413123 w 596711"/>
              <a:gd name="connsiteY31" fmla="*/ 129353 h 574373"/>
              <a:gd name="connsiteX32" fmla="*/ 596711 w 596711"/>
              <a:gd name="connsiteY32" fmla="*/ 196204 h 574373"/>
              <a:gd name="connsiteX33" fmla="*/ 596711 w 596711"/>
              <a:gd name="connsiteY33" fmla="*/ 251118 h 574373"/>
              <a:gd name="connsiteX34" fmla="*/ 413123 w 596711"/>
              <a:gd name="connsiteY34" fmla="*/ 317970 h 574373"/>
              <a:gd name="connsiteX35" fmla="*/ 229534 w 596711"/>
              <a:gd name="connsiteY35" fmla="*/ 251118 h 574373"/>
              <a:gd name="connsiteX36" fmla="*/ 229534 w 596711"/>
              <a:gd name="connsiteY36" fmla="*/ 196204 h 574373"/>
              <a:gd name="connsiteX37" fmla="*/ 413123 w 596711"/>
              <a:gd name="connsiteY37" fmla="*/ 129353 h 574373"/>
              <a:gd name="connsiteX38" fmla="*/ 183589 w 596711"/>
              <a:gd name="connsiteY38" fmla="*/ 0 h 574373"/>
              <a:gd name="connsiteX39" fmla="*/ 367177 w 596711"/>
              <a:gd name="connsiteY39" fmla="*/ 66851 h 574373"/>
              <a:gd name="connsiteX40" fmla="*/ 367177 w 596711"/>
              <a:gd name="connsiteY40" fmla="*/ 105530 h 574373"/>
              <a:gd name="connsiteX41" fmla="*/ 204147 w 596711"/>
              <a:gd name="connsiteY41" fmla="*/ 188139 h 574373"/>
              <a:gd name="connsiteX42" fmla="*/ 183589 w 596711"/>
              <a:gd name="connsiteY42" fmla="*/ 188617 h 574373"/>
              <a:gd name="connsiteX43" fmla="*/ 0 w 596711"/>
              <a:gd name="connsiteY43" fmla="*/ 121765 h 574373"/>
              <a:gd name="connsiteX44" fmla="*/ 0 w 596711"/>
              <a:gd name="connsiteY44" fmla="*/ 66851 h 574373"/>
              <a:gd name="connsiteX45" fmla="*/ 183589 w 596711"/>
              <a:gd name="connsiteY45" fmla="*/ 0 h 57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6711" h="574373">
                <a:moveTo>
                  <a:pt x="229534" y="417307"/>
                </a:moveTo>
                <a:cubicBezTo>
                  <a:pt x="236705" y="451680"/>
                  <a:pt x="316547" y="478892"/>
                  <a:pt x="413123" y="478892"/>
                </a:cubicBezTo>
                <a:cubicBezTo>
                  <a:pt x="509698" y="478892"/>
                  <a:pt x="589061" y="451680"/>
                  <a:pt x="595755" y="417307"/>
                </a:cubicBezTo>
                <a:cubicBezTo>
                  <a:pt x="596233" y="418739"/>
                  <a:pt x="596711" y="420172"/>
                  <a:pt x="596711" y="422081"/>
                </a:cubicBezTo>
                <a:lnTo>
                  <a:pt x="596711" y="507537"/>
                </a:lnTo>
                <a:cubicBezTo>
                  <a:pt x="596711" y="544774"/>
                  <a:pt x="514479" y="574373"/>
                  <a:pt x="413123" y="574373"/>
                </a:cubicBezTo>
                <a:cubicBezTo>
                  <a:pt x="311766" y="574373"/>
                  <a:pt x="229534" y="544774"/>
                  <a:pt x="229534" y="507537"/>
                </a:cubicBezTo>
                <a:lnTo>
                  <a:pt x="229534" y="422081"/>
                </a:lnTo>
                <a:close/>
                <a:moveTo>
                  <a:pt x="229534" y="287877"/>
                </a:moveTo>
                <a:cubicBezTo>
                  <a:pt x="236705" y="322741"/>
                  <a:pt x="316547" y="349963"/>
                  <a:pt x="413123" y="349963"/>
                </a:cubicBezTo>
                <a:cubicBezTo>
                  <a:pt x="509698" y="349963"/>
                  <a:pt x="589061" y="322741"/>
                  <a:pt x="595755" y="287877"/>
                </a:cubicBezTo>
                <a:cubicBezTo>
                  <a:pt x="596233" y="289787"/>
                  <a:pt x="596711" y="291220"/>
                  <a:pt x="596711" y="293130"/>
                </a:cubicBezTo>
                <a:lnTo>
                  <a:pt x="596711" y="378618"/>
                </a:lnTo>
                <a:cubicBezTo>
                  <a:pt x="596711" y="415392"/>
                  <a:pt x="514479" y="445480"/>
                  <a:pt x="413123" y="445480"/>
                </a:cubicBezTo>
                <a:cubicBezTo>
                  <a:pt x="311766" y="445480"/>
                  <a:pt x="229534" y="415392"/>
                  <a:pt x="229534" y="378618"/>
                </a:cubicBezTo>
                <a:lnTo>
                  <a:pt x="229534" y="293130"/>
                </a:lnTo>
                <a:close/>
                <a:moveTo>
                  <a:pt x="0" y="287877"/>
                </a:moveTo>
                <a:cubicBezTo>
                  <a:pt x="7171" y="322267"/>
                  <a:pt x="86533" y="349492"/>
                  <a:pt x="183584" y="349492"/>
                </a:cubicBezTo>
                <a:cubicBezTo>
                  <a:pt x="190277" y="349492"/>
                  <a:pt x="196970" y="349492"/>
                  <a:pt x="203663" y="349015"/>
                </a:cubicBezTo>
                <a:lnTo>
                  <a:pt x="203663" y="373852"/>
                </a:lnTo>
                <a:lnTo>
                  <a:pt x="203663" y="444542"/>
                </a:lnTo>
                <a:cubicBezTo>
                  <a:pt x="196970" y="445020"/>
                  <a:pt x="190277" y="445020"/>
                  <a:pt x="183584" y="445020"/>
                </a:cubicBezTo>
                <a:cubicBezTo>
                  <a:pt x="82230" y="445020"/>
                  <a:pt x="0" y="414929"/>
                  <a:pt x="0" y="378151"/>
                </a:cubicBezTo>
                <a:lnTo>
                  <a:pt x="0" y="292653"/>
                </a:lnTo>
                <a:close/>
                <a:moveTo>
                  <a:pt x="0" y="158524"/>
                </a:moveTo>
                <a:cubicBezTo>
                  <a:pt x="7171" y="193371"/>
                  <a:pt x="86533" y="220580"/>
                  <a:pt x="183584" y="220580"/>
                </a:cubicBezTo>
                <a:cubicBezTo>
                  <a:pt x="190277" y="220580"/>
                  <a:pt x="196970" y="220580"/>
                  <a:pt x="203663" y="220103"/>
                </a:cubicBezTo>
                <a:lnTo>
                  <a:pt x="203663" y="315574"/>
                </a:lnTo>
                <a:cubicBezTo>
                  <a:pt x="196970" y="316051"/>
                  <a:pt x="190277" y="316051"/>
                  <a:pt x="183584" y="316051"/>
                </a:cubicBezTo>
                <a:cubicBezTo>
                  <a:pt x="82230" y="316051"/>
                  <a:pt x="0" y="285978"/>
                  <a:pt x="0" y="249221"/>
                </a:cubicBezTo>
                <a:lnTo>
                  <a:pt x="0" y="163775"/>
                </a:lnTo>
                <a:close/>
                <a:moveTo>
                  <a:pt x="413123" y="129353"/>
                </a:moveTo>
                <a:cubicBezTo>
                  <a:pt x="514479" y="129353"/>
                  <a:pt x="596711" y="159436"/>
                  <a:pt x="596711" y="196204"/>
                </a:cubicBezTo>
                <a:lnTo>
                  <a:pt x="596711" y="251118"/>
                </a:lnTo>
                <a:cubicBezTo>
                  <a:pt x="596711" y="288364"/>
                  <a:pt x="514479" y="317970"/>
                  <a:pt x="413123" y="317970"/>
                </a:cubicBezTo>
                <a:cubicBezTo>
                  <a:pt x="311766" y="317970"/>
                  <a:pt x="229534" y="288364"/>
                  <a:pt x="229534" y="251118"/>
                </a:cubicBezTo>
                <a:lnTo>
                  <a:pt x="229534" y="196204"/>
                </a:lnTo>
                <a:cubicBezTo>
                  <a:pt x="229534" y="159436"/>
                  <a:pt x="311766" y="129353"/>
                  <a:pt x="413123" y="129353"/>
                </a:cubicBezTo>
                <a:close/>
                <a:moveTo>
                  <a:pt x="183589" y="0"/>
                </a:moveTo>
                <a:cubicBezTo>
                  <a:pt x="284945" y="0"/>
                  <a:pt x="367177" y="30083"/>
                  <a:pt x="367177" y="66851"/>
                </a:cubicBezTo>
                <a:lnTo>
                  <a:pt x="367177" y="105530"/>
                </a:lnTo>
                <a:cubicBezTo>
                  <a:pt x="282554" y="112693"/>
                  <a:pt x="207493" y="140388"/>
                  <a:pt x="204147" y="188139"/>
                </a:cubicBezTo>
                <a:cubicBezTo>
                  <a:pt x="197453" y="188617"/>
                  <a:pt x="190282" y="188617"/>
                  <a:pt x="183589" y="188617"/>
                </a:cubicBezTo>
                <a:cubicBezTo>
                  <a:pt x="82232" y="188617"/>
                  <a:pt x="0" y="158534"/>
                  <a:pt x="0" y="121765"/>
                </a:cubicBezTo>
                <a:lnTo>
                  <a:pt x="0" y="66851"/>
                </a:lnTo>
                <a:cubicBezTo>
                  <a:pt x="0" y="30083"/>
                  <a:pt x="82232" y="0"/>
                  <a:pt x="183589" y="0"/>
                </a:cubicBezTo>
                <a:close/>
              </a:path>
            </a:pathLst>
          </a:custGeom>
          <a:gradFill>
            <a:gsLst>
              <a:gs pos="0">
                <a:srgbClr val="0070C0"/>
              </a:gs>
              <a:gs pos="100000">
                <a:srgbClr val="002060"/>
              </a:gs>
            </a:gsLst>
            <a:lin ang="2700000" scaled="1"/>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矩形 16">
            <a:extLst>
              <a:ext uri="{FF2B5EF4-FFF2-40B4-BE49-F238E27FC236}">
                <a16:creationId xmlns:a16="http://schemas.microsoft.com/office/drawing/2014/main" id="{9310752F-A75B-44C2-ABFA-9B1D67F2C18C}"/>
              </a:ext>
            </a:extLst>
          </p:cNvPr>
          <p:cNvSpPr/>
          <p:nvPr/>
        </p:nvSpPr>
        <p:spPr>
          <a:xfrm>
            <a:off x="4394200" y="1714500"/>
            <a:ext cx="3403600" cy="4216400"/>
          </a:xfrm>
          <a:prstGeom prst="rect">
            <a:avLst/>
          </a:prstGeom>
          <a:noFill/>
          <a:ln>
            <a:solidFill>
              <a:srgbClr val="005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a:extLst>
              <a:ext uri="{FF2B5EF4-FFF2-40B4-BE49-F238E27FC236}">
                <a16:creationId xmlns:a16="http://schemas.microsoft.com/office/drawing/2014/main" id="{C358C763-F881-4F48-9A1F-C4EF72AB20F3}"/>
              </a:ext>
            </a:extLst>
          </p:cNvPr>
          <p:cNvSpPr/>
          <p:nvPr/>
        </p:nvSpPr>
        <p:spPr>
          <a:xfrm>
            <a:off x="5848350" y="4263230"/>
            <a:ext cx="495300" cy="55801"/>
          </a:xfrm>
          <a:prstGeom prst="rect">
            <a:avLst/>
          </a:prstGeom>
          <a:gradFill>
            <a:gsLst>
              <a:gs pos="0">
                <a:srgbClr val="0070C0"/>
              </a:gs>
              <a:gs pos="100000">
                <a:srgbClr val="00206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a:extLst>
              <a:ext uri="{FF2B5EF4-FFF2-40B4-BE49-F238E27FC236}">
                <a16:creationId xmlns:a16="http://schemas.microsoft.com/office/drawing/2014/main" id="{946EAA40-3789-4731-B599-37CD68D56E2F}"/>
              </a:ext>
            </a:extLst>
          </p:cNvPr>
          <p:cNvSpPr txBox="1"/>
          <p:nvPr/>
        </p:nvSpPr>
        <p:spPr>
          <a:xfrm>
            <a:off x="5542002" y="3822700"/>
            <a:ext cx="1107996" cy="369332"/>
          </a:xfrm>
          <a:prstGeom prst="rect">
            <a:avLst/>
          </a:prstGeom>
          <a:noFill/>
        </p:spPr>
        <p:txBody>
          <a:bodyPr wrap="none" rtlCol="0">
            <a:spAutoFit/>
          </a:bodyPr>
          <a:lstStyle/>
          <a:p>
            <a:r>
              <a:rPr lang="zh-CN" altLang="en-US">
                <a:latin typeface="Arial" panose="020B0604020202020204" pitchFamily="34" charset="0"/>
                <a:ea typeface="思源黑体 CN Regular" panose="020B0500000000000000" pitchFamily="34" charset="-122"/>
                <a:sym typeface="Arial" panose="020B0604020202020204" pitchFamily="34" charset="0"/>
              </a:rPr>
              <a:t>您的标题</a:t>
            </a:r>
          </a:p>
        </p:txBody>
      </p:sp>
      <p:sp>
        <p:nvSpPr>
          <p:cNvPr id="20" name="矩形 19">
            <a:extLst>
              <a:ext uri="{FF2B5EF4-FFF2-40B4-BE49-F238E27FC236}">
                <a16:creationId xmlns:a16="http://schemas.microsoft.com/office/drawing/2014/main" id="{0E3F6ED9-11E6-438C-834B-E35FB0E1138B}"/>
              </a:ext>
            </a:extLst>
          </p:cNvPr>
          <p:cNvSpPr/>
          <p:nvPr/>
        </p:nvSpPr>
        <p:spPr>
          <a:xfrm>
            <a:off x="4933950" y="4535625"/>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1" name="椭圆 20">
            <a:extLst>
              <a:ext uri="{FF2B5EF4-FFF2-40B4-BE49-F238E27FC236}">
                <a16:creationId xmlns:a16="http://schemas.microsoft.com/office/drawing/2014/main" id="{EFFCDAC8-A7FC-4BDE-B96E-11A3EEA5EBDD}"/>
              </a:ext>
            </a:extLst>
          </p:cNvPr>
          <p:cNvSpPr/>
          <p:nvPr/>
        </p:nvSpPr>
        <p:spPr>
          <a:xfrm>
            <a:off x="5384800" y="2183707"/>
            <a:ext cx="1422400" cy="142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work-tools-cross_53063">
            <a:extLst>
              <a:ext uri="{FF2B5EF4-FFF2-40B4-BE49-F238E27FC236}">
                <a16:creationId xmlns:a16="http://schemas.microsoft.com/office/drawing/2014/main" id="{9B5EDA4E-C639-4C32-9ADA-8FA9C9884350}"/>
              </a:ext>
            </a:extLst>
          </p:cNvPr>
          <p:cNvSpPr>
            <a:spLocks noChangeAspect="1"/>
          </p:cNvSpPr>
          <p:nvPr/>
        </p:nvSpPr>
        <p:spPr bwMode="auto">
          <a:xfrm>
            <a:off x="9422746" y="2606117"/>
            <a:ext cx="609685" cy="586346"/>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gradFill>
            <a:gsLst>
              <a:gs pos="0">
                <a:srgbClr val="0070C0"/>
              </a:gs>
              <a:gs pos="100000">
                <a:srgbClr val="002060"/>
              </a:gs>
            </a:gsLst>
            <a:lin ang="2700000" scaled="1"/>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a:extLst>
              <a:ext uri="{FF2B5EF4-FFF2-40B4-BE49-F238E27FC236}">
                <a16:creationId xmlns:a16="http://schemas.microsoft.com/office/drawing/2014/main" id="{5A06444C-D270-4734-8F6A-B5F6C23722D9}"/>
              </a:ext>
            </a:extLst>
          </p:cNvPr>
          <p:cNvSpPr/>
          <p:nvPr/>
        </p:nvSpPr>
        <p:spPr>
          <a:xfrm>
            <a:off x="8026400" y="1714500"/>
            <a:ext cx="3403600" cy="4216400"/>
          </a:xfrm>
          <a:prstGeom prst="rect">
            <a:avLst/>
          </a:prstGeom>
          <a:noFill/>
          <a:ln>
            <a:solidFill>
              <a:srgbClr val="005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a:extLst>
              <a:ext uri="{FF2B5EF4-FFF2-40B4-BE49-F238E27FC236}">
                <a16:creationId xmlns:a16="http://schemas.microsoft.com/office/drawing/2014/main" id="{E9DCB29D-A5DF-439A-B4C2-1D7114A72DA0}"/>
              </a:ext>
            </a:extLst>
          </p:cNvPr>
          <p:cNvSpPr/>
          <p:nvPr/>
        </p:nvSpPr>
        <p:spPr>
          <a:xfrm>
            <a:off x="9480550" y="4263230"/>
            <a:ext cx="495300" cy="55801"/>
          </a:xfrm>
          <a:prstGeom prst="rect">
            <a:avLst/>
          </a:prstGeom>
          <a:gradFill>
            <a:gsLst>
              <a:gs pos="0">
                <a:srgbClr val="0070C0"/>
              </a:gs>
              <a:gs pos="100000">
                <a:srgbClr val="00206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文本框 24">
            <a:extLst>
              <a:ext uri="{FF2B5EF4-FFF2-40B4-BE49-F238E27FC236}">
                <a16:creationId xmlns:a16="http://schemas.microsoft.com/office/drawing/2014/main" id="{EFB3DE37-4A1E-4C22-BE9D-D5FFAFD0807C}"/>
              </a:ext>
            </a:extLst>
          </p:cNvPr>
          <p:cNvSpPr txBox="1"/>
          <p:nvPr/>
        </p:nvSpPr>
        <p:spPr>
          <a:xfrm>
            <a:off x="9174202" y="3822700"/>
            <a:ext cx="1107996" cy="369332"/>
          </a:xfrm>
          <a:prstGeom prst="rect">
            <a:avLst/>
          </a:prstGeom>
          <a:noFill/>
        </p:spPr>
        <p:txBody>
          <a:bodyPr wrap="none" rtlCol="0">
            <a:spAutoFit/>
          </a:bodyPr>
          <a:lstStyle/>
          <a:p>
            <a:r>
              <a:rPr lang="zh-CN" altLang="en-US">
                <a:latin typeface="Arial" panose="020B0604020202020204" pitchFamily="34" charset="0"/>
                <a:ea typeface="思源黑体 CN Regular" panose="020B0500000000000000" pitchFamily="34" charset="-122"/>
                <a:sym typeface="Arial" panose="020B0604020202020204" pitchFamily="34" charset="0"/>
              </a:rPr>
              <a:t>您的标题</a:t>
            </a:r>
          </a:p>
        </p:txBody>
      </p:sp>
      <p:sp>
        <p:nvSpPr>
          <p:cNvPr id="26" name="矩形 25">
            <a:extLst>
              <a:ext uri="{FF2B5EF4-FFF2-40B4-BE49-F238E27FC236}">
                <a16:creationId xmlns:a16="http://schemas.microsoft.com/office/drawing/2014/main" id="{E7E7F080-1117-4999-B454-F8C3EFC09213}"/>
              </a:ext>
            </a:extLst>
          </p:cNvPr>
          <p:cNvSpPr/>
          <p:nvPr/>
        </p:nvSpPr>
        <p:spPr>
          <a:xfrm>
            <a:off x="8566150" y="4535625"/>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7" name="椭圆 26">
            <a:extLst>
              <a:ext uri="{FF2B5EF4-FFF2-40B4-BE49-F238E27FC236}">
                <a16:creationId xmlns:a16="http://schemas.microsoft.com/office/drawing/2014/main" id="{8164BF70-4191-4CCE-935E-AB74E46B1835}"/>
              </a:ext>
            </a:extLst>
          </p:cNvPr>
          <p:cNvSpPr/>
          <p:nvPr/>
        </p:nvSpPr>
        <p:spPr>
          <a:xfrm>
            <a:off x="9017000" y="2183707"/>
            <a:ext cx="1422400" cy="142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2" name="组合 1">
            <a:extLst>
              <a:ext uri="{FF2B5EF4-FFF2-40B4-BE49-F238E27FC236}">
                <a16:creationId xmlns:a16="http://schemas.microsoft.com/office/drawing/2014/main" id="{E4856149-BBB5-934F-93A4-A16422146CC6}"/>
              </a:ext>
            </a:extLst>
          </p:cNvPr>
          <p:cNvGrpSpPr/>
          <p:nvPr/>
        </p:nvGrpSpPr>
        <p:grpSpPr>
          <a:xfrm>
            <a:off x="-212033" y="-377866"/>
            <a:ext cx="1092634" cy="1190657"/>
            <a:chOff x="-2790890" y="-3096932"/>
            <a:chExt cx="7190610" cy="7835694"/>
          </a:xfrm>
        </p:grpSpPr>
        <p:grpSp>
          <p:nvGrpSpPr>
            <p:cNvPr id="28" name="组合 27">
              <a:extLst>
                <a:ext uri="{FF2B5EF4-FFF2-40B4-BE49-F238E27FC236}">
                  <a16:creationId xmlns:a16="http://schemas.microsoft.com/office/drawing/2014/main" id="{223604B7-3CCF-FE43-8B12-8B13AAB1E835}"/>
                </a:ext>
              </a:extLst>
            </p:cNvPr>
            <p:cNvGrpSpPr/>
            <p:nvPr/>
          </p:nvGrpSpPr>
          <p:grpSpPr>
            <a:xfrm flipH="1" flipV="1">
              <a:off x="-2790890" y="-1679573"/>
              <a:ext cx="7190610" cy="6418335"/>
              <a:chOff x="3731234" y="478518"/>
              <a:chExt cx="7190610" cy="6418335"/>
            </a:xfrm>
          </p:grpSpPr>
          <p:sp>
            <p:nvSpPr>
              <p:cNvPr id="29" name="平行四边形 28">
                <a:extLst>
                  <a:ext uri="{FF2B5EF4-FFF2-40B4-BE49-F238E27FC236}">
                    <a16:creationId xmlns:a16="http://schemas.microsoft.com/office/drawing/2014/main" id="{53B5AE48-9959-E64B-BF0C-9BA75101CD2F}"/>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0" name="三角形 29">
                <a:extLst>
                  <a:ext uri="{FF2B5EF4-FFF2-40B4-BE49-F238E27FC236}">
                    <a16:creationId xmlns:a16="http://schemas.microsoft.com/office/drawing/2014/main" id="{482D57B9-B91C-5341-A676-0824F1D19671}"/>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1" name="三角形 30">
                <a:extLst>
                  <a:ext uri="{FF2B5EF4-FFF2-40B4-BE49-F238E27FC236}">
                    <a16:creationId xmlns:a16="http://schemas.microsoft.com/office/drawing/2014/main" id="{5CC33B4E-75CB-4B4D-86B6-6FD94DAE1DB6}"/>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2" name="平行四边形 31">
              <a:extLst>
                <a:ext uri="{FF2B5EF4-FFF2-40B4-BE49-F238E27FC236}">
                  <a16:creationId xmlns:a16="http://schemas.microsoft.com/office/drawing/2014/main" id="{665B7D7A-BBD4-A74A-9920-63FCB55A8FDD}"/>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13575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1"/>
                                          </p:val>
                                        </p:tav>
                                        <p:tav tm="100000">
                                          <p:val>
                                            <p:strVal val="#ppt_x"/>
                                          </p:val>
                                        </p:tav>
                                      </p:tavLst>
                                    </p:anim>
                                    <p:anim calcmode="lin" valueType="num">
                                      <p:cBhvr>
                                        <p:cTn id="9" dur="1000" fill="hold"/>
                                        <p:tgtEl>
                                          <p:spTgt spid="47"/>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ppt_w</p:attrName>
                                        </p:attrNameLst>
                                      </p:cBhvr>
                                      <p:tavLst>
                                        <p:tav tm="0" fmla="#ppt_w*sin(2.5*pi*$)">
                                          <p:val>
                                            <p:fltVal val="0"/>
                                          </p:val>
                                        </p:tav>
                                        <p:tav tm="100000">
                                          <p:val>
                                            <p:fltVal val="1"/>
                                          </p:val>
                                        </p:tav>
                                      </p:tavLst>
                                    </p:anim>
                                    <p:anim calcmode="lin" valueType="num">
                                      <p:cBhvr>
                                        <p:cTn id="20" dur="20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anim calcmode="lin" valueType="num">
                                      <p:cBhvr>
                                        <p:cTn id="24" dur="2000" fill="hold"/>
                                        <p:tgtEl>
                                          <p:spTgt spid="23"/>
                                        </p:tgtEl>
                                        <p:attrNameLst>
                                          <p:attrName>ppt_w</p:attrName>
                                        </p:attrNameLst>
                                      </p:cBhvr>
                                      <p:tavLst>
                                        <p:tav tm="0" fmla="#ppt_w*sin(2.5*pi*$)">
                                          <p:val>
                                            <p:fltVal val="0"/>
                                          </p:val>
                                        </p:tav>
                                        <p:tav tm="100000">
                                          <p:val>
                                            <p:fltVal val="1"/>
                                          </p:val>
                                        </p:tav>
                                      </p:tavLst>
                                    </p:anim>
                                    <p:anim calcmode="lin" valueType="num">
                                      <p:cBhvr>
                                        <p:cTn id="25" dur="2000" fill="hold"/>
                                        <p:tgtEl>
                                          <p:spTgt spid="23"/>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1000" fill="hold"/>
                                        <p:tgtEl>
                                          <p:spTgt spid="27"/>
                                        </p:tgtEl>
                                        <p:attrNameLst>
                                          <p:attrName>ppt_w</p:attrName>
                                        </p:attrNameLst>
                                      </p:cBhvr>
                                      <p:tavLst>
                                        <p:tav tm="0">
                                          <p:val>
                                            <p:fltVal val="0"/>
                                          </p:val>
                                        </p:tav>
                                        <p:tav tm="100000">
                                          <p:val>
                                            <p:strVal val="#ppt_w"/>
                                          </p:val>
                                        </p:tav>
                                      </p:tavLst>
                                    </p:anim>
                                    <p:anim calcmode="lin" valueType="num">
                                      <p:cBhvr>
                                        <p:cTn id="42" dur="1000" fill="hold"/>
                                        <p:tgtEl>
                                          <p:spTgt spid="27"/>
                                        </p:tgtEl>
                                        <p:attrNameLst>
                                          <p:attrName>ppt_h</p:attrName>
                                        </p:attrNameLst>
                                      </p:cBhvr>
                                      <p:tavLst>
                                        <p:tav tm="0">
                                          <p:val>
                                            <p:fltVal val="0"/>
                                          </p:val>
                                        </p:tav>
                                        <p:tav tm="100000">
                                          <p:val>
                                            <p:strVal val="#ppt_h"/>
                                          </p:val>
                                        </p:tav>
                                      </p:tavLst>
                                    </p:anim>
                                    <p:anim calcmode="lin" valueType="num">
                                      <p:cBhvr>
                                        <p:cTn id="43" dur="1000" fill="hold"/>
                                        <p:tgtEl>
                                          <p:spTgt spid="27"/>
                                        </p:tgtEl>
                                        <p:attrNameLst>
                                          <p:attrName>style.rotation</p:attrName>
                                        </p:attrNameLst>
                                      </p:cBhvr>
                                      <p:tavLst>
                                        <p:tav tm="0">
                                          <p:val>
                                            <p:fltVal val="90"/>
                                          </p:val>
                                        </p:tav>
                                        <p:tav tm="100000">
                                          <p:val>
                                            <p:fltVal val="0"/>
                                          </p:val>
                                        </p:tav>
                                      </p:tavLst>
                                    </p:anim>
                                    <p:animEffect transition="in" filter="fade">
                                      <p:cBhvr>
                                        <p:cTn id="44" dur="1000"/>
                                        <p:tgtEl>
                                          <p:spTgt spid="27"/>
                                        </p:tgtEl>
                                      </p:cBhvr>
                                    </p:animEffect>
                                  </p:childTnLst>
                                </p:cTn>
                              </p:par>
                              <p:par>
                                <p:cTn id="45" presetID="3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par>
                                <p:cTn id="51" presetID="3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 calcmode="lin" valueType="num">
                                      <p:cBhvr>
                                        <p:cTn id="55" dur="1000" fill="hold"/>
                                        <p:tgtEl>
                                          <p:spTgt spid="15"/>
                                        </p:tgtEl>
                                        <p:attrNameLst>
                                          <p:attrName>style.rotation</p:attrName>
                                        </p:attrNameLst>
                                      </p:cBhvr>
                                      <p:tavLst>
                                        <p:tav tm="0">
                                          <p:val>
                                            <p:fltVal val="90"/>
                                          </p:val>
                                        </p:tav>
                                        <p:tav tm="100000">
                                          <p:val>
                                            <p:fltVal val="0"/>
                                          </p:val>
                                        </p:tav>
                                      </p:tavLst>
                                    </p:anim>
                                    <p:animEffect transition="in" filter="fade">
                                      <p:cBhvr>
                                        <p:cTn id="56" dur="1000"/>
                                        <p:tgtEl>
                                          <p:spTgt spid="15"/>
                                        </p:tgtEl>
                                      </p:cBhvr>
                                    </p:animEffect>
                                  </p:childTnLst>
                                </p:cTn>
                              </p:par>
                              <p:par>
                                <p:cTn id="57" presetID="3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fltVal val="0"/>
                                          </p:val>
                                        </p:tav>
                                        <p:tav tm="100000">
                                          <p:val>
                                            <p:strVal val="#ppt_w"/>
                                          </p:val>
                                        </p:tav>
                                      </p:tavLst>
                                    </p:anim>
                                    <p:anim calcmode="lin" valueType="num">
                                      <p:cBhvr>
                                        <p:cTn id="60" dur="1000" fill="hold"/>
                                        <p:tgtEl>
                                          <p:spTgt spid="16"/>
                                        </p:tgtEl>
                                        <p:attrNameLst>
                                          <p:attrName>ppt_h</p:attrName>
                                        </p:attrNameLst>
                                      </p:cBhvr>
                                      <p:tavLst>
                                        <p:tav tm="0">
                                          <p:val>
                                            <p:fltVal val="0"/>
                                          </p:val>
                                        </p:tav>
                                        <p:tav tm="100000">
                                          <p:val>
                                            <p:strVal val="#ppt_h"/>
                                          </p:val>
                                        </p:tav>
                                      </p:tavLst>
                                    </p:anim>
                                    <p:anim calcmode="lin" valueType="num">
                                      <p:cBhvr>
                                        <p:cTn id="61" dur="1000" fill="hold"/>
                                        <p:tgtEl>
                                          <p:spTgt spid="16"/>
                                        </p:tgtEl>
                                        <p:attrNameLst>
                                          <p:attrName>style.rotation</p:attrName>
                                        </p:attrNameLst>
                                      </p:cBhvr>
                                      <p:tavLst>
                                        <p:tav tm="0">
                                          <p:val>
                                            <p:fltVal val="90"/>
                                          </p:val>
                                        </p:tav>
                                        <p:tav tm="100000">
                                          <p:val>
                                            <p:fltVal val="0"/>
                                          </p:val>
                                        </p:tav>
                                      </p:tavLst>
                                    </p:anim>
                                    <p:animEffect transition="in" filter="fade">
                                      <p:cBhvr>
                                        <p:cTn id="62" dur="1000"/>
                                        <p:tgtEl>
                                          <p:spTgt spid="16"/>
                                        </p:tgtEl>
                                      </p:cBhvr>
                                    </p:animEffect>
                                  </p:childTnLst>
                                </p:cTn>
                              </p:par>
                            </p:childTnLst>
                          </p:cTn>
                        </p:par>
                        <p:par>
                          <p:cTn id="63" fill="hold">
                            <p:stCondLst>
                              <p:cond delay="4000"/>
                            </p:stCondLst>
                            <p:childTnLst>
                              <p:par>
                                <p:cTn id="64" presetID="16" presetClass="entr" presetSubtype="2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barn(inVertical)">
                                      <p:cBhvr>
                                        <p:cTn id="69" dur="500"/>
                                        <p:tgtEl>
                                          <p:spTgt spid="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par>
                          <p:cTn id="73" fill="hold">
                            <p:stCondLst>
                              <p:cond delay="4500"/>
                            </p:stCondLst>
                            <p:childTnLst>
                              <p:par>
                                <p:cTn id="74" presetID="42" presetClass="entr" presetSubtype="0"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1000"/>
                                        <p:tgtEl>
                                          <p:spTgt spid="6"/>
                                        </p:tgtEl>
                                      </p:cBhvr>
                                    </p:animEffect>
                                    <p:anim calcmode="lin" valueType="num">
                                      <p:cBhvr>
                                        <p:cTn id="82" dur="1000" fill="hold"/>
                                        <p:tgtEl>
                                          <p:spTgt spid="6"/>
                                        </p:tgtEl>
                                        <p:attrNameLst>
                                          <p:attrName>ppt_x</p:attrName>
                                        </p:attrNameLst>
                                      </p:cBhvr>
                                      <p:tavLst>
                                        <p:tav tm="0">
                                          <p:val>
                                            <p:strVal val="#ppt_x"/>
                                          </p:val>
                                        </p:tav>
                                        <p:tav tm="100000">
                                          <p:val>
                                            <p:strVal val="#ppt_x"/>
                                          </p:val>
                                        </p:tav>
                                      </p:tavLst>
                                    </p:anim>
                                    <p:anim calcmode="lin" valueType="num">
                                      <p:cBhvr>
                                        <p:cTn id="83" dur="1000" fill="hold"/>
                                        <p:tgtEl>
                                          <p:spTgt spid="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1000"/>
                                        <p:tgtEl>
                                          <p:spTgt spid="26"/>
                                        </p:tgtEl>
                                      </p:cBhvr>
                                    </p:animEffect>
                                    <p:anim calcmode="lin" valueType="num">
                                      <p:cBhvr>
                                        <p:cTn id="102" dur="1000" fill="hold"/>
                                        <p:tgtEl>
                                          <p:spTgt spid="26"/>
                                        </p:tgtEl>
                                        <p:attrNameLst>
                                          <p:attrName>ppt_x</p:attrName>
                                        </p:attrNameLst>
                                      </p:cBhvr>
                                      <p:tavLst>
                                        <p:tav tm="0">
                                          <p:val>
                                            <p:strVal val="#ppt_x"/>
                                          </p:val>
                                        </p:tav>
                                        <p:tav tm="100000">
                                          <p:val>
                                            <p:strVal val="#ppt_x"/>
                                          </p:val>
                                        </p:tav>
                                      </p:tavLst>
                                    </p:anim>
                                    <p:anim calcmode="lin" valueType="num">
                                      <p:cBhvr>
                                        <p:cTn id="10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animBg="1"/>
      <p:bldP spid="4" grpId="0" animBg="1"/>
      <p:bldP spid="5" grpId="0"/>
      <p:bldP spid="6" grpId="0"/>
      <p:bldP spid="7" grpId="0" animBg="1"/>
      <p:bldP spid="17" grpId="0" animBg="1"/>
      <p:bldP spid="18" grpId="0" animBg="1"/>
      <p:bldP spid="19" grpId="0"/>
      <p:bldP spid="20" grpId="0"/>
      <p:bldP spid="21" grpId="0" animBg="1"/>
      <p:bldP spid="23" grpId="0" animBg="1"/>
      <p:bldP spid="24" grpId="0" animBg="1"/>
      <p:bldP spid="25" grpId="0"/>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右 1">
            <a:extLst>
              <a:ext uri="{FF2B5EF4-FFF2-40B4-BE49-F238E27FC236}">
                <a16:creationId xmlns:a16="http://schemas.microsoft.com/office/drawing/2014/main" id="{C7EB1FB6-A6FE-4037-9F20-C1AD56E868D2}"/>
              </a:ext>
            </a:extLst>
          </p:cNvPr>
          <p:cNvSpPr/>
          <p:nvPr/>
        </p:nvSpPr>
        <p:spPr>
          <a:xfrm>
            <a:off x="869962" y="3204029"/>
            <a:ext cx="10618095" cy="919843"/>
          </a:xfrm>
          <a:prstGeom prst="rightArrow">
            <a:avLst/>
          </a:prstGeom>
          <a:gradFill>
            <a:gsLst>
              <a:gs pos="0">
                <a:srgbClr val="0070C0"/>
              </a:gs>
              <a:gs pos="100000">
                <a:srgbClr val="00206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椭圆 4">
            <a:extLst>
              <a:ext uri="{FF2B5EF4-FFF2-40B4-BE49-F238E27FC236}">
                <a16:creationId xmlns:a16="http://schemas.microsoft.com/office/drawing/2014/main" id="{05929ED5-3615-4FA5-953F-9B1F43FE0DF0}"/>
              </a:ext>
            </a:extLst>
          </p:cNvPr>
          <p:cNvSpPr/>
          <p:nvPr/>
        </p:nvSpPr>
        <p:spPr>
          <a:xfrm>
            <a:off x="1357811"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椭圆 13">
            <a:extLst>
              <a:ext uri="{FF2B5EF4-FFF2-40B4-BE49-F238E27FC236}">
                <a16:creationId xmlns:a16="http://schemas.microsoft.com/office/drawing/2014/main" id="{F6396851-5856-4522-A7D7-527CE7AACA03}"/>
              </a:ext>
            </a:extLst>
          </p:cNvPr>
          <p:cNvSpPr/>
          <p:nvPr/>
        </p:nvSpPr>
        <p:spPr>
          <a:xfrm>
            <a:off x="3156380"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椭圆 14">
            <a:extLst>
              <a:ext uri="{FF2B5EF4-FFF2-40B4-BE49-F238E27FC236}">
                <a16:creationId xmlns:a16="http://schemas.microsoft.com/office/drawing/2014/main" id="{21D55A72-9FF9-4889-99F7-FE848BCF742B}"/>
              </a:ext>
            </a:extLst>
          </p:cNvPr>
          <p:cNvSpPr/>
          <p:nvPr/>
        </p:nvSpPr>
        <p:spPr>
          <a:xfrm>
            <a:off x="4954949"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椭圆 15">
            <a:extLst>
              <a:ext uri="{FF2B5EF4-FFF2-40B4-BE49-F238E27FC236}">
                <a16:creationId xmlns:a16="http://schemas.microsoft.com/office/drawing/2014/main" id="{40DB914D-8076-45FC-B2D1-39D90C11F3B1}"/>
              </a:ext>
            </a:extLst>
          </p:cNvPr>
          <p:cNvSpPr/>
          <p:nvPr/>
        </p:nvSpPr>
        <p:spPr>
          <a:xfrm>
            <a:off x="6753518"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椭圆 16">
            <a:extLst>
              <a:ext uri="{FF2B5EF4-FFF2-40B4-BE49-F238E27FC236}">
                <a16:creationId xmlns:a16="http://schemas.microsoft.com/office/drawing/2014/main" id="{AA1E1786-03A7-40F9-AADA-F6B20E28F3C8}"/>
              </a:ext>
            </a:extLst>
          </p:cNvPr>
          <p:cNvSpPr/>
          <p:nvPr/>
        </p:nvSpPr>
        <p:spPr>
          <a:xfrm>
            <a:off x="8552089" y="3562350"/>
            <a:ext cx="203200" cy="20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任意多边形: 形状 5">
            <a:extLst>
              <a:ext uri="{FF2B5EF4-FFF2-40B4-BE49-F238E27FC236}">
                <a16:creationId xmlns:a16="http://schemas.microsoft.com/office/drawing/2014/main" id="{880A32A1-4268-4884-8DFA-8AC344B33C0A}"/>
              </a:ext>
            </a:extLst>
          </p:cNvPr>
          <p:cNvSpPr/>
          <p:nvPr/>
        </p:nvSpPr>
        <p:spPr>
          <a:xfrm>
            <a:off x="1452418" y="1938647"/>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圆角 6">
            <a:extLst>
              <a:ext uri="{FF2B5EF4-FFF2-40B4-BE49-F238E27FC236}">
                <a16:creationId xmlns:a16="http://schemas.microsoft.com/office/drawing/2014/main" id="{D26B26B8-8149-4FD2-A9A2-9DBB08D64EA5}"/>
              </a:ext>
            </a:extLst>
          </p:cNvPr>
          <p:cNvSpPr/>
          <p:nvPr/>
        </p:nvSpPr>
        <p:spPr>
          <a:xfrm>
            <a:off x="1986807" y="1769366"/>
            <a:ext cx="1524558" cy="337133"/>
          </a:xfrm>
          <a:prstGeom prst="roundRect">
            <a:avLst>
              <a:gd name="adj" fmla="val 50000"/>
            </a:avLst>
          </a:prstGeom>
          <a:gradFill>
            <a:gsLst>
              <a:gs pos="0">
                <a:srgbClr val="0070C0"/>
              </a:gs>
              <a:gs pos="100000">
                <a:srgbClr val="00206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a:extLst>
              <a:ext uri="{FF2B5EF4-FFF2-40B4-BE49-F238E27FC236}">
                <a16:creationId xmlns:a16="http://schemas.microsoft.com/office/drawing/2014/main" id="{D9EB57BF-6977-4C1A-809E-0B008A5FF4EC}"/>
              </a:ext>
            </a:extLst>
          </p:cNvPr>
          <p:cNvSpPr txBox="1"/>
          <p:nvPr/>
        </p:nvSpPr>
        <p:spPr>
          <a:xfrm>
            <a:off x="2105320" y="1753266"/>
            <a:ext cx="1287532" cy="369332"/>
          </a:xfrm>
          <a:prstGeom prst="rect">
            <a:avLst/>
          </a:prstGeom>
          <a:noFill/>
        </p:spPr>
        <p:txBody>
          <a:bodyPr wrap="none" rtlCol="0">
            <a:spAutoFit/>
          </a:bodyPr>
          <a:lstStyle/>
          <a:p>
            <a:pPr algn="ct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2020</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年</a:t>
            </a: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6</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月</a:t>
            </a:r>
          </a:p>
        </p:txBody>
      </p:sp>
      <p:sp>
        <p:nvSpPr>
          <p:cNvPr id="19" name="矩形 18">
            <a:extLst>
              <a:ext uri="{FF2B5EF4-FFF2-40B4-BE49-F238E27FC236}">
                <a16:creationId xmlns:a16="http://schemas.microsoft.com/office/drawing/2014/main" id="{F6E06057-CFEF-49D0-BD90-215E93BB55B1}"/>
              </a:ext>
            </a:extLst>
          </p:cNvPr>
          <p:cNvSpPr/>
          <p:nvPr/>
        </p:nvSpPr>
        <p:spPr>
          <a:xfrm>
            <a:off x="1951180" y="2243572"/>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任意多边形: 形状 19">
            <a:extLst>
              <a:ext uri="{FF2B5EF4-FFF2-40B4-BE49-F238E27FC236}">
                <a16:creationId xmlns:a16="http://schemas.microsoft.com/office/drawing/2014/main" id="{5A1C0F54-B4A1-45F7-A9D3-C13C2E418D97}"/>
              </a:ext>
            </a:extLst>
          </p:cNvPr>
          <p:cNvSpPr/>
          <p:nvPr/>
        </p:nvSpPr>
        <p:spPr>
          <a:xfrm flipV="1">
            <a:off x="3265506" y="3952422"/>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圆角 22">
            <a:extLst>
              <a:ext uri="{FF2B5EF4-FFF2-40B4-BE49-F238E27FC236}">
                <a16:creationId xmlns:a16="http://schemas.microsoft.com/office/drawing/2014/main" id="{14B3E0EB-8208-4871-BE2A-44EAC45E89C0}"/>
              </a:ext>
            </a:extLst>
          </p:cNvPr>
          <p:cNvSpPr/>
          <p:nvPr/>
        </p:nvSpPr>
        <p:spPr>
          <a:xfrm>
            <a:off x="3811771" y="5220688"/>
            <a:ext cx="1524558" cy="337133"/>
          </a:xfrm>
          <a:prstGeom prst="roundRect">
            <a:avLst>
              <a:gd name="adj" fmla="val 50000"/>
            </a:avLst>
          </a:prstGeom>
          <a:gradFill>
            <a:gsLst>
              <a:gs pos="0">
                <a:srgbClr val="0070C0"/>
              </a:gs>
              <a:gs pos="100000">
                <a:srgbClr val="00206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文本框 23">
            <a:extLst>
              <a:ext uri="{FF2B5EF4-FFF2-40B4-BE49-F238E27FC236}">
                <a16:creationId xmlns:a16="http://schemas.microsoft.com/office/drawing/2014/main" id="{3A4CC2B8-8CA9-4834-B687-5E62A300A4AC}"/>
              </a:ext>
            </a:extLst>
          </p:cNvPr>
          <p:cNvSpPr txBox="1"/>
          <p:nvPr/>
        </p:nvSpPr>
        <p:spPr>
          <a:xfrm>
            <a:off x="3930284" y="5204588"/>
            <a:ext cx="1287532" cy="369332"/>
          </a:xfrm>
          <a:prstGeom prst="rect">
            <a:avLst/>
          </a:prstGeom>
          <a:noFill/>
        </p:spPr>
        <p:txBody>
          <a:bodyPr wrap="none" rtlCol="0">
            <a:spAutoFit/>
          </a:bodyPr>
          <a:lstStyle/>
          <a:p>
            <a:pPr algn="ct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2021</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年</a:t>
            </a: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6</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月</a:t>
            </a:r>
          </a:p>
        </p:txBody>
      </p:sp>
      <p:sp>
        <p:nvSpPr>
          <p:cNvPr id="25" name="矩形 24">
            <a:extLst>
              <a:ext uri="{FF2B5EF4-FFF2-40B4-BE49-F238E27FC236}">
                <a16:creationId xmlns:a16="http://schemas.microsoft.com/office/drawing/2014/main" id="{99263E4E-1033-4A58-8C90-81373542989E}"/>
              </a:ext>
            </a:extLst>
          </p:cNvPr>
          <p:cNvSpPr/>
          <p:nvPr/>
        </p:nvSpPr>
        <p:spPr>
          <a:xfrm>
            <a:off x="3693017" y="4156334"/>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0" name="任意多边形: 形状 29">
            <a:extLst>
              <a:ext uri="{FF2B5EF4-FFF2-40B4-BE49-F238E27FC236}">
                <a16:creationId xmlns:a16="http://schemas.microsoft.com/office/drawing/2014/main" id="{FB08E3C7-7957-4D20-A6A1-3C2121F2BA80}"/>
              </a:ext>
            </a:extLst>
          </p:cNvPr>
          <p:cNvSpPr/>
          <p:nvPr/>
        </p:nvSpPr>
        <p:spPr>
          <a:xfrm>
            <a:off x="5054845" y="1938647"/>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2" name="矩形: 圆角 31">
            <a:extLst>
              <a:ext uri="{FF2B5EF4-FFF2-40B4-BE49-F238E27FC236}">
                <a16:creationId xmlns:a16="http://schemas.microsoft.com/office/drawing/2014/main" id="{E6B30A22-FCC3-462A-A682-515FF7B8C1DB}"/>
              </a:ext>
            </a:extLst>
          </p:cNvPr>
          <p:cNvSpPr/>
          <p:nvPr/>
        </p:nvSpPr>
        <p:spPr>
          <a:xfrm>
            <a:off x="5589234" y="1769366"/>
            <a:ext cx="1524558" cy="337133"/>
          </a:xfrm>
          <a:prstGeom prst="roundRect">
            <a:avLst>
              <a:gd name="adj" fmla="val 50000"/>
            </a:avLst>
          </a:prstGeom>
          <a:gradFill>
            <a:gsLst>
              <a:gs pos="0">
                <a:srgbClr val="0070C0"/>
              </a:gs>
              <a:gs pos="100000">
                <a:srgbClr val="00206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3" name="文本框 32">
            <a:extLst>
              <a:ext uri="{FF2B5EF4-FFF2-40B4-BE49-F238E27FC236}">
                <a16:creationId xmlns:a16="http://schemas.microsoft.com/office/drawing/2014/main" id="{F175E38D-AC39-44CC-897A-D472C34FA3EA}"/>
              </a:ext>
            </a:extLst>
          </p:cNvPr>
          <p:cNvSpPr txBox="1"/>
          <p:nvPr/>
        </p:nvSpPr>
        <p:spPr>
          <a:xfrm>
            <a:off x="5707747" y="1753266"/>
            <a:ext cx="1287532" cy="369332"/>
          </a:xfrm>
          <a:prstGeom prst="rect">
            <a:avLst/>
          </a:prstGeom>
          <a:noFill/>
        </p:spPr>
        <p:txBody>
          <a:bodyPr wrap="none" rtlCol="0">
            <a:spAutoFit/>
          </a:bodyPr>
          <a:lstStyle/>
          <a:p>
            <a:pPr algn="ct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2022</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年</a:t>
            </a: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6</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月</a:t>
            </a:r>
          </a:p>
        </p:txBody>
      </p:sp>
      <p:sp>
        <p:nvSpPr>
          <p:cNvPr id="34" name="矩形 33">
            <a:extLst>
              <a:ext uri="{FF2B5EF4-FFF2-40B4-BE49-F238E27FC236}">
                <a16:creationId xmlns:a16="http://schemas.microsoft.com/office/drawing/2014/main" id="{3932BF1F-57EE-478B-9EDD-4539148C8AFB}"/>
              </a:ext>
            </a:extLst>
          </p:cNvPr>
          <p:cNvSpPr/>
          <p:nvPr/>
        </p:nvSpPr>
        <p:spPr>
          <a:xfrm>
            <a:off x="5553607" y="2243572"/>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5" name="任意多边形: 形状 34">
            <a:extLst>
              <a:ext uri="{FF2B5EF4-FFF2-40B4-BE49-F238E27FC236}">
                <a16:creationId xmlns:a16="http://schemas.microsoft.com/office/drawing/2014/main" id="{0155EC38-0E1C-4325-82E2-835BF2C845B5}"/>
              </a:ext>
            </a:extLst>
          </p:cNvPr>
          <p:cNvSpPr/>
          <p:nvPr/>
        </p:nvSpPr>
        <p:spPr>
          <a:xfrm>
            <a:off x="8657274" y="1938647"/>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7" name="矩形: 圆角 36">
            <a:extLst>
              <a:ext uri="{FF2B5EF4-FFF2-40B4-BE49-F238E27FC236}">
                <a16:creationId xmlns:a16="http://schemas.microsoft.com/office/drawing/2014/main" id="{92EAE29B-57C4-481B-B5B3-D9F50BB1ED67}"/>
              </a:ext>
            </a:extLst>
          </p:cNvPr>
          <p:cNvSpPr/>
          <p:nvPr/>
        </p:nvSpPr>
        <p:spPr>
          <a:xfrm>
            <a:off x="9191663" y="1769366"/>
            <a:ext cx="1524558" cy="337133"/>
          </a:xfrm>
          <a:prstGeom prst="roundRect">
            <a:avLst>
              <a:gd name="adj" fmla="val 50000"/>
            </a:avLst>
          </a:prstGeom>
          <a:gradFill>
            <a:gsLst>
              <a:gs pos="0">
                <a:srgbClr val="0070C0"/>
              </a:gs>
              <a:gs pos="100000">
                <a:srgbClr val="00206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8" name="文本框 37">
            <a:extLst>
              <a:ext uri="{FF2B5EF4-FFF2-40B4-BE49-F238E27FC236}">
                <a16:creationId xmlns:a16="http://schemas.microsoft.com/office/drawing/2014/main" id="{C34DCDFB-4FB1-46FD-8C93-9CC9FC4CE0C8}"/>
              </a:ext>
            </a:extLst>
          </p:cNvPr>
          <p:cNvSpPr txBox="1"/>
          <p:nvPr/>
        </p:nvSpPr>
        <p:spPr>
          <a:xfrm>
            <a:off x="9310176" y="1753266"/>
            <a:ext cx="1287532" cy="369332"/>
          </a:xfrm>
          <a:prstGeom prst="rect">
            <a:avLst/>
          </a:prstGeom>
          <a:noFill/>
        </p:spPr>
        <p:txBody>
          <a:bodyPr wrap="none" rtlCol="0">
            <a:spAutoFit/>
          </a:bodyPr>
          <a:lstStyle/>
          <a:p>
            <a:pPr algn="ct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2024</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年</a:t>
            </a: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6</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月</a:t>
            </a:r>
          </a:p>
        </p:txBody>
      </p:sp>
      <p:sp>
        <p:nvSpPr>
          <p:cNvPr id="39" name="矩形 38">
            <a:extLst>
              <a:ext uri="{FF2B5EF4-FFF2-40B4-BE49-F238E27FC236}">
                <a16:creationId xmlns:a16="http://schemas.microsoft.com/office/drawing/2014/main" id="{BCED173E-8111-4DE6-8526-F88BF0A149E2}"/>
              </a:ext>
            </a:extLst>
          </p:cNvPr>
          <p:cNvSpPr/>
          <p:nvPr/>
        </p:nvSpPr>
        <p:spPr>
          <a:xfrm>
            <a:off x="9156036" y="2243572"/>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2" name="任意多边形: 形状 41">
            <a:extLst>
              <a:ext uri="{FF2B5EF4-FFF2-40B4-BE49-F238E27FC236}">
                <a16:creationId xmlns:a16="http://schemas.microsoft.com/office/drawing/2014/main" id="{BDEDD6ED-14CA-40F2-ADD8-1CFEB717275B}"/>
              </a:ext>
            </a:extLst>
          </p:cNvPr>
          <p:cNvSpPr/>
          <p:nvPr/>
        </p:nvSpPr>
        <p:spPr>
          <a:xfrm flipV="1">
            <a:off x="6867934" y="3952422"/>
            <a:ext cx="427511" cy="1448789"/>
          </a:xfrm>
          <a:custGeom>
            <a:avLst/>
            <a:gdLst>
              <a:gd name="connsiteX0" fmla="*/ 0 w 427511"/>
              <a:gd name="connsiteY0" fmla="*/ 1448789 h 1448789"/>
              <a:gd name="connsiteX1" fmla="*/ 0 w 427511"/>
              <a:gd name="connsiteY1" fmla="*/ 427511 h 1448789"/>
              <a:gd name="connsiteX2" fmla="*/ 427511 w 427511"/>
              <a:gd name="connsiteY2" fmla="*/ 0 h 1448789"/>
            </a:gdLst>
            <a:ahLst/>
            <a:cxnLst>
              <a:cxn ang="0">
                <a:pos x="connsiteX0" y="connsiteY0"/>
              </a:cxn>
              <a:cxn ang="0">
                <a:pos x="connsiteX1" y="connsiteY1"/>
              </a:cxn>
              <a:cxn ang="0">
                <a:pos x="connsiteX2" y="connsiteY2"/>
              </a:cxn>
            </a:cxnLst>
            <a:rect l="l" t="t" r="r" b="b"/>
            <a:pathLst>
              <a:path w="427511" h="1448789">
                <a:moveTo>
                  <a:pt x="0" y="1448789"/>
                </a:moveTo>
                <a:lnTo>
                  <a:pt x="0" y="427511"/>
                </a:lnTo>
                <a:lnTo>
                  <a:pt x="427511" y="0"/>
                </a:lnTo>
              </a:path>
            </a:pathLst>
          </a:custGeom>
          <a:noFill/>
          <a:ln>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5" name="矩形: 圆角 44">
            <a:extLst>
              <a:ext uri="{FF2B5EF4-FFF2-40B4-BE49-F238E27FC236}">
                <a16:creationId xmlns:a16="http://schemas.microsoft.com/office/drawing/2014/main" id="{0245597C-AF2B-409A-99E7-637B4F7F6FD7}"/>
              </a:ext>
            </a:extLst>
          </p:cNvPr>
          <p:cNvSpPr/>
          <p:nvPr/>
        </p:nvSpPr>
        <p:spPr>
          <a:xfrm>
            <a:off x="7414199" y="5220688"/>
            <a:ext cx="1524558" cy="337133"/>
          </a:xfrm>
          <a:prstGeom prst="roundRect">
            <a:avLst>
              <a:gd name="adj" fmla="val 50000"/>
            </a:avLst>
          </a:prstGeom>
          <a:gradFill>
            <a:gsLst>
              <a:gs pos="0">
                <a:srgbClr val="0070C0"/>
              </a:gs>
              <a:gs pos="100000">
                <a:srgbClr val="00206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6" name="文本框 45">
            <a:extLst>
              <a:ext uri="{FF2B5EF4-FFF2-40B4-BE49-F238E27FC236}">
                <a16:creationId xmlns:a16="http://schemas.microsoft.com/office/drawing/2014/main" id="{CE655534-80BD-43EE-BCFD-94CA587CF49B}"/>
              </a:ext>
            </a:extLst>
          </p:cNvPr>
          <p:cNvSpPr txBox="1"/>
          <p:nvPr/>
        </p:nvSpPr>
        <p:spPr>
          <a:xfrm>
            <a:off x="7532712" y="5204588"/>
            <a:ext cx="1287532" cy="369332"/>
          </a:xfrm>
          <a:prstGeom prst="rect">
            <a:avLst/>
          </a:prstGeom>
          <a:noFill/>
        </p:spPr>
        <p:txBody>
          <a:bodyPr wrap="none" rtlCol="0">
            <a:spAutoFit/>
          </a:bodyPr>
          <a:lstStyle/>
          <a:p>
            <a:pPr algn="ct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2023</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年</a:t>
            </a:r>
            <a:r>
              <a:rPr lang="en-US" altLang="zh-CN"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6</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月</a:t>
            </a:r>
          </a:p>
        </p:txBody>
      </p:sp>
      <p:sp>
        <p:nvSpPr>
          <p:cNvPr id="44" name="矩形 43">
            <a:extLst>
              <a:ext uri="{FF2B5EF4-FFF2-40B4-BE49-F238E27FC236}">
                <a16:creationId xmlns:a16="http://schemas.microsoft.com/office/drawing/2014/main" id="{3A4F9E1B-010C-48B6-A270-62A9C00F0275}"/>
              </a:ext>
            </a:extLst>
          </p:cNvPr>
          <p:cNvSpPr/>
          <p:nvPr/>
        </p:nvSpPr>
        <p:spPr>
          <a:xfrm>
            <a:off x="7295445" y="4156334"/>
            <a:ext cx="2324100" cy="954107"/>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50" name="文本框 49">
            <a:extLst>
              <a:ext uri="{FF2B5EF4-FFF2-40B4-BE49-F238E27FC236}">
                <a16:creationId xmlns:a16="http://schemas.microsoft.com/office/drawing/2014/main" id="{F3C4C9C6-289D-8446-8B22-1BB842CD132E}"/>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年度工作概述</a:t>
            </a:r>
          </a:p>
        </p:txBody>
      </p:sp>
      <p:grpSp>
        <p:nvGrpSpPr>
          <p:cNvPr id="51" name="组合 50">
            <a:extLst>
              <a:ext uri="{FF2B5EF4-FFF2-40B4-BE49-F238E27FC236}">
                <a16:creationId xmlns:a16="http://schemas.microsoft.com/office/drawing/2014/main" id="{65989EE0-3828-B043-8054-488425259568}"/>
              </a:ext>
            </a:extLst>
          </p:cNvPr>
          <p:cNvGrpSpPr/>
          <p:nvPr/>
        </p:nvGrpSpPr>
        <p:grpSpPr>
          <a:xfrm>
            <a:off x="-212033" y="-377866"/>
            <a:ext cx="1092634" cy="1190657"/>
            <a:chOff x="-2790890" y="-3096932"/>
            <a:chExt cx="7190610" cy="7835694"/>
          </a:xfrm>
        </p:grpSpPr>
        <p:grpSp>
          <p:nvGrpSpPr>
            <p:cNvPr id="52" name="组合 51">
              <a:extLst>
                <a:ext uri="{FF2B5EF4-FFF2-40B4-BE49-F238E27FC236}">
                  <a16:creationId xmlns:a16="http://schemas.microsoft.com/office/drawing/2014/main" id="{BE470CA4-7749-A44F-ADEA-1CC6F66AD975}"/>
                </a:ext>
              </a:extLst>
            </p:cNvPr>
            <p:cNvGrpSpPr/>
            <p:nvPr/>
          </p:nvGrpSpPr>
          <p:grpSpPr>
            <a:xfrm flipH="1" flipV="1">
              <a:off x="-2790890" y="-1679573"/>
              <a:ext cx="7190610" cy="6418335"/>
              <a:chOff x="3731234" y="478518"/>
              <a:chExt cx="7190610" cy="6418335"/>
            </a:xfrm>
          </p:grpSpPr>
          <p:sp>
            <p:nvSpPr>
              <p:cNvPr id="54" name="平行四边形 53">
                <a:extLst>
                  <a:ext uri="{FF2B5EF4-FFF2-40B4-BE49-F238E27FC236}">
                    <a16:creationId xmlns:a16="http://schemas.microsoft.com/office/drawing/2014/main" id="{77F4BD6B-10C2-FD47-A413-EA8FC26F34B9}"/>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5" name="三角形 54">
                <a:extLst>
                  <a:ext uri="{FF2B5EF4-FFF2-40B4-BE49-F238E27FC236}">
                    <a16:creationId xmlns:a16="http://schemas.microsoft.com/office/drawing/2014/main" id="{BA2768F2-4CB5-1E43-BB09-E835187757C1}"/>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6" name="三角形 55">
                <a:extLst>
                  <a:ext uri="{FF2B5EF4-FFF2-40B4-BE49-F238E27FC236}">
                    <a16:creationId xmlns:a16="http://schemas.microsoft.com/office/drawing/2014/main" id="{9E923817-0433-194C-BED7-B819FD795008}"/>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3" name="平行四边形 52">
              <a:extLst>
                <a:ext uri="{FF2B5EF4-FFF2-40B4-BE49-F238E27FC236}">
                  <a16:creationId xmlns:a16="http://schemas.microsoft.com/office/drawing/2014/main" id="{F4DF3C0D-7E53-F64F-B8CA-ADC6CC78D447}"/>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32818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1"/>
                                          </p:val>
                                        </p:tav>
                                        <p:tav tm="100000">
                                          <p:val>
                                            <p:strVal val="#ppt_x"/>
                                          </p:val>
                                        </p:tav>
                                      </p:tavLst>
                                    </p:anim>
                                    <p:anim calcmode="lin" valueType="num">
                                      <p:cBhvr>
                                        <p:cTn id="30"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a:extLst>
              <a:ext uri="{FF2B5EF4-FFF2-40B4-BE49-F238E27FC236}">
                <a16:creationId xmlns:a16="http://schemas.microsoft.com/office/drawing/2014/main" id="{CDC753D3-8908-4344-9EA9-35CD25B726E5}"/>
              </a:ext>
            </a:extLst>
          </p:cNvPr>
          <p:cNvSpPr/>
          <p:nvPr/>
        </p:nvSpPr>
        <p:spPr>
          <a:xfrm>
            <a:off x="6495802" y="1484415"/>
            <a:ext cx="4465122" cy="332509"/>
          </a:xfrm>
          <a:prstGeom prst="roundRect">
            <a:avLst>
              <a:gd name="adj" fmla="val 50000"/>
            </a:avLst>
          </a:prstGeom>
          <a:gradFill>
            <a:gsLst>
              <a:gs pos="0">
                <a:srgbClr val="0070C0"/>
              </a:gs>
              <a:gs pos="100000">
                <a:srgbClr val="002060"/>
              </a:gs>
            </a:gsLst>
            <a:lin ang="2700000" scaled="1"/>
          </a:gradFill>
          <a:ln w="88900">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圆角 22">
            <a:extLst>
              <a:ext uri="{FF2B5EF4-FFF2-40B4-BE49-F238E27FC236}">
                <a16:creationId xmlns:a16="http://schemas.microsoft.com/office/drawing/2014/main" id="{9C24AA17-0618-46B6-8A06-B7FA39ADA9B7}"/>
              </a:ext>
            </a:extLst>
          </p:cNvPr>
          <p:cNvSpPr/>
          <p:nvPr/>
        </p:nvSpPr>
        <p:spPr>
          <a:xfrm>
            <a:off x="1258784" y="3990109"/>
            <a:ext cx="4465122" cy="332509"/>
          </a:xfrm>
          <a:prstGeom prst="roundRect">
            <a:avLst>
              <a:gd name="adj" fmla="val 50000"/>
            </a:avLst>
          </a:prstGeom>
          <a:gradFill>
            <a:gsLst>
              <a:gs pos="0">
                <a:srgbClr val="0070C0"/>
              </a:gs>
              <a:gs pos="100000">
                <a:srgbClr val="002060"/>
              </a:gs>
            </a:gsLst>
            <a:lin ang="2700000" scaled="1"/>
          </a:gradFill>
          <a:ln w="88900">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矩形: 圆角 26">
            <a:extLst>
              <a:ext uri="{FF2B5EF4-FFF2-40B4-BE49-F238E27FC236}">
                <a16:creationId xmlns:a16="http://schemas.microsoft.com/office/drawing/2014/main" id="{01A6289D-2524-4735-8EE4-0970346F2035}"/>
              </a:ext>
            </a:extLst>
          </p:cNvPr>
          <p:cNvSpPr/>
          <p:nvPr/>
        </p:nvSpPr>
        <p:spPr>
          <a:xfrm>
            <a:off x="6495802" y="3990109"/>
            <a:ext cx="4465122" cy="332509"/>
          </a:xfrm>
          <a:prstGeom prst="roundRect">
            <a:avLst>
              <a:gd name="adj" fmla="val 50000"/>
            </a:avLst>
          </a:prstGeom>
          <a:gradFill>
            <a:gsLst>
              <a:gs pos="0">
                <a:srgbClr val="0070C0"/>
              </a:gs>
              <a:gs pos="100000">
                <a:srgbClr val="002060"/>
              </a:gs>
            </a:gsLst>
            <a:lin ang="2700000" scaled="1"/>
          </a:gradFill>
          <a:ln w="88900">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圆角 3">
            <a:extLst>
              <a:ext uri="{FF2B5EF4-FFF2-40B4-BE49-F238E27FC236}">
                <a16:creationId xmlns:a16="http://schemas.microsoft.com/office/drawing/2014/main" id="{8FF3F3B8-EC72-4906-9FA8-79B3CF4BA581}"/>
              </a:ext>
            </a:extLst>
          </p:cNvPr>
          <p:cNvSpPr/>
          <p:nvPr/>
        </p:nvSpPr>
        <p:spPr>
          <a:xfrm>
            <a:off x="1258784" y="1484415"/>
            <a:ext cx="4465122" cy="332509"/>
          </a:xfrm>
          <a:prstGeom prst="roundRect">
            <a:avLst>
              <a:gd name="adj" fmla="val 50000"/>
            </a:avLst>
          </a:prstGeom>
          <a:gradFill>
            <a:gsLst>
              <a:gs pos="0">
                <a:srgbClr val="0070C0"/>
              </a:gs>
              <a:gs pos="100000">
                <a:srgbClr val="002060"/>
              </a:gs>
            </a:gsLst>
            <a:lin ang="2700000" scaled="1"/>
          </a:gradFill>
          <a:ln w="88900">
            <a:solidFill>
              <a:srgbClr val="004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6" name="组合 35">
            <a:extLst>
              <a:ext uri="{FF2B5EF4-FFF2-40B4-BE49-F238E27FC236}">
                <a16:creationId xmlns:a16="http://schemas.microsoft.com/office/drawing/2014/main" id="{63ADE3FC-5FB0-4353-BC60-B94F0B8A2FC5}"/>
              </a:ext>
            </a:extLst>
          </p:cNvPr>
          <p:cNvGrpSpPr/>
          <p:nvPr/>
        </p:nvGrpSpPr>
        <p:grpSpPr>
          <a:xfrm>
            <a:off x="1428998" y="1615043"/>
            <a:ext cx="4144488" cy="2054431"/>
            <a:chOff x="1428998" y="1615043"/>
            <a:chExt cx="4144488" cy="2054431"/>
          </a:xfrm>
        </p:grpSpPr>
        <p:sp>
          <p:nvSpPr>
            <p:cNvPr id="5" name="矩形 4">
              <a:extLst>
                <a:ext uri="{FF2B5EF4-FFF2-40B4-BE49-F238E27FC236}">
                  <a16:creationId xmlns:a16="http://schemas.microsoft.com/office/drawing/2014/main" id="{F8229D41-FB7D-43E0-853D-53524B2DA375}"/>
                </a:ext>
              </a:extLst>
            </p:cNvPr>
            <p:cNvSpPr/>
            <p:nvPr/>
          </p:nvSpPr>
          <p:spPr>
            <a:xfrm>
              <a:off x="1464624" y="1662544"/>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矩形 16">
              <a:extLst>
                <a:ext uri="{FF2B5EF4-FFF2-40B4-BE49-F238E27FC236}">
                  <a16:creationId xmlns:a16="http://schemas.microsoft.com/office/drawing/2014/main" id="{EEA6E059-68C7-4D71-B5FD-327B70ED8FD4}"/>
                </a:ext>
              </a:extLst>
            </p:cNvPr>
            <p:cNvSpPr/>
            <p:nvPr/>
          </p:nvSpPr>
          <p:spPr>
            <a:xfrm>
              <a:off x="1428998" y="1615043"/>
              <a:ext cx="4108862" cy="200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a:extLst>
                <a:ext uri="{FF2B5EF4-FFF2-40B4-BE49-F238E27FC236}">
                  <a16:creationId xmlns:a16="http://schemas.microsoft.com/office/drawing/2014/main" id="{DA3C8E25-EA29-46AA-A31B-8082D2785950}"/>
                </a:ext>
              </a:extLst>
            </p:cNvPr>
            <p:cNvSpPr txBox="1"/>
            <p:nvPr/>
          </p:nvSpPr>
          <p:spPr>
            <a:xfrm flipH="1">
              <a:off x="1579418" y="1962364"/>
              <a:ext cx="2198717" cy="369332"/>
            </a:xfrm>
            <a:prstGeom prst="rect">
              <a:avLst/>
            </a:prstGeom>
            <a:noFill/>
          </p:spPr>
          <p:txBody>
            <a:bodyPr wrap="square" rtlCol="0">
              <a:spAutoFit/>
            </a:bodyPr>
            <a:lstStyle/>
            <a:p>
              <a:r>
                <a:rPr lang="en-US" altLang="zh-CN"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、请输入标题</a:t>
              </a:r>
            </a:p>
          </p:txBody>
        </p:sp>
        <p:sp>
          <p:nvSpPr>
            <p:cNvPr id="31" name="矩形 30">
              <a:extLst>
                <a:ext uri="{FF2B5EF4-FFF2-40B4-BE49-F238E27FC236}">
                  <a16:creationId xmlns:a16="http://schemas.microsoft.com/office/drawing/2014/main" id="{48FE3126-4DAB-47F6-875A-C947CC9CB8EF}"/>
                </a:ext>
              </a:extLst>
            </p:cNvPr>
            <p:cNvSpPr/>
            <p:nvPr/>
          </p:nvSpPr>
          <p:spPr>
            <a:xfrm>
              <a:off x="1939304" y="2377500"/>
              <a:ext cx="3107709"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5" name="target_126420">
              <a:extLst>
                <a:ext uri="{FF2B5EF4-FFF2-40B4-BE49-F238E27FC236}">
                  <a16:creationId xmlns:a16="http://schemas.microsoft.com/office/drawing/2014/main" id="{6FEF1E83-0C30-42A8-A491-E67D94ECB299}"/>
                </a:ext>
              </a:extLst>
            </p:cNvPr>
            <p:cNvSpPr>
              <a:spLocks noChangeAspect="1"/>
            </p:cNvSpPr>
            <p:nvPr/>
          </p:nvSpPr>
          <p:spPr bwMode="auto">
            <a:xfrm>
              <a:off x="4823175" y="3092119"/>
              <a:ext cx="447676" cy="446836"/>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gradFill>
              <a:gsLst>
                <a:gs pos="0">
                  <a:srgbClr val="0070C0"/>
                </a:gs>
                <a:gs pos="100000">
                  <a:srgbClr val="002060"/>
                </a:gs>
              </a:gsLst>
              <a:lin ang="2700000" scaled="1"/>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45" name="组合 44">
            <a:extLst>
              <a:ext uri="{FF2B5EF4-FFF2-40B4-BE49-F238E27FC236}">
                <a16:creationId xmlns:a16="http://schemas.microsoft.com/office/drawing/2014/main" id="{3BA6E1C9-CED9-4F8F-9F3A-F074B945684B}"/>
              </a:ext>
            </a:extLst>
          </p:cNvPr>
          <p:cNvGrpSpPr/>
          <p:nvPr/>
        </p:nvGrpSpPr>
        <p:grpSpPr>
          <a:xfrm>
            <a:off x="1428998" y="4120737"/>
            <a:ext cx="4144488" cy="2054431"/>
            <a:chOff x="1428998" y="4120737"/>
            <a:chExt cx="4144488" cy="2054431"/>
          </a:xfrm>
        </p:grpSpPr>
        <p:sp>
          <p:nvSpPr>
            <p:cNvPr id="24" name="矩形 23">
              <a:extLst>
                <a:ext uri="{FF2B5EF4-FFF2-40B4-BE49-F238E27FC236}">
                  <a16:creationId xmlns:a16="http://schemas.microsoft.com/office/drawing/2014/main" id="{BAAC20C3-869B-4569-833D-9A3E9408DF36}"/>
                </a:ext>
              </a:extLst>
            </p:cNvPr>
            <p:cNvSpPr/>
            <p:nvPr/>
          </p:nvSpPr>
          <p:spPr>
            <a:xfrm>
              <a:off x="1464624" y="4168238"/>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24">
              <a:extLst>
                <a:ext uri="{FF2B5EF4-FFF2-40B4-BE49-F238E27FC236}">
                  <a16:creationId xmlns:a16="http://schemas.microsoft.com/office/drawing/2014/main" id="{77FFCCC7-7AF6-43B3-B4F5-9F47746C81D4}"/>
                </a:ext>
              </a:extLst>
            </p:cNvPr>
            <p:cNvSpPr/>
            <p:nvPr/>
          </p:nvSpPr>
          <p:spPr>
            <a:xfrm>
              <a:off x="1428998" y="4120737"/>
              <a:ext cx="4108862" cy="200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3" name="promotion_115911">
              <a:extLst>
                <a:ext uri="{FF2B5EF4-FFF2-40B4-BE49-F238E27FC236}">
                  <a16:creationId xmlns:a16="http://schemas.microsoft.com/office/drawing/2014/main" id="{B2160F6A-6EC9-4FC1-8C66-5E733F773F9F}"/>
                </a:ext>
              </a:extLst>
            </p:cNvPr>
            <p:cNvSpPr>
              <a:spLocks noChangeAspect="1"/>
            </p:cNvSpPr>
            <p:nvPr/>
          </p:nvSpPr>
          <p:spPr bwMode="auto">
            <a:xfrm>
              <a:off x="4884159" y="5556113"/>
              <a:ext cx="447676" cy="410906"/>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gradFill>
              <a:gsLst>
                <a:gs pos="0">
                  <a:srgbClr val="005AB4"/>
                </a:gs>
                <a:gs pos="100000">
                  <a:srgbClr val="004286"/>
                </a:gs>
              </a:gsLst>
              <a:lin ang="1620000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7" name="文本框 36">
              <a:extLst>
                <a:ext uri="{FF2B5EF4-FFF2-40B4-BE49-F238E27FC236}">
                  <a16:creationId xmlns:a16="http://schemas.microsoft.com/office/drawing/2014/main" id="{CD034685-5C95-4C51-AD38-31B0CF7EAB69}"/>
                </a:ext>
              </a:extLst>
            </p:cNvPr>
            <p:cNvSpPr txBox="1"/>
            <p:nvPr/>
          </p:nvSpPr>
          <p:spPr>
            <a:xfrm flipH="1">
              <a:off x="1579418" y="4476964"/>
              <a:ext cx="2198717" cy="369332"/>
            </a:xfrm>
            <a:prstGeom prst="rect">
              <a:avLst/>
            </a:prstGeom>
            <a:noFill/>
          </p:spPr>
          <p:txBody>
            <a:bodyPr wrap="square" rtlCol="0">
              <a:spAutoFit/>
            </a:bodyPr>
            <a:lstStyle/>
            <a:p>
              <a:r>
                <a:rPr lang="en-US" altLang="zh-CN"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、请输入标题</a:t>
              </a:r>
            </a:p>
          </p:txBody>
        </p:sp>
        <p:sp>
          <p:nvSpPr>
            <p:cNvPr id="38" name="矩形 37">
              <a:extLst>
                <a:ext uri="{FF2B5EF4-FFF2-40B4-BE49-F238E27FC236}">
                  <a16:creationId xmlns:a16="http://schemas.microsoft.com/office/drawing/2014/main" id="{E07B69A6-1F91-4016-BFD9-83E376C22915}"/>
                </a:ext>
              </a:extLst>
            </p:cNvPr>
            <p:cNvSpPr/>
            <p:nvPr/>
          </p:nvSpPr>
          <p:spPr>
            <a:xfrm>
              <a:off x="1939304" y="4892100"/>
              <a:ext cx="3107709"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43" name="组合 42">
            <a:extLst>
              <a:ext uri="{FF2B5EF4-FFF2-40B4-BE49-F238E27FC236}">
                <a16:creationId xmlns:a16="http://schemas.microsoft.com/office/drawing/2014/main" id="{EE2C9516-8D28-4E29-8BF8-C732B37AB2C7}"/>
              </a:ext>
            </a:extLst>
          </p:cNvPr>
          <p:cNvGrpSpPr/>
          <p:nvPr/>
        </p:nvGrpSpPr>
        <p:grpSpPr>
          <a:xfrm>
            <a:off x="6666016" y="1615043"/>
            <a:ext cx="4144488" cy="2054431"/>
            <a:chOff x="6666016" y="1615043"/>
            <a:chExt cx="4144488" cy="2054431"/>
          </a:xfrm>
        </p:grpSpPr>
        <p:sp>
          <p:nvSpPr>
            <p:cNvPr id="20" name="矩形 19">
              <a:extLst>
                <a:ext uri="{FF2B5EF4-FFF2-40B4-BE49-F238E27FC236}">
                  <a16:creationId xmlns:a16="http://schemas.microsoft.com/office/drawing/2014/main" id="{0DF0B899-A94C-4CF9-8042-D0E4AE44347C}"/>
                </a:ext>
              </a:extLst>
            </p:cNvPr>
            <p:cNvSpPr/>
            <p:nvPr/>
          </p:nvSpPr>
          <p:spPr>
            <a:xfrm>
              <a:off x="6701642" y="1662544"/>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矩形 20">
              <a:extLst>
                <a:ext uri="{FF2B5EF4-FFF2-40B4-BE49-F238E27FC236}">
                  <a16:creationId xmlns:a16="http://schemas.microsoft.com/office/drawing/2014/main" id="{333B6329-DB72-4D4C-8F3F-97C78A8EC6CD}"/>
                </a:ext>
              </a:extLst>
            </p:cNvPr>
            <p:cNvSpPr/>
            <p:nvPr/>
          </p:nvSpPr>
          <p:spPr>
            <a:xfrm>
              <a:off x="6666016" y="1615043"/>
              <a:ext cx="4108862" cy="200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4" name="residential_122365">
              <a:extLst>
                <a:ext uri="{FF2B5EF4-FFF2-40B4-BE49-F238E27FC236}">
                  <a16:creationId xmlns:a16="http://schemas.microsoft.com/office/drawing/2014/main" id="{1CD6392E-95A3-423E-979F-94BBE0BF268C}"/>
                </a:ext>
              </a:extLst>
            </p:cNvPr>
            <p:cNvSpPr>
              <a:spLocks noChangeAspect="1"/>
            </p:cNvSpPr>
            <p:nvPr/>
          </p:nvSpPr>
          <p:spPr bwMode="auto">
            <a:xfrm>
              <a:off x="10178574" y="3065366"/>
              <a:ext cx="447676" cy="447050"/>
            </a:xfrm>
            <a:custGeom>
              <a:avLst/>
              <a:gdLst>
                <a:gd name="connsiteX0" fmla="*/ 64421 w 606933"/>
                <a:gd name="connsiteY0" fmla="*/ 368927 h 606087"/>
                <a:gd name="connsiteX1" fmla="*/ 64421 w 606933"/>
                <a:gd name="connsiteY1" fmla="*/ 408886 h 606087"/>
                <a:gd name="connsiteX2" fmla="*/ 218970 w 606933"/>
                <a:gd name="connsiteY2" fmla="*/ 408886 h 606087"/>
                <a:gd name="connsiteX3" fmla="*/ 218970 w 606933"/>
                <a:gd name="connsiteY3" fmla="*/ 368927 h 606087"/>
                <a:gd name="connsiteX4" fmla="*/ 387986 w 606933"/>
                <a:gd name="connsiteY4" fmla="*/ 368912 h 606087"/>
                <a:gd name="connsiteX5" fmla="*/ 387986 w 606933"/>
                <a:gd name="connsiteY5" fmla="*/ 408874 h 606087"/>
                <a:gd name="connsiteX6" fmla="*/ 542419 w 606933"/>
                <a:gd name="connsiteY6" fmla="*/ 408874 h 606087"/>
                <a:gd name="connsiteX7" fmla="*/ 542419 w 606933"/>
                <a:gd name="connsiteY7" fmla="*/ 368912 h 606087"/>
                <a:gd name="connsiteX8" fmla="*/ 64421 w 606933"/>
                <a:gd name="connsiteY8" fmla="*/ 271725 h 606087"/>
                <a:gd name="connsiteX9" fmla="*/ 64421 w 606933"/>
                <a:gd name="connsiteY9" fmla="*/ 311685 h 606087"/>
                <a:gd name="connsiteX10" fmla="*/ 218970 w 606933"/>
                <a:gd name="connsiteY10" fmla="*/ 311685 h 606087"/>
                <a:gd name="connsiteX11" fmla="*/ 218970 w 606933"/>
                <a:gd name="connsiteY11" fmla="*/ 271725 h 606087"/>
                <a:gd name="connsiteX12" fmla="*/ 387986 w 606933"/>
                <a:gd name="connsiteY12" fmla="*/ 271704 h 606087"/>
                <a:gd name="connsiteX13" fmla="*/ 387986 w 606933"/>
                <a:gd name="connsiteY13" fmla="*/ 311666 h 606087"/>
                <a:gd name="connsiteX14" fmla="*/ 542419 w 606933"/>
                <a:gd name="connsiteY14" fmla="*/ 311666 h 606087"/>
                <a:gd name="connsiteX15" fmla="*/ 542419 w 606933"/>
                <a:gd name="connsiteY15" fmla="*/ 271704 h 606087"/>
                <a:gd name="connsiteX16" fmla="*/ 64421 w 606933"/>
                <a:gd name="connsiteY16" fmla="*/ 174524 h 606087"/>
                <a:gd name="connsiteX17" fmla="*/ 64421 w 606933"/>
                <a:gd name="connsiteY17" fmla="*/ 214483 h 606087"/>
                <a:gd name="connsiteX18" fmla="*/ 218970 w 606933"/>
                <a:gd name="connsiteY18" fmla="*/ 214483 h 606087"/>
                <a:gd name="connsiteX19" fmla="*/ 218970 w 606933"/>
                <a:gd name="connsiteY19" fmla="*/ 174524 h 606087"/>
                <a:gd name="connsiteX20" fmla="*/ 387986 w 606933"/>
                <a:gd name="connsiteY20" fmla="*/ 174496 h 606087"/>
                <a:gd name="connsiteX21" fmla="*/ 387986 w 606933"/>
                <a:gd name="connsiteY21" fmla="*/ 214458 h 606087"/>
                <a:gd name="connsiteX22" fmla="*/ 542419 w 606933"/>
                <a:gd name="connsiteY22" fmla="*/ 214458 h 606087"/>
                <a:gd name="connsiteX23" fmla="*/ 542419 w 606933"/>
                <a:gd name="connsiteY23" fmla="*/ 174496 h 606087"/>
                <a:gd name="connsiteX24" fmla="*/ 323472 w 606933"/>
                <a:gd name="connsiteY24" fmla="*/ 97169 h 606087"/>
                <a:gd name="connsiteX25" fmla="*/ 606933 w 606933"/>
                <a:gd name="connsiteY25" fmla="*/ 97169 h 606087"/>
                <a:gd name="connsiteX26" fmla="*/ 606933 w 606933"/>
                <a:gd name="connsiteY26" fmla="*/ 606087 h 606087"/>
                <a:gd name="connsiteX27" fmla="*/ 485207 w 606933"/>
                <a:gd name="connsiteY27" fmla="*/ 606087 h 606087"/>
                <a:gd name="connsiteX28" fmla="*/ 485207 w 606933"/>
                <a:gd name="connsiteY28" fmla="*/ 513974 h 606087"/>
                <a:gd name="connsiteX29" fmla="*/ 445198 w 606933"/>
                <a:gd name="connsiteY29" fmla="*/ 513974 h 606087"/>
                <a:gd name="connsiteX30" fmla="*/ 445198 w 606933"/>
                <a:gd name="connsiteY30" fmla="*/ 606087 h 606087"/>
                <a:gd name="connsiteX31" fmla="*/ 323472 w 606933"/>
                <a:gd name="connsiteY31" fmla="*/ 606087 h 606087"/>
                <a:gd name="connsiteX32" fmla="*/ 64421 w 606933"/>
                <a:gd name="connsiteY32" fmla="*/ 77222 h 606087"/>
                <a:gd name="connsiteX33" fmla="*/ 64421 w 606933"/>
                <a:gd name="connsiteY33" fmla="*/ 117181 h 606087"/>
                <a:gd name="connsiteX34" fmla="*/ 218970 w 606933"/>
                <a:gd name="connsiteY34" fmla="*/ 117181 h 606087"/>
                <a:gd name="connsiteX35" fmla="*/ 218970 w 606933"/>
                <a:gd name="connsiteY35" fmla="*/ 77222 h 606087"/>
                <a:gd name="connsiteX36" fmla="*/ 0 w 606933"/>
                <a:gd name="connsiteY36" fmla="*/ 0 h 606087"/>
                <a:gd name="connsiteX37" fmla="*/ 283391 w 606933"/>
                <a:gd name="connsiteY37" fmla="*/ 0 h 606087"/>
                <a:gd name="connsiteX38" fmla="*/ 283391 w 606933"/>
                <a:gd name="connsiteY38" fmla="*/ 606087 h 606087"/>
                <a:gd name="connsiteX39" fmla="*/ 161752 w 606933"/>
                <a:gd name="connsiteY39" fmla="*/ 606087 h 606087"/>
                <a:gd name="connsiteX40" fmla="*/ 161752 w 606933"/>
                <a:gd name="connsiteY40" fmla="*/ 513980 h 606087"/>
                <a:gd name="connsiteX41" fmla="*/ 121739 w 606933"/>
                <a:gd name="connsiteY41" fmla="*/ 513980 h 606087"/>
                <a:gd name="connsiteX42" fmla="*/ 121739 w 606933"/>
                <a:gd name="connsiteY42" fmla="*/ 606087 h 606087"/>
                <a:gd name="connsiteX43" fmla="*/ 0 w 606933"/>
                <a:gd name="connsiteY43"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933" h="606087">
                  <a:moveTo>
                    <a:pt x="64421" y="368927"/>
                  </a:moveTo>
                  <a:lnTo>
                    <a:pt x="64421" y="408886"/>
                  </a:lnTo>
                  <a:lnTo>
                    <a:pt x="218970" y="408886"/>
                  </a:lnTo>
                  <a:lnTo>
                    <a:pt x="218970" y="368927"/>
                  </a:lnTo>
                  <a:close/>
                  <a:moveTo>
                    <a:pt x="387986" y="368912"/>
                  </a:moveTo>
                  <a:lnTo>
                    <a:pt x="387986" y="408874"/>
                  </a:lnTo>
                  <a:lnTo>
                    <a:pt x="542419" y="408874"/>
                  </a:lnTo>
                  <a:lnTo>
                    <a:pt x="542419" y="368912"/>
                  </a:lnTo>
                  <a:close/>
                  <a:moveTo>
                    <a:pt x="64421" y="271725"/>
                  </a:moveTo>
                  <a:lnTo>
                    <a:pt x="64421" y="311685"/>
                  </a:lnTo>
                  <a:lnTo>
                    <a:pt x="218970" y="311685"/>
                  </a:lnTo>
                  <a:lnTo>
                    <a:pt x="218970" y="271725"/>
                  </a:lnTo>
                  <a:close/>
                  <a:moveTo>
                    <a:pt x="387986" y="271704"/>
                  </a:moveTo>
                  <a:lnTo>
                    <a:pt x="387986" y="311666"/>
                  </a:lnTo>
                  <a:lnTo>
                    <a:pt x="542419" y="311666"/>
                  </a:lnTo>
                  <a:lnTo>
                    <a:pt x="542419" y="271704"/>
                  </a:lnTo>
                  <a:close/>
                  <a:moveTo>
                    <a:pt x="64421" y="174524"/>
                  </a:moveTo>
                  <a:lnTo>
                    <a:pt x="64421" y="214483"/>
                  </a:lnTo>
                  <a:lnTo>
                    <a:pt x="218970" y="214483"/>
                  </a:lnTo>
                  <a:lnTo>
                    <a:pt x="218970" y="174524"/>
                  </a:lnTo>
                  <a:close/>
                  <a:moveTo>
                    <a:pt x="387986" y="174496"/>
                  </a:moveTo>
                  <a:lnTo>
                    <a:pt x="387986" y="214458"/>
                  </a:lnTo>
                  <a:lnTo>
                    <a:pt x="542419" y="214458"/>
                  </a:lnTo>
                  <a:lnTo>
                    <a:pt x="542419" y="174496"/>
                  </a:lnTo>
                  <a:close/>
                  <a:moveTo>
                    <a:pt x="323472" y="97169"/>
                  </a:moveTo>
                  <a:lnTo>
                    <a:pt x="606933" y="97169"/>
                  </a:lnTo>
                  <a:lnTo>
                    <a:pt x="606933" y="606087"/>
                  </a:lnTo>
                  <a:lnTo>
                    <a:pt x="485207" y="606087"/>
                  </a:lnTo>
                  <a:lnTo>
                    <a:pt x="485207" y="513974"/>
                  </a:lnTo>
                  <a:lnTo>
                    <a:pt x="445198" y="513974"/>
                  </a:lnTo>
                  <a:lnTo>
                    <a:pt x="445198" y="606087"/>
                  </a:lnTo>
                  <a:lnTo>
                    <a:pt x="323472" y="606087"/>
                  </a:lnTo>
                  <a:close/>
                  <a:moveTo>
                    <a:pt x="64421" y="77222"/>
                  </a:moveTo>
                  <a:lnTo>
                    <a:pt x="64421" y="117181"/>
                  </a:lnTo>
                  <a:lnTo>
                    <a:pt x="218970" y="117181"/>
                  </a:lnTo>
                  <a:lnTo>
                    <a:pt x="218970" y="77222"/>
                  </a:lnTo>
                  <a:close/>
                  <a:moveTo>
                    <a:pt x="0" y="0"/>
                  </a:moveTo>
                  <a:lnTo>
                    <a:pt x="283391" y="0"/>
                  </a:lnTo>
                  <a:lnTo>
                    <a:pt x="283391" y="606087"/>
                  </a:lnTo>
                  <a:lnTo>
                    <a:pt x="161752" y="606087"/>
                  </a:lnTo>
                  <a:lnTo>
                    <a:pt x="161752" y="513980"/>
                  </a:lnTo>
                  <a:lnTo>
                    <a:pt x="121739" y="513980"/>
                  </a:lnTo>
                  <a:lnTo>
                    <a:pt x="121739" y="606087"/>
                  </a:lnTo>
                  <a:lnTo>
                    <a:pt x="0" y="606087"/>
                  </a:lnTo>
                  <a:close/>
                </a:path>
              </a:pathLst>
            </a:custGeom>
            <a:gradFill>
              <a:gsLst>
                <a:gs pos="0">
                  <a:srgbClr val="004286"/>
                </a:gs>
                <a:gs pos="100000">
                  <a:srgbClr val="005AB4"/>
                </a:gs>
              </a:gsLst>
              <a:lin ang="1620000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9" name="文本框 38">
              <a:extLst>
                <a:ext uri="{FF2B5EF4-FFF2-40B4-BE49-F238E27FC236}">
                  <a16:creationId xmlns:a16="http://schemas.microsoft.com/office/drawing/2014/main" id="{D0EDDA0D-B9A2-44B7-A31B-A83F9A018624}"/>
                </a:ext>
              </a:extLst>
            </p:cNvPr>
            <p:cNvSpPr txBox="1"/>
            <p:nvPr/>
          </p:nvSpPr>
          <p:spPr>
            <a:xfrm flipH="1">
              <a:off x="6926118" y="1962364"/>
              <a:ext cx="2198717" cy="369332"/>
            </a:xfrm>
            <a:prstGeom prst="rect">
              <a:avLst/>
            </a:prstGeom>
            <a:noFill/>
          </p:spPr>
          <p:txBody>
            <a:bodyPr wrap="square" rtlCol="0">
              <a:spAutoFit/>
            </a:bodyPr>
            <a:lstStyle/>
            <a:p>
              <a:r>
                <a:rPr lang="en-US" altLang="zh-CN"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、请输入标题</a:t>
              </a:r>
            </a:p>
          </p:txBody>
        </p:sp>
        <p:sp>
          <p:nvSpPr>
            <p:cNvPr id="40" name="矩形 39">
              <a:extLst>
                <a:ext uri="{FF2B5EF4-FFF2-40B4-BE49-F238E27FC236}">
                  <a16:creationId xmlns:a16="http://schemas.microsoft.com/office/drawing/2014/main" id="{0048515A-411E-42EF-AE8D-D3F096BB5ECA}"/>
                </a:ext>
              </a:extLst>
            </p:cNvPr>
            <p:cNvSpPr/>
            <p:nvPr/>
          </p:nvSpPr>
          <p:spPr>
            <a:xfrm>
              <a:off x="7286004" y="2377500"/>
              <a:ext cx="3107709"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nvGrpSpPr>
          <p:cNvPr id="44" name="组合 43">
            <a:extLst>
              <a:ext uri="{FF2B5EF4-FFF2-40B4-BE49-F238E27FC236}">
                <a16:creationId xmlns:a16="http://schemas.microsoft.com/office/drawing/2014/main" id="{DCEF0A7C-CD79-4C73-B4DB-CD690258C8D3}"/>
              </a:ext>
            </a:extLst>
          </p:cNvPr>
          <p:cNvGrpSpPr/>
          <p:nvPr/>
        </p:nvGrpSpPr>
        <p:grpSpPr>
          <a:xfrm>
            <a:off x="6666016" y="4120737"/>
            <a:ext cx="4144488" cy="2054431"/>
            <a:chOff x="6666016" y="4120737"/>
            <a:chExt cx="4144488" cy="2054431"/>
          </a:xfrm>
        </p:grpSpPr>
        <p:sp>
          <p:nvSpPr>
            <p:cNvPr id="28" name="矩形 27">
              <a:extLst>
                <a:ext uri="{FF2B5EF4-FFF2-40B4-BE49-F238E27FC236}">
                  <a16:creationId xmlns:a16="http://schemas.microsoft.com/office/drawing/2014/main" id="{2A5A65DB-B6C7-4ED6-B660-95D4C98D5FA7}"/>
                </a:ext>
              </a:extLst>
            </p:cNvPr>
            <p:cNvSpPr/>
            <p:nvPr/>
          </p:nvSpPr>
          <p:spPr>
            <a:xfrm>
              <a:off x="6701642" y="4168238"/>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9" name="矩形 28">
              <a:extLst>
                <a:ext uri="{FF2B5EF4-FFF2-40B4-BE49-F238E27FC236}">
                  <a16:creationId xmlns:a16="http://schemas.microsoft.com/office/drawing/2014/main" id="{0E17CBF3-D247-4E78-BE56-D553D90FBD24}"/>
                </a:ext>
              </a:extLst>
            </p:cNvPr>
            <p:cNvSpPr/>
            <p:nvPr/>
          </p:nvSpPr>
          <p:spPr>
            <a:xfrm>
              <a:off x="6666016" y="4120737"/>
              <a:ext cx="4108862" cy="200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2" name="virtual-cloud_74160">
              <a:extLst>
                <a:ext uri="{FF2B5EF4-FFF2-40B4-BE49-F238E27FC236}">
                  <a16:creationId xmlns:a16="http://schemas.microsoft.com/office/drawing/2014/main" id="{2031001A-C060-45A3-8C3B-460878096FC7}"/>
                </a:ext>
              </a:extLst>
            </p:cNvPr>
            <p:cNvSpPr>
              <a:spLocks noChangeAspect="1"/>
            </p:cNvSpPr>
            <p:nvPr/>
          </p:nvSpPr>
          <p:spPr bwMode="auto">
            <a:xfrm>
              <a:off x="10178223" y="5628671"/>
              <a:ext cx="447676" cy="332974"/>
            </a:xfrm>
            <a:custGeom>
              <a:avLst/>
              <a:gdLst>
                <a:gd name="T0" fmla="*/ 4546 w 5369"/>
                <a:gd name="T1" fmla="*/ 1300 h 4000"/>
                <a:gd name="T2" fmla="*/ 3316 w 5369"/>
                <a:gd name="T3" fmla="*/ 496 h 4000"/>
                <a:gd name="T4" fmla="*/ 2270 w 5369"/>
                <a:gd name="T5" fmla="*/ 0 h 4000"/>
                <a:gd name="T6" fmla="*/ 1450 w 5369"/>
                <a:gd name="T7" fmla="*/ 277 h 4000"/>
                <a:gd name="T8" fmla="*/ 1018 w 5369"/>
                <a:gd name="T9" fmla="*/ 843 h 4000"/>
                <a:gd name="T10" fmla="*/ 324 w 5369"/>
                <a:gd name="T11" fmla="*/ 1382 h 4000"/>
                <a:gd name="T12" fmla="*/ 0 w 5369"/>
                <a:gd name="T13" fmla="*/ 2361 h 4000"/>
                <a:gd name="T14" fmla="*/ 1639 w 5369"/>
                <a:gd name="T15" fmla="*/ 4000 h 4000"/>
                <a:gd name="T16" fmla="*/ 3954 w 5369"/>
                <a:gd name="T17" fmla="*/ 4000 h 4000"/>
                <a:gd name="T18" fmla="*/ 5369 w 5369"/>
                <a:gd name="T19" fmla="*/ 2585 h 4000"/>
                <a:gd name="T20" fmla="*/ 4546 w 5369"/>
                <a:gd name="T21" fmla="*/ 1300 h 4000"/>
                <a:gd name="T22" fmla="*/ 3954 w 5369"/>
                <a:gd name="T23" fmla="*/ 3467 h 4000"/>
                <a:gd name="T24" fmla="*/ 1639 w 5369"/>
                <a:gd name="T25" fmla="*/ 3467 h 4000"/>
                <a:gd name="T26" fmla="*/ 533 w 5369"/>
                <a:gd name="T27" fmla="*/ 2361 h 4000"/>
                <a:gd name="T28" fmla="*/ 1307 w 5369"/>
                <a:gd name="T29" fmla="*/ 1305 h 4000"/>
                <a:gd name="T30" fmla="*/ 1484 w 5369"/>
                <a:gd name="T31" fmla="*/ 1125 h 4000"/>
                <a:gd name="T32" fmla="*/ 2270 w 5369"/>
                <a:gd name="T33" fmla="*/ 534 h 4000"/>
                <a:gd name="T34" fmla="*/ 2963 w 5369"/>
                <a:gd name="T35" fmla="*/ 917 h 4000"/>
                <a:gd name="T36" fmla="*/ 3232 w 5369"/>
                <a:gd name="T37" fmla="*/ 1039 h 4000"/>
                <a:gd name="T38" fmla="*/ 3354 w 5369"/>
                <a:gd name="T39" fmla="*/ 1029 h 4000"/>
                <a:gd name="T40" fmla="*/ 4077 w 5369"/>
                <a:gd name="T41" fmla="*/ 1574 h 4000"/>
                <a:gd name="T42" fmla="*/ 4245 w 5369"/>
                <a:gd name="T43" fmla="*/ 1753 h 4000"/>
                <a:gd name="T44" fmla="*/ 4836 w 5369"/>
                <a:gd name="T45" fmla="*/ 2585 h 4000"/>
                <a:gd name="T46" fmla="*/ 3954 w 5369"/>
                <a:gd name="T47" fmla="*/ 3467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69" h="4000">
                  <a:moveTo>
                    <a:pt x="4546" y="1300"/>
                  </a:moveTo>
                  <a:cubicBezTo>
                    <a:pt x="4347" y="808"/>
                    <a:pt x="3857" y="479"/>
                    <a:pt x="3316" y="496"/>
                  </a:cubicBezTo>
                  <a:cubicBezTo>
                    <a:pt x="3060" y="183"/>
                    <a:pt x="2680" y="0"/>
                    <a:pt x="2270" y="0"/>
                  </a:cubicBezTo>
                  <a:cubicBezTo>
                    <a:pt x="1971" y="0"/>
                    <a:pt x="1687" y="96"/>
                    <a:pt x="1450" y="277"/>
                  </a:cubicBezTo>
                  <a:cubicBezTo>
                    <a:pt x="1258" y="424"/>
                    <a:pt x="1108" y="621"/>
                    <a:pt x="1018" y="843"/>
                  </a:cubicBezTo>
                  <a:cubicBezTo>
                    <a:pt x="742" y="956"/>
                    <a:pt x="505" y="1140"/>
                    <a:pt x="324" y="1382"/>
                  </a:cubicBezTo>
                  <a:cubicBezTo>
                    <a:pt x="112" y="1666"/>
                    <a:pt x="0" y="2005"/>
                    <a:pt x="0" y="2361"/>
                  </a:cubicBezTo>
                  <a:cubicBezTo>
                    <a:pt x="0" y="3265"/>
                    <a:pt x="735" y="4000"/>
                    <a:pt x="1639" y="4000"/>
                  </a:cubicBezTo>
                  <a:lnTo>
                    <a:pt x="3954" y="4000"/>
                  </a:lnTo>
                  <a:cubicBezTo>
                    <a:pt x="4734" y="4000"/>
                    <a:pt x="5369" y="3366"/>
                    <a:pt x="5369" y="2585"/>
                  </a:cubicBezTo>
                  <a:cubicBezTo>
                    <a:pt x="5369" y="2030"/>
                    <a:pt x="5043" y="1529"/>
                    <a:pt x="4546" y="1300"/>
                  </a:cubicBezTo>
                  <a:close/>
                  <a:moveTo>
                    <a:pt x="3954" y="3467"/>
                  </a:moveTo>
                  <a:lnTo>
                    <a:pt x="1639" y="3467"/>
                  </a:lnTo>
                  <a:cubicBezTo>
                    <a:pt x="1030" y="3467"/>
                    <a:pt x="533" y="2971"/>
                    <a:pt x="533" y="2361"/>
                  </a:cubicBezTo>
                  <a:cubicBezTo>
                    <a:pt x="533" y="1875"/>
                    <a:pt x="844" y="1451"/>
                    <a:pt x="1307" y="1305"/>
                  </a:cubicBezTo>
                  <a:cubicBezTo>
                    <a:pt x="1393" y="1279"/>
                    <a:pt x="1459" y="1211"/>
                    <a:pt x="1484" y="1125"/>
                  </a:cubicBezTo>
                  <a:cubicBezTo>
                    <a:pt x="1584" y="777"/>
                    <a:pt x="1907" y="534"/>
                    <a:pt x="2270" y="534"/>
                  </a:cubicBezTo>
                  <a:cubicBezTo>
                    <a:pt x="2553" y="534"/>
                    <a:pt x="2812" y="677"/>
                    <a:pt x="2963" y="917"/>
                  </a:cubicBezTo>
                  <a:cubicBezTo>
                    <a:pt x="3020" y="1008"/>
                    <a:pt x="3126" y="1056"/>
                    <a:pt x="3232" y="1039"/>
                  </a:cubicBezTo>
                  <a:cubicBezTo>
                    <a:pt x="3273" y="1032"/>
                    <a:pt x="3314" y="1029"/>
                    <a:pt x="3354" y="1029"/>
                  </a:cubicBezTo>
                  <a:cubicBezTo>
                    <a:pt x="3688" y="1029"/>
                    <a:pt x="3986" y="1253"/>
                    <a:pt x="4077" y="1574"/>
                  </a:cubicBezTo>
                  <a:cubicBezTo>
                    <a:pt x="4100" y="1658"/>
                    <a:pt x="4163" y="1724"/>
                    <a:pt x="4245" y="1753"/>
                  </a:cubicBezTo>
                  <a:cubicBezTo>
                    <a:pt x="4598" y="1877"/>
                    <a:pt x="4836" y="2211"/>
                    <a:pt x="4836" y="2585"/>
                  </a:cubicBezTo>
                  <a:cubicBezTo>
                    <a:pt x="4836" y="3072"/>
                    <a:pt x="4440" y="3467"/>
                    <a:pt x="3954" y="3467"/>
                  </a:cubicBezTo>
                  <a:close/>
                </a:path>
              </a:pathLst>
            </a:custGeom>
            <a:gradFill>
              <a:gsLst>
                <a:gs pos="0">
                  <a:srgbClr val="005AB4"/>
                </a:gs>
                <a:gs pos="100000">
                  <a:srgbClr val="004286"/>
                </a:gs>
              </a:gsLst>
              <a:lin ang="1620000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1" name="文本框 40">
              <a:extLst>
                <a:ext uri="{FF2B5EF4-FFF2-40B4-BE49-F238E27FC236}">
                  <a16:creationId xmlns:a16="http://schemas.microsoft.com/office/drawing/2014/main" id="{C01DA5C2-4822-432B-89FD-0FCC7DAD7ACC}"/>
                </a:ext>
              </a:extLst>
            </p:cNvPr>
            <p:cNvSpPr txBox="1"/>
            <p:nvPr/>
          </p:nvSpPr>
          <p:spPr>
            <a:xfrm flipH="1">
              <a:off x="6926118" y="4476964"/>
              <a:ext cx="2198717" cy="369332"/>
            </a:xfrm>
            <a:prstGeom prst="rect">
              <a:avLst/>
            </a:prstGeom>
            <a:noFill/>
          </p:spPr>
          <p:txBody>
            <a:bodyPr wrap="square" rtlCol="0">
              <a:spAutoFit/>
            </a:bodyPr>
            <a:lstStyle/>
            <a:p>
              <a:r>
                <a:rPr lang="en-US" altLang="zh-CN"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、请输入标题</a:t>
              </a:r>
            </a:p>
          </p:txBody>
        </p:sp>
        <p:sp>
          <p:nvSpPr>
            <p:cNvPr id="42" name="矩形 41">
              <a:extLst>
                <a:ext uri="{FF2B5EF4-FFF2-40B4-BE49-F238E27FC236}">
                  <a16:creationId xmlns:a16="http://schemas.microsoft.com/office/drawing/2014/main" id="{186BDFD4-7AB0-4A9A-9A62-F7F42C97410D}"/>
                </a:ext>
              </a:extLst>
            </p:cNvPr>
            <p:cNvSpPr/>
            <p:nvPr/>
          </p:nvSpPr>
          <p:spPr>
            <a:xfrm>
              <a:off x="7286004" y="4892100"/>
              <a:ext cx="3107709"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46" name="文本框 45">
            <a:extLst>
              <a:ext uri="{FF2B5EF4-FFF2-40B4-BE49-F238E27FC236}">
                <a16:creationId xmlns:a16="http://schemas.microsoft.com/office/drawing/2014/main" id="{FB820B72-4253-754E-BF93-CE356F2E1EE4}"/>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年度工作概述</a:t>
            </a:r>
          </a:p>
        </p:txBody>
      </p:sp>
      <p:grpSp>
        <p:nvGrpSpPr>
          <p:cNvPr id="48" name="组合 47">
            <a:extLst>
              <a:ext uri="{FF2B5EF4-FFF2-40B4-BE49-F238E27FC236}">
                <a16:creationId xmlns:a16="http://schemas.microsoft.com/office/drawing/2014/main" id="{C6C80918-3FF2-0F4E-96B4-03396C2C947B}"/>
              </a:ext>
            </a:extLst>
          </p:cNvPr>
          <p:cNvGrpSpPr/>
          <p:nvPr/>
        </p:nvGrpSpPr>
        <p:grpSpPr>
          <a:xfrm>
            <a:off x="-212033" y="-377866"/>
            <a:ext cx="1092634" cy="1190657"/>
            <a:chOff x="-2790890" y="-3096932"/>
            <a:chExt cx="7190610" cy="7835694"/>
          </a:xfrm>
        </p:grpSpPr>
        <p:grpSp>
          <p:nvGrpSpPr>
            <p:cNvPr id="49" name="组合 48">
              <a:extLst>
                <a:ext uri="{FF2B5EF4-FFF2-40B4-BE49-F238E27FC236}">
                  <a16:creationId xmlns:a16="http://schemas.microsoft.com/office/drawing/2014/main" id="{E26F7AB5-6F18-4046-9312-0D4188F0CF47}"/>
                </a:ext>
              </a:extLst>
            </p:cNvPr>
            <p:cNvGrpSpPr/>
            <p:nvPr/>
          </p:nvGrpSpPr>
          <p:grpSpPr>
            <a:xfrm flipH="1" flipV="1">
              <a:off x="-2790890" y="-1679573"/>
              <a:ext cx="7190610" cy="6418335"/>
              <a:chOff x="3731234" y="478518"/>
              <a:chExt cx="7190610" cy="6418335"/>
            </a:xfrm>
          </p:grpSpPr>
          <p:sp>
            <p:nvSpPr>
              <p:cNvPr id="51" name="平行四边形 50">
                <a:extLst>
                  <a:ext uri="{FF2B5EF4-FFF2-40B4-BE49-F238E27FC236}">
                    <a16:creationId xmlns:a16="http://schemas.microsoft.com/office/drawing/2014/main" id="{FF0BAE10-2405-BB48-B98F-A7091611B08A}"/>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2" name="三角形 51">
                <a:extLst>
                  <a:ext uri="{FF2B5EF4-FFF2-40B4-BE49-F238E27FC236}">
                    <a16:creationId xmlns:a16="http://schemas.microsoft.com/office/drawing/2014/main" id="{08699737-D295-F944-919F-C56A7E2E9C55}"/>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3" name="三角形 52">
                <a:extLst>
                  <a:ext uri="{FF2B5EF4-FFF2-40B4-BE49-F238E27FC236}">
                    <a16:creationId xmlns:a16="http://schemas.microsoft.com/office/drawing/2014/main" id="{D839EB0C-A179-4C41-AE93-12900B0C6228}"/>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0" name="平行四边形 49">
              <a:extLst>
                <a:ext uri="{FF2B5EF4-FFF2-40B4-BE49-F238E27FC236}">
                  <a16:creationId xmlns:a16="http://schemas.microsoft.com/office/drawing/2014/main" id="{9BBEB6E9-A3FC-5C44-98DE-5388F72F92DC}"/>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33100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500"/>
                            </p:stCondLst>
                            <p:childTnLst>
                              <p:par>
                                <p:cTn id="18" presetID="17" presetClass="entr" presetSubtype="1"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ppt_h/2"/>
                                          </p:val>
                                        </p:tav>
                                        <p:tav tm="100000">
                                          <p:val>
                                            <p:strVal val="#ppt_y"/>
                                          </p:val>
                                        </p:tav>
                                      </p:tavLst>
                                    </p:anim>
                                    <p:anim calcmode="lin" valueType="num">
                                      <p:cBhvr>
                                        <p:cTn id="22" dur="500" fill="hold"/>
                                        <p:tgtEl>
                                          <p:spTgt spid="45"/>
                                        </p:tgtEl>
                                        <p:attrNameLst>
                                          <p:attrName>ppt_w</p:attrName>
                                        </p:attrNameLst>
                                      </p:cBhvr>
                                      <p:tavLst>
                                        <p:tav tm="0">
                                          <p:val>
                                            <p:strVal val="#ppt_w"/>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childTnLst>
                                </p:cTn>
                              </p:par>
                              <p:par>
                                <p:cTn id="24" presetID="17" presetClass="entr" presetSubtype="1"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ppt_h/2"/>
                                          </p:val>
                                        </p:tav>
                                        <p:tav tm="100000">
                                          <p:val>
                                            <p:strVal val="#ppt_y"/>
                                          </p:val>
                                        </p:tav>
                                      </p:tavLst>
                                    </p:anim>
                                    <p:anim calcmode="lin" valueType="num">
                                      <p:cBhvr>
                                        <p:cTn id="28" dur="500" fill="hold"/>
                                        <p:tgtEl>
                                          <p:spTgt spid="36"/>
                                        </p:tgtEl>
                                        <p:attrNameLst>
                                          <p:attrName>ppt_w</p:attrName>
                                        </p:attrNameLst>
                                      </p:cBhvr>
                                      <p:tavLst>
                                        <p:tav tm="0">
                                          <p:val>
                                            <p:strVal val="#ppt_w"/>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childTnLst>
                                </p:cTn>
                              </p:par>
                              <p:par>
                                <p:cTn id="30" presetID="17" presetClass="entr" presetSubtype="1"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ppt_x</p:attrName>
                                        </p:attrNameLst>
                                      </p:cBhvr>
                                      <p:tavLst>
                                        <p:tav tm="0">
                                          <p:val>
                                            <p:strVal val="#ppt_x"/>
                                          </p:val>
                                        </p:tav>
                                        <p:tav tm="100000">
                                          <p:val>
                                            <p:strVal val="#ppt_x"/>
                                          </p:val>
                                        </p:tav>
                                      </p:tavLst>
                                    </p:anim>
                                    <p:anim calcmode="lin" valueType="num">
                                      <p:cBhvr>
                                        <p:cTn id="33" dur="500" fill="hold"/>
                                        <p:tgtEl>
                                          <p:spTgt spid="43"/>
                                        </p:tgtEl>
                                        <p:attrNameLst>
                                          <p:attrName>ppt_y</p:attrName>
                                        </p:attrNameLst>
                                      </p:cBhvr>
                                      <p:tavLst>
                                        <p:tav tm="0">
                                          <p:val>
                                            <p:strVal val="#ppt_y-#ppt_h/2"/>
                                          </p:val>
                                        </p:tav>
                                        <p:tav tm="100000">
                                          <p:val>
                                            <p:strVal val="#ppt_y"/>
                                          </p:val>
                                        </p:tav>
                                      </p:tavLst>
                                    </p:anim>
                                    <p:anim calcmode="lin" valueType="num">
                                      <p:cBhvr>
                                        <p:cTn id="34" dur="500" fill="hold"/>
                                        <p:tgtEl>
                                          <p:spTgt spid="43"/>
                                        </p:tgtEl>
                                        <p:attrNameLst>
                                          <p:attrName>ppt_w</p:attrName>
                                        </p:attrNameLst>
                                      </p:cBhvr>
                                      <p:tavLst>
                                        <p:tav tm="0">
                                          <p:val>
                                            <p:strVal val="#ppt_w"/>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childTnLst>
                                </p:cTn>
                              </p:par>
                              <p:par>
                                <p:cTn id="36" presetID="17" presetClass="entr" presetSubtype="1"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ppt_x</p:attrName>
                                        </p:attrNameLst>
                                      </p:cBhvr>
                                      <p:tavLst>
                                        <p:tav tm="0">
                                          <p:val>
                                            <p:strVal val="#ppt_x"/>
                                          </p:val>
                                        </p:tav>
                                        <p:tav tm="100000">
                                          <p:val>
                                            <p:strVal val="#ppt_x"/>
                                          </p:val>
                                        </p:tav>
                                      </p:tavLst>
                                    </p:anim>
                                    <p:anim calcmode="lin" valueType="num">
                                      <p:cBhvr>
                                        <p:cTn id="39" dur="500" fill="hold"/>
                                        <p:tgtEl>
                                          <p:spTgt spid="44"/>
                                        </p:tgtEl>
                                        <p:attrNameLst>
                                          <p:attrName>ppt_y</p:attrName>
                                        </p:attrNameLst>
                                      </p:cBhvr>
                                      <p:tavLst>
                                        <p:tav tm="0">
                                          <p:val>
                                            <p:strVal val="#ppt_y-#ppt_h/2"/>
                                          </p:val>
                                        </p:tav>
                                        <p:tav tm="100000">
                                          <p:val>
                                            <p:strVal val="#ppt_y"/>
                                          </p:val>
                                        </p:tav>
                                      </p:tavLst>
                                    </p:anim>
                                    <p:anim calcmode="lin" valueType="num">
                                      <p:cBhvr>
                                        <p:cTn id="40" dur="500" fill="hold"/>
                                        <p:tgtEl>
                                          <p:spTgt spid="44"/>
                                        </p:tgtEl>
                                        <p:attrNameLst>
                                          <p:attrName>ppt_w</p:attrName>
                                        </p:attrNameLst>
                                      </p:cBhvr>
                                      <p:tavLst>
                                        <p:tav tm="0">
                                          <p:val>
                                            <p:strVal val="#ppt_w"/>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4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1"/>
                                          </p:val>
                                        </p:tav>
                                        <p:tav tm="100000">
                                          <p:val>
                                            <p:strVal val="#ppt_x"/>
                                          </p:val>
                                        </p:tav>
                                      </p:tavLst>
                                    </p:anim>
                                    <p:anim calcmode="lin" valueType="num">
                                      <p:cBhvr>
                                        <p:cTn id="47"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4"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D8C7427F-40A5-4251-9710-49767CAE6ADB}"/>
              </a:ext>
            </a:extLst>
          </p:cNvPr>
          <p:cNvGrpSpPr/>
          <p:nvPr/>
        </p:nvGrpSpPr>
        <p:grpSpPr>
          <a:xfrm>
            <a:off x="638177" y="1836057"/>
            <a:ext cx="3194070" cy="2127250"/>
            <a:chOff x="1219199" y="1676400"/>
            <a:chExt cx="3194070" cy="2127250"/>
          </a:xfrm>
        </p:grpSpPr>
        <p:pic>
          <p:nvPicPr>
            <p:cNvPr id="4" name="图片 3">
              <a:extLst>
                <a:ext uri="{FF2B5EF4-FFF2-40B4-BE49-F238E27FC236}">
                  <a16:creationId xmlns:a16="http://schemas.microsoft.com/office/drawing/2014/main" id="{48EABA25-B0E1-4F5E-A3FC-0137802103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9200" y="1676400"/>
              <a:ext cx="3194069" cy="2127250"/>
            </a:xfrm>
            <a:prstGeom prst="rect">
              <a:avLst/>
            </a:prstGeom>
          </p:spPr>
        </p:pic>
        <p:sp>
          <p:nvSpPr>
            <p:cNvPr id="14" name="矩形 13">
              <a:extLst>
                <a:ext uri="{FF2B5EF4-FFF2-40B4-BE49-F238E27FC236}">
                  <a16:creationId xmlns:a16="http://schemas.microsoft.com/office/drawing/2014/main" id="{43E22BBC-4AAD-4A0B-ABF8-65B9CD96C58B}"/>
                </a:ext>
              </a:extLst>
            </p:cNvPr>
            <p:cNvSpPr/>
            <p:nvPr/>
          </p:nvSpPr>
          <p:spPr>
            <a:xfrm>
              <a:off x="1219199" y="1676400"/>
              <a:ext cx="3194069" cy="21272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8" name="组合 17">
            <a:extLst>
              <a:ext uri="{FF2B5EF4-FFF2-40B4-BE49-F238E27FC236}">
                <a16:creationId xmlns:a16="http://schemas.microsoft.com/office/drawing/2014/main" id="{2A53F16B-A47D-403B-AD88-39832DEC241E}"/>
              </a:ext>
            </a:extLst>
          </p:cNvPr>
          <p:cNvGrpSpPr/>
          <p:nvPr/>
        </p:nvGrpSpPr>
        <p:grpSpPr>
          <a:xfrm>
            <a:off x="4439559" y="1836057"/>
            <a:ext cx="3194069" cy="2127250"/>
            <a:chOff x="4603845" y="1676400"/>
            <a:chExt cx="3194069" cy="2127250"/>
          </a:xfrm>
        </p:grpSpPr>
        <p:pic>
          <p:nvPicPr>
            <p:cNvPr id="6" name="图片 5">
              <a:extLst>
                <a:ext uri="{FF2B5EF4-FFF2-40B4-BE49-F238E27FC236}">
                  <a16:creationId xmlns:a16="http://schemas.microsoft.com/office/drawing/2014/main" id="{7EA57F0A-8E6C-4CE7-9F9F-6433CDC216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03845" y="1676400"/>
              <a:ext cx="3194069" cy="2127250"/>
            </a:xfrm>
            <a:prstGeom prst="rect">
              <a:avLst/>
            </a:prstGeom>
          </p:spPr>
        </p:pic>
        <p:sp>
          <p:nvSpPr>
            <p:cNvPr id="15" name="矩形 14">
              <a:extLst>
                <a:ext uri="{FF2B5EF4-FFF2-40B4-BE49-F238E27FC236}">
                  <a16:creationId xmlns:a16="http://schemas.microsoft.com/office/drawing/2014/main" id="{D9066CC9-5E54-49FB-A740-287132D36262}"/>
                </a:ext>
              </a:extLst>
            </p:cNvPr>
            <p:cNvSpPr/>
            <p:nvPr/>
          </p:nvSpPr>
          <p:spPr>
            <a:xfrm>
              <a:off x="4603845" y="1676400"/>
              <a:ext cx="3194069" cy="212725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9" name="组合 18">
            <a:extLst>
              <a:ext uri="{FF2B5EF4-FFF2-40B4-BE49-F238E27FC236}">
                <a16:creationId xmlns:a16="http://schemas.microsoft.com/office/drawing/2014/main" id="{0C504B4F-7609-4F3B-BF2F-2FDB4C0DD8FC}"/>
              </a:ext>
            </a:extLst>
          </p:cNvPr>
          <p:cNvGrpSpPr/>
          <p:nvPr/>
        </p:nvGrpSpPr>
        <p:grpSpPr>
          <a:xfrm>
            <a:off x="8240940" y="1836057"/>
            <a:ext cx="3213368" cy="2127250"/>
            <a:chOff x="8153400" y="1676400"/>
            <a:chExt cx="3213368" cy="2127250"/>
          </a:xfrm>
        </p:grpSpPr>
        <p:pic>
          <p:nvPicPr>
            <p:cNvPr id="8" name="图片 7">
              <a:extLst>
                <a:ext uri="{FF2B5EF4-FFF2-40B4-BE49-F238E27FC236}">
                  <a16:creationId xmlns:a16="http://schemas.microsoft.com/office/drawing/2014/main" id="{E220B90F-19DA-4FEE-8D78-4FE29788B3B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53400" y="1676400"/>
              <a:ext cx="3213368" cy="2127250"/>
            </a:xfrm>
            <a:prstGeom prst="rect">
              <a:avLst/>
            </a:prstGeom>
          </p:spPr>
        </p:pic>
        <p:sp>
          <p:nvSpPr>
            <p:cNvPr id="17" name="矩形 16">
              <a:extLst>
                <a:ext uri="{FF2B5EF4-FFF2-40B4-BE49-F238E27FC236}">
                  <a16:creationId xmlns:a16="http://schemas.microsoft.com/office/drawing/2014/main" id="{C2E05414-B45C-4A2B-88EB-4B951A47674A}"/>
                </a:ext>
              </a:extLst>
            </p:cNvPr>
            <p:cNvSpPr/>
            <p:nvPr/>
          </p:nvSpPr>
          <p:spPr>
            <a:xfrm>
              <a:off x="8153400" y="1676400"/>
              <a:ext cx="3194069" cy="21272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1" name="文本框 20">
            <a:extLst>
              <a:ext uri="{FF2B5EF4-FFF2-40B4-BE49-F238E27FC236}">
                <a16:creationId xmlns:a16="http://schemas.microsoft.com/office/drawing/2014/main" id="{06533ACF-85BC-454B-997D-1E26FB1C3E5A}"/>
              </a:ext>
            </a:extLst>
          </p:cNvPr>
          <p:cNvSpPr txBox="1"/>
          <p:nvPr/>
        </p:nvSpPr>
        <p:spPr>
          <a:xfrm>
            <a:off x="1426393" y="4416697"/>
            <a:ext cx="1800494" cy="369332"/>
          </a:xfrm>
          <a:prstGeom prst="rect">
            <a:avLst/>
          </a:prstGeom>
          <a:noFill/>
        </p:spPr>
        <p:txBody>
          <a:bodyPr wrap="none" rtlCol="0">
            <a:spAutoFit/>
          </a:bodyPr>
          <a:lstStyle/>
          <a:p>
            <a:pPr algn="ctr"/>
            <a:r>
              <a:rPr lang="zh-CN" altLang="en-US">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22" name="矩形 21">
            <a:extLst>
              <a:ext uri="{FF2B5EF4-FFF2-40B4-BE49-F238E27FC236}">
                <a16:creationId xmlns:a16="http://schemas.microsoft.com/office/drawing/2014/main" id="{CFD1B80A-33F0-4D6E-AD7B-24F538D1E856}"/>
              </a:ext>
            </a:extLst>
          </p:cNvPr>
          <p:cNvSpPr/>
          <p:nvPr/>
        </p:nvSpPr>
        <p:spPr>
          <a:xfrm>
            <a:off x="1056640" y="5043897"/>
            <a:ext cx="2540000"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矩形 22">
            <a:extLst>
              <a:ext uri="{FF2B5EF4-FFF2-40B4-BE49-F238E27FC236}">
                <a16:creationId xmlns:a16="http://schemas.microsoft.com/office/drawing/2014/main" id="{5C99A2D1-61FE-4B8D-98AC-F566923274C2}"/>
              </a:ext>
            </a:extLst>
          </p:cNvPr>
          <p:cNvSpPr/>
          <p:nvPr/>
        </p:nvSpPr>
        <p:spPr>
          <a:xfrm>
            <a:off x="2078990" y="4833654"/>
            <a:ext cx="495300" cy="55801"/>
          </a:xfrm>
          <a:prstGeom prst="rect">
            <a:avLst/>
          </a:prstGeom>
          <a:gradFill>
            <a:gsLst>
              <a:gs pos="0">
                <a:srgbClr val="004286"/>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文本框 23">
            <a:extLst>
              <a:ext uri="{FF2B5EF4-FFF2-40B4-BE49-F238E27FC236}">
                <a16:creationId xmlns:a16="http://schemas.microsoft.com/office/drawing/2014/main" id="{DC15CCA2-FA4C-43E4-81FE-8617C9EE597A}"/>
              </a:ext>
            </a:extLst>
          </p:cNvPr>
          <p:cNvSpPr txBox="1"/>
          <p:nvPr/>
        </p:nvSpPr>
        <p:spPr>
          <a:xfrm>
            <a:off x="5284018" y="4416697"/>
            <a:ext cx="1800494" cy="369332"/>
          </a:xfrm>
          <a:prstGeom prst="rect">
            <a:avLst/>
          </a:prstGeom>
          <a:noFill/>
        </p:spPr>
        <p:txBody>
          <a:bodyPr wrap="none" rtlCol="0">
            <a:spAutoFit/>
          </a:bodyPr>
          <a:lstStyle/>
          <a:p>
            <a:pPr algn="ctr"/>
            <a:r>
              <a:rPr lang="zh-CN" altLang="en-US">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25" name="矩形 24">
            <a:extLst>
              <a:ext uri="{FF2B5EF4-FFF2-40B4-BE49-F238E27FC236}">
                <a16:creationId xmlns:a16="http://schemas.microsoft.com/office/drawing/2014/main" id="{765FFD22-E3DF-453C-9B94-5214FBDD12AC}"/>
              </a:ext>
            </a:extLst>
          </p:cNvPr>
          <p:cNvSpPr/>
          <p:nvPr/>
        </p:nvSpPr>
        <p:spPr>
          <a:xfrm>
            <a:off x="4914265" y="5043897"/>
            <a:ext cx="2540000"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6" name="矩形 25">
            <a:extLst>
              <a:ext uri="{FF2B5EF4-FFF2-40B4-BE49-F238E27FC236}">
                <a16:creationId xmlns:a16="http://schemas.microsoft.com/office/drawing/2014/main" id="{79DA2183-033E-46F8-83B8-701C98F14D33}"/>
              </a:ext>
            </a:extLst>
          </p:cNvPr>
          <p:cNvSpPr/>
          <p:nvPr/>
        </p:nvSpPr>
        <p:spPr>
          <a:xfrm>
            <a:off x="5936615" y="4833654"/>
            <a:ext cx="495300" cy="55801"/>
          </a:xfrm>
          <a:prstGeom prst="rect">
            <a:avLst/>
          </a:prstGeom>
          <a:gradFill>
            <a:gsLst>
              <a:gs pos="0">
                <a:srgbClr val="004286"/>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文本框 26">
            <a:extLst>
              <a:ext uri="{FF2B5EF4-FFF2-40B4-BE49-F238E27FC236}">
                <a16:creationId xmlns:a16="http://schemas.microsoft.com/office/drawing/2014/main" id="{4FAEE96C-63C6-4E27-98AF-9581ED5A045D}"/>
              </a:ext>
            </a:extLst>
          </p:cNvPr>
          <p:cNvSpPr txBox="1"/>
          <p:nvPr/>
        </p:nvSpPr>
        <p:spPr>
          <a:xfrm>
            <a:off x="9072247" y="4416697"/>
            <a:ext cx="1800494" cy="369332"/>
          </a:xfrm>
          <a:prstGeom prst="rect">
            <a:avLst/>
          </a:prstGeom>
          <a:noFill/>
        </p:spPr>
        <p:txBody>
          <a:bodyPr wrap="none" rtlCol="0">
            <a:spAutoFit/>
          </a:bodyPr>
          <a:lstStyle/>
          <a:p>
            <a:pPr algn="ctr"/>
            <a:r>
              <a:rPr lang="zh-CN" altLang="en-US">
                <a:latin typeface="Arial" panose="020B0604020202020204" pitchFamily="34" charset="0"/>
                <a:ea typeface="思源黑体 CN Regular" panose="020B0500000000000000" pitchFamily="34" charset="-122"/>
                <a:sym typeface="Arial" panose="020B0604020202020204" pitchFamily="34" charset="0"/>
              </a:rPr>
              <a:t>请输入您的标题</a:t>
            </a:r>
          </a:p>
        </p:txBody>
      </p:sp>
      <p:sp>
        <p:nvSpPr>
          <p:cNvPr id="28" name="矩形 27">
            <a:extLst>
              <a:ext uri="{FF2B5EF4-FFF2-40B4-BE49-F238E27FC236}">
                <a16:creationId xmlns:a16="http://schemas.microsoft.com/office/drawing/2014/main" id="{43E40629-8DF5-44FE-AAB2-2544A1B040A1}"/>
              </a:ext>
            </a:extLst>
          </p:cNvPr>
          <p:cNvSpPr/>
          <p:nvPr/>
        </p:nvSpPr>
        <p:spPr>
          <a:xfrm>
            <a:off x="8702494" y="5043897"/>
            <a:ext cx="2540000" cy="738664"/>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9" name="矩形 28">
            <a:extLst>
              <a:ext uri="{FF2B5EF4-FFF2-40B4-BE49-F238E27FC236}">
                <a16:creationId xmlns:a16="http://schemas.microsoft.com/office/drawing/2014/main" id="{869944F0-7A9C-4FBD-B4B8-25A488818E49}"/>
              </a:ext>
            </a:extLst>
          </p:cNvPr>
          <p:cNvSpPr/>
          <p:nvPr/>
        </p:nvSpPr>
        <p:spPr>
          <a:xfrm>
            <a:off x="9724844" y="4833654"/>
            <a:ext cx="495300" cy="55801"/>
          </a:xfrm>
          <a:prstGeom prst="rect">
            <a:avLst/>
          </a:prstGeom>
          <a:gradFill>
            <a:gsLst>
              <a:gs pos="0">
                <a:srgbClr val="004286"/>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0" name="文本框 29">
            <a:extLst>
              <a:ext uri="{FF2B5EF4-FFF2-40B4-BE49-F238E27FC236}">
                <a16:creationId xmlns:a16="http://schemas.microsoft.com/office/drawing/2014/main" id="{D3B1B760-9E41-394F-AA61-42E368477ACB}"/>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年度工作概述</a:t>
            </a:r>
          </a:p>
        </p:txBody>
      </p:sp>
      <p:grpSp>
        <p:nvGrpSpPr>
          <p:cNvPr id="31" name="组合 30">
            <a:extLst>
              <a:ext uri="{FF2B5EF4-FFF2-40B4-BE49-F238E27FC236}">
                <a16:creationId xmlns:a16="http://schemas.microsoft.com/office/drawing/2014/main" id="{3D3BC392-26FC-184D-8B6C-848AF14C3BB6}"/>
              </a:ext>
            </a:extLst>
          </p:cNvPr>
          <p:cNvGrpSpPr/>
          <p:nvPr/>
        </p:nvGrpSpPr>
        <p:grpSpPr>
          <a:xfrm>
            <a:off x="-212033" y="-377866"/>
            <a:ext cx="1092634" cy="1190657"/>
            <a:chOff x="-2790890" y="-3096932"/>
            <a:chExt cx="7190610" cy="7835694"/>
          </a:xfrm>
        </p:grpSpPr>
        <p:grpSp>
          <p:nvGrpSpPr>
            <p:cNvPr id="32" name="组合 31">
              <a:extLst>
                <a:ext uri="{FF2B5EF4-FFF2-40B4-BE49-F238E27FC236}">
                  <a16:creationId xmlns:a16="http://schemas.microsoft.com/office/drawing/2014/main" id="{00585F53-A27E-C04E-A321-FB6DAE6A8769}"/>
                </a:ext>
              </a:extLst>
            </p:cNvPr>
            <p:cNvGrpSpPr/>
            <p:nvPr/>
          </p:nvGrpSpPr>
          <p:grpSpPr>
            <a:xfrm flipH="1" flipV="1">
              <a:off x="-2790890" y="-1679573"/>
              <a:ext cx="7190610" cy="6418335"/>
              <a:chOff x="3731234" y="478518"/>
              <a:chExt cx="7190610" cy="6418335"/>
            </a:xfrm>
          </p:grpSpPr>
          <p:sp>
            <p:nvSpPr>
              <p:cNvPr id="34" name="平行四边形 33">
                <a:extLst>
                  <a:ext uri="{FF2B5EF4-FFF2-40B4-BE49-F238E27FC236}">
                    <a16:creationId xmlns:a16="http://schemas.microsoft.com/office/drawing/2014/main" id="{DB851EC0-C63C-7A4D-AA0C-C17EDA39794C}"/>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三角形 34">
                <a:extLst>
                  <a:ext uri="{FF2B5EF4-FFF2-40B4-BE49-F238E27FC236}">
                    <a16:creationId xmlns:a16="http://schemas.microsoft.com/office/drawing/2014/main" id="{67086C1A-0254-C544-83B3-27A81793A347}"/>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6" name="三角形 35">
                <a:extLst>
                  <a:ext uri="{FF2B5EF4-FFF2-40B4-BE49-F238E27FC236}">
                    <a16:creationId xmlns:a16="http://schemas.microsoft.com/office/drawing/2014/main" id="{38944DB9-A22A-2B44-B79D-1E780A7B4481}"/>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3" name="平行四边形 32">
              <a:extLst>
                <a:ext uri="{FF2B5EF4-FFF2-40B4-BE49-F238E27FC236}">
                  <a16:creationId xmlns:a16="http://schemas.microsoft.com/office/drawing/2014/main" id="{5681EBA5-0FF2-C14F-BB68-5B5952E85597}"/>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160649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vertical)">
                                      <p:cBhvr>
                                        <p:cTn id="7" dur="500"/>
                                        <p:tgtEl>
                                          <p:spTgt spid="19"/>
                                        </p:tgtEl>
                                      </p:cBhvr>
                                    </p:animEffect>
                                  </p:childTnLst>
                                </p:cTn>
                              </p:par>
                              <p:par>
                                <p:cTn id="8" presetID="3" presetClass="entr" presetSubtype="5"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vertical)">
                                      <p:cBhvr>
                                        <p:cTn id="10" dur="500"/>
                                        <p:tgtEl>
                                          <p:spTgt spid="18"/>
                                        </p:tgtEl>
                                      </p:cBhvr>
                                    </p:animEffect>
                                  </p:childTnLst>
                                </p:cTn>
                              </p:par>
                              <p:par>
                                <p:cTn id="11" presetID="3" presetClass="entr" presetSubtype="5"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vertical)">
                                      <p:cBhvr>
                                        <p:cTn id="13" dur="500"/>
                                        <p:tgtEl>
                                          <p:spTgt spid="16"/>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par>
                                <p:cTn id="53" presetID="16" presetClass="entr" presetSubtype="21"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par>
                          <p:cTn id="56" fill="hold">
                            <p:stCondLst>
                              <p:cond delay="3500"/>
                            </p:stCondLst>
                            <p:childTnLst>
                              <p:par>
                                <p:cTn id="57" presetID="4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1"/>
                                          </p:val>
                                        </p:tav>
                                        <p:tav tm="100000">
                                          <p:val>
                                            <p:strVal val="#ppt_x"/>
                                          </p:val>
                                        </p:tav>
                                      </p:tavLst>
                                    </p:anim>
                                    <p:anim calcmode="lin" valueType="num">
                                      <p:cBhvr>
                                        <p:cTn id="61"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p:bldP spid="25" grpId="0"/>
      <p:bldP spid="26" grpId="0" animBg="1"/>
      <p:bldP spid="27" grpId="0"/>
      <p:bldP spid="28" grpId="0"/>
      <p:bldP spid="29"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2B47A908-2AAB-7D43-8C9B-25229BD23B77}"/>
              </a:ext>
            </a:extLst>
          </p:cNvPr>
          <p:cNvGrpSpPr/>
          <p:nvPr/>
        </p:nvGrpSpPr>
        <p:grpSpPr>
          <a:xfrm flipH="1" flipV="1">
            <a:off x="-2790890" y="-1679573"/>
            <a:ext cx="7190610" cy="6418335"/>
            <a:chOff x="3731234" y="478518"/>
            <a:chExt cx="7190610" cy="6418335"/>
          </a:xfrm>
        </p:grpSpPr>
        <p:sp>
          <p:nvSpPr>
            <p:cNvPr id="11" name="平行四边形 10">
              <a:extLst>
                <a:ext uri="{FF2B5EF4-FFF2-40B4-BE49-F238E27FC236}">
                  <a16:creationId xmlns:a16="http://schemas.microsoft.com/office/drawing/2014/main" id="{C274A1F8-533D-9B45-84FE-DC39C603FB4E}"/>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三角形 11">
              <a:extLst>
                <a:ext uri="{FF2B5EF4-FFF2-40B4-BE49-F238E27FC236}">
                  <a16:creationId xmlns:a16="http://schemas.microsoft.com/office/drawing/2014/main" id="{DFB3AABD-2136-B445-9EA3-A5B600065997}"/>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三角形 12">
              <a:extLst>
                <a:ext uri="{FF2B5EF4-FFF2-40B4-BE49-F238E27FC236}">
                  <a16:creationId xmlns:a16="http://schemas.microsoft.com/office/drawing/2014/main" id="{7BE56A49-22EA-2841-9449-3F66ADAFAF5A}"/>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4" name="平行四边形 13">
            <a:extLst>
              <a:ext uri="{FF2B5EF4-FFF2-40B4-BE49-F238E27FC236}">
                <a16:creationId xmlns:a16="http://schemas.microsoft.com/office/drawing/2014/main" id="{B827FF95-7B11-D446-BB9A-60519182D106}"/>
              </a:ext>
            </a:extLst>
          </p:cNvPr>
          <p:cNvSpPr/>
          <p:nvPr/>
        </p:nvSpPr>
        <p:spPr>
          <a:xfrm>
            <a:off x="9961739" y="437322"/>
            <a:ext cx="5520696" cy="6858000"/>
          </a:xfrm>
          <a:prstGeom prst="parallelogram">
            <a:avLst>
              <a:gd name="adj" fmla="val 76100"/>
            </a:avLst>
          </a:prstGeom>
          <a:gradFill>
            <a:gsLst>
              <a:gs pos="0">
                <a:srgbClr val="0070C0"/>
              </a:gs>
              <a:gs pos="100000">
                <a:srgbClr val="002060"/>
              </a:gs>
            </a:gsLst>
            <a:lin ang="2700000" scaled="1"/>
          </a:gradFill>
          <a:ln>
            <a:noFill/>
          </a:ln>
          <a:effectLst>
            <a:outerShdw blurRad="762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B6802953-568C-8E44-AB13-1C025D7B49F8}"/>
              </a:ext>
            </a:extLst>
          </p:cNvPr>
          <p:cNvSpPr txBox="1"/>
          <p:nvPr/>
        </p:nvSpPr>
        <p:spPr>
          <a:xfrm>
            <a:off x="2440010" y="2758326"/>
            <a:ext cx="1127232" cy="1107996"/>
          </a:xfrm>
          <a:prstGeom prst="rect">
            <a:avLst/>
          </a:prstGeom>
          <a:noFill/>
        </p:spPr>
        <p:txBody>
          <a:bodyPr wrap="none" rtlCol="0">
            <a:spAutoFit/>
          </a:bodyPr>
          <a:lstStyle/>
          <a:p>
            <a:r>
              <a:rPr kumimoji="1" lang="en-US" altLang="zh-CN"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rPr>
              <a:t>02</a:t>
            </a:r>
            <a:endParaRPr kumimoji="1" lang="zh-CN" altLang="en-US" sz="6600" b="1" dirty="0">
              <a:solidFill>
                <a:schemeClr val="bg1"/>
              </a:solidFill>
              <a:latin typeface="Arial" panose="020B0604020202020204" pitchFamily="34" charset="0"/>
              <a:ea typeface="思源黑体 CN Regular" panose="020B0500000000000000" pitchFamily="34" charset="-122"/>
              <a:cs typeface="Arial Black" panose="020B0604020202020204" pitchFamily="34" charset="0"/>
              <a:sym typeface="Arial" panose="020B0604020202020204" pitchFamily="34" charset="0"/>
            </a:endParaRPr>
          </a:p>
        </p:txBody>
      </p:sp>
      <p:sp>
        <p:nvSpPr>
          <p:cNvPr id="16" name="文本框 15">
            <a:extLst>
              <a:ext uri="{FF2B5EF4-FFF2-40B4-BE49-F238E27FC236}">
                <a16:creationId xmlns:a16="http://schemas.microsoft.com/office/drawing/2014/main" id="{61FDECA0-C822-5148-AE65-8EB7F72F930C}"/>
              </a:ext>
            </a:extLst>
          </p:cNvPr>
          <p:cNvSpPr txBox="1"/>
          <p:nvPr/>
        </p:nvSpPr>
        <p:spPr>
          <a:xfrm>
            <a:off x="4399720" y="2619543"/>
            <a:ext cx="5157181" cy="1015663"/>
          </a:xfrm>
          <a:prstGeom prst="rect">
            <a:avLst/>
          </a:prstGeom>
          <a:noFill/>
        </p:spPr>
        <p:txBody>
          <a:bodyPr wrap="none" rtlCol="0">
            <a:spAutoFit/>
          </a:bodyPr>
          <a:lstStyle/>
          <a:p>
            <a:r>
              <a:rPr lang="zh-CN" altLang="en-US" sz="6000" b="1" spc="300" dirty="0">
                <a:gradFill>
                  <a:gsLst>
                    <a:gs pos="0">
                      <a:srgbClr val="0070C0"/>
                    </a:gs>
                    <a:gs pos="100000">
                      <a:srgbClr val="002060"/>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工作完成情况</a:t>
            </a:r>
          </a:p>
        </p:txBody>
      </p:sp>
      <p:sp>
        <p:nvSpPr>
          <p:cNvPr id="17" name="平行四边形 16">
            <a:extLst>
              <a:ext uri="{FF2B5EF4-FFF2-40B4-BE49-F238E27FC236}">
                <a16:creationId xmlns:a16="http://schemas.microsoft.com/office/drawing/2014/main" id="{FD6754BF-22BD-F641-BEE0-976CF2073595}"/>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7">
            <a:extLst>
              <a:ext uri="{FF2B5EF4-FFF2-40B4-BE49-F238E27FC236}">
                <a16:creationId xmlns:a16="http://schemas.microsoft.com/office/drawing/2014/main" id="{7D08038D-AF68-D549-BB4B-BC56A34CE373}"/>
              </a:ext>
            </a:extLst>
          </p:cNvPr>
          <p:cNvSpPr txBox="1"/>
          <p:nvPr/>
        </p:nvSpPr>
        <p:spPr>
          <a:xfrm>
            <a:off x="4399720" y="3611202"/>
            <a:ext cx="5520696" cy="525465"/>
          </a:xfrm>
          <a:prstGeom prst="rect">
            <a:avLst/>
          </a:prstGeom>
          <a:noFill/>
        </p:spPr>
        <p:txBody>
          <a:bodyPr wrap="square" rtlCol="0">
            <a:spAutoFit/>
          </a:bodyPr>
          <a:lstStyle/>
          <a:p>
            <a:pPr>
              <a:lnSpc>
                <a:spcPct val="150000"/>
              </a:lnSpc>
            </a:pPr>
            <a:r>
              <a:rPr lang="en" altLang="zh-CN" sz="1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your content is entered here, or by copying your text, select paste in this box and choose to retain only text. your content is typed here, or by copying your text, select paste in this box.</a:t>
            </a:r>
          </a:p>
        </p:txBody>
      </p:sp>
      <p:pic>
        <p:nvPicPr>
          <p:cNvPr id="2" name="图片 1">
            <a:extLst>
              <a:ext uri="{FF2B5EF4-FFF2-40B4-BE49-F238E27FC236}">
                <a16:creationId xmlns:a16="http://schemas.microsoft.com/office/drawing/2014/main" id="{077B7CE3-5241-4641-8191-D4CA9BC63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160" y="133782"/>
            <a:ext cx="3957942" cy="689179"/>
          </a:xfrm>
          <a:prstGeom prst="rect">
            <a:avLst/>
          </a:prstGeom>
        </p:spPr>
      </p:pic>
    </p:spTree>
    <p:extLst>
      <p:ext uri="{BB962C8B-B14F-4D97-AF65-F5344CB8AC3E}">
        <p14:creationId xmlns:p14="http://schemas.microsoft.com/office/powerpoint/2010/main" val="141076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0D72930B-248E-4F8F-85F4-BAA9A4B54882}"/>
              </a:ext>
            </a:extLst>
          </p:cNvPr>
          <p:cNvSpPr/>
          <p:nvPr/>
        </p:nvSpPr>
        <p:spPr>
          <a:xfrm>
            <a:off x="897392" y="2060452"/>
            <a:ext cx="5024436" cy="2520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圆顶角 13">
            <a:extLst>
              <a:ext uri="{FF2B5EF4-FFF2-40B4-BE49-F238E27FC236}">
                <a16:creationId xmlns:a16="http://schemas.microsoft.com/office/drawing/2014/main" id="{E5C5E779-7618-48EA-BB5E-AA403225034E}"/>
              </a:ext>
            </a:extLst>
          </p:cNvPr>
          <p:cNvSpPr/>
          <p:nvPr/>
        </p:nvSpPr>
        <p:spPr>
          <a:xfrm rot="5400000">
            <a:off x="2526373" y="431471"/>
            <a:ext cx="252000" cy="3509961"/>
          </a:xfrm>
          <a:prstGeom prst="round2SameRect">
            <a:avLst>
              <a:gd name="adj1" fmla="val 20707"/>
              <a:gd name="adj2" fmla="val 0"/>
            </a:avLst>
          </a:prstGeom>
          <a:gradFill>
            <a:gsLst>
              <a:gs pos="0">
                <a:srgbClr val="004286"/>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0" name="组合 9">
            <a:extLst>
              <a:ext uri="{FF2B5EF4-FFF2-40B4-BE49-F238E27FC236}">
                <a16:creationId xmlns:a16="http://schemas.microsoft.com/office/drawing/2014/main" id="{02713074-24EE-4C45-A157-D8423399577D}"/>
              </a:ext>
            </a:extLst>
          </p:cNvPr>
          <p:cNvGrpSpPr/>
          <p:nvPr/>
        </p:nvGrpSpPr>
        <p:grpSpPr>
          <a:xfrm>
            <a:off x="4248974" y="1528783"/>
            <a:ext cx="646331" cy="369332"/>
            <a:chOff x="4423146" y="1223983"/>
            <a:chExt cx="646331" cy="369332"/>
          </a:xfrm>
        </p:grpSpPr>
        <p:sp>
          <p:nvSpPr>
            <p:cNvPr id="11" name="对话气泡: 圆角矩形 10">
              <a:extLst>
                <a:ext uri="{FF2B5EF4-FFF2-40B4-BE49-F238E27FC236}">
                  <a16:creationId xmlns:a16="http://schemas.microsoft.com/office/drawing/2014/main" id="{5308BA0A-D85B-4F4A-9CA4-D94E6CFBB27F}"/>
                </a:ext>
              </a:extLst>
            </p:cNvPr>
            <p:cNvSpPr/>
            <p:nvPr/>
          </p:nvSpPr>
          <p:spPr>
            <a:xfrm>
              <a:off x="4433455" y="1239711"/>
              <a:ext cx="633916" cy="350261"/>
            </a:xfrm>
            <a:prstGeom prst="wedgeRoundRectCallout">
              <a:avLst>
                <a:gd name="adj1" fmla="val -32371"/>
                <a:gd name="adj2" fmla="val 76422"/>
                <a:gd name="adj3" fmla="val 16667"/>
              </a:avLst>
            </a:prstGeom>
            <a:solidFill>
              <a:srgbClr val="0042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D36E060C-22FF-4B05-B7EA-17D37C52EA3D}"/>
                </a:ext>
              </a:extLst>
            </p:cNvPr>
            <p:cNvSpPr txBox="1"/>
            <p:nvPr/>
          </p:nvSpPr>
          <p:spPr>
            <a:xfrm>
              <a:off x="4423146" y="1223983"/>
              <a:ext cx="646331" cy="369332"/>
            </a:xfrm>
            <a:prstGeom prst="rect">
              <a:avLst/>
            </a:prstGeom>
            <a:noFill/>
          </p:spPr>
          <p:txBody>
            <a:bodyPr wrap="none" rtlCol="0">
              <a:spAutoFit/>
            </a:bodyPr>
            <a:lstStyle/>
            <a:p>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80%</a:t>
              </a:r>
              <a:endPar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0" name="矩形 19">
            <a:extLst>
              <a:ext uri="{FF2B5EF4-FFF2-40B4-BE49-F238E27FC236}">
                <a16:creationId xmlns:a16="http://schemas.microsoft.com/office/drawing/2014/main" id="{A8212E05-7441-4DD3-BF1B-30548AFF9B54}"/>
              </a:ext>
            </a:extLst>
          </p:cNvPr>
          <p:cNvSpPr/>
          <p:nvPr/>
        </p:nvSpPr>
        <p:spPr>
          <a:xfrm>
            <a:off x="897392" y="3184649"/>
            <a:ext cx="5024436" cy="2520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矩形: 圆顶角 20">
            <a:extLst>
              <a:ext uri="{FF2B5EF4-FFF2-40B4-BE49-F238E27FC236}">
                <a16:creationId xmlns:a16="http://schemas.microsoft.com/office/drawing/2014/main" id="{9771112D-6188-4CA4-ACAA-3225B9AF7798}"/>
              </a:ext>
            </a:extLst>
          </p:cNvPr>
          <p:cNvSpPr/>
          <p:nvPr/>
        </p:nvSpPr>
        <p:spPr>
          <a:xfrm rot="5400000">
            <a:off x="2319204" y="1762837"/>
            <a:ext cx="252000" cy="3095624"/>
          </a:xfrm>
          <a:prstGeom prst="round2SameRect">
            <a:avLst>
              <a:gd name="adj1" fmla="val 20707"/>
              <a:gd name="adj2" fmla="val 0"/>
            </a:avLst>
          </a:prstGeom>
          <a:gradFill>
            <a:gsLst>
              <a:gs pos="0">
                <a:srgbClr val="004286"/>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7" name="组合 16">
            <a:extLst>
              <a:ext uri="{FF2B5EF4-FFF2-40B4-BE49-F238E27FC236}">
                <a16:creationId xmlns:a16="http://schemas.microsoft.com/office/drawing/2014/main" id="{98EB54A3-707F-49B8-9B17-A3E599F4E27E}"/>
              </a:ext>
            </a:extLst>
          </p:cNvPr>
          <p:cNvGrpSpPr/>
          <p:nvPr/>
        </p:nvGrpSpPr>
        <p:grpSpPr>
          <a:xfrm>
            <a:off x="3867974" y="2632062"/>
            <a:ext cx="646331" cy="369332"/>
            <a:chOff x="4423146" y="1223983"/>
            <a:chExt cx="646331" cy="369332"/>
          </a:xfrm>
        </p:grpSpPr>
        <p:sp>
          <p:nvSpPr>
            <p:cNvPr id="18" name="对话气泡: 圆角矩形 17">
              <a:extLst>
                <a:ext uri="{FF2B5EF4-FFF2-40B4-BE49-F238E27FC236}">
                  <a16:creationId xmlns:a16="http://schemas.microsoft.com/office/drawing/2014/main" id="{D9A008CA-1E1A-48C4-B3AB-51AA4B3DA10E}"/>
                </a:ext>
              </a:extLst>
            </p:cNvPr>
            <p:cNvSpPr/>
            <p:nvPr/>
          </p:nvSpPr>
          <p:spPr>
            <a:xfrm>
              <a:off x="4433455" y="1239711"/>
              <a:ext cx="633916" cy="350261"/>
            </a:xfrm>
            <a:prstGeom prst="wedgeRoundRectCallout">
              <a:avLst>
                <a:gd name="adj1" fmla="val -32371"/>
                <a:gd name="adj2" fmla="val 76422"/>
                <a:gd name="adj3" fmla="val 16667"/>
              </a:avLst>
            </a:prstGeom>
            <a:solidFill>
              <a:srgbClr val="0042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a:extLst>
                <a:ext uri="{FF2B5EF4-FFF2-40B4-BE49-F238E27FC236}">
                  <a16:creationId xmlns:a16="http://schemas.microsoft.com/office/drawing/2014/main" id="{D39A2EDA-BF7C-438E-AD66-497009A6FE48}"/>
                </a:ext>
              </a:extLst>
            </p:cNvPr>
            <p:cNvSpPr txBox="1"/>
            <p:nvPr/>
          </p:nvSpPr>
          <p:spPr>
            <a:xfrm>
              <a:off x="4423146" y="1223983"/>
              <a:ext cx="646331" cy="369332"/>
            </a:xfrm>
            <a:prstGeom prst="rect">
              <a:avLst/>
            </a:prstGeom>
            <a:noFill/>
          </p:spPr>
          <p:txBody>
            <a:bodyPr wrap="none" rtlCol="0">
              <a:spAutoFit/>
            </a:bodyPr>
            <a:lstStyle/>
            <a:p>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67%</a:t>
              </a:r>
              <a:endPar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7" name="矩形 26">
            <a:extLst>
              <a:ext uri="{FF2B5EF4-FFF2-40B4-BE49-F238E27FC236}">
                <a16:creationId xmlns:a16="http://schemas.microsoft.com/office/drawing/2014/main" id="{D8BC2D81-1689-4B34-9FAC-D390BFC38FD5}"/>
              </a:ext>
            </a:extLst>
          </p:cNvPr>
          <p:cNvSpPr/>
          <p:nvPr/>
        </p:nvSpPr>
        <p:spPr>
          <a:xfrm>
            <a:off x="897392" y="4308846"/>
            <a:ext cx="5024436" cy="2520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8" name="矩形: 圆顶角 27">
            <a:extLst>
              <a:ext uri="{FF2B5EF4-FFF2-40B4-BE49-F238E27FC236}">
                <a16:creationId xmlns:a16="http://schemas.microsoft.com/office/drawing/2014/main" id="{3FD2C4EC-EE64-4909-9317-851BC6C0976E}"/>
              </a:ext>
            </a:extLst>
          </p:cNvPr>
          <p:cNvSpPr/>
          <p:nvPr/>
        </p:nvSpPr>
        <p:spPr>
          <a:xfrm rot="5400000">
            <a:off x="2823392" y="2382846"/>
            <a:ext cx="252000" cy="4104000"/>
          </a:xfrm>
          <a:prstGeom prst="round2SameRect">
            <a:avLst>
              <a:gd name="adj1" fmla="val 20707"/>
              <a:gd name="adj2" fmla="val 0"/>
            </a:avLst>
          </a:prstGeom>
          <a:gradFill>
            <a:gsLst>
              <a:gs pos="0">
                <a:srgbClr val="004286"/>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24" name="组合 23">
            <a:extLst>
              <a:ext uri="{FF2B5EF4-FFF2-40B4-BE49-F238E27FC236}">
                <a16:creationId xmlns:a16="http://schemas.microsoft.com/office/drawing/2014/main" id="{FD845B0D-E2C0-4FD7-B6D1-44784CEA4894}"/>
              </a:ext>
            </a:extLst>
          </p:cNvPr>
          <p:cNvGrpSpPr/>
          <p:nvPr/>
        </p:nvGrpSpPr>
        <p:grpSpPr>
          <a:xfrm>
            <a:off x="4773476" y="3766277"/>
            <a:ext cx="646331" cy="369332"/>
            <a:chOff x="4423146" y="1223983"/>
            <a:chExt cx="646331" cy="369332"/>
          </a:xfrm>
        </p:grpSpPr>
        <p:sp>
          <p:nvSpPr>
            <p:cNvPr id="25" name="对话气泡: 圆角矩形 24">
              <a:extLst>
                <a:ext uri="{FF2B5EF4-FFF2-40B4-BE49-F238E27FC236}">
                  <a16:creationId xmlns:a16="http://schemas.microsoft.com/office/drawing/2014/main" id="{CE8A3736-A508-49F5-8A9F-33E8A49B0CB4}"/>
                </a:ext>
              </a:extLst>
            </p:cNvPr>
            <p:cNvSpPr/>
            <p:nvPr/>
          </p:nvSpPr>
          <p:spPr>
            <a:xfrm>
              <a:off x="4433455" y="1239711"/>
              <a:ext cx="633916" cy="350261"/>
            </a:xfrm>
            <a:prstGeom prst="wedgeRoundRectCallout">
              <a:avLst>
                <a:gd name="adj1" fmla="val -32371"/>
                <a:gd name="adj2" fmla="val 76422"/>
                <a:gd name="adj3" fmla="val 16667"/>
              </a:avLst>
            </a:prstGeom>
            <a:gradFill>
              <a:gsLst>
                <a:gs pos="0">
                  <a:srgbClr val="004286"/>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文本框 25">
              <a:extLst>
                <a:ext uri="{FF2B5EF4-FFF2-40B4-BE49-F238E27FC236}">
                  <a16:creationId xmlns:a16="http://schemas.microsoft.com/office/drawing/2014/main" id="{D4CE263B-5ECD-4237-B7E0-820F5D08FAD9}"/>
                </a:ext>
              </a:extLst>
            </p:cNvPr>
            <p:cNvSpPr txBox="1"/>
            <p:nvPr/>
          </p:nvSpPr>
          <p:spPr>
            <a:xfrm>
              <a:off x="4423146" y="1223983"/>
              <a:ext cx="646331" cy="369332"/>
            </a:xfrm>
            <a:prstGeom prst="rect">
              <a:avLst/>
            </a:prstGeom>
            <a:noFill/>
          </p:spPr>
          <p:txBody>
            <a:bodyPr wrap="none" rtlCol="0">
              <a:spAutoFit/>
            </a:bodyPr>
            <a:lstStyle/>
            <a:p>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88%</a:t>
              </a:r>
              <a:endPar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4" name="矩形 33">
            <a:extLst>
              <a:ext uri="{FF2B5EF4-FFF2-40B4-BE49-F238E27FC236}">
                <a16:creationId xmlns:a16="http://schemas.microsoft.com/office/drawing/2014/main" id="{903E0A26-4B43-4C02-890C-72C8309C6124}"/>
              </a:ext>
            </a:extLst>
          </p:cNvPr>
          <p:cNvSpPr/>
          <p:nvPr/>
        </p:nvSpPr>
        <p:spPr>
          <a:xfrm>
            <a:off x="897392" y="5433044"/>
            <a:ext cx="5024436" cy="252000"/>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矩形: 圆顶角 34">
            <a:extLst>
              <a:ext uri="{FF2B5EF4-FFF2-40B4-BE49-F238E27FC236}">
                <a16:creationId xmlns:a16="http://schemas.microsoft.com/office/drawing/2014/main" id="{3E68EAAA-83AD-4263-9B7C-C44324F7A168}"/>
              </a:ext>
            </a:extLst>
          </p:cNvPr>
          <p:cNvSpPr/>
          <p:nvPr/>
        </p:nvSpPr>
        <p:spPr>
          <a:xfrm rot="5400000">
            <a:off x="1847240" y="4483196"/>
            <a:ext cx="252000" cy="2151696"/>
          </a:xfrm>
          <a:prstGeom prst="round2SameRect">
            <a:avLst>
              <a:gd name="adj1" fmla="val 20707"/>
              <a:gd name="adj2" fmla="val 0"/>
            </a:avLst>
          </a:prstGeom>
          <a:gradFill>
            <a:gsLst>
              <a:gs pos="0">
                <a:srgbClr val="004286"/>
              </a:gs>
              <a:gs pos="100000">
                <a:srgbClr val="00428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1" name="组合 30">
            <a:extLst>
              <a:ext uri="{FF2B5EF4-FFF2-40B4-BE49-F238E27FC236}">
                <a16:creationId xmlns:a16="http://schemas.microsoft.com/office/drawing/2014/main" id="{949A503F-E3DA-4F3D-BDCD-BFA7312014BA}"/>
              </a:ext>
            </a:extLst>
          </p:cNvPr>
          <p:cNvGrpSpPr/>
          <p:nvPr/>
        </p:nvGrpSpPr>
        <p:grpSpPr>
          <a:xfrm>
            <a:off x="2867849" y="4874148"/>
            <a:ext cx="646331" cy="369332"/>
            <a:chOff x="4423146" y="1223983"/>
            <a:chExt cx="646331" cy="369332"/>
          </a:xfrm>
        </p:grpSpPr>
        <p:sp>
          <p:nvSpPr>
            <p:cNvPr id="32" name="对话气泡: 圆角矩形 31">
              <a:extLst>
                <a:ext uri="{FF2B5EF4-FFF2-40B4-BE49-F238E27FC236}">
                  <a16:creationId xmlns:a16="http://schemas.microsoft.com/office/drawing/2014/main" id="{DBB29EE6-74C2-4DF7-864C-E5262AE8C3A2}"/>
                </a:ext>
              </a:extLst>
            </p:cNvPr>
            <p:cNvSpPr/>
            <p:nvPr/>
          </p:nvSpPr>
          <p:spPr>
            <a:xfrm>
              <a:off x="4433455" y="1239711"/>
              <a:ext cx="633916" cy="350261"/>
            </a:xfrm>
            <a:prstGeom prst="wedgeRoundRectCallout">
              <a:avLst>
                <a:gd name="adj1" fmla="val -32371"/>
                <a:gd name="adj2" fmla="val 76422"/>
                <a:gd name="adj3" fmla="val 16667"/>
              </a:avLst>
            </a:prstGeom>
            <a:solidFill>
              <a:srgbClr val="0042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3" name="文本框 32">
              <a:extLst>
                <a:ext uri="{FF2B5EF4-FFF2-40B4-BE49-F238E27FC236}">
                  <a16:creationId xmlns:a16="http://schemas.microsoft.com/office/drawing/2014/main" id="{1D63B0A8-71A5-4835-A3AD-A4E16CC47249}"/>
                </a:ext>
              </a:extLst>
            </p:cNvPr>
            <p:cNvSpPr txBox="1"/>
            <p:nvPr/>
          </p:nvSpPr>
          <p:spPr>
            <a:xfrm>
              <a:off x="4423146" y="1223983"/>
              <a:ext cx="646331" cy="369332"/>
            </a:xfrm>
            <a:prstGeom prst="rect">
              <a:avLst/>
            </a:prstGeom>
            <a:noFill/>
          </p:spPr>
          <p:txBody>
            <a:bodyPr wrap="none" rtlCol="0">
              <a:spAutoFit/>
            </a:bodyPr>
            <a:lstStyle/>
            <a:p>
              <a:r>
                <a:rPr lang="en-US" altLang="zh-CN">
                  <a:solidFill>
                    <a:schemeClr val="bg1"/>
                  </a:solidFill>
                  <a:latin typeface="Arial" panose="020B0604020202020204" pitchFamily="34" charset="0"/>
                  <a:ea typeface="思源黑体 CN Regular" panose="020B0500000000000000" pitchFamily="34" charset="-122"/>
                  <a:sym typeface="Arial" panose="020B0604020202020204" pitchFamily="34" charset="0"/>
                </a:rPr>
                <a:t>42%</a:t>
              </a:r>
              <a:endPar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7" name="文本框 36">
            <a:extLst>
              <a:ext uri="{FF2B5EF4-FFF2-40B4-BE49-F238E27FC236}">
                <a16:creationId xmlns:a16="http://schemas.microsoft.com/office/drawing/2014/main" id="{21DB84E3-99DE-446A-B4B9-623C6B8BB51E}"/>
              </a:ext>
            </a:extLst>
          </p:cNvPr>
          <p:cNvSpPr txBox="1"/>
          <p:nvPr/>
        </p:nvSpPr>
        <p:spPr>
          <a:xfrm>
            <a:off x="6367018" y="1550829"/>
            <a:ext cx="1133645" cy="369332"/>
          </a:xfrm>
          <a:prstGeom prst="rect">
            <a:avLst/>
          </a:prstGeom>
          <a:noFill/>
        </p:spPr>
        <p:txBody>
          <a:bodyPr wrap="none" rtlCol="0">
            <a:spAutoFit/>
          </a:bodyPr>
          <a:lstStyle/>
          <a:p>
            <a:pPr algn="ctr"/>
            <a:r>
              <a:rPr lang="zh-CN" altLang="en-US"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第一季度</a:t>
            </a:r>
          </a:p>
        </p:txBody>
      </p:sp>
      <p:sp>
        <p:nvSpPr>
          <p:cNvPr id="38" name="矩形 37">
            <a:extLst>
              <a:ext uri="{FF2B5EF4-FFF2-40B4-BE49-F238E27FC236}">
                <a16:creationId xmlns:a16="http://schemas.microsoft.com/office/drawing/2014/main" id="{10B06626-3EDD-4676-BA4F-37B40E38586C}"/>
              </a:ext>
            </a:extLst>
          </p:cNvPr>
          <p:cNvSpPr/>
          <p:nvPr/>
        </p:nvSpPr>
        <p:spPr>
          <a:xfrm>
            <a:off x="6408871" y="1924841"/>
            <a:ext cx="5202558" cy="523220"/>
          </a:xfrm>
          <a:prstGeom prst="rect">
            <a:avLst/>
          </a:prstGeom>
        </p:spPr>
        <p:txBody>
          <a:bodyPr wrap="square">
            <a:spAutoFit/>
          </a:bodyPr>
          <a:lstStyle/>
          <a:p>
            <a:r>
              <a:rPr lang="zh-CN" altLang="en-US"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0" name="文本框 39">
            <a:extLst>
              <a:ext uri="{FF2B5EF4-FFF2-40B4-BE49-F238E27FC236}">
                <a16:creationId xmlns:a16="http://schemas.microsoft.com/office/drawing/2014/main" id="{634EBD8B-9812-437F-A561-E86539DD8D24}"/>
              </a:ext>
            </a:extLst>
          </p:cNvPr>
          <p:cNvSpPr txBox="1"/>
          <p:nvPr/>
        </p:nvSpPr>
        <p:spPr>
          <a:xfrm>
            <a:off x="6367017" y="2711972"/>
            <a:ext cx="1133645" cy="369332"/>
          </a:xfrm>
          <a:prstGeom prst="rect">
            <a:avLst/>
          </a:prstGeom>
          <a:noFill/>
        </p:spPr>
        <p:txBody>
          <a:bodyPr wrap="none" rtlCol="0">
            <a:spAutoFit/>
          </a:bodyPr>
          <a:lstStyle/>
          <a:p>
            <a:pPr algn="ctr"/>
            <a:r>
              <a:rPr lang="zh-CN" altLang="en-US"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第二季度</a:t>
            </a:r>
          </a:p>
        </p:txBody>
      </p:sp>
      <p:sp>
        <p:nvSpPr>
          <p:cNvPr id="41" name="矩形 40">
            <a:extLst>
              <a:ext uri="{FF2B5EF4-FFF2-40B4-BE49-F238E27FC236}">
                <a16:creationId xmlns:a16="http://schemas.microsoft.com/office/drawing/2014/main" id="{CD30AFC7-53C7-4E55-A78F-85034ADDA519}"/>
              </a:ext>
            </a:extLst>
          </p:cNvPr>
          <p:cNvSpPr/>
          <p:nvPr/>
        </p:nvSpPr>
        <p:spPr>
          <a:xfrm>
            <a:off x="6408871" y="3085984"/>
            <a:ext cx="5202558" cy="523220"/>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3" name="文本框 42">
            <a:extLst>
              <a:ext uri="{FF2B5EF4-FFF2-40B4-BE49-F238E27FC236}">
                <a16:creationId xmlns:a16="http://schemas.microsoft.com/office/drawing/2014/main" id="{8B986EBA-8C71-4341-8EA3-109BC874B847}"/>
              </a:ext>
            </a:extLst>
          </p:cNvPr>
          <p:cNvSpPr txBox="1"/>
          <p:nvPr/>
        </p:nvSpPr>
        <p:spPr>
          <a:xfrm>
            <a:off x="6367018" y="3873115"/>
            <a:ext cx="1133645" cy="369332"/>
          </a:xfrm>
          <a:prstGeom prst="rect">
            <a:avLst/>
          </a:prstGeom>
          <a:noFill/>
        </p:spPr>
        <p:txBody>
          <a:bodyPr wrap="none" rtlCol="0">
            <a:spAutoFit/>
          </a:bodyPr>
          <a:lstStyle/>
          <a:p>
            <a:pPr algn="ctr"/>
            <a:r>
              <a:rPr lang="zh-CN" altLang="en-US" b="1" dirty="0">
                <a:solidFill>
                  <a:srgbClr val="004286"/>
                </a:solidFill>
                <a:latin typeface="Arial" panose="020B0604020202020204" pitchFamily="34" charset="0"/>
                <a:ea typeface="思源黑体 CN Regular" panose="020B0500000000000000" pitchFamily="34" charset="-122"/>
                <a:sym typeface="Arial" panose="020B0604020202020204" pitchFamily="34" charset="0"/>
              </a:rPr>
              <a:t>第三季度</a:t>
            </a:r>
          </a:p>
        </p:txBody>
      </p:sp>
      <p:sp>
        <p:nvSpPr>
          <p:cNvPr id="44" name="矩形 43">
            <a:extLst>
              <a:ext uri="{FF2B5EF4-FFF2-40B4-BE49-F238E27FC236}">
                <a16:creationId xmlns:a16="http://schemas.microsoft.com/office/drawing/2014/main" id="{2B72EDC5-CB7D-48C6-879C-62E1A62E5CDA}"/>
              </a:ext>
            </a:extLst>
          </p:cNvPr>
          <p:cNvSpPr/>
          <p:nvPr/>
        </p:nvSpPr>
        <p:spPr>
          <a:xfrm>
            <a:off x="6408871" y="4247127"/>
            <a:ext cx="5202558" cy="523220"/>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6" name="文本框 45">
            <a:extLst>
              <a:ext uri="{FF2B5EF4-FFF2-40B4-BE49-F238E27FC236}">
                <a16:creationId xmlns:a16="http://schemas.microsoft.com/office/drawing/2014/main" id="{E7651F26-1717-4DF7-89B8-98E995DCC085}"/>
              </a:ext>
            </a:extLst>
          </p:cNvPr>
          <p:cNvSpPr txBox="1"/>
          <p:nvPr/>
        </p:nvSpPr>
        <p:spPr>
          <a:xfrm>
            <a:off x="6367018" y="5034258"/>
            <a:ext cx="1133645" cy="369332"/>
          </a:xfrm>
          <a:prstGeom prst="rect">
            <a:avLst/>
          </a:prstGeom>
          <a:noFill/>
        </p:spPr>
        <p:txBody>
          <a:bodyPr wrap="none" rtlCol="0">
            <a:spAutoFit/>
          </a:bodyPr>
          <a:lstStyle/>
          <a:p>
            <a:pPr algn="ctr"/>
            <a:r>
              <a:rPr lang="zh-CN" altLang="en-US" b="1">
                <a:solidFill>
                  <a:srgbClr val="004286"/>
                </a:solidFill>
                <a:latin typeface="Arial" panose="020B0604020202020204" pitchFamily="34" charset="0"/>
                <a:ea typeface="思源黑体 CN Regular" panose="020B0500000000000000" pitchFamily="34" charset="-122"/>
                <a:sym typeface="Arial" panose="020B0604020202020204" pitchFamily="34" charset="0"/>
              </a:rPr>
              <a:t>第四季度</a:t>
            </a:r>
          </a:p>
        </p:txBody>
      </p:sp>
      <p:sp>
        <p:nvSpPr>
          <p:cNvPr id="48" name="矩形 47">
            <a:extLst>
              <a:ext uri="{FF2B5EF4-FFF2-40B4-BE49-F238E27FC236}">
                <a16:creationId xmlns:a16="http://schemas.microsoft.com/office/drawing/2014/main" id="{223A44FE-4F9F-465B-83E3-AA5C398D545D}"/>
              </a:ext>
            </a:extLst>
          </p:cNvPr>
          <p:cNvSpPr/>
          <p:nvPr/>
        </p:nvSpPr>
        <p:spPr>
          <a:xfrm>
            <a:off x="6408871" y="5408270"/>
            <a:ext cx="5202558" cy="523220"/>
          </a:xfrm>
          <a:prstGeom prst="rect">
            <a:avLst/>
          </a:prstGeom>
        </p:spPr>
        <p:txBody>
          <a:bodyPr wrap="square">
            <a:spAutoFit/>
          </a:bodyPr>
          <a:lstStyle/>
          <a:p>
            <a:r>
              <a:rPr lang="zh-CN" altLang="en-US" sz="140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rPr>
              <a:t>您的内容打在这里，或者通过复制您的文本后，在此框中选择粘贴，并选择只保留文字。</a:t>
            </a:r>
            <a:endParaRPr lang="en-US" altLang="zh-CN" sz="1400" dirty="0">
              <a:solidFill>
                <a:schemeClr val="tx1">
                  <a:lumMod val="50000"/>
                  <a:lumOff val="50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6" name="文本框 35">
            <a:extLst>
              <a:ext uri="{FF2B5EF4-FFF2-40B4-BE49-F238E27FC236}">
                <a16:creationId xmlns:a16="http://schemas.microsoft.com/office/drawing/2014/main" id="{6F559F08-F92A-E848-9A89-453E77C16B50}"/>
              </a:ext>
            </a:extLst>
          </p:cNvPr>
          <p:cNvSpPr txBox="1"/>
          <p:nvPr/>
        </p:nvSpPr>
        <p:spPr>
          <a:xfrm>
            <a:off x="978152" y="115585"/>
            <a:ext cx="2627642" cy="523220"/>
          </a:xfrm>
          <a:prstGeom prst="rect">
            <a:avLst/>
          </a:prstGeom>
          <a:noFill/>
        </p:spPr>
        <p:txBody>
          <a:bodyPr wrap="none" rtlCol="0">
            <a:spAutoFit/>
          </a:bodyPr>
          <a:lstStyle/>
          <a:p>
            <a:r>
              <a:rPr lang="zh-CN" altLang="en-US" sz="2800" b="1" spc="300" dirty="0">
                <a:gradFill>
                  <a:gsLst>
                    <a:gs pos="0">
                      <a:srgbClr val="004286">
                        <a:alpha val="64000"/>
                      </a:srgbClr>
                    </a:gs>
                    <a:gs pos="100000">
                      <a:srgbClr val="004286"/>
                    </a:gs>
                  </a:gsLst>
                  <a:lin ang="5400000" scaled="1"/>
                </a:gradFill>
                <a:latin typeface="Arial" panose="020B0604020202020204" pitchFamily="34" charset="0"/>
                <a:ea typeface="思源黑体 CN Regular" panose="020B0500000000000000" pitchFamily="34" charset="-122"/>
                <a:sym typeface="Arial" panose="020B0604020202020204" pitchFamily="34" charset="0"/>
              </a:rPr>
              <a:t>工作完成情况</a:t>
            </a:r>
          </a:p>
        </p:txBody>
      </p:sp>
      <p:grpSp>
        <p:nvGrpSpPr>
          <p:cNvPr id="39" name="组合 38">
            <a:extLst>
              <a:ext uri="{FF2B5EF4-FFF2-40B4-BE49-F238E27FC236}">
                <a16:creationId xmlns:a16="http://schemas.microsoft.com/office/drawing/2014/main" id="{2CA852DE-096F-B44A-81B5-24853D70CBC1}"/>
              </a:ext>
            </a:extLst>
          </p:cNvPr>
          <p:cNvGrpSpPr/>
          <p:nvPr/>
        </p:nvGrpSpPr>
        <p:grpSpPr>
          <a:xfrm>
            <a:off x="-212033" y="-377866"/>
            <a:ext cx="1092634" cy="1190657"/>
            <a:chOff x="-2790890" y="-3096932"/>
            <a:chExt cx="7190610" cy="7835694"/>
          </a:xfrm>
        </p:grpSpPr>
        <p:grpSp>
          <p:nvGrpSpPr>
            <p:cNvPr id="42" name="组合 41">
              <a:extLst>
                <a:ext uri="{FF2B5EF4-FFF2-40B4-BE49-F238E27FC236}">
                  <a16:creationId xmlns:a16="http://schemas.microsoft.com/office/drawing/2014/main" id="{C9043BA6-DAA7-9648-B6CD-9D76054FFFCC}"/>
                </a:ext>
              </a:extLst>
            </p:cNvPr>
            <p:cNvGrpSpPr/>
            <p:nvPr/>
          </p:nvGrpSpPr>
          <p:grpSpPr>
            <a:xfrm flipH="1" flipV="1">
              <a:off x="-2790890" y="-1679573"/>
              <a:ext cx="7190610" cy="6418335"/>
              <a:chOff x="3731234" y="478518"/>
              <a:chExt cx="7190610" cy="6418335"/>
            </a:xfrm>
          </p:grpSpPr>
          <p:sp>
            <p:nvSpPr>
              <p:cNvPr id="50" name="平行四边形 49">
                <a:extLst>
                  <a:ext uri="{FF2B5EF4-FFF2-40B4-BE49-F238E27FC236}">
                    <a16:creationId xmlns:a16="http://schemas.microsoft.com/office/drawing/2014/main" id="{0E0828BB-B15D-7C44-A41B-D658A30D5110}"/>
                  </a:ext>
                </a:extLst>
              </p:cNvPr>
              <p:cNvSpPr/>
              <p:nvPr/>
            </p:nvSpPr>
            <p:spPr>
              <a:xfrm>
                <a:off x="3948038" y="1666175"/>
                <a:ext cx="6973806" cy="5230678"/>
              </a:xfrm>
              <a:prstGeom prst="parallelogram">
                <a:avLst>
                  <a:gd name="adj" fmla="val 60655"/>
                </a:avLst>
              </a:prstGeom>
              <a:solidFill>
                <a:srgbClr val="0070C0"/>
              </a:solidFill>
              <a:ln>
                <a:noFill/>
              </a:ln>
              <a:effectLst>
                <a:outerShdw blurRad="508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1" name="三角形 50">
                <a:extLst>
                  <a:ext uri="{FF2B5EF4-FFF2-40B4-BE49-F238E27FC236}">
                    <a16:creationId xmlns:a16="http://schemas.microsoft.com/office/drawing/2014/main" id="{E661A4CD-D2ED-5846-BEF7-975E84F97130}"/>
                  </a:ext>
                </a:extLst>
              </p:cNvPr>
              <p:cNvSpPr/>
              <p:nvPr/>
            </p:nvSpPr>
            <p:spPr>
              <a:xfrm>
                <a:off x="3731234" y="478518"/>
                <a:ext cx="2685751" cy="2207111"/>
              </a:xfrm>
              <a:prstGeom prst="triangle">
                <a:avLst/>
              </a:prstGeom>
              <a:gradFill flip="none" rotWithShape="1">
                <a:gsLst>
                  <a:gs pos="0">
                    <a:srgbClr val="0070C0"/>
                  </a:gs>
                  <a:gs pos="100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2" name="三角形 51">
                <a:extLst>
                  <a:ext uri="{FF2B5EF4-FFF2-40B4-BE49-F238E27FC236}">
                    <a16:creationId xmlns:a16="http://schemas.microsoft.com/office/drawing/2014/main" id="{80E80C59-EC2D-6543-8E07-CD753124279E}"/>
                  </a:ext>
                </a:extLst>
              </p:cNvPr>
              <p:cNvSpPr/>
              <p:nvPr/>
            </p:nvSpPr>
            <p:spPr>
              <a:xfrm rot="10800000">
                <a:off x="5792175" y="1645530"/>
                <a:ext cx="1266785" cy="1041025"/>
              </a:xfrm>
              <a:prstGeom prst="triangle">
                <a:avLst/>
              </a:prstGeom>
              <a:solidFill>
                <a:srgbClr val="0064C8"/>
              </a:solidFill>
              <a:ln>
                <a:noFill/>
              </a:ln>
              <a:effectLst>
                <a:outerShdw blurRad="762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5" name="平行四边形 44">
              <a:extLst>
                <a:ext uri="{FF2B5EF4-FFF2-40B4-BE49-F238E27FC236}">
                  <a16:creationId xmlns:a16="http://schemas.microsoft.com/office/drawing/2014/main" id="{DA3DCC03-B4DA-8F43-A2FA-A6824E0D4A44}"/>
                </a:ext>
              </a:extLst>
            </p:cNvPr>
            <p:cNvSpPr/>
            <p:nvPr/>
          </p:nvSpPr>
          <p:spPr>
            <a:xfrm flipH="1" flipV="1">
              <a:off x="-2790890" y="-3096932"/>
              <a:ext cx="6973806" cy="5230678"/>
            </a:xfrm>
            <a:prstGeom prst="parallelogram">
              <a:avLst>
                <a:gd name="adj" fmla="val 60655"/>
              </a:avLst>
            </a:prstGeom>
            <a:gradFill>
              <a:gsLst>
                <a:gs pos="0">
                  <a:srgbClr val="0070C0"/>
                </a:gs>
                <a:gs pos="100000">
                  <a:srgbClr val="00206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extLst>
      <p:ext uri="{BB962C8B-B14F-4D97-AF65-F5344CB8AC3E}">
        <p14:creationId xmlns:p14="http://schemas.microsoft.com/office/powerpoint/2010/main" val="31565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7" presetClass="entr" presetSubtype="0" fill="hold" grpId="0" nodeType="afterEffect">
                                  <p:stCondLst>
                                    <p:cond delay="0"/>
                                  </p:stCondLst>
                                  <p:iterate type="lt">
                                    <p:tmPct val="10000"/>
                                  </p:iterate>
                                  <p:childTnLst>
                                    <p:set>
                                      <p:cBhvr>
                                        <p:cTn id="53" dur="1" fill="hold">
                                          <p:stCondLst>
                                            <p:cond delay="0"/>
                                          </p:stCondLst>
                                        </p:cTn>
                                        <p:tgtEl>
                                          <p:spTgt spid="37"/>
                                        </p:tgtEl>
                                        <p:attrNameLst>
                                          <p:attrName>style.visibility</p:attrName>
                                        </p:attrNameLst>
                                      </p:cBhvr>
                                      <p:to>
                                        <p:strVal val="visible"/>
                                      </p:to>
                                    </p:set>
                                    <p:animEffect transition="in" filter="fade">
                                      <p:cBhvr>
                                        <p:cTn id="54" dur="750"/>
                                        <p:tgtEl>
                                          <p:spTgt spid="37"/>
                                        </p:tgtEl>
                                      </p:cBhvr>
                                    </p:animEffect>
                                    <p:anim calcmode="lin" valueType="num">
                                      <p:cBhvr>
                                        <p:cTn id="55" dur="750" fill="hold"/>
                                        <p:tgtEl>
                                          <p:spTgt spid="37"/>
                                        </p:tgtEl>
                                        <p:attrNameLst>
                                          <p:attrName>ppt_x</p:attrName>
                                        </p:attrNameLst>
                                      </p:cBhvr>
                                      <p:tavLst>
                                        <p:tav tm="0">
                                          <p:val>
                                            <p:strVal val="#ppt_x"/>
                                          </p:val>
                                        </p:tav>
                                        <p:tav tm="100000">
                                          <p:val>
                                            <p:strVal val="#ppt_x"/>
                                          </p:val>
                                        </p:tav>
                                      </p:tavLst>
                                    </p:anim>
                                    <p:anim calcmode="lin" valueType="num">
                                      <p:cBhvr>
                                        <p:cTn id="56" dur="750" fill="hold"/>
                                        <p:tgtEl>
                                          <p:spTgt spid="3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iterate type="lt">
                                    <p:tmPct val="10000"/>
                                  </p:iterate>
                                  <p:childTnLst>
                                    <p:set>
                                      <p:cBhvr>
                                        <p:cTn id="63" dur="1" fill="hold">
                                          <p:stCondLst>
                                            <p:cond delay="0"/>
                                          </p:stCondLst>
                                        </p:cTn>
                                        <p:tgtEl>
                                          <p:spTgt spid="40"/>
                                        </p:tgtEl>
                                        <p:attrNameLst>
                                          <p:attrName>style.visibility</p:attrName>
                                        </p:attrNameLst>
                                      </p:cBhvr>
                                      <p:to>
                                        <p:strVal val="visible"/>
                                      </p:to>
                                    </p:set>
                                    <p:animEffect transition="in" filter="fade">
                                      <p:cBhvr>
                                        <p:cTn id="64" dur="750"/>
                                        <p:tgtEl>
                                          <p:spTgt spid="40"/>
                                        </p:tgtEl>
                                      </p:cBhvr>
                                    </p:animEffect>
                                    <p:anim calcmode="lin" valueType="num">
                                      <p:cBhvr>
                                        <p:cTn id="65" dur="750" fill="hold"/>
                                        <p:tgtEl>
                                          <p:spTgt spid="40"/>
                                        </p:tgtEl>
                                        <p:attrNameLst>
                                          <p:attrName>ppt_x</p:attrName>
                                        </p:attrNameLst>
                                      </p:cBhvr>
                                      <p:tavLst>
                                        <p:tav tm="0">
                                          <p:val>
                                            <p:strVal val="#ppt_x"/>
                                          </p:val>
                                        </p:tav>
                                        <p:tav tm="100000">
                                          <p:val>
                                            <p:strVal val="#ppt_x"/>
                                          </p:val>
                                        </p:tav>
                                      </p:tavLst>
                                    </p:anim>
                                    <p:anim calcmode="lin" valueType="num">
                                      <p:cBhvr>
                                        <p:cTn id="66" dur="750" fill="hold"/>
                                        <p:tgtEl>
                                          <p:spTgt spid="40"/>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iterate type="lt">
                                    <p:tmPct val="10000"/>
                                  </p:iterate>
                                  <p:childTnLst>
                                    <p:set>
                                      <p:cBhvr>
                                        <p:cTn id="68" dur="1" fill="hold">
                                          <p:stCondLst>
                                            <p:cond delay="0"/>
                                          </p:stCondLst>
                                        </p:cTn>
                                        <p:tgtEl>
                                          <p:spTgt spid="43"/>
                                        </p:tgtEl>
                                        <p:attrNameLst>
                                          <p:attrName>style.visibility</p:attrName>
                                        </p:attrNameLst>
                                      </p:cBhvr>
                                      <p:to>
                                        <p:strVal val="visible"/>
                                      </p:to>
                                    </p:set>
                                    <p:animEffect transition="in" filter="fade">
                                      <p:cBhvr>
                                        <p:cTn id="69" dur="750"/>
                                        <p:tgtEl>
                                          <p:spTgt spid="43"/>
                                        </p:tgtEl>
                                      </p:cBhvr>
                                    </p:animEffect>
                                    <p:anim calcmode="lin" valueType="num">
                                      <p:cBhvr>
                                        <p:cTn id="70" dur="750" fill="hold"/>
                                        <p:tgtEl>
                                          <p:spTgt spid="43"/>
                                        </p:tgtEl>
                                        <p:attrNameLst>
                                          <p:attrName>ppt_x</p:attrName>
                                        </p:attrNameLst>
                                      </p:cBhvr>
                                      <p:tavLst>
                                        <p:tav tm="0">
                                          <p:val>
                                            <p:strVal val="#ppt_x"/>
                                          </p:val>
                                        </p:tav>
                                        <p:tav tm="100000">
                                          <p:val>
                                            <p:strVal val="#ppt_x"/>
                                          </p:val>
                                        </p:tav>
                                      </p:tavLst>
                                    </p:anim>
                                    <p:anim calcmode="lin" valueType="num">
                                      <p:cBhvr>
                                        <p:cTn id="71" dur="750" fill="hold"/>
                                        <p:tgtEl>
                                          <p:spTgt spid="43"/>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iterate type="lt">
                                    <p:tmPct val="10000"/>
                                  </p:iterate>
                                  <p:childTnLst>
                                    <p:set>
                                      <p:cBhvr>
                                        <p:cTn id="73" dur="1" fill="hold">
                                          <p:stCondLst>
                                            <p:cond delay="0"/>
                                          </p:stCondLst>
                                        </p:cTn>
                                        <p:tgtEl>
                                          <p:spTgt spid="46"/>
                                        </p:tgtEl>
                                        <p:attrNameLst>
                                          <p:attrName>style.visibility</p:attrName>
                                        </p:attrNameLst>
                                      </p:cBhvr>
                                      <p:to>
                                        <p:strVal val="visible"/>
                                      </p:to>
                                    </p:set>
                                    <p:animEffect transition="in" filter="fade">
                                      <p:cBhvr>
                                        <p:cTn id="74" dur="750"/>
                                        <p:tgtEl>
                                          <p:spTgt spid="46"/>
                                        </p:tgtEl>
                                      </p:cBhvr>
                                    </p:animEffect>
                                    <p:anim calcmode="lin" valueType="num">
                                      <p:cBhvr>
                                        <p:cTn id="75" dur="750" fill="hold"/>
                                        <p:tgtEl>
                                          <p:spTgt spid="46"/>
                                        </p:tgtEl>
                                        <p:attrNameLst>
                                          <p:attrName>ppt_x</p:attrName>
                                        </p:attrNameLst>
                                      </p:cBhvr>
                                      <p:tavLst>
                                        <p:tav tm="0">
                                          <p:val>
                                            <p:strVal val="#ppt_x"/>
                                          </p:val>
                                        </p:tav>
                                        <p:tav tm="100000">
                                          <p:val>
                                            <p:strVal val="#ppt_x"/>
                                          </p:val>
                                        </p:tav>
                                      </p:tavLst>
                                    </p:anim>
                                    <p:anim calcmode="lin" valueType="num">
                                      <p:cBhvr>
                                        <p:cTn id="76" dur="750" fill="hold"/>
                                        <p:tgtEl>
                                          <p:spTgt spid="4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1000"/>
                                        <p:tgtEl>
                                          <p:spTgt spid="48"/>
                                        </p:tgtEl>
                                      </p:cBhvr>
                                    </p:animEffect>
                                    <p:anim calcmode="lin" valueType="num">
                                      <p:cBhvr>
                                        <p:cTn id="90" dur="1000" fill="hold"/>
                                        <p:tgtEl>
                                          <p:spTgt spid="48"/>
                                        </p:tgtEl>
                                        <p:attrNameLst>
                                          <p:attrName>ppt_x</p:attrName>
                                        </p:attrNameLst>
                                      </p:cBhvr>
                                      <p:tavLst>
                                        <p:tav tm="0">
                                          <p:val>
                                            <p:strVal val="#ppt_x"/>
                                          </p:val>
                                        </p:tav>
                                        <p:tav tm="100000">
                                          <p:val>
                                            <p:strVal val="#ppt_x"/>
                                          </p:val>
                                        </p:tav>
                                      </p:tavLst>
                                    </p:anim>
                                    <p:anim calcmode="lin" valueType="num">
                                      <p:cBhvr>
                                        <p:cTn id="91" dur="1000" fill="hold"/>
                                        <p:tgtEl>
                                          <p:spTgt spid="48"/>
                                        </p:tgtEl>
                                        <p:attrNameLst>
                                          <p:attrName>ppt_y</p:attrName>
                                        </p:attrNameLst>
                                      </p:cBhvr>
                                      <p:tavLst>
                                        <p:tav tm="0">
                                          <p:val>
                                            <p:strVal val="#ppt_y+.1"/>
                                          </p:val>
                                        </p:tav>
                                        <p:tav tm="100000">
                                          <p:val>
                                            <p:strVal val="#ppt_y"/>
                                          </p:val>
                                        </p:tav>
                                      </p:tavLst>
                                    </p:anim>
                                  </p:childTnLst>
                                </p:cTn>
                              </p:par>
                            </p:childTnLst>
                          </p:cTn>
                        </p:par>
                        <p:par>
                          <p:cTn id="92" fill="hold">
                            <p:stCondLst>
                              <p:cond delay="3000"/>
                            </p:stCondLst>
                            <p:childTnLst>
                              <p:par>
                                <p:cTn id="93" presetID="40" presetClass="entr" presetSubtype="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1"/>
                                          </p:val>
                                        </p:tav>
                                        <p:tav tm="100000">
                                          <p:val>
                                            <p:strVal val="#ppt_x"/>
                                          </p:val>
                                        </p:tav>
                                      </p:tavLst>
                                    </p:anim>
                                    <p:anim calcmode="lin" valueType="num">
                                      <p:cBhvr>
                                        <p:cTn id="9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0" grpId="0" animBg="1"/>
      <p:bldP spid="21" grpId="0" animBg="1"/>
      <p:bldP spid="27" grpId="0" animBg="1"/>
      <p:bldP spid="28" grpId="0" animBg="1"/>
      <p:bldP spid="34" grpId="0" animBg="1"/>
      <p:bldP spid="35" grpId="0" animBg="1"/>
      <p:bldP spid="37" grpId="0"/>
      <p:bldP spid="38" grpId="0"/>
      <p:bldP spid="40" grpId="0"/>
      <p:bldP spid="41" grpId="0"/>
      <p:bldP spid="43" grpId="0"/>
      <p:bldP spid="44" grpId="0"/>
      <p:bldP spid="46" grpId="0"/>
      <p:bldP spid="48"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PA" val="v5.2.8"/>
</p:tagLst>
</file>

<file path=ppt/tags/tag3.xml><?xml version="1.0" encoding="utf-8"?>
<p:tagLst xmlns:a="http://schemas.openxmlformats.org/drawingml/2006/main" xmlns:r="http://schemas.openxmlformats.org/officeDocument/2006/relationships" xmlns:p="http://schemas.openxmlformats.org/presentationml/2006/main">
  <p:tag name="PA" val="v5.2.8"/>
</p:tagLst>
</file>

<file path=ppt/tags/tag4.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Office 主题​​">
  <a:themeElements>
    <a:clrScheme name="自定义 2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C00000"/>
      </a:hlink>
      <a:folHlink>
        <a:srgbClr val="954F72"/>
      </a:folHlink>
    </a:clrScheme>
    <a:fontScheme name="自定义 6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TotalTime>
  <Words>2589</Words>
  <Application>Microsoft Office PowerPoint</Application>
  <PresentationFormat>宽屏</PresentationFormat>
  <Paragraphs>203</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等线</vt:lpstr>
      <vt:lpstr>思源黑体 CN Bold</vt:lpstr>
      <vt:lpstr>思源黑体 CN Regular</vt:lpstr>
      <vt:lpstr>微软雅黑</vt:lpstr>
      <vt:lpstr>Arial</vt:lpstr>
      <vt:lpstr>Arial Black</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Administrator</cp:lastModifiedBy>
  <cp:revision>98</cp:revision>
  <dcterms:created xsi:type="dcterms:W3CDTF">2019-10-10T09:15:58Z</dcterms:created>
  <dcterms:modified xsi:type="dcterms:W3CDTF">2023-07-17T06:06:13Z</dcterms:modified>
</cp:coreProperties>
</file>