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6"/>
  </p:notesMasterIdLst>
  <p:handoutMasterIdLst>
    <p:handoutMasterId r:id="rId27"/>
  </p:handoutMasterIdLst>
  <p:sldIdLst>
    <p:sldId id="333" r:id="rId3"/>
    <p:sldId id="309" r:id="rId4"/>
    <p:sldId id="310" r:id="rId5"/>
    <p:sldId id="335" r:id="rId6"/>
    <p:sldId id="283" r:id="rId7"/>
    <p:sldId id="337" r:id="rId8"/>
    <p:sldId id="334" r:id="rId9"/>
    <p:sldId id="338" r:id="rId10"/>
    <p:sldId id="336" r:id="rId11"/>
    <p:sldId id="294" r:id="rId12"/>
    <p:sldId id="289" r:id="rId13"/>
    <p:sldId id="339" r:id="rId14"/>
    <p:sldId id="340" r:id="rId15"/>
    <p:sldId id="287" r:id="rId16"/>
    <p:sldId id="341" r:id="rId17"/>
    <p:sldId id="293" r:id="rId18"/>
    <p:sldId id="295" r:id="rId19"/>
    <p:sldId id="342" r:id="rId20"/>
    <p:sldId id="344" r:id="rId21"/>
    <p:sldId id="290" r:id="rId22"/>
    <p:sldId id="343" r:id="rId23"/>
    <p:sldId id="299" r:id="rId24"/>
    <p:sldId id="345" r:id="rId25"/>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9A340F"/>
    <a:srgbClr val="AD6044"/>
    <a:srgbClr val="F48945"/>
    <a:srgbClr val="F7BC29"/>
    <a:srgbClr val="3E4654"/>
    <a:srgbClr val="0034A4"/>
    <a:srgbClr val="02226C"/>
    <a:srgbClr val="0034A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0574" autoAdjust="0"/>
  </p:normalViewPr>
  <p:slideViewPr>
    <p:cSldViewPr snapToGrid="0">
      <p:cViewPr varScale="1">
        <p:scale>
          <a:sx n="72" d="100"/>
          <a:sy n="72" d="100"/>
        </p:scale>
        <p:origin x="636" y="7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2020/10/3 Saturday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71049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7872D-25E3-4B45-AD22-D5CDC4C8E59D}" type="datetimeFigureOut">
              <a:rPr lang="zh-CN" altLang="en-US" smtClean="0"/>
              <a:t>2020/10/3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92E64-5989-4DAC-91ED-545C524ECB94}" type="slidenum">
              <a:rPr lang="zh-CN" altLang="en-US" smtClean="0"/>
              <a:t>‹#›</a:t>
            </a:fld>
            <a:endParaRPr lang="zh-CN" altLang="en-US"/>
          </a:p>
        </p:txBody>
      </p:sp>
    </p:spTree>
    <p:extLst>
      <p:ext uri="{BB962C8B-B14F-4D97-AF65-F5344CB8AC3E}">
        <p14:creationId xmlns:p14="http://schemas.microsoft.com/office/powerpoint/2010/main" val="236107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1</a:t>
            </a:fld>
            <a:endParaRPr lang="zh-CN" altLang="en-US"/>
          </a:p>
        </p:txBody>
      </p:sp>
    </p:spTree>
    <p:extLst>
      <p:ext uri="{BB962C8B-B14F-4D97-AF65-F5344CB8AC3E}">
        <p14:creationId xmlns:p14="http://schemas.microsoft.com/office/powerpoint/2010/main" val="1842739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10</a:t>
            </a:fld>
            <a:endParaRPr lang="zh-CN" altLang="en-US"/>
          </a:p>
        </p:txBody>
      </p:sp>
    </p:spTree>
    <p:extLst>
      <p:ext uri="{BB962C8B-B14F-4D97-AF65-F5344CB8AC3E}">
        <p14:creationId xmlns:p14="http://schemas.microsoft.com/office/powerpoint/2010/main" val="1608373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11</a:t>
            </a:fld>
            <a:endParaRPr lang="zh-CN" altLang="en-US"/>
          </a:p>
        </p:txBody>
      </p:sp>
    </p:spTree>
    <p:extLst>
      <p:ext uri="{BB962C8B-B14F-4D97-AF65-F5344CB8AC3E}">
        <p14:creationId xmlns:p14="http://schemas.microsoft.com/office/powerpoint/2010/main" val="117595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225027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13</a:t>
            </a:fld>
            <a:endParaRPr lang="zh-CN" altLang="en-US"/>
          </a:p>
        </p:txBody>
      </p:sp>
    </p:spTree>
    <p:extLst>
      <p:ext uri="{BB962C8B-B14F-4D97-AF65-F5344CB8AC3E}">
        <p14:creationId xmlns:p14="http://schemas.microsoft.com/office/powerpoint/2010/main" val="51256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14</a:t>
            </a:fld>
            <a:endParaRPr lang="zh-CN" altLang="en-US"/>
          </a:p>
        </p:txBody>
      </p:sp>
    </p:spTree>
    <p:extLst>
      <p:ext uri="{BB962C8B-B14F-4D97-AF65-F5344CB8AC3E}">
        <p14:creationId xmlns:p14="http://schemas.microsoft.com/office/powerpoint/2010/main" val="4102852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71220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16</a:t>
            </a:fld>
            <a:endParaRPr lang="zh-CN" altLang="en-US"/>
          </a:p>
        </p:txBody>
      </p:sp>
    </p:spTree>
    <p:extLst>
      <p:ext uri="{BB962C8B-B14F-4D97-AF65-F5344CB8AC3E}">
        <p14:creationId xmlns:p14="http://schemas.microsoft.com/office/powerpoint/2010/main" val="3519606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17</a:t>
            </a:fld>
            <a:endParaRPr lang="zh-CN" altLang="en-US"/>
          </a:p>
        </p:txBody>
      </p:sp>
    </p:spTree>
    <p:extLst>
      <p:ext uri="{BB962C8B-B14F-4D97-AF65-F5344CB8AC3E}">
        <p14:creationId xmlns:p14="http://schemas.microsoft.com/office/powerpoint/2010/main" val="361696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18</a:t>
            </a:fld>
            <a:endParaRPr lang="zh-CN" altLang="en-US"/>
          </a:p>
        </p:txBody>
      </p:sp>
    </p:spTree>
    <p:extLst>
      <p:ext uri="{BB962C8B-B14F-4D97-AF65-F5344CB8AC3E}">
        <p14:creationId xmlns:p14="http://schemas.microsoft.com/office/powerpoint/2010/main" val="1348078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19</a:t>
            </a:fld>
            <a:endParaRPr lang="zh-CN" altLang="en-US"/>
          </a:p>
        </p:txBody>
      </p:sp>
    </p:spTree>
    <p:extLst>
      <p:ext uri="{BB962C8B-B14F-4D97-AF65-F5344CB8AC3E}">
        <p14:creationId xmlns:p14="http://schemas.microsoft.com/office/powerpoint/2010/main" val="392322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2</a:t>
            </a:fld>
            <a:endParaRPr lang="zh-CN" altLang="en-US"/>
          </a:p>
        </p:txBody>
      </p:sp>
    </p:spTree>
    <p:extLst>
      <p:ext uri="{BB962C8B-B14F-4D97-AF65-F5344CB8AC3E}">
        <p14:creationId xmlns:p14="http://schemas.microsoft.com/office/powerpoint/2010/main" val="3396942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20</a:t>
            </a:fld>
            <a:endParaRPr lang="zh-CN" altLang="en-US"/>
          </a:p>
        </p:txBody>
      </p:sp>
    </p:spTree>
    <p:extLst>
      <p:ext uri="{BB962C8B-B14F-4D97-AF65-F5344CB8AC3E}">
        <p14:creationId xmlns:p14="http://schemas.microsoft.com/office/powerpoint/2010/main" val="3345018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911157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22</a:t>
            </a:fld>
            <a:endParaRPr lang="zh-CN" altLang="en-US"/>
          </a:p>
        </p:txBody>
      </p:sp>
    </p:spTree>
    <p:extLst>
      <p:ext uri="{BB962C8B-B14F-4D97-AF65-F5344CB8AC3E}">
        <p14:creationId xmlns:p14="http://schemas.microsoft.com/office/powerpoint/2010/main" val="4240219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23</a:t>
            </a:fld>
            <a:endParaRPr lang="zh-CN" altLang="en-US"/>
          </a:p>
        </p:txBody>
      </p:sp>
    </p:spTree>
    <p:extLst>
      <p:ext uri="{BB962C8B-B14F-4D97-AF65-F5344CB8AC3E}">
        <p14:creationId xmlns:p14="http://schemas.microsoft.com/office/powerpoint/2010/main" val="66748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3</a:t>
            </a:fld>
            <a:endParaRPr lang="zh-CN" altLang="en-US"/>
          </a:p>
        </p:txBody>
      </p:sp>
    </p:spTree>
    <p:extLst>
      <p:ext uri="{BB962C8B-B14F-4D97-AF65-F5344CB8AC3E}">
        <p14:creationId xmlns:p14="http://schemas.microsoft.com/office/powerpoint/2010/main" val="220644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267348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5</a:t>
            </a:fld>
            <a:endParaRPr lang="zh-CN" altLang="en-US"/>
          </a:p>
        </p:txBody>
      </p:sp>
    </p:spTree>
    <p:extLst>
      <p:ext uri="{BB962C8B-B14F-4D97-AF65-F5344CB8AC3E}">
        <p14:creationId xmlns:p14="http://schemas.microsoft.com/office/powerpoint/2010/main" val="402006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418504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322677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92E64-5989-4DAC-91ED-545C524ECB94}" type="slidenum">
              <a:rPr lang="zh-CN" altLang="en-US" smtClean="0"/>
              <a:t>8</a:t>
            </a:fld>
            <a:endParaRPr lang="zh-CN" altLang="en-US"/>
          </a:p>
        </p:txBody>
      </p:sp>
    </p:spTree>
    <p:extLst>
      <p:ext uri="{BB962C8B-B14F-4D97-AF65-F5344CB8AC3E}">
        <p14:creationId xmlns:p14="http://schemas.microsoft.com/office/powerpoint/2010/main" val="2374471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284532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9" name="图片 8">
            <a:extLst>
              <a:ext uri="{FF2B5EF4-FFF2-40B4-BE49-F238E27FC236}">
                <a16:creationId xmlns:a16="http://schemas.microsoft.com/office/drawing/2014/main" id="{DCC41873-CF9C-4662-B16D-98F54E8CB9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9" name="图片 8">
            <a:extLst>
              <a:ext uri="{FF2B5EF4-FFF2-40B4-BE49-F238E27FC236}">
                <a16:creationId xmlns:a16="http://schemas.microsoft.com/office/drawing/2014/main" id="{C966F0DB-3859-4999-A704-203431044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a:extLst>
              <a:ext uri="{FF2B5EF4-FFF2-40B4-BE49-F238E27FC236}">
                <a16:creationId xmlns:a16="http://schemas.microsoft.com/office/drawing/2014/main" id="{79B67828-51CB-473C-B88C-64F00EB58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a:extLst>
              <a:ext uri="{FF2B5EF4-FFF2-40B4-BE49-F238E27FC236}">
                <a16:creationId xmlns:a16="http://schemas.microsoft.com/office/drawing/2014/main" id="{A65AC42E-1F36-4114-9640-5F8265E454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0CFD79-102A-40F6-B726-1B74E7AE4A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pic>
        <p:nvPicPr>
          <p:cNvPr id="2" name="图片 1">
            <a:extLst>
              <a:ext uri="{FF2B5EF4-FFF2-40B4-BE49-F238E27FC236}">
                <a16:creationId xmlns:a16="http://schemas.microsoft.com/office/drawing/2014/main" id="{455CDF8E-1254-4261-BA6B-57E1E998B4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pic>
        <p:nvPicPr>
          <p:cNvPr id="2" name="图片 1">
            <a:extLst>
              <a:ext uri="{FF2B5EF4-FFF2-40B4-BE49-F238E27FC236}">
                <a16:creationId xmlns:a16="http://schemas.microsoft.com/office/drawing/2014/main" id="{87AECBB0-74C1-4C97-B94E-43F3E016E6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2F7B6C-A38F-4280-9EAD-1E47A5FD4D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pic>
        <p:nvPicPr>
          <p:cNvPr id="2" name="图片 1">
            <a:extLst>
              <a:ext uri="{FF2B5EF4-FFF2-40B4-BE49-F238E27FC236}">
                <a16:creationId xmlns:a16="http://schemas.microsoft.com/office/drawing/2014/main" id="{C5166B3C-0CFB-462C-A9C1-BA23BC3543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a:extLst>
              <a:ext uri="{FF2B5EF4-FFF2-40B4-BE49-F238E27FC236}">
                <a16:creationId xmlns:a16="http://schemas.microsoft.com/office/drawing/2014/main" id="{5DDE9FA8-25A5-4F2E-AAF2-C9B24C1EA9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a:extLst>
              <a:ext uri="{FF2B5EF4-FFF2-40B4-BE49-F238E27FC236}">
                <a16:creationId xmlns:a16="http://schemas.microsoft.com/office/drawing/2014/main" id="{1211FB43-530D-47E4-BE05-2FA133E2A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9" name="图片 8">
            <a:extLst>
              <a:ext uri="{FF2B5EF4-FFF2-40B4-BE49-F238E27FC236}">
                <a16:creationId xmlns:a16="http://schemas.microsoft.com/office/drawing/2014/main" id="{A335397C-0E23-4BEC-9C6B-D2FEE921D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11" name="图片 10">
            <a:extLst>
              <a:ext uri="{FF2B5EF4-FFF2-40B4-BE49-F238E27FC236}">
                <a16:creationId xmlns:a16="http://schemas.microsoft.com/office/drawing/2014/main" id="{BF59C435-427C-48AA-A2BC-119A774429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533DAF15-953F-4663-A534-6B71D128D2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2020/10/3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6" name="图片 5">
            <a:extLst>
              <a:ext uri="{FF2B5EF4-FFF2-40B4-BE49-F238E27FC236}">
                <a16:creationId xmlns:a16="http://schemas.microsoft.com/office/drawing/2014/main" id="{912A4606-6FEE-442F-BA59-2A6001BFA0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pitchFamily="2" charset="-122"/>
              </a:defRPr>
            </a:lvl1pPr>
          </a:lstStyle>
          <a:p>
            <a:fld id="{530820CF-B880-4189-942D-D702A7CBA730}" type="datetimeFigureOut">
              <a:rPr lang="zh-CN" altLang="en-US" smtClean="0"/>
              <a:t>2020/10/3 Saturday</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pitchFamily="2" charset="-122"/>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pitchFamily="2"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pitchFamily="2"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pitchFamily="2"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pitchFamily="2"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pitchFamily="2"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pitchFamily="2"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r="-18000"/>
          </a:stretch>
        </a:blipFill>
        <a:effectLst/>
      </p:bgPr>
    </p:bg>
    <p:spTree>
      <p:nvGrpSpPr>
        <p:cNvPr id="1" name=""/>
        <p:cNvGrpSpPr/>
        <p:nvPr/>
      </p:nvGrpSpPr>
      <p:grpSpPr>
        <a:xfrm>
          <a:off x="0" y="0"/>
          <a:ext cx="0" cy="0"/>
          <a:chOff x="0" y="0"/>
          <a:chExt cx="0" cy="0"/>
        </a:xfrm>
      </p:grpSpPr>
      <p:sp>
        <p:nvSpPr>
          <p:cNvPr id="3" name="六边形 2"/>
          <p:cNvSpPr>
            <a:spLocks noChangeAspect="1"/>
          </p:cNvSpPr>
          <p:nvPr/>
        </p:nvSpPr>
        <p:spPr>
          <a:xfrm rot="5400000">
            <a:off x="563229" y="2517899"/>
            <a:ext cx="541796" cy="466618"/>
          </a:xfrm>
          <a:prstGeom prst="hexagon">
            <a:avLst/>
          </a:prstGeom>
          <a:noFill/>
          <a:ln>
            <a:solidFill>
              <a:schemeClr val="tx1">
                <a:lumMod val="65000"/>
                <a:lumOff val="35000"/>
              </a:schemeClr>
            </a:solidFill>
          </a:ln>
          <a:effectLst>
            <a:outerShdw blurRad="254000" dist="165100" dir="5400000" algn="t" rotWithShape="0">
              <a:prstClr val="black">
                <a:alpha val="40000"/>
              </a:prstClr>
            </a:outerShdw>
          </a:effectLst>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a:spLocks noChangeAspect="1"/>
          </p:cNvSpPr>
          <p:nvPr/>
        </p:nvSpPr>
        <p:spPr>
          <a:xfrm rot="5400000">
            <a:off x="4408170" y="1914525"/>
            <a:ext cx="817245" cy="719455"/>
          </a:xfrm>
          <a:prstGeom prst="hexagon">
            <a:avLst>
              <a:gd name="adj" fmla="val 31096"/>
              <a:gd name="vf" fmla="val 115470"/>
            </a:avLst>
          </a:prstGeom>
          <a:solidFill>
            <a:schemeClr val="accent5">
              <a:lumMod val="50000"/>
            </a:schemeClr>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a:spLocks noChangeAspect="1"/>
          </p:cNvSpPr>
          <p:nvPr/>
        </p:nvSpPr>
        <p:spPr>
          <a:xfrm rot="5400000">
            <a:off x="-71755" y="197485"/>
            <a:ext cx="1042035" cy="897890"/>
          </a:xfrm>
          <a:prstGeom prst="hexagon">
            <a:avLst/>
          </a:prstGeom>
          <a:solidFill>
            <a:srgbClr val="F5863F"/>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a:spLocks noChangeAspect="1"/>
          </p:cNvSpPr>
          <p:nvPr/>
        </p:nvSpPr>
        <p:spPr>
          <a:xfrm rot="5400000">
            <a:off x="2693442" y="3399130"/>
            <a:ext cx="859993" cy="740664"/>
          </a:xfrm>
          <a:prstGeom prst="hexagon">
            <a:avLst/>
          </a:prstGeom>
          <a:noFill/>
          <a:ln>
            <a:solidFill>
              <a:srgbClr val="F5863F"/>
            </a:solidFill>
          </a:ln>
          <a:effectLst>
            <a:outerShdw blurRad="254000" dist="165100" dir="5400000" algn="t" rotWithShape="0">
              <a:prstClr val="black">
                <a:alpha val="40000"/>
              </a:prstClr>
            </a:outerShdw>
          </a:effectLst>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ChangeAspect="1"/>
          </p:cNvSpPr>
          <p:nvPr/>
        </p:nvSpPr>
        <p:spPr>
          <a:xfrm rot="5400000">
            <a:off x="1751965" y="3698875"/>
            <a:ext cx="386715" cy="364490"/>
          </a:xfrm>
          <a:prstGeom prst="hexagon">
            <a:avLst/>
          </a:prstGeom>
          <a:solidFill>
            <a:srgbClr val="9A340F"/>
          </a:solidFill>
          <a:ln>
            <a:no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6350945" y="2682858"/>
            <a:ext cx="5724644" cy="1107996"/>
          </a:xfrm>
          <a:prstGeom prst="rect">
            <a:avLst/>
          </a:prstGeom>
        </p:spPr>
        <p:txBody>
          <a:bodyPr wrap="none">
            <a:spAutoFit/>
          </a:bodyPr>
          <a:lstStyle/>
          <a:p>
            <a:pPr algn="r"/>
            <a:r>
              <a:rPr lang="zh-CN" altLang="en-US" sz="6600" spc="600" dirty="0">
                <a:solidFill>
                  <a:schemeClr val="tx1">
                    <a:lumMod val="65000"/>
                    <a:lumOff val="35000"/>
                  </a:schemeClr>
                </a:solidFill>
                <a:latin typeface="字魂35号-经典雅黑" panose="02000000000000000000" pitchFamily="2" charset="-122"/>
                <a:ea typeface="字魂35号-经典雅黑" panose="02000000000000000000" pitchFamily="2" charset="-122"/>
                <a:sym typeface="Arial" panose="020B0604020202020204" pitchFamily="34" charset="0"/>
              </a:rPr>
              <a:t>工作总结报告</a:t>
            </a:r>
          </a:p>
        </p:txBody>
      </p:sp>
      <p:sp>
        <p:nvSpPr>
          <p:cNvPr id="2" name="矩形 1"/>
          <p:cNvSpPr/>
          <p:nvPr/>
        </p:nvSpPr>
        <p:spPr>
          <a:xfrm>
            <a:off x="6406515" y="3789680"/>
            <a:ext cx="5506720" cy="533400"/>
          </a:xfrm>
          <a:prstGeom prst="rect">
            <a:avLst/>
          </a:prstGeom>
        </p:spPr>
        <p:txBody>
          <a:bodyPr wrap="square">
            <a:spAutoFit/>
          </a:bodyPr>
          <a:lstStyle/>
          <a:p>
            <a:pPr algn="r">
              <a:lnSpc>
                <a:spcPct val="120000"/>
              </a:lnSpc>
              <a:spcBef>
                <a:spcPct val="0"/>
              </a:spcBef>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 </a:t>
            </a:r>
            <a:endPar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49" name="矩形: 圆角 148"/>
          <p:cNvSpPr/>
          <p:nvPr/>
        </p:nvSpPr>
        <p:spPr>
          <a:xfrm>
            <a:off x="7094220" y="4619625"/>
            <a:ext cx="1793240" cy="389890"/>
          </a:xfrm>
          <a:prstGeom prst="roundRect">
            <a:avLst>
              <a:gd name="adj" fmla="val 17095"/>
            </a:avLst>
          </a:prstGeom>
          <a:solidFill>
            <a:srgbClr val="9A340F"/>
          </a:solidFill>
          <a:ln>
            <a:noFill/>
          </a:ln>
          <a:effectLst>
            <a:outerShdw blurRad="2540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汇报人：</a:t>
            </a:r>
            <a:r>
              <a:rPr lang="en-US" altLang="zh-CN" sz="16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XXX</a:t>
            </a:r>
            <a:endParaRPr lang="zh-CN" altLang="en-US" sz="16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六边形 12"/>
          <p:cNvSpPr>
            <a:spLocks noChangeAspect="1"/>
          </p:cNvSpPr>
          <p:nvPr/>
        </p:nvSpPr>
        <p:spPr>
          <a:xfrm rot="8640000">
            <a:off x="179054" y="4427979"/>
            <a:ext cx="541796" cy="466618"/>
          </a:xfrm>
          <a:prstGeom prst="hexagon">
            <a:avLst/>
          </a:prstGeom>
          <a:solidFill>
            <a:srgbClr val="F7BC29"/>
          </a:solidFill>
          <a:ln>
            <a:solidFill>
              <a:srgbClr val="F7BC29"/>
            </a:solid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圆角 149"/>
          <p:cNvSpPr/>
          <p:nvPr/>
        </p:nvSpPr>
        <p:spPr>
          <a:xfrm>
            <a:off x="9412670" y="4619487"/>
            <a:ext cx="1635292" cy="390098"/>
          </a:xfrm>
          <a:prstGeom prst="roundRect">
            <a:avLst>
              <a:gd name="adj" fmla="val 17095"/>
            </a:avLst>
          </a:prstGeom>
          <a:solidFill>
            <a:srgbClr val="215968"/>
          </a:solidFill>
          <a:ln>
            <a:noFill/>
          </a:ln>
          <a:effectLst>
            <a:outerShdw blurRad="2540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Arial" panose="020B0604020202020204" pitchFamily="34" charset="0"/>
                <a:ea typeface="思源黑体 CN Medium" panose="020B0600000000000000" pitchFamily="34" charset="-122"/>
                <a:sym typeface="Arial" panose="020B0604020202020204" pitchFamily="34" charset="0"/>
              </a:rPr>
              <a:t>时间：</a:t>
            </a:r>
            <a:r>
              <a:rPr lang="en-US" altLang="zh-CN" sz="1400" dirty="0">
                <a:latin typeface="Arial" panose="020B0604020202020204" pitchFamily="34" charset="0"/>
                <a:ea typeface="思源黑体 CN Medium" panose="020B0600000000000000" pitchFamily="34" charset="-122"/>
                <a:sym typeface="Arial" panose="020B0604020202020204" pitchFamily="34" charset="0"/>
              </a:rPr>
              <a:t>20XX.X.X</a:t>
            </a:r>
            <a:endParaRPr lang="zh-CN" altLang="en-US" sz="1400" dirty="0">
              <a:latin typeface="Arial" panose="020B0604020202020204" pitchFamily="34" charset="0"/>
              <a:ea typeface="思源黑体 CN Medium" panose="020B0600000000000000"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strVal val="#ppt_h"/>
                                          </p:val>
                                        </p:tav>
                                        <p:tav tm="100000">
                                          <p:val>
                                            <p:strVal val="#ppt_h"/>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53" presetClass="entr" presetSubtype="16" fill="hold" grpId="0" nodeType="afterEffect">
                                  <p:stCondLst>
                                    <p:cond delay="0"/>
                                  </p:stCondLst>
                                  <p:childTnLst>
                                    <p:set>
                                      <p:cBhvr>
                                        <p:cTn id="17" dur="1" fill="hold">
                                          <p:stCondLst>
                                            <p:cond delay="0"/>
                                          </p:stCondLst>
                                        </p:cTn>
                                        <p:tgtEl>
                                          <p:spTgt spid="149"/>
                                        </p:tgtEl>
                                        <p:attrNameLst>
                                          <p:attrName>style.visibility</p:attrName>
                                        </p:attrNameLst>
                                      </p:cBhvr>
                                      <p:to>
                                        <p:strVal val="visible"/>
                                      </p:to>
                                    </p:set>
                                    <p:anim calcmode="lin" valueType="num">
                                      <p:cBhvr>
                                        <p:cTn id="18" dur="750" fill="hold"/>
                                        <p:tgtEl>
                                          <p:spTgt spid="149"/>
                                        </p:tgtEl>
                                        <p:attrNameLst>
                                          <p:attrName>ppt_w</p:attrName>
                                        </p:attrNameLst>
                                      </p:cBhvr>
                                      <p:tavLst>
                                        <p:tav tm="0">
                                          <p:val>
                                            <p:fltVal val="0"/>
                                          </p:val>
                                        </p:tav>
                                        <p:tav tm="100000">
                                          <p:val>
                                            <p:strVal val="#ppt_w"/>
                                          </p:val>
                                        </p:tav>
                                      </p:tavLst>
                                    </p:anim>
                                    <p:anim calcmode="lin" valueType="num">
                                      <p:cBhvr>
                                        <p:cTn id="19" dur="750" fill="hold"/>
                                        <p:tgtEl>
                                          <p:spTgt spid="149"/>
                                        </p:tgtEl>
                                        <p:attrNameLst>
                                          <p:attrName>ppt_h</p:attrName>
                                        </p:attrNameLst>
                                      </p:cBhvr>
                                      <p:tavLst>
                                        <p:tav tm="0">
                                          <p:val>
                                            <p:fltVal val="0"/>
                                          </p:val>
                                        </p:tav>
                                        <p:tav tm="100000">
                                          <p:val>
                                            <p:strVal val="#ppt_h"/>
                                          </p:val>
                                        </p:tav>
                                      </p:tavLst>
                                    </p:anim>
                                    <p:animEffect transition="in" filter="fade">
                                      <p:cBhvr>
                                        <p:cTn id="20" dur="750"/>
                                        <p:tgtEl>
                                          <p:spTgt spid="149"/>
                                        </p:tgtEl>
                                      </p:cBhvr>
                                    </p:animEffect>
                                  </p:childTnLst>
                                </p:cTn>
                              </p:par>
                            </p:childTnLst>
                          </p:cTn>
                        </p:par>
                        <p:par>
                          <p:cTn id="21" fill="hold">
                            <p:stCondLst>
                              <p:cond delay="2500"/>
                            </p:stCondLst>
                            <p:childTnLst>
                              <p:par>
                                <p:cTn id="22" presetID="53" presetClass="entr" presetSubtype="16" fill="hold" grpId="0" nodeType="afterEffect">
                                  <p:stCondLst>
                                    <p:cond delay="0"/>
                                  </p:stCondLst>
                                  <p:childTnLst>
                                    <p:set>
                                      <p:cBhvr>
                                        <p:cTn id="23" dur="1" fill="hold">
                                          <p:stCondLst>
                                            <p:cond delay="0"/>
                                          </p:stCondLst>
                                        </p:cTn>
                                        <p:tgtEl>
                                          <p:spTgt spid="150"/>
                                        </p:tgtEl>
                                        <p:attrNameLst>
                                          <p:attrName>style.visibility</p:attrName>
                                        </p:attrNameLst>
                                      </p:cBhvr>
                                      <p:to>
                                        <p:strVal val="visible"/>
                                      </p:to>
                                    </p:set>
                                    <p:anim calcmode="lin" valueType="num">
                                      <p:cBhvr>
                                        <p:cTn id="24" dur="750" fill="hold"/>
                                        <p:tgtEl>
                                          <p:spTgt spid="150"/>
                                        </p:tgtEl>
                                        <p:attrNameLst>
                                          <p:attrName>ppt_w</p:attrName>
                                        </p:attrNameLst>
                                      </p:cBhvr>
                                      <p:tavLst>
                                        <p:tav tm="0">
                                          <p:val>
                                            <p:fltVal val="0"/>
                                          </p:val>
                                        </p:tav>
                                        <p:tav tm="100000">
                                          <p:val>
                                            <p:strVal val="#ppt_w"/>
                                          </p:val>
                                        </p:tav>
                                      </p:tavLst>
                                    </p:anim>
                                    <p:anim calcmode="lin" valueType="num">
                                      <p:cBhvr>
                                        <p:cTn id="25" dur="750" fill="hold"/>
                                        <p:tgtEl>
                                          <p:spTgt spid="150"/>
                                        </p:tgtEl>
                                        <p:attrNameLst>
                                          <p:attrName>ppt_h</p:attrName>
                                        </p:attrNameLst>
                                      </p:cBhvr>
                                      <p:tavLst>
                                        <p:tav tm="0">
                                          <p:val>
                                            <p:fltVal val="0"/>
                                          </p:val>
                                        </p:tav>
                                        <p:tav tm="100000">
                                          <p:val>
                                            <p:strVal val="#ppt_h"/>
                                          </p:val>
                                        </p:tav>
                                      </p:tavLst>
                                    </p:anim>
                                    <p:animEffect transition="in" filter="fade">
                                      <p:cBhvr>
                                        <p:cTn id="26" dur="7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9" grpId="0" bldLvl="0" animBg="1"/>
      <p:bldP spid="15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grpSp>
        <p:nvGrpSpPr>
          <p:cNvPr id="5" name="组合 4"/>
          <p:cNvGrpSpPr/>
          <p:nvPr/>
        </p:nvGrpSpPr>
        <p:grpSpPr>
          <a:xfrm>
            <a:off x="5248343" y="2142876"/>
            <a:ext cx="5775257" cy="1155700"/>
            <a:chOff x="5248343" y="2045893"/>
            <a:chExt cx="5775257" cy="1155700"/>
          </a:xfrm>
        </p:grpSpPr>
        <p:sp>
          <p:nvSpPr>
            <p:cNvPr id="7" name="矩形 6"/>
            <p:cNvSpPr/>
            <p:nvPr/>
          </p:nvSpPr>
          <p:spPr>
            <a:xfrm>
              <a:off x="5248343" y="2045893"/>
              <a:ext cx="5775257" cy="1155700"/>
            </a:xfrm>
            <a:prstGeom prst="rect">
              <a:avLst/>
            </a:prstGeom>
            <a:solidFill>
              <a:srgbClr val="F7BC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spcBef>
                  <a:spcPct val="0"/>
                </a:spcBef>
              </a:pPr>
              <a:endParaRPr lang="zh-CN" altLang="en-US" sz="16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9" name="文本框 8"/>
            <p:cNvSpPr txBox="1"/>
            <p:nvPr/>
          </p:nvSpPr>
          <p:spPr>
            <a:xfrm>
              <a:off x="5460397" y="2291453"/>
              <a:ext cx="1049376" cy="744291"/>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r>
                <a:rPr lang="en-US" altLang="zh-CN" sz="4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01.</a:t>
              </a:r>
              <a:endParaRPr lang="zh-CN" altLang="en-US" sz="44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矩形 9"/>
            <p:cNvSpPr/>
            <p:nvPr/>
          </p:nvSpPr>
          <p:spPr>
            <a:xfrm>
              <a:off x="6509774" y="2182901"/>
              <a:ext cx="4357271" cy="744291"/>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endParaRPr lang="zh-CN" altLang="en-US"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grpSp>
      <p:sp>
        <p:nvSpPr>
          <p:cNvPr id="13" name="文本框 12"/>
          <p:cNvSpPr txBox="1"/>
          <p:nvPr/>
        </p:nvSpPr>
        <p:spPr>
          <a:xfrm>
            <a:off x="5397447" y="3706320"/>
            <a:ext cx="1234239" cy="744291"/>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r>
              <a:rPr lang="en-US" altLang="zh-CN" sz="4400" dirty="0">
                <a:latin typeface="Arial" panose="020B0604020202020204" pitchFamily="34" charset="0"/>
                <a:ea typeface="思源黑体 CN Medium" panose="020B0600000000000000" pitchFamily="34" charset="-122"/>
                <a:sym typeface="Arial" panose="020B0604020202020204" pitchFamily="34" charset="0"/>
              </a:rPr>
              <a:t>02.</a:t>
            </a:r>
            <a:endParaRPr lang="zh-CN" altLang="en-US" sz="4400"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4" name="矩形 13"/>
          <p:cNvSpPr/>
          <p:nvPr/>
        </p:nvSpPr>
        <p:spPr>
          <a:xfrm>
            <a:off x="6509773" y="3657111"/>
            <a:ext cx="4357271" cy="744291"/>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5" name="文本框 14"/>
          <p:cNvSpPr txBox="1"/>
          <p:nvPr/>
        </p:nvSpPr>
        <p:spPr>
          <a:xfrm>
            <a:off x="5397447" y="4858355"/>
            <a:ext cx="972775" cy="70355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r>
              <a:rPr lang="en-US" altLang="zh-CN" sz="4400" dirty="0">
                <a:latin typeface="Arial" panose="020B0604020202020204" pitchFamily="34" charset="0"/>
                <a:ea typeface="思源黑体 CN Medium" panose="020B0600000000000000" pitchFamily="34" charset="-122"/>
                <a:sym typeface="Arial" panose="020B0604020202020204" pitchFamily="34" charset="0"/>
              </a:rPr>
              <a:t>03.</a:t>
            </a:r>
            <a:endParaRPr lang="zh-CN" altLang="en-US" sz="4400"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6" name="矩形 15"/>
          <p:cNvSpPr/>
          <p:nvPr/>
        </p:nvSpPr>
        <p:spPr>
          <a:xfrm>
            <a:off x="6494532" y="4759936"/>
            <a:ext cx="4357271" cy="744291"/>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grpSp>
        <p:nvGrpSpPr>
          <p:cNvPr id="2" name="组合 1"/>
          <p:cNvGrpSpPr/>
          <p:nvPr/>
        </p:nvGrpSpPr>
        <p:grpSpPr>
          <a:xfrm>
            <a:off x="1324954" y="1735283"/>
            <a:ext cx="3041305" cy="4291206"/>
            <a:chOff x="1324954" y="1638300"/>
            <a:chExt cx="3041305" cy="4291206"/>
          </a:xfrm>
        </p:grpSpPr>
        <p:sp>
          <p:nvSpPr>
            <p:cNvPr id="6" name="矩形: 圆角 5"/>
            <p:cNvSpPr/>
            <p:nvPr/>
          </p:nvSpPr>
          <p:spPr>
            <a:xfrm>
              <a:off x="1324954" y="1638300"/>
              <a:ext cx="3041305" cy="4291206"/>
            </a:xfrm>
            <a:prstGeom prst="roundRect">
              <a:avLst>
                <a:gd name="adj" fmla="val 6093"/>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0" name="文本框 19"/>
            <p:cNvSpPr txBox="1"/>
            <p:nvPr/>
          </p:nvSpPr>
          <p:spPr>
            <a:xfrm>
              <a:off x="1676668" y="1988575"/>
              <a:ext cx="1500326" cy="644908"/>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r>
                <a:rPr lang="en-US" altLang="zh-CN" sz="40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2020</a:t>
              </a:r>
              <a:endParaRPr lang="zh-CN" altLang="en-US" sz="40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1" name="矩形 20"/>
            <p:cNvSpPr/>
            <p:nvPr/>
          </p:nvSpPr>
          <p:spPr>
            <a:xfrm>
              <a:off x="1676668" y="2695775"/>
              <a:ext cx="2337876" cy="975918"/>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Never forget what you are, for surely the world will not. Make it your strength. </a:t>
              </a:r>
              <a:endParaRPr lang="zh-CN" altLang="en-US"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2" name="矩形 21"/>
            <p:cNvSpPr/>
            <p:nvPr/>
          </p:nvSpPr>
          <p:spPr>
            <a:xfrm>
              <a:off x="1908175" y="4216541"/>
              <a:ext cx="203199" cy="9759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3" name="矩形 22"/>
            <p:cNvSpPr/>
            <p:nvPr/>
          </p:nvSpPr>
          <p:spPr>
            <a:xfrm>
              <a:off x="1908174" y="4499202"/>
              <a:ext cx="203199" cy="693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4" name="矩形 23"/>
            <p:cNvSpPr/>
            <p:nvPr/>
          </p:nvSpPr>
          <p:spPr>
            <a:xfrm>
              <a:off x="2425700" y="4174372"/>
              <a:ext cx="203199" cy="10180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5" name="矩形 24"/>
            <p:cNvSpPr/>
            <p:nvPr/>
          </p:nvSpPr>
          <p:spPr>
            <a:xfrm>
              <a:off x="2425699" y="4817808"/>
              <a:ext cx="203199" cy="37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6" name="矩形 25"/>
            <p:cNvSpPr/>
            <p:nvPr/>
          </p:nvSpPr>
          <p:spPr>
            <a:xfrm>
              <a:off x="2897486" y="4448168"/>
              <a:ext cx="203199" cy="744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7" name="矩形 26"/>
            <p:cNvSpPr/>
            <p:nvPr/>
          </p:nvSpPr>
          <p:spPr>
            <a:xfrm>
              <a:off x="2897485" y="4663742"/>
              <a:ext cx="203199" cy="528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8" name="矩形 27"/>
            <p:cNvSpPr/>
            <p:nvPr/>
          </p:nvSpPr>
          <p:spPr>
            <a:xfrm>
              <a:off x="3392487" y="4113023"/>
              <a:ext cx="203199" cy="10794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9" name="矩形 28"/>
            <p:cNvSpPr/>
            <p:nvPr/>
          </p:nvSpPr>
          <p:spPr>
            <a:xfrm>
              <a:off x="3392487" y="4554770"/>
              <a:ext cx="203199" cy="637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30" name="矩形 29"/>
            <p:cNvSpPr/>
            <p:nvPr/>
          </p:nvSpPr>
          <p:spPr>
            <a:xfrm>
              <a:off x="1778149" y="5235077"/>
              <a:ext cx="441178" cy="219820"/>
            </a:xfrm>
            <a:prstGeom prst="rect">
              <a:avLst/>
            </a:prstGeom>
          </p:spPr>
          <p:txBody>
            <a:bodyPr vert="horz" lIns="91440" tIns="45720" rIns="91440" bIns="45720" rtlCol="0" anchor="b">
              <a:noAutofit/>
            </a:bodyPr>
            <a:lstStyle/>
            <a:p>
              <a:pPr>
                <a:lnSpc>
                  <a:spcPts val="2500"/>
                </a:lnSpc>
                <a:spcBef>
                  <a:spcPct val="0"/>
                </a:spcBef>
              </a:pPr>
              <a:r>
                <a:rPr lang="en-US" altLang="zh-CN" sz="12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one</a:t>
              </a:r>
              <a:endParaRPr lang="zh-CN" altLang="en-US" sz="1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1" name="矩形 30"/>
            <p:cNvSpPr/>
            <p:nvPr/>
          </p:nvSpPr>
          <p:spPr>
            <a:xfrm>
              <a:off x="2306709" y="5231404"/>
              <a:ext cx="441178" cy="219820"/>
            </a:xfrm>
            <a:prstGeom prst="rect">
              <a:avLst/>
            </a:prstGeom>
          </p:spPr>
          <p:txBody>
            <a:bodyPr vert="horz" lIns="91440" tIns="45720" rIns="91440" bIns="45720" rtlCol="0" anchor="b">
              <a:noAutofit/>
            </a:bodyPr>
            <a:lstStyle/>
            <a:p>
              <a:pPr>
                <a:lnSpc>
                  <a:spcPts val="2500"/>
                </a:lnSpc>
                <a:spcBef>
                  <a:spcPct val="0"/>
                </a:spcBef>
              </a:pPr>
              <a:r>
                <a:rPr lang="en-US" altLang="zh-CN" sz="12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two</a:t>
              </a:r>
              <a:endParaRPr lang="zh-CN" altLang="en-US" sz="1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2" name="矩形 31"/>
            <p:cNvSpPr/>
            <p:nvPr/>
          </p:nvSpPr>
          <p:spPr>
            <a:xfrm>
              <a:off x="2747886" y="5231404"/>
              <a:ext cx="605715" cy="219820"/>
            </a:xfrm>
            <a:prstGeom prst="rect">
              <a:avLst/>
            </a:prstGeom>
          </p:spPr>
          <p:txBody>
            <a:bodyPr vert="horz" lIns="91440" tIns="45720" rIns="91440" bIns="45720" rtlCol="0" anchor="b">
              <a:noAutofit/>
            </a:bodyPr>
            <a:lstStyle/>
            <a:p>
              <a:pPr>
                <a:lnSpc>
                  <a:spcPts val="2500"/>
                </a:lnSpc>
                <a:spcBef>
                  <a:spcPct val="0"/>
                </a:spcBef>
              </a:pPr>
              <a:r>
                <a:rPr lang="en-US" altLang="zh-CN" sz="12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three</a:t>
              </a:r>
              <a:endParaRPr lang="zh-CN" altLang="en-US" sz="1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3" name="矩形 32"/>
            <p:cNvSpPr/>
            <p:nvPr/>
          </p:nvSpPr>
          <p:spPr>
            <a:xfrm>
              <a:off x="3273497" y="5231252"/>
              <a:ext cx="505578" cy="219820"/>
            </a:xfrm>
            <a:prstGeom prst="rect">
              <a:avLst/>
            </a:prstGeom>
          </p:spPr>
          <p:txBody>
            <a:bodyPr vert="horz" lIns="91440" tIns="45720" rIns="91440" bIns="45720" rtlCol="0" anchor="b">
              <a:noAutofit/>
            </a:bodyPr>
            <a:lstStyle/>
            <a:p>
              <a:pPr>
                <a:lnSpc>
                  <a:spcPts val="2500"/>
                </a:lnSpc>
                <a:spcBef>
                  <a:spcPct val="0"/>
                </a:spcBef>
              </a:pPr>
              <a:r>
                <a:rPr lang="en-US" altLang="zh-CN" sz="12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four</a:t>
              </a:r>
              <a:endParaRPr lang="zh-CN" altLang="en-US" sz="1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grpSp>
      <p:sp>
        <p:nvSpPr>
          <p:cNvPr id="38" name="矩形 37"/>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取得经验成绩</a:t>
            </a:r>
          </a:p>
        </p:txBody>
      </p:sp>
      <p:grpSp>
        <p:nvGrpSpPr>
          <p:cNvPr id="3" name="组合 2"/>
          <p:cNvGrpSpPr/>
          <p:nvPr/>
        </p:nvGrpSpPr>
        <p:grpSpPr>
          <a:xfrm>
            <a:off x="0" y="6786245"/>
            <a:ext cx="12209145" cy="107950"/>
            <a:chOff x="0" y="10687"/>
            <a:chExt cx="19227" cy="170"/>
          </a:xfrm>
        </p:grpSpPr>
        <p:grpSp>
          <p:nvGrpSpPr>
            <p:cNvPr id="4" name="组合 3"/>
            <p:cNvGrpSpPr/>
            <p:nvPr/>
          </p:nvGrpSpPr>
          <p:grpSpPr>
            <a:xfrm>
              <a:off x="0" y="10687"/>
              <a:ext cx="17400" cy="170"/>
              <a:chOff x="0" y="8769"/>
              <a:chExt cx="17400" cy="170"/>
            </a:xfrm>
          </p:grpSpPr>
          <p:sp>
            <p:nvSpPr>
              <p:cNvPr id="8" name="矩形 7"/>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47FF05A3-1CB3-4D86-BCC1-8624D2C11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750" fill="hold"/>
                                        <p:tgtEl>
                                          <p:spTgt spid="15"/>
                                        </p:tgtEl>
                                        <p:attrNameLst>
                                          <p:attrName>ppt_w</p:attrName>
                                        </p:attrNameLst>
                                      </p:cBhvr>
                                      <p:tavLst>
                                        <p:tav tm="0">
                                          <p:val>
                                            <p:fltVal val="0"/>
                                          </p:val>
                                        </p:tav>
                                        <p:tav tm="100000">
                                          <p:val>
                                            <p:strVal val="#ppt_w"/>
                                          </p:val>
                                        </p:tav>
                                      </p:tavLst>
                                    </p:anim>
                                    <p:anim calcmode="lin" valueType="num">
                                      <p:cBhvr>
                                        <p:cTn id="14" dur="750" fill="hold"/>
                                        <p:tgtEl>
                                          <p:spTgt spid="15"/>
                                        </p:tgtEl>
                                        <p:attrNameLst>
                                          <p:attrName>ppt_h</p:attrName>
                                        </p:attrNameLst>
                                      </p:cBhvr>
                                      <p:tavLst>
                                        <p:tav tm="0">
                                          <p:val>
                                            <p:fltVal val="0"/>
                                          </p:val>
                                        </p:tav>
                                        <p:tav tm="100000">
                                          <p:val>
                                            <p:strVal val="#ppt_h"/>
                                          </p:val>
                                        </p:tav>
                                      </p:tavLst>
                                    </p:anim>
                                    <p:animEffect transition="in" filter="fade">
                                      <p:cBhvr>
                                        <p:cTn id="15" dur="750"/>
                                        <p:tgtEl>
                                          <p:spTgt spid="15"/>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750"/>
                                        <p:tgtEl>
                                          <p:spTgt spid="14"/>
                                        </p:tgtEl>
                                      </p:cBhvr>
                                    </p:animEffect>
                                  </p:childTnLst>
                                </p:cTn>
                              </p:par>
                            </p:childTnLst>
                          </p:cTn>
                        </p:par>
                        <p:par>
                          <p:cTn id="30" fill="hold">
                            <p:stCondLst>
                              <p:cond delay="50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pic>
        <p:nvPicPr>
          <p:cNvPr id="8" name="图形 7"/>
          <p:cNvPicPr>
            <a:picLocks noChangeAspect="1"/>
          </p:cNvPicPr>
          <p:nvPr/>
        </p:nvPicPr>
        <p:blipFill>
          <a:blip r:embed="rId4"/>
          <a:stretch>
            <a:fillRect/>
          </a:stretch>
        </p:blipFill>
        <p:spPr>
          <a:xfrm>
            <a:off x="9816757" y="2480992"/>
            <a:ext cx="319882" cy="319882"/>
          </a:xfrm>
          <a:prstGeom prst="rect">
            <a:avLst/>
          </a:prstGeom>
        </p:spPr>
      </p:pic>
      <p:pic>
        <p:nvPicPr>
          <p:cNvPr id="9" name="图形 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9043" y="2526712"/>
            <a:ext cx="278607" cy="319882"/>
          </a:xfrm>
          <a:prstGeom prst="rect">
            <a:avLst/>
          </a:prstGeom>
        </p:spPr>
      </p:pic>
      <p:pic>
        <p:nvPicPr>
          <p:cNvPr id="10" name="图形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30782" y="2526712"/>
            <a:ext cx="319882" cy="319882"/>
          </a:xfrm>
          <a:prstGeom prst="rect">
            <a:avLst/>
          </a:prstGeom>
        </p:spPr>
      </p:pic>
      <p:sp>
        <p:nvSpPr>
          <p:cNvPr id="11" name="文本框 10"/>
          <p:cNvSpPr txBox="1"/>
          <p:nvPr/>
        </p:nvSpPr>
        <p:spPr>
          <a:xfrm>
            <a:off x="1885327" y="3136179"/>
            <a:ext cx="811904" cy="331700"/>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r>
              <a:rPr lang="zh-CN" altLang="en-US" sz="2400" dirty="0">
                <a:latin typeface="Arial" panose="020B0604020202020204" pitchFamily="34" charset="0"/>
                <a:ea typeface="思源黑体 CN Medium" panose="020B0600000000000000" pitchFamily="34" charset="-122"/>
                <a:sym typeface="Arial" panose="020B0604020202020204" pitchFamily="34" charset="0"/>
              </a:rPr>
              <a:t>标题</a:t>
            </a:r>
          </a:p>
        </p:txBody>
      </p:sp>
      <p:sp>
        <p:nvSpPr>
          <p:cNvPr id="12" name="矩形 11"/>
          <p:cNvSpPr/>
          <p:nvPr/>
        </p:nvSpPr>
        <p:spPr>
          <a:xfrm>
            <a:off x="1364736" y="3683434"/>
            <a:ext cx="2026816" cy="1262751"/>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文本框 12"/>
          <p:cNvSpPr txBox="1"/>
          <p:nvPr/>
        </p:nvSpPr>
        <p:spPr>
          <a:xfrm>
            <a:off x="4453054" y="3136179"/>
            <a:ext cx="811904" cy="331700"/>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r>
              <a:rPr lang="zh-CN" altLang="en-US" sz="2400" dirty="0">
                <a:latin typeface="Arial" panose="020B0604020202020204" pitchFamily="34" charset="0"/>
                <a:ea typeface="思源黑体 CN Medium" panose="020B0600000000000000" pitchFamily="34" charset="-122"/>
                <a:sym typeface="Arial" panose="020B0604020202020204" pitchFamily="34" charset="0"/>
              </a:rPr>
              <a:t>标题</a:t>
            </a:r>
          </a:p>
        </p:txBody>
      </p:sp>
      <p:sp>
        <p:nvSpPr>
          <p:cNvPr id="14" name="矩形 13"/>
          <p:cNvSpPr/>
          <p:nvPr/>
        </p:nvSpPr>
        <p:spPr>
          <a:xfrm>
            <a:off x="3938270" y="3714115"/>
            <a:ext cx="2021205" cy="1263015"/>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5" name="文本框 14"/>
          <p:cNvSpPr txBox="1"/>
          <p:nvPr/>
        </p:nvSpPr>
        <p:spPr>
          <a:xfrm>
            <a:off x="9585470" y="3117129"/>
            <a:ext cx="811904" cy="331700"/>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r>
              <a:rPr lang="zh-CN" altLang="en-US" sz="2400" dirty="0">
                <a:latin typeface="Arial" panose="020B0604020202020204" pitchFamily="34" charset="0"/>
                <a:ea typeface="思源黑体 CN Medium" panose="020B0600000000000000" pitchFamily="34" charset="-122"/>
                <a:sym typeface="Arial" panose="020B0604020202020204" pitchFamily="34" charset="0"/>
              </a:rPr>
              <a:t>标题</a:t>
            </a:r>
          </a:p>
        </p:txBody>
      </p:sp>
      <p:sp>
        <p:nvSpPr>
          <p:cNvPr id="16" name="矩形 15"/>
          <p:cNvSpPr/>
          <p:nvPr/>
        </p:nvSpPr>
        <p:spPr>
          <a:xfrm>
            <a:off x="9068054" y="3713914"/>
            <a:ext cx="2026816" cy="1262751"/>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grpSp>
        <p:nvGrpSpPr>
          <p:cNvPr id="23" name="组合 22"/>
          <p:cNvGrpSpPr/>
          <p:nvPr/>
        </p:nvGrpSpPr>
        <p:grpSpPr>
          <a:xfrm>
            <a:off x="6326760" y="2150676"/>
            <a:ext cx="2200910" cy="3234690"/>
            <a:chOff x="6146420" y="2330788"/>
            <a:chExt cx="2200910" cy="3234690"/>
          </a:xfrm>
        </p:grpSpPr>
        <p:sp>
          <p:nvSpPr>
            <p:cNvPr id="2" name="矩形: 圆角 1"/>
            <p:cNvSpPr/>
            <p:nvPr/>
          </p:nvSpPr>
          <p:spPr>
            <a:xfrm>
              <a:off x="6146420" y="2330788"/>
              <a:ext cx="2200910" cy="3234690"/>
            </a:xfrm>
            <a:prstGeom prst="roundRect">
              <a:avLst>
                <a:gd name="adj" fmla="val 3086"/>
              </a:avLst>
            </a:prstGeom>
            <a:solidFill>
              <a:srgbClr val="9A34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8" name="文本框 17"/>
            <p:cNvSpPr txBox="1"/>
            <p:nvPr/>
          </p:nvSpPr>
          <p:spPr>
            <a:xfrm>
              <a:off x="6840276" y="3312481"/>
              <a:ext cx="811904" cy="331700"/>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r>
                <a:rPr lang="zh-CN" altLang="en-US" sz="2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标题</a:t>
              </a:r>
            </a:p>
          </p:txBody>
        </p:sp>
        <p:sp>
          <p:nvSpPr>
            <p:cNvPr id="19" name="矩形 18"/>
            <p:cNvSpPr/>
            <p:nvPr/>
          </p:nvSpPr>
          <p:spPr>
            <a:xfrm>
              <a:off x="6320320" y="3894026"/>
              <a:ext cx="2026816" cy="1262751"/>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endParaRPr lang="zh-CN" altLang="en-US"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pic>
          <p:nvPicPr>
            <p:cNvPr id="20" name="图形 1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6583" y="2706882"/>
              <a:ext cx="340228" cy="340228"/>
            </a:xfrm>
            <a:prstGeom prst="rect">
              <a:avLst/>
            </a:prstGeom>
          </p:spPr>
        </p:pic>
      </p:grpSp>
      <p:sp>
        <p:nvSpPr>
          <p:cNvPr id="24" name="矩形 23"/>
          <p:cNvSpPr/>
          <p:nvPr/>
        </p:nvSpPr>
        <p:spPr>
          <a:xfrm>
            <a:off x="4811033" y="735773"/>
            <a:ext cx="2569935" cy="52322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取得经验成绩</a:t>
            </a:r>
          </a:p>
        </p:txBody>
      </p:sp>
      <p:sp>
        <p:nvSpPr>
          <p:cNvPr id="3" name="矩形: 圆角 1"/>
          <p:cNvSpPr/>
          <p:nvPr/>
        </p:nvSpPr>
        <p:spPr>
          <a:xfrm>
            <a:off x="1190625" y="2150110"/>
            <a:ext cx="2200910" cy="3235325"/>
          </a:xfrm>
          <a:prstGeom prst="roundRect">
            <a:avLst>
              <a:gd name="adj" fmla="val 3086"/>
            </a:avLst>
          </a:prstGeom>
          <a:noFill/>
          <a:ln>
            <a:solidFill>
              <a:srgbClr val="F48945"/>
            </a:solidFill>
          </a:ln>
          <a:effectLst/>
          <a:extLst>
            <a:ext uri="{909E8E84-426E-40DD-AFC4-6F175D3DCCD1}">
              <a14:hiddenFill xmlns:a14="http://schemas.microsoft.com/office/drawing/2010/main">
                <a:solidFill>
                  <a:srgbClr val="9A340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矩形: 圆角 1"/>
          <p:cNvSpPr/>
          <p:nvPr/>
        </p:nvSpPr>
        <p:spPr>
          <a:xfrm>
            <a:off x="3759200" y="2150745"/>
            <a:ext cx="2200910" cy="3234690"/>
          </a:xfrm>
          <a:prstGeom prst="roundRect">
            <a:avLst>
              <a:gd name="adj" fmla="val 3086"/>
            </a:avLst>
          </a:prstGeom>
          <a:noFill/>
          <a:ln>
            <a:solidFill>
              <a:srgbClr val="215968"/>
            </a:solidFill>
          </a:ln>
          <a:effectLst/>
          <a:extLst>
            <a:ext uri="{909E8E84-426E-40DD-AFC4-6F175D3DCCD1}">
              <a14:hiddenFill xmlns:a14="http://schemas.microsoft.com/office/drawing/2010/main">
                <a:solidFill>
                  <a:srgbClr val="9A340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5" name="矩形: 圆角 1"/>
          <p:cNvSpPr/>
          <p:nvPr/>
        </p:nvSpPr>
        <p:spPr>
          <a:xfrm>
            <a:off x="8893810" y="2150745"/>
            <a:ext cx="2200910" cy="3234690"/>
          </a:xfrm>
          <a:prstGeom prst="roundRect">
            <a:avLst>
              <a:gd name="adj" fmla="val 3086"/>
            </a:avLst>
          </a:prstGeom>
          <a:noFill/>
          <a:ln>
            <a:solidFill>
              <a:srgbClr val="F7BC29"/>
            </a:solidFill>
          </a:ln>
          <a:effectLst/>
          <a:extLst>
            <a:ext uri="{909E8E84-426E-40DD-AFC4-6F175D3DCCD1}">
              <a14:hiddenFill xmlns:a14="http://schemas.microsoft.com/office/drawing/2010/main">
                <a:solidFill>
                  <a:srgbClr val="9A340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grpSp>
        <p:nvGrpSpPr>
          <p:cNvPr id="6" name="组合 5"/>
          <p:cNvGrpSpPr/>
          <p:nvPr/>
        </p:nvGrpSpPr>
        <p:grpSpPr>
          <a:xfrm>
            <a:off x="0" y="6786245"/>
            <a:ext cx="12209145" cy="107950"/>
            <a:chOff x="0" y="10687"/>
            <a:chExt cx="19227" cy="170"/>
          </a:xfrm>
        </p:grpSpPr>
        <p:grpSp>
          <p:nvGrpSpPr>
            <p:cNvPr id="7" name="组合 6"/>
            <p:cNvGrpSpPr/>
            <p:nvPr/>
          </p:nvGrpSpPr>
          <p:grpSpPr>
            <a:xfrm>
              <a:off x="0" y="10687"/>
              <a:ext cx="17400" cy="170"/>
              <a:chOff x="0" y="8769"/>
              <a:chExt cx="17400" cy="170"/>
            </a:xfrm>
          </p:grpSpPr>
          <p:sp>
            <p:nvSpPr>
              <p:cNvPr id="22" name="矩形 21"/>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B0D2F4D5-8091-4019-801C-A4469FB389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ppt_x"/>
                                          </p:val>
                                        </p:tav>
                                        <p:tav tm="100000">
                                          <p:val>
                                            <p:strVal val="#ppt_x"/>
                                          </p:val>
                                        </p:tav>
                                      </p:tavLst>
                                    </p:anim>
                                    <p:anim calcmode="lin" valueType="num">
                                      <p:cBhvr additive="base">
                                        <p:cTn id="14" dur="75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3000"/>
                            </p:stCondLst>
                            <p:childTnLst>
                              <p:par>
                                <p:cTn id="26" presetID="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750" fill="hold"/>
                                        <p:tgtEl>
                                          <p:spTgt spid="13"/>
                                        </p:tgtEl>
                                        <p:attrNameLst>
                                          <p:attrName>ppt_x</p:attrName>
                                        </p:attrNameLst>
                                      </p:cBhvr>
                                      <p:tavLst>
                                        <p:tav tm="0">
                                          <p:val>
                                            <p:strVal val="#ppt_x"/>
                                          </p:val>
                                        </p:tav>
                                        <p:tav tm="100000">
                                          <p:val>
                                            <p:strVal val="#ppt_x"/>
                                          </p:val>
                                        </p:tav>
                                      </p:tavLst>
                                    </p:anim>
                                    <p:anim calcmode="lin" valueType="num">
                                      <p:cBhvr additive="base">
                                        <p:cTn id="29" dur="75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ppt_x"/>
                                          </p:val>
                                        </p:tav>
                                        <p:tav tm="100000">
                                          <p:val>
                                            <p:strVal val="#ppt_x"/>
                                          </p:val>
                                        </p:tav>
                                      </p:tavLst>
                                    </p:anim>
                                    <p:anim calcmode="lin" valueType="num">
                                      <p:cBhvr additive="base">
                                        <p:cTn id="33" dur="75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750" fill="hold"/>
                                        <p:tgtEl>
                                          <p:spTgt spid="23"/>
                                        </p:tgtEl>
                                        <p:attrNameLst>
                                          <p:attrName>ppt_w</p:attrName>
                                        </p:attrNameLst>
                                      </p:cBhvr>
                                      <p:tavLst>
                                        <p:tav tm="0">
                                          <p:val>
                                            <p:fltVal val="0"/>
                                          </p:val>
                                        </p:tav>
                                        <p:tav tm="100000">
                                          <p:val>
                                            <p:strVal val="#ppt_w"/>
                                          </p:val>
                                        </p:tav>
                                      </p:tavLst>
                                    </p:anim>
                                    <p:anim calcmode="lin" valueType="num">
                                      <p:cBhvr>
                                        <p:cTn id="38" dur="750" fill="hold"/>
                                        <p:tgtEl>
                                          <p:spTgt spid="23"/>
                                        </p:tgtEl>
                                        <p:attrNameLst>
                                          <p:attrName>ppt_h</p:attrName>
                                        </p:attrNameLst>
                                      </p:cBhvr>
                                      <p:tavLst>
                                        <p:tav tm="0">
                                          <p:val>
                                            <p:fltVal val="0"/>
                                          </p:val>
                                        </p:tav>
                                        <p:tav tm="100000">
                                          <p:val>
                                            <p:strVal val="#ppt_h"/>
                                          </p:val>
                                        </p:tav>
                                      </p:tavLst>
                                    </p:anim>
                                    <p:animEffect transition="in" filter="fade">
                                      <p:cBhvr>
                                        <p:cTn id="39" dur="750"/>
                                        <p:tgtEl>
                                          <p:spTgt spid="23"/>
                                        </p:tgtEl>
                                      </p:cBhvr>
                                    </p:animEffect>
                                  </p:childTnLst>
                                </p:cTn>
                              </p:par>
                            </p:childTnLst>
                          </p:cTn>
                        </p:par>
                        <p:par>
                          <p:cTn id="40" fill="hold">
                            <p:stCondLst>
                              <p:cond delay="500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50" fill="hold"/>
                                        <p:tgtEl>
                                          <p:spTgt spid="8"/>
                                        </p:tgtEl>
                                        <p:attrNameLst>
                                          <p:attrName>ppt_w</p:attrName>
                                        </p:attrNameLst>
                                      </p:cBhvr>
                                      <p:tavLst>
                                        <p:tav tm="0">
                                          <p:val>
                                            <p:fltVal val="0"/>
                                          </p:val>
                                        </p:tav>
                                        <p:tav tm="100000">
                                          <p:val>
                                            <p:strVal val="#ppt_w"/>
                                          </p:val>
                                        </p:tav>
                                      </p:tavLst>
                                    </p:anim>
                                    <p:anim calcmode="lin" valueType="num">
                                      <p:cBhvr>
                                        <p:cTn id="44" dur="750" fill="hold"/>
                                        <p:tgtEl>
                                          <p:spTgt spid="8"/>
                                        </p:tgtEl>
                                        <p:attrNameLst>
                                          <p:attrName>ppt_h</p:attrName>
                                        </p:attrNameLst>
                                      </p:cBhvr>
                                      <p:tavLst>
                                        <p:tav tm="0">
                                          <p:val>
                                            <p:fltVal val="0"/>
                                          </p:val>
                                        </p:tav>
                                        <p:tav tm="100000">
                                          <p:val>
                                            <p:strVal val="#ppt_h"/>
                                          </p:val>
                                        </p:tav>
                                      </p:tavLst>
                                    </p:anim>
                                    <p:animEffect transition="in" filter="fade">
                                      <p:cBhvr>
                                        <p:cTn id="45" dur="750"/>
                                        <p:tgtEl>
                                          <p:spTgt spid="8"/>
                                        </p:tgtEl>
                                      </p:cBhvr>
                                    </p:animEffect>
                                  </p:childTnLst>
                                </p:cTn>
                              </p:par>
                            </p:childTnLst>
                          </p:cTn>
                        </p:par>
                        <p:par>
                          <p:cTn id="46" fill="hold">
                            <p:stCondLst>
                              <p:cond delay="6000"/>
                            </p:stCondLst>
                            <p:childTnLst>
                              <p:par>
                                <p:cTn id="47" presetID="2" presetClass="entr" presetSubtype="4"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750" fill="hold"/>
                                        <p:tgtEl>
                                          <p:spTgt spid="15"/>
                                        </p:tgtEl>
                                        <p:attrNameLst>
                                          <p:attrName>ppt_x</p:attrName>
                                        </p:attrNameLst>
                                      </p:cBhvr>
                                      <p:tavLst>
                                        <p:tav tm="0">
                                          <p:val>
                                            <p:strVal val="#ppt_x"/>
                                          </p:val>
                                        </p:tav>
                                        <p:tav tm="100000">
                                          <p:val>
                                            <p:strVal val="#ppt_x"/>
                                          </p:val>
                                        </p:tav>
                                      </p:tavLst>
                                    </p:anim>
                                    <p:anim calcmode="lin" valueType="num">
                                      <p:cBhvr additive="base">
                                        <p:cTn id="50" dur="75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750" fill="hold"/>
                                        <p:tgtEl>
                                          <p:spTgt spid="16"/>
                                        </p:tgtEl>
                                        <p:attrNameLst>
                                          <p:attrName>ppt_x</p:attrName>
                                        </p:attrNameLst>
                                      </p:cBhvr>
                                      <p:tavLst>
                                        <p:tav tm="0">
                                          <p:val>
                                            <p:strVal val="#ppt_x"/>
                                          </p:val>
                                        </p:tav>
                                        <p:tav tm="100000">
                                          <p:val>
                                            <p:strVal val="#ppt_x"/>
                                          </p:val>
                                        </p:tav>
                                      </p:tavLst>
                                    </p:anim>
                                    <p:anim calcmode="lin" valueType="num">
                                      <p:cBhvr additive="base">
                                        <p:cTn id="54"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31" name="TextBox 12"/>
          <p:cNvSpPr txBox="1"/>
          <p:nvPr/>
        </p:nvSpPr>
        <p:spPr>
          <a:xfrm>
            <a:off x="1527245" y="5738530"/>
            <a:ext cx="1208181" cy="318549"/>
          </a:xfrm>
          <a:prstGeom prst="rect">
            <a:avLst/>
          </a:prstGeom>
          <a:noFill/>
        </p:spPr>
        <p:txBody>
          <a:bodyPr wrap="square" rtlCol="0">
            <a:spAutoFit/>
          </a:bodyPr>
          <a:lstStyle/>
          <a:p>
            <a:pPr algn="ctr"/>
            <a:r>
              <a:rPr lang="zh-CN" altLang="en-US" sz="1470" dirty="0">
                <a:solidFill>
                  <a:schemeClr val="tx1">
                    <a:lumMod val="75000"/>
                    <a:lumOff val="25000"/>
                  </a:schemeClr>
                </a:solidFill>
                <a:latin typeface="+mn-ea"/>
                <a:cs typeface="+mn-ea"/>
                <a:sym typeface="Arial" panose="020B0604020202020204" pitchFamily="34" charset="0"/>
              </a:rPr>
              <a:t>第</a:t>
            </a:r>
            <a:r>
              <a:rPr lang="en-US" altLang="zh-CN" sz="1470" dirty="0">
                <a:solidFill>
                  <a:schemeClr val="tx1">
                    <a:lumMod val="75000"/>
                    <a:lumOff val="25000"/>
                  </a:schemeClr>
                </a:solidFill>
                <a:latin typeface="+mn-ea"/>
                <a:cs typeface="+mn-ea"/>
                <a:sym typeface="Arial" panose="020B0604020202020204" pitchFamily="34" charset="0"/>
              </a:rPr>
              <a:t>1</a:t>
            </a:r>
            <a:r>
              <a:rPr lang="zh-CN" altLang="en-US" sz="1470" dirty="0">
                <a:solidFill>
                  <a:schemeClr val="tx1">
                    <a:lumMod val="75000"/>
                    <a:lumOff val="25000"/>
                  </a:schemeClr>
                </a:solidFill>
                <a:latin typeface="+mn-ea"/>
                <a:cs typeface="+mn-ea"/>
                <a:sym typeface="Arial" panose="020B0604020202020204" pitchFamily="34" charset="0"/>
              </a:rPr>
              <a:t>季度</a:t>
            </a:r>
          </a:p>
        </p:txBody>
      </p:sp>
      <p:sp>
        <p:nvSpPr>
          <p:cNvPr id="32" name="TextBox 13"/>
          <p:cNvSpPr txBox="1"/>
          <p:nvPr/>
        </p:nvSpPr>
        <p:spPr>
          <a:xfrm>
            <a:off x="1092921" y="5113499"/>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100</a:t>
            </a:r>
            <a:endParaRPr lang="zh-CN" altLang="en-US" sz="1100" dirty="0">
              <a:latin typeface="+mn-ea"/>
              <a:cs typeface="+mn-ea"/>
              <a:sym typeface="Arial" panose="020B0604020202020204" pitchFamily="34" charset="0"/>
            </a:endParaRPr>
          </a:p>
        </p:txBody>
      </p:sp>
      <p:sp>
        <p:nvSpPr>
          <p:cNvPr id="33" name="TextBox 14"/>
          <p:cNvSpPr txBox="1"/>
          <p:nvPr/>
        </p:nvSpPr>
        <p:spPr>
          <a:xfrm>
            <a:off x="2906344" y="5738530"/>
            <a:ext cx="1208181" cy="318549"/>
          </a:xfrm>
          <a:prstGeom prst="rect">
            <a:avLst/>
          </a:prstGeom>
          <a:noFill/>
        </p:spPr>
        <p:txBody>
          <a:bodyPr wrap="square" rtlCol="0">
            <a:spAutoFit/>
          </a:bodyPr>
          <a:lstStyle/>
          <a:p>
            <a:pPr algn="ctr"/>
            <a:r>
              <a:rPr lang="zh-CN" altLang="en-US" sz="1470" dirty="0">
                <a:solidFill>
                  <a:schemeClr val="tx1">
                    <a:lumMod val="75000"/>
                    <a:lumOff val="25000"/>
                  </a:schemeClr>
                </a:solidFill>
                <a:latin typeface="+mn-ea"/>
                <a:cs typeface="+mn-ea"/>
                <a:sym typeface="Arial" panose="020B0604020202020204" pitchFamily="34" charset="0"/>
              </a:rPr>
              <a:t>第</a:t>
            </a:r>
            <a:r>
              <a:rPr lang="en-US" altLang="zh-CN" sz="1470" dirty="0">
                <a:solidFill>
                  <a:schemeClr val="tx1">
                    <a:lumMod val="75000"/>
                    <a:lumOff val="25000"/>
                  </a:schemeClr>
                </a:solidFill>
                <a:latin typeface="+mn-ea"/>
                <a:cs typeface="+mn-ea"/>
                <a:sym typeface="Arial" panose="020B0604020202020204" pitchFamily="34" charset="0"/>
              </a:rPr>
              <a:t>2</a:t>
            </a:r>
            <a:r>
              <a:rPr lang="zh-CN" altLang="en-US" sz="1470" dirty="0">
                <a:solidFill>
                  <a:schemeClr val="tx1">
                    <a:lumMod val="75000"/>
                    <a:lumOff val="25000"/>
                  </a:schemeClr>
                </a:solidFill>
                <a:latin typeface="+mn-ea"/>
                <a:cs typeface="+mn-ea"/>
                <a:sym typeface="Arial" panose="020B0604020202020204" pitchFamily="34" charset="0"/>
              </a:rPr>
              <a:t>季度</a:t>
            </a:r>
          </a:p>
        </p:txBody>
      </p:sp>
      <p:sp>
        <p:nvSpPr>
          <p:cNvPr id="34" name="TextBox 15"/>
          <p:cNvSpPr txBox="1"/>
          <p:nvPr/>
        </p:nvSpPr>
        <p:spPr>
          <a:xfrm>
            <a:off x="4266774" y="5738530"/>
            <a:ext cx="1208181" cy="318549"/>
          </a:xfrm>
          <a:prstGeom prst="rect">
            <a:avLst/>
          </a:prstGeom>
          <a:noFill/>
        </p:spPr>
        <p:txBody>
          <a:bodyPr wrap="square" rtlCol="0">
            <a:spAutoFit/>
          </a:bodyPr>
          <a:lstStyle/>
          <a:p>
            <a:pPr algn="ctr"/>
            <a:r>
              <a:rPr lang="zh-CN" altLang="en-US" sz="1470" dirty="0">
                <a:solidFill>
                  <a:schemeClr val="tx1">
                    <a:lumMod val="75000"/>
                    <a:lumOff val="25000"/>
                  </a:schemeClr>
                </a:solidFill>
                <a:latin typeface="+mn-ea"/>
                <a:cs typeface="+mn-ea"/>
                <a:sym typeface="Arial" panose="020B0604020202020204" pitchFamily="34" charset="0"/>
              </a:rPr>
              <a:t>第</a:t>
            </a:r>
            <a:r>
              <a:rPr lang="en-US" altLang="zh-CN" sz="1470" dirty="0">
                <a:solidFill>
                  <a:schemeClr val="tx1">
                    <a:lumMod val="75000"/>
                    <a:lumOff val="25000"/>
                  </a:schemeClr>
                </a:solidFill>
                <a:latin typeface="+mn-ea"/>
                <a:cs typeface="+mn-ea"/>
                <a:sym typeface="Arial" panose="020B0604020202020204" pitchFamily="34" charset="0"/>
              </a:rPr>
              <a:t>3</a:t>
            </a:r>
            <a:r>
              <a:rPr lang="zh-CN" altLang="en-US" sz="1470" dirty="0">
                <a:solidFill>
                  <a:schemeClr val="tx1">
                    <a:lumMod val="75000"/>
                    <a:lumOff val="25000"/>
                  </a:schemeClr>
                </a:solidFill>
                <a:latin typeface="+mn-ea"/>
                <a:cs typeface="+mn-ea"/>
                <a:sym typeface="Arial" panose="020B0604020202020204" pitchFamily="34" charset="0"/>
              </a:rPr>
              <a:t>季度</a:t>
            </a:r>
          </a:p>
        </p:txBody>
      </p:sp>
      <p:sp>
        <p:nvSpPr>
          <p:cNvPr id="35" name="TextBox 16"/>
          <p:cNvSpPr txBox="1"/>
          <p:nvPr/>
        </p:nvSpPr>
        <p:spPr>
          <a:xfrm>
            <a:off x="5627206" y="5738530"/>
            <a:ext cx="1208181" cy="318549"/>
          </a:xfrm>
          <a:prstGeom prst="rect">
            <a:avLst/>
          </a:prstGeom>
          <a:noFill/>
        </p:spPr>
        <p:txBody>
          <a:bodyPr wrap="square" rtlCol="0">
            <a:spAutoFit/>
          </a:bodyPr>
          <a:lstStyle/>
          <a:p>
            <a:pPr algn="ctr"/>
            <a:r>
              <a:rPr lang="zh-CN" altLang="en-US" sz="1470" dirty="0">
                <a:solidFill>
                  <a:schemeClr val="tx1">
                    <a:lumMod val="75000"/>
                    <a:lumOff val="25000"/>
                  </a:schemeClr>
                </a:solidFill>
                <a:latin typeface="+mn-ea"/>
                <a:cs typeface="+mn-ea"/>
                <a:sym typeface="Arial" panose="020B0604020202020204" pitchFamily="34" charset="0"/>
              </a:rPr>
              <a:t>第</a:t>
            </a:r>
            <a:r>
              <a:rPr lang="en-US" altLang="zh-CN" sz="1470" dirty="0">
                <a:solidFill>
                  <a:schemeClr val="tx1">
                    <a:lumMod val="75000"/>
                    <a:lumOff val="25000"/>
                  </a:schemeClr>
                </a:solidFill>
                <a:latin typeface="+mn-ea"/>
                <a:cs typeface="+mn-ea"/>
                <a:sym typeface="Arial" panose="020B0604020202020204" pitchFamily="34" charset="0"/>
              </a:rPr>
              <a:t>4</a:t>
            </a:r>
            <a:r>
              <a:rPr lang="zh-CN" altLang="en-US" sz="1470" dirty="0">
                <a:solidFill>
                  <a:schemeClr val="tx1">
                    <a:lumMod val="75000"/>
                    <a:lumOff val="25000"/>
                  </a:schemeClr>
                </a:solidFill>
                <a:latin typeface="+mn-ea"/>
                <a:cs typeface="+mn-ea"/>
                <a:sym typeface="Arial" panose="020B0604020202020204" pitchFamily="34" charset="0"/>
              </a:rPr>
              <a:t>季度</a:t>
            </a:r>
          </a:p>
        </p:txBody>
      </p:sp>
      <p:sp>
        <p:nvSpPr>
          <p:cNvPr id="36" name="TextBox 17"/>
          <p:cNvSpPr txBox="1"/>
          <p:nvPr/>
        </p:nvSpPr>
        <p:spPr>
          <a:xfrm>
            <a:off x="1092921" y="4661488"/>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200</a:t>
            </a:r>
            <a:endParaRPr lang="zh-CN" altLang="en-US" sz="1100" dirty="0">
              <a:latin typeface="+mn-ea"/>
              <a:cs typeface="+mn-ea"/>
              <a:sym typeface="Arial" panose="020B0604020202020204" pitchFamily="34" charset="0"/>
            </a:endParaRPr>
          </a:p>
        </p:txBody>
      </p:sp>
      <p:sp>
        <p:nvSpPr>
          <p:cNvPr id="37" name="TextBox 18"/>
          <p:cNvSpPr txBox="1"/>
          <p:nvPr/>
        </p:nvSpPr>
        <p:spPr>
          <a:xfrm>
            <a:off x="1092921" y="4209477"/>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300</a:t>
            </a:r>
            <a:endParaRPr lang="zh-CN" altLang="en-US" sz="1100" dirty="0">
              <a:latin typeface="+mn-ea"/>
              <a:cs typeface="+mn-ea"/>
              <a:sym typeface="Arial" panose="020B0604020202020204" pitchFamily="34" charset="0"/>
            </a:endParaRPr>
          </a:p>
        </p:txBody>
      </p:sp>
      <p:sp>
        <p:nvSpPr>
          <p:cNvPr id="38" name="TextBox 19"/>
          <p:cNvSpPr txBox="1"/>
          <p:nvPr/>
        </p:nvSpPr>
        <p:spPr>
          <a:xfrm>
            <a:off x="1092921" y="3757465"/>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400</a:t>
            </a:r>
            <a:endParaRPr lang="zh-CN" altLang="en-US" sz="1100" dirty="0">
              <a:latin typeface="+mn-ea"/>
              <a:cs typeface="+mn-ea"/>
              <a:sym typeface="Arial" panose="020B0604020202020204" pitchFamily="34" charset="0"/>
            </a:endParaRPr>
          </a:p>
        </p:txBody>
      </p:sp>
      <p:sp>
        <p:nvSpPr>
          <p:cNvPr id="39" name="TextBox 20"/>
          <p:cNvSpPr txBox="1"/>
          <p:nvPr/>
        </p:nvSpPr>
        <p:spPr>
          <a:xfrm>
            <a:off x="1092921" y="3305455"/>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500</a:t>
            </a:r>
            <a:endParaRPr lang="zh-CN" altLang="en-US" sz="1100" dirty="0">
              <a:latin typeface="+mn-ea"/>
              <a:cs typeface="+mn-ea"/>
              <a:sym typeface="Arial" panose="020B0604020202020204" pitchFamily="34" charset="0"/>
            </a:endParaRPr>
          </a:p>
        </p:txBody>
      </p:sp>
      <p:sp>
        <p:nvSpPr>
          <p:cNvPr id="40" name="TextBox 21"/>
          <p:cNvSpPr txBox="1"/>
          <p:nvPr/>
        </p:nvSpPr>
        <p:spPr>
          <a:xfrm>
            <a:off x="1092921" y="2853444"/>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600</a:t>
            </a:r>
            <a:endParaRPr lang="zh-CN" altLang="en-US" sz="1100" dirty="0">
              <a:latin typeface="+mn-ea"/>
              <a:cs typeface="+mn-ea"/>
              <a:sym typeface="Arial" panose="020B0604020202020204" pitchFamily="34" charset="0"/>
            </a:endParaRPr>
          </a:p>
        </p:txBody>
      </p:sp>
      <p:sp>
        <p:nvSpPr>
          <p:cNvPr id="41" name="TextBox 22"/>
          <p:cNvSpPr txBox="1"/>
          <p:nvPr/>
        </p:nvSpPr>
        <p:spPr>
          <a:xfrm>
            <a:off x="1092921" y="2393785"/>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700</a:t>
            </a:r>
            <a:endParaRPr lang="zh-CN" altLang="en-US" sz="1100" dirty="0">
              <a:latin typeface="+mn-ea"/>
              <a:cs typeface="+mn-ea"/>
              <a:sym typeface="Arial" panose="020B0604020202020204" pitchFamily="34" charset="0"/>
            </a:endParaRPr>
          </a:p>
        </p:txBody>
      </p:sp>
      <p:grpSp>
        <p:nvGrpSpPr>
          <p:cNvPr id="42" name="组合 41"/>
          <p:cNvGrpSpPr/>
          <p:nvPr/>
        </p:nvGrpSpPr>
        <p:grpSpPr>
          <a:xfrm>
            <a:off x="1445714" y="2034246"/>
            <a:ext cx="5468232" cy="3616089"/>
            <a:chOff x="1126939" y="1350372"/>
            <a:chExt cx="4464496" cy="2952328"/>
          </a:xfrm>
        </p:grpSpPr>
        <p:cxnSp>
          <p:nvCxnSpPr>
            <p:cNvPr id="43" name="直接连接符 3"/>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5"/>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6"/>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7"/>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8"/>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9"/>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11"/>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23"/>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2" name="TextBox 24"/>
          <p:cNvSpPr txBox="1"/>
          <p:nvPr/>
        </p:nvSpPr>
        <p:spPr>
          <a:xfrm>
            <a:off x="1092921" y="1949422"/>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800</a:t>
            </a:r>
            <a:endParaRPr lang="zh-CN" altLang="en-US" sz="1100" dirty="0">
              <a:latin typeface="+mn-ea"/>
              <a:cs typeface="+mn-ea"/>
              <a:sym typeface="Arial" panose="020B0604020202020204" pitchFamily="34" charset="0"/>
            </a:endParaRPr>
          </a:p>
        </p:txBody>
      </p:sp>
      <p:sp>
        <p:nvSpPr>
          <p:cNvPr id="53" name="TextBox 25"/>
          <p:cNvSpPr txBox="1"/>
          <p:nvPr/>
        </p:nvSpPr>
        <p:spPr>
          <a:xfrm>
            <a:off x="1092921" y="5565511"/>
            <a:ext cx="264592" cy="169598"/>
          </a:xfrm>
          <a:prstGeom prst="rect">
            <a:avLst/>
          </a:prstGeom>
          <a:noFill/>
        </p:spPr>
        <p:txBody>
          <a:bodyPr wrap="square" lIns="0" tIns="0" rIns="0" bIns="0" rtlCol="0">
            <a:spAutoFit/>
          </a:bodyPr>
          <a:lstStyle/>
          <a:p>
            <a:pPr algn="just"/>
            <a:r>
              <a:rPr lang="en-US" altLang="zh-CN" sz="1100" dirty="0">
                <a:latin typeface="+mn-ea"/>
                <a:cs typeface="+mn-ea"/>
                <a:sym typeface="Arial" panose="020B0604020202020204" pitchFamily="34" charset="0"/>
              </a:rPr>
              <a:t>0</a:t>
            </a:r>
            <a:endParaRPr lang="zh-CN" altLang="en-US" sz="1100" dirty="0">
              <a:latin typeface="+mn-ea"/>
              <a:cs typeface="+mn-ea"/>
              <a:sym typeface="Arial" panose="020B0604020202020204" pitchFamily="34" charset="0"/>
            </a:endParaRPr>
          </a:p>
        </p:txBody>
      </p:sp>
      <p:sp>
        <p:nvSpPr>
          <p:cNvPr id="54" name="矩形 53"/>
          <p:cNvSpPr/>
          <p:nvPr/>
        </p:nvSpPr>
        <p:spPr>
          <a:xfrm>
            <a:off x="1868585" y="2938269"/>
            <a:ext cx="586978" cy="27120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latin typeface="+mn-ea"/>
              <a:cs typeface="+mn-ea"/>
              <a:sym typeface="Arial" panose="020B0604020202020204" pitchFamily="34" charset="0"/>
            </a:endParaRPr>
          </a:p>
        </p:txBody>
      </p:sp>
      <p:sp>
        <p:nvSpPr>
          <p:cNvPr id="55" name="矩形 54"/>
          <p:cNvSpPr/>
          <p:nvPr/>
        </p:nvSpPr>
        <p:spPr>
          <a:xfrm>
            <a:off x="1765186" y="3842291"/>
            <a:ext cx="793776" cy="1808047"/>
          </a:xfrm>
          <a:prstGeom prst="rect">
            <a:avLst/>
          </a:prstGeom>
          <a:solidFill>
            <a:srgbClr val="F7BC29"/>
          </a:solidFill>
          <a:ln>
            <a:noFill/>
          </a:ln>
          <a:effectLst>
            <a:outerShdw blurRad="101600" dist="762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latin typeface="+mn-ea"/>
              <a:cs typeface="+mn-ea"/>
              <a:sym typeface="Arial" panose="020B0604020202020204" pitchFamily="34" charset="0"/>
            </a:endParaRPr>
          </a:p>
        </p:txBody>
      </p:sp>
      <p:sp>
        <p:nvSpPr>
          <p:cNvPr id="56" name="矩形 55"/>
          <p:cNvSpPr/>
          <p:nvPr/>
        </p:nvSpPr>
        <p:spPr>
          <a:xfrm>
            <a:off x="3216937" y="3842284"/>
            <a:ext cx="586978" cy="180804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latin typeface="+mn-ea"/>
              <a:cs typeface="+mn-ea"/>
              <a:sym typeface="Arial" panose="020B0604020202020204" pitchFamily="34" charset="0"/>
            </a:endParaRPr>
          </a:p>
        </p:txBody>
      </p:sp>
      <p:sp>
        <p:nvSpPr>
          <p:cNvPr id="57" name="矩形 56"/>
          <p:cNvSpPr/>
          <p:nvPr/>
        </p:nvSpPr>
        <p:spPr>
          <a:xfrm>
            <a:off x="3113538" y="4379118"/>
            <a:ext cx="793776" cy="1271218"/>
          </a:xfrm>
          <a:prstGeom prst="rect">
            <a:avLst/>
          </a:prstGeom>
          <a:solidFill>
            <a:srgbClr val="215968"/>
          </a:solidFill>
          <a:ln>
            <a:noFill/>
          </a:ln>
          <a:effectLst>
            <a:outerShdw blurRad="101600" dist="762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latin typeface="+mn-ea"/>
              <a:cs typeface="+mn-ea"/>
              <a:sym typeface="Arial" panose="020B0604020202020204" pitchFamily="34" charset="0"/>
            </a:endParaRPr>
          </a:p>
        </p:txBody>
      </p:sp>
      <p:sp>
        <p:nvSpPr>
          <p:cNvPr id="58" name="矩形 57"/>
          <p:cNvSpPr/>
          <p:nvPr/>
        </p:nvSpPr>
        <p:spPr>
          <a:xfrm>
            <a:off x="4577368" y="3390272"/>
            <a:ext cx="586978" cy="22600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latin typeface="+mn-ea"/>
              <a:cs typeface="+mn-ea"/>
              <a:sym typeface="Arial" panose="020B0604020202020204" pitchFamily="34" charset="0"/>
            </a:endParaRPr>
          </a:p>
        </p:txBody>
      </p:sp>
      <p:sp>
        <p:nvSpPr>
          <p:cNvPr id="59" name="矩形 58"/>
          <p:cNvSpPr/>
          <p:nvPr/>
        </p:nvSpPr>
        <p:spPr>
          <a:xfrm>
            <a:off x="4473969" y="4147604"/>
            <a:ext cx="793776" cy="1502734"/>
          </a:xfrm>
          <a:prstGeom prst="rect">
            <a:avLst/>
          </a:prstGeom>
          <a:solidFill>
            <a:srgbClr val="F48945"/>
          </a:solidFill>
          <a:ln>
            <a:noFill/>
          </a:ln>
          <a:effectLst>
            <a:outerShdw blurRad="101600" dist="762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latin typeface="+mn-ea"/>
              <a:cs typeface="+mn-ea"/>
              <a:sym typeface="Arial" panose="020B0604020202020204" pitchFamily="34" charset="0"/>
            </a:endParaRPr>
          </a:p>
        </p:txBody>
      </p:sp>
      <p:sp>
        <p:nvSpPr>
          <p:cNvPr id="60" name="矩形 59"/>
          <p:cNvSpPr/>
          <p:nvPr/>
        </p:nvSpPr>
        <p:spPr>
          <a:xfrm>
            <a:off x="5945104" y="2486253"/>
            <a:ext cx="586978" cy="31640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latin typeface="+mn-ea"/>
              <a:cs typeface="+mn-ea"/>
              <a:sym typeface="Arial" panose="020B0604020202020204" pitchFamily="34" charset="0"/>
            </a:endParaRPr>
          </a:p>
        </p:txBody>
      </p:sp>
      <p:sp>
        <p:nvSpPr>
          <p:cNvPr id="61" name="矩形 60"/>
          <p:cNvSpPr/>
          <p:nvPr/>
        </p:nvSpPr>
        <p:spPr>
          <a:xfrm>
            <a:off x="5841705" y="2736442"/>
            <a:ext cx="793776" cy="2913891"/>
          </a:xfrm>
          <a:prstGeom prst="rect">
            <a:avLst/>
          </a:prstGeom>
          <a:solidFill>
            <a:srgbClr val="9A340F"/>
          </a:solidFill>
          <a:ln>
            <a:noFill/>
          </a:ln>
          <a:effectLst>
            <a:outerShdw blurRad="101600" dist="762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latin typeface="+mn-ea"/>
              <a:cs typeface="+mn-ea"/>
              <a:sym typeface="Arial" panose="020B0604020202020204" pitchFamily="34" charset="0"/>
            </a:endParaRPr>
          </a:p>
        </p:txBody>
      </p:sp>
      <p:sp>
        <p:nvSpPr>
          <p:cNvPr id="62" name="矩形 21"/>
          <p:cNvSpPr>
            <a:spLocks noChangeArrowheads="1"/>
          </p:cNvSpPr>
          <p:nvPr/>
        </p:nvSpPr>
        <p:spPr bwMode="auto">
          <a:xfrm>
            <a:off x="7664296" y="2325265"/>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a:solidFill>
                  <a:schemeClr val="tx1">
                    <a:lumMod val="75000"/>
                    <a:lumOff val="25000"/>
                  </a:schemeClr>
                </a:solidFill>
                <a:latin typeface="+mj-ea"/>
                <a:ea typeface="+mj-ea"/>
              </a:rPr>
              <a:t>添加标题</a:t>
            </a:r>
            <a:endParaRPr lang="en-US" altLang="zh-CN" sz="2000" b="1">
              <a:solidFill>
                <a:schemeClr val="tx1">
                  <a:lumMod val="75000"/>
                  <a:lumOff val="25000"/>
                </a:schemeClr>
              </a:solidFill>
              <a:latin typeface="+mj-ea"/>
              <a:ea typeface="+mj-ea"/>
            </a:endParaRPr>
          </a:p>
        </p:txBody>
      </p:sp>
      <p:sp>
        <p:nvSpPr>
          <p:cNvPr id="63" name="矩形 22"/>
          <p:cNvSpPr>
            <a:spLocks noChangeArrowheads="1"/>
          </p:cNvSpPr>
          <p:nvPr/>
        </p:nvSpPr>
        <p:spPr bwMode="auto">
          <a:xfrm>
            <a:off x="7664296" y="2799291"/>
            <a:ext cx="4057802" cy="165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400">
                <a:solidFill>
                  <a:schemeClr val="tx1">
                    <a:lumMod val="75000"/>
                    <a:lumOff val="25000"/>
                  </a:schemeClr>
                </a:solidFill>
                <a:latin typeface="+mn-ea"/>
              </a:rPr>
              <a:t>点击此处添加文字说明内容，可以通过复制您的文本内容，在此文本框粘贴并选择只保留文字。</a:t>
            </a:r>
            <a:endParaRPr lang="en-US" altLang="zh-CN" sz="1400">
              <a:solidFill>
                <a:schemeClr val="tx1">
                  <a:lumMod val="75000"/>
                  <a:lumOff val="25000"/>
                </a:schemeClr>
              </a:solidFill>
              <a:latin typeface="+mn-ea"/>
            </a:endParaRPr>
          </a:p>
          <a:p>
            <a:pPr eaLnBrk="1" hangingPunct="1">
              <a:lnSpc>
                <a:spcPct val="150000"/>
              </a:lnSpc>
            </a:pPr>
            <a:endParaRPr lang="en-US" altLang="zh-CN" sz="1400">
              <a:solidFill>
                <a:schemeClr val="tx1">
                  <a:lumMod val="75000"/>
                  <a:lumOff val="25000"/>
                </a:schemeClr>
              </a:solidFill>
              <a:latin typeface="+mn-ea"/>
            </a:endParaRPr>
          </a:p>
          <a:p>
            <a:pPr>
              <a:lnSpc>
                <a:spcPct val="150000"/>
              </a:lnSpc>
            </a:pPr>
            <a:r>
              <a:rPr lang="zh-CN" altLang="en-US" sz="1400">
                <a:solidFill>
                  <a:schemeClr val="tx1">
                    <a:lumMod val="75000"/>
                    <a:lumOff val="25000"/>
                  </a:schemeClr>
                </a:solidFill>
                <a:latin typeface="+mn-ea"/>
              </a:rPr>
              <a:t>点击此处添加文字说明内容，可以通过复制您的文本内容。</a:t>
            </a:r>
            <a:endParaRPr lang="en-US" altLang="zh-CN" sz="1400">
              <a:solidFill>
                <a:schemeClr val="tx1">
                  <a:lumMod val="75000"/>
                  <a:lumOff val="25000"/>
                </a:schemeClr>
              </a:solidFill>
              <a:latin typeface="+mn-ea"/>
            </a:endParaRPr>
          </a:p>
        </p:txBody>
      </p:sp>
      <p:sp>
        <p:nvSpPr>
          <p:cNvPr id="64" name="íşḻîďe"/>
          <p:cNvSpPr txBox="1"/>
          <p:nvPr/>
        </p:nvSpPr>
        <p:spPr>
          <a:xfrm>
            <a:off x="7664296" y="5073389"/>
            <a:ext cx="4057802" cy="661720"/>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solidFill>
                  <a:schemeClr val="tx1">
                    <a:lumMod val="75000"/>
                    <a:lumOff val="25000"/>
                  </a:schemeClr>
                </a:solidFill>
                <a:latin typeface="+mj-ea"/>
                <a:ea typeface="+mj-ea"/>
              </a:rPr>
              <a:t>请将您的内容打在这里，或者通过复制您的文本后，在此框中选择粘贴，并选择只保留文字</a:t>
            </a:r>
            <a:endParaRPr lang="en-US" altLang="zh-CN" sz="1400" dirty="0">
              <a:solidFill>
                <a:schemeClr val="tx1">
                  <a:lumMod val="75000"/>
                  <a:lumOff val="25000"/>
                </a:schemeClr>
              </a:solidFill>
              <a:latin typeface="+mj-ea"/>
              <a:ea typeface="+mj-ea"/>
            </a:endParaRPr>
          </a:p>
        </p:txBody>
      </p:sp>
      <p:sp>
        <p:nvSpPr>
          <p:cNvPr id="24" name="矩形 23"/>
          <p:cNvSpPr/>
          <p:nvPr/>
        </p:nvSpPr>
        <p:spPr>
          <a:xfrm>
            <a:off x="4811033" y="735773"/>
            <a:ext cx="2569935" cy="52322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取得经验成绩</a:t>
            </a:r>
          </a:p>
        </p:txBody>
      </p:sp>
      <p:grpSp>
        <p:nvGrpSpPr>
          <p:cNvPr id="14" name="组合 13"/>
          <p:cNvGrpSpPr/>
          <p:nvPr/>
        </p:nvGrpSpPr>
        <p:grpSpPr>
          <a:xfrm>
            <a:off x="0" y="6786245"/>
            <a:ext cx="12209145" cy="107950"/>
            <a:chOff x="0" y="10687"/>
            <a:chExt cx="19227" cy="170"/>
          </a:xfrm>
        </p:grpSpPr>
        <p:grpSp>
          <p:nvGrpSpPr>
            <p:cNvPr id="3" name="组合 2"/>
            <p:cNvGrpSpPr/>
            <p:nvPr/>
          </p:nvGrpSpPr>
          <p:grpSpPr>
            <a:xfrm>
              <a:off x="0" y="10687"/>
              <a:ext cx="17400" cy="170"/>
              <a:chOff x="0" y="8769"/>
              <a:chExt cx="17400" cy="170"/>
            </a:xfrm>
          </p:grpSpPr>
          <p:sp>
            <p:nvSpPr>
              <p:cNvPr id="22" name="矩形 21"/>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FFEF95EF-AED7-4016-B323-8D98C853D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linds(horizontal)">
                                      <p:cBhvr>
                                        <p:cTn id="16" dur="500"/>
                                        <p:tgtEl>
                                          <p:spTgt spid="3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linds(horizontal)">
                                      <p:cBhvr>
                                        <p:cTn id="19" dur="500"/>
                                        <p:tgtEl>
                                          <p:spTgt spid="3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linds(horizontal)">
                                      <p:cBhvr>
                                        <p:cTn id="22" dur="500"/>
                                        <p:tgtEl>
                                          <p:spTgt spid="3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linds(horizontal)">
                                      <p:cBhvr>
                                        <p:cTn id="28" dur="500"/>
                                        <p:tgtEl>
                                          <p:spTgt spid="3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linds(horizontal)">
                                      <p:cBhvr>
                                        <p:cTn id="31" dur="500"/>
                                        <p:tgtEl>
                                          <p:spTgt spid="3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linds(horizontal)">
                                      <p:cBhvr>
                                        <p:cTn id="34" dur="500"/>
                                        <p:tgtEl>
                                          <p:spTgt spid="4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par>
                                <p:cTn id="38" presetID="3" presetClass="entr" presetSubtype="1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linds(horizontal)">
                                      <p:cBhvr>
                                        <p:cTn id="40" dur="500"/>
                                        <p:tgtEl>
                                          <p:spTgt spid="4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linds(horizontal)">
                                      <p:cBhvr>
                                        <p:cTn id="43" dur="500"/>
                                        <p:tgtEl>
                                          <p:spTgt spid="5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linds(horizontal)">
                                      <p:cBhvr>
                                        <p:cTn id="46" dur="500"/>
                                        <p:tgtEl>
                                          <p:spTgt spid="53"/>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linds(horizontal)">
                                      <p:cBhvr>
                                        <p:cTn id="49" dur="500"/>
                                        <p:tgtEl>
                                          <p:spTgt spid="5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linds(horizontal)">
                                      <p:cBhvr>
                                        <p:cTn id="52" dur="500"/>
                                        <p:tgtEl>
                                          <p:spTgt spid="5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blinds(horizontal)">
                                      <p:cBhvr>
                                        <p:cTn id="55" dur="500"/>
                                        <p:tgtEl>
                                          <p:spTgt spid="5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blinds(horizontal)">
                                      <p:cBhvr>
                                        <p:cTn id="58" dur="500"/>
                                        <p:tgtEl>
                                          <p:spTgt spid="57"/>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blinds(horizontal)">
                                      <p:cBhvr>
                                        <p:cTn id="61" dur="500"/>
                                        <p:tgtEl>
                                          <p:spTgt spid="58"/>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blinds(horizontal)">
                                      <p:cBhvr>
                                        <p:cTn id="64" dur="500"/>
                                        <p:tgtEl>
                                          <p:spTgt spid="5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blinds(horizontal)">
                                      <p:cBhvr>
                                        <p:cTn id="67" dur="500"/>
                                        <p:tgtEl>
                                          <p:spTgt spid="60"/>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blinds(horizontal)">
                                      <p:cBhvr>
                                        <p:cTn id="70" dur="500"/>
                                        <p:tgtEl>
                                          <p:spTgt spid="61"/>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blinds(horizontal)">
                                      <p:cBhvr>
                                        <p:cTn id="75" dur="500"/>
                                        <p:tgtEl>
                                          <p:spTgt spid="62"/>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blinds(horizontal)">
                                      <p:cBhvr>
                                        <p:cTn id="78" dur="500"/>
                                        <p:tgtEl>
                                          <p:spTgt spid="63"/>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blinds(horizontal)">
                                      <p:cBhvr>
                                        <p:cTn id="8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52" grpId="0"/>
      <p:bldP spid="53"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p:bldP spid="63"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22000"/>
          </a:stretch>
        </a:blipFill>
        <a:effectLst/>
      </p:bgPr>
    </p:bg>
    <p:spTree>
      <p:nvGrpSpPr>
        <p:cNvPr id="1" name=""/>
        <p:cNvGrpSpPr/>
        <p:nvPr/>
      </p:nvGrpSpPr>
      <p:grpSpPr>
        <a:xfrm>
          <a:off x="0" y="0"/>
          <a:ext cx="0" cy="0"/>
          <a:chOff x="0" y="0"/>
          <a:chExt cx="0" cy="0"/>
        </a:xfrm>
      </p:grpSpPr>
      <p:sp>
        <p:nvSpPr>
          <p:cNvPr id="160" name="矩形 159"/>
          <p:cNvSpPr/>
          <p:nvPr/>
        </p:nvSpPr>
        <p:spPr>
          <a:xfrm>
            <a:off x="1679927" y="3368776"/>
            <a:ext cx="5212080" cy="1014730"/>
          </a:xfrm>
          <a:prstGeom prst="rect">
            <a:avLst/>
          </a:prstGeom>
        </p:spPr>
        <p:txBody>
          <a:bodyPr wrap="none">
            <a:spAutoFit/>
          </a:bodyPr>
          <a:lstStyle/>
          <a:p>
            <a:pPr algn="l"/>
            <a:r>
              <a:rPr lang="zh-CN" altLang="en-US" sz="6000" spc="600" dirty="0">
                <a:solidFill>
                  <a:schemeClr val="tx1">
                    <a:lumMod val="65000"/>
                    <a:lumOff val="35000"/>
                  </a:schemeClr>
                </a:solidFill>
                <a:latin typeface="字魂35号-经典雅黑" panose="02000000000000000000" pitchFamily="2" charset="-122"/>
                <a:ea typeface="字魂35号-经典雅黑" panose="02000000000000000000" pitchFamily="2" charset="-122"/>
                <a:sym typeface="Arial" panose="020B0604020202020204" pitchFamily="34" charset="0"/>
              </a:rPr>
              <a:t>问题经验分析</a:t>
            </a:r>
          </a:p>
        </p:txBody>
      </p:sp>
      <p:sp>
        <p:nvSpPr>
          <p:cNvPr id="161" name="矩形 160"/>
          <p:cNvSpPr/>
          <p:nvPr/>
        </p:nvSpPr>
        <p:spPr>
          <a:xfrm>
            <a:off x="2774667" y="2436731"/>
            <a:ext cx="3747135" cy="645160"/>
          </a:xfrm>
          <a:prstGeom prst="rect">
            <a:avLst/>
          </a:prstGeom>
        </p:spPr>
        <p:txBody>
          <a:bodyPr wrap="none">
            <a:spAutoFit/>
          </a:bodyPr>
          <a:lstStyle/>
          <a:p>
            <a:pPr algn="l">
              <a:lnSpc>
                <a:spcPct val="90000"/>
              </a:lnSpc>
              <a:spcBef>
                <a:spcPct val="0"/>
              </a:spcBef>
            </a:pPr>
            <a:r>
              <a:rPr lang="en-US" altLang="zh-CN" sz="4000" dirty="0">
                <a:solidFill>
                  <a:schemeClr val="tx1">
                    <a:lumMod val="65000"/>
                    <a:lumOff val="35000"/>
                  </a:schemeClr>
                </a:solidFill>
                <a:latin typeface="Arial Black" panose="020B0A04020102020204" pitchFamily="34" charset="0"/>
                <a:ea typeface="思源黑体 CN Medium" panose="020B0600000000000000" pitchFamily="34" charset="-122"/>
                <a:sym typeface="Arial" panose="020B0604020202020204" pitchFamily="34" charset="0"/>
              </a:rPr>
              <a:t>PART THREE</a:t>
            </a:r>
          </a:p>
        </p:txBody>
      </p:sp>
      <p:sp>
        <p:nvSpPr>
          <p:cNvPr id="162" name="矩形 161"/>
          <p:cNvSpPr/>
          <p:nvPr/>
        </p:nvSpPr>
        <p:spPr>
          <a:xfrm>
            <a:off x="1310526" y="4414350"/>
            <a:ext cx="6373088" cy="698717"/>
          </a:xfrm>
          <a:prstGeom prst="rect">
            <a:avLst/>
          </a:prstGeom>
        </p:spPr>
        <p:txBody>
          <a:bodyPr wrap="square">
            <a:spAutoFit/>
          </a:bodyPr>
          <a:lstStyle/>
          <a:p>
            <a:pPr algn="ctr">
              <a:lnSpc>
                <a:spcPct val="1500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六边形 3"/>
          <p:cNvSpPr>
            <a:spLocks noChangeAspect="1"/>
          </p:cNvSpPr>
          <p:nvPr/>
        </p:nvSpPr>
        <p:spPr>
          <a:xfrm rot="5400000">
            <a:off x="10640695" y="2880995"/>
            <a:ext cx="817245" cy="719455"/>
          </a:xfrm>
          <a:prstGeom prst="hexagon">
            <a:avLst>
              <a:gd name="adj" fmla="val 31096"/>
              <a:gd name="vf" fmla="val 115470"/>
            </a:avLst>
          </a:prstGeom>
          <a:solidFill>
            <a:schemeClr val="accent5">
              <a:lumMod val="50000"/>
            </a:schemeClr>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a:spLocks noChangeAspect="1"/>
          </p:cNvSpPr>
          <p:nvPr/>
        </p:nvSpPr>
        <p:spPr>
          <a:xfrm rot="5400000">
            <a:off x="9428480" y="5295900"/>
            <a:ext cx="1042035" cy="897890"/>
          </a:xfrm>
          <a:prstGeom prst="hexagon">
            <a:avLst/>
          </a:prstGeom>
          <a:solidFill>
            <a:srgbClr val="F5863F"/>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ChangeAspect="1"/>
          </p:cNvSpPr>
          <p:nvPr/>
        </p:nvSpPr>
        <p:spPr>
          <a:xfrm rot="5400000">
            <a:off x="9265920" y="3660140"/>
            <a:ext cx="386715" cy="364490"/>
          </a:xfrm>
          <a:prstGeom prst="hexagon">
            <a:avLst/>
          </a:prstGeom>
          <a:solidFill>
            <a:srgbClr val="9A340F"/>
          </a:solidFill>
          <a:ln>
            <a:no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99C3C625-BA8E-4940-8DA2-73AAF6883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par>
                          <p:cTn id="8" fill="hold">
                            <p:stCondLst>
                              <p:cond delay="500"/>
                            </p:stCondLst>
                            <p:childTnLst>
                              <p:par>
                                <p:cTn id="9" presetID="17" presetClass="entr" presetSubtype="10" fill="hold" grpId="0" nodeType="afterEffect">
                                  <p:stCondLst>
                                    <p:cond delay="0"/>
                                  </p:stCondLst>
                                  <p:iterate type="lt">
                                    <p:tmPct val="10000"/>
                                  </p:iterate>
                                  <p:childTnLst>
                                    <p:set>
                                      <p:cBhvr>
                                        <p:cTn id="10" dur="1" fill="hold">
                                          <p:stCondLst>
                                            <p:cond delay="0"/>
                                          </p:stCondLst>
                                        </p:cTn>
                                        <p:tgtEl>
                                          <p:spTgt spid="160"/>
                                        </p:tgtEl>
                                        <p:attrNameLst>
                                          <p:attrName>style.visibility</p:attrName>
                                        </p:attrNameLst>
                                      </p:cBhvr>
                                      <p:to>
                                        <p:strVal val="visible"/>
                                      </p:to>
                                    </p:set>
                                    <p:anim calcmode="lin" valueType="num">
                                      <p:cBhvr>
                                        <p:cTn id="11" dur="500" fill="hold"/>
                                        <p:tgtEl>
                                          <p:spTgt spid="160"/>
                                        </p:tgtEl>
                                        <p:attrNameLst>
                                          <p:attrName>ppt_w</p:attrName>
                                        </p:attrNameLst>
                                      </p:cBhvr>
                                      <p:tavLst>
                                        <p:tav tm="0">
                                          <p:val>
                                            <p:fltVal val="0"/>
                                          </p:val>
                                        </p:tav>
                                        <p:tav tm="100000">
                                          <p:val>
                                            <p:strVal val="#ppt_w"/>
                                          </p:val>
                                        </p:tav>
                                      </p:tavLst>
                                    </p:anim>
                                    <p:anim calcmode="lin" valueType="num">
                                      <p:cBhvr>
                                        <p:cTn id="12" dur="500" fill="hold"/>
                                        <p:tgtEl>
                                          <p:spTgt spid="160"/>
                                        </p:tgtEl>
                                        <p:attrNameLst>
                                          <p:attrName>ppt_h</p:attrName>
                                        </p:attrNameLst>
                                      </p:cBhvr>
                                      <p:tavLst>
                                        <p:tav tm="0">
                                          <p:val>
                                            <p:strVal val="#ppt_h"/>
                                          </p:val>
                                        </p:tav>
                                        <p:tav tm="100000">
                                          <p:val>
                                            <p:strVal val="#ppt_h"/>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1000"/>
                                        <p:tgtEl>
                                          <p:spTgt spid="162"/>
                                        </p:tgtEl>
                                      </p:cBhvr>
                                    </p:animEffect>
                                    <p:anim calcmode="lin" valueType="num">
                                      <p:cBhvr>
                                        <p:cTn id="17" dur="1000" fill="hold"/>
                                        <p:tgtEl>
                                          <p:spTgt spid="162"/>
                                        </p:tgtEl>
                                        <p:attrNameLst>
                                          <p:attrName>ppt_x</p:attrName>
                                        </p:attrNameLst>
                                      </p:cBhvr>
                                      <p:tavLst>
                                        <p:tav tm="0">
                                          <p:val>
                                            <p:strVal val="#ppt_x"/>
                                          </p:val>
                                        </p:tav>
                                        <p:tav tm="100000">
                                          <p:val>
                                            <p:strVal val="#ppt_x"/>
                                          </p:val>
                                        </p:tav>
                                      </p:tavLst>
                                    </p:anim>
                                    <p:anim calcmode="lin" valueType="num">
                                      <p:cBhvr>
                                        <p:cTn id="18"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11" name="矩形 10"/>
          <p:cNvSpPr/>
          <p:nvPr/>
        </p:nvSpPr>
        <p:spPr>
          <a:xfrm>
            <a:off x="895925" y="2263846"/>
            <a:ext cx="3474030" cy="537951"/>
          </a:xfrm>
          <a:prstGeom prst="rect">
            <a:avLst/>
          </a:prstGeom>
          <a:solidFill>
            <a:srgbClr val="9A340F"/>
          </a:solidFill>
          <a:ln>
            <a:solidFill>
              <a:srgbClr val="F7BC2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2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输入此处标题</a:t>
            </a:r>
          </a:p>
        </p:txBody>
      </p:sp>
      <p:sp>
        <p:nvSpPr>
          <p:cNvPr id="10" name="矩形 9"/>
          <p:cNvSpPr/>
          <p:nvPr/>
        </p:nvSpPr>
        <p:spPr>
          <a:xfrm>
            <a:off x="895925" y="2801797"/>
            <a:ext cx="3474030" cy="2786021"/>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矩形 12"/>
          <p:cNvSpPr/>
          <p:nvPr/>
        </p:nvSpPr>
        <p:spPr>
          <a:xfrm>
            <a:off x="4358985" y="2263846"/>
            <a:ext cx="3474030" cy="537951"/>
          </a:xfrm>
          <a:prstGeom prst="rect">
            <a:avLst/>
          </a:prstGeom>
          <a:solidFill>
            <a:srgbClr val="F7BC29"/>
          </a:solidFill>
          <a:ln>
            <a:solidFill>
              <a:srgbClr val="3E465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2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输入此处标题</a:t>
            </a:r>
          </a:p>
        </p:txBody>
      </p:sp>
      <p:sp>
        <p:nvSpPr>
          <p:cNvPr id="14" name="矩形 13"/>
          <p:cNvSpPr/>
          <p:nvPr/>
        </p:nvSpPr>
        <p:spPr>
          <a:xfrm>
            <a:off x="4359934" y="2801797"/>
            <a:ext cx="3474030" cy="2786021"/>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5" name="矩形 14"/>
          <p:cNvSpPr/>
          <p:nvPr/>
        </p:nvSpPr>
        <p:spPr>
          <a:xfrm>
            <a:off x="7822045" y="2263846"/>
            <a:ext cx="3474030" cy="537951"/>
          </a:xfrm>
          <a:prstGeom prst="rect">
            <a:avLst/>
          </a:prstGeom>
          <a:solidFill>
            <a:srgbClr val="215968"/>
          </a:solidFill>
          <a:ln>
            <a:solidFill>
              <a:srgbClr val="F7BC2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2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输入此处标题</a:t>
            </a:r>
          </a:p>
        </p:txBody>
      </p:sp>
      <p:sp>
        <p:nvSpPr>
          <p:cNvPr id="16" name="矩形 15"/>
          <p:cNvSpPr/>
          <p:nvPr/>
        </p:nvSpPr>
        <p:spPr>
          <a:xfrm>
            <a:off x="7822045" y="2801797"/>
            <a:ext cx="3474030" cy="2786021"/>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7" name="矩形 16"/>
          <p:cNvSpPr/>
          <p:nvPr/>
        </p:nvSpPr>
        <p:spPr>
          <a:xfrm>
            <a:off x="1172184" y="3837199"/>
            <a:ext cx="2921512" cy="1280330"/>
          </a:xfrm>
          <a:prstGeom prst="rect">
            <a:avLst/>
          </a:prstGeom>
        </p:spPr>
        <p:txBody>
          <a:bodyPr vert="horz" lIns="91440" tIns="45720" rIns="91440" bIns="45720" rtlCol="0" anchor="b">
            <a:noAutofit/>
          </a:bodyP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9" name="矩形 18"/>
          <p:cNvSpPr/>
          <p:nvPr/>
        </p:nvSpPr>
        <p:spPr>
          <a:xfrm>
            <a:off x="8289931" y="3205082"/>
            <a:ext cx="2538258" cy="443421"/>
          </a:xfrm>
          <a:prstGeom prst="rect">
            <a:avLst/>
          </a:prstGeom>
        </p:spPr>
        <p:txBody>
          <a:bodyPr vert="horz" lIns="91440" tIns="45720" rIns="91440" bIns="45720" rtlCol="0" anchor="b">
            <a:normAutofit/>
          </a:bodyPr>
          <a:lstStyle/>
          <a:p>
            <a:pPr algn="ctr">
              <a:lnSpc>
                <a:spcPct val="90000"/>
              </a:lnSpc>
              <a:spcBef>
                <a:spcPct val="0"/>
              </a:spcBef>
            </a:pPr>
            <a:r>
              <a:rPr lang="zh-CN" altLang="en-US" sz="20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T</a:t>
            </a:r>
            <a:r>
              <a:rPr lang="en-US" altLang="zh-CN" sz="20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HIRD QUARTER</a:t>
            </a:r>
            <a:endParaRPr lang="zh-CN" altLang="en-US" sz="20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sp>
        <p:nvSpPr>
          <p:cNvPr id="20" name="矩形 19"/>
          <p:cNvSpPr/>
          <p:nvPr/>
        </p:nvSpPr>
        <p:spPr>
          <a:xfrm>
            <a:off x="1363811" y="3201368"/>
            <a:ext cx="2538258" cy="443421"/>
          </a:xfrm>
          <a:prstGeom prst="rect">
            <a:avLst/>
          </a:prstGeom>
        </p:spPr>
        <p:txBody>
          <a:bodyPr vert="horz" lIns="91440" tIns="45720" rIns="91440" bIns="45720" rtlCol="0" anchor="b">
            <a:normAutofit/>
          </a:bodyPr>
          <a:lstStyle/>
          <a:p>
            <a:pPr algn="ctr">
              <a:lnSpc>
                <a:spcPct val="90000"/>
              </a:lnSpc>
              <a:spcBef>
                <a:spcPct val="0"/>
              </a:spcBef>
            </a:pPr>
            <a:r>
              <a:rPr lang="en-US" altLang="zh-CN" sz="20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FIRST QUARTER</a:t>
            </a:r>
            <a:endParaRPr lang="zh-CN" altLang="en-US" sz="20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sp>
        <p:nvSpPr>
          <p:cNvPr id="21" name="矩形 20"/>
          <p:cNvSpPr/>
          <p:nvPr/>
        </p:nvSpPr>
        <p:spPr>
          <a:xfrm>
            <a:off x="4826871" y="3205083"/>
            <a:ext cx="2538258" cy="443421"/>
          </a:xfrm>
          <a:prstGeom prst="rect">
            <a:avLst/>
          </a:prstGeom>
        </p:spPr>
        <p:txBody>
          <a:bodyPr vert="horz" lIns="91440" tIns="45720" rIns="91440" bIns="45720" rtlCol="0" anchor="b">
            <a:normAutofit fontScale="92500"/>
          </a:bodyPr>
          <a:lstStyle/>
          <a:p>
            <a:pPr algn="ctr">
              <a:lnSpc>
                <a:spcPct val="90000"/>
              </a:lnSpc>
              <a:spcBef>
                <a:spcPct val="0"/>
              </a:spcBef>
            </a:pPr>
            <a:r>
              <a:rPr lang="en-US" altLang="zh-CN" sz="20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SECOND QUARTER</a:t>
            </a:r>
            <a:endParaRPr lang="zh-CN" altLang="en-US" sz="20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sp>
        <p:nvSpPr>
          <p:cNvPr id="22" name="矩形 21"/>
          <p:cNvSpPr/>
          <p:nvPr/>
        </p:nvSpPr>
        <p:spPr>
          <a:xfrm>
            <a:off x="4635244" y="3831030"/>
            <a:ext cx="2921512" cy="1280330"/>
          </a:xfrm>
          <a:prstGeom prst="rect">
            <a:avLst/>
          </a:prstGeom>
        </p:spPr>
        <p:txBody>
          <a:bodyPr vert="horz" lIns="91440" tIns="45720" rIns="91440" bIns="45720" rtlCol="0" anchor="b">
            <a:noAutofit/>
          </a:bodyP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3" name="矩形 22"/>
          <p:cNvSpPr/>
          <p:nvPr/>
        </p:nvSpPr>
        <p:spPr>
          <a:xfrm>
            <a:off x="8098304" y="3823856"/>
            <a:ext cx="2921512" cy="1280330"/>
          </a:xfrm>
          <a:prstGeom prst="rect">
            <a:avLst/>
          </a:prstGeom>
        </p:spPr>
        <p:txBody>
          <a:bodyPr vert="horz" lIns="91440" tIns="45720" rIns="91440" bIns="45720" rtlCol="0" anchor="b">
            <a:noAutofit/>
          </a:bodyP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8" name="矩形 17"/>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问题经验分析</a:t>
            </a:r>
          </a:p>
        </p:txBody>
      </p:sp>
      <p:grpSp>
        <p:nvGrpSpPr>
          <p:cNvPr id="2" name="组合 1"/>
          <p:cNvGrpSpPr/>
          <p:nvPr/>
        </p:nvGrpSpPr>
        <p:grpSpPr>
          <a:xfrm>
            <a:off x="0" y="6786245"/>
            <a:ext cx="12209145" cy="107950"/>
            <a:chOff x="0" y="10687"/>
            <a:chExt cx="19227" cy="170"/>
          </a:xfrm>
        </p:grpSpPr>
        <p:grpSp>
          <p:nvGrpSpPr>
            <p:cNvPr id="24" name="组合 23"/>
            <p:cNvGrpSpPr/>
            <p:nvPr/>
          </p:nvGrpSpPr>
          <p:grpSpPr>
            <a:xfrm>
              <a:off x="0" y="10687"/>
              <a:ext cx="17400" cy="170"/>
              <a:chOff x="0" y="8769"/>
              <a:chExt cx="17400" cy="170"/>
            </a:xfrm>
          </p:grpSpPr>
          <p:sp>
            <p:nvSpPr>
              <p:cNvPr id="3" name="矩形 2"/>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C3A4E4BA-971B-4C4F-992C-05EE2C2C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ppt_x"/>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ppt_x"/>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750" fill="hold"/>
                                        <p:tgtEl>
                                          <p:spTgt spid="21"/>
                                        </p:tgtEl>
                                        <p:attrNameLst>
                                          <p:attrName>ppt_x</p:attrName>
                                        </p:attrNameLst>
                                      </p:cBhvr>
                                      <p:tavLst>
                                        <p:tav tm="0">
                                          <p:val>
                                            <p:strVal val="#ppt_x"/>
                                          </p:val>
                                        </p:tav>
                                        <p:tav tm="100000">
                                          <p:val>
                                            <p:strVal val="#ppt_x"/>
                                          </p:val>
                                        </p:tav>
                                      </p:tavLst>
                                    </p:anim>
                                    <p:anim calcmode="lin" valueType="num">
                                      <p:cBhvr additive="base">
                                        <p:cTn id="44" dur="75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750" fill="hold"/>
                                        <p:tgtEl>
                                          <p:spTgt spid="22"/>
                                        </p:tgtEl>
                                        <p:attrNameLst>
                                          <p:attrName>ppt_x</p:attrName>
                                        </p:attrNameLst>
                                      </p:cBhvr>
                                      <p:tavLst>
                                        <p:tav tm="0">
                                          <p:val>
                                            <p:strVal val="#ppt_x"/>
                                          </p:val>
                                        </p:tav>
                                        <p:tav tm="100000">
                                          <p:val>
                                            <p:strVal val="#ppt_x"/>
                                          </p:val>
                                        </p:tav>
                                      </p:tavLst>
                                    </p:anim>
                                    <p:anim calcmode="lin" valueType="num">
                                      <p:cBhvr additive="base">
                                        <p:cTn id="48" dur="75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750" fill="hold"/>
                                        <p:tgtEl>
                                          <p:spTgt spid="23"/>
                                        </p:tgtEl>
                                        <p:attrNameLst>
                                          <p:attrName>ppt_x</p:attrName>
                                        </p:attrNameLst>
                                      </p:cBhvr>
                                      <p:tavLst>
                                        <p:tav tm="0">
                                          <p:val>
                                            <p:strVal val="#ppt_x"/>
                                          </p:val>
                                        </p:tav>
                                        <p:tav tm="100000">
                                          <p:val>
                                            <p:strVal val="#ppt_x"/>
                                          </p:val>
                                        </p:tav>
                                      </p:tavLst>
                                    </p:anim>
                                    <p:anim calcmode="lin" valueType="num">
                                      <p:cBhvr additive="base">
                                        <p:cTn id="52"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animBg="1"/>
      <p:bldP spid="13" grpId="0" bldLvl="0" animBg="1"/>
      <p:bldP spid="14" grpId="0" animBg="1"/>
      <p:bldP spid="15" grpId="0" bldLvl="0" animBg="1"/>
      <p:bldP spid="16" grpId="0" animBg="1"/>
      <p:bldP spid="17"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cxnSp>
        <p:nvCxnSpPr>
          <p:cNvPr id="3" name="直接连接符 41"/>
          <p:cNvCxnSpPr/>
          <p:nvPr/>
        </p:nvCxnSpPr>
        <p:spPr>
          <a:xfrm flipH="1">
            <a:off x="3525079" y="1792705"/>
            <a:ext cx="1775581" cy="0"/>
          </a:xfrm>
          <a:prstGeom prst="line">
            <a:avLst/>
          </a:prstGeom>
          <a:noFill/>
          <a:ln w="9525">
            <a:solidFill>
              <a:schemeClr val="bg1">
                <a:lumMod val="75000"/>
              </a:schemeClr>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4" name="直接连接符 42"/>
          <p:cNvCxnSpPr/>
          <p:nvPr/>
        </p:nvCxnSpPr>
        <p:spPr>
          <a:xfrm flipH="1">
            <a:off x="3525079" y="3533483"/>
            <a:ext cx="1775581" cy="0"/>
          </a:xfrm>
          <a:prstGeom prst="line">
            <a:avLst/>
          </a:prstGeom>
          <a:noFill/>
          <a:ln w="9525">
            <a:solidFill>
              <a:schemeClr val="bg1">
                <a:lumMod val="75000"/>
              </a:schemeClr>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5" name="直接连接符 43"/>
          <p:cNvCxnSpPr/>
          <p:nvPr/>
        </p:nvCxnSpPr>
        <p:spPr>
          <a:xfrm flipH="1">
            <a:off x="3525079" y="5246559"/>
            <a:ext cx="1775581" cy="0"/>
          </a:xfrm>
          <a:prstGeom prst="line">
            <a:avLst/>
          </a:prstGeom>
          <a:noFill/>
          <a:ln w="9525">
            <a:solidFill>
              <a:schemeClr val="bg1">
                <a:lumMod val="75000"/>
              </a:schemeClr>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6" name="直接连接符 44"/>
          <p:cNvCxnSpPr/>
          <p:nvPr/>
        </p:nvCxnSpPr>
        <p:spPr>
          <a:xfrm>
            <a:off x="3525079" y="1792704"/>
            <a:ext cx="0" cy="3434193"/>
          </a:xfrm>
          <a:prstGeom prst="line">
            <a:avLst/>
          </a:prstGeom>
          <a:noFill/>
          <a:ln w="9525">
            <a:solidFill>
              <a:schemeClr val="bg1">
                <a:lumMod val="75000"/>
              </a:schemeClr>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7" name="椭圆 6"/>
          <p:cNvSpPr/>
          <p:nvPr/>
        </p:nvSpPr>
        <p:spPr>
          <a:xfrm>
            <a:off x="4718612" y="1428662"/>
            <a:ext cx="1107747" cy="1107747"/>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8" name="椭圆 7"/>
          <p:cNvSpPr/>
          <p:nvPr/>
        </p:nvSpPr>
        <p:spPr>
          <a:xfrm>
            <a:off x="4718612" y="3055810"/>
            <a:ext cx="1107747" cy="1107747"/>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9" name="椭圆 8"/>
          <p:cNvSpPr/>
          <p:nvPr/>
        </p:nvSpPr>
        <p:spPr>
          <a:xfrm>
            <a:off x="4718612" y="4673025"/>
            <a:ext cx="1107747" cy="1107747"/>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10" name="椭圆 9"/>
          <p:cNvSpPr/>
          <p:nvPr/>
        </p:nvSpPr>
        <p:spPr>
          <a:xfrm>
            <a:off x="4801225" y="3178264"/>
            <a:ext cx="923799" cy="9237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Freeform 176"/>
          <p:cNvSpPr>
            <a:spLocks noEditPoints="1"/>
          </p:cNvSpPr>
          <p:nvPr/>
        </p:nvSpPr>
        <p:spPr bwMode="auto">
          <a:xfrm>
            <a:off x="4996261" y="3377897"/>
            <a:ext cx="605367" cy="575733"/>
          </a:xfrm>
          <a:custGeom>
            <a:avLst/>
            <a:gdLst>
              <a:gd name="T0" fmla="*/ 93 w 121"/>
              <a:gd name="T1" fmla="*/ 56 h 115"/>
              <a:gd name="T2" fmla="*/ 90 w 121"/>
              <a:gd name="T3" fmla="*/ 60 h 115"/>
              <a:gd name="T4" fmla="*/ 86 w 121"/>
              <a:gd name="T5" fmla="*/ 40 h 115"/>
              <a:gd name="T6" fmla="*/ 82 w 121"/>
              <a:gd name="T7" fmla="*/ 82 h 115"/>
              <a:gd name="T8" fmla="*/ 75 w 121"/>
              <a:gd name="T9" fmla="*/ 89 h 115"/>
              <a:gd name="T10" fmla="*/ 69 w 121"/>
              <a:gd name="T11" fmla="*/ 44 h 115"/>
              <a:gd name="T12" fmla="*/ 59 w 121"/>
              <a:gd name="T13" fmla="*/ 28 h 115"/>
              <a:gd name="T14" fmla="*/ 82 w 121"/>
              <a:gd name="T15" fmla="*/ 13 h 115"/>
              <a:gd name="T16" fmla="*/ 59 w 121"/>
              <a:gd name="T17" fmla="*/ 10 h 115"/>
              <a:gd name="T18" fmla="*/ 116 w 121"/>
              <a:gd name="T19" fmla="*/ 0 h 115"/>
              <a:gd name="T20" fmla="*/ 113 w 121"/>
              <a:gd name="T21" fmla="*/ 21 h 115"/>
              <a:gd name="T22" fmla="*/ 121 w 121"/>
              <a:gd name="T23" fmla="*/ 23 h 115"/>
              <a:gd name="T24" fmla="*/ 121 w 121"/>
              <a:gd name="T25" fmla="*/ 28 h 115"/>
              <a:gd name="T26" fmla="*/ 110 w 121"/>
              <a:gd name="T27" fmla="*/ 39 h 115"/>
              <a:gd name="T28" fmla="*/ 93 w 121"/>
              <a:gd name="T29" fmla="*/ 42 h 115"/>
              <a:gd name="T30" fmla="*/ 5 w 121"/>
              <a:gd name="T31" fmla="*/ 40 h 115"/>
              <a:gd name="T32" fmla="*/ 56 w 121"/>
              <a:gd name="T33" fmla="*/ 37 h 115"/>
              <a:gd name="T34" fmla="*/ 5 w 121"/>
              <a:gd name="T35" fmla="*/ 40 h 115"/>
              <a:gd name="T36" fmla="*/ 7 w 121"/>
              <a:gd name="T37" fmla="*/ 49 h 115"/>
              <a:gd name="T38" fmla="*/ 29 w 121"/>
              <a:gd name="T39" fmla="*/ 64 h 115"/>
              <a:gd name="T40" fmla="*/ 52 w 121"/>
              <a:gd name="T41" fmla="*/ 108 h 115"/>
              <a:gd name="T42" fmla="*/ 58 w 121"/>
              <a:gd name="T43" fmla="*/ 46 h 115"/>
              <a:gd name="T44" fmla="*/ 42 w 121"/>
              <a:gd name="T45" fmla="*/ 98 h 115"/>
              <a:gd name="T46" fmla="*/ 44 w 121"/>
              <a:gd name="T47" fmla="*/ 107 h 115"/>
              <a:gd name="T48" fmla="*/ 42 w 121"/>
              <a:gd name="T49" fmla="*/ 98 h 115"/>
              <a:gd name="T50" fmla="*/ 51 w 121"/>
              <a:gd name="T51" fmla="*/ 11 h 115"/>
              <a:gd name="T52" fmla="*/ 39 w 121"/>
              <a:gd name="T53" fmla="*/ 7 h 115"/>
              <a:gd name="T54" fmla="*/ 36 w 121"/>
              <a:gd name="T55" fmla="*/ 8 h 115"/>
              <a:gd name="T56" fmla="*/ 16 w 121"/>
              <a:gd name="T57" fmla="*/ 25 h 115"/>
              <a:gd name="T58" fmla="*/ 12 w 121"/>
              <a:gd name="T59" fmla="*/ 12 h 115"/>
              <a:gd name="T60" fmla="*/ 12 w 121"/>
              <a:gd name="T61" fmla="*/ 26 h 115"/>
              <a:gd name="T62" fmla="*/ 7 w 121"/>
              <a:gd name="T63" fmla="*/ 13 h 115"/>
              <a:gd name="T64" fmla="*/ 4 w 121"/>
              <a:gd name="T65" fmla="*/ 3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15">
                <a:moveTo>
                  <a:pt x="93" y="42"/>
                </a:moveTo>
                <a:cubicBezTo>
                  <a:pt x="93" y="56"/>
                  <a:pt x="93" y="56"/>
                  <a:pt x="93" y="56"/>
                </a:cubicBezTo>
                <a:cubicBezTo>
                  <a:pt x="93" y="58"/>
                  <a:pt x="92" y="60"/>
                  <a:pt x="90" y="60"/>
                </a:cubicBezTo>
                <a:cubicBezTo>
                  <a:pt x="90" y="60"/>
                  <a:pt x="90" y="60"/>
                  <a:pt x="90" y="60"/>
                </a:cubicBezTo>
                <a:cubicBezTo>
                  <a:pt x="88" y="60"/>
                  <a:pt x="86" y="58"/>
                  <a:pt x="86" y="56"/>
                </a:cubicBezTo>
                <a:cubicBezTo>
                  <a:pt x="86" y="40"/>
                  <a:pt x="86" y="40"/>
                  <a:pt x="86" y="40"/>
                </a:cubicBezTo>
                <a:cubicBezTo>
                  <a:pt x="85" y="42"/>
                  <a:pt x="84" y="43"/>
                  <a:pt x="82" y="44"/>
                </a:cubicBezTo>
                <a:cubicBezTo>
                  <a:pt x="82" y="82"/>
                  <a:pt x="82" y="82"/>
                  <a:pt x="82" y="82"/>
                </a:cubicBezTo>
                <a:cubicBezTo>
                  <a:pt x="82" y="86"/>
                  <a:pt x="79" y="89"/>
                  <a:pt x="75" y="89"/>
                </a:cubicBezTo>
                <a:cubicBezTo>
                  <a:pt x="75" y="89"/>
                  <a:pt x="75" y="89"/>
                  <a:pt x="75" y="89"/>
                </a:cubicBezTo>
                <a:cubicBezTo>
                  <a:pt x="72" y="89"/>
                  <a:pt x="69" y="86"/>
                  <a:pt x="69" y="82"/>
                </a:cubicBezTo>
                <a:cubicBezTo>
                  <a:pt x="69" y="44"/>
                  <a:pt x="69" y="44"/>
                  <a:pt x="69" y="44"/>
                </a:cubicBezTo>
                <a:cubicBezTo>
                  <a:pt x="63" y="42"/>
                  <a:pt x="59" y="36"/>
                  <a:pt x="59" y="29"/>
                </a:cubicBezTo>
                <a:cubicBezTo>
                  <a:pt x="59" y="29"/>
                  <a:pt x="59" y="28"/>
                  <a:pt x="59" y="28"/>
                </a:cubicBezTo>
                <a:cubicBezTo>
                  <a:pt x="59" y="16"/>
                  <a:pt x="59" y="16"/>
                  <a:pt x="59" y="16"/>
                </a:cubicBezTo>
                <a:cubicBezTo>
                  <a:pt x="82" y="13"/>
                  <a:pt x="82" y="13"/>
                  <a:pt x="82" y="13"/>
                </a:cubicBezTo>
                <a:cubicBezTo>
                  <a:pt x="84" y="10"/>
                  <a:pt x="84" y="10"/>
                  <a:pt x="84" y="10"/>
                </a:cubicBezTo>
                <a:cubicBezTo>
                  <a:pt x="59" y="10"/>
                  <a:pt x="59" y="10"/>
                  <a:pt x="59" y="10"/>
                </a:cubicBezTo>
                <a:cubicBezTo>
                  <a:pt x="59" y="6"/>
                  <a:pt x="59" y="6"/>
                  <a:pt x="59" y="6"/>
                </a:cubicBezTo>
                <a:cubicBezTo>
                  <a:pt x="116" y="0"/>
                  <a:pt x="116" y="0"/>
                  <a:pt x="116" y="0"/>
                </a:cubicBezTo>
                <a:cubicBezTo>
                  <a:pt x="121" y="16"/>
                  <a:pt x="121" y="16"/>
                  <a:pt x="121" y="16"/>
                </a:cubicBezTo>
                <a:cubicBezTo>
                  <a:pt x="113" y="21"/>
                  <a:pt x="113" y="21"/>
                  <a:pt x="113" y="21"/>
                </a:cubicBezTo>
                <a:cubicBezTo>
                  <a:pt x="112" y="24"/>
                  <a:pt x="112" y="24"/>
                  <a:pt x="112" y="24"/>
                </a:cubicBezTo>
                <a:cubicBezTo>
                  <a:pt x="121" y="23"/>
                  <a:pt x="121" y="23"/>
                  <a:pt x="121" y="23"/>
                </a:cubicBezTo>
                <a:cubicBezTo>
                  <a:pt x="121" y="28"/>
                  <a:pt x="121" y="28"/>
                  <a:pt x="121" y="28"/>
                </a:cubicBezTo>
                <a:cubicBezTo>
                  <a:pt x="121" y="28"/>
                  <a:pt x="121" y="28"/>
                  <a:pt x="121" y="28"/>
                </a:cubicBezTo>
                <a:cubicBezTo>
                  <a:pt x="121" y="28"/>
                  <a:pt x="121" y="28"/>
                  <a:pt x="121" y="28"/>
                </a:cubicBezTo>
                <a:cubicBezTo>
                  <a:pt x="121" y="34"/>
                  <a:pt x="116" y="39"/>
                  <a:pt x="110" y="39"/>
                </a:cubicBezTo>
                <a:cubicBezTo>
                  <a:pt x="107" y="39"/>
                  <a:pt x="105" y="38"/>
                  <a:pt x="103" y="37"/>
                </a:cubicBezTo>
                <a:cubicBezTo>
                  <a:pt x="101" y="40"/>
                  <a:pt x="97" y="42"/>
                  <a:pt x="93" y="42"/>
                </a:cubicBezTo>
                <a:cubicBezTo>
                  <a:pt x="93" y="42"/>
                  <a:pt x="93" y="42"/>
                  <a:pt x="93" y="42"/>
                </a:cubicBezTo>
                <a:close/>
                <a:moveTo>
                  <a:pt x="5" y="40"/>
                </a:moveTo>
                <a:cubicBezTo>
                  <a:pt x="54" y="30"/>
                  <a:pt x="54" y="30"/>
                  <a:pt x="54" y="30"/>
                </a:cubicBezTo>
                <a:cubicBezTo>
                  <a:pt x="56" y="37"/>
                  <a:pt x="56" y="37"/>
                  <a:pt x="56" y="37"/>
                </a:cubicBezTo>
                <a:cubicBezTo>
                  <a:pt x="6" y="47"/>
                  <a:pt x="6" y="47"/>
                  <a:pt x="6" y="47"/>
                </a:cubicBezTo>
                <a:cubicBezTo>
                  <a:pt x="5" y="40"/>
                  <a:pt x="5" y="40"/>
                  <a:pt x="5" y="40"/>
                </a:cubicBezTo>
                <a:close/>
                <a:moveTo>
                  <a:pt x="56" y="40"/>
                </a:moveTo>
                <a:cubicBezTo>
                  <a:pt x="7" y="49"/>
                  <a:pt x="7" y="49"/>
                  <a:pt x="7" y="49"/>
                </a:cubicBezTo>
                <a:cubicBezTo>
                  <a:pt x="7" y="52"/>
                  <a:pt x="7" y="54"/>
                  <a:pt x="8" y="56"/>
                </a:cubicBezTo>
                <a:cubicBezTo>
                  <a:pt x="16" y="56"/>
                  <a:pt x="23" y="59"/>
                  <a:pt x="29" y="64"/>
                </a:cubicBezTo>
                <a:cubicBezTo>
                  <a:pt x="32" y="79"/>
                  <a:pt x="28" y="104"/>
                  <a:pt x="37" y="111"/>
                </a:cubicBezTo>
                <a:cubicBezTo>
                  <a:pt x="42" y="115"/>
                  <a:pt x="49" y="114"/>
                  <a:pt x="52" y="108"/>
                </a:cubicBezTo>
                <a:cubicBezTo>
                  <a:pt x="57" y="97"/>
                  <a:pt x="44" y="76"/>
                  <a:pt x="42" y="62"/>
                </a:cubicBezTo>
                <a:cubicBezTo>
                  <a:pt x="45" y="54"/>
                  <a:pt x="51" y="49"/>
                  <a:pt x="58" y="46"/>
                </a:cubicBezTo>
                <a:cubicBezTo>
                  <a:pt x="57" y="44"/>
                  <a:pt x="57" y="42"/>
                  <a:pt x="56" y="40"/>
                </a:cubicBezTo>
                <a:close/>
                <a:moveTo>
                  <a:pt x="42" y="98"/>
                </a:moveTo>
                <a:cubicBezTo>
                  <a:pt x="45" y="98"/>
                  <a:pt x="47" y="99"/>
                  <a:pt x="48" y="102"/>
                </a:cubicBezTo>
                <a:cubicBezTo>
                  <a:pt x="48" y="104"/>
                  <a:pt x="47" y="107"/>
                  <a:pt x="44" y="107"/>
                </a:cubicBezTo>
                <a:cubicBezTo>
                  <a:pt x="42" y="108"/>
                  <a:pt x="39" y="106"/>
                  <a:pt x="39" y="104"/>
                </a:cubicBezTo>
                <a:cubicBezTo>
                  <a:pt x="38" y="101"/>
                  <a:pt x="40" y="99"/>
                  <a:pt x="42" y="98"/>
                </a:cubicBezTo>
                <a:close/>
                <a:moveTo>
                  <a:pt x="54" y="26"/>
                </a:moveTo>
                <a:cubicBezTo>
                  <a:pt x="51" y="11"/>
                  <a:pt x="51" y="11"/>
                  <a:pt x="51" y="11"/>
                </a:cubicBezTo>
                <a:cubicBezTo>
                  <a:pt x="50" y="8"/>
                  <a:pt x="46" y="6"/>
                  <a:pt x="42" y="6"/>
                </a:cubicBezTo>
                <a:cubicBezTo>
                  <a:pt x="39" y="7"/>
                  <a:pt x="39" y="7"/>
                  <a:pt x="39" y="7"/>
                </a:cubicBezTo>
                <a:cubicBezTo>
                  <a:pt x="39" y="13"/>
                  <a:pt x="39" y="13"/>
                  <a:pt x="39" y="13"/>
                </a:cubicBezTo>
                <a:cubicBezTo>
                  <a:pt x="36" y="8"/>
                  <a:pt x="36" y="8"/>
                  <a:pt x="36" y="8"/>
                </a:cubicBezTo>
                <a:cubicBezTo>
                  <a:pt x="14" y="12"/>
                  <a:pt x="14" y="12"/>
                  <a:pt x="14" y="12"/>
                </a:cubicBezTo>
                <a:cubicBezTo>
                  <a:pt x="16" y="25"/>
                  <a:pt x="16" y="25"/>
                  <a:pt x="16" y="25"/>
                </a:cubicBezTo>
                <a:cubicBezTo>
                  <a:pt x="16" y="26"/>
                  <a:pt x="16" y="26"/>
                  <a:pt x="16" y="26"/>
                </a:cubicBezTo>
                <a:cubicBezTo>
                  <a:pt x="12" y="12"/>
                  <a:pt x="12" y="12"/>
                  <a:pt x="12" y="12"/>
                </a:cubicBezTo>
                <a:cubicBezTo>
                  <a:pt x="10" y="13"/>
                  <a:pt x="10" y="13"/>
                  <a:pt x="10" y="13"/>
                </a:cubicBezTo>
                <a:cubicBezTo>
                  <a:pt x="12" y="26"/>
                  <a:pt x="12" y="26"/>
                  <a:pt x="12" y="26"/>
                </a:cubicBezTo>
                <a:cubicBezTo>
                  <a:pt x="11" y="26"/>
                  <a:pt x="11" y="26"/>
                  <a:pt x="11" y="26"/>
                </a:cubicBezTo>
                <a:cubicBezTo>
                  <a:pt x="7" y="13"/>
                  <a:pt x="7" y="13"/>
                  <a:pt x="7" y="13"/>
                </a:cubicBezTo>
                <a:cubicBezTo>
                  <a:pt x="3" y="14"/>
                  <a:pt x="0" y="18"/>
                  <a:pt x="1" y="21"/>
                </a:cubicBezTo>
                <a:cubicBezTo>
                  <a:pt x="4" y="36"/>
                  <a:pt x="4" y="36"/>
                  <a:pt x="4" y="36"/>
                </a:cubicBezTo>
                <a:lnTo>
                  <a:pt x="54" y="26"/>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rgbClr val="E93F30"/>
              </a:solidFill>
            </a:endParaRPr>
          </a:p>
        </p:txBody>
      </p:sp>
      <p:sp>
        <p:nvSpPr>
          <p:cNvPr id="12" name="椭圆 11"/>
          <p:cNvSpPr/>
          <p:nvPr/>
        </p:nvSpPr>
        <p:spPr>
          <a:xfrm>
            <a:off x="4780106" y="1520636"/>
            <a:ext cx="923799" cy="923799"/>
          </a:xfrm>
          <a:prstGeom prst="ellipse">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p:nvSpPr>
        <p:spPr>
          <a:xfrm>
            <a:off x="4801224" y="4784660"/>
            <a:ext cx="923799" cy="923799"/>
          </a:xfrm>
          <a:prstGeom prst="ellipse">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Freeform 175"/>
          <p:cNvSpPr>
            <a:spLocks noEditPoints="1"/>
          </p:cNvSpPr>
          <p:nvPr/>
        </p:nvSpPr>
        <p:spPr bwMode="auto">
          <a:xfrm>
            <a:off x="5025894" y="4911515"/>
            <a:ext cx="575733" cy="630767"/>
          </a:xfrm>
          <a:custGeom>
            <a:avLst/>
            <a:gdLst>
              <a:gd name="T0" fmla="*/ 165 w 272"/>
              <a:gd name="T1" fmla="*/ 0 h 298"/>
              <a:gd name="T2" fmla="*/ 246 w 272"/>
              <a:gd name="T3" fmla="*/ 47 h 298"/>
              <a:gd name="T4" fmla="*/ 153 w 272"/>
              <a:gd name="T5" fmla="*/ 201 h 298"/>
              <a:gd name="T6" fmla="*/ 108 w 272"/>
              <a:gd name="T7" fmla="*/ 229 h 298"/>
              <a:gd name="T8" fmla="*/ 66 w 272"/>
              <a:gd name="T9" fmla="*/ 232 h 298"/>
              <a:gd name="T10" fmla="*/ 71 w 272"/>
              <a:gd name="T11" fmla="*/ 153 h 298"/>
              <a:gd name="T12" fmla="*/ 165 w 272"/>
              <a:gd name="T13" fmla="*/ 0 h 298"/>
              <a:gd name="T14" fmla="*/ 165 w 272"/>
              <a:gd name="T15" fmla="*/ 0 h 298"/>
              <a:gd name="T16" fmla="*/ 243 w 272"/>
              <a:gd name="T17" fmla="*/ 293 h 298"/>
              <a:gd name="T18" fmla="*/ 248 w 272"/>
              <a:gd name="T19" fmla="*/ 262 h 298"/>
              <a:gd name="T20" fmla="*/ 158 w 272"/>
              <a:gd name="T21" fmla="*/ 260 h 298"/>
              <a:gd name="T22" fmla="*/ 272 w 272"/>
              <a:gd name="T23" fmla="*/ 253 h 298"/>
              <a:gd name="T24" fmla="*/ 272 w 272"/>
              <a:gd name="T25" fmla="*/ 241 h 298"/>
              <a:gd name="T26" fmla="*/ 239 w 272"/>
              <a:gd name="T27" fmla="*/ 239 h 298"/>
              <a:gd name="T28" fmla="*/ 269 w 272"/>
              <a:gd name="T29" fmla="*/ 234 h 298"/>
              <a:gd name="T30" fmla="*/ 257 w 272"/>
              <a:gd name="T31" fmla="*/ 210 h 298"/>
              <a:gd name="T32" fmla="*/ 175 w 272"/>
              <a:gd name="T33" fmla="*/ 201 h 298"/>
              <a:gd name="T34" fmla="*/ 172 w 272"/>
              <a:gd name="T35" fmla="*/ 224 h 298"/>
              <a:gd name="T36" fmla="*/ 208 w 272"/>
              <a:gd name="T37" fmla="*/ 232 h 298"/>
              <a:gd name="T38" fmla="*/ 0 w 272"/>
              <a:gd name="T39" fmla="*/ 243 h 298"/>
              <a:gd name="T40" fmla="*/ 2 w 272"/>
              <a:gd name="T41" fmla="*/ 265 h 298"/>
              <a:gd name="T42" fmla="*/ 137 w 272"/>
              <a:gd name="T43" fmla="*/ 279 h 298"/>
              <a:gd name="T44" fmla="*/ 85 w 272"/>
              <a:gd name="T45" fmla="*/ 281 h 298"/>
              <a:gd name="T46" fmla="*/ 87 w 272"/>
              <a:gd name="T47" fmla="*/ 298 h 298"/>
              <a:gd name="T48" fmla="*/ 243 w 272"/>
              <a:gd name="T49" fmla="*/ 293 h 298"/>
              <a:gd name="T50" fmla="*/ 243 w 272"/>
              <a:gd name="T51" fmla="*/ 293 h 298"/>
              <a:gd name="T52" fmla="*/ 106 w 272"/>
              <a:gd name="T53" fmla="*/ 213 h 298"/>
              <a:gd name="T54" fmla="*/ 137 w 272"/>
              <a:gd name="T55" fmla="*/ 191 h 298"/>
              <a:gd name="T56" fmla="*/ 87 w 272"/>
              <a:gd name="T57" fmla="*/ 163 h 298"/>
              <a:gd name="T58" fmla="*/ 85 w 272"/>
              <a:gd name="T59" fmla="*/ 198 h 298"/>
              <a:gd name="T60" fmla="*/ 106 w 272"/>
              <a:gd name="T61" fmla="*/ 213 h 298"/>
              <a:gd name="T62" fmla="*/ 106 w 272"/>
              <a:gd name="T63" fmla="*/ 213 h 298"/>
              <a:gd name="T64" fmla="*/ 217 w 272"/>
              <a:gd name="T65" fmla="*/ 47 h 298"/>
              <a:gd name="T66" fmla="*/ 142 w 272"/>
              <a:gd name="T67" fmla="*/ 172 h 298"/>
              <a:gd name="T68" fmla="*/ 151 w 272"/>
              <a:gd name="T69" fmla="*/ 177 h 298"/>
              <a:gd name="T70" fmla="*/ 224 w 272"/>
              <a:gd name="T71" fmla="*/ 52 h 298"/>
              <a:gd name="T72" fmla="*/ 217 w 272"/>
              <a:gd name="T73" fmla="*/ 47 h 298"/>
              <a:gd name="T74" fmla="*/ 217 w 272"/>
              <a:gd name="T75" fmla="*/ 47 h 298"/>
              <a:gd name="T76" fmla="*/ 170 w 272"/>
              <a:gd name="T77" fmla="*/ 19 h 298"/>
              <a:gd name="T78" fmla="*/ 97 w 272"/>
              <a:gd name="T79" fmla="*/ 144 h 298"/>
              <a:gd name="T80" fmla="*/ 111 w 272"/>
              <a:gd name="T81" fmla="*/ 153 h 298"/>
              <a:gd name="T82" fmla="*/ 186 w 272"/>
              <a:gd name="T83" fmla="*/ 28 h 298"/>
              <a:gd name="T84" fmla="*/ 170 w 272"/>
              <a:gd name="T85" fmla="*/ 1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98">
                <a:moveTo>
                  <a:pt x="165" y="0"/>
                </a:moveTo>
                <a:lnTo>
                  <a:pt x="246" y="47"/>
                </a:lnTo>
                <a:lnTo>
                  <a:pt x="153" y="201"/>
                </a:lnTo>
                <a:lnTo>
                  <a:pt x="108" y="229"/>
                </a:lnTo>
                <a:lnTo>
                  <a:pt x="66" y="232"/>
                </a:lnTo>
                <a:lnTo>
                  <a:pt x="71" y="153"/>
                </a:lnTo>
                <a:lnTo>
                  <a:pt x="165" y="0"/>
                </a:lnTo>
                <a:lnTo>
                  <a:pt x="165" y="0"/>
                </a:lnTo>
                <a:close/>
                <a:moveTo>
                  <a:pt x="243" y="293"/>
                </a:moveTo>
                <a:lnTo>
                  <a:pt x="248" y="262"/>
                </a:lnTo>
                <a:lnTo>
                  <a:pt x="158" y="260"/>
                </a:lnTo>
                <a:lnTo>
                  <a:pt x="272" y="253"/>
                </a:lnTo>
                <a:lnTo>
                  <a:pt x="272" y="241"/>
                </a:lnTo>
                <a:lnTo>
                  <a:pt x="239" y="239"/>
                </a:lnTo>
                <a:lnTo>
                  <a:pt x="269" y="234"/>
                </a:lnTo>
                <a:lnTo>
                  <a:pt x="257" y="210"/>
                </a:lnTo>
                <a:lnTo>
                  <a:pt x="175" y="201"/>
                </a:lnTo>
                <a:lnTo>
                  <a:pt x="172" y="224"/>
                </a:lnTo>
                <a:lnTo>
                  <a:pt x="208" y="232"/>
                </a:lnTo>
                <a:lnTo>
                  <a:pt x="0" y="243"/>
                </a:lnTo>
                <a:lnTo>
                  <a:pt x="2" y="265"/>
                </a:lnTo>
                <a:lnTo>
                  <a:pt x="137" y="279"/>
                </a:lnTo>
                <a:lnTo>
                  <a:pt x="85" y="281"/>
                </a:lnTo>
                <a:lnTo>
                  <a:pt x="87" y="298"/>
                </a:lnTo>
                <a:lnTo>
                  <a:pt x="243" y="293"/>
                </a:lnTo>
                <a:lnTo>
                  <a:pt x="243" y="293"/>
                </a:lnTo>
                <a:close/>
                <a:moveTo>
                  <a:pt x="106" y="213"/>
                </a:moveTo>
                <a:lnTo>
                  <a:pt x="137" y="191"/>
                </a:lnTo>
                <a:lnTo>
                  <a:pt x="87" y="163"/>
                </a:lnTo>
                <a:lnTo>
                  <a:pt x="85" y="198"/>
                </a:lnTo>
                <a:lnTo>
                  <a:pt x="106" y="213"/>
                </a:lnTo>
                <a:lnTo>
                  <a:pt x="106" y="213"/>
                </a:lnTo>
                <a:close/>
                <a:moveTo>
                  <a:pt x="217" y="47"/>
                </a:moveTo>
                <a:lnTo>
                  <a:pt x="142" y="172"/>
                </a:lnTo>
                <a:lnTo>
                  <a:pt x="151" y="177"/>
                </a:lnTo>
                <a:lnTo>
                  <a:pt x="224" y="52"/>
                </a:lnTo>
                <a:lnTo>
                  <a:pt x="217" y="47"/>
                </a:lnTo>
                <a:lnTo>
                  <a:pt x="217" y="47"/>
                </a:lnTo>
                <a:close/>
                <a:moveTo>
                  <a:pt x="170" y="19"/>
                </a:moveTo>
                <a:lnTo>
                  <a:pt x="97" y="144"/>
                </a:lnTo>
                <a:lnTo>
                  <a:pt x="111" y="153"/>
                </a:lnTo>
                <a:lnTo>
                  <a:pt x="186" y="28"/>
                </a:lnTo>
                <a:lnTo>
                  <a:pt x="170" y="19"/>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rgbClr val="E93F30"/>
              </a:solidFill>
            </a:endParaRPr>
          </a:p>
        </p:txBody>
      </p:sp>
      <p:sp>
        <p:nvSpPr>
          <p:cNvPr id="15" name="Freeform 168"/>
          <p:cNvSpPr>
            <a:spLocks noEditPoints="1"/>
          </p:cNvSpPr>
          <p:nvPr/>
        </p:nvSpPr>
        <p:spPr bwMode="auto">
          <a:xfrm>
            <a:off x="4996260" y="1637129"/>
            <a:ext cx="552451" cy="615951"/>
          </a:xfrm>
          <a:custGeom>
            <a:avLst/>
            <a:gdLst>
              <a:gd name="T0" fmla="*/ 55 w 110"/>
              <a:gd name="T1" fmla="*/ 41 h 123"/>
              <a:gd name="T2" fmla="*/ 75 w 110"/>
              <a:gd name="T3" fmla="*/ 31 h 123"/>
              <a:gd name="T4" fmla="*/ 99 w 110"/>
              <a:gd name="T5" fmla="*/ 86 h 123"/>
              <a:gd name="T6" fmla="*/ 97 w 110"/>
              <a:gd name="T7" fmla="*/ 88 h 123"/>
              <a:gd name="T8" fmla="*/ 101 w 110"/>
              <a:gd name="T9" fmla="*/ 96 h 123"/>
              <a:gd name="T10" fmla="*/ 94 w 110"/>
              <a:gd name="T11" fmla="*/ 99 h 123"/>
              <a:gd name="T12" fmla="*/ 90 w 110"/>
              <a:gd name="T13" fmla="*/ 91 h 123"/>
              <a:gd name="T14" fmla="*/ 87 w 110"/>
              <a:gd name="T15" fmla="*/ 93 h 123"/>
              <a:gd name="T16" fmla="*/ 55 w 110"/>
              <a:gd name="T17" fmla="*/ 41 h 123"/>
              <a:gd name="T18" fmla="*/ 0 w 110"/>
              <a:gd name="T19" fmla="*/ 108 h 123"/>
              <a:gd name="T20" fmla="*/ 3 w 110"/>
              <a:gd name="T21" fmla="*/ 115 h 123"/>
              <a:gd name="T22" fmla="*/ 31 w 110"/>
              <a:gd name="T23" fmla="*/ 105 h 123"/>
              <a:gd name="T24" fmla="*/ 30 w 110"/>
              <a:gd name="T25" fmla="*/ 121 h 123"/>
              <a:gd name="T26" fmla="*/ 110 w 110"/>
              <a:gd name="T27" fmla="*/ 105 h 123"/>
              <a:gd name="T28" fmla="*/ 108 w 110"/>
              <a:gd name="T29" fmla="*/ 98 h 123"/>
              <a:gd name="T30" fmla="*/ 36 w 110"/>
              <a:gd name="T31" fmla="*/ 113 h 123"/>
              <a:gd name="T32" fmla="*/ 55 w 110"/>
              <a:gd name="T33" fmla="*/ 96 h 123"/>
              <a:gd name="T34" fmla="*/ 52 w 110"/>
              <a:gd name="T35" fmla="*/ 89 h 123"/>
              <a:gd name="T36" fmla="*/ 0 w 110"/>
              <a:gd name="T37" fmla="*/ 108 h 123"/>
              <a:gd name="T38" fmla="*/ 60 w 110"/>
              <a:gd name="T39" fmla="*/ 9 h 123"/>
              <a:gd name="T40" fmla="*/ 53 w 110"/>
              <a:gd name="T41" fmla="*/ 36 h 123"/>
              <a:gd name="T42" fmla="*/ 72 w 110"/>
              <a:gd name="T43" fmla="*/ 26 h 123"/>
              <a:gd name="T44" fmla="*/ 66 w 110"/>
              <a:gd name="T45" fmla="*/ 15 h 123"/>
              <a:gd name="T46" fmla="*/ 71 w 110"/>
              <a:gd name="T47" fmla="*/ 12 h 123"/>
              <a:gd name="T48" fmla="*/ 86 w 110"/>
              <a:gd name="T49" fmla="*/ 51 h 123"/>
              <a:gd name="T50" fmla="*/ 93 w 110"/>
              <a:gd name="T51" fmla="*/ 48 h 123"/>
              <a:gd name="T52" fmla="*/ 77 w 110"/>
              <a:gd name="T53" fmla="*/ 5 h 123"/>
              <a:gd name="T54" fmla="*/ 75 w 110"/>
              <a:gd name="T55" fmla="*/ 2 h 123"/>
              <a:gd name="T56" fmla="*/ 72 w 110"/>
              <a:gd name="T57" fmla="*/ 3 h 123"/>
              <a:gd name="T58" fmla="*/ 60 w 110"/>
              <a:gd name="T59" fmla="*/ 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0" h="123">
                <a:moveTo>
                  <a:pt x="55" y="41"/>
                </a:moveTo>
                <a:cubicBezTo>
                  <a:pt x="75" y="31"/>
                  <a:pt x="75" y="31"/>
                  <a:pt x="75" y="31"/>
                </a:cubicBezTo>
                <a:cubicBezTo>
                  <a:pt x="99" y="86"/>
                  <a:pt x="99" y="86"/>
                  <a:pt x="99" y="86"/>
                </a:cubicBezTo>
                <a:cubicBezTo>
                  <a:pt x="97" y="88"/>
                  <a:pt x="97" y="88"/>
                  <a:pt x="97" y="88"/>
                </a:cubicBezTo>
                <a:cubicBezTo>
                  <a:pt x="101" y="96"/>
                  <a:pt x="101" y="96"/>
                  <a:pt x="101" y="96"/>
                </a:cubicBezTo>
                <a:cubicBezTo>
                  <a:pt x="94" y="99"/>
                  <a:pt x="94" y="99"/>
                  <a:pt x="94" y="99"/>
                </a:cubicBezTo>
                <a:cubicBezTo>
                  <a:pt x="90" y="91"/>
                  <a:pt x="90" y="91"/>
                  <a:pt x="90" y="91"/>
                </a:cubicBezTo>
                <a:cubicBezTo>
                  <a:pt x="87" y="93"/>
                  <a:pt x="87" y="93"/>
                  <a:pt x="87" y="93"/>
                </a:cubicBezTo>
                <a:cubicBezTo>
                  <a:pt x="55" y="41"/>
                  <a:pt x="55" y="41"/>
                  <a:pt x="55" y="41"/>
                </a:cubicBezTo>
                <a:close/>
                <a:moveTo>
                  <a:pt x="0" y="108"/>
                </a:moveTo>
                <a:cubicBezTo>
                  <a:pt x="3" y="115"/>
                  <a:pt x="3" y="115"/>
                  <a:pt x="3" y="115"/>
                </a:cubicBezTo>
                <a:cubicBezTo>
                  <a:pt x="31" y="105"/>
                  <a:pt x="31" y="105"/>
                  <a:pt x="31" y="105"/>
                </a:cubicBezTo>
                <a:cubicBezTo>
                  <a:pt x="23" y="112"/>
                  <a:pt x="19" y="119"/>
                  <a:pt x="30" y="121"/>
                </a:cubicBezTo>
                <a:cubicBezTo>
                  <a:pt x="44" y="123"/>
                  <a:pt x="110" y="105"/>
                  <a:pt x="110" y="105"/>
                </a:cubicBezTo>
                <a:cubicBezTo>
                  <a:pt x="108" y="98"/>
                  <a:pt x="108" y="98"/>
                  <a:pt x="108" y="98"/>
                </a:cubicBezTo>
                <a:cubicBezTo>
                  <a:pt x="108" y="98"/>
                  <a:pt x="49" y="115"/>
                  <a:pt x="36" y="113"/>
                </a:cubicBezTo>
                <a:cubicBezTo>
                  <a:pt x="33" y="112"/>
                  <a:pt x="55" y="96"/>
                  <a:pt x="55" y="96"/>
                </a:cubicBezTo>
                <a:cubicBezTo>
                  <a:pt x="52" y="89"/>
                  <a:pt x="52" y="89"/>
                  <a:pt x="52" y="89"/>
                </a:cubicBezTo>
                <a:cubicBezTo>
                  <a:pt x="0" y="108"/>
                  <a:pt x="0" y="108"/>
                  <a:pt x="0" y="108"/>
                </a:cubicBezTo>
                <a:close/>
                <a:moveTo>
                  <a:pt x="60" y="9"/>
                </a:moveTo>
                <a:cubicBezTo>
                  <a:pt x="48" y="0"/>
                  <a:pt x="40" y="12"/>
                  <a:pt x="53" y="36"/>
                </a:cubicBezTo>
                <a:cubicBezTo>
                  <a:pt x="72" y="26"/>
                  <a:pt x="72" y="26"/>
                  <a:pt x="72" y="26"/>
                </a:cubicBezTo>
                <a:cubicBezTo>
                  <a:pt x="70" y="21"/>
                  <a:pt x="68" y="18"/>
                  <a:pt x="66" y="15"/>
                </a:cubicBezTo>
                <a:cubicBezTo>
                  <a:pt x="71" y="12"/>
                  <a:pt x="71" y="12"/>
                  <a:pt x="71" y="12"/>
                </a:cubicBezTo>
                <a:cubicBezTo>
                  <a:pt x="86" y="51"/>
                  <a:pt x="86" y="51"/>
                  <a:pt x="86" y="51"/>
                </a:cubicBezTo>
                <a:cubicBezTo>
                  <a:pt x="93" y="48"/>
                  <a:pt x="93" y="48"/>
                  <a:pt x="93" y="48"/>
                </a:cubicBezTo>
                <a:cubicBezTo>
                  <a:pt x="77" y="5"/>
                  <a:pt x="77" y="5"/>
                  <a:pt x="77" y="5"/>
                </a:cubicBezTo>
                <a:cubicBezTo>
                  <a:pt x="75" y="2"/>
                  <a:pt x="75" y="2"/>
                  <a:pt x="75" y="2"/>
                </a:cubicBezTo>
                <a:cubicBezTo>
                  <a:pt x="72" y="3"/>
                  <a:pt x="72" y="3"/>
                  <a:pt x="72" y="3"/>
                </a:cubicBezTo>
                <a:lnTo>
                  <a:pt x="60" y="9"/>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rgbClr val="E93F30"/>
              </a:solidFill>
            </a:endParaRPr>
          </a:p>
        </p:txBody>
      </p:sp>
      <p:sp>
        <p:nvSpPr>
          <p:cNvPr id="16" name="TextBox 33"/>
          <p:cNvSpPr txBox="1"/>
          <p:nvPr/>
        </p:nvSpPr>
        <p:spPr>
          <a:xfrm>
            <a:off x="6126404" y="2019588"/>
            <a:ext cx="4076056" cy="478272"/>
          </a:xfrm>
          <a:prstGeom prst="rect">
            <a:avLst/>
          </a:prstGeom>
          <a:noFill/>
        </p:spPr>
        <p:txBody>
          <a:bodyPr wrap="square" lIns="0" tIns="0" rIns="0" bIns="0" rtlCol="0">
            <a:spAutoFit/>
          </a:bodyPr>
          <a:lstStyle>
            <a:defPPr>
              <a:defRPr lang="zh-CN"/>
            </a:defPPr>
            <a:lvl1pPr algn="just" defTabSz="1219200">
              <a:lnSpc>
                <a:spcPts val="1600"/>
              </a:lnSpc>
              <a:defRPr sz="1255">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600" defTabSz="1219200">
              <a:defRPr sz="2400"/>
            </a:lvl2pPr>
            <a:lvl3pPr marL="1219200" defTabSz="1219200">
              <a:defRPr sz="2400"/>
            </a:lvl3pPr>
            <a:lvl4pPr marL="1828800" defTabSz="1219200">
              <a:defRPr sz="2400"/>
            </a:lvl4pPr>
            <a:lvl5pPr marL="2438400" defTabSz="1219200">
              <a:defRPr sz="2400"/>
            </a:lvl5pPr>
            <a:lvl6pPr marL="3048000" defTabSz="1219200">
              <a:defRPr sz="2400"/>
            </a:lvl6pPr>
            <a:lvl7pPr marL="3657600" defTabSz="1219200">
              <a:defRPr sz="2400"/>
            </a:lvl7pPr>
            <a:lvl8pPr marL="4267200" defTabSz="1219200">
              <a:defRPr sz="2400"/>
            </a:lvl8pPr>
            <a:lvl9pPr marL="4876800" defTabSz="1219200">
              <a:defRPr sz="2400"/>
            </a:lvl9pPr>
          </a:lstStyle>
          <a:p>
            <a:pPr>
              <a:lnSpc>
                <a:spcPct val="12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rPr>
              <a:t>点击输入您的文字内容或复制粘贴具体文本、用简明扼要的文字说明此项内容。</a:t>
            </a:r>
            <a:endPar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17" name="文本框 9"/>
          <p:cNvSpPr txBox="1"/>
          <p:nvPr/>
        </p:nvSpPr>
        <p:spPr>
          <a:xfrm>
            <a:off x="6137853" y="1581596"/>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200">
              <a:spcBef>
                <a:spcPct val="0"/>
              </a:spcBef>
              <a:defRPr cap="all">
                <a:solidFill>
                  <a:schemeClr val="tx1">
                    <a:lumMod val="65000"/>
                    <a:lumOff val="35000"/>
                  </a:schemeClr>
                </a:solidFill>
                <a:latin typeface="微软雅黑" panose="020B0503020204020204" charset="-122"/>
                <a:ea typeface="微软雅黑" panose="020B0503020204020204" charset="-122"/>
                <a:cs typeface="+mj-cs"/>
              </a:defRPr>
            </a:lvl1pPr>
            <a:lvl2pPr marL="0" lvl="1" defTabSz="1219200">
              <a:defRPr sz="2055">
                <a:solidFill>
                  <a:schemeClr val="tx1">
                    <a:lumMod val="65000"/>
                    <a:lumOff val="35000"/>
                  </a:schemeClr>
                </a:solidFill>
                <a:latin typeface="微软雅黑" panose="020B0503020204020204" charset="-122"/>
                <a:ea typeface="微软雅黑" panose="020B0503020204020204" charset="-122"/>
              </a:defRPr>
            </a:lvl2pPr>
            <a:lvl3pPr marL="1219200" defTabSz="1219200">
              <a:defRPr sz="2400"/>
            </a:lvl3pPr>
            <a:lvl4pPr marL="1828800" defTabSz="1219200">
              <a:defRPr sz="2400"/>
            </a:lvl4pPr>
            <a:lvl5pPr marL="2438400" defTabSz="1219200">
              <a:defRPr sz="2400"/>
            </a:lvl5pPr>
            <a:lvl6pPr marL="3048000" defTabSz="1219200">
              <a:defRPr sz="2400"/>
            </a:lvl6pPr>
            <a:lvl7pPr marL="3657600" defTabSz="1219200">
              <a:defRPr sz="2400"/>
            </a:lvl7pPr>
            <a:lvl8pPr marL="4267200" defTabSz="1219200">
              <a:defRPr sz="2400"/>
            </a:lvl8pPr>
            <a:lvl9pPr marL="4876800" defTabSz="1219200">
              <a:defRPr sz="2400"/>
            </a:lvl9pPr>
          </a:lstStyle>
          <a:p>
            <a:pPr lvl="1"/>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输入标题文本</a:t>
            </a:r>
          </a:p>
        </p:txBody>
      </p:sp>
      <p:sp>
        <p:nvSpPr>
          <p:cNvPr id="18" name="TextBox 33"/>
          <p:cNvSpPr txBox="1"/>
          <p:nvPr/>
        </p:nvSpPr>
        <p:spPr>
          <a:xfrm>
            <a:off x="6137853" y="3654271"/>
            <a:ext cx="4076056" cy="478272"/>
          </a:xfrm>
          <a:prstGeom prst="rect">
            <a:avLst/>
          </a:prstGeom>
          <a:noFill/>
        </p:spPr>
        <p:txBody>
          <a:bodyPr wrap="square" lIns="0" tIns="0" rIns="0" bIns="0" rtlCol="0">
            <a:spAutoFit/>
          </a:bodyPr>
          <a:lstStyle>
            <a:defPPr>
              <a:defRPr lang="zh-CN"/>
            </a:defPPr>
            <a:lvl1pPr algn="just" defTabSz="1219200">
              <a:lnSpc>
                <a:spcPts val="1600"/>
              </a:lnSpc>
              <a:defRPr sz="1255">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600" defTabSz="1219200">
              <a:defRPr sz="2400"/>
            </a:lvl2pPr>
            <a:lvl3pPr marL="1219200" defTabSz="1219200">
              <a:defRPr sz="2400"/>
            </a:lvl3pPr>
            <a:lvl4pPr marL="1828800" defTabSz="1219200">
              <a:defRPr sz="2400"/>
            </a:lvl4pPr>
            <a:lvl5pPr marL="2438400" defTabSz="1219200">
              <a:defRPr sz="2400"/>
            </a:lvl5pPr>
            <a:lvl6pPr marL="3048000" defTabSz="1219200">
              <a:defRPr sz="2400"/>
            </a:lvl6pPr>
            <a:lvl7pPr marL="3657600" defTabSz="1219200">
              <a:defRPr sz="2400"/>
            </a:lvl7pPr>
            <a:lvl8pPr marL="4267200" defTabSz="1219200">
              <a:defRPr sz="2400"/>
            </a:lvl8pPr>
            <a:lvl9pPr marL="4876800" defTabSz="1219200">
              <a:defRPr sz="2400"/>
            </a:lvl9pPr>
          </a:lstStyle>
          <a:p>
            <a:pPr>
              <a:lnSpc>
                <a:spcPct val="12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rPr>
              <a:t>点击输入您的文字内容或复制粘贴具体文本、用简明扼要的文字说明此项内容。</a:t>
            </a:r>
            <a:endPar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19" name="文本框 9"/>
          <p:cNvSpPr txBox="1"/>
          <p:nvPr/>
        </p:nvSpPr>
        <p:spPr>
          <a:xfrm>
            <a:off x="6149302" y="3201039"/>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200">
              <a:spcBef>
                <a:spcPct val="0"/>
              </a:spcBef>
              <a:defRPr cap="all">
                <a:solidFill>
                  <a:schemeClr val="tx1">
                    <a:lumMod val="65000"/>
                    <a:lumOff val="35000"/>
                  </a:schemeClr>
                </a:solidFill>
                <a:latin typeface="微软雅黑" panose="020B0503020204020204" charset="-122"/>
                <a:ea typeface="微软雅黑" panose="020B0503020204020204" charset="-122"/>
                <a:cs typeface="+mj-cs"/>
              </a:defRPr>
            </a:lvl1pPr>
            <a:lvl2pPr marL="0" lvl="1" defTabSz="1219200">
              <a:defRPr sz="2055">
                <a:solidFill>
                  <a:schemeClr val="tx1">
                    <a:lumMod val="65000"/>
                    <a:lumOff val="35000"/>
                  </a:schemeClr>
                </a:solidFill>
                <a:latin typeface="微软雅黑" panose="020B0503020204020204" charset="-122"/>
                <a:ea typeface="微软雅黑" panose="020B0503020204020204" charset="-122"/>
              </a:defRPr>
            </a:lvl2pPr>
            <a:lvl3pPr marL="1219200" defTabSz="1219200">
              <a:defRPr sz="2400"/>
            </a:lvl3pPr>
            <a:lvl4pPr marL="1828800" defTabSz="1219200">
              <a:defRPr sz="2400"/>
            </a:lvl4pPr>
            <a:lvl5pPr marL="2438400" defTabSz="1219200">
              <a:defRPr sz="2400"/>
            </a:lvl5pPr>
            <a:lvl6pPr marL="3048000" defTabSz="1219200">
              <a:defRPr sz="2400"/>
            </a:lvl6pPr>
            <a:lvl7pPr marL="3657600" defTabSz="1219200">
              <a:defRPr sz="2400"/>
            </a:lvl7pPr>
            <a:lvl8pPr marL="4267200" defTabSz="1219200">
              <a:defRPr sz="2400"/>
            </a:lvl8pPr>
            <a:lvl9pPr marL="4876800" defTabSz="1219200">
              <a:defRPr sz="2400"/>
            </a:lvl9pPr>
          </a:lstStyle>
          <a:p>
            <a:pPr lvl="1"/>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输入标题文本</a:t>
            </a:r>
          </a:p>
        </p:txBody>
      </p:sp>
      <p:sp>
        <p:nvSpPr>
          <p:cNvPr id="20" name="TextBox 33"/>
          <p:cNvSpPr txBox="1"/>
          <p:nvPr/>
        </p:nvSpPr>
        <p:spPr>
          <a:xfrm>
            <a:off x="6149302" y="5215422"/>
            <a:ext cx="4076056" cy="478272"/>
          </a:xfrm>
          <a:prstGeom prst="rect">
            <a:avLst/>
          </a:prstGeom>
          <a:noFill/>
        </p:spPr>
        <p:txBody>
          <a:bodyPr wrap="square" lIns="0" tIns="0" rIns="0" bIns="0" rtlCol="0">
            <a:spAutoFit/>
          </a:bodyPr>
          <a:lstStyle>
            <a:defPPr>
              <a:defRPr lang="zh-CN"/>
            </a:defPPr>
            <a:lvl1pPr algn="just" defTabSz="1219200">
              <a:lnSpc>
                <a:spcPts val="1600"/>
              </a:lnSpc>
              <a:defRPr sz="1255">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600" defTabSz="1219200">
              <a:defRPr sz="2400"/>
            </a:lvl2pPr>
            <a:lvl3pPr marL="1219200" defTabSz="1219200">
              <a:defRPr sz="2400"/>
            </a:lvl3pPr>
            <a:lvl4pPr marL="1828800" defTabSz="1219200">
              <a:defRPr sz="2400"/>
            </a:lvl4pPr>
            <a:lvl5pPr marL="2438400" defTabSz="1219200">
              <a:defRPr sz="2400"/>
            </a:lvl5pPr>
            <a:lvl6pPr marL="3048000" defTabSz="1219200">
              <a:defRPr sz="2400"/>
            </a:lvl6pPr>
            <a:lvl7pPr marL="3657600" defTabSz="1219200">
              <a:defRPr sz="2400"/>
            </a:lvl7pPr>
            <a:lvl8pPr marL="4267200" defTabSz="1219200">
              <a:defRPr sz="2400"/>
            </a:lvl8pPr>
            <a:lvl9pPr marL="4876800" defTabSz="1219200">
              <a:defRPr sz="2400"/>
            </a:lvl9pPr>
          </a:lstStyle>
          <a:p>
            <a:pPr>
              <a:lnSpc>
                <a:spcPct val="12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rPr>
              <a:t>点击输入您的文字内容或复制粘贴具体文本、用简明扼要的文字说明此项内容。</a:t>
            </a:r>
            <a:endPar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1" name="文本框 9"/>
          <p:cNvSpPr txBox="1"/>
          <p:nvPr/>
        </p:nvSpPr>
        <p:spPr>
          <a:xfrm>
            <a:off x="6160751" y="4792670"/>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200">
              <a:spcBef>
                <a:spcPct val="0"/>
              </a:spcBef>
              <a:defRPr cap="all">
                <a:solidFill>
                  <a:schemeClr val="tx1">
                    <a:lumMod val="65000"/>
                    <a:lumOff val="35000"/>
                  </a:schemeClr>
                </a:solidFill>
                <a:latin typeface="微软雅黑" panose="020B0503020204020204" charset="-122"/>
                <a:ea typeface="微软雅黑" panose="020B0503020204020204" charset="-122"/>
                <a:cs typeface="+mj-cs"/>
              </a:defRPr>
            </a:lvl1pPr>
            <a:lvl2pPr marL="0" lvl="1" defTabSz="1219200">
              <a:defRPr sz="2055">
                <a:solidFill>
                  <a:schemeClr val="tx1">
                    <a:lumMod val="65000"/>
                    <a:lumOff val="35000"/>
                  </a:schemeClr>
                </a:solidFill>
                <a:latin typeface="微软雅黑" panose="020B0503020204020204" charset="-122"/>
                <a:ea typeface="微软雅黑" panose="020B0503020204020204" charset="-122"/>
              </a:defRPr>
            </a:lvl2pPr>
            <a:lvl3pPr marL="1219200" defTabSz="1219200">
              <a:defRPr sz="2400"/>
            </a:lvl3pPr>
            <a:lvl4pPr marL="1828800" defTabSz="1219200">
              <a:defRPr sz="2400"/>
            </a:lvl4pPr>
            <a:lvl5pPr marL="2438400" defTabSz="1219200">
              <a:defRPr sz="2400"/>
            </a:lvl5pPr>
            <a:lvl6pPr marL="3048000" defTabSz="1219200">
              <a:defRPr sz="2400"/>
            </a:lvl6pPr>
            <a:lvl7pPr marL="3657600" defTabSz="1219200">
              <a:defRPr sz="2400"/>
            </a:lvl7pPr>
            <a:lvl8pPr marL="4267200" defTabSz="1219200">
              <a:defRPr sz="2400"/>
            </a:lvl8pPr>
            <a:lvl9pPr marL="4876800" defTabSz="1219200">
              <a:defRPr sz="2400"/>
            </a:lvl9pPr>
          </a:lstStyle>
          <a:p>
            <a:pPr lvl="1"/>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输入标题文本</a:t>
            </a:r>
          </a:p>
        </p:txBody>
      </p:sp>
      <p:sp>
        <p:nvSpPr>
          <p:cNvPr id="22" name="文本框 9"/>
          <p:cNvSpPr txBox="1"/>
          <p:nvPr/>
        </p:nvSpPr>
        <p:spPr>
          <a:xfrm>
            <a:off x="867321" y="3316574"/>
            <a:ext cx="2356789"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200">
              <a:spcBef>
                <a:spcPct val="0"/>
              </a:spcBef>
              <a:defRPr cap="all">
                <a:solidFill>
                  <a:schemeClr val="tx1">
                    <a:lumMod val="65000"/>
                    <a:lumOff val="35000"/>
                  </a:schemeClr>
                </a:solidFill>
                <a:latin typeface="微软雅黑" panose="020B0503020204020204" charset="-122"/>
                <a:ea typeface="微软雅黑" panose="020B0503020204020204" charset="-122"/>
                <a:cs typeface="+mj-cs"/>
              </a:defRPr>
            </a:lvl1pPr>
            <a:lvl2pPr marL="0" lvl="1" defTabSz="1219200">
              <a:defRPr sz="2055">
                <a:solidFill>
                  <a:schemeClr val="tx1">
                    <a:lumMod val="65000"/>
                    <a:lumOff val="35000"/>
                  </a:schemeClr>
                </a:solidFill>
                <a:latin typeface="微软雅黑" panose="020B0503020204020204" charset="-122"/>
                <a:ea typeface="微软雅黑" panose="020B0503020204020204" charset="-122"/>
              </a:defRPr>
            </a:lvl2pPr>
            <a:lvl3pPr marL="1219200" defTabSz="1219200">
              <a:defRPr sz="2400"/>
            </a:lvl3pPr>
            <a:lvl4pPr marL="1828800" defTabSz="1219200">
              <a:defRPr sz="2400"/>
            </a:lvl4pPr>
            <a:lvl5pPr marL="2438400" defTabSz="1219200">
              <a:defRPr sz="2400"/>
            </a:lvl5pPr>
            <a:lvl6pPr marL="3048000" defTabSz="1219200">
              <a:defRPr sz="2400"/>
            </a:lvl6pPr>
            <a:lvl7pPr marL="3657600" defTabSz="1219200">
              <a:defRPr sz="2400"/>
            </a:lvl7pPr>
            <a:lvl8pPr marL="4267200" defTabSz="1219200">
              <a:defRPr sz="2400"/>
            </a:lvl8pPr>
            <a:lvl9pPr marL="4876800" defTabSz="1219200">
              <a:defRPr sz="2400"/>
            </a:lvl9pPr>
          </a:lstStyle>
          <a:p>
            <a:pPr lvl="1"/>
            <a:r>
              <a:rPr lang="zh-CN" altLang="en-US" sz="28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输入标题文本</a:t>
            </a:r>
          </a:p>
        </p:txBody>
      </p:sp>
      <p:sp>
        <p:nvSpPr>
          <p:cNvPr id="23" name="矩形 47"/>
          <p:cNvSpPr>
            <a:spLocks noChangeArrowheads="1"/>
          </p:cNvSpPr>
          <p:nvPr/>
        </p:nvSpPr>
        <p:spPr bwMode="auto">
          <a:xfrm>
            <a:off x="766765" y="3802058"/>
            <a:ext cx="2661421" cy="31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a:t>
            </a:r>
            <a:endPar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endParaRPr>
          </a:p>
        </p:txBody>
      </p:sp>
      <p:sp>
        <p:nvSpPr>
          <p:cNvPr id="24" name="矩形 23"/>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问题经验分析</a:t>
            </a:r>
          </a:p>
        </p:txBody>
      </p:sp>
      <p:grpSp>
        <p:nvGrpSpPr>
          <p:cNvPr id="25" name="组合 24"/>
          <p:cNvGrpSpPr/>
          <p:nvPr/>
        </p:nvGrpSpPr>
        <p:grpSpPr>
          <a:xfrm>
            <a:off x="0" y="6786245"/>
            <a:ext cx="12209145" cy="107950"/>
            <a:chOff x="0" y="10687"/>
            <a:chExt cx="19227" cy="170"/>
          </a:xfrm>
        </p:grpSpPr>
        <p:grpSp>
          <p:nvGrpSpPr>
            <p:cNvPr id="26" name="组合 25"/>
            <p:cNvGrpSpPr/>
            <p:nvPr/>
          </p:nvGrpSpPr>
          <p:grpSpPr>
            <a:xfrm>
              <a:off x="0" y="10687"/>
              <a:ext cx="17400" cy="170"/>
              <a:chOff x="0" y="8769"/>
              <a:chExt cx="17400" cy="170"/>
            </a:xfrm>
          </p:grpSpPr>
          <p:sp>
            <p:nvSpPr>
              <p:cNvPr id="27" name="矩形 26"/>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3C3D7CF1-D64B-4BD2-B8BF-46F93F1E03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linds(horizontal)">
                                      <p:cBhvr>
                                        <p:cTn id="49" dur="500"/>
                                        <p:tgtEl>
                                          <p:spTgt spid="17"/>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linds(horizontal)">
                                      <p:cBhvr>
                                        <p:cTn id="64" dur="500"/>
                                        <p:tgtEl>
                                          <p:spTgt spid="22"/>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linds(horizontal)">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p:bldP spid="17"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24" name="矩形 23"/>
          <p:cNvSpPr/>
          <p:nvPr/>
        </p:nvSpPr>
        <p:spPr>
          <a:xfrm>
            <a:off x="1121467" y="1966183"/>
            <a:ext cx="2720795"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en-US" altLang="zh-CN" sz="2000" dirty="0">
                <a:solidFill>
                  <a:schemeClr val="tx1"/>
                </a:solidFill>
                <a:latin typeface="Arial" panose="020B0604020202020204" pitchFamily="34" charset="0"/>
                <a:ea typeface="思源黑体 CN Medium" panose="020B0600000000000000" pitchFamily="34" charset="-122"/>
                <a:sym typeface="Arial" panose="020B0604020202020204" pitchFamily="34" charset="0"/>
              </a:rPr>
              <a:t>FIRST QUARTER</a:t>
            </a:r>
            <a:endParaRPr lang="zh-CN" altLang="en-US" sz="2000" dirty="0">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5" name="矩形 24"/>
          <p:cNvSpPr/>
          <p:nvPr/>
        </p:nvSpPr>
        <p:spPr>
          <a:xfrm>
            <a:off x="4006518" y="1966183"/>
            <a:ext cx="5842383"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6" name="矩形 25"/>
          <p:cNvSpPr/>
          <p:nvPr/>
        </p:nvSpPr>
        <p:spPr>
          <a:xfrm>
            <a:off x="9979717" y="1966183"/>
            <a:ext cx="1090817"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one</a:t>
            </a:r>
            <a:endParaRPr lang="zh-CN" altLang="en-US" sz="2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7" name="矩形 26"/>
          <p:cNvSpPr/>
          <p:nvPr/>
        </p:nvSpPr>
        <p:spPr>
          <a:xfrm>
            <a:off x="1121467" y="2749470"/>
            <a:ext cx="2720795"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en-US" altLang="zh-CN" sz="2000" dirty="0">
                <a:solidFill>
                  <a:schemeClr val="tx1"/>
                </a:solidFill>
                <a:latin typeface="Arial" panose="020B0604020202020204" pitchFamily="34" charset="0"/>
                <a:ea typeface="思源黑体 CN Medium" panose="020B0600000000000000" pitchFamily="34" charset="-122"/>
                <a:sym typeface="Arial" panose="020B0604020202020204" pitchFamily="34" charset="0"/>
              </a:rPr>
              <a:t>SECOND QUARTER</a:t>
            </a:r>
            <a:endParaRPr lang="zh-CN" altLang="en-US" sz="2000" dirty="0">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8" name="矩形 27"/>
          <p:cNvSpPr/>
          <p:nvPr/>
        </p:nvSpPr>
        <p:spPr>
          <a:xfrm>
            <a:off x="4006518" y="2749470"/>
            <a:ext cx="5842383"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The things we love destroy us every time.</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9" name="矩形 28"/>
          <p:cNvSpPr/>
          <p:nvPr/>
        </p:nvSpPr>
        <p:spPr>
          <a:xfrm>
            <a:off x="9979717" y="2749470"/>
            <a:ext cx="1090817"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two</a:t>
            </a:r>
            <a:endParaRPr lang="zh-CN" altLang="en-US" sz="2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0" name="矩形 29"/>
          <p:cNvSpPr/>
          <p:nvPr/>
        </p:nvSpPr>
        <p:spPr>
          <a:xfrm>
            <a:off x="1121467" y="3532757"/>
            <a:ext cx="2720795" cy="683497"/>
          </a:xfrm>
          <a:prstGeom prst="rect">
            <a:avLst/>
          </a:prstGeom>
          <a:solidFill>
            <a:srgbClr val="F489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zh-CN" altLang="en-US" sz="20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T</a:t>
            </a:r>
            <a:r>
              <a:rPr lang="en-US" altLang="zh-CN" sz="20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HIRD QUARTER</a:t>
            </a:r>
            <a:endParaRPr lang="zh-CN" altLang="en-US" sz="20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1" name="矩形 30"/>
          <p:cNvSpPr/>
          <p:nvPr/>
        </p:nvSpPr>
        <p:spPr>
          <a:xfrm>
            <a:off x="4006518" y="3532757"/>
            <a:ext cx="5842383" cy="683497"/>
          </a:xfrm>
          <a:prstGeom prst="rect">
            <a:avLst/>
          </a:prstGeom>
          <a:solidFill>
            <a:srgbClr val="F489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spcBef>
                <a:spcPct val="0"/>
              </a:spcBef>
            </a:pPr>
            <a:r>
              <a:rPr lang="en-US" altLang="zh-CN"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Some people feel the rain. Others just get wet.</a:t>
            </a:r>
            <a:endParaRPr lang="zh-CN" altLang="en-US"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2" name="矩形 31"/>
          <p:cNvSpPr/>
          <p:nvPr/>
        </p:nvSpPr>
        <p:spPr>
          <a:xfrm>
            <a:off x="9979717" y="3532757"/>
            <a:ext cx="1090817" cy="683497"/>
          </a:xfrm>
          <a:prstGeom prst="rect">
            <a:avLst/>
          </a:prstGeom>
          <a:solidFill>
            <a:srgbClr val="F489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spcBef>
                <a:spcPct val="0"/>
              </a:spcBef>
            </a:pPr>
            <a:r>
              <a:rPr lang="en-US" altLang="zh-CN" sz="20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three</a:t>
            </a:r>
            <a:endParaRPr lang="zh-CN" altLang="en-US" sz="20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3" name="矩形 32"/>
          <p:cNvSpPr/>
          <p:nvPr/>
        </p:nvSpPr>
        <p:spPr>
          <a:xfrm>
            <a:off x="1121467" y="4316044"/>
            <a:ext cx="2720795"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en-US" altLang="zh-CN" sz="2000" dirty="0">
                <a:solidFill>
                  <a:schemeClr val="tx1"/>
                </a:solidFill>
                <a:latin typeface="Arial" panose="020B0604020202020204" pitchFamily="34" charset="0"/>
                <a:ea typeface="思源黑体 CN Medium" panose="020B0600000000000000" pitchFamily="34" charset="-122"/>
                <a:sym typeface="Arial" panose="020B0604020202020204" pitchFamily="34" charset="0"/>
              </a:rPr>
              <a:t>FOURTH QUARTER</a:t>
            </a:r>
            <a:endParaRPr lang="zh-CN" altLang="en-US" sz="2000" dirty="0">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4" name="矩形 33"/>
          <p:cNvSpPr/>
          <p:nvPr/>
        </p:nvSpPr>
        <p:spPr>
          <a:xfrm>
            <a:off x="4006518" y="4316044"/>
            <a:ext cx="5842383"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5" name="矩形 34"/>
          <p:cNvSpPr/>
          <p:nvPr/>
        </p:nvSpPr>
        <p:spPr>
          <a:xfrm>
            <a:off x="9979717" y="4316044"/>
            <a:ext cx="1090817"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four</a:t>
            </a:r>
            <a:endParaRPr lang="zh-CN" altLang="en-US" sz="2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6" name="矩形 35"/>
          <p:cNvSpPr/>
          <p:nvPr/>
        </p:nvSpPr>
        <p:spPr>
          <a:xfrm>
            <a:off x="1121467" y="5099331"/>
            <a:ext cx="2720795"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en-US" altLang="zh-CN" sz="2000" dirty="0">
                <a:solidFill>
                  <a:schemeClr val="tx1"/>
                </a:solidFill>
                <a:latin typeface="Arial" panose="020B0604020202020204" pitchFamily="34" charset="0"/>
                <a:ea typeface="思源黑体 CN Medium" panose="020B0600000000000000" pitchFamily="34" charset="-122"/>
                <a:sym typeface="Arial" panose="020B0604020202020204" pitchFamily="34" charset="0"/>
              </a:rPr>
              <a:t>FIFTH QUARTER</a:t>
            </a:r>
            <a:endParaRPr lang="zh-CN" altLang="en-US" sz="2000" dirty="0">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7" name="矩形 36"/>
          <p:cNvSpPr/>
          <p:nvPr/>
        </p:nvSpPr>
        <p:spPr>
          <a:xfrm>
            <a:off x="4006518" y="5099331"/>
            <a:ext cx="5842383"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The things we love destroy us every time.</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8" name="矩形 37"/>
          <p:cNvSpPr/>
          <p:nvPr/>
        </p:nvSpPr>
        <p:spPr>
          <a:xfrm>
            <a:off x="9979717" y="5099331"/>
            <a:ext cx="1090817" cy="68349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five</a:t>
            </a:r>
            <a:endParaRPr lang="zh-CN" altLang="en-US" sz="2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 name="矩形 1"/>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问题经验分析</a:t>
            </a:r>
          </a:p>
        </p:txBody>
      </p:sp>
      <p:grpSp>
        <p:nvGrpSpPr>
          <p:cNvPr id="14" name="组合 13"/>
          <p:cNvGrpSpPr/>
          <p:nvPr/>
        </p:nvGrpSpPr>
        <p:grpSpPr>
          <a:xfrm>
            <a:off x="0" y="6786245"/>
            <a:ext cx="12209145" cy="107950"/>
            <a:chOff x="0" y="10687"/>
            <a:chExt cx="19227" cy="170"/>
          </a:xfrm>
        </p:grpSpPr>
        <p:grpSp>
          <p:nvGrpSpPr>
            <p:cNvPr id="3" name="组合 2"/>
            <p:cNvGrpSpPr/>
            <p:nvPr/>
          </p:nvGrpSpPr>
          <p:grpSpPr>
            <a:xfrm>
              <a:off x="0" y="10687"/>
              <a:ext cx="17400" cy="170"/>
              <a:chOff x="0" y="8769"/>
              <a:chExt cx="17400" cy="170"/>
            </a:xfrm>
          </p:grpSpPr>
          <p:sp>
            <p:nvSpPr>
              <p:cNvPr id="22" name="矩形 21"/>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a:extLst>
              <a:ext uri="{FF2B5EF4-FFF2-40B4-BE49-F238E27FC236}">
                <a16:creationId xmlns:a16="http://schemas.microsoft.com/office/drawing/2014/main" id="{55A0BE5A-41BD-462F-B696-ADBC43CFC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ppt_x"/>
                                          </p:val>
                                        </p:tav>
                                        <p:tav tm="100000">
                                          <p:val>
                                            <p:strVal val="#ppt_x"/>
                                          </p:val>
                                        </p:tav>
                                      </p:tavLst>
                                    </p:anim>
                                    <p:anim calcmode="lin" valueType="num">
                                      <p:cBhvr additive="base">
                                        <p:cTn id="16" dur="75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ppt_x"/>
                                          </p:val>
                                        </p:tav>
                                        <p:tav tm="100000">
                                          <p:val>
                                            <p:strVal val="#ppt_x"/>
                                          </p:val>
                                        </p:tav>
                                      </p:tavLst>
                                    </p:anim>
                                    <p:anim calcmode="lin" valueType="num">
                                      <p:cBhvr additive="base">
                                        <p:cTn id="20" dur="75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750" fill="hold"/>
                                        <p:tgtEl>
                                          <p:spTgt spid="28"/>
                                        </p:tgtEl>
                                        <p:attrNameLst>
                                          <p:attrName>ppt_x</p:attrName>
                                        </p:attrNameLst>
                                      </p:cBhvr>
                                      <p:tavLst>
                                        <p:tav tm="0">
                                          <p:val>
                                            <p:strVal val="#ppt_x"/>
                                          </p:val>
                                        </p:tav>
                                        <p:tav tm="100000">
                                          <p:val>
                                            <p:strVal val="#ppt_x"/>
                                          </p:val>
                                        </p:tav>
                                      </p:tavLst>
                                    </p:anim>
                                    <p:anim calcmode="lin" valueType="num">
                                      <p:cBhvr additive="base">
                                        <p:cTn id="24" dur="75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750" fill="hold"/>
                                        <p:tgtEl>
                                          <p:spTgt spid="29"/>
                                        </p:tgtEl>
                                        <p:attrNameLst>
                                          <p:attrName>ppt_x</p:attrName>
                                        </p:attrNameLst>
                                      </p:cBhvr>
                                      <p:tavLst>
                                        <p:tav tm="0">
                                          <p:val>
                                            <p:strVal val="#ppt_x"/>
                                          </p:val>
                                        </p:tav>
                                        <p:tav tm="100000">
                                          <p:val>
                                            <p:strVal val="#ppt_x"/>
                                          </p:val>
                                        </p:tav>
                                      </p:tavLst>
                                    </p:anim>
                                    <p:anim calcmode="lin" valueType="num">
                                      <p:cBhvr additive="base">
                                        <p:cTn id="28" dur="75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750" fill="hold"/>
                                        <p:tgtEl>
                                          <p:spTgt spid="30"/>
                                        </p:tgtEl>
                                        <p:attrNameLst>
                                          <p:attrName>ppt_x</p:attrName>
                                        </p:attrNameLst>
                                      </p:cBhvr>
                                      <p:tavLst>
                                        <p:tav tm="0">
                                          <p:val>
                                            <p:strVal val="#ppt_x"/>
                                          </p:val>
                                        </p:tav>
                                        <p:tav tm="100000">
                                          <p:val>
                                            <p:strVal val="#ppt_x"/>
                                          </p:val>
                                        </p:tav>
                                      </p:tavLst>
                                    </p:anim>
                                    <p:anim calcmode="lin" valueType="num">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750" fill="hold"/>
                                        <p:tgtEl>
                                          <p:spTgt spid="31"/>
                                        </p:tgtEl>
                                        <p:attrNameLst>
                                          <p:attrName>ppt_x</p:attrName>
                                        </p:attrNameLst>
                                      </p:cBhvr>
                                      <p:tavLst>
                                        <p:tav tm="0">
                                          <p:val>
                                            <p:strVal val="#ppt_x"/>
                                          </p:val>
                                        </p:tav>
                                        <p:tav tm="100000">
                                          <p:val>
                                            <p:strVal val="#ppt_x"/>
                                          </p:val>
                                        </p:tav>
                                      </p:tavLst>
                                    </p:anim>
                                    <p:anim calcmode="lin" valueType="num">
                                      <p:cBhvr additive="base">
                                        <p:cTn id="36" dur="75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750" fill="hold"/>
                                        <p:tgtEl>
                                          <p:spTgt spid="32"/>
                                        </p:tgtEl>
                                        <p:attrNameLst>
                                          <p:attrName>ppt_x</p:attrName>
                                        </p:attrNameLst>
                                      </p:cBhvr>
                                      <p:tavLst>
                                        <p:tav tm="0">
                                          <p:val>
                                            <p:strVal val="#ppt_x"/>
                                          </p:val>
                                        </p:tav>
                                        <p:tav tm="100000">
                                          <p:val>
                                            <p:strVal val="#ppt_x"/>
                                          </p:val>
                                        </p:tav>
                                      </p:tavLst>
                                    </p:anim>
                                    <p:anim calcmode="lin" valueType="num">
                                      <p:cBhvr additive="base">
                                        <p:cTn id="40" dur="75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750" fill="hold"/>
                                        <p:tgtEl>
                                          <p:spTgt spid="33"/>
                                        </p:tgtEl>
                                        <p:attrNameLst>
                                          <p:attrName>ppt_x</p:attrName>
                                        </p:attrNameLst>
                                      </p:cBhvr>
                                      <p:tavLst>
                                        <p:tav tm="0">
                                          <p:val>
                                            <p:strVal val="#ppt_x"/>
                                          </p:val>
                                        </p:tav>
                                        <p:tav tm="100000">
                                          <p:val>
                                            <p:strVal val="#ppt_x"/>
                                          </p:val>
                                        </p:tav>
                                      </p:tavLst>
                                    </p:anim>
                                    <p:anim calcmode="lin" valueType="num">
                                      <p:cBhvr additive="base">
                                        <p:cTn id="44" dur="75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750" fill="hold"/>
                                        <p:tgtEl>
                                          <p:spTgt spid="34"/>
                                        </p:tgtEl>
                                        <p:attrNameLst>
                                          <p:attrName>ppt_x</p:attrName>
                                        </p:attrNameLst>
                                      </p:cBhvr>
                                      <p:tavLst>
                                        <p:tav tm="0">
                                          <p:val>
                                            <p:strVal val="#ppt_x"/>
                                          </p:val>
                                        </p:tav>
                                        <p:tav tm="100000">
                                          <p:val>
                                            <p:strVal val="#ppt_x"/>
                                          </p:val>
                                        </p:tav>
                                      </p:tavLst>
                                    </p:anim>
                                    <p:anim calcmode="lin" valueType="num">
                                      <p:cBhvr additive="base">
                                        <p:cTn id="48" dur="75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750" fill="hold"/>
                                        <p:tgtEl>
                                          <p:spTgt spid="35"/>
                                        </p:tgtEl>
                                        <p:attrNameLst>
                                          <p:attrName>ppt_x</p:attrName>
                                        </p:attrNameLst>
                                      </p:cBhvr>
                                      <p:tavLst>
                                        <p:tav tm="0">
                                          <p:val>
                                            <p:strVal val="#ppt_x"/>
                                          </p:val>
                                        </p:tav>
                                        <p:tav tm="100000">
                                          <p:val>
                                            <p:strVal val="#ppt_x"/>
                                          </p:val>
                                        </p:tav>
                                      </p:tavLst>
                                    </p:anim>
                                    <p:anim calcmode="lin" valueType="num">
                                      <p:cBhvr additive="base">
                                        <p:cTn id="52" dur="75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750" fill="hold"/>
                                        <p:tgtEl>
                                          <p:spTgt spid="36"/>
                                        </p:tgtEl>
                                        <p:attrNameLst>
                                          <p:attrName>ppt_x</p:attrName>
                                        </p:attrNameLst>
                                      </p:cBhvr>
                                      <p:tavLst>
                                        <p:tav tm="0">
                                          <p:val>
                                            <p:strVal val="#ppt_x"/>
                                          </p:val>
                                        </p:tav>
                                        <p:tav tm="100000">
                                          <p:val>
                                            <p:strVal val="#ppt_x"/>
                                          </p:val>
                                        </p:tav>
                                      </p:tavLst>
                                    </p:anim>
                                    <p:anim calcmode="lin" valueType="num">
                                      <p:cBhvr additive="base">
                                        <p:cTn id="56" dur="75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750" fill="hold"/>
                                        <p:tgtEl>
                                          <p:spTgt spid="37"/>
                                        </p:tgtEl>
                                        <p:attrNameLst>
                                          <p:attrName>ppt_x</p:attrName>
                                        </p:attrNameLst>
                                      </p:cBhvr>
                                      <p:tavLst>
                                        <p:tav tm="0">
                                          <p:val>
                                            <p:strVal val="#ppt_x"/>
                                          </p:val>
                                        </p:tav>
                                        <p:tav tm="100000">
                                          <p:val>
                                            <p:strVal val="#ppt_x"/>
                                          </p:val>
                                        </p:tav>
                                      </p:tavLst>
                                    </p:anim>
                                    <p:anim calcmode="lin" valueType="num">
                                      <p:cBhvr additive="base">
                                        <p:cTn id="60" dur="75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750" fill="hold"/>
                                        <p:tgtEl>
                                          <p:spTgt spid="38"/>
                                        </p:tgtEl>
                                        <p:attrNameLst>
                                          <p:attrName>ppt_x</p:attrName>
                                        </p:attrNameLst>
                                      </p:cBhvr>
                                      <p:tavLst>
                                        <p:tav tm="0">
                                          <p:val>
                                            <p:strVal val="#ppt_x"/>
                                          </p:val>
                                        </p:tav>
                                        <p:tav tm="100000">
                                          <p:val>
                                            <p:strVal val="#ppt_x"/>
                                          </p:val>
                                        </p:tav>
                                      </p:tavLst>
                                    </p:anim>
                                    <p:anim calcmode="lin" valueType="num">
                                      <p:cBhvr additive="base">
                                        <p:cTn id="6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bldLvl="0" animBg="1"/>
      <p:bldP spid="31" grpId="0" bldLvl="0" animBg="1"/>
      <p:bldP spid="32" grpId="0" bldLvl="0" animBg="1"/>
      <p:bldP spid="33" grpId="0" animBg="1"/>
      <p:bldP spid="34" grpId="0" animBg="1"/>
      <p:bldP spid="35" grpId="0" animBg="1"/>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5" name="矩形 4"/>
          <p:cNvSpPr/>
          <p:nvPr/>
        </p:nvSpPr>
        <p:spPr>
          <a:xfrm>
            <a:off x="7315200" y="1660525"/>
            <a:ext cx="3248025" cy="4409440"/>
          </a:xfrm>
          <a:prstGeom prst="rect">
            <a:avLst/>
          </a:prstGeom>
          <a:blipFill dpi="0" rotWithShape="1">
            <a:blip r:embed="rId4"/>
            <a:srcRect/>
            <a:stretch>
              <a:fillRect l="-103000" r="-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9" name="矩形 8"/>
          <p:cNvSpPr/>
          <p:nvPr/>
        </p:nvSpPr>
        <p:spPr>
          <a:xfrm>
            <a:off x="1002955" y="1795226"/>
            <a:ext cx="2720795" cy="555613"/>
          </a:xfrm>
          <a:prstGeom prst="rect">
            <a:avLst/>
          </a:prstGeom>
        </p:spPr>
        <p:txBody>
          <a:bodyPr vert="horz" lIns="91440" tIns="45720" rIns="91440" bIns="45720" rtlCol="0" anchor="b">
            <a:normAutofit/>
          </a:bodyPr>
          <a:lstStyle/>
          <a:p>
            <a:pPr>
              <a:lnSpc>
                <a:spcPts val="2500"/>
              </a:lnSpc>
              <a:spcBef>
                <a:spcPct val="0"/>
              </a:spcBef>
            </a:pPr>
            <a:r>
              <a:rPr lang="zh-CN" altLang="en-US" sz="28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输入此处标题</a:t>
            </a:r>
          </a:p>
        </p:txBody>
      </p:sp>
      <p:sp>
        <p:nvSpPr>
          <p:cNvPr id="10" name="矩形 9"/>
          <p:cNvSpPr/>
          <p:nvPr/>
        </p:nvSpPr>
        <p:spPr>
          <a:xfrm>
            <a:off x="1002955" y="2350839"/>
            <a:ext cx="4607643" cy="1010223"/>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4" name="矩形 13"/>
          <p:cNvSpPr/>
          <p:nvPr/>
        </p:nvSpPr>
        <p:spPr>
          <a:xfrm>
            <a:off x="873454" y="3710465"/>
            <a:ext cx="4641894" cy="2183381"/>
          </a:xfrm>
          <a:prstGeom prst="rect">
            <a:avLst/>
          </a:prstGeom>
        </p:spPr>
        <p:txBody>
          <a:bodyPr vert="horz" lIns="91440" tIns="45720" rIns="91440" bIns="45720" rtlCol="0" anchor="b">
            <a:noAutofit/>
          </a:bodyPr>
          <a:lstStyle/>
          <a:p>
            <a:pPr marL="285750" indent="-285750">
              <a:lnSpc>
                <a:spcPts val="2500"/>
              </a:lnSpc>
              <a:spcBef>
                <a:spcPct val="0"/>
              </a:spcBef>
              <a:buClr>
                <a:srgbClr val="F7BC29"/>
              </a:buClr>
              <a:buFont typeface="Arial" panose="020B0604020202020204" pitchFamily="34" charset="0"/>
              <a:buChar cha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Never forget what you are, for surely the world will not.</a:t>
            </a:r>
          </a:p>
          <a:p>
            <a:pPr marL="285750" indent="-285750">
              <a:lnSpc>
                <a:spcPts val="2500"/>
              </a:lnSpc>
              <a:spcBef>
                <a:spcPct val="0"/>
              </a:spcBef>
              <a:buClr>
                <a:srgbClr val="F7BC29"/>
              </a:buClr>
              <a:buFont typeface="Arial" panose="020B0604020202020204" pitchFamily="34" charset="0"/>
              <a:buChar cha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Make it your strength. Then it can never be your weakness. </a:t>
            </a: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I'm selfish, impatient and a little insecure.</a:t>
            </a:r>
          </a:p>
          <a:p>
            <a:pPr marL="285750" indent="-285750">
              <a:lnSpc>
                <a:spcPts val="2500"/>
              </a:lnSpc>
              <a:spcBef>
                <a:spcPct val="0"/>
              </a:spcBef>
              <a:buClr>
                <a:srgbClr val="F7BC29"/>
              </a:buClr>
              <a:buFont typeface="Arial" panose="020B0604020202020204" pitchFamily="34" charset="0"/>
              <a:buChar cha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I make mistakes, I am out of control and at times hard to handle. But if you can't handle me at my worst.</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grpSp>
        <p:nvGrpSpPr>
          <p:cNvPr id="7" name="组合 6"/>
          <p:cNvGrpSpPr/>
          <p:nvPr/>
        </p:nvGrpSpPr>
        <p:grpSpPr>
          <a:xfrm>
            <a:off x="6421483" y="3542935"/>
            <a:ext cx="1897017" cy="2183382"/>
            <a:chOff x="6421483" y="3391918"/>
            <a:chExt cx="1897017" cy="2183382"/>
          </a:xfrm>
        </p:grpSpPr>
        <p:sp>
          <p:nvSpPr>
            <p:cNvPr id="6" name="矩形: 圆角 5"/>
            <p:cNvSpPr/>
            <p:nvPr/>
          </p:nvSpPr>
          <p:spPr>
            <a:xfrm>
              <a:off x="6421483" y="3391918"/>
              <a:ext cx="1897017" cy="2183382"/>
            </a:xfrm>
            <a:prstGeom prst="roundRect">
              <a:avLst>
                <a:gd name="adj" fmla="val 3086"/>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矩形 7"/>
            <p:cNvSpPr/>
            <p:nvPr/>
          </p:nvSpPr>
          <p:spPr>
            <a:xfrm>
              <a:off x="6593510" y="4343411"/>
              <a:ext cx="1552964" cy="1030620"/>
            </a:xfrm>
            <a:prstGeom prst="rect">
              <a:avLst/>
            </a:prstGeom>
          </p:spPr>
          <p:txBody>
            <a:bodyPr vert="horz" lIns="91440" tIns="45720" rIns="91440" bIns="45720" rtlCol="0" anchor="b">
              <a:noAutofit/>
            </a:bodyPr>
            <a:lstStyle/>
            <a:p>
              <a:pPr algn="ctr">
                <a:lnSpc>
                  <a:spcPts val="2000"/>
                </a:lnSpc>
                <a:spcBef>
                  <a:spcPct val="0"/>
                </a:spcBef>
              </a:pPr>
              <a:r>
                <a:rPr lang="en-US" altLang="zh-CN"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a:t>
              </a:r>
              <a:endParaRPr lang="zh-CN" altLang="en-US" sz="14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pic>
          <p:nvPicPr>
            <p:cNvPr id="2"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7079" y="3590065"/>
              <a:ext cx="885825" cy="628650"/>
            </a:xfrm>
            <a:prstGeom prst="rect">
              <a:avLst/>
            </a:prstGeom>
          </p:spPr>
        </p:pic>
      </p:grpSp>
      <p:sp>
        <p:nvSpPr>
          <p:cNvPr id="24" name="矩形 23"/>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问题经验分析</a:t>
            </a:r>
          </a:p>
        </p:txBody>
      </p:sp>
      <p:grpSp>
        <p:nvGrpSpPr>
          <p:cNvPr id="3" name="组合 2"/>
          <p:cNvGrpSpPr/>
          <p:nvPr/>
        </p:nvGrpSpPr>
        <p:grpSpPr>
          <a:xfrm>
            <a:off x="0" y="6786245"/>
            <a:ext cx="12209145" cy="107950"/>
            <a:chOff x="0" y="10687"/>
            <a:chExt cx="19227" cy="170"/>
          </a:xfrm>
        </p:grpSpPr>
        <p:grpSp>
          <p:nvGrpSpPr>
            <p:cNvPr id="4" name="组合 3"/>
            <p:cNvGrpSpPr/>
            <p:nvPr/>
          </p:nvGrpSpPr>
          <p:grpSpPr>
            <a:xfrm>
              <a:off x="0" y="10687"/>
              <a:ext cx="17400" cy="170"/>
              <a:chOff x="0" y="8769"/>
              <a:chExt cx="17400" cy="170"/>
            </a:xfrm>
          </p:grpSpPr>
          <p:sp>
            <p:nvSpPr>
              <p:cNvPr id="22" name="矩形 21"/>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E997347C-A4B7-46C1-854E-653C4D3DB6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750" fill="hold"/>
                                        <p:tgtEl>
                                          <p:spTgt spid="7"/>
                                        </p:tgtEl>
                                        <p:attrNameLst>
                                          <p:attrName>ppt_w</p:attrName>
                                        </p:attrNameLst>
                                      </p:cBhvr>
                                      <p:tavLst>
                                        <p:tav tm="0">
                                          <p:val>
                                            <p:fltVal val="0"/>
                                          </p:val>
                                        </p:tav>
                                        <p:tav tm="100000">
                                          <p:val>
                                            <p:strVal val="#ppt_w"/>
                                          </p:val>
                                        </p:tav>
                                      </p:tavLst>
                                    </p:anim>
                                    <p:anim calcmode="lin" valueType="num">
                                      <p:cBhvr>
                                        <p:cTn id="14" dur="750" fill="hold"/>
                                        <p:tgtEl>
                                          <p:spTgt spid="7"/>
                                        </p:tgtEl>
                                        <p:attrNameLst>
                                          <p:attrName>ppt_h</p:attrName>
                                        </p:attrNameLst>
                                      </p:cBhvr>
                                      <p:tavLst>
                                        <p:tav tm="0">
                                          <p:val>
                                            <p:fltVal val="0"/>
                                          </p:val>
                                        </p:tav>
                                        <p:tav tm="100000">
                                          <p:val>
                                            <p:strVal val="#ppt_h"/>
                                          </p:val>
                                        </p:tav>
                                      </p:tavLst>
                                    </p:anim>
                                    <p:animEffect transition="in" filter="fade">
                                      <p:cBhvr>
                                        <p:cTn id="15" dur="750"/>
                                        <p:tgtEl>
                                          <p:spTgt spid="7"/>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750"/>
                                        <p:tgtEl>
                                          <p:spTgt spid="9"/>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750"/>
                                        <p:tgtEl>
                                          <p:spTgt spid="10"/>
                                        </p:tgtEl>
                                      </p:cBhvr>
                                    </p:animEffect>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ppt_x"/>
                                          </p:val>
                                        </p:tav>
                                        <p:tav tm="100000">
                                          <p:val>
                                            <p:strVal val="#ppt_x"/>
                                          </p:val>
                                        </p:tav>
                                      </p:tavLst>
                                    </p:anim>
                                    <p:anim calcmode="lin" valueType="num">
                                      <p:cBhvr additive="base">
                                        <p:cTn id="2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22000"/>
          </a:stretch>
        </a:blipFill>
        <a:effectLst/>
      </p:bgPr>
    </p:bg>
    <p:spTree>
      <p:nvGrpSpPr>
        <p:cNvPr id="1" name=""/>
        <p:cNvGrpSpPr/>
        <p:nvPr/>
      </p:nvGrpSpPr>
      <p:grpSpPr>
        <a:xfrm>
          <a:off x="0" y="0"/>
          <a:ext cx="0" cy="0"/>
          <a:chOff x="0" y="0"/>
          <a:chExt cx="0" cy="0"/>
        </a:xfrm>
      </p:grpSpPr>
      <p:sp>
        <p:nvSpPr>
          <p:cNvPr id="160" name="矩形 159"/>
          <p:cNvSpPr/>
          <p:nvPr/>
        </p:nvSpPr>
        <p:spPr>
          <a:xfrm>
            <a:off x="1679927" y="3368776"/>
            <a:ext cx="5212080" cy="1014730"/>
          </a:xfrm>
          <a:prstGeom prst="rect">
            <a:avLst/>
          </a:prstGeom>
        </p:spPr>
        <p:txBody>
          <a:bodyPr wrap="none">
            <a:spAutoFit/>
          </a:bodyPr>
          <a:lstStyle/>
          <a:p>
            <a:pPr algn="l"/>
            <a:r>
              <a:rPr lang="zh-CN" altLang="en-US" sz="6000" spc="600" dirty="0">
                <a:solidFill>
                  <a:schemeClr val="tx1">
                    <a:lumMod val="65000"/>
                    <a:lumOff val="35000"/>
                  </a:schemeClr>
                </a:solidFill>
                <a:latin typeface="字魂35号-经典雅黑" panose="02000000000000000000" pitchFamily="2" charset="-122"/>
                <a:ea typeface="字魂35号-经典雅黑" panose="02000000000000000000" pitchFamily="2" charset="-122"/>
                <a:sym typeface="Arial" panose="020B0604020202020204" pitchFamily="34" charset="0"/>
              </a:rPr>
              <a:t>后续工作规划</a:t>
            </a:r>
          </a:p>
        </p:txBody>
      </p:sp>
      <p:sp>
        <p:nvSpPr>
          <p:cNvPr id="161" name="矩形 160"/>
          <p:cNvSpPr/>
          <p:nvPr/>
        </p:nvSpPr>
        <p:spPr>
          <a:xfrm>
            <a:off x="2774667" y="2436731"/>
            <a:ext cx="3408045" cy="645160"/>
          </a:xfrm>
          <a:prstGeom prst="rect">
            <a:avLst/>
          </a:prstGeom>
        </p:spPr>
        <p:txBody>
          <a:bodyPr wrap="none">
            <a:spAutoFit/>
          </a:bodyPr>
          <a:lstStyle/>
          <a:p>
            <a:pPr algn="l">
              <a:lnSpc>
                <a:spcPct val="90000"/>
              </a:lnSpc>
              <a:spcBef>
                <a:spcPct val="0"/>
              </a:spcBef>
            </a:pPr>
            <a:r>
              <a:rPr lang="en-US" altLang="zh-CN" sz="4000" dirty="0">
                <a:solidFill>
                  <a:schemeClr val="tx1">
                    <a:lumMod val="65000"/>
                    <a:lumOff val="35000"/>
                  </a:schemeClr>
                </a:solidFill>
                <a:latin typeface="Arial Black" panose="020B0A04020102020204" pitchFamily="34" charset="0"/>
                <a:ea typeface="思源黑体 CN Medium" panose="020B0600000000000000" pitchFamily="34" charset="-122"/>
                <a:sym typeface="Arial" panose="020B0604020202020204" pitchFamily="34" charset="0"/>
              </a:rPr>
              <a:t>PART FOUR</a:t>
            </a:r>
          </a:p>
        </p:txBody>
      </p:sp>
      <p:sp>
        <p:nvSpPr>
          <p:cNvPr id="162" name="矩形 161"/>
          <p:cNvSpPr/>
          <p:nvPr/>
        </p:nvSpPr>
        <p:spPr>
          <a:xfrm>
            <a:off x="1310526" y="4414350"/>
            <a:ext cx="6373088" cy="698717"/>
          </a:xfrm>
          <a:prstGeom prst="rect">
            <a:avLst/>
          </a:prstGeom>
        </p:spPr>
        <p:txBody>
          <a:bodyPr wrap="square">
            <a:spAutoFit/>
          </a:bodyPr>
          <a:lstStyle/>
          <a:p>
            <a:pPr algn="ctr">
              <a:lnSpc>
                <a:spcPct val="1500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六边形 3"/>
          <p:cNvSpPr>
            <a:spLocks noChangeAspect="1"/>
          </p:cNvSpPr>
          <p:nvPr/>
        </p:nvSpPr>
        <p:spPr>
          <a:xfrm rot="5400000">
            <a:off x="10640695" y="2880995"/>
            <a:ext cx="817245" cy="719455"/>
          </a:xfrm>
          <a:prstGeom prst="hexagon">
            <a:avLst>
              <a:gd name="adj" fmla="val 31096"/>
              <a:gd name="vf" fmla="val 115470"/>
            </a:avLst>
          </a:prstGeom>
          <a:solidFill>
            <a:schemeClr val="accent5">
              <a:lumMod val="50000"/>
            </a:schemeClr>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a:spLocks noChangeAspect="1"/>
          </p:cNvSpPr>
          <p:nvPr/>
        </p:nvSpPr>
        <p:spPr>
          <a:xfrm rot="5400000">
            <a:off x="9428480" y="5295900"/>
            <a:ext cx="1042035" cy="897890"/>
          </a:xfrm>
          <a:prstGeom prst="hexagon">
            <a:avLst/>
          </a:prstGeom>
          <a:solidFill>
            <a:srgbClr val="F5863F"/>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ChangeAspect="1"/>
          </p:cNvSpPr>
          <p:nvPr/>
        </p:nvSpPr>
        <p:spPr>
          <a:xfrm rot="5400000">
            <a:off x="9265920" y="3660140"/>
            <a:ext cx="386715" cy="364490"/>
          </a:xfrm>
          <a:prstGeom prst="hexagon">
            <a:avLst/>
          </a:prstGeom>
          <a:solidFill>
            <a:srgbClr val="9A340F"/>
          </a:solidFill>
          <a:ln>
            <a:no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85850205-BDCC-470C-A15F-BD2542C734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par>
                          <p:cTn id="8" fill="hold">
                            <p:stCondLst>
                              <p:cond delay="500"/>
                            </p:stCondLst>
                            <p:childTnLst>
                              <p:par>
                                <p:cTn id="9" presetID="17" presetClass="entr" presetSubtype="10" fill="hold" grpId="0" nodeType="afterEffect">
                                  <p:stCondLst>
                                    <p:cond delay="0"/>
                                  </p:stCondLst>
                                  <p:iterate type="lt">
                                    <p:tmPct val="10000"/>
                                  </p:iterate>
                                  <p:childTnLst>
                                    <p:set>
                                      <p:cBhvr>
                                        <p:cTn id="10" dur="1" fill="hold">
                                          <p:stCondLst>
                                            <p:cond delay="0"/>
                                          </p:stCondLst>
                                        </p:cTn>
                                        <p:tgtEl>
                                          <p:spTgt spid="160"/>
                                        </p:tgtEl>
                                        <p:attrNameLst>
                                          <p:attrName>style.visibility</p:attrName>
                                        </p:attrNameLst>
                                      </p:cBhvr>
                                      <p:to>
                                        <p:strVal val="visible"/>
                                      </p:to>
                                    </p:set>
                                    <p:anim calcmode="lin" valueType="num">
                                      <p:cBhvr>
                                        <p:cTn id="11" dur="500" fill="hold"/>
                                        <p:tgtEl>
                                          <p:spTgt spid="160"/>
                                        </p:tgtEl>
                                        <p:attrNameLst>
                                          <p:attrName>ppt_w</p:attrName>
                                        </p:attrNameLst>
                                      </p:cBhvr>
                                      <p:tavLst>
                                        <p:tav tm="0">
                                          <p:val>
                                            <p:fltVal val="0"/>
                                          </p:val>
                                        </p:tav>
                                        <p:tav tm="100000">
                                          <p:val>
                                            <p:strVal val="#ppt_w"/>
                                          </p:val>
                                        </p:tav>
                                      </p:tavLst>
                                    </p:anim>
                                    <p:anim calcmode="lin" valueType="num">
                                      <p:cBhvr>
                                        <p:cTn id="12" dur="500" fill="hold"/>
                                        <p:tgtEl>
                                          <p:spTgt spid="160"/>
                                        </p:tgtEl>
                                        <p:attrNameLst>
                                          <p:attrName>ppt_h</p:attrName>
                                        </p:attrNameLst>
                                      </p:cBhvr>
                                      <p:tavLst>
                                        <p:tav tm="0">
                                          <p:val>
                                            <p:strVal val="#ppt_h"/>
                                          </p:val>
                                        </p:tav>
                                        <p:tav tm="100000">
                                          <p:val>
                                            <p:strVal val="#ppt_h"/>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1000"/>
                                        <p:tgtEl>
                                          <p:spTgt spid="162"/>
                                        </p:tgtEl>
                                      </p:cBhvr>
                                    </p:animEffect>
                                    <p:anim calcmode="lin" valueType="num">
                                      <p:cBhvr>
                                        <p:cTn id="17" dur="1000" fill="hold"/>
                                        <p:tgtEl>
                                          <p:spTgt spid="162"/>
                                        </p:tgtEl>
                                        <p:attrNameLst>
                                          <p:attrName>ppt_x</p:attrName>
                                        </p:attrNameLst>
                                      </p:cBhvr>
                                      <p:tavLst>
                                        <p:tav tm="0">
                                          <p:val>
                                            <p:strVal val="#ppt_x"/>
                                          </p:val>
                                        </p:tav>
                                        <p:tav tm="100000">
                                          <p:val>
                                            <p:strVal val="#ppt_x"/>
                                          </p:val>
                                        </p:tav>
                                      </p:tavLst>
                                    </p:anim>
                                    <p:anim calcmode="lin" valueType="num">
                                      <p:cBhvr>
                                        <p:cTn id="18"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cxnSp>
        <p:nvCxnSpPr>
          <p:cNvPr id="3" name="直接连接符 8"/>
          <p:cNvCxnSpPr/>
          <p:nvPr/>
        </p:nvCxnSpPr>
        <p:spPr>
          <a:xfrm>
            <a:off x="6816273" y="1923597"/>
            <a:ext cx="0" cy="393858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圆顶角 1"/>
          <p:cNvSpPr/>
          <p:nvPr/>
        </p:nvSpPr>
        <p:spPr>
          <a:xfrm>
            <a:off x="1646238" y="1914525"/>
            <a:ext cx="3154362" cy="3219450"/>
          </a:xfrm>
          <a:prstGeom prst="round2SameRect">
            <a:avLst>
              <a:gd name="adj1" fmla="val 1646"/>
              <a:gd name="adj2" fmla="val 0"/>
            </a:avLst>
          </a:prstGeom>
          <a:blipFill>
            <a:blip r:embed="rId4"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矩形 4"/>
          <p:cNvSpPr/>
          <p:nvPr/>
        </p:nvSpPr>
        <p:spPr>
          <a:xfrm>
            <a:off x="1646238" y="5133975"/>
            <a:ext cx="3154362" cy="648000"/>
          </a:xfrm>
          <a:prstGeom prst="rect">
            <a:avLst/>
          </a:prstGeom>
          <a:solidFill>
            <a:srgbClr val="2159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椭圆 5"/>
          <p:cNvSpPr/>
          <p:nvPr/>
        </p:nvSpPr>
        <p:spPr>
          <a:xfrm>
            <a:off x="6672899" y="2236288"/>
            <a:ext cx="286748" cy="286748"/>
          </a:xfrm>
          <a:prstGeom prst="ellipse">
            <a:avLst/>
          </a:prstGeom>
          <a:solidFill>
            <a:srgbClr val="215968"/>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 name="椭圆 6"/>
          <p:cNvSpPr/>
          <p:nvPr/>
        </p:nvSpPr>
        <p:spPr>
          <a:xfrm>
            <a:off x="6672899" y="3227584"/>
            <a:ext cx="286748" cy="286748"/>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椭圆 7"/>
          <p:cNvSpPr/>
          <p:nvPr/>
        </p:nvSpPr>
        <p:spPr>
          <a:xfrm>
            <a:off x="6672899" y="4218879"/>
            <a:ext cx="286748" cy="286748"/>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椭圆 8"/>
          <p:cNvSpPr/>
          <p:nvPr/>
        </p:nvSpPr>
        <p:spPr>
          <a:xfrm>
            <a:off x="6672899" y="5210175"/>
            <a:ext cx="286748" cy="286748"/>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10" name="组合 9"/>
          <p:cNvGrpSpPr/>
          <p:nvPr/>
        </p:nvGrpSpPr>
        <p:grpSpPr>
          <a:xfrm>
            <a:off x="7112546" y="2050999"/>
            <a:ext cx="3825328" cy="673375"/>
            <a:chOff x="922668" y="2796560"/>
            <a:chExt cx="3825328" cy="673375"/>
          </a:xfrm>
        </p:grpSpPr>
        <p:sp>
          <p:nvSpPr>
            <p:cNvPr id="11" name="文本框 10"/>
            <p:cNvSpPr txBox="1"/>
            <p:nvPr/>
          </p:nvSpPr>
          <p:spPr>
            <a:xfrm>
              <a:off x="922668" y="2796560"/>
              <a:ext cx="1569660" cy="461665"/>
            </a:xfrm>
            <a:prstGeom prst="rect">
              <a:avLst/>
            </a:prstGeom>
            <a:noFill/>
          </p:spPr>
          <p:txBody>
            <a:bodyPr wrap="none" rtlCol="0">
              <a:spAutoFit/>
              <a:scene3d>
                <a:camera prst="orthographicFront"/>
                <a:lightRig rig="threePt" dir="t"/>
              </a:scene3d>
              <a:sp3d contourW="12700"/>
            </a:bodyPr>
            <a:lstStyle/>
            <a:p>
              <a:r>
                <a:rPr lang="zh-CN" altLang="en-US" sz="2400" spc="3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标题添加</a:t>
              </a:r>
            </a:p>
          </p:txBody>
        </p:sp>
        <p:sp>
          <p:nvSpPr>
            <p:cNvPr id="12" name="文本框 11"/>
            <p:cNvSpPr txBox="1"/>
            <p:nvPr/>
          </p:nvSpPr>
          <p:spPr>
            <a:xfrm>
              <a:off x="960767" y="3154015"/>
              <a:ext cx="3787229" cy="315920"/>
            </a:xfrm>
            <a:prstGeom prst="rect">
              <a:avLst/>
            </a:prstGeom>
            <a:noFill/>
          </p:spPr>
          <p:txBody>
            <a:bodyPr wrap="square" rtlCol="0">
              <a:spAutoFit/>
              <a:scene3d>
                <a:camera prst="orthographicFront"/>
                <a:lightRig rig="threePt" dir="t"/>
              </a:scene3d>
              <a:sp3d contourW="12700"/>
            </a:bodyPr>
            <a:lstStyle/>
            <a:p>
              <a:pPr>
                <a:lnSpc>
                  <a:spcPct val="130000"/>
                </a:lnSpc>
              </a:pPr>
              <a:r>
                <a:rPr lang="en-US" altLang="zh-CN" sz="1200" dirty="0">
                  <a:solidFill>
                    <a:schemeClr val="tx1">
                      <a:lumMod val="50000"/>
                      <a:lumOff val="50000"/>
                    </a:schemeClr>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A wonderful serenity has taken possession</a:t>
              </a:r>
            </a:p>
          </p:txBody>
        </p:sp>
      </p:grpSp>
      <p:grpSp>
        <p:nvGrpSpPr>
          <p:cNvPr id="13" name="组合 12"/>
          <p:cNvGrpSpPr/>
          <p:nvPr/>
        </p:nvGrpSpPr>
        <p:grpSpPr>
          <a:xfrm>
            <a:off x="7112546" y="3042294"/>
            <a:ext cx="3825329" cy="673375"/>
            <a:chOff x="922668" y="2796560"/>
            <a:chExt cx="3825329" cy="673375"/>
          </a:xfrm>
        </p:grpSpPr>
        <p:sp>
          <p:nvSpPr>
            <p:cNvPr id="14" name="文本框 13"/>
            <p:cNvSpPr txBox="1"/>
            <p:nvPr/>
          </p:nvSpPr>
          <p:spPr>
            <a:xfrm>
              <a:off x="922668" y="2796560"/>
              <a:ext cx="1569660" cy="461665"/>
            </a:xfrm>
            <a:prstGeom prst="rect">
              <a:avLst/>
            </a:prstGeom>
            <a:noFill/>
          </p:spPr>
          <p:txBody>
            <a:bodyPr wrap="none" rtlCol="0">
              <a:spAutoFit/>
              <a:scene3d>
                <a:camera prst="orthographicFront"/>
                <a:lightRig rig="threePt" dir="t"/>
              </a:scene3d>
              <a:sp3d contourW="12700"/>
            </a:bodyPr>
            <a:lstStyle/>
            <a:p>
              <a:r>
                <a:rPr lang="zh-CN" altLang="en-US" sz="2400" spc="3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标题添加</a:t>
              </a:r>
            </a:p>
          </p:txBody>
        </p:sp>
        <p:sp>
          <p:nvSpPr>
            <p:cNvPr id="15" name="文本框 14"/>
            <p:cNvSpPr txBox="1"/>
            <p:nvPr/>
          </p:nvSpPr>
          <p:spPr>
            <a:xfrm>
              <a:off x="960767" y="3154015"/>
              <a:ext cx="3787230" cy="315920"/>
            </a:xfrm>
            <a:prstGeom prst="rect">
              <a:avLst/>
            </a:prstGeom>
            <a:noFill/>
          </p:spPr>
          <p:txBody>
            <a:bodyPr wrap="square" rtlCol="0">
              <a:spAutoFit/>
              <a:scene3d>
                <a:camera prst="orthographicFront"/>
                <a:lightRig rig="threePt" dir="t"/>
              </a:scene3d>
              <a:sp3d contourW="12700"/>
            </a:bodyPr>
            <a:lstStyle/>
            <a:p>
              <a:pPr>
                <a:lnSpc>
                  <a:spcPct val="130000"/>
                </a:lnSpc>
              </a:pPr>
              <a:r>
                <a:rPr lang="en-US" altLang="zh-CN" sz="1200" dirty="0">
                  <a:solidFill>
                    <a:schemeClr val="tx1">
                      <a:lumMod val="50000"/>
                      <a:lumOff val="50000"/>
                    </a:schemeClr>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A wonderful serenity has taken possession</a:t>
              </a:r>
            </a:p>
          </p:txBody>
        </p:sp>
      </p:grpSp>
      <p:grpSp>
        <p:nvGrpSpPr>
          <p:cNvPr id="16" name="组合 15"/>
          <p:cNvGrpSpPr/>
          <p:nvPr/>
        </p:nvGrpSpPr>
        <p:grpSpPr>
          <a:xfrm>
            <a:off x="7112546" y="4037013"/>
            <a:ext cx="3825329" cy="673375"/>
            <a:chOff x="922668" y="2796560"/>
            <a:chExt cx="3825329" cy="673375"/>
          </a:xfrm>
        </p:grpSpPr>
        <p:sp>
          <p:nvSpPr>
            <p:cNvPr id="17" name="文本框 16"/>
            <p:cNvSpPr txBox="1"/>
            <p:nvPr/>
          </p:nvSpPr>
          <p:spPr>
            <a:xfrm>
              <a:off x="922668" y="2796560"/>
              <a:ext cx="1569660" cy="461665"/>
            </a:xfrm>
            <a:prstGeom prst="rect">
              <a:avLst/>
            </a:prstGeom>
            <a:noFill/>
          </p:spPr>
          <p:txBody>
            <a:bodyPr wrap="none" rtlCol="0">
              <a:spAutoFit/>
              <a:scene3d>
                <a:camera prst="orthographicFront"/>
                <a:lightRig rig="threePt" dir="t"/>
              </a:scene3d>
              <a:sp3d contourW="12700"/>
            </a:bodyPr>
            <a:lstStyle/>
            <a:p>
              <a:r>
                <a:rPr lang="zh-CN" altLang="en-US" sz="2400" spc="3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标题添加</a:t>
              </a:r>
            </a:p>
          </p:txBody>
        </p:sp>
        <p:sp>
          <p:nvSpPr>
            <p:cNvPr id="18" name="文本框 17"/>
            <p:cNvSpPr txBox="1"/>
            <p:nvPr/>
          </p:nvSpPr>
          <p:spPr>
            <a:xfrm>
              <a:off x="960767" y="3154015"/>
              <a:ext cx="3787230" cy="315920"/>
            </a:xfrm>
            <a:prstGeom prst="rect">
              <a:avLst/>
            </a:prstGeom>
            <a:noFill/>
          </p:spPr>
          <p:txBody>
            <a:bodyPr wrap="square" rtlCol="0">
              <a:spAutoFit/>
              <a:scene3d>
                <a:camera prst="orthographicFront"/>
                <a:lightRig rig="threePt" dir="t"/>
              </a:scene3d>
              <a:sp3d contourW="12700"/>
            </a:bodyPr>
            <a:lstStyle/>
            <a:p>
              <a:pPr>
                <a:lnSpc>
                  <a:spcPct val="130000"/>
                </a:lnSpc>
              </a:pPr>
              <a:r>
                <a:rPr lang="en-US" altLang="zh-CN" sz="1200" dirty="0">
                  <a:solidFill>
                    <a:schemeClr val="tx1">
                      <a:lumMod val="50000"/>
                      <a:lumOff val="50000"/>
                    </a:schemeClr>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A wonderful serenity has taken possession</a:t>
              </a:r>
            </a:p>
          </p:txBody>
        </p:sp>
      </p:grpSp>
      <p:grpSp>
        <p:nvGrpSpPr>
          <p:cNvPr id="19" name="组合 18"/>
          <p:cNvGrpSpPr/>
          <p:nvPr/>
        </p:nvGrpSpPr>
        <p:grpSpPr>
          <a:xfrm>
            <a:off x="7112546" y="5024885"/>
            <a:ext cx="3825329" cy="673375"/>
            <a:chOff x="922668" y="2796560"/>
            <a:chExt cx="3825329" cy="673375"/>
          </a:xfrm>
        </p:grpSpPr>
        <p:sp>
          <p:nvSpPr>
            <p:cNvPr id="20" name="文本框 19"/>
            <p:cNvSpPr txBox="1"/>
            <p:nvPr/>
          </p:nvSpPr>
          <p:spPr>
            <a:xfrm>
              <a:off x="922668" y="2796560"/>
              <a:ext cx="1569660" cy="461665"/>
            </a:xfrm>
            <a:prstGeom prst="rect">
              <a:avLst/>
            </a:prstGeom>
            <a:noFill/>
          </p:spPr>
          <p:txBody>
            <a:bodyPr wrap="none" rtlCol="0">
              <a:spAutoFit/>
              <a:scene3d>
                <a:camera prst="orthographicFront"/>
                <a:lightRig rig="threePt" dir="t"/>
              </a:scene3d>
              <a:sp3d contourW="12700"/>
            </a:bodyPr>
            <a:lstStyle/>
            <a:p>
              <a:r>
                <a:rPr lang="zh-CN" altLang="en-US" sz="2400" spc="3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标题添加</a:t>
              </a:r>
            </a:p>
          </p:txBody>
        </p:sp>
        <p:sp>
          <p:nvSpPr>
            <p:cNvPr id="21" name="文本框 20"/>
            <p:cNvSpPr txBox="1"/>
            <p:nvPr/>
          </p:nvSpPr>
          <p:spPr>
            <a:xfrm>
              <a:off x="960767" y="3154015"/>
              <a:ext cx="3787230" cy="315920"/>
            </a:xfrm>
            <a:prstGeom prst="rect">
              <a:avLst/>
            </a:prstGeom>
            <a:noFill/>
          </p:spPr>
          <p:txBody>
            <a:bodyPr wrap="square" rtlCol="0">
              <a:spAutoFit/>
              <a:scene3d>
                <a:camera prst="orthographicFront"/>
                <a:lightRig rig="threePt" dir="t"/>
              </a:scene3d>
              <a:sp3d contourW="12700"/>
            </a:bodyPr>
            <a:lstStyle/>
            <a:p>
              <a:pPr>
                <a:lnSpc>
                  <a:spcPct val="130000"/>
                </a:lnSpc>
              </a:pPr>
              <a:r>
                <a:rPr lang="en-US" altLang="zh-CN" sz="1200" dirty="0">
                  <a:solidFill>
                    <a:schemeClr val="tx1">
                      <a:lumMod val="50000"/>
                      <a:lumOff val="50000"/>
                    </a:schemeClr>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A wonderful serenity has taken possession</a:t>
              </a:r>
            </a:p>
          </p:txBody>
        </p:sp>
      </p:grpSp>
      <p:sp>
        <p:nvSpPr>
          <p:cNvPr id="22" name="文本框 21"/>
          <p:cNvSpPr txBox="1"/>
          <p:nvPr/>
        </p:nvSpPr>
        <p:spPr>
          <a:xfrm>
            <a:off x="5192123" y="2082154"/>
            <a:ext cx="1283076" cy="523220"/>
          </a:xfrm>
          <a:prstGeom prst="rect">
            <a:avLst/>
          </a:prstGeom>
          <a:noFill/>
        </p:spPr>
        <p:txBody>
          <a:bodyPr wrap="square" rtlCol="0">
            <a:spAutoFit/>
            <a:scene3d>
              <a:camera prst="orthographicFront"/>
              <a:lightRig rig="threePt" dir="t"/>
            </a:scene3d>
            <a:sp3d contourW="12700"/>
          </a:bodyPr>
          <a:lstStyle/>
          <a:p>
            <a:pPr algn="r"/>
            <a:r>
              <a:rPr lang="en-US" altLang="zh-CN" sz="2800" b="1" spc="300" dirty="0">
                <a:solidFill>
                  <a:srgbClr val="215968"/>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2021</a:t>
            </a:r>
          </a:p>
        </p:txBody>
      </p:sp>
      <p:sp>
        <p:nvSpPr>
          <p:cNvPr id="23" name="文本框 22"/>
          <p:cNvSpPr txBox="1"/>
          <p:nvPr/>
        </p:nvSpPr>
        <p:spPr>
          <a:xfrm>
            <a:off x="5192123" y="3073450"/>
            <a:ext cx="1283076" cy="523220"/>
          </a:xfrm>
          <a:prstGeom prst="rect">
            <a:avLst/>
          </a:prstGeom>
          <a:noFill/>
        </p:spPr>
        <p:txBody>
          <a:bodyPr wrap="square" rtlCol="0">
            <a:spAutoFit/>
            <a:scene3d>
              <a:camera prst="orthographicFront"/>
              <a:lightRig rig="threePt" dir="t"/>
            </a:scene3d>
            <a:sp3d contourW="12700"/>
          </a:bodyPr>
          <a:lstStyle/>
          <a:p>
            <a:pPr algn="r"/>
            <a:r>
              <a:rPr lang="en-US" altLang="zh-CN" sz="2800" b="1" spc="30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2022</a:t>
            </a:r>
          </a:p>
        </p:txBody>
      </p:sp>
      <p:sp>
        <p:nvSpPr>
          <p:cNvPr id="24" name="文本框 23"/>
          <p:cNvSpPr txBox="1"/>
          <p:nvPr/>
        </p:nvSpPr>
        <p:spPr>
          <a:xfrm>
            <a:off x="5192123" y="4064746"/>
            <a:ext cx="1283076" cy="523220"/>
          </a:xfrm>
          <a:prstGeom prst="rect">
            <a:avLst/>
          </a:prstGeom>
          <a:noFill/>
        </p:spPr>
        <p:txBody>
          <a:bodyPr wrap="square" rtlCol="0">
            <a:spAutoFit/>
            <a:scene3d>
              <a:camera prst="orthographicFront"/>
              <a:lightRig rig="threePt" dir="t"/>
            </a:scene3d>
            <a:sp3d contourW="12700"/>
          </a:bodyPr>
          <a:lstStyle/>
          <a:p>
            <a:pPr algn="r"/>
            <a:r>
              <a:rPr lang="en-US" altLang="zh-CN" sz="2800" b="1" spc="30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2023</a:t>
            </a:r>
          </a:p>
        </p:txBody>
      </p:sp>
      <p:sp>
        <p:nvSpPr>
          <p:cNvPr id="25" name="文本框 24"/>
          <p:cNvSpPr txBox="1"/>
          <p:nvPr/>
        </p:nvSpPr>
        <p:spPr>
          <a:xfrm>
            <a:off x="5192123" y="5056041"/>
            <a:ext cx="1283076" cy="523220"/>
          </a:xfrm>
          <a:prstGeom prst="rect">
            <a:avLst/>
          </a:prstGeom>
          <a:noFill/>
        </p:spPr>
        <p:txBody>
          <a:bodyPr wrap="square" rtlCol="0">
            <a:spAutoFit/>
            <a:scene3d>
              <a:camera prst="orthographicFront"/>
              <a:lightRig rig="threePt" dir="t"/>
            </a:scene3d>
            <a:sp3d contourW="12700"/>
          </a:bodyPr>
          <a:lstStyle/>
          <a:p>
            <a:pPr algn="r"/>
            <a:r>
              <a:rPr lang="en-US" altLang="zh-CN" sz="2800" b="1" spc="30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2024</a:t>
            </a:r>
          </a:p>
        </p:txBody>
      </p:sp>
      <p:sp>
        <p:nvSpPr>
          <p:cNvPr id="26" name="文本框 25"/>
          <p:cNvSpPr txBox="1"/>
          <p:nvPr/>
        </p:nvSpPr>
        <p:spPr>
          <a:xfrm>
            <a:off x="1908223" y="5181796"/>
            <a:ext cx="2630392" cy="555986"/>
          </a:xfrm>
          <a:prstGeom prst="rect">
            <a:avLst/>
          </a:prstGeom>
          <a:noFill/>
        </p:spPr>
        <p:txBody>
          <a:bodyPr wrap="square" rtlCol="0">
            <a:spAutoFit/>
            <a:scene3d>
              <a:camera prst="orthographicFront"/>
              <a:lightRig rig="threePt" dir="t"/>
            </a:scene3d>
            <a:sp3d contourW="12700"/>
          </a:bodyPr>
          <a:lstStyle/>
          <a:p>
            <a:pPr>
              <a:lnSpc>
                <a:spcPct val="130000"/>
              </a:lnSpc>
            </a:pPr>
            <a:r>
              <a:rPr lang="en-US" altLang="zh-CN" sz="1200" dirty="0">
                <a:solidFill>
                  <a:schemeClr val="bg1"/>
                </a:solidFill>
                <a:latin typeface="思源黑体 CN Normal" panose="020B0400000000000000" pitchFamily="34" charset="-122"/>
                <a:ea typeface="思源黑体 CN Normal" panose="020B0400000000000000" pitchFamily="34" charset="-122"/>
                <a:cs typeface="Angsana New" panose="02020603050405020304" pitchFamily="18" charset="-34"/>
                <a:sym typeface="思源黑体 CN Normal" panose="020B0400000000000000" pitchFamily="34" charset="-122"/>
              </a:rPr>
              <a:t>A wonderful serenity has taken possession</a:t>
            </a:r>
          </a:p>
        </p:txBody>
      </p:sp>
      <p:sp>
        <p:nvSpPr>
          <p:cNvPr id="27" name="矩形 26"/>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后续工作规划</a:t>
            </a:r>
          </a:p>
        </p:txBody>
      </p:sp>
      <p:grpSp>
        <p:nvGrpSpPr>
          <p:cNvPr id="28" name="组合 27"/>
          <p:cNvGrpSpPr/>
          <p:nvPr/>
        </p:nvGrpSpPr>
        <p:grpSpPr>
          <a:xfrm>
            <a:off x="0" y="6786245"/>
            <a:ext cx="12209145" cy="107950"/>
            <a:chOff x="0" y="10687"/>
            <a:chExt cx="19227" cy="170"/>
          </a:xfrm>
        </p:grpSpPr>
        <p:grpSp>
          <p:nvGrpSpPr>
            <p:cNvPr id="29" name="组合 28"/>
            <p:cNvGrpSpPr/>
            <p:nvPr/>
          </p:nvGrpSpPr>
          <p:grpSpPr>
            <a:xfrm>
              <a:off x="0" y="10687"/>
              <a:ext cx="17400" cy="170"/>
              <a:chOff x="0" y="8769"/>
              <a:chExt cx="17400" cy="170"/>
            </a:xfrm>
          </p:grpSpPr>
          <p:sp>
            <p:nvSpPr>
              <p:cNvPr id="30" name="矩形 29"/>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2DD9C145-B91F-4A31-A548-ACE80B189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par>
                          <p:cTn id="57" fill="hold">
                            <p:stCondLst>
                              <p:cond delay="1500"/>
                            </p:stCondLst>
                            <p:childTnLst>
                              <p:par>
                                <p:cTn id="58" presetID="22" presetClass="entr" presetSubtype="8"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par>
                          <p:cTn id="65" fill="hold">
                            <p:stCondLst>
                              <p:cond delay="2500"/>
                            </p:stCondLst>
                            <p:childTnLst>
                              <p:par>
                                <p:cTn id="66" presetID="22" presetClass="entr" presetSubtype="8"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500"/>
                                        <p:tgtEl>
                                          <p:spTgt spid="16"/>
                                        </p:tgtEl>
                                      </p:cBhvr>
                                    </p:animEffect>
                                  </p:childTnLst>
                                </p:cTn>
                              </p:par>
                            </p:childTnLst>
                          </p:cTn>
                        </p:par>
                        <p:par>
                          <p:cTn id="69" fill="hold">
                            <p:stCondLst>
                              <p:cond delay="3000"/>
                            </p:stCondLst>
                            <p:childTnLst>
                              <p:par>
                                <p:cTn id="70" presetID="22" presetClass="entr" presetSubtype="8"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22"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21000"/>
          </a:stretch>
        </a:blipFill>
        <a:effectLst/>
      </p:bgPr>
    </p:bg>
    <p:spTree>
      <p:nvGrpSpPr>
        <p:cNvPr id="1" name=""/>
        <p:cNvGrpSpPr/>
        <p:nvPr/>
      </p:nvGrpSpPr>
      <p:grpSpPr>
        <a:xfrm>
          <a:off x="0" y="0"/>
          <a:ext cx="0" cy="0"/>
          <a:chOff x="0" y="0"/>
          <a:chExt cx="0" cy="0"/>
        </a:xfrm>
      </p:grpSpPr>
      <p:sp>
        <p:nvSpPr>
          <p:cNvPr id="68" name="六边形 67"/>
          <p:cNvSpPr/>
          <p:nvPr/>
        </p:nvSpPr>
        <p:spPr>
          <a:xfrm>
            <a:off x="1418590" y="2987675"/>
            <a:ext cx="1313815" cy="1108075"/>
          </a:xfrm>
          <a:prstGeom prst="hexagon">
            <a:avLst/>
          </a:prstGeom>
          <a:solidFill>
            <a:srgbClr val="F48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Black" panose="020B0A04020102020204" pitchFamily="34" charset="0"/>
              </a:rPr>
              <a:t>01</a:t>
            </a:r>
            <a:endParaRPr lang="zh-CN" altLang="en-US" sz="4000" b="1" dirty="0">
              <a:latin typeface="Arial Black" panose="020B0A04020102020204" pitchFamily="34" charset="0"/>
            </a:endParaRPr>
          </a:p>
        </p:txBody>
      </p:sp>
      <p:sp>
        <p:nvSpPr>
          <p:cNvPr id="67" name="矩形 66"/>
          <p:cNvSpPr/>
          <p:nvPr/>
        </p:nvSpPr>
        <p:spPr>
          <a:xfrm>
            <a:off x="968444" y="4458745"/>
            <a:ext cx="2262158" cy="461665"/>
          </a:xfrm>
          <a:prstGeom prst="rect">
            <a:avLst/>
          </a:prstGeom>
        </p:spPr>
        <p:txBody>
          <a:bodyPr wrap="none">
            <a:spAutoFit/>
          </a:bodyPr>
          <a:lstStyle/>
          <a:p>
            <a:pPr algn="ctr"/>
            <a:r>
              <a:rPr lang="zh-CN" altLang="en-US" sz="2400" spc="300" dirty="0">
                <a:latin typeface="字魂35号-经典雅黑" panose="02000000000000000000" pitchFamily="2" charset="-122"/>
                <a:ea typeface="字魂35号-经典雅黑" panose="02000000000000000000" pitchFamily="2" charset="-122"/>
                <a:sym typeface="Arial" panose="020B0604020202020204" pitchFamily="34" charset="0"/>
              </a:rPr>
              <a:t>前期工作回顾</a:t>
            </a:r>
          </a:p>
        </p:txBody>
      </p:sp>
      <p:sp>
        <p:nvSpPr>
          <p:cNvPr id="69" name="矩形 68"/>
          <p:cNvSpPr/>
          <p:nvPr/>
        </p:nvSpPr>
        <p:spPr>
          <a:xfrm>
            <a:off x="826029" y="4971946"/>
            <a:ext cx="2546988" cy="515206"/>
          </a:xfrm>
          <a:prstGeom prst="rect">
            <a:avLst/>
          </a:prstGeom>
        </p:spPr>
        <p:txBody>
          <a:bodyPr wrap="square">
            <a:spAutoFit/>
          </a:bodyPr>
          <a:lstStyle/>
          <a:p>
            <a:pPr algn="ctr">
              <a:lnSpc>
                <a:spcPct val="120000"/>
              </a:lnSpc>
              <a:spcBef>
                <a:spcPct val="0"/>
              </a:spcBef>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a:t>
            </a:r>
            <a:endPar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93" name="矩形 92"/>
          <p:cNvSpPr/>
          <p:nvPr/>
        </p:nvSpPr>
        <p:spPr>
          <a:xfrm>
            <a:off x="5206976" y="1176886"/>
            <a:ext cx="1778051" cy="830997"/>
          </a:xfrm>
          <a:prstGeom prst="rect">
            <a:avLst/>
          </a:prstGeom>
        </p:spPr>
        <p:txBody>
          <a:bodyPr wrap="none">
            <a:spAutoFit/>
          </a:bodyPr>
          <a:lstStyle/>
          <a:p>
            <a:pPr algn="ctr"/>
            <a:r>
              <a:rPr lang="zh-CN" altLang="en-US" sz="4800" dirty="0">
                <a:latin typeface="字魂35号-经典雅黑" panose="02000000000000000000" pitchFamily="2" charset="-122"/>
                <a:ea typeface="字魂35号-经典雅黑" panose="02000000000000000000" pitchFamily="2" charset="-122"/>
                <a:sym typeface="Arial" panose="020B0604020202020204" pitchFamily="34" charset="0"/>
              </a:rPr>
              <a:t>目  录</a:t>
            </a:r>
          </a:p>
        </p:txBody>
      </p:sp>
      <p:sp>
        <p:nvSpPr>
          <p:cNvPr id="107" name="六边形 106"/>
          <p:cNvSpPr/>
          <p:nvPr/>
        </p:nvSpPr>
        <p:spPr>
          <a:xfrm>
            <a:off x="4098290" y="2987675"/>
            <a:ext cx="1314450" cy="1108075"/>
          </a:xfrm>
          <a:prstGeom prst="hexag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Black" panose="020B0A04020102020204" pitchFamily="34" charset="0"/>
              </a:rPr>
              <a:t>02</a:t>
            </a:r>
            <a:endParaRPr lang="zh-CN" altLang="en-US" sz="4000" b="1" dirty="0">
              <a:latin typeface="Arial Black" panose="020B0A04020102020204" pitchFamily="34" charset="0"/>
            </a:endParaRPr>
          </a:p>
        </p:txBody>
      </p:sp>
      <p:sp>
        <p:nvSpPr>
          <p:cNvPr id="108" name="矩形 107"/>
          <p:cNvSpPr/>
          <p:nvPr/>
        </p:nvSpPr>
        <p:spPr>
          <a:xfrm>
            <a:off x="3632762" y="4458745"/>
            <a:ext cx="2262158" cy="461665"/>
          </a:xfrm>
          <a:prstGeom prst="rect">
            <a:avLst/>
          </a:prstGeom>
        </p:spPr>
        <p:txBody>
          <a:bodyPr wrap="none">
            <a:spAutoFit/>
          </a:bodyPr>
          <a:lstStyle/>
          <a:p>
            <a:pPr algn="ctr"/>
            <a:r>
              <a:rPr lang="zh-CN" altLang="en-US" sz="2400" spc="300" dirty="0">
                <a:latin typeface="字魂35号-经典雅黑" panose="02000000000000000000" pitchFamily="2" charset="-122"/>
                <a:ea typeface="字魂35号-经典雅黑" panose="02000000000000000000" pitchFamily="2" charset="-122"/>
                <a:sym typeface="Arial" panose="020B0604020202020204" pitchFamily="34" charset="0"/>
              </a:rPr>
              <a:t>取得经验成绩</a:t>
            </a:r>
          </a:p>
        </p:txBody>
      </p:sp>
      <p:sp>
        <p:nvSpPr>
          <p:cNvPr id="109" name="矩形 108"/>
          <p:cNvSpPr/>
          <p:nvPr/>
        </p:nvSpPr>
        <p:spPr>
          <a:xfrm>
            <a:off x="3490347" y="4971946"/>
            <a:ext cx="2546988" cy="515206"/>
          </a:xfrm>
          <a:prstGeom prst="rect">
            <a:avLst/>
          </a:prstGeom>
        </p:spPr>
        <p:txBody>
          <a:bodyPr wrap="square">
            <a:spAutoFit/>
          </a:bodyPr>
          <a:lstStyle/>
          <a:p>
            <a:pPr algn="ctr">
              <a:lnSpc>
                <a:spcPct val="120000"/>
              </a:lnSpc>
              <a:spcBef>
                <a:spcPct val="0"/>
              </a:spcBef>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a:t>
            </a:r>
            <a:endPar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16" name="六边形 115"/>
          <p:cNvSpPr/>
          <p:nvPr/>
        </p:nvSpPr>
        <p:spPr>
          <a:xfrm>
            <a:off x="6652260" y="2987675"/>
            <a:ext cx="1329690" cy="1108075"/>
          </a:xfrm>
          <a:prstGeom prst="hexagon">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Black" panose="020B0A04020102020204" pitchFamily="34" charset="0"/>
              </a:rPr>
              <a:t>03</a:t>
            </a:r>
            <a:endParaRPr lang="zh-CN" altLang="en-US" sz="4000" b="1" dirty="0">
              <a:latin typeface="Arial Black" panose="020B0A04020102020204" pitchFamily="34" charset="0"/>
            </a:endParaRPr>
          </a:p>
        </p:txBody>
      </p:sp>
      <p:sp>
        <p:nvSpPr>
          <p:cNvPr id="117" name="矩形 116"/>
          <p:cNvSpPr/>
          <p:nvPr/>
        </p:nvSpPr>
        <p:spPr>
          <a:xfrm>
            <a:off x="6308019" y="4458745"/>
            <a:ext cx="2240280" cy="460375"/>
          </a:xfrm>
          <a:prstGeom prst="rect">
            <a:avLst/>
          </a:prstGeom>
        </p:spPr>
        <p:txBody>
          <a:bodyPr wrap="none">
            <a:spAutoFit/>
          </a:bodyPr>
          <a:lstStyle/>
          <a:p>
            <a:pPr algn="ctr"/>
            <a:r>
              <a:rPr lang="zh-CN" altLang="en-US" sz="2400" spc="300" dirty="0">
                <a:latin typeface="字魂35号-经典雅黑" panose="02000000000000000000" pitchFamily="2" charset="-122"/>
                <a:ea typeface="字魂35号-经典雅黑" panose="02000000000000000000" pitchFamily="2" charset="-122"/>
                <a:sym typeface="Arial" panose="020B0604020202020204" pitchFamily="34" charset="0"/>
              </a:rPr>
              <a:t>问题经验分析</a:t>
            </a:r>
          </a:p>
        </p:txBody>
      </p:sp>
      <p:sp>
        <p:nvSpPr>
          <p:cNvPr id="118" name="矩形 117"/>
          <p:cNvSpPr/>
          <p:nvPr/>
        </p:nvSpPr>
        <p:spPr>
          <a:xfrm>
            <a:off x="6154665" y="4971946"/>
            <a:ext cx="2546988" cy="515206"/>
          </a:xfrm>
          <a:prstGeom prst="rect">
            <a:avLst/>
          </a:prstGeom>
        </p:spPr>
        <p:txBody>
          <a:bodyPr wrap="square">
            <a:spAutoFit/>
          </a:bodyPr>
          <a:lstStyle/>
          <a:p>
            <a:pPr algn="ctr">
              <a:lnSpc>
                <a:spcPct val="120000"/>
              </a:lnSpc>
              <a:spcBef>
                <a:spcPct val="0"/>
              </a:spcBef>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a:t>
            </a:r>
            <a:endPar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22" name="六边形 121"/>
          <p:cNvSpPr/>
          <p:nvPr/>
        </p:nvSpPr>
        <p:spPr>
          <a:xfrm>
            <a:off x="9380220" y="2987675"/>
            <a:ext cx="1266190" cy="1108075"/>
          </a:xfrm>
          <a:prstGeom prst="hexagon">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Black" panose="020B0A04020102020204" pitchFamily="34" charset="0"/>
              </a:rPr>
              <a:t>04</a:t>
            </a:r>
            <a:endParaRPr lang="zh-CN" altLang="en-US" sz="4000" b="1" dirty="0">
              <a:latin typeface="Arial Black" panose="020B0A04020102020204" pitchFamily="34" charset="0"/>
            </a:endParaRPr>
          </a:p>
        </p:txBody>
      </p:sp>
      <p:sp>
        <p:nvSpPr>
          <p:cNvPr id="123" name="矩形 122"/>
          <p:cNvSpPr/>
          <p:nvPr/>
        </p:nvSpPr>
        <p:spPr>
          <a:xfrm>
            <a:off x="8972337" y="4458745"/>
            <a:ext cx="2240280" cy="460375"/>
          </a:xfrm>
          <a:prstGeom prst="rect">
            <a:avLst/>
          </a:prstGeom>
        </p:spPr>
        <p:txBody>
          <a:bodyPr wrap="none">
            <a:spAutoFit/>
          </a:bodyPr>
          <a:lstStyle/>
          <a:p>
            <a:pPr algn="ctr"/>
            <a:r>
              <a:rPr lang="zh-CN" altLang="en-US" sz="2400" spc="300" dirty="0">
                <a:latin typeface="字魂35号-经典雅黑" panose="02000000000000000000" pitchFamily="2" charset="-122"/>
                <a:ea typeface="字魂35号-经典雅黑" panose="02000000000000000000" pitchFamily="2" charset="-122"/>
                <a:sym typeface="Arial" panose="020B0604020202020204" pitchFamily="34" charset="0"/>
              </a:rPr>
              <a:t>后续工作规划</a:t>
            </a:r>
          </a:p>
        </p:txBody>
      </p:sp>
      <p:sp>
        <p:nvSpPr>
          <p:cNvPr id="124" name="矩形 123"/>
          <p:cNvSpPr/>
          <p:nvPr/>
        </p:nvSpPr>
        <p:spPr>
          <a:xfrm>
            <a:off x="8818983" y="4971946"/>
            <a:ext cx="2546988" cy="515206"/>
          </a:xfrm>
          <a:prstGeom prst="rect">
            <a:avLst/>
          </a:prstGeom>
        </p:spPr>
        <p:txBody>
          <a:bodyPr wrap="square">
            <a:spAutoFit/>
          </a:bodyPr>
          <a:lstStyle/>
          <a:p>
            <a:pPr algn="ctr">
              <a:lnSpc>
                <a:spcPct val="120000"/>
              </a:lnSpc>
              <a:spcBef>
                <a:spcPct val="0"/>
              </a:spcBef>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a:t>
            </a:r>
            <a:endPar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5" name="六边形 4"/>
          <p:cNvSpPr>
            <a:spLocks noChangeAspect="1"/>
          </p:cNvSpPr>
          <p:nvPr/>
        </p:nvSpPr>
        <p:spPr>
          <a:xfrm rot="5400000">
            <a:off x="-71755" y="197485"/>
            <a:ext cx="1042035" cy="897890"/>
          </a:xfrm>
          <a:prstGeom prst="hexagon">
            <a:avLst/>
          </a:prstGeom>
          <a:solidFill>
            <a:srgbClr val="F5863F"/>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a:spLocks noChangeAspect="1"/>
          </p:cNvSpPr>
          <p:nvPr/>
        </p:nvSpPr>
        <p:spPr>
          <a:xfrm rot="5400000">
            <a:off x="1964055" y="1819910"/>
            <a:ext cx="817245" cy="719455"/>
          </a:xfrm>
          <a:prstGeom prst="hexagon">
            <a:avLst>
              <a:gd name="adj" fmla="val 31096"/>
              <a:gd name="vf" fmla="val 115470"/>
            </a:avLst>
          </a:prstGeom>
          <a:solidFill>
            <a:schemeClr val="accent5">
              <a:lumMod val="50000"/>
            </a:schemeClr>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a:spLocks noChangeAspect="1"/>
          </p:cNvSpPr>
          <p:nvPr/>
        </p:nvSpPr>
        <p:spPr>
          <a:xfrm rot="5400000">
            <a:off x="2832507" y="1008355"/>
            <a:ext cx="859993" cy="740664"/>
          </a:xfrm>
          <a:prstGeom prst="hexagon">
            <a:avLst/>
          </a:prstGeom>
          <a:noFill/>
          <a:ln>
            <a:solidFill>
              <a:srgbClr val="F5863F"/>
            </a:solidFill>
          </a:ln>
          <a:effectLst>
            <a:outerShdw blurRad="254000" dist="165100" dir="5400000" algn="t" rotWithShape="0">
              <a:prstClr val="black">
                <a:alpha val="40000"/>
              </a:prstClr>
            </a:outerShdw>
          </a:effectLst>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ChangeAspect="1"/>
          </p:cNvSpPr>
          <p:nvPr/>
        </p:nvSpPr>
        <p:spPr>
          <a:xfrm rot="5400000">
            <a:off x="887095" y="2599055"/>
            <a:ext cx="386715" cy="364490"/>
          </a:xfrm>
          <a:prstGeom prst="hexagon">
            <a:avLst/>
          </a:prstGeom>
          <a:solidFill>
            <a:srgbClr val="9A340F"/>
          </a:solidFill>
          <a:ln>
            <a:no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8DFE655-A58C-4670-AF5F-9FD523A88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13903"/>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childTnLst>
                          </p:cTn>
                        </p:par>
                        <p:par>
                          <p:cTn id="14" fill="hold">
                            <p:stCondLst>
                              <p:cond delay="1000"/>
                            </p:stCondLst>
                            <p:childTnLst>
                              <p:par>
                                <p:cTn id="15" presetID="17" presetClass="entr" presetSubtype="10" fill="hold" grpId="0" nodeType="afterEffect">
                                  <p:stCondLst>
                                    <p:cond delay="0"/>
                                  </p:stCondLst>
                                  <p:iterate type="lt">
                                    <p:tmPct val="10000"/>
                                  </p:iterate>
                                  <p:childTnLst>
                                    <p:set>
                                      <p:cBhvr>
                                        <p:cTn id="16" dur="1" fill="hold">
                                          <p:stCondLst>
                                            <p:cond delay="0"/>
                                          </p:stCondLst>
                                        </p:cTn>
                                        <p:tgtEl>
                                          <p:spTgt spid="67"/>
                                        </p:tgtEl>
                                        <p:attrNameLst>
                                          <p:attrName>style.visibility</p:attrName>
                                        </p:attrNameLst>
                                      </p:cBhvr>
                                      <p:to>
                                        <p:strVal val="visible"/>
                                      </p:to>
                                    </p:set>
                                    <p:anim calcmode="lin" valueType="num">
                                      <p:cBhvr>
                                        <p:cTn id="17" dur="500" fill="hold"/>
                                        <p:tgtEl>
                                          <p:spTgt spid="67"/>
                                        </p:tgtEl>
                                        <p:attrNameLst>
                                          <p:attrName>ppt_w</p:attrName>
                                        </p:attrNameLst>
                                      </p:cBhvr>
                                      <p:tavLst>
                                        <p:tav tm="0">
                                          <p:val>
                                            <p:fltVal val="0"/>
                                          </p:val>
                                        </p:tav>
                                        <p:tav tm="100000">
                                          <p:val>
                                            <p:strVal val="#ppt_w"/>
                                          </p:val>
                                        </p:tav>
                                      </p:tavLst>
                                    </p:anim>
                                    <p:anim calcmode="lin" valueType="num">
                                      <p:cBhvr>
                                        <p:cTn id="18" dur="500" fill="hold"/>
                                        <p:tgtEl>
                                          <p:spTgt spid="67"/>
                                        </p:tgtEl>
                                        <p:attrNameLst>
                                          <p:attrName>ppt_h</p:attrName>
                                        </p:attrNameLst>
                                      </p:cBhvr>
                                      <p:tavLst>
                                        <p:tav tm="0">
                                          <p:val>
                                            <p:strVal val="#ppt_h"/>
                                          </p:val>
                                        </p:tav>
                                        <p:tav tm="100000">
                                          <p:val>
                                            <p:strVal val="#ppt_h"/>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childTnLst>
                          </p:cTn>
                        </p:par>
                        <p:par>
                          <p:cTn id="25" fill="hold">
                            <p:stCondLst>
                              <p:cond delay="2750"/>
                            </p:stCondLst>
                            <p:childTnLst>
                              <p:par>
                                <p:cTn id="26" presetID="53" presetClass="entr" presetSubtype="16" fill="hold" grpId="0" nodeType="after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p:cTn id="28" dur="500" fill="hold"/>
                                        <p:tgtEl>
                                          <p:spTgt spid="107"/>
                                        </p:tgtEl>
                                        <p:attrNameLst>
                                          <p:attrName>ppt_w</p:attrName>
                                        </p:attrNameLst>
                                      </p:cBhvr>
                                      <p:tavLst>
                                        <p:tav tm="0">
                                          <p:val>
                                            <p:fltVal val="0"/>
                                          </p:val>
                                        </p:tav>
                                        <p:tav tm="100000">
                                          <p:val>
                                            <p:strVal val="#ppt_w"/>
                                          </p:val>
                                        </p:tav>
                                      </p:tavLst>
                                    </p:anim>
                                    <p:anim calcmode="lin" valueType="num">
                                      <p:cBhvr>
                                        <p:cTn id="29" dur="500" fill="hold"/>
                                        <p:tgtEl>
                                          <p:spTgt spid="107"/>
                                        </p:tgtEl>
                                        <p:attrNameLst>
                                          <p:attrName>ppt_h</p:attrName>
                                        </p:attrNameLst>
                                      </p:cBhvr>
                                      <p:tavLst>
                                        <p:tav tm="0">
                                          <p:val>
                                            <p:fltVal val="0"/>
                                          </p:val>
                                        </p:tav>
                                        <p:tav tm="100000">
                                          <p:val>
                                            <p:strVal val="#ppt_h"/>
                                          </p:val>
                                        </p:tav>
                                      </p:tavLst>
                                    </p:anim>
                                    <p:animEffect transition="in" filter="fade">
                                      <p:cBhvr>
                                        <p:cTn id="30" dur="500"/>
                                        <p:tgtEl>
                                          <p:spTgt spid="107"/>
                                        </p:tgtEl>
                                      </p:cBhvr>
                                    </p:animEffect>
                                  </p:childTnLst>
                                </p:cTn>
                              </p:par>
                            </p:childTnLst>
                          </p:cTn>
                        </p:par>
                        <p:par>
                          <p:cTn id="31" fill="hold">
                            <p:stCondLst>
                              <p:cond delay="3250"/>
                            </p:stCondLst>
                            <p:childTnLst>
                              <p:par>
                                <p:cTn id="32" presetID="17" presetClass="entr" presetSubtype="10" fill="hold" grpId="0" nodeType="afterEffect">
                                  <p:stCondLst>
                                    <p:cond delay="0"/>
                                  </p:stCondLst>
                                  <p:iterate type="lt">
                                    <p:tmPct val="10000"/>
                                  </p:iterate>
                                  <p:childTnLst>
                                    <p:set>
                                      <p:cBhvr>
                                        <p:cTn id="33" dur="1" fill="hold">
                                          <p:stCondLst>
                                            <p:cond delay="0"/>
                                          </p:stCondLst>
                                        </p:cTn>
                                        <p:tgtEl>
                                          <p:spTgt spid="108"/>
                                        </p:tgtEl>
                                        <p:attrNameLst>
                                          <p:attrName>style.visibility</p:attrName>
                                        </p:attrNameLst>
                                      </p:cBhvr>
                                      <p:to>
                                        <p:strVal val="visible"/>
                                      </p:to>
                                    </p:set>
                                    <p:anim calcmode="lin" valueType="num">
                                      <p:cBhvr>
                                        <p:cTn id="34" dur="500" fill="hold"/>
                                        <p:tgtEl>
                                          <p:spTgt spid="108"/>
                                        </p:tgtEl>
                                        <p:attrNameLst>
                                          <p:attrName>ppt_w</p:attrName>
                                        </p:attrNameLst>
                                      </p:cBhvr>
                                      <p:tavLst>
                                        <p:tav tm="0">
                                          <p:val>
                                            <p:fltVal val="0"/>
                                          </p:val>
                                        </p:tav>
                                        <p:tav tm="100000">
                                          <p:val>
                                            <p:strVal val="#ppt_w"/>
                                          </p:val>
                                        </p:tav>
                                      </p:tavLst>
                                    </p:anim>
                                    <p:anim calcmode="lin" valueType="num">
                                      <p:cBhvr>
                                        <p:cTn id="35" dur="500" fill="hold"/>
                                        <p:tgtEl>
                                          <p:spTgt spid="108"/>
                                        </p:tgtEl>
                                        <p:attrNameLst>
                                          <p:attrName>ppt_h</p:attrName>
                                        </p:attrNameLst>
                                      </p:cBhvr>
                                      <p:tavLst>
                                        <p:tav tm="0">
                                          <p:val>
                                            <p:strVal val="#ppt_h"/>
                                          </p:val>
                                        </p:tav>
                                        <p:tav tm="100000">
                                          <p:val>
                                            <p:strVal val="#ppt_h"/>
                                          </p:val>
                                        </p:tav>
                                      </p:tavLst>
                                    </p:anim>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fade">
                                      <p:cBhvr>
                                        <p:cTn id="39" dur="1000"/>
                                        <p:tgtEl>
                                          <p:spTgt spid="109"/>
                                        </p:tgtEl>
                                      </p:cBhvr>
                                    </p:animEffect>
                                    <p:anim calcmode="lin" valueType="num">
                                      <p:cBhvr>
                                        <p:cTn id="40" dur="1000" fill="hold"/>
                                        <p:tgtEl>
                                          <p:spTgt spid="109"/>
                                        </p:tgtEl>
                                        <p:attrNameLst>
                                          <p:attrName>ppt_x</p:attrName>
                                        </p:attrNameLst>
                                      </p:cBhvr>
                                      <p:tavLst>
                                        <p:tav tm="0">
                                          <p:val>
                                            <p:strVal val="#ppt_x"/>
                                          </p:val>
                                        </p:tav>
                                        <p:tav tm="100000">
                                          <p:val>
                                            <p:strVal val="#ppt_x"/>
                                          </p:val>
                                        </p:tav>
                                      </p:tavLst>
                                    </p:anim>
                                    <p:anim calcmode="lin" valueType="num">
                                      <p:cBhvr>
                                        <p:cTn id="41" dur="1000" fill="hold"/>
                                        <p:tgtEl>
                                          <p:spTgt spid="109"/>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53" presetClass="entr" presetSubtype="16" fill="hold" grpId="0" nodeType="afterEffect">
                                  <p:stCondLst>
                                    <p:cond delay="0"/>
                                  </p:stCondLst>
                                  <p:childTnLst>
                                    <p:set>
                                      <p:cBhvr>
                                        <p:cTn id="44" dur="1" fill="hold">
                                          <p:stCondLst>
                                            <p:cond delay="0"/>
                                          </p:stCondLst>
                                        </p:cTn>
                                        <p:tgtEl>
                                          <p:spTgt spid="116"/>
                                        </p:tgtEl>
                                        <p:attrNameLst>
                                          <p:attrName>style.visibility</p:attrName>
                                        </p:attrNameLst>
                                      </p:cBhvr>
                                      <p:to>
                                        <p:strVal val="visible"/>
                                      </p:to>
                                    </p:set>
                                    <p:anim calcmode="lin" valueType="num">
                                      <p:cBhvr>
                                        <p:cTn id="45" dur="500" fill="hold"/>
                                        <p:tgtEl>
                                          <p:spTgt spid="116"/>
                                        </p:tgtEl>
                                        <p:attrNameLst>
                                          <p:attrName>ppt_w</p:attrName>
                                        </p:attrNameLst>
                                      </p:cBhvr>
                                      <p:tavLst>
                                        <p:tav tm="0">
                                          <p:val>
                                            <p:fltVal val="0"/>
                                          </p:val>
                                        </p:tav>
                                        <p:tav tm="100000">
                                          <p:val>
                                            <p:strVal val="#ppt_w"/>
                                          </p:val>
                                        </p:tav>
                                      </p:tavLst>
                                    </p:anim>
                                    <p:anim calcmode="lin" valueType="num">
                                      <p:cBhvr>
                                        <p:cTn id="46" dur="500" fill="hold"/>
                                        <p:tgtEl>
                                          <p:spTgt spid="116"/>
                                        </p:tgtEl>
                                        <p:attrNameLst>
                                          <p:attrName>ppt_h</p:attrName>
                                        </p:attrNameLst>
                                      </p:cBhvr>
                                      <p:tavLst>
                                        <p:tav tm="0">
                                          <p:val>
                                            <p:fltVal val="0"/>
                                          </p:val>
                                        </p:tav>
                                        <p:tav tm="100000">
                                          <p:val>
                                            <p:strVal val="#ppt_h"/>
                                          </p:val>
                                        </p:tav>
                                      </p:tavLst>
                                    </p:anim>
                                    <p:animEffect transition="in" filter="fade">
                                      <p:cBhvr>
                                        <p:cTn id="47" dur="500"/>
                                        <p:tgtEl>
                                          <p:spTgt spid="116"/>
                                        </p:tgtEl>
                                      </p:cBhvr>
                                    </p:animEffect>
                                  </p:childTnLst>
                                </p:cTn>
                              </p:par>
                            </p:childTnLst>
                          </p:cTn>
                        </p:par>
                        <p:par>
                          <p:cTn id="48" fill="hold">
                            <p:stCondLst>
                              <p:cond delay="5500"/>
                            </p:stCondLst>
                            <p:childTnLst>
                              <p:par>
                                <p:cTn id="49" presetID="17" presetClass="entr" presetSubtype="10" fill="hold" grpId="0" nodeType="afterEffect">
                                  <p:stCondLst>
                                    <p:cond delay="0"/>
                                  </p:stCondLst>
                                  <p:iterate type="lt">
                                    <p:tmPct val="10000"/>
                                  </p:iterate>
                                  <p:childTnLst>
                                    <p:set>
                                      <p:cBhvr>
                                        <p:cTn id="50" dur="1" fill="hold">
                                          <p:stCondLst>
                                            <p:cond delay="0"/>
                                          </p:stCondLst>
                                        </p:cTn>
                                        <p:tgtEl>
                                          <p:spTgt spid="117"/>
                                        </p:tgtEl>
                                        <p:attrNameLst>
                                          <p:attrName>style.visibility</p:attrName>
                                        </p:attrNameLst>
                                      </p:cBhvr>
                                      <p:to>
                                        <p:strVal val="visible"/>
                                      </p:to>
                                    </p:set>
                                    <p:anim calcmode="lin" valueType="num">
                                      <p:cBhvr>
                                        <p:cTn id="51" dur="500" fill="hold"/>
                                        <p:tgtEl>
                                          <p:spTgt spid="117"/>
                                        </p:tgtEl>
                                        <p:attrNameLst>
                                          <p:attrName>ppt_w</p:attrName>
                                        </p:attrNameLst>
                                      </p:cBhvr>
                                      <p:tavLst>
                                        <p:tav tm="0">
                                          <p:val>
                                            <p:fltVal val="0"/>
                                          </p:val>
                                        </p:tav>
                                        <p:tav tm="100000">
                                          <p:val>
                                            <p:strVal val="#ppt_w"/>
                                          </p:val>
                                        </p:tav>
                                      </p:tavLst>
                                    </p:anim>
                                    <p:anim calcmode="lin" valueType="num">
                                      <p:cBhvr>
                                        <p:cTn id="52" dur="500" fill="hold"/>
                                        <p:tgtEl>
                                          <p:spTgt spid="117"/>
                                        </p:tgtEl>
                                        <p:attrNameLst>
                                          <p:attrName>ppt_h</p:attrName>
                                        </p:attrNameLst>
                                      </p:cBhvr>
                                      <p:tavLst>
                                        <p:tav tm="0">
                                          <p:val>
                                            <p:strVal val="#ppt_h"/>
                                          </p:val>
                                        </p:tav>
                                        <p:tav tm="100000">
                                          <p:val>
                                            <p:strVal val="#ppt_h"/>
                                          </p:val>
                                        </p:tav>
                                      </p:tavLst>
                                    </p:anim>
                                  </p:childTnLst>
                                </p:cTn>
                              </p:par>
                            </p:childTnLst>
                          </p:cTn>
                        </p:par>
                        <p:par>
                          <p:cTn id="53" fill="hold">
                            <p:stCondLst>
                              <p:cond delay="6250"/>
                            </p:stCondLst>
                            <p:childTnLst>
                              <p:par>
                                <p:cTn id="54" presetID="42"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animEffect transition="in" filter="fade">
                                      <p:cBhvr>
                                        <p:cTn id="56" dur="1000"/>
                                        <p:tgtEl>
                                          <p:spTgt spid="118"/>
                                        </p:tgtEl>
                                      </p:cBhvr>
                                    </p:animEffect>
                                    <p:anim calcmode="lin" valueType="num">
                                      <p:cBhvr>
                                        <p:cTn id="57" dur="1000" fill="hold"/>
                                        <p:tgtEl>
                                          <p:spTgt spid="118"/>
                                        </p:tgtEl>
                                        <p:attrNameLst>
                                          <p:attrName>ppt_x</p:attrName>
                                        </p:attrNameLst>
                                      </p:cBhvr>
                                      <p:tavLst>
                                        <p:tav tm="0">
                                          <p:val>
                                            <p:strVal val="#ppt_x"/>
                                          </p:val>
                                        </p:tav>
                                        <p:tav tm="100000">
                                          <p:val>
                                            <p:strVal val="#ppt_x"/>
                                          </p:val>
                                        </p:tav>
                                      </p:tavLst>
                                    </p:anim>
                                    <p:anim calcmode="lin" valueType="num">
                                      <p:cBhvr>
                                        <p:cTn id="58" dur="1000" fill="hold"/>
                                        <p:tgtEl>
                                          <p:spTgt spid="118"/>
                                        </p:tgtEl>
                                        <p:attrNameLst>
                                          <p:attrName>ppt_y</p:attrName>
                                        </p:attrNameLst>
                                      </p:cBhvr>
                                      <p:tavLst>
                                        <p:tav tm="0">
                                          <p:val>
                                            <p:strVal val="#ppt_y+.1"/>
                                          </p:val>
                                        </p:tav>
                                        <p:tav tm="100000">
                                          <p:val>
                                            <p:strVal val="#ppt_y"/>
                                          </p:val>
                                        </p:tav>
                                      </p:tavLst>
                                    </p:anim>
                                  </p:childTnLst>
                                </p:cTn>
                              </p:par>
                            </p:childTnLst>
                          </p:cTn>
                        </p:par>
                        <p:par>
                          <p:cTn id="59" fill="hold">
                            <p:stCondLst>
                              <p:cond delay="7250"/>
                            </p:stCondLst>
                            <p:childTnLst>
                              <p:par>
                                <p:cTn id="60" presetID="53" presetClass="entr" presetSubtype="16" fill="hold" grpId="0" nodeType="afterEffect">
                                  <p:stCondLst>
                                    <p:cond delay="0"/>
                                  </p:stCondLst>
                                  <p:childTnLst>
                                    <p:set>
                                      <p:cBhvr>
                                        <p:cTn id="61" dur="1" fill="hold">
                                          <p:stCondLst>
                                            <p:cond delay="0"/>
                                          </p:stCondLst>
                                        </p:cTn>
                                        <p:tgtEl>
                                          <p:spTgt spid="122"/>
                                        </p:tgtEl>
                                        <p:attrNameLst>
                                          <p:attrName>style.visibility</p:attrName>
                                        </p:attrNameLst>
                                      </p:cBhvr>
                                      <p:to>
                                        <p:strVal val="visible"/>
                                      </p:to>
                                    </p:set>
                                    <p:anim calcmode="lin" valueType="num">
                                      <p:cBhvr>
                                        <p:cTn id="62" dur="500" fill="hold"/>
                                        <p:tgtEl>
                                          <p:spTgt spid="122"/>
                                        </p:tgtEl>
                                        <p:attrNameLst>
                                          <p:attrName>ppt_w</p:attrName>
                                        </p:attrNameLst>
                                      </p:cBhvr>
                                      <p:tavLst>
                                        <p:tav tm="0">
                                          <p:val>
                                            <p:fltVal val="0"/>
                                          </p:val>
                                        </p:tav>
                                        <p:tav tm="100000">
                                          <p:val>
                                            <p:strVal val="#ppt_w"/>
                                          </p:val>
                                        </p:tav>
                                      </p:tavLst>
                                    </p:anim>
                                    <p:anim calcmode="lin" valueType="num">
                                      <p:cBhvr>
                                        <p:cTn id="63" dur="500" fill="hold"/>
                                        <p:tgtEl>
                                          <p:spTgt spid="122"/>
                                        </p:tgtEl>
                                        <p:attrNameLst>
                                          <p:attrName>ppt_h</p:attrName>
                                        </p:attrNameLst>
                                      </p:cBhvr>
                                      <p:tavLst>
                                        <p:tav tm="0">
                                          <p:val>
                                            <p:fltVal val="0"/>
                                          </p:val>
                                        </p:tav>
                                        <p:tav tm="100000">
                                          <p:val>
                                            <p:strVal val="#ppt_h"/>
                                          </p:val>
                                        </p:tav>
                                      </p:tavLst>
                                    </p:anim>
                                    <p:animEffect transition="in" filter="fade">
                                      <p:cBhvr>
                                        <p:cTn id="64" dur="500"/>
                                        <p:tgtEl>
                                          <p:spTgt spid="122"/>
                                        </p:tgtEl>
                                      </p:cBhvr>
                                    </p:animEffect>
                                  </p:childTnLst>
                                </p:cTn>
                              </p:par>
                            </p:childTnLst>
                          </p:cTn>
                        </p:par>
                        <p:par>
                          <p:cTn id="65" fill="hold">
                            <p:stCondLst>
                              <p:cond delay="7750"/>
                            </p:stCondLst>
                            <p:childTnLst>
                              <p:par>
                                <p:cTn id="66" presetID="17" presetClass="entr" presetSubtype="10" fill="hold" grpId="0" nodeType="afterEffect">
                                  <p:stCondLst>
                                    <p:cond delay="0"/>
                                  </p:stCondLst>
                                  <p:iterate type="lt">
                                    <p:tmPct val="10000"/>
                                  </p:iterate>
                                  <p:childTnLst>
                                    <p:set>
                                      <p:cBhvr>
                                        <p:cTn id="67" dur="1" fill="hold">
                                          <p:stCondLst>
                                            <p:cond delay="0"/>
                                          </p:stCondLst>
                                        </p:cTn>
                                        <p:tgtEl>
                                          <p:spTgt spid="123"/>
                                        </p:tgtEl>
                                        <p:attrNameLst>
                                          <p:attrName>style.visibility</p:attrName>
                                        </p:attrNameLst>
                                      </p:cBhvr>
                                      <p:to>
                                        <p:strVal val="visible"/>
                                      </p:to>
                                    </p:set>
                                    <p:anim calcmode="lin" valueType="num">
                                      <p:cBhvr>
                                        <p:cTn id="68" dur="500" fill="hold"/>
                                        <p:tgtEl>
                                          <p:spTgt spid="123"/>
                                        </p:tgtEl>
                                        <p:attrNameLst>
                                          <p:attrName>ppt_w</p:attrName>
                                        </p:attrNameLst>
                                      </p:cBhvr>
                                      <p:tavLst>
                                        <p:tav tm="0">
                                          <p:val>
                                            <p:fltVal val="0"/>
                                          </p:val>
                                        </p:tav>
                                        <p:tav tm="100000">
                                          <p:val>
                                            <p:strVal val="#ppt_w"/>
                                          </p:val>
                                        </p:tav>
                                      </p:tavLst>
                                    </p:anim>
                                    <p:anim calcmode="lin" valueType="num">
                                      <p:cBhvr>
                                        <p:cTn id="69" dur="500" fill="hold"/>
                                        <p:tgtEl>
                                          <p:spTgt spid="123"/>
                                        </p:tgtEl>
                                        <p:attrNameLst>
                                          <p:attrName>ppt_h</p:attrName>
                                        </p:attrNameLst>
                                      </p:cBhvr>
                                      <p:tavLst>
                                        <p:tav tm="0">
                                          <p:val>
                                            <p:strVal val="#ppt_h"/>
                                          </p:val>
                                        </p:tav>
                                        <p:tav tm="100000">
                                          <p:val>
                                            <p:strVal val="#ppt_h"/>
                                          </p:val>
                                        </p:tav>
                                      </p:tavLst>
                                    </p:anim>
                                  </p:childTnLst>
                                </p:cTn>
                              </p:par>
                            </p:childTnLst>
                          </p:cTn>
                        </p:par>
                        <p:par>
                          <p:cTn id="70" fill="hold">
                            <p:stCondLst>
                              <p:cond delay="8500"/>
                            </p:stCondLst>
                            <p:childTnLst>
                              <p:par>
                                <p:cTn id="71" presetID="42" presetClass="entr" presetSubtype="0" fill="hold" grpId="0" nodeType="afterEffect">
                                  <p:stCondLst>
                                    <p:cond delay="0"/>
                                  </p:stCondLst>
                                  <p:childTnLst>
                                    <p:set>
                                      <p:cBhvr>
                                        <p:cTn id="72" dur="1" fill="hold">
                                          <p:stCondLst>
                                            <p:cond delay="0"/>
                                          </p:stCondLst>
                                        </p:cTn>
                                        <p:tgtEl>
                                          <p:spTgt spid="124"/>
                                        </p:tgtEl>
                                        <p:attrNameLst>
                                          <p:attrName>style.visibility</p:attrName>
                                        </p:attrNameLst>
                                      </p:cBhvr>
                                      <p:to>
                                        <p:strVal val="visible"/>
                                      </p:to>
                                    </p:set>
                                    <p:animEffect transition="in" filter="fade">
                                      <p:cBhvr>
                                        <p:cTn id="73" dur="1000"/>
                                        <p:tgtEl>
                                          <p:spTgt spid="124"/>
                                        </p:tgtEl>
                                      </p:cBhvr>
                                    </p:animEffect>
                                    <p:anim calcmode="lin" valueType="num">
                                      <p:cBhvr>
                                        <p:cTn id="74" dur="1000" fill="hold"/>
                                        <p:tgtEl>
                                          <p:spTgt spid="124"/>
                                        </p:tgtEl>
                                        <p:attrNameLst>
                                          <p:attrName>ppt_x</p:attrName>
                                        </p:attrNameLst>
                                      </p:cBhvr>
                                      <p:tavLst>
                                        <p:tav tm="0">
                                          <p:val>
                                            <p:strVal val="#ppt_x"/>
                                          </p:val>
                                        </p:tav>
                                        <p:tav tm="100000">
                                          <p:val>
                                            <p:strVal val="#ppt_x"/>
                                          </p:val>
                                        </p:tav>
                                      </p:tavLst>
                                    </p:anim>
                                    <p:anim calcmode="lin" valueType="num">
                                      <p:cBhvr>
                                        <p:cTn id="75"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67" grpId="0"/>
      <p:bldP spid="69" grpId="0"/>
      <p:bldP spid="93" grpId="0"/>
      <p:bldP spid="107" grpId="0" bldLvl="0" animBg="1"/>
      <p:bldP spid="108" grpId="0"/>
      <p:bldP spid="109" grpId="0"/>
      <p:bldP spid="116" grpId="0" bldLvl="0" animBg="1"/>
      <p:bldP spid="117" grpId="0"/>
      <p:bldP spid="118" grpId="0"/>
      <p:bldP spid="122" grpId="0" bldLvl="0" animBg="1"/>
      <p:bldP spid="123" grpId="0"/>
      <p:bldP spid="1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5" name="矩形 4"/>
          <p:cNvSpPr/>
          <p:nvPr/>
        </p:nvSpPr>
        <p:spPr>
          <a:xfrm>
            <a:off x="1106175" y="2567636"/>
            <a:ext cx="2653502" cy="547669"/>
          </a:xfrm>
          <a:prstGeom prst="rect">
            <a:avLst/>
          </a:prstGeom>
        </p:spPr>
        <p:txBody>
          <a:bodyPr vert="horz" lIns="91440" tIns="45720" rIns="91440" bIns="45720" rtlCol="0" anchor="b">
            <a:normAutofit/>
          </a:bodyPr>
          <a:lstStyle/>
          <a:p>
            <a:pPr>
              <a:lnSpc>
                <a:spcPts val="2500"/>
              </a:lnSpc>
              <a:spcBef>
                <a:spcPct val="0"/>
              </a:spcBef>
            </a:pPr>
            <a:r>
              <a:rPr lang="zh-CN" altLang="en-US" sz="28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输入此处标题</a:t>
            </a:r>
          </a:p>
        </p:txBody>
      </p:sp>
      <p:sp>
        <p:nvSpPr>
          <p:cNvPr id="6" name="矩形 5"/>
          <p:cNvSpPr/>
          <p:nvPr/>
        </p:nvSpPr>
        <p:spPr>
          <a:xfrm>
            <a:off x="1106175" y="2867368"/>
            <a:ext cx="3592799" cy="1342269"/>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Never forget what you are, for surely the world will not. Make it your strength. Then it can never be your weakness.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sp>
        <p:nvSpPr>
          <p:cNvPr id="7" name="矩形: 圆角 6"/>
          <p:cNvSpPr/>
          <p:nvPr/>
        </p:nvSpPr>
        <p:spPr>
          <a:xfrm>
            <a:off x="1153800" y="4580102"/>
            <a:ext cx="1562841" cy="317046"/>
          </a:xfrm>
          <a:prstGeom prst="roundRect">
            <a:avLst>
              <a:gd name="adj" fmla="val 50000"/>
            </a:avLst>
          </a:prstGeom>
          <a:solidFill>
            <a:srgbClr val="F48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zh-CN" altLang="en-US" sz="16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Third quarter</a:t>
            </a:r>
          </a:p>
        </p:txBody>
      </p:sp>
      <p:grpSp>
        <p:nvGrpSpPr>
          <p:cNvPr id="19" name="组合 18"/>
          <p:cNvGrpSpPr/>
          <p:nvPr/>
        </p:nvGrpSpPr>
        <p:grpSpPr>
          <a:xfrm>
            <a:off x="6096000" y="2465588"/>
            <a:ext cx="1573239" cy="2168178"/>
            <a:chOff x="6096000" y="2460972"/>
            <a:chExt cx="1573239" cy="2168178"/>
          </a:xfrm>
        </p:grpSpPr>
        <p:sp>
          <p:nvSpPr>
            <p:cNvPr id="9" name="矩形: 圆角 8"/>
            <p:cNvSpPr/>
            <p:nvPr/>
          </p:nvSpPr>
          <p:spPr>
            <a:xfrm>
              <a:off x="6096000" y="2460972"/>
              <a:ext cx="1573239" cy="2168178"/>
            </a:xfrm>
            <a:prstGeom prst="roundRect">
              <a:avLst>
                <a:gd name="adj" fmla="val 3086"/>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1" name="矩形 10"/>
            <p:cNvSpPr/>
            <p:nvPr/>
          </p:nvSpPr>
          <p:spPr>
            <a:xfrm>
              <a:off x="6184519" y="2867369"/>
              <a:ext cx="1409701" cy="1595094"/>
            </a:xfrm>
            <a:prstGeom prst="rect">
              <a:avLst/>
            </a:prstGeom>
          </p:spPr>
          <p:txBody>
            <a:bodyPr vert="horz" lIns="91440" tIns="45720" rIns="91440" bIns="45720" rtlCol="0" anchor="b">
              <a:noAutofit/>
            </a:bodyPr>
            <a:lstStyle/>
            <a:p>
              <a:pPr algn="ctr">
                <a:lnSpc>
                  <a:spcPts val="2000"/>
                </a:lnSpc>
                <a:spcBef>
                  <a:spcPct val="0"/>
                </a:spcBef>
              </a:pPr>
              <a:r>
                <a:rPr lang="en-US" altLang="zh-CN" sz="12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p>
          </p:txBody>
        </p:sp>
        <p:sp>
          <p:nvSpPr>
            <p:cNvPr id="12" name="矩形 11"/>
            <p:cNvSpPr/>
            <p:nvPr/>
          </p:nvSpPr>
          <p:spPr>
            <a:xfrm>
              <a:off x="6629375" y="2563020"/>
              <a:ext cx="514350" cy="443421"/>
            </a:xfrm>
            <a:prstGeom prst="rect">
              <a:avLst/>
            </a:prstGeom>
          </p:spPr>
          <p:txBody>
            <a:bodyPr vert="horz" lIns="91440" tIns="45720" rIns="91440" bIns="45720" rtlCol="0" anchor="b">
              <a:normAutofit fontScale="77500" lnSpcReduction="20000"/>
            </a:bodyPr>
            <a:lstStyle/>
            <a:p>
              <a:pPr algn="ctr">
                <a:lnSpc>
                  <a:spcPct val="90000"/>
                </a:lnSpc>
                <a:spcBef>
                  <a:spcPct val="0"/>
                </a:spcBef>
              </a:pPr>
              <a:r>
                <a:rPr lang="en-US" altLang="zh-CN" sz="28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01</a:t>
              </a:r>
            </a:p>
          </p:txBody>
        </p:sp>
      </p:grpSp>
      <p:grpSp>
        <p:nvGrpSpPr>
          <p:cNvPr id="20" name="组合 19"/>
          <p:cNvGrpSpPr/>
          <p:nvPr/>
        </p:nvGrpSpPr>
        <p:grpSpPr>
          <a:xfrm>
            <a:off x="7898430" y="2203504"/>
            <a:ext cx="2026030" cy="2692346"/>
            <a:chOff x="7860920" y="2203504"/>
            <a:chExt cx="2026030" cy="2692346"/>
          </a:xfrm>
        </p:grpSpPr>
        <p:sp>
          <p:nvSpPr>
            <p:cNvPr id="8" name="矩形: 圆角 7"/>
            <p:cNvSpPr/>
            <p:nvPr/>
          </p:nvSpPr>
          <p:spPr>
            <a:xfrm>
              <a:off x="7860920" y="2203504"/>
              <a:ext cx="2026030" cy="2692346"/>
            </a:xfrm>
            <a:prstGeom prst="roundRect">
              <a:avLst>
                <a:gd name="adj" fmla="val 3086"/>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矩形 12"/>
            <p:cNvSpPr/>
            <p:nvPr/>
          </p:nvSpPr>
          <p:spPr>
            <a:xfrm>
              <a:off x="8169085" y="3075716"/>
              <a:ext cx="1409701" cy="1334979"/>
            </a:xfrm>
            <a:prstGeom prst="rect">
              <a:avLst/>
            </a:prstGeom>
          </p:spPr>
          <p:txBody>
            <a:bodyPr vert="horz" lIns="91440" tIns="45720" rIns="91440" bIns="45720" rtlCol="0" anchor="b">
              <a:noAutofit/>
            </a:bodyPr>
            <a:lstStyle/>
            <a:p>
              <a:pPr algn="ctr">
                <a:lnSpc>
                  <a:spcPts val="2000"/>
                </a:lnSpc>
                <a:spcBef>
                  <a:spcPct val="0"/>
                </a:spcBef>
              </a:pPr>
              <a:r>
                <a:rPr lang="en-US" altLang="zh-CN" sz="12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endParaRPr lang="zh-CN" altLang="en-US" sz="1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4" name="矩形 13"/>
            <p:cNvSpPr/>
            <p:nvPr/>
          </p:nvSpPr>
          <p:spPr>
            <a:xfrm>
              <a:off x="8616760" y="2405138"/>
              <a:ext cx="514350" cy="443421"/>
            </a:xfrm>
            <a:prstGeom prst="rect">
              <a:avLst/>
            </a:prstGeom>
          </p:spPr>
          <p:txBody>
            <a:bodyPr vert="horz" lIns="91440" tIns="45720" rIns="91440" bIns="45720" rtlCol="0" anchor="b">
              <a:normAutofit fontScale="77500" lnSpcReduction="20000"/>
            </a:bodyPr>
            <a:lstStyle/>
            <a:p>
              <a:pPr algn="ctr">
                <a:lnSpc>
                  <a:spcPct val="90000"/>
                </a:lnSpc>
                <a:spcBef>
                  <a:spcPct val="0"/>
                </a:spcBef>
              </a:pPr>
              <a:r>
                <a:rPr lang="en-US" altLang="zh-CN" sz="28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02</a:t>
              </a:r>
              <a:endParaRPr lang="zh-CN" altLang="en-US" sz="28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grpSp>
      <p:grpSp>
        <p:nvGrpSpPr>
          <p:cNvPr id="21" name="组合 20"/>
          <p:cNvGrpSpPr/>
          <p:nvPr/>
        </p:nvGrpSpPr>
        <p:grpSpPr>
          <a:xfrm>
            <a:off x="10153650" y="2465588"/>
            <a:ext cx="1573239" cy="2168178"/>
            <a:chOff x="10153650" y="2458876"/>
            <a:chExt cx="1573239" cy="2168178"/>
          </a:xfrm>
        </p:grpSpPr>
        <p:sp>
          <p:nvSpPr>
            <p:cNvPr id="10" name="矩形: 圆角 9"/>
            <p:cNvSpPr/>
            <p:nvPr/>
          </p:nvSpPr>
          <p:spPr>
            <a:xfrm>
              <a:off x="10153650" y="2458876"/>
              <a:ext cx="1573239" cy="2168178"/>
            </a:xfrm>
            <a:prstGeom prst="roundRect">
              <a:avLst>
                <a:gd name="adj" fmla="val 3086"/>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5" name="矩形 14"/>
            <p:cNvSpPr/>
            <p:nvPr/>
          </p:nvSpPr>
          <p:spPr>
            <a:xfrm>
              <a:off x="10235419" y="2867369"/>
              <a:ext cx="1409701" cy="1595094"/>
            </a:xfrm>
            <a:prstGeom prst="rect">
              <a:avLst/>
            </a:prstGeom>
          </p:spPr>
          <p:txBody>
            <a:bodyPr vert="horz" lIns="91440" tIns="45720" rIns="91440" bIns="45720" rtlCol="0" anchor="b">
              <a:noAutofit/>
            </a:bodyPr>
            <a:lstStyle/>
            <a:p>
              <a:pPr algn="ctr">
                <a:lnSpc>
                  <a:spcPts val="2000"/>
                </a:lnSpc>
                <a:spcBef>
                  <a:spcPct val="0"/>
                </a:spcBef>
              </a:pPr>
              <a:r>
                <a:rPr lang="en-US" altLang="zh-CN" sz="12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a:t>
              </a:r>
            </a:p>
          </p:txBody>
        </p:sp>
        <p:sp>
          <p:nvSpPr>
            <p:cNvPr id="16" name="矩形 15"/>
            <p:cNvSpPr/>
            <p:nvPr/>
          </p:nvSpPr>
          <p:spPr>
            <a:xfrm>
              <a:off x="10683094" y="2563020"/>
              <a:ext cx="514350" cy="443421"/>
            </a:xfrm>
            <a:prstGeom prst="rect">
              <a:avLst/>
            </a:prstGeom>
          </p:spPr>
          <p:txBody>
            <a:bodyPr vert="horz" lIns="91440" tIns="45720" rIns="91440" bIns="45720" rtlCol="0" anchor="b">
              <a:normAutofit fontScale="77500" lnSpcReduction="20000"/>
            </a:bodyPr>
            <a:lstStyle/>
            <a:p>
              <a:pPr algn="ctr">
                <a:lnSpc>
                  <a:spcPct val="90000"/>
                </a:lnSpc>
                <a:spcBef>
                  <a:spcPct val="0"/>
                </a:spcBef>
              </a:pPr>
              <a:r>
                <a:rPr lang="en-US" altLang="zh-CN" sz="28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03</a:t>
              </a:r>
            </a:p>
          </p:txBody>
        </p:sp>
      </p:grpSp>
      <p:sp>
        <p:nvSpPr>
          <p:cNvPr id="22" name="矩形 21"/>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后续工作规划</a:t>
            </a:r>
          </a:p>
        </p:txBody>
      </p:sp>
      <p:grpSp>
        <p:nvGrpSpPr>
          <p:cNvPr id="3" name="组合 2"/>
          <p:cNvGrpSpPr/>
          <p:nvPr/>
        </p:nvGrpSpPr>
        <p:grpSpPr>
          <a:xfrm>
            <a:off x="0" y="6786245"/>
            <a:ext cx="12209145" cy="107950"/>
            <a:chOff x="0" y="10687"/>
            <a:chExt cx="19227" cy="170"/>
          </a:xfrm>
        </p:grpSpPr>
        <p:grpSp>
          <p:nvGrpSpPr>
            <p:cNvPr id="24" name="组合 23"/>
            <p:cNvGrpSpPr/>
            <p:nvPr/>
          </p:nvGrpSpPr>
          <p:grpSpPr>
            <a:xfrm>
              <a:off x="0" y="10687"/>
              <a:ext cx="17400" cy="170"/>
              <a:chOff x="0" y="8769"/>
              <a:chExt cx="17400" cy="170"/>
            </a:xfrm>
          </p:grpSpPr>
          <p:sp>
            <p:nvSpPr>
              <p:cNvPr id="4" name="矩形 3"/>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083E3D05-D520-4A41-8BE0-1ABBAF90C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750"/>
                                        <p:tgtEl>
                                          <p:spTgt spid="6"/>
                                        </p:tgtEl>
                                      </p:cBhvr>
                                    </p:animEffect>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750" fill="hold"/>
                                        <p:tgtEl>
                                          <p:spTgt spid="7"/>
                                        </p:tgtEl>
                                        <p:attrNameLst>
                                          <p:attrName>ppt_w</p:attrName>
                                        </p:attrNameLst>
                                      </p:cBhvr>
                                      <p:tavLst>
                                        <p:tav tm="0">
                                          <p:val>
                                            <p:fltVal val="0"/>
                                          </p:val>
                                        </p:tav>
                                        <p:tav tm="100000">
                                          <p:val>
                                            <p:strVal val="#ppt_w"/>
                                          </p:val>
                                        </p:tav>
                                      </p:tavLst>
                                    </p:anim>
                                    <p:anim calcmode="lin" valueType="num">
                                      <p:cBhvr>
                                        <p:cTn id="18" dur="750" fill="hold"/>
                                        <p:tgtEl>
                                          <p:spTgt spid="7"/>
                                        </p:tgtEl>
                                        <p:attrNameLst>
                                          <p:attrName>ppt_h</p:attrName>
                                        </p:attrNameLst>
                                      </p:cBhvr>
                                      <p:tavLst>
                                        <p:tav tm="0">
                                          <p:val>
                                            <p:fltVal val="0"/>
                                          </p:val>
                                        </p:tav>
                                        <p:tav tm="100000">
                                          <p:val>
                                            <p:strVal val="#ppt_h"/>
                                          </p:val>
                                        </p:tav>
                                      </p:tavLst>
                                    </p:anim>
                                    <p:animEffect transition="in" filter="fade">
                                      <p:cBhvr>
                                        <p:cTn id="19" dur="750"/>
                                        <p:tgtEl>
                                          <p:spTgt spid="7"/>
                                        </p:tgtEl>
                                      </p:cBhvr>
                                    </p:animEffect>
                                  </p:childTnLst>
                                </p:cTn>
                              </p:par>
                            </p:childTnLst>
                          </p:cTn>
                        </p:par>
                        <p:par>
                          <p:cTn id="20" fill="hold">
                            <p:stCondLst>
                              <p:cond delay="3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750" fill="hold"/>
                                        <p:tgtEl>
                                          <p:spTgt spid="19"/>
                                        </p:tgtEl>
                                        <p:attrNameLst>
                                          <p:attrName>ppt_w</p:attrName>
                                        </p:attrNameLst>
                                      </p:cBhvr>
                                      <p:tavLst>
                                        <p:tav tm="0">
                                          <p:val>
                                            <p:fltVal val="0"/>
                                          </p:val>
                                        </p:tav>
                                        <p:tav tm="100000">
                                          <p:val>
                                            <p:strVal val="#ppt_w"/>
                                          </p:val>
                                        </p:tav>
                                      </p:tavLst>
                                    </p:anim>
                                    <p:anim calcmode="lin" valueType="num">
                                      <p:cBhvr>
                                        <p:cTn id="24" dur="750" fill="hold"/>
                                        <p:tgtEl>
                                          <p:spTgt spid="19"/>
                                        </p:tgtEl>
                                        <p:attrNameLst>
                                          <p:attrName>ppt_h</p:attrName>
                                        </p:attrNameLst>
                                      </p:cBhvr>
                                      <p:tavLst>
                                        <p:tav tm="0">
                                          <p:val>
                                            <p:fltVal val="0"/>
                                          </p:val>
                                        </p:tav>
                                        <p:tav tm="100000">
                                          <p:val>
                                            <p:strVal val="#ppt_h"/>
                                          </p:val>
                                        </p:tav>
                                      </p:tavLst>
                                    </p:anim>
                                    <p:animEffect transition="in" filter="fade">
                                      <p:cBhvr>
                                        <p:cTn id="25" dur="750"/>
                                        <p:tgtEl>
                                          <p:spTgt spid="19"/>
                                        </p:tgtEl>
                                      </p:cBhvr>
                                    </p:animEffect>
                                  </p:childTnLst>
                                </p:cTn>
                              </p:par>
                              <p:par>
                                <p:cTn id="26" presetID="53"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750" fill="hold"/>
                                        <p:tgtEl>
                                          <p:spTgt spid="20"/>
                                        </p:tgtEl>
                                        <p:attrNameLst>
                                          <p:attrName>ppt_w</p:attrName>
                                        </p:attrNameLst>
                                      </p:cBhvr>
                                      <p:tavLst>
                                        <p:tav tm="0">
                                          <p:val>
                                            <p:fltVal val="0"/>
                                          </p:val>
                                        </p:tav>
                                        <p:tav tm="100000">
                                          <p:val>
                                            <p:strVal val="#ppt_w"/>
                                          </p:val>
                                        </p:tav>
                                      </p:tavLst>
                                    </p:anim>
                                    <p:anim calcmode="lin" valueType="num">
                                      <p:cBhvr>
                                        <p:cTn id="29" dur="750" fill="hold"/>
                                        <p:tgtEl>
                                          <p:spTgt spid="20"/>
                                        </p:tgtEl>
                                        <p:attrNameLst>
                                          <p:attrName>ppt_h</p:attrName>
                                        </p:attrNameLst>
                                      </p:cBhvr>
                                      <p:tavLst>
                                        <p:tav tm="0">
                                          <p:val>
                                            <p:fltVal val="0"/>
                                          </p:val>
                                        </p:tav>
                                        <p:tav tm="100000">
                                          <p:val>
                                            <p:strVal val="#ppt_h"/>
                                          </p:val>
                                        </p:tav>
                                      </p:tavLst>
                                    </p:anim>
                                    <p:animEffect transition="in" filter="fade">
                                      <p:cBhvr>
                                        <p:cTn id="30" dur="750"/>
                                        <p:tgtEl>
                                          <p:spTgt spid="20"/>
                                        </p:tgtEl>
                                      </p:cBhvr>
                                    </p:animEffect>
                                  </p:childTnLst>
                                </p:cTn>
                              </p:par>
                              <p:par>
                                <p:cTn id="31" presetID="53" presetClass="entr" presetSubtype="1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750" fill="hold"/>
                                        <p:tgtEl>
                                          <p:spTgt spid="21"/>
                                        </p:tgtEl>
                                        <p:attrNameLst>
                                          <p:attrName>ppt_w</p:attrName>
                                        </p:attrNameLst>
                                      </p:cBhvr>
                                      <p:tavLst>
                                        <p:tav tm="0">
                                          <p:val>
                                            <p:fltVal val="0"/>
                                          </p:val>
                                        </p:tav>
                                        <p:tav tm="100000">
                                          <p:val>
                                            <p:strVal val="#ppt_w"/>
                                          </p:val>
                                        </p:tav>
                                      </p:tavLst>
                                    </p:anim>
                                    <p:anim calcmode="lin" valueType="num">
                                      <p:cBhvr>
                                        <p:cTn id="34" dur="750" fill="hold"/>
                                        <p:tgtEl>
                                          <p:spTgt spid="21"/>
                                        </p:tgtEl>
                                        <p:attrNameLst>
                                          <p:attrName>ppt_h</p:attrName>
                                        </p:attrNameLst>
                                      </p:cBhvr>
                                      <p:tavLst>
                                        <p:tav tm="0">
                                          <p:val>
                                            <p:fltVal val="0"/>
                                          </p:val>
                                        </p:tav>
                                        <p:tav tm="100000">
                                          <p:val>
                                            <p:strVal val="#ppt_h"/>
                                          </p:val>
                                        </p:tav>
                                      </p:tavLst>
                                    </p:anim>
                                    <p:animEffect transition="in" filter="fade">
                                      <p:cBhvr>
                                        <p:cTn id="3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3" name="Freeform 7"/>
          <p:cNvSpPr/>
          <p:nvPr/>
        </p:nvSpPr>
        <p:spPr>
          <a:xfrm>
            <a:off x="-100836" y="3186467"/>
            <a:ext cx="8189304" cy="1602252"/>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 name="connsiteX0-25" fmla="*/ 0 w 6066351"/>
              <a:gd name="connsiteY0-26" fmla="*/ 287550 h 1183922"/>
              <a:gd name="connsiteX1-27" fmla="*/ 2705100 w 6066351"/>
              <a:gd name="connsiteY1-28" fmla="*/ 39900 h 1183922"/>
              <a:gd name="connsiteX2-29" fmla="*/ 4832350 w 6066351"/>
              <a:gd name="connsiteY2-30" fmla="*/ 1005100 h 1183922"/>
              <a:gd name="connsiteX3-31" fmla="*/ 6066351 w 6066351"/>
              <a:gd name="connsiteY3-32" fmla="*/ 1101974 h 1183922"/>
              <a:gd name="connsiteX0-33" fmla="*/ 0 w 6066351"/>
              <a:gd name="connsiteY0-34" fmla="*/ 287550 h 1204375"/>
              <a:gd name="connsiteX1-35" fmla="*/ 2705100 w 6066351"/>
              <a:gd name="connsiteY1-36" fmla="*/ 39900 h 1204375"/>
              <a:gd name="connsiteX2-37" fmla="*/ 4832350 w 6066351"/>
              <a:gd name="connsiteY2-38" fmla="*/ 1005100 h 1204375"/>
              <a:gd name="connsiteX3-39" fmla="*/ 6066351 w 6066351"/>
              <a:gd name="connsiteY3-40" fmla="*/ 1101974 h 1204375"/>
              <a:gd name="connsiteX0-41" fmla="*/ 0 w 6066351"/>
              <a:gd name="connsiteY0-42" fmla="*/ 287550 h 1204375"/>
              <a:gd name="connsiteX1-43" fmla="*/ 2705100 w 6066351"/>
              <a:gd name="connsiteY1-44" fmla="*/ 39900 h 1204375"/>
              <a:gd name="connsiteX2-45" fmla="*/ 4832350 w 6066351"/>
              <a:gd name="connsiteY2-46" fmla="*/ 1005100 h 1204375"/>
              <a:gd name="connsiteX3-47" fmla="*/ 6066351 w 6066351"/>
              <a:gd name="connsiteY3-48" fmla="*/ 1101974 h 1204375"/>
              <a:gd name="connsiteX0-49" fmla="*/ 0 w 6141978"/>
              <a:gd name="connsiteY0-50" fmla="*/ 315478 h 1197927"/>
              <a:gd name="connsiteX1-51" fmla="*/ 2780727 w 6141978"/>
              <a:gd name="connsiteY1-52" fmla="*/ 33452 h 1197927"/>
              <a:gd name="connsiteX2-53" fmla="*/ 4907977 w 6141978"/>
              <a:gd name="connsiteY2-54" fmla="*/ 998652 h 1197927"/>
              <a:gd name="connsiteX3-55" fmla="*/ 6141978 w 6141978"/>
              <a:gd name="connsiteY3-56" fmla="*/ 1095526 h 1197927"/>
              <a:gd name="connsiteX0-57" fmla="*/ 0 w 6141978"/>
              <a:gd name="connsiteY0-58" fmla="*/ 316169 h 1198618"/>
              <a:gd name="connsiteX1-59" fmla="*/ 2780727 w 6141978"/>
              <a:gd name="connsiteY1-60" fmla="*/ 34143 h 1198618"/>
              <a:gd name="connsiteX2-61" fmla="*/ 4907977 w 6141978"/>
              <a:gd name="connsiteY2-62" fmla="*/ 999343 h 1198618"/>
              <a:gd name="connsiteX3-63" fmla="*/ 6141978 w 6141978"/>
              <a:gd name="connsiteY3-64" fmla="*/ 1096217 h 1198618"/>
              <a:gd name="connsiteX0-65" fmla="*/ 0 w 6141978"/>
              <a:gd name="connsiteY0-66" fmla="*/ 318869 h 1201318"/>
              <a:gd name="connsiteX1-67" fmla="*/ 2780727 w 6141978"/>
              <a:gd name="connsiteY1-68" fmla="*/ 36843 h 1201318"/>
              <a:gd name="connsiteX2-69" fmla="*/ 4907977 w 6141978"/>
              <a:gd name="connsiteY2-70" fmla="*/ 1002043 h 1201318"/>
              <a:gd name="connsiteX3-71" fmla="*/ 6141978 w 6141978"/>
              <a:gd name="connsiteY3-72" fmla="*/ 1098917 h 1201318"/>
            </a:gdLst>
            <a:ahLst/>
            <a:cxnLst>
              <a:cxn ang="0">
                <a:pos x="connsiteX0-1" y="connsiteY0-2"/>
              </a:cxn>
              <a:cxn ang="0">
                <a:pos x="connsiteX1-3" y="connsiteY1-4"/>
              </a:cxn>
              <a:cxn ang="0">
                <a:pos x="connsiteX2-5" y="connsiteY2-6"/>
              </a:cxn>
              <a:cxn ang="0">
                <a:pos x="connsiteX3-7" y="connsiteY3-8"/>
              </a:cxn>
            </a:cxnLst>
            <a:rect l="l" t="t" r="r" b="b"/>
            <a:pathLst>
              <a:path w="6141978" h="1201318">
                <a:moveTo>
                  <a:pt x="0" y="318869"/>
                </a:moveTo>
                <a:cubicBezTo>
                  <a:pt x="746733" y="113556"/>
                  <a:pt x="1928355" y="-83894"/>
                  <a:pt x="2780727" y="36843"/>
                </a:cubicBezTo>
                <a:cubicBezTo>
                  <a:pt x="3633099" y="157580"/>
                  <a:pt x="4447602" y="755468"/>
                  <a:pt x="4907977" y="1002043"/>
                </a:cubicBezTo>
                <a:cubicBezTo>
                  <a:pt x="5368352" y="1221118"/>
                  <a:pt x="5836175" y="1268751"/>
                  <a:pt x="6141978" y="1098917"/>
                </a:cubicBezTo>
              </a:path>
            </a:pathLst>
          </a:custGeom>
          <a:ln w="6350" cmpd="sng">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dirty="0">
              <a:solidFill>
                <a:srgbClr val="000000"/>
              </a:solidFill>
            </a:endParaRPr>
          </a:p>
        </p:txBody>
      </p:sp>
      <p:grpSp>
        <p:nvGrpSpPr>
          <p:cNvPr id="4" name="组合 3"/>
          <p:cNvGrpSpPr/>
          <p:nvPr/>
        </p:nvGrpSpPr>
        <p:grpSpPr>
          <a:xfrm>
            <a:off x="8072583" y="3741746"/>
            <a:ext cx="1133095" cy="847569"/>
            <a:chOff x="6054436" y="2516682"/>
            <a:chExt cx="849821" cy="635481"/>
          </a:xfrm>
        </p:grpSpPr>
        <p:sp>
          <p:nvSpPr>
            <p:cNvPr id="5" name="Freeform 133"/>
            <p:cNvSpPr/>
            <p:nvPr/>
          </p:nvSpPr>
          <p:spPr bwMode="auto">
            <a:xfrm rot="2700000" flipH="1">
              <a:off x="6116557" y="2900581"/>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2"/>
            </a:solidFill>
            <a:ln>
              <a:noFill/>
            </a:ln>
          </p:spPr>
          <p:txBody>
            <a:bodyPr/>
            <a:lstStyle/>
            <a:p>
              <a:endParaRPr lang="en-US" sz="2400" dirty="0">
                <a:solidFill>
                  <a:srgbClr val="000000"/>
                </a:solidFill>
              </a:endParaRPr>
            </a:p>
          </p:txBody>
        </p:sp>
        <p:sp>
          <p:nvSpPr>
            <p:cNvPr id="6" name="Freeform 134"/>
            <p:cNvSpPr/>
            <p:nvPr/>
          </p:nvSpPr>
          <p:spPr bwMode="auto">
            <a:xfrm rot="2700000" flipH="1">
              <a:off x="6176406" y="2915096"/>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chemeClr val="bg1"/>
            </a:solidFill>
            <a:ln>
              <a:noFill/>
            </a:ln>
          </p:spPr>
          <p:txBody>
            <a:bodyPr/>
            <a:lstStyle/>
            <a:p>
              <a:endParaRPr lang="en-US" sz="2400" dirty="0">
                <a:solidFill>
                  <a:srgbClr val="000000"/>
                </a:solidFill>
              </a:endParaRPr>
            </a:p>
          </p:txBody>
        </p:sp>
        <p:sp>
          <p:nvSpPr>
            <p:cNvPr id="7" name="Freeform 135"/>
            <p:cNvSpPr/>
            <p:nvPr/>
          </p:nvSpPr>
          <p:spPr bwMode="auto">
            <a:xfrm rot="2700000" flipH="1">
              <a:off x="6216128" y="2926935"/>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215968"/>
            </a:solidFill>
            <a:ln>
              <a:noFill/>
            </a:ln>
          </p:spPr>
          <p:txBody>
            <a:bodyPr/>
            <a:lstStyle/>
            <a:p>
              <a:endParaRPr lang="en-US" sz="2400" dirty="0">
                <a:solidFill>
                  <a:srgbClr val="000000"/>
                </a:solidFill>
              </a:endParaRPr>
            </a:p>
          </p:txBody>
        </p:sp>
        <p:sp>
          <p:nvSpPr>
            <p:cNvPr id="8" name="Freeform 107"/>
            <p:cNvSpPr/>
            <p:nvPr/>
          </p:nvSpPr>
          <p:spPr bwMode="auto">
            <a:xfrm rot="2700000" flipH="1">
              <a:off x="6219230" y="2666090"/>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bg1">
                <a:lumMod val="75000"/>
              </a:schemeClr>
            </a:solidFill>
            <a:ln>
              <a:noFill/>
            </a:ln>
          </p:spPr>
          <p:txBody>
            <a:bodyPr/>
            <a:lstStyle/>
            <a:p>
              <a:endParaRPr lang="en-US" sz="2400" dirty="0">
                <a:solidFill>
                  <a:srgbClr val="000000"/>
                </a:solidFill>
              </a:endParaRPr>
            </a:p>
          </p:txBody>
        </p:sp>
        <p:sp>
          <p:nvSpPr>
            <p:cNvPr id="9" name="Freeform 107"/>
            <p:cNvSpPr/>
            <p:nvPr/>
          </p:nvSpPr>
          <p:spPr bwMode="auto">
            <a:xfrm rot="2700000">
              <a:off x="6369742" y="2816602"/>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bg1">
                <a:lumMod val="75000"/>
              </a:schemeClr>
            </a:solidFill>
            <a:ln>
              <a:noFill/>
            </a:ln>
          </p:spPr>
          <p:txBody>
            <a:bodyPr/>
            <a:lstStyle/>
            <a:p>
              <a:endParaRPr lang="en-US" sz="2400" dirty="0">
                <a:solidFill>
                  <a:srgbClr val="000000"/>
                </a:solidFill>
              </a:endParaRPr>
            </a:p>
          </p:txBody>
        </p:sp>
        <p:sp>
          <p:nvSpPr>
            <p:cNvPr id="10" name="Freeform 108"/>
            <p:cNvSpPr/>
            <p:nvPr/>
          </p:nvSpPr>
          <p:spPr bwMode="auto">
            <a:xfrm rot="2700000">
              <a:off x="6407803" y="2370881"/>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215968"/>
            </a:solidFill>
            <a:ln>
              <a:noFill/>
            </a:ln>
          </p:spPr>
          <p:txBody>
            <a:bodyPr/>
            <a:lstStyle/>
            <a:p>
              <a:endParaRPr lang="en-US" sz="2400" dirty="0">
                <a:solidFill>
                  <a:srgbClr val="000000"/>
                </a:solidFill>
              </a:endParaRPr>
            </a:p>
          </p:txBody>
        </p:sp>
        <p:sp>
          <p:nvSpPr>
            <p:cNvPr id="11" name="Oval 113"/>
            <p:cNvSpPr>
              <a:spLocks noChangeArrowheads="1"/>
            </p:cNvSpPr>
            <p:nvPr/>
          </p:nvSpPr>
          <p:spPr bwMode="auto">
            <a:xfrm rot="2700000">
              <a:off x="6568043" y="2592693"/>
              <a:ext cx="117123" cy="114085"/>
            </a:xfrm>
            <a:prstGeom prst="ellipse">
              <a:avLst/>
            </a:prstGeom>
            <a:solidFill>
              <a:schemeClr val="bg1"/>
            </a:solidFill>
            <a:ln>
              <a:noFill/>
            </a:ln>
          </p:spPr>
          <p:txBody>
            <a:bodyPr/>
            <a:lstStyle/>
            <a:p>
              <a:endParaRPr lang="en-US" sz="2400" dirty="0">
                <a:solidFill>
                  <a:srgbClr val="000000"/>
                </a:solidFill>
              </a:endParaRPr>
            </a:p>
          </p:txBody>
        </p:sp>
        <p:sp>
          <p:nvSpPr>
            <p:cNvPr id="12" name="Oval 116"/>
            <p:cNvSpPr>
              <a:spLocks noChangeArrowheads="1"/>
            </p:cNvSpPr>
            <p:nvPr/>
          </p:nvSpPr>
          <p:spPr bwMode="auto">
            <a:xfrm rot="2700000">
              <a:off x="6500229" y="2704639"/>
              <a:ext cx="70303" cy="72640"/>
            </a:xfrm>
            <a:prstGeom prst="ellipse">
              <a:avLst/>
            </a:prstGeom>
            <a:solidFill>
              <a:schemeClr val="bg1"/>
            </a:solidFill>
            <a:ln>
              <a:noFill/>
            </a:ln>
          </p:spPr>
          <p:txBody>
            <a:bodyPr/>
            <a:lstStyle/>
            <a:p>
              <a:endParaRPr lang="en-US" sz="2400" dirty="0">
                <a:solidFill>
                  <a:srgbClr val="000000"/>
                </a:solidFill>
              </a:endParaRPr>
            </a:p>
          </p:txBody>
        </p:sp>
        <p:sp>
          <p:nvSpPr>
            <p:cNvPr id="13" name="Oval 119"/>
            <p:cNvSpPr>
              <a:spLocks noChangeArrowheads="1"/>
            </p:cNvSpPr>
            <p:nvPr/>
          </p:nvSpPr>
          <p:spPr bwMode="auto">
            <a:xfrm rot="2700000">
              <a:off x="6447912" y="2785652"/>
              <a:ext cx="43239" cy="42313"/>
            </a:xfrm>
            <a:prstGeom prst="ellipse">
              <a:avLst/>
            </a:prstGeom>
            <a:solidFill>
              <a:schemeClr val="bg1"/>
            </a:solidFill>
            <a:ln>
              <a:noFill/>
            </a:ln>
          </p:spPr>
          <p:txBody>
            <a:bodyPr/>
            <a:lstStyle/>
            <a:p>
              <a:endParaRPr lang="en-US" sz="2400" dirty="0">
                <a:solidFill>
                  <a:srgbClr val="000000"/>
                </a:solidFill>
              </a:endParaRPr>
            </a:p>
          </p:txBody>
        </p:sp>
        <p:sp>
          <p:nvSpPr>
            <p:cNvPr id="14" name="Rectangle 27"/>
            <p:cNvSpPr/>
            <p:nvPr/>
          </p:nvSpPr>
          <p:spPr>
            <a:xfrm rot="2700000">
              <a:off x="6301683" y="2909543"/>
              <a:ext cx="71523" cy="43830"/>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solidFill>
                  <a:srgbClr val="000000"/>
                </a:solidFill>
              </a:endParaRPr>
            </a:p>
          </p:txBody>
        </p:sp>
      </p:grpSp>
      <p:sp>
        <p:nvSpPr>
          <p:cNvPr id="15" name="Rounded Rectangle 34"/>
          <p:cNvSpPr/>
          <p:nvPr/>
        </p:nvSpPr>
        <p:spPr>
          <a:xfrm>
            <a:off x="757828" y="3067008"/>
            <a:ext cx="660597" cy="660801"/>
          </a:xfrm>
          <a:prstGeom prst="roundRect">
            <a:avLst>
              <a:gd name="adj" fmla="val 50000"/>
            </a:avLst>
          </a:prstGeom>
          <a:solidFill>
            <a:srgbClr val="F7BC29"/>
          </a:solidFill>
          <a:ln w="12700">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sp>
        <p:nvSpPr>
          <p:cNvPr id="16" name="Freeform 50"/>
          <p:cNvSpPr>
            <a:spLocks noEditPoints="1"/>
          </p:cNvSpPr>
          <p:nvPr/>
        </p:nvSpPr>
        <p:spPr bwMode="auto">
          <a:xfrm>
            <a:off x="972515" y="3251744"/>
            <a:ext cx="231227" cy="291329"/>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bg2"/>
          </a:solidFill>
          <a:ln w="9525">
            <a:noFill/>
            <a:round/>
          </a:ln>
        </p:spPr>
        <p:txBody>
          <a:bodyPr vert="horz" wrap="square" lIns="121920" tIns="60960" rIns="121920" bIns="60960" numCol="1" anchor="t" anchorCtr="0" compatLnSpc="1"/>
          <a:lstStyle/>
          <a:p>
            <a:endParaRPr lang="ko-KR" altLang="en-US" sz="2400">
              <a:solidFill>
                <a:srgbClr val="000000"/>
              </a:solidFill>
            </a:endParaRPr>
          </a:p>
        </p:txBody>
      </p:sp>
      <p:sp>
        <p:nvSpPr>
          <p:cNvPr id="17" name="Oval 40"/>
          <p:cNvSpPr/>
          <p:nvPr/>
        </p:nvSpPr>
        <p:spPr>
          <a:xfrm>
            <a:off x="9202699" y="2046290"/>
            <a:ext cx="1660604" cy="1661116"/>
          </a:xfrm>
          <a:prstGeom prst="ellipse">
            <a:avLst/>
          </a:prstGeom>
          <a:solidFill>
            <a:srgbClr val="F48945"/>
          </a:solidFill>
          <a:ln w="12700">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sp>
        <p:nvSpPr>
          <p:cNvPr id="18" name="Rounded Rectangle 34"/>
          <p:cNvSpPr/>
          <p:nvPr/>
        </p:nvSpPr>
        <p:spPr>
          <a:xfrm>
            <a:off x="3449199" y="2949960"/>
            <a:ext cx="660597" cy="660801"/>
          </a:xfrm>
          <a:prstGeom prst="roundRect">
            <a:avLst>
              <a:gd name="adj" fmla="val 50000"/>
            </a:avLst>
          </a:prstGeom>
          <a:solidFill>
            <a:srgbClr val="9A340F"/>
          </a:solidFill>
          <a:ln w="12700">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sp>
        <p:nvSpPr>
          <p:cNvPr id="19" name="Freeform 48"/>
          <p:cNvSpPr>
            <a:spLocks noEditPoints="1"/>
          </p:cNvSpPr>
          <p:nvPr/>
        </p:nvSpPr>
        <p:spPr bwMode="auto">
          <a:xfrm>
            <a:off x="3672581" y="3126375"/>
            <a:ext cx="213832" cy="312976"/>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bg2"/>
          </a:solidFill>
          <a:ln w="9525">
            <a:noFill/>
            <a:round/>
          </a:ln>
        </p:spPr>
        <p:txBody>
          <a:bodyPr vert="horz" wrap="square" lIns="121920" tIns="60960" rIns="121920" bIns="60960" numCol="1" anchor="t" anchorCtr="0" compatLnSpc="1"/>
          <a:lstStyle/>
          <a:p>
            <a:endParaRPr lang="ko-KR" altLang="en-US" sz="2400">
              <a:solidFill>
                <a:srgbClr val="000000"/>
              </a:solidFill>
            </a:endParaRPr>
          </a:p>
        </p:txBody>
      </p:sp>
      <p:sp>
        <p:nvSpPr>
          <p:cNvPr id="20" name="Rounded Rectangle 34"/>
          <p:cNvSpPr/>
          <p:nvPr/>
        </p:nvSpPr>
        <p:spPr>
          <a:xfrm>
            <a:off x="6217390" y="4199493"/>
            <a:ext cx="660597" cy="660801"/>
          </a:xfrm>
          <a:prstGeom prst="roundRect">
            <a:avLst>
              <a:gd name="adj" fmla="val 50000"/>
            </a:avLst>
          </a:prstGeom>
          <a:solidFill>
            <a:srgbClr val="F48945"/>
          </a:solidFill>
          <a:ln w="12700">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grpSp>
        <p:nvGrpSpPr>
          <p:cNvPr id="21" name="Group 30"/>
          <p:cNvGrpSpPr/>
          <p:nvPr/>
        </p:nvGrpSpPr>
        <p:grpSpPr>
          <a:xfrm>
            <a:off x="6407949" y="4416478"/>
            <a:ext cx="280272" cy="245881"/>
            <a:chOff x="3175" y="-1587"/>
            <a:chExt cx="490538" cy="430212"/>
          </a:xfrm>
          <a:solidFill>
            <a:schemeClr val="bg2"/>
          </a:solidFill>
        </p:grpSpPr>
        <p:sp>
          <p:nvSpPr>
            <p:cNvPr id="22"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2400">
                <a:solidFill>
                  <a:srgbClr val="000000"/>
                </a:solidFill>
              </a:endParaRPr>
            </a:p>
          </p:txBody>
        </p:sp>
        <p:sp>
          <p:nvSpPr>
            <p:cNvPr id="23"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2400">
                <a:solidFill>
                  <a:srgbClr val="000000"/>
                </a:solidFill>
              </a:endParaRPr>
            </a:p>
          </p:txBody>
        </p:sp>
      </p:grpSp>
      <p:sp>
        <p:nvSpPr>
          <p:cNvPr id="24" name="TextBox 98"/>
          <p:cNvSpPr txBox="1"/>
          <p:nvPr/>
        </p:nvSpPr>
        <p:spPr>
          <a:xfrm>
            <a:off x="9530300" y="2525876"/>
            <a:ext cx="1005403" cy="584775"/>
          </a:xfrm>
          <a:prstGeom prst="rect">
            <a:avLst/>
          </a:prstGeom>
          <a:noFill/>
        </p:spPr>
        <p:txBody>
          <a:bodyPr wrap="none" rtlCol="0">
            <a:spAutoFit/>
          </a:bodyPr>
          <a:lstStyle/>
          <a:p>
            <a:pPr algn="ctr"/>
            <a:r>
              <a:rPr lang="zh-CN" altLang="en-US" sz="1600" dirty="0">
                <a:solidFill>
                  <a:srgbClr val="FFFFFF"/>
                </a:solidFill>
                <a:latin typeface="思源黑体 CN Medium" panose="020B0600000000000000" pitchFamily="34" charset="-122"/>
                <a:ea typeface="思源黑体 CN Medium" panose="020B0600000000000000" pitchFamily="34" charset="-122"/>
              </a:rPr>
              <a:t>单击此处</a:t>
            </a:r>
          </a:p>
          <a:p>
            <a:pPr algn="ctr"/>
            <a:r>
              <a:rPr lang="zh-CN" altLang="en-US" sz="1600" dirty="0">
                <a:solidFill>
                  <a:srgbClr val="FFFFFF"/>
                </a:solidFill>
                <a:latin typeface="思源黑体 CN Medium" panose="020B0600000000000000" pitchFamily="34" charset="-122"/>
                <a:ea typeface="思源黑体 CN Medium" panose="020B0600000000000000" pitchFamily="34" charset="-122"/>
              </a:rPr>
              <a:t>添加名称</a:t>
            </a:r>
          </a:p>
        </p:txBody>
      </p:sp>
      <p:sp>
        <p:nvSpPr>
          <p:cNvPr id="25" name="矩形 24"/>
          <p:cNvSpPr/>
          <p:nvPr/>
        </p:nvSpPr>
        <p:spPr>
          <a:xfrm>
            <a:off x="5885719" y="5053770"/>
            <a:ext cx="1980011"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请在此输入标题</a:t>
            </a:r>
            <a:endParaRPr lang="en-US" altLang="zh-CN"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6" name="矩形 47"/>
          <p:cNvSpPr>
            <a:spLocks noChangeArrowheads="1"/>
          </p:cNvSpPr>
          <p:nvPr/>
        </p:nvSpPr>
        <p:spPr bwMode="auto">
          <a:xfrm>
            <a:off x="5907654" y="5421207"/>
            <a:ext cx="3043118"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请在此输入您需要的文字内容感谢您使用我们的</a:t>
            </a:r>
            <a:r>
              <a:rPr lang="en-GB"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PPT</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模板</a:t>
            </a:r>
          </a:p>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a:t>
            </a:r>
          </a:p>
        </p:txBody>
      </p:sp>
      <p:sp>
        <p:nvSpPr>
          <p:cNvPr id="27" name="矩形 26"/>
          <p:cNvSpPr/>
          <p:nvPr/>
        </p:nvSpPr>
        <p:spPr>
          <a:xfrm>
            <a:off x="424719" y="4025070"/>
            <a:ext cx="1980011"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请在此输入标题</a:t>
            </a:r>
            <a:endParaRPr lang="en-US" altLang="zh-CN"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8" name="矩形 47"/>
          <p:cNvSpPr>
            <a:spLocks noChangeArrowheads="1"/>
          </p:cNvSpPr>
          <p:nvPr/>
        </p:nvSpPr>
        <p:spPr bwMode="auto">
          <a:xfrm>
            <a:off x="446654" y="4392507"/>
            <a:ext cx="3043118"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请在此输入您需要的文字内容感谢您使用我们的</a:t>
            </a:r>
            <a:r>
              <a:rPr lang="en-GB"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PPT</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模板</a:t>
            </a:r>
          </a:p>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a:t>
            </a:r>
          </a:p>
        </p:txBody>
      </p:sp>
      <p:sp>
        <p:nvSpPr>
          <p:cNvPr id="29" name="矩形 28"/>
          <p:cNvSpPr/>
          <p:nvPr/>
        </p:nvSpPr>
        <p:spPr>
          <a:xfrm>
            <a:off x="3427264" y="1546441"/>
            <a:ext cx="1980011"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请在此输入标题</a:t>
            </a:r>
            <a:endParaRPr lang="en-US" altLang="zh-CN"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30" name="矩形 47"/>
          <p:cNvSpPr>
            <a:spLocks noChangeArrowheads="1"/>
          </p:cNvSpPr>
          <p:nvPr/>
        </p:nvSpPr>
        <p:spPr bwMode="auto">
          <a:xfrm>
            <a:off x="3449199" y="1913878"/>
            <a:ext cx="3043118"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请在此输入您需要的文字内容感谢您使用我们的</a:t>
            </a:r>
            <a:r>
              <a:rPr lang="en-GB"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PPT</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模板</a:t>
            </a:r>
          </a:p>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a:t>
            </a:r>
          </a:p>
        </p:txBody>
      </p:sp>
      <p:sp>
        <p:nvSpPr>
          <p:cNvPr id="31" name="矩形 30"/>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后续工作规划</a:t>
            </a:r>
          </a:p>
        </p:txBody>
      </p:sp>
      <p:grpSp>
        <p:nvGrpSpPr>
          <p:cNvPr id="32" name="组合 31"/>
          <p:cNvGrpSpPr/>
          <p:nvPr/>
        </p:nvGrpSpPr>
        <p:grpSpPr>
          <a:xfrm>
            <a:off x="0" y="6786245"/>
            <a:ext cx="12209145" cy="107950"/>
            <a:chOff x="0" y="10687"/>
            <a:chExt cx="19227" cy="170"/>
          </a:xfrm>
        </p:grpSpPr>
        <p:grpSp>
          <p:nvGrpSpPr>
            <p:cNvPr id="33" name="组合 32"/>
            <p:cNvGrpSpPr/>
            <p:nvPr/>
          </p:nvGrpSpPr>
          <p:grpSpPr>
            <a:xfrm>
              <a:off x="0" y="10687"/>
              <a:ext cx="17400" cy="170"/>
              <a:chOff x="0" y="8769"/>
              <a:chExt cx="17400" cy="170"/>
            </a:xfrm>
          </p:grpSpPr>
          <p:sp>
            <p:nvSpPr>
              <p:cNvPr id="34" name="矩形 33"/>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EEB551BB-ED8F-4B9D-B84B-80F0E3A5C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par>
                                <p:cTn id="29" presetID="3"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linds(horizontal)">
                                      <p:cBhvr>
                                        <p:cTn id="43" dur="500"/>
                                        <p:tgtEl>
                                          <p:spTgt spid="2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linds(horizontal)">
                                      <p:cBhvr>
                                        <p:cTn id="46" dur="500"/>
                                        <p:tgtEl>
                                          <p:spTgt spid="2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bldLvl="0" animBg="1"/>
      <p:bldP spid="16" grpId="0" bldLvl="0" animBg="1"/>
      <p:bldP spid="17" grpId="0" bldLvl="0" animBg="1"/>
      <p:bldP spid="18" grpId="0" bldLvl="0" animBg="1"/>
      <p:bldP spid="19" grpId="0" bldLvl="0" animBg="1"/>
      <p:bldP spid="20" grpId="0" bldLvl="0" animBg="1"/>
      <p:bldP spid="24" grpId="0"/>
      <p:bldP spid="25" grpId="0"/>
      <p:bldP spid="26" grpId="0"/>
      <p:bldP spid="27"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2" name="矩形 1"/>
          <p:cNvSpPr/>
          <p:nvPr/>
        </p:nvSpPr>
        <p:spPr>
          <a:xfrm>
            <a:off x="0" y="1958898"/>
            <a:ext cx="12192000" cy="3620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6" name="矩形: 圆角 5"/>
          <p:cNvSpPr/>
          <p:nvPr/>
        </p:nvSpPr>
        <p:spPr>
          <a:xfrm>
            <a:off x="0" y="1951380"/>
            <a:ext cx="1554480" cy="3635308"/>
          </a:xfrm>
          <a:prstGeom prst="roundRect">
            <a:avLst>
              <a:gd name="adj" fmla="val 0"/>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矩形: 圆角 6"/>
          <p:cNvSpPr/>
          <p:nvPr/>
        </p:nvSpPr>
        <p:spPr>
          <a:xfrm>
            <a:off x="1554480" y="1951380"/>
            <a:ext cx="213360" cy="3635308"/>
          </a:xfrm>
          <a:prstGeom prst="roundRect">
            <a:avLst>
              <a:gd name="adj" fmla="val 0"/>
            </a:avLst>
          </a:prstGeom>
          <a:solidFill>
            <a:srgbClr val="2159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矩形 7"/>
          <p:cNvSpPr/>
          <p:nvPr/>
        </p:nvSpPr>
        <p:spPr>
          <a:xfrm>
            <a:off x="7217923" y="1951380"/>
            <a:ext cx="4974077" cy="3635308"/>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9" name="矩形 8"/>
          <p:cNvSpPr/>
          <p:nvPr/>
        </p:nvSpPr>
        <p:spPr>
          <a:xfrm>
            <a:off x="2050296" y="2429858"/>
            <a:ext cx="3048177" cy="555613"/>
          </a:xfrm>
          <a:prstGeom prst="rect">
            <a:avLst/>
          </a:prstGeom>
        </p:spPr>
        <p:txBody>
          <a:bodyPr vert="horz" lIns="91440" tIns="45720" rIns="91440" bIns="45720" rtlCol="0" anchor="b">
            <a:noAutofit/>
          </a:bodyPr>
          <a:lstStyle/>
          <a:p>
            <a:pPr>
              <a:lnSpc>
                <a:spcPts val="2500"/>
              </a:lnSpc>
              <a:spcBef>
                <a:spcPct val="0"/>
              </a:spcBef>
            </a:pPr>
            <a:r>
              <a:rPr lang="zh-CN" altLang="en-US" sz="28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输入此处标题</a:t>
            </a:r>
          </a:p>
        </p:txBody>
      </p:sp>
      <p:sp>
        <p:nvSpPr>
          <p:cNvPr id="10" name="矩形 9"/>
          <p:cNvSpPr/>
          <p:nvPr/>
        </p:nvSpPr>
        <p:spPr>
          <a:xfrm>
            <a:off x="2050296" y="3100516"/>
            <a:ext cx="4458451" cy="938318"/>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形 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284" y="2695210"/>
            <a:ext cx="569913" cy="569913"/>
          </a:xfrm>
          <a:prstGeom prst="rect">
            <a:avLst/>
          </a:prstGeom>
        </p:spPr>
      </p:pic>
      <p:pic>
        <p:nvPicPr>
          <p:cNvPr id="12" name="图形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2284" y="4299039"/>
            <a:ext cx="569913" cy="569913"/>
          </a:xfrm>
          <a:prstGeom prst="rect">
            <a:avLst/>
          </a:prstGeom>
        </p:spPr>
      </p:pic>
      <p:sp>
        <p:nvSpPr>
          <p:cNvPr id="13" name="矩形 12"/>
          <p:cNvSpPr/>
          <p:nvPr/>
        </p:nvSpPr>
        <p:spPr>
          <a:xfrm>
            <a:off x="2050296" y="4299039"/>
            <a:ext cx="4458451" cy="938318"/>
          </a:xfrm>
          <a:prstGeom prst="rect">
            <a:avLst/>
          </a:prstGeom>
        </p:spPr>
        <p:txBody>
          <a:bodyPr vert="horz" lIns="91440" tIns="45720" rIns="91440" bIns="45720" rtlCol="0" anchor="b">
            <a:noAutofit/>
          </a:bodyPr>
          <a:lstStyle/>
          <a:p>
            <a:pP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grpSp>
        <p:nvGrpSpPr>
          <p:cNvPr id="3" name="组合 2"/>
          <p:cNvGrpSpPr/>
          <p:nvPr/>
        </p:nvGrpSpPr>
        <p:grpSpPr>
          <a:xfrm>
            <a:off x="0" y="6786245"/>
            <a:ext cx="12209145" cy="107950"/>
            <a:chOff x="0" y="10687"/>
            <a:chExt cx="19227" cy="170"/>
          </a:xfrm>
        </p:grpSpPr>
        <p:grpSp>
          <p:nvGrpSpPr>
            <p:cNvPr id="24" name="组合 23"/>
            <p:cNvGrpSpPr/>
            <p:nvPr/>
          </p:nvGrpSpPr>
          <p:grpSpPr>
            <a:xfrm>
              <a:off x="0" y="10687"/>
              <a:ext cx="17400" cy="170"/>
              <a:chOff x="0" y="8769"/>
              <a:chExt cx="17400" cy="170"/>
            </a:xfrm>
          </p:grpSpPr>
          <p:sp>
            <p:nvSpPr>
              <p:cNvPr id="22" name="矩形 21"/>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后续工作规划</a:t>
            </a:r>
          </a:p>
        </p:txBody>
      </p:sp>
      <p:pic>
        <p:nvPicPr>
          <p:cNvPr id="5" name="图片 4">
            <a:extLst>
              <a:ext uri="{FF2B5EF4-FFF2-40B4-BE49-F238E27FC236}">
                <a16:creationId xmlns:a16="http://schemas.microsoft.com/office/drawing/2014/main" id="{832BF6A8-DFAD-49DD-A507-A94928ADD8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fltVal val="0"/>
                                          </p:val>
                                        </p:tav>
                                        <p:tav tm="100000">
                                          <p:val>
                                            <p:strVal val="#ppt_w"/>
                                          </p:val>
                                        </p:tav>
                                      </p:tavLst>
                                    </p:anim>
                                    <p:anim calcmode="lin" valueType="num">
                                      <p:cBhvr>
                                        <p:cTn id="12" dur="750" fill="hold"/>
                                        <p:tgtEl>
                                          <p:spTgt spid="6"/>
                                        </p:tgtEl>
                                        <p:attrNameLst>
                                          <p:attrName>ppt_h</p:attrName>
                                        </p:attrNameLst>
                                      </p:cBhvr>
                                      <p:tavLst>
                                        <p:tav tm="0">
                                          <p:val>
                                            <p:fltVal val="0"/>
                                          </p:val>
                                        </p:tav>
                                        <p:tav tm="100000">
                                          <p:val>
                                            <p:strVal val="#ppt_h"/>
                                          </p:val>
                                        </p:tav>
                                      </p:tavLst>
                                    </p:anim>
                                    <p:animEffect transition="in" filter="fade">
                                      <p:cBhvr>
                                        <p:cTn id="13" dur="750"/>
                                        <p:tgtEl>
                                          <p:spTgt spid="6"/>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750"/>
                                        <p:tgtEl>
                                          <p:spTgt spid="7"/>
                                        </p:tgtEl>
                                      </p:cBhvr>
                                    </p:animEffect>
                                  </p:childTnLst>
                                </p:cTn>
                              </p:par>
                            </p:childTnLst>
                          </p:cTn>
                        </p:par>
                        <p:par>
                          <p:cTn id="18" fill="hold">
                            <p:stCondLst>
                              <p:cond delay="3000"/>
                            </p:stCondLst>
                            <p:childTnLst>
                              <p:par>
                                <p:cTn id="19" presetID="53"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fltVal val="0"/>
                                          </p:val>
                                        </p:tav>
                                        <p:tav tm="100000">
                                          <p:val>
                                            <p:strVal val="#ppt_w"/>
                                          </p:val>
                                        </p:tav>
                                      </p:tavLst>
                                    </p:anim>
                                    <p:anim calcmode="lin" valueType="num">
                                      <p:cBhvr>
                                        <p:cTn id="22" dur="750" fill="hold"/>
                                        <p:tgtEl>
                                          <p:spTgt spid="11"/>
                                        </p:tgtEl>
                                        <p:attrNameLst>
                                          <p:attrName>ppt_h</p:attrName>
                                        </p:attrNameLst>
                                      </p:cBhvr>
                                      <p:tavLst>
                                        <p:tav tm="0">
                                          <p:val>
                                            <p:fltVal val="0"/>
                                          </p:val>
                                        </p:tav>
                                        <p:tav tm="100000">
                                          <p:val>
                                            <p:strVal val="#ppt_h"/>
                                          </p:val>
                                        </p:tav>
                                      </p:tavLst>
                                    </p:anim>
                                    <p:animEffect transition="in" filter="fade">
                                      <p:cBhvr>
                                        <p:cTn id="23" dur="75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Effect transition="in" filter="fade">
                                      <p:cBhvr>
                                        <p:cTn id="28" dur="750"/>
                                        <p:tgtEl>
                                          <p:spTgt spid="12"/>
                                        </p:tgtEl>
                                      </p:cBhvr>
                                    </p:animEffect>
                                  </p:childTnLst>
                                </p:cTn>
                              </p:par>
                            </p:childTnLst>
                          </p:cTn>
                        </p:par>
                        <p:par>
                          <p:cTn id="29" fill="hold">
                            <p:stCondLst>
                              <p:cond delay="40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750" fill="hold"/>
                                        <p:tgtEl>
                                          <p:spTgt spid="9"/>
                                        </p:tgtEl>
                                        <p:attrNameLst>
                                          <p:attrName>ppt_w</p:attrName>
                                        </p:attrNameLst>
                                      </p:cBhvr>
                                      <p:tavLst>
                                        <p:tav tm="0">
                                          <p:val>
                                            <p:fltVal val="0"/>
                                          </p:val>
                                        </p:tav>
                                        <p:tav tm="100000">
                                          <p:val>
                                            <p:strVal val="#ppt_w"/>
                                          </p:val>
                                        </p:tav>
                                      </p:tavLst>
                                    </p:anim>
                                    <p:anim calcmode="lin" valueType="num">
                                      <p:cBhvr>
                                        <p:cTn id="33" dur="750" fill="hold"/>
                                        <p:tgtEl>
                                          <p:spTgt spid="9"/>
                                        </p:tgtEl>
                                        <p:attrNameLst>
                                          <p:attrName>ppt_h</p:attrName>
                                        </p:attrNameLst>
                                      </p:cBhvr>
                                      <p:tavLst>
                                        <p:tav tm="0">
                                          <p:val>
                                            <p:fltVal val="0"/>
                                          </p:val>
                                        </p:tav>
                                        <p:tav tm="100000">
                                          <p:val>
                                            <p:strVal val="#ppt_h"/>
                                          </p:val>
                                        </p:tav>
                                      </p:tavLst>
                                    </p:anim>
                                    <p:animEffect transition="in" filter="fade">
                                      <p:cBhvr>
                                        <p:cTn id="34" dur="750"/>
                                        <p:tgtEl>
                                          <p:spTgt spid="9"/>
                                        </p:tgtEl>
                                      </p:cBhvr>
                                    </p:animEffect>
                                  </p:childTnLst>
                                </p:cTn>
                              </p:par>
                            </p:childTnLst>
                          </p:cTn>
                        </p:par>
                        <p:par>
                          <p:cTn id="35" fill="hold">
                            <p:stCondLst>
                              <p:cond delay="50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750"/>
                                        <p:tgtEl>
                                          <p:spTgt spid="10"/>
                                        </p:tgtEl>
                                      </p:cBhvr>
                                    </p:animEffect>
                                  </p:childTnLst>
                                </p:cTn>
                              </p:par>
                            </p:childTnLst>
                          </p:cTn>
                        </p:par>
                        <p:par>
                          <p:cTn id="39" fill="hold">
                            <p:stCondLst>
                              <p:cond delay="60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750"/>
                                        <p:tgtEl>
                                          <p:spTgt spid="13"/>
                                        </p:tgtEl>
                                      </p:cBhvr>
                                    </p:animEffect>
                                  </p:childTnLst>
                                </p:cTn>
                              </p:par>
                            </p:childTnLst>
                          </p:cTn>
                        </p:par>
                        <p:par>
                          <p:cTn id="43" fill="hold">
                            <p:stCondLst>
                              <p:cond delay="7000"/>
                            </p:stCondLst>
                            <p:childTnLst>
                              <p:par>
                                <p:cTn id="44" presetID="14"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ldLvl="0" animBg="1"/>
      <p:bldP spid="7" grpId="0" bldLvl="0" animBg="1"/>
      <p:bldP spid="8" grpId="0" bldLvl="0" animBg="1"/>
      <p:bldP spid="9" grpId="0"/>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r="-18000"/>
          </a:stretch>
        </a:blipFill>
        <a:effectLst/>
      </p:bgPr>
    </p:bg>
    <p:spTree>
      <p:nvGrpSpPr>
        <p:cNvPr id="1" name=""/>
        <p:cNvGrpSpPr/>
        <p:nvPr/>
      </p:nvGrpSpPr>
      <p:grpSpPr>
        <a:xfrm>
          <a:off x="0" y="0"/>
          <a:ext cx="0" cy="0"/>
          <a:chOff x="0" y="0"/>
          <a:chExt cx="0" cy="0"/>
        </a:xfrm>
      </p:grpSpPr>
      <p:sp>
        <p:nvSpPr>
          <p:cNvPr id="3" name="六边形 2"/>
          <p:cNvSpPr>
            <a:spLocks noChangeAspect="1"/>
          </p:cNvSpPr>
          <p:nvPr/>
        </p:nvSpPr>
        <p:spPr>
          <a:xfrm rot="5400000">
            <a:off x="563229" y="2517899"/>
            <a:ext cx="541796" cy="466618"/>
          </a:xfrm>
          <a:prstGeom prst="hexagon">
            <a:avLst/>
          </a:prstGeom>
          <a:noFill/>
          <a:ln>
            <a:solidFill>
              <a:schemeClr val="tx1">
                <a:lumMod val="65000"/>
                <a:lumOff val="35000"/>
              </a:schemeClr>
            </a:solidFill>
          </a:ln>
          <a:effectLst>
            <a:outerShdw blurRad="254000" dist="165100" dir="5400000" algn="t" rotWithShape="0">
              <a:prstClr val="black">
                <a:alpha val="40000"/>
              </a:prstClr>
            </a:outerShdw>
          </a:effectLst>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a:spLocks noChangeAspect="1"/>
          </p:cNvSpPr>
          <p:nvPr/>
        </p:nvSpPr>
        <p:spPr>
          <a:xfrm rot="5400000">
            <a:off x="4408170" y="1914525"/>
            <a:ext cx="817245" cy="719455"/>
          </a:xfrm>
          <a:prstGeom prst="hexagon">
            <a:avLst>
              <a:gd name="adj" fmla="val 31096"/>
              <a:gd name="vf" fmla="val 115470"/>
            </a:avLst>
          </a:prstGeom>
          <a:solidFill>
            <a:schemeClr val="accent5">
              <a:lumMod val="50000"/>
            </a:schemeClr>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a:spLocks noChangeAspect="1"/>
          </p:cNvSpPr>
          <p:nvPr/>
        </p:nvSpPr>
        <p:spPr>
          <a:xfrm rot="5400000">
            <a:off x="-71755" y="197485"/>
            <a:ext cx="1042035" cy="897890"/>
          </a:xfrm>
          <a:prstGeom prst="hexagon">
            <a:avLst/>
          </a:prstGeom>
          <a:solidFill>
            <a:srgbClr val="F5863F"/>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a:spLocks noChangeAspect="1"/>
          </p:cNvSpPr>
          <p:nvPr/>
        </p:nvSpPr>
        <p:spPr>
          <a:xfrm rot="5400000">
            <a:off x="2693442" y="3399130"/>
            <a:ext cx="859993" cy="740664"/>
          </a:xfrm>
          <a:prstGeom prst="hexagon">
            <a:avLst/>
          </a:prstGeom>
          <a:noFill/>
          <a:ln>
            <a:solidFill>
              <a:srgbClr val="F5863F"/>
            </a:solidFill>
          </a:ln>
          <a:effectLst>
            <a:outerShdw blurRad="254000" dist="165100" dir="5400000" algn="t" rotWithShape="0">
              <a:prstClr val="black">
                <a:alpha val="40000"/>
              </a:prstClr>
            </a:outerShdw>
          </a:effectLst>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ChangeAspect="1"/>
          </p:cNvSpPr>
          <p:nvPr/>
        </p:nvSpPr>
        <p:spPr>
          <a:xfrm rot="5400000">
            <a:off x="1751965" y="3698875"/>
            <a:ext cx="386715" cy="364490"/>
          </a:xfrm>
          <a:prstGeom prst="hexagon">
            <a:avLst/>
          </a:prstGeom>
          <a:solidFill>
            <a:srgbClr val="9A340F"/>
          </a:solidFill>
          <a:ln>
            <a:no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539240" y="1674495"/>
            <a:ext cx="1393190" cy="1198880"/>
          </a:xfrm>
          <a:prstGeom prst="rect">
            <a:avLst/>
          </a:prstGeom>
          <a:noFill/>
        </p:spPr>
        <p:txBody>
          <a:bodyPr wrap="square" rtlCol="0">
            <a:spAutoFit/>
          </a:bodyPr>
          <a:lstStyle/>
          <a:p>
            <a:r>
              <a:rPr lang="en-US" altLang="zh-CN" sz="3600"/>
              <a:t>YOURLOGO</a:t>
            </a:r>
          </a:p>
        </p:txBody>
      </p:sp>
      <p:sp>
        <p:nvSpPr>
          <p:cNvPr id="145" name="矩形 144"/>
          <p:cNvSpPr/>
          <p:nvPr/>
        </p:nvSpPr>
        <p:spPr>
          <a:xfrm>
            <a:off x="6406309" y="2682858"/>
            <a:ext cx="5669280" cy="1106805"/>
          </a:xfrm>
          <a:prstGeom prst="rect">
            <a:avLst/>
          </a:prstGeom>
        </p:spPr>
        <p:txBody>
          <a:bodyPr wrap="none">
            <a:spAutoFit/>
          </a:bodyPr>
          <a:lstStyle/>
          <a:p>
            <a:pPr algn="r"/>
            <a:r>
              <a:rPr lang="zh-CN" altLang="en-US" sz="6600" spc="600" dirty="0">
                <a:solidFill>
                  <a:schemeClr val="tx1">
                    <a:lumMod val="65000"/>
                    <a:lumOff val="35000"/>
                  </a:schemeClr>
                </a:solidFill>
                <a:latin typeface="字魂35号-经典雅黑" panose="02000000000000000000" pitchFamily="2" charset="-122"/>
                <a:ea typeface="字魂35号-经典雅黑" panose="02000000000000000000" pitchFamily="2" charset="-122"/>
                <a:sym typeface="Arial" panose="020B0604020202020204" pitchFamily="34" charset="0"/>
              </a:rPr>
              <a:t>商务总结报告</a:t>
            </a:r>
          </a:p>
        </p:txBody>
      </p:sp>
      <p:sp>
        <p:nvSpPr>
          <p:cNvPr id="2" name="矩形 1"/>
          <p:cNvSpPr/>
          <p:nvPr/>
        </p:nvSpPr>
        <p:spPr>
          <a:xfrm>
            <a:off x="6406515" y="3789680"/>
            <a:ext cx="5506720" cy="533400"/>
          </a:xfrm>
          <a:prstGeom prst="rect">
            <a:avLst/>
          </a:prstGeom>
        </p:spPr>
        <p:txBody>
          <a:bodyPr wrap="square">
            <a:spAutoFit/>
          </a:bodyPr>
          <a:lstStyle/>
          <a:p>
            <a:pPr algn="r">
              <a:lnSpc>
                <a:spcPct val="120000"/>
              </a:lnSpc>
              <a:spcBef>
                <a:spcPct val="0"/>
              </a:spcBef>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 </a:t>
            </a:r>
            <a:endPar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49" name="矩形: 圆角 148"/>
          <p:cNvSpPr/>
          <p:nvPr/>
        </p:nvSpPr>
        <p:spPr>
          <a:xfrm>
            <a:off x="7094220" y="4619625"/>
            <a:ext cx="1793240" cy="389890"/>
          </a:xfrm>
          <a:prstGeom prst="roundRect">
            <a:avLst>
              <a:gd name="adj" fmla="val 17095"/>
            </a:avLst>
          </a:prstGeom>
          <a:solidFill>
            <a:srgbClr val="9A340F"/>
          </a:solidFill>
          <a:ln>
            <a:noFill/>
          </a:ln>
          <a:effectLst>
            <a:outerShdw blurRad="2540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汇报人：</a:t>
            </a:r>
            <a:r>
              <a:rPr lang="en-US" altLang="zh-CN" sz="16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XXX</a:t>
            </a:r>
            <a:endParaRPr lang="zh-CN" altLang="en-US" sz="16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六边形 12"/>
          <p:cNvSpPr>
            <a:spLocks noChangeAspect="1"/>
          </p:cNvSpPr>
          <p:nvPr/>
        </p:nvSpPr>
        <p:spPr>
          <a:xfrm rot="8640000">
            <a:off x="179054" y="4427979"/>
            <a:ext cx="541796" cy="466618"/>
          </a:xfrm>
          <a:prstGeom prst="hexagon">
            <a:avLst/>
          </a:prstGeom>
          <a:solidFill>
            <a:srgbClr val="F7BC29"/>
          </a:solidFill>
          <a:ln>
            <a:solidFill>
              <a:srgbClr val="F7BC29"/>
            </a:solid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圆角 149"/>
          <p:cNvSpPr/>
          <p:nvPr/>
        </p:nvSpPr>
        <p:spPr>
          <a:xfrm>
            <a:off x="9412670" y="4619487"/>
            <a:ext cx="1635292" cy="390098"/>
          </a:xfrm>
          <a:prstGeom prst="roundRect">
            <a:avLst>
              <a:gd name="adj" fmla="val 17095"/>
            </a:avLst>
          </a:prstGeom>
          <a:solidFill>
            <a:srgbClr val="215968"/>
          </a:solidFill>
          <a:ln>
            <a:noFill/>
          </a:ln>
          <a:effectLst>
            <a:outerShdw blurRad="2540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Arial" panose="020B0604020202020204" pitchFamily="34" charset="0"/>
                <a:ea typeface="思源黑体 CN Medium" panose="020B0600000000000000" pitchFamily="34" charset="-122"/>
                <a:sym typeface="Arial" panose="020B0604020202020204" pitchFamily="34" charset="0"/>
              </a:rPr>
              <a:t>时间：</a:t>
            </a:r>
            <a:r>
              <a:rPr lang="en-US" altLang="zh-CN" sz="1400" dirty="0">
                <a:latin typeface="Arial" panose="020B0604020202020204" pitchFamily="34" charset="0"/>
                <a:ea typeface="思源黑体 CN Medium" panose="020B0600000000000000" pitchFamily="34" charset="-122"/>
                <a:sym typeface="Arial" panose="020B0604020202020204" pitchFamily="34" charset="0"/>
              </a:rPr>
              <a:t>20XX.X.X</a:t>
            </a:r>
            <a:endParaRPr lang="zh-CN" altLang="en-US" sz="1400" dirty="0">
              <a:latin typeface="Arial" panose="020B0604020202020204" pitchFamily="34" charset="0"/>
              <a:ea typeface="思源黑体 CN Medium" panose="020B0600000000000000"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strVal val="#ppt_h"/>
                                          </p:val>
                                        </p:tav>
                                        <p:tav tm="100000">
                                          <p:val>
                                            <p:strVal val="#ppt_h"/>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53" presetClass="entr" presetSubtype="16" fill="hold" grpId="0" nodeType="afterEffect">
                                  <p:stCondLst>
                                    <p:cond delay="0"/>
                                  </p:stCondLst>
                                  <p:childTnLst>
                                    <p:set>
                                      <p:cBhvr>
                                        <p:cTn id="17" dur="1" fill="hold">
                                          <p:stCondLst>
                                            <p:cond delay="0"/>
                                          </p:stCondLst>
                                        </p:cTn>
                                        <p:tgtEl>
                                          <p:spTgt spid="149"/>
                                        </p:tgtEl>
                                        <p:attrNameLst>
                                          <p:attrName>style.visibility</p:attrName>
                                        </p:attrNameLst>
                                      </p:cBhvr>
                                      <p:to>
                                        <p:strVal val="visible"/>
                                      </p:to>
                                    </p:set>
                                    <p:anim calcmode="lin" valueType="num">
                                      <p:cBhvr>
                                        <p:cTn id="18" dur="750" fill="hold"/>
                                        <p:tgtEl>
                                          <p:spTgt spid="149"/>
                                        </p:tgtEl>
                                        <p:attrNameLst>
                                          <p:attrName>ppt_w</p:attrName>
                                        </p:attrNameLst>
                                      </p:cBhvr>
                                      <p:tavLst>
                                        <p:tav tm="0">
                                          <p:val>
                                            <p:fltVal val="0"/>
                                          </p:val>
                                        </p:tav>
                                        <p:tav tm="100000">
                                          <p:val>
                                            <p:strVal val="#ppt_w"/>
                                          </p:val>
                                        </p:tav>
                                      </p:tavLst>
                                    </p:anim>
                                    <p:anim calcmode="lin" valueType="num">
                                      <p:cBhvr>
                                        <p:cTn id="19" dur="750" fill="hold"/>
                                        <p:tgtEl>
                                          <p:spTgt spid="149"/>
                                        </p:tgtEl>
                                        <p:attrNameLst>
                                          <p:attrName>ppt_h</p:attrName>
                                        </p:attrNameLst>
                                      </p:cBhvr>
                                      <p:tavLst>
                                        <p:tav tm="0">
                                          <p:val>
                                            <p:fltVal val="0"/>
                                          </p:val>
                                        </p:tav>
                                        <p:tav tm="100000">
                                          <p:val>
                                            <p:strVal val="#ppt_h"/>
                                          </p:val>
                                        </p:tav>
                                      </p:tavLst>
                                    </p:anim>
                                    <p:animEffect transition="in" filter="fade">
                                      <p:cBhvr>
                                        <p:cTn id="20" dur="750"/>
                                        <p:tgtEl>
                                          <p:spTgt spid="149"/>
                                        </p:tgtEl>
                                      </p:cBhvr>
                                    </p:animEffect>
                                  </p:childTnLst>
                                </p:cTn>
                              </p:par>
                            </p:childTnLst>
                          </p:cTn>
                        </p:par>
                        <p:par>
                          <p:cTn id="21" fill="hold">
                            <p:stCondLst>
                              <p:cond delay="2750"/>
                            </p:stCondLst>
                            <p:childTnLst>
                              <p:par>
                                <p:cTn id="22" presetID="53" presetClass="entr" presetSubtype="16" fill="hold" grpId="0" nodeType="afterEffect">
                                  <p:stCondLst>
                                    <p:cond delay="0"/>
                                  </p:stCondLst>
                                  <p:childTnLst>
                                    <p:set>
                                      <p:cBhvr>
                                        <p:cTn id="23" dur="1" fill="hold">
                                          <p:stCondLst>
                                            <p:cond delay="0"/>
                                          </p:stCondLst>
                                        </p:cTn>
                                        <p:tgtEl>
                                          <p:spTgt spid="150"/>
                                        </p:tgtEl>
                                        <p:attrNameLst>
                                          <p:attrName>style.visibility</p:attrName>
                                        </p:attrNameLst>
                                      </p:cBhvr>
                                      <p:to>
                                        <p:strVal val="visible"/>
                                      </p:to>
                                    </p:set>
                                    <p:anim calcmode="lin" valueType="num">
                                      <p:cBhvr>
                                        <p:cTn id="24" dur="750" fill="hold"/>
                                        <p:tgtEl>
                                          <p:spTgt spid="150"/>
                                        </p:tgtEl>
                                        <p:attrNameLst>
                                          <p:attrName>ppt_w</p:attrName>
                                        </p:attrNameLst>
                                      </p:cBhvr>
                                      <p:tavLst>
                                        <p:tav tm="0">
                                          <p:val>
                                            <p:fltVal val="0"/>
                                          </p:val>
                                        </p:tav>
                                        <p:tav tm="100000">
                                          <p:val>
                                            <p:strVal val="#ppt_w"/>
                                          </p:val>
                                        </p:tav>
                                      </p:tavLst>
                                    </p:anim>
                                    <p:anim calcmode="lin" valueType="num">
                                      <p:cBhvr>
                                        <p:cTn id="25" dur="750" fill="hold"/>
                                        <p:tgtEl>
                                          <p:spTgt spid="150"/>
                                        </p:tgtEl>
                                        <p:attrNameLst>
                                          <p:attrName>ppt_h</p:attrName>
                                        </p:attrNameLst>
                                      </p:cBhvr>
                                      <p:tavLst>
                                        <p:tav tm="0">
                                          <p:val>
                                            <p:fltVal val="0"/>
                                          </p:val>
                                        </p:tav>
                                        <p:tav tm="100000">
                                          <p:val>
                                            <p:strVal val="#ppt_h"/>
                                          </p:val>
                                        </p:tav>
                                      </p:tavLst>
                                    </p:anim>
                                    <p:animEffect transition="in" filter="fade">
                                      <p:cBhvr>
                                        <p:cTn id="26" dur="7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9" grpId="0" bldLvl="0" animBg="1"/>
      <p:bldP spid="15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l="-22000"/>
          </a:stretch>
        </a:blipFill>
        <a:effectLst/>
      </p:bgPr>
    </p:bg>
    <p:spTree>
      <p:nvGrpSpPr>
        <p:cNvPr id="1" name=""/>
        <p:cNvGrpSpPr/>
        <p:nvPr/>
      </p:nvGrpSpPr>
      <p:grpSpPr>
        <a:xfrm>
          <a:off x="0" y="0"/>
          <a:ext cx="0" cy="0"/>
          <a:chOff x="0" y="0"/>
          <a:chExt cx="0" cy="0"/>
        </a:xfrm>
      </p:grpSpPr>
      <p:sp>
        <p:nvSpPr>
          <p:cNvPr id="160" name="矩形 159"/>
          <p:cNvSpPr/>
          <p:nvPr/>
        </p:nvSpPr>
        <p:spPr>
          <a:xfrm>
            <a:off x="1679927" y="3368776"/>
            <a:ext cx="5262979" cy="1015663"/>
          </a:xfrm>
          <a:prstGeom prst="rect">
            <a:avLst/>
          </a:prstGeom>
        </p:spPr>
        <p:txBody>
          <a:bodyPr wrap="none">
            <a:spAutoFit/>
          </a:bodyPr>
          <a:lstStyle/>
          <a:p>
            <a:r>
              <a:rPr lang="zh-CN" altLang="en-US" sz="6000" spc="600" dirty="0">
                <a:solidFill>
                  <a:schemeClr val="tx1">
                    <a:lumMod val="65000"/>
                    <a:lumOff val="35000"/>
                  </a:schemeClr>
                </a:solidFill>
                <a:latin typeface="字魂35号-经典雅黑" panose="02000000000000000000" pitchFamily="2" charset="-122"/>
                <a:ea typeface="字魂35号-经典雅黑" panose="02000000000000000000" pitchFamily="2" charset="-122"/>
                <a:sym typeface="Arial" panose="020B0604020202020204" pitchFamily="34" charset="0"/>
              </a:rPr>
              <a:t>前期工作回顾</a:t>
            </a:r>
          </a:p>
        </p:txBody>
      </p:sp>
      <p:sp>
        <p:nvSpPr>
          <p:cNvPr id="161" name="矩形 160"/>
          <p:cNvSpPr/>
          <p:nvPr/>
        </p:nvSpPr>
        <p:spPr>
          <a:xfrm>
            <a:off x="2774667" y="2436731"/>
            <a:ext cx="3073277" cy="646331"/>
          </a:xfrm>
          <a:prstGeom prst="rect">
            <a:avLst/>
          </a:prstGeom>
        </p:spPr>
        <p:txBody>
          <a:bodyPr wrap="none">
            <a:spAutoFit/>
          </a:bodyPr>
          <a:lstStyle/>
          <a:p>
            <a:pPr>
              <a:lnSpc>
                <a:spcPct val="90000"/>
              </a:lnSpc>
              <a:spcBef>
                <a:spcPct val="0"/>
              </a:spcBef>
            </a:pPr>
            <a:r>
              <a:rPr lang="en-US" altLang="zh-CN" sz="4000" dirty="0">
                <a:solidFill>
                  <a:schemeClr val="tx1">
                    <a:lumMod val="65000"/>
                    <a:lumOff val="35000"/>
                  </a:schemeClr>
                </a:solidFill>
                <a:latin typeface="Arial Black" panose="020B0A04020102020204" pitchFamily="34" charset="0"/>
                <a:ea typeface="思源黑体 CN Medium" panose="020B0600000000000000" pitchFamily="34" charset="-122"/>
                <a:sym typeface="Arial" panose="020B0604020202020204" pitchFamily="34" charset="0"/>
              </a:rPr>
              <a:t>PART ONE</a:t>
            </a:r>
          </a:p>
        </p:txBody>
      </p:sp>
      <p:sp>
        <p:nvSpPr>
          <p:cNvPr id="162" name="矩形 161"/>
          <p:cNvSpPr/>
          <p:nvPr/>
        </p:nvSpPr>
        <p:spPr>
          <a:xfrm>
            <a:off x="1310526" y="4414350"/>
            <a:ext cx="6373088" cy="698717"/>
          </a:xfrm>
          <a:prstGeom prst="rect">
            <a:avLst/>
          </a:prstGeom>
        </p:spPr>
        <p:txBody>
          <a:bodyPr wrap="square">
            <a:spAutoFit/>
          </a:bodyPr>
          <a:lstStyle/>
          <a:p>
            <a:pPr algn="ctr">
              <a:lnSpc>
                <a:spcPct val="1500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六边形 3"/>
          <p:cNvSpPr>
            <a:spLocks noChangeAspect="1"/>
          </p:cNvSpPr>
          <p:nvPr/>
        </p:nvSpPr>
        <p:spPr>
          <a:xfrm rot="5400000">
            <a:off x="10640695" y="2880995"/>
            <a:ext cx="817245" cy="719455"/>
          </a:xfrm>
          <a:prstGeom prst="hexagon">
            <a:avLst>
              <a:gd name="adj" fmla="val 31096"/>
              <a:gd name="vf" fmla="val 115470"/>
            </a:avLst>
          </a:prstGeom>
          <a:solidFill>
            <a:schemeClr val="accent5">
              <a:lumMod val="50000"/>
            </a:schemeClr>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a:spLocks noChangeAspect="1"/>
          </p:cNvSpPr>
          <p:nvPr/>
        </p:nvSpPr>
        <p:spPr>
          <a:xfrm rot="5400000">
            <a:off x="9428480" y="5295900"/>
            <a:ext cx="1042035" cy="897890"/>
          </a:xfrm>
          <a:prstGeom prst="hexagon">
            <a:avLst/>
          </a:prstGeom>
          <a:solidFill>
            <a:srgbClr val="F5863F"/>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ChangeAspect="1"/>
          </p:cNvSpPr>
          <p:nvPr/>
        </p:nvSpPr>
        <p:spPr>
          <a:xfrm rot="5400000">
            <a:off x="9265920" y="3660140"/>
            <a:ext cx="386715" cy="364490"/>
          </a:xfrm>
          <a:prstGeom prst="hexagon">
            <a:avLst/>
          </a:prstGeom>
          <a:solidFill>
            <a:srgbClr val="9A340F"/>
          </a:solidFill>
          <a:ln>
            <a:no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D278DB25-C8FD-4A0C-BF16-571C0F0A1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par>
                          <p:cTn id="8" fill="hold">
                            <p:stCondLst>
                              <p:cond delay="500"/>
                            </p:stCondLst>
                            <p:childTnLst>
                              <p:par>
                                <p:cTn id="9" presetID="17" presetClass="entr" presetSubtype="10" fill="hold" grpId="0" nodeType="afterEffect">
                                  <p:stCondLst>
                                    <p:cond delay="0"/>
                                  </p:stCondLst>
                                  <p:iterate type="lt">
                                    <p:tmPct val="10000"/>
                                  </p:iterate>
                                  <p:childTnLst>
                                    <p:set>
                                      <p:cBhvr>
                                        <p:cTn id="10" dur="1" fill="hold">
                                          <p:stCondLst>
                                            <p:cond delay="0"/>
                                          </p:stCondLst>
                                        </p:cTn>
                                        <p:tgtEl>
                                          <p:spTgt spid="160"/>
                                        </p:tgtEl>
                                        <p:attrNameLst>
                                          <p:attrName>style.visibility</p:attrName>
                                        </p:attrNameLst>
                                      </p:cBhvr>
                                      <p:to>
                                        <p:strVal val="visible"/>
                                      </p:to>
                                    </p:set>
                                    <p:anim calcmode="lin" valueType="num">
                                      <p:cBhvr>
                                        <p:cTn id="11" dur="500" fill="hold"/>
                                        <p:tgtEl>
                                          <p:spTgt spid="160"/>
                                        </p:tgtEl>
                                        <p:attrNameLst>
                                          <p:attrName>ppt_w</p:attrName>
                                        </p:attrNameLst>
                                      </p:cBhvr>
                                      <p:tavLst>
                                        <p:tav tm="0">
                                          <p:val>
                                            <p:fltVal val="0"/>
                                          </p:val>
                                        </p:tav>
                                        <p:tav tm="100000">
                                          <p:val>
                                            <p:strVal val="#ppt_w"/>
                                          </p:val>
                                        </p:tav>
                                      </p:tavLst>
                                    </p:anim>
                                    <p:anim calcmode="lin" valueType="num">
                                      <p:cBhvr>
                                        <p:cTn id="12" dur="500" fill="hold"/>
                                        <p:tgtEl>
                                          <p:spTgt spid="160"/>
                                        </p:tgtEl>
                                        <p:attrNameLst>
                                          <p:attrName>ppt_h</p:attrName>
                                        </p:attrNameLst>
                                      </p:cBhvr>
                                      <p:tavLst>
                                        <p:tav tm="0">
                                          <p:val>
                                            <p:strVal val="#ppt_h"/>
                                          </p:val>
                                        </p:tav>
                                        <p:tav tm="100000">
                                          <p:val>
                                            <p:strVal val="#ppt_h"/>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1000"/>
                                        <p:tgtEl>
                                          <p:spTgt spid="162"/>
                                        </p:tgtEl>
                                      </p:cBhvr>
                                    </p:animEffect>
                                    <p:anim calcmode="lin" valueType="num">
                                      <p:cBhvr>
                                        <p:cTn id="17" dur="1000" fill="hold"/>
                                        <p:tgtEl>
                                          <p:spTgt spid="162"/>
                                        </p:tgtEl>
                                        <p:attrNameLst>
                                          <p:attrName>ppt_x</p:attrName>
                                        </p:attrNameLst>
                                      </p:cBhvr>
                                      <p:tavLst>
                                        <p:tav tm="0">
                                          <p:val>
                                            <p:strVal val="#ppt_x"/>
                                          </p:val>
                                        </p:tav>
                                        <p:tav tm="100000">
                                          <p:val>
                                            <p:strVal val="#ppt_x"/>
                                          </p:val>
                                        </p:tav>
                                      </p:tavLst>
                                    </p:anim>
                                    <p:anim calcmode="lin" valueType="num">
                                      <p:cBhvr>
                                        <p:cTn id="18"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3" name="原创设计师QQ598969553          _3"/>
          <p:cNvSpPr/>
          <p:nvPr/>
        </p:nvSpPr>
        <p:spPr>
          <a:xfrm>
            <a:off x="1002350" y="2020666"/>
            <a:ext cx="4590731" cy="1475753"/>
          </a:xfrm>
          <a:prstGeom prst="roundRect">
            <a:avLst>
              <a:gd name="adj" fmla="val 9083"/>
            </a:avLst>
          </a:prstGeom>
          <a:noFill/>
          <a:ln>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原创设计师QQ598969553          _4"/>
          <p:cNvSpPr/>
          <p:nvPr/>
        </p:nvSpPr>
        <p:spPr>
          <a:xfrm>
            <a:off x="1335725" y="2411850"/>
            <a:ext cx="3923980" cy="900759"/>
          </a:xfrm>
          <a:prstGeom prst="rect">
            <a:avLst/>
          </a:prstGeom>
        </p:spPr>
        <p:txBody>
          <a:bodyPr wrap="square">
            <a:spAutoFit/>
          </a:bodyPr>
          <a:lstStyle/>
          <a:p>
            <a:pPr algn="ctr">
              <a:lnSpc>
                <a:spcPct val="130000"/>
              </a:lnSpc>
            </a:pPr>
            <a:r>
              <a:rPr lang="zh-CN" altLang="en-US" sz="1400" dirty="0">
                <a:solidFill>
                  <a:schemeClr val="tx1">
                    <a:lumMod val="85000"/>
                    <a:lumOff val="15000"/>
                  </a:schemeClr>
                </a:solidFill>
                <a:cs typeface="+mn-ea"/>
                <a:sym typeface="+mn-lt"/>
              </a:rPr>
              <a:t>单击此处编辑您要的内容，建议您在展示时采用微软雅黑字体，本模版所有图形线条及其相应素材均可自由编辑、改色、替换。</a:t>
            </a:r>
          </a:p>
        </p:txBody>
      </p:sp>
      <p:sp>
        <p:nvSpPr>
          <p:cNvPr id="5" name="原创设计师QQ598969553          _5"/>
          <p:cNvSpPr/>
          <p:nvPr/>
        </p:nvSpPr>
        <p:spPr>
          <a:xfrm>
            <a:off x="1002349" y="4230509"/>
            <a:ext cx="4590731" cy="1475753"/>
          </a:xfrm>
          <a:prstGeom prst="roundRect">
            <a:avLst>
              <a:gd name="adj" fmla="val 9083"/>
            </a:avLst>
          </a:prstGeom>
          <a:noFill/>
          <a:ln>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原创设计师QQ598969553          _6"/>
          <p:cNvSpPr/>
          <p:nvPr/>
        </p:nvSpPr>
        <p:spPr>
          <a:xfrm>
            <a:off x="1657956" y="1786583"/>
            <a:ext cx="3279515" cy="462161"/>
          </a:xfrm>
          <a:prstGeom prst="roundRect">
            <a:avLst/>
          </a:prstGeom>
          <a:solidFill>
            <a:srgbClr val="9A340F"/>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defTabSz="1450975">
              <a:lnSpc>
                <a:spcPct val="200000"/>
              </a:lnSpc>
            </a:pPr>
            <a:endParaRPr lang="zh-CN" altLang="en-US" sz="1200">
              <a:solidFill>
                <a:schemeClr val="bg1"/>
              </a:solidFill>
              <a:cs typeface="+mn-ea"/>
              <a:sym typeface="+mn-lt"/>
            </a:endParaRPr>
          </a:p>
        </p:txBody>
      </p:sp>
      <p:sp>
        <p:nvSpPr>
          <p:cNvPr id="7" name="原创设计师QQ598969553          _7"/>
          <p:cNvSpPr txBox="1"/>
          <p:nvPr/>
        </p:nvSpPr>
        <p:spPr>
          <a:xfrm>
            <a:off x="1889202" y="1836381"/>
            <a:ext cx="2797972" cy="338554"/>
          </a:xfrm>
          <a:prstGeom prst="rect">
            <a:avLst/>
          </a:prstGeom>
          <a:noFill/>
        </p:spPr>
        <p:txBody>
          <a:bodyPr wrap="square" rtlCol="0">
            <a:spAutoFit/>
          </a:bodyPr>
          <a:lstStyle/>
          <a:p>
            <a:pPr lvl="0" algn="ctr" defTabSz="1216660">
              <a:spcBef>
                <a:spcPct val="20000"/>
              </a:spcBef>
              <a:defRPr/>
            </a:pPr>
            <a:r>
              <a:rPr lang="zh-CN" altLang="en-US" sz="1600" b="1" dirty="0">
                <a:solidFill>
                  <a:schemeClr val="bg1"/>
                </a:solidFill>
                <a:cs typeface="+mn-ea"/>
                <a:sym typeface="+mn-lt"/>
              </a:rPr>
              <a:t>点击添加标题</a:t>
            </a:r>
            <a:endParaRPr lang="en-US" altLang="zh-CN" sz="1600" b="1" dirty="0">
              <a:solidFill>
                <a:schemeClr val="bg1"/>
              </a:solidFill>
              <a:cs typeface="+mn-ea"/>
              <a:sym typeface="+mn-lt"/>
            </a:endParaRPr>
          </a:p>
        </p:txBody>
      </p:sp>
      <p:sp>
        <p:nvSpPr>
          <p:cNvPr id="8" name="原创设计师QQ598969553          _8"/>
          <p:cNvSpPr/>
          <p:nvPr/>
        </p:nvSpPr>
        <p:spPr>
          <a:xfrm>
            <a:off x="1647796" y="4028208"/>
            <a:ext cx="3279515" cy="462161"/>
          </a:xfrm>
          <a:prstGeom prst="roundRect">
            <a:avLst/>
          </a:prstGeom>
          <a:solidFill>
            <a:srgbClr val="215968"/>
          </a:solidFill>
          <a:ln>
            <a:noFill/>
          </a:ln>
          <a:effectLst>
            <a:outerShdw blurRad="101600" dist="76200" dir="2700000" algn="tl" rotWithShape="0">
              <a:prstClr val="black">
                <a:alpha val="3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pPr>
            <a:endParaRPr lang="zh-CN" altLang="en-US" sz="800">
              <a:solidFill>
                <a:srgbClr val="FFFFFF"/>
              </a:solidFill>
              <a:latin typeface="Lato Light"/>
              <a:cs typeface="Lato Light"/>
              <a:sym typeface="+mn-lt"/>
            </a:endParaRPr>
          </a:p>
        </p:txBody>
      </p:sp>
      <p:sp>
        <p:nvSpPr>
          <p:cNvPr id="9" name="原创设计师QQ598969553          _9"/>
          <p:cNvSpPr txBox="1"/>
          <p:nvPr/>
        </p:nvSpPr>
        <p:spPr>
          <a:xfrm>
            <a:off x="1870152" y="4090011"/>
            <a:ext cx="2797972" cy="338554"/>
          </a:xfrm>
          <a:prstGeom prst="rect">
            <a:avLst/>
          </a:prstGeom>
          <a:noFill/>
        </p:spPr>
        <p:txBody>
          <a:bodyPr wrap="square" rtlCol="0">
            <a:spAutoFit/>
          </a:bodyPr>
          <a:lstStyle/>
          <a:p>
            <a:pPr lvl="0" algn="ctr" defTabSz="1216660">
              <a:spcBef>
                <a:spcPct val="20000"/>
              </a:spcBef>
              <a:defRPr/>
            </a:pPr>
            <a:r>
              <a:rPr lang="zh-CN" altLang="en-US" sz="1600" b="1" dirty="0">
                <a:solidFill>
                  <a:schemeClr val="bg1"/>
                </a:solidFill>
                <a:cs typeface="+mn-ea"/>
                <a:sym typeface="+mn-lt"/>
              </a:rPr>
              <a:t>点击添加标题</a:t>
            </a:r>
            <a:endParaRPr lang="en-US" altLang="zh-CN" sz="1600" b="1" dirty="0">
              <a:solidFill>
                <a:schemeClr val="bg1"/>
              </a:solidFill>
              <a:cs typeface="+mn-ea"/>
              <a:sym typeface="+mn-lt"/>
            </a:endParaRPr>
          </a:p>
        </p:txBody>
      </p:sp>
      <p:sp>
        <p:nvSpPr>
          <p:cNvPr id="10" name="原创设计师QQ598969553          _10"/>
          <p:cNvSpPr/>
          <p:nvPr/>
        </p:nvSpPr>
        <p:spPr>
          <a:xfrm>
            <a:off x="1335725" y="4628158"/>
            <a:ext cx="3923980" cy="900759"/>
          </a:xfrm>
          <a:prstGeom prst="rect">
            <a:avLst/>
          </a:prstGeom>
        </p:spPr>
        <p:txBody>
          <a:bodyPr wrap="square">
            <a:spAutoFit/>
          </a:bodyPr>
          <a:lstStyle/>
          <a:p>
            <a:pPr algn="ctr">
              <a:lnSpc>
                <a:spcPct val="130000"/>
              </a:lnSpc>
            </a:pPr>
            <a:r>
              <a:rPr lang="zh-CN" altLang="en-US" sz="1400" dirty="0">
                <a:solidFill>
                  <a:schemeClr val="tx1">
                    <a:lumMod val="85000"/>
                    <a:lumOff val="15000"/>
                  </a:schemeClr>
                </a:solidFill>
                <a:cs typeface="+mn-ea"/>
                <a:sym typeface="+mn-lt"/>
              </a:rPr>
              <a:t>单击此处编辑您要的内容，建议您在展示时采用微软雅黑字体，本模版所有图形线条及其相应素材均可自由编辑、改色、替换。</a:t>
            </a:r>
          </a:p>
        </p:txBody>
      </p:sp>
      <p:pic>
        <p:nvPicPr>
          <p:cNvPr id="11" name="Picture 2" descr="C:\Users\Administrator\Desktop\ppt展示模板-8.png"/>
          <p:cNvPicPr>
            <a:picLocks noChangeAspect="1" noChangeArrowheads="1"/>
          </p:cNvPicPr>
          <p:nvPr/>
        </p:nvPicPr>
        <p:blipFill>
          <a:blip r:embed="rId4"/>
          <a:srcRect/>
          <a:stretch>
            <a:fillRect/>
          </a:stretch>
        </p:blipFill>
        <p:spPr bwMode="auto">
          <a:xfrm>
            <a:off x="6387569" y="2249022"/>
            <a:ext cx="5059808" cy="3044254"/>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7085008" y="2604842"/>
            <a:ext cx="3665189" cy="2112881"/>
          </a:xfrm>
          <a:prstGeom prst="rect">
            <a:avLst/>
          </a:prstGeom>
          <a:blipFill rotWithShape="1">
            <a:blip r:embed="rId5" cstate="screen"/>
            <a:srcRect/>
            <a:stretch>
              <a:fillRect t="-16000" b="-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38" name="矩形 37"/>
          <p:cNvSpPr/>
          <p:nvPr/>
        </p:nvSpPr>
        <p:spPr>
          <a:xfrm>
            <a:off x="4811033" y="735773"/>
            <a:ext cx="2569935" cy="52322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前期工作回顾</a:t>
            </a:r>
          </a:p>
        </p:txBody>
      </p:sp>
      <p:grpSp>
        <p:nvGrpSpPr>
          <p:cNvPr id="14" name="组合 13"/>
          <p:cNvGrpSpPr/>
          <p:nvPr/>
        </p:nvGrpSpPr>
        <p:grpSpPr>
          <a:xfrm>
            <a:off x="0" y="6786245"/>
            <a:ext cx="12209145" cy="107950"/>
            <a:chOff x="0" y="10687"/>
            <a:chExt cx="19227" cy="170"/>
          </a:xfrm>
        </p:grpSpPr>
        <p:grpSp>
          <p:nvGrpSpPr>
            <p:cNvPr id="24" name="组合 23"/>
            <p:cNvGrpSpPr/>
            <p:nvPr/>
          </p:nvGrpSpPr>
          <p:grpSpPr>
            <a:xfrm>
              <a:off x="0" y="10687"/>
              <a:ext cx="17400" cy="170"/>
              <a:chOff x="0" y="8769"/>
              <a:chExt cx="17400" cy="170"/>
            </a:xfrm>
          </p:grpSpPr>
          <p:sp>
            <p:nvSpPr>
              <p:cNvPr id="22" name="矩形 21"/>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217DA1A6-E013-4415-A02B-54F881015B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bldLvl="0" animBg="1"/>
      <p:bldP spid="6" grpId="0" bldLvl="0" animBg="1"/>
      <p:bldP spid="7" grpId="0"/>
      <p:bldP spid="8" grpId="0" bldLvl="0" animBg="1"/>
      <p:bldP spid="9" grpId="0"/>
      <p:bldP spid="10" grpId="0"/>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15" name="矩形 14"/>
          <p:cNvSpPr/>
          <p:nvPr/>
        </p:nvSpPr>
        <p:spPr>
          <a:xfrm>
            <a:off x="954405" y="4857115"/>
            <a:ext cx="7651750" cy="692785"/>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2" name="矩形 1"/>
          <p:cNvSpPr/>
          <p:nvPr/>
        </p:nvSpPr>
        <p:spPr>
          <a:xfrm>
            <a:off x="6056117" y="4857227"/>
            <a:ext cx="2561868" cy="692674"/>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54405" y="2599055"/>
            <a:ext cx="2550795" cy="3335020"/>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矩形 12"/>
          <p:cNvSpPr/>
          <p:nvPr/>
        </p:nvSpPr>
        <p:spPr>
          <a:xfrm>
            <a:off x="6055995" y="2599055"/>
            <a:ext cx="2550795" cy="3335020"/>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矩形 11"/>
          <p:cNvSpPr/>
          <p:nvPr/>
        </p:nvSpPr>
        <p:spPr>
          <a:xfrm>
            <a:off x="3505200" y="2599055"/>
            <a:ext cx="2550795" cy="3335020"/>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3" name="矩形 2"/>
          <p:cNvSpPr/>
          <p:nvPr/>
        </p:nvSpPr>
        <p:spPr>
          <a:xfrm>
            <a:off x="3493770" y="4857115"/>
            <a:ext cx="2561590" cy="692785"/>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606155" y="2095500"/>
            <a:ext cx="2550795" cy="3838575"/>
          </a:xfrm>
          <a:prstGeom prst="rect">
            <a:avLst/>
          </a:prstGeom>
          <a:solidFill>
            <a:srgbClr val="F489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grpSp>
        <p:nvGrpSpPr>
          <p:cNvPr id="37" name="组合 36"/>
          <p:cNvGrpSpPr/>
          <p:nvPr/>
        </p:nvGrpSpPr>
        <p:grpSpPr>
          <a:xfrm>
            <a:off x="8606155" y="4857115"/>
            <a:ext cx="2084705" cy="692785"/>
            <a:chOff x="8606318" y="4857227"/>
            <a:chExt cx="2084959" cy="692674"/>
          </a:xfrm>
          <a:solidFill>
            <a:srgbClr val="3E4654"/>
          </a:solidFill>
        </p:grpSpPr>
        <p:sp>
          <p:nvSpPr>
            <p:cNvPr id="35" name="弦形 34"/>
            <p:cNvSpPr/>
            <p:nvPr/>
          </p:nvSpPr>
          <p:spPr>
            <a:xfrm rot="12600000">
              <a:off x="10008122" y="4863380"/>
              <a:ext cx="683155" cy="683155"/>
            </a:xfrm>
            <a:prstGeom prst="chord">
              <a:avLst>
                <a:gd name="adj1" fmla="val 310134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sp>
          <p:nvSpPr>
            <p:cNvPr id="36" name="矩形 35"/>
            <p:cNvSpPr/>
            <p:nvPr/>
          </p:nvSpPr>
          <p:spPr>
            <a:xfrm>
              <a:off x="8606318" y="4857227"/>
              <a:ext cx="1766545" cy="6926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9300" y="2917190"/>
            <a:ext cx="463550" cy="463550"/>
          </a:xfrm>
          <a:prstGeom prst="rect">
            <a:avLst/>
          </a:prstGeom>
        </p:spPr>
      </p:pic>
      <p:pic>
        <p:nvPicPr>
          <p:cNvPr id="20" name="图形 1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48505" y="2889885"/>
            <a:ext cx="463550" cy="463550"/>
          </a:xfrm>
          <a:prstGeom prst="rect">
            <a:avLst/>
          </a:prstGeom>
        </p:spPr>
      </p:pic>
      <p:pic>
        <p:nvPicPr>
          <p:cNvPr id="21" name="图形 20"/>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98345" y="2889885"/>
            <a:ext cx="463550" cy="463550"/>
          </a:xfrm>
          <a:prstGeom prst="rect">
            <a:avLst/>
          </a:prstGeom>
        </p:spPr>
      </p:pic>
      <p:pic>
        <p:nvPicPr>
          <p:cNvPr id="22" name="图形 2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19615" y="2865120"/>
            <a:ext cx="524510" cy="524510"/>
          </a:xfrm>
          <a:prstGeom prst="rect">
            <a:avLst/>
          </a:prstGeom>
        </p:spPr>
      </p:pic>
      <p:sp>
        <p:nvSpPr>
          <p:cNvPr id="23" name="文本框 22"/>
          <p:cNvSpPr txBox="1"/>
          <p:nvPr/>
        </p:nvSpPr>
        <p:spPr>
          <a:xfrm>
            <a:off x="1823720" y="3569970"/>
            <a:ext cx="812165" cy="47434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pPr algn="ctr"/>
            <a:r>
              <a:rPr lang="zh-CN" altLang="en-US" sz="2400" dirty="0">
                <a:latin typeface="Arial" panose="020B0604020202020204" pitchFamily="34" charset="0"/>
                <a:ea typeface="思源黑体 CN Medium" panose="020B0600000000000000" pitchFamily="34" charset="-122"/>
                <a:sym typeface="Arial" panose="020B0604020202020204" pitchFamily="34" charset="0"/>
              </a:rPr>
              <a:t>标题</a:t>
            </a:r>
          </a:p>
        </p:txBody>
      </p:sp>
      <p:sp>
        <p:nvSpPr>
          <p:cNvPr id="24" name="矩形 23"/>
          <p:cNvSpPr/>
          <p:nvPr/>
        </p:nvSpPr>
        <p:spPr>
          <a:xfrm>
            <a:off x="1198880" y="4069715"/>
            <a:ext cx="2062480" cy="654050"/>
          </a:xfrm>
          <a:prstGeom prst="rect">
            <a:avLst/>
          </a:prstGeom>
        </p:spPr>
        <p:txBody>
          <a:bodyPr vert="horz" lIns="91440" tIns="45720" rIns="91440" bIns="45720" rtlCol="0" anchor="b">
            <a:noAutofit/>
          </a:bodyP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Never forget what you are, for surely the world.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sp>
        <p:nvSpPr>
          <p:cNvPr id="25" name="文本框 24"/>
          <p:cNvSpPr txBox="1"/>
          <p:nvPr/>
        </p:nvSpPr>
        <p:spPr>
          <a:xfrm>
            <a:off x="4374515" y="3569970"/>
            <a:ext cx="812165" cy="47434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pPr algn="ctr"/>
            <a:r>
              <a:rPr lang="zh-CN" altLang="en-US" sz="2400" dirty="0">
                <a:latin typeface="Arial" panose="020B0604020202020204" pitchFamily="34" charset="0"/>
                <a:ea typeface="思源黑体 CN Medium" panose="020B0600000000000000" pitchFamily="34" charset="-122"/>
                <a:sym typeface="Arial" panose="020B0604020202020204" pitchFamily="34" charset="0"/>
              </a:rPr>
              <a:t>标题</a:t>
            </a:r>
          </a:p>
        </p:txBody>
      </p:sp>
      <p:sp>
        <p:nvSpPr>
          <p:cNvPr id="26" name="矩形 25"/>
          <p:cNvSpPr/>
          <p:nvPr/>
        </p:nvSpPr>
        <p:spPr>
          <a:xfrm>
            <a:off x="3749675" y="4069715"/>
            <a:ext cx="2062480" cy="654050"/>
          </a:xfrm>
          <a:prstGeom prst="rect">
            <a:avLst/>
          </a:prstGeom>
        </p:spPr>
        <p:txBody>
          <a:bodyPr vert="horz" lIns="91440" tIns="45720" rIns="91440" bIns="45720" rtlCol="0" anchor="b">
            <a:noAutofit/>
          </a:bodyP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Never forget what you are, for surely the world.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sp>
        <p:nvSpPr>
          <p:cNvPr id="27" name="文本框 26"/>
          <p:cNvSpPr txBox="1"/>
          <p:nvPr/>
        </p:nvSpPr>
        <p:spPr>
          <a:xfrm>
            <a:off x="6925310" y="3569970"/>
            <a:ext cx="812165" cy="47434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pPr algn="ctr"/>
            <a:r>
              <a:rPr lang="zh-CN" altLang="en-US" sz="2400" dirty="0">
                <a:latin typeface="Arial" panose="020B0604020202020204" pitchFamily="34" charset="0"/>
                <a:ea typeface="思源黑体 CN Medium" panose="020B0600000000000000" pitchFamily="34" charset="-122"/>
                <a:sym typeface="Arial" panose="020B0604020202020204" pitchFamily="34" charset="0"/>
              </a:rPr>
              <a:t>标题</a:t>
            </a:r>
          </a:p>
        </p:txBody>
      </p:sp>
      <p:sp>
        <p:nvSpPr>
          <p:cNvPr id="28" name="矩形 27"/>
          <p:cNvSpPr/>
          <p:nvPr/>
        </p:nvSpPr>
        <p:spPr>
          <a:xfrm>
            <a:off x="6299835" y="4069715"/>
            <a:ext cx="2062480" cy="654050"/>
          </a:xfrm>
          <a:prstGeom prst="rect">
            <a:avLst/>
          </a:prstGeom>
        </p:spPr>
        <p:txBody>
          <a:bodyPr vert="horz" lIns="91440" tIns="45720" rIns="91440" bIns="45720" rtlCol="0" anchor="b">
            <a:noAutofit/>
          </a:bodyPr>
          <a:lstStyle/>
          <a:p>
            <a:pPr algn="ctr">
              <a:lnSpc>
                <a:spcPts val="25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rPr>
              <a:t>Never forget what you are, for surely the world.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sp>
        <p:nvSpPr>
          <p:cNvPr id="29" name="文本框 28"/>
          <p:cNvSpPr txBox="1"/>
          <p:nvPr/>
        </p:nvSpPr>
        <p:spPr>
          <a:xfrm>
            <a:off x="9475470" y="3569970"/>
            <a:ext cx="812165" cy="44640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pPr algn="ctr"/>
            <a:r>
              <a:rPr lang="zh-CN" altLang="en-US" sz="24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标题</a:t>
            </a:r>
          </a:p>
        </p:txBody>
      </p:sp>
      <p:sp>
        <p:nvSpPr>
          <p:cNvPr id="30" name="矩形 29"/>
          <p:cNvSpPr/>
          <p:nvPr/>
        </p:nvSpPr>
        <p:spPr>
          <a:xfrm>
            <a:off x="8850630" y="4115435"/>
            <a:ext cx="2062480" cy="608330"/>
          </a:xfrm>
          <a:prstGeom prst="rect">
            <a:avLst/>
          </a:prstGeom>
        </p:spPr>
        <p:txBody>
          <a:bodyPr vert="horz" lIns="91440" tIns="45720" rIns="91440" bIns="45720" rtlCol="0" anchor="b">
            <a:noAutofit/>
          </a:bodyPr>
          <a:lstStyle/>
          <a:p>
            <a:pPr algn="ctr">
              <a:lnSpc>
                <a:spcPts val="2500"/>
              </a:lnSpc>
              <a:spcBef>
                <a:spcPct val="0"/>
              </a:spcBef>
            </a:pPr>
            <a:r>
              <a:rPr lang="en-US" altLang="zh-CN" sz="14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rPr>
              <a:t>Never forget what you are, for surely the world. </a:t>
            </a:r>
            <a:endParaRPr lang="zh-CN" altLang="en-US" sz="1400" dirty="0">
              <a:solidFill>
                <a:schemeClr val="bg1"/>
              </a:solidFill>
              <a:latin typeface="Arial" panose="020B0604020202020204" pitchFamily="34" charset="0"/>
              <a:ea typeface="思源黑体 CN Medium" panose="020B0600000000000000" pitchFamily="34" charset="-122"/>
              <a:cs typeface="+mj-cs"/>
              <a:sym typeface="Arial" panose="020B0604020202020204" pitchFamily="34" charset="0"/>
            </a:endParaRPr>
          </a:p>
        </p:txBody>
      </p:sp>
      <p:sp>
        <p:nvSpPr>
          <p:cNvPr id="31" name="文本框 30"/>
          <p:cNvSpPr txBox="1"/>
          <p:nvPr/>
        </p:nvSpPr>
        <p:spPr>
          <a:xfrm>
            <a:off x="1823720" y="4899660"/>
            <a:ext cx="812165" cy="60769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pPr algn="ctr"/>
            <a:r>
              <a:rPr lang="en-US" altLang="zh-CN" sz="32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01</a:t>
            </a:r>
            <a:endParaRPr lang="zh-CN" altLang="en-US" sz="3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2" name="文本框 31"/>
          <p:cNvSpPr txBox="1"/>
          <p:nvPr/>
        </p:nvSpPr>
        <p:spPr>
          <a:xfrm>
            <a:off x="4374515" y="4899660"/>
            <a:ext cx="812165" cy="60769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pPr algn="ctr"/>
            <a:r>
              <a:rPr lang="en-US" altLang="zh-CN" sz="32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02</a:t>
            </a:r>
            <a:endParaRPr lang="zh-CN" altLang="en-US" sz="3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4" name="文本框 33"/>
          <p:cNvSpPr txBox="1"/>
          <p:nvPr/>
        </p:nvSpPr>
        <p:spPr>
          <a:xfrm>
            <a:off x="9475470" y="4899660"/>
            <a:ext cx="812165" cy="60769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pPr algn="ctr"/>
            <a:r>
              <a:rPr lang="en-US" altLang="zh-CN" sz="32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04</a:t>
            </a:r>
            <a:endParaRPr lang="zh-CN" altLang="en-US" sz="3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3" name="文本框 32"/>
          <p:cNvSpPr txBox="1"/>
          <p:nvPr/>
        </p:nvSpPr>
        <p:spPr>
          <a:xfrm>
            <a:off x="6924675" y="4857115"/>
            <a:ext cx="812165" cy="607695"/>
          </a:xfrm>
          <a:prstGeom prst="rect">
            <a:avLst/>
          </a:prstGeom>
        </p:spPr>
        <p:txBody>
          <a:bodyPr vert="horz" lIns="91440" tIns="45720" rIns="91440" bIns="45720" rtlCol="0" anchor="b">
            <a:noAutofit/>
          </a:bodyPr>
          <a:lstStyle>
            <a:defPPr>
              <a:defRPr lang="zh-CN"/>
            </a:defPPr>
            <a:lvl1pPr>
              <a:lnSpc>
                <a:spcPct val="90000"/>
              </a:lnSpc>
              <a:spcBef>
                <a:spcPct val="0"/>
              </a:spcBef>
              <a:defRPr sz="4800">
                <a:solidFill>
                  <a:schemeClr val="tx1">
                    <a:lumMod val="75000"/>
                    <a:lumOff val="25000"/>
                  </a:schemeClr>
                </a:solidFill>
                <a:latin typeface="字魂59号-创粗黑" panose="00000500000000000000" pitchFamily="2" charset="-122"/>
                <a:ea typeface="字魂59号-创粗黑" panose="00000500000000000000" pitchFamily="2" charset="-122"/>
                <a:cs typeface="+mj-cs"/>
              </a:defRPr>
            </a:lvl1pPr>
          </a:lstStyle>
          <a:p>
            <a:pPr algn="ctr"/>
            <a:r>
              <a:rPr lang="en-US" altLang="zh-CN" sz="3200" dirty="0">
                <a:solidFill>
                  <a:schemeClr val="bg1"/>
                </a:solidFill>
                <a:latin typeface="Arial" panose="020B0604020202020204" pitchFamily="34" charset="0"/>
                <a:ea typeface="思源黑体 CN Medium" panose="020B0600000000000000" pitchFamily="34" charset="-122"/>
                <a:sym typeface="Arial" panose="020B0604020202020204" pitchFamily="34" charset="0"/>
              </a:rPr>
              <a:t>03</a:t>
            </a:r>
            <a:endParaRPr lang="zh-CN" altLang="en-US" sz="3200"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矩形 7"/>
          <p:cNvSpPr/>
          <p:nvPr/>
        </p:nvSpPr>
        <p:spPr>
          <a:xfrm>
            <a:off x="954641" y="1699664"/>
            <a:ext cx="7170184" cy="508680"/>
          </a:xfrm>
          <a:prstGeom prst="rect">
            <a:avLst/>
          </a:prstGeom>
        </p:spPr>
        <p:txBody>
          <a:bodyPr vert="horz" lIns="91440" tIns="45720" rIns="91440" bIns="45720" rtlCol="0" anchor="b">
            <a:noAutofit/>
          </a:bodyPr>
          <a:lstStyle/>
          <a:p>
            <a:pPr>
              <a:lnSpc>
                <a:spcPts val="22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 Armor yourself in it, and it will never be used to hurt you.</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8" name="矩形 37"/>
          <p:cNvSpPr/>
          <p:nvPr/>
        </p:nvSpPr>
        <p:spPr>
          <a:xfrm>
            <a:off x="4811033" y="735773"/>
            <a:ext cx="2569935" cy="52322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前期工作回顾</a:t>
            </a:r>
          </a:p>
        </p:txBody>
      </p:sp>
      <p:grpSp>
        <p:nvGrpSpPr>
          <p:cNvPr id="4" name="组合 3"/>
          <p:cNvGrpSpPr/>
          <p:nvPr/>
        </p:nvGrpSpPr>
        <p:grpSpPr>
          <a:xfrm>
            <a:off x="0" y="6786245"/>
            <a:ext cx="12209145" cy="107950"/>
            <a:chOff x="0" y="10687"/>
            <a:chExt cx="19227" cy="170"/>
          </a:xfrm>
        </p:grpSpPr>
        <p:grpSp>
          <p:nvGrpSpPr>
            <p:cNvPr id="6" name="组合 5"/>
            <p:cNvGrpSpPr/>
            <p:nvPr/>
          </p:nvGrpSpPr>
          <p:grpSpPr>
            <a:xfrm>
              <a:off x="0" y="10687"/>
              <a:ext cx="17400" cy="170"/>
              <a:chOff x="0" y="8769"/>
              <a:chExt cx="17400" cy="170"/>
            </a:xfrm>
          </p:grpSpPr>
          <p:sp>
            <p:nvSpPr>
              <p:cNvPr id="7" name="矩形 6"/>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a:extLst>
              <a:ext uri="{FF2B5EF4-FFF2-40B4-BE49-F238E27FC236}">
                <a16:creationId xmlns:a16="http://schemas.microsoft.com/office/drawing/2014/main" id="{4F07A4F5-313D-49AC-BFCD-FF11904218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3" name="îSḻïḍê"/>
          <p:cNvSpPr/>
          <p:nvPr/>
        </p:nvSpPr>
        <p:spPr>
          <a:xfrm>
            <a:off x="5585701" y="3352950"/>
            <a:ext cx="1018789" cy="1018789"/>
          </a:xfrm>
          <a:prstGeom prst="ellipse">
            <a:avLst/>
          </a:prstGeom>
          <a:solidFill>
            <a:srgbClr val="9A340F"/>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sp>
        <p:nvSpPr>
          <p:cNvPr id="4" name="iSľiḑé"/>
          <p:cNvSpPr/>
          <p:nvPr/>
        </p:nvSpPr>
        <p:spPr>
          <a:xfrm>
            <a:off x="5831252" y="3591444"/>
            <a:ext cx="535308" cy="555772"/>
          </a:xfrm>
          <a:custGeom>
            <a:avLst/>
            <a:gdLst>
              <a:gd name="connsiteX0" fmla="*/ 332623 w 583294"/>
              <a:gd name="connsiteY0" fmla="*/ 296967 h 605593"/>
              <a:gd name="connsiteX1" fmla="*/ 316983 w 583294"/>
              <a:gd name="connsiteY1" fmla="*/ 302537 h 605593"/>
              <a:gd name="connsiteX2" fmla="*/ 311624 w 583294"/>
              <a:gd name="connsiteY2" fmla="*/ 308872 h 605593"/>
              <a:gd name="connsiteX3" fmla="*/ 311624 w 583294"/>
              <a:gd name="connsiteY3" fmla="*/ 325036 h 605593"/>
              <a:gd name="connsiteX4" fmla="*/ 309108 w 583294"/>
              <a:gd name="connsiteY4" fmla="*/ 326784 h 605593"/>
              <a:gd name="connsiteX5" fmla="*/ 307467 w 583294"/>
              <a:gd name="connsiteY5" fmla="*/ 331698 h 605593"/>
              <a:gd name="connsiteX6" fmla="*/ 311077 w 583294"/>
              <a:gd name="connsiteY6" fmla="*/ 366102 h 605593"/>
              <a:gd name="connsiteX7" fmla="*/ 315780 w 583294"/>
              <a:gd name="connsiteY7" fmla="*/ 371673 h 605593"/>
              <a:gd name="connsiteX8" fmla="*/ 317530 w 583294"/>
              <a:gd name="connsiteY8" fmla="*/ 371891 h 605593"/>
              <a:gd name="connsiteX9" fmla="*/ 322670 w 583294"/>
              <a:gd name="connsiteY9" fmla="*/ 369379 h 605593"/>
              <a:gd name="connsiteX10" fmla="*/ 340826 w 583294"/>
              <a:gd name="connsiteY10" fmla="*/ 345242 h 605593"/>
              <a:gd name="connsiteX11" fmla="*/ 342139 w 583294"/>
              <a:gd name="connsiteY11" fmla="*/ 341310 h 605593"/>
              <a:gd name="connsiteX12" fmla="*/ 342139 w 583294"/>
              <a:gd name="connsiteY12" fmla="*/ 302646 h 605593"/>
              <a:gd name="connsiteX13" fmla="*/ 339076 w 583294"/>
              <a:gd name="connsiteY13" fmla="*/ 297076 h 605593"/>
              <a:gd name="connsiteX14" fmla="*/ 332623 w 583294"/>
              <a:gd name="connsiteY14" fmla="*/ 296967 h 605593"/>
              <a:gd name="connsiteX15" fmla="*/ 250702 w 583294"/>
              <a:gd name="connsiteY15" fmla="*/ 296967 h 605593"/>
              <a:gd name="connsiteX16" fmla="*/ 244249 w 583294"/>
              <a:gd name="connsiteY16" fmla="*/ 297076 h 605593"/>
              <a:gd name="connsiteX17" fmla="*/ 241187 w 583294"/>
              <a:gd name="connsiteY17" fmla="*/ 302646 h 605593"/>
              <a:gd name="connsiteX18" fmla="*/ 241077 w 583294"/>
              <a:gd name="connsiteY18" fmla="*/ 341310 h 605593"/>
              <a:gd name="connsiteX19" fmla="*/ 242390 w 583294"/>
              <a:gd name="connsiteY19" fmla="*/ 345242 h 605593"/>
              <a:gd name="connsiteX20" fmla="*/ 260655 w 583294"/>
              <a:gd name="connsiteY20" fmla="*/ 369379 h 605593"/>
              <a:gd name="connsiteX21" fmla="*/ 265796 w 583294"/>
              <a:gd name="connsiteY21" fmla="*/ 371891 h 605593"/>
              <a:gd name="connsiteX22" fmla="*/ 267546 w 583294"/>
              <a:gd name="connsiteY22" fmla="*/ 371673 h 605593"/>
              <a:gd name="connsiteX23" fmla="*/ 272249 w 583294"/>
              <a:gd name="connsiteY23" fmla="*/ 366102 h 605593"/>
              <a:gd name="connsiteX24" fmla="*/ 275858 w 583294"/>
              <a:gd name="connsiteY24" fmla="*/ 331698 h 605593"/>
              <a:gd name="connsiteX25" fmla="*/ 274218 w 583294"/>
              <a:gd name="connsiteY25" fmla="*/ 326674 h 605593"/>
              <a:gd name="connsiteX26" fmla="*/ 271702 w 583294"/>
              <a:gd name="connsiteY26" fmla="*/ 325036 h 605593"/>
              <a:gd name="connsiteX27" fmla="*/ 271702 w 583294"/>
              <a:gd name="connsiteY27" fmla="*/ 308872 h 605593"/>
              <a:gd name="connsiteX28" fmla="*/ 266343 w 583294"/>
              <a:gd name="connsiteY28" fmla="*/ 302537 h 605593"/>
              <a:gd name="connsiteX29" fmla="*/ 250702 w 583294"/>
              <a:gd name="connsiteY29" fmla="*/ 296967 h 605593"/>
              <a:gd name="connsiteX30" fmla="*/ 30625 w 583294"/>
              <a:gd name="connsiteY30" fmla="*/ 270619 h 605593"/>
              <a:gd name="connsiteX31" fmla="*/ 94718 w 583294"/>
              <a:gd name="connsiteY31" fmla="*/ 270619 h 605593"/>
              <a:gd name="connsiteX32" fmla="*/ 125343 w 583294"/>
              <a:gd name="connsiteY32" fmla="*/ 301200 h 605593"/>
              <a:gd name="connsiteX33" fmla="*/ 293999 w 583294"/>
              <a:gd name="connsiteY33" fmla="*/ 469616 h 605593"/>
              <a:gd name="connsiteX34" fmla="*/ 462654 w 583294"/>
              <a:gd name="connsiteY34" fmla="*/ 301200 h 605593"/>
              <a:gd name="connsiteX35" fmla="*/ 493279 w 583294"/>
              <a:gd name="connsiteY35" fmla="*/ 270619 h 605593"/>
              <a:gd name="connsiteX36" fmla="*/ 552669 w 583294"/>
              <a:gd name="connsiteY36" fmla="*/ 270619 h 605593"/>
              <a:gd name="connsiteX37" fmla="*/ 583294 w 583294"/>
              <a:gd name="connsiteY37" fmla="*/ 301200 h 605593"/>
              <a:gd name="connsiteX38" fmla="*/ 552669 w 583294"/>
              <a:gd name="connsiteY38" fmla="*/ 331782 h 605593"/>
              <a:gd name="connsiteX39" fmla="*/ 521935 w 583294"/>
              <a:gd name="connsiteY39" fmla="*/ 331782 h 605593"/>
              <a:gd name="connsiteX40" fmla="*/ 478513 w 583294"/>
              <a:gd name="connsiteY40" fmla="*/ 438052 h 605593"/>
              <a:gd name="connsiteX41" fmla="*/ 504982 w 583294"/>
              <a:gd name="connsiteY41" fmla="*/ 464592 h 605593"/>
              <a:gd name="connsiteX42" fmla="*/ 504982 w 583294"/>
              <a:gd name="connsiteY42" fmla="*/ 507842 h 605593"/>
              <a:gd name="connsiteX43" fmla="*/ 483326 w 583294"/>
              <a:gd name="connsiteY43" fmla="*/ 516798 h 605593"/>
              <a:gd name="connsiteX44" fmla="*/ 461670 w 583294"/>
              <a:gd name="connsiteY44" fmla="*/ 507842 h 605593"/>
              <a:gd name="connsiteX45" fmla="*/ 435638 w 583294"/>
              <a:gd name="connsiteY45" fmla="*/ 481957 h 605593"/>
              <a:gd name="connsiteX46" fmla="*/ 322327 w 583294"/>
              <a:gd name="connsiteY46" fmla="*/ 529140 h 605593"/>
              <a:gd name="connsiteX47" fmla="*/ 322327 w 583294"/>
              <a:gd name="connsiteY47" fmla="*/ 575012 h 605593"/>
              <a:gd name="connsiteX48" fmla="*/ 291592 w 583294"/>
              <a:gd name="connsiteY48" fmla="*/ 605593 h 605593"/>
              <a:gd name="connsiteX49" fmla="*/ 260967 w 583294"/>
              <a:gd name="connsiteY49" fmla="*/ 575012 h 605593"/>
              <a:gd name="connsiteX50" fmla="*/ 260967 w 583294"/>
              <a:gd name="connsiteY50" fmla="*/ 528485 h 605593"/>
              <a:gd name="connsiteX51" fmla="*/ 149624 w 583294"/>
              <a:gd name="connsiteY51" fmla="*/ 479882 h 605593"/>
              <a:gd name="connsiteX52" fmla="*/ 121624 w 583294"/>
              <a:gd name="connsiteY52" fmla="*/ 507842 h 605593"/>
              <a:gd name="connsiteX53" fmla="*/ 99968 w 583294"/>
              <a:gd name="connsiteY53" fmla="*/ 516798 h 605593"/>
              <a:gd name="connsiteX54" fmla="*/ 78312 w 583294"/>
              <a:gd name="connsiteY54" fmla="*/ 507842 h 605593"/>
              <a:gd name="connsiteX55" fmla="*/ 78312 w 583294"/>
              <a:gd name="connsiteY55" fmla="*/ 464592 h 605593"/>
              <a:gd name="connsiteX56" fmla="*/ 107515 w 583294"/>
              <a:gd name="connsiteY56" fmla="*/ 435430 h 605593"/>
              <a:gd name="connsiteX57" fmla="*/ 66062 w 583294"/>
              <a:gd name="connsiteY57" fmla="*/ 331782 h 605593"/>
              <a:gd name="connsiteX58" fmla="*/ 30625 w 583294"/>
              <a:gd name="connsiteY58" fmla="*/ 331782 h 605593"/>
              <a:gd name="connsiteX59" fmla="*/ 0 w 583294"/>
              <a:gd name="connsiteY59" fmla="*/ 301200 h 605593"/>
              <a:gd name="connsiteX60" fmla="*/ 30625 w 583294"/>
              <a:gd name="connsiteY60" fmla="*/ 270619 h 605593"/>
              <a:gd name="connsiteX61" fmla="*/ 260655 w 583294"/>
              <a:gd name="connsiteY61" fmla="*/ 122871 h 605593"/>
              <a:gd name="connsiteX62" fmla="*/ 215703 w 583294"/>
              <a:gd name="connsiteY62" fmla="*/ 134776 h 605593"/>
              <a:gd name="connsiteX63" fmla="*/ 212093 w 583294"/>
              <a:gd name="connsiteY63" fmla="*/ 140565 h 605593"/>
              <a:gd name="connsiteX64" fmla="*/ 212093 w 583294"/>
              <a:gd name="connsiteY64" fmla="*/ 152142 h 605593"/>
              <a:gd name="connsiteX65" fmla="*/ 209468 w 583294"/>
              <a:gd name="connsiteY65" fmla="*/ 152142 h 605593"/>
              <a:gd name="connsiteX66" fmla="*/ 203015 w 583294"/>
              <a:gd name="connsiteY66" fmla="*/ 158586 h 605593"/>
              <a:gd name="connsiteX67" fmla="*/ 203015 w 583294"/>
              <a:gd name="connsiteY67" fmla="*/ 169289 h 605593"/>
              <a:gd name="connsiteX68" fmla="*/ 205969 w 583294"/>
              <a:gd name="connsiteY68" fmla="*/ 174641 h 605593"/>
              <a:gd name="connsiteX69" fmla="*/ 212203 w 583294"/>
              <a:gd name="connsiteY69" fmla="*/ 178791 h 605593"/>
              <a:gd name="connsiteX70" fmla="*/ 212640 w 583294"/>
              <a:gd name="connsiteY70" fmla="*/ 181413 h 605593"/>
              <a:gd name="connsiteX71" fmla="*/ 235828 w 583294"/>
              <a:gd name="connsiteY71" fmla="*/ 235039 h 605593"/>
              <a:gd name="connsiteX72" fmla="*/ 274218 w 583294"/>
              <a:gd name="connsiteY72" fmla="*/ 268242 h 605593"/>
              <a:gd name="connsiteX73" fmla="*/ 309108 w 583294"/>
              <a:gd name="connsiteY73" fmla="*/ 268242 h 605593"/>
              <a:gd name="connsiteX74" fmla="*/ 347498 w 583294"/>
              <a:gd name="connsiteY74" fmla="*/ 235039 h 605593"/>
              <a:gd name="connsiteX75" fmla="*/ 370685 w 583294"/>
              <a:gd name="connsiteY75" fmla="*/ 181413 h 605593"/>
              <a:gd name="connsiteX76" fmla="*/ 371123 w 583294"/>
              <a:gd name="connsiteY76" fmla="*/ 178791 h 605593"/>
              <a:gd name="connsiteX77" fmla="*/ 377357 w 583294"/>
              <a:gd name="connsiteY77" fmla="*/ 174641 h 605593"/>
              <a:gd name="connsiteX78" fmla="*/ 380310 w 583294"/>
              <a:gd name="connsiteY78" fmla="*/ 169289 h 605593"/>
              <a:gd name="connsiteX79" fmla="*/ 380310 w 583294"/>
              <a:gd name="connsiteY79" fmla="*/ 158586 h 605593"/>
              <a:gd name="connsiteX80" fmla="*/ 373857 w 583294"/>
              <a:gd name="connsiteY80" fmla="*/ 152142 h 605593"/>
              <a:gd name="connsiteX81" fmla="*/ 370248 w 583294"/>
              <a:gd name="connsiteY81" fmla="*/ 152142 h 605593"/>
              <a:gd name="connsiteX82" fmla="*/ 368279 w 583294"/>
              <a:gd name="connsiteY82" fmla="*/ 149958 h 605593"/>
              <a:gd name="connsiteX83" fmla="*/ 362045 w 583294"/>
              <a:gd name="connsiteY83" fmla="*/ 149521 h 605593"/>
              <a:gd name="connsiteX84" fmla="*/ 336451 w 583294"/>
              <a:gd name="connsiteY84" fmla="*/ 155309 h 605593"/>
              <a:gd name="connsiteX85" fmla="*/ 296749 w 583294"/>
              <a:gd name="connsiteY85" fmla="*/ 137288 h 605593"/>
              <a:gd name="connsiteX86" fmla="*/ 260655 w 583294"/>
              <a:gd name="connsiteY86" fmla="*/ 122871 h 605593"/>
              <a:gd name="connsiteX87" fmla="*/ 275311 w 583294"/>
              <a:gd name="connsiteY87" fmla="*/ 0 h 605593"/>
              <a:gd name="connsiteX88" fmla="*/ 308014 w 583294"/>
              <a:gd name="connsiteY88" fmla="*/ 0 h 605593"/>
              <a:gd name="connsiteX89" fmla="*/ 409185 w 583294"/>
              <a:gd name="connsiteY89" fmla="*/ 101027 h 605593"/>
              <a:gd name="connsiteX90" fmla="*/ 409185 w 583294"/>
              <a:gd name="connsiteY90" fmla="*/ 132701 h 605593"/>
              <a:gd name="connsiteX91" fmla="*/ 414982 w 583294"/>
              <a:gd name="connsiteY91" fmla="*/ 150722 h 605593"/>
              <a:gd name="connsiteX92" fmla="*/ 414982 w 583294"/>
              <a:gd name="connsiteY92" fmla="*/ 173331 h 605593"/>
              <a:gd name="connsiteX93" fmla="*/ 403826 w 583294"/>
              <a:gd name="connsiteY93" fmla="*/ 197140 h 605593"/>
              <a:gd name="connsiteX94" fmla="*/ 397263 w 583294"/>
              <a:gd name="connsiteY94" fmla="*/ 214288 h 605593"/>
              <a:gd name="connsiteX95" fmla="*/ 375498 w 583294"/>
              <a:gd name="connsiteY95" fmla="*/ 255136 h 605593"/>
              <a:gd name="connsiteX96" fmla="*/ 360732 w 583294"/>
              <a:gd name="connsiteY96" fmla="*/ 273922 h 605593"/>
              <a:gd name="connsiteX97" fmla="*/ 371670 w 583294"/>
              <a:gd name="connsiteY97" fmla="*/ 287574 h 605593"/>
              <a:gd name="connsiteX98" fmla="*/ 432919 w 583294"/>
              <a:gd name="connsiteY98" fmla="*/ 306141 h 605593"/>
              <a:gd name="connsiteX99" fmla="*/ 294014 w 583294"/>
              <a:gd name="connsiteY99" fmla="*/ 433272 h 605593"/>
              <a:gd name="connsiteX100" fmla="*/ 154891 w 583294"/>
              <a:gd name="connsiteY100" fmla="*/ 304721 h 605593"/>
              <a:gd name="connsiteX101" fmla="*/ 211656 w 583294"/>
              <a:gd name="connsiteY101" fmla="*/ 287574 h 605593"/>
              <a:gd name="connsiteX102" fmla="*/ 222593 w 583294"/>
              <a:gd name="connsiteY102" fmla="*/ 273922 h 605593"/>
              <a:gd name="connsiteX103" fmla="*/ 207828 w 583294"/>
              <a:gd name="connsiteY103" fmla="*/ 255136 h 605593"/>
              <a:gd name="connsiteX104" fmla="*/ 186063 w 583294"/>
              <a:gd name="connsiteY104" fmla="*/ 214288 h 605593"/>
              <a:gd name="connsiteX105" fmla="*/ 179500 w 583294"/>
              <a:gd name="connsiteY105" fmla="*/ 197140 h 605593"/>
              <a:gd name="connsiteX106" fmla="*/ 168344 w 583294"/>
              <a:gd name="connsiteY106" fmla="*/ 173331 h 605593"/>
              <a:gd name="connsiteX107" fmla="*/ 168344 w 583294"/>
              <a:gd name="connsiteY107" fmla="*/ 150722 h 605593"/>
              <a:gd name="connsiteX108" fmla="*/ 174141 w 583294"/>
              <a:gd name="connsiteY108" fmla="*/ 132701 h 605593"/>
              <a:gd name="connsiteX109" fmla="*/ 174141 w 583294"/>
              <a:gd name="connsiteY109" fmla="*/ 101027 h 605593"/>
              <a:gd name="connsiteX110" fmla="*/ 275311 w 583294"/>
              <a:gd name="connsiteY110" fmla="*/ 0 h 6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83294" h="605593">
                <a:moveTo>
                  <a:pt x="332623" y="296967"/>
                </a:moveTo>
                <a:cubicBezTo>
                  <a:pt x="327373" y="299697"/>
                  <a:pt x="322123" y="301663"/>
                  <a:pt x="316983" y="302537"/>
                </a:cubicBezTo>
                <a:cubicBezTo>
                  <a:pt x="313811" y="303083"/>
                  <a:pt x="311624" y="305814"/>
                  <a:pt x="311624" y="308872"/>
                </a:cubicBezTo>
                <a:lnTo>
                  <a:pt x="311624" y="325036"/>
                </a:lnTo>
                <a:cubicBezTo>
                  <a:pt x="310639" y="325364"/>
                  <a:pt x="309874" y="326019"/>
                  <a:pt x="309108" y="326784"/>
                </a:cubicBezTo>
                <a:cubicBezTo>
                  <a:pt x="307905" y="328094"/>
                  <a:pt x="307358" y="329951"/>
                  <a:pt x="307467" y="331698"/>
                </a:cubicBezTo>
                <a:lnTo>
                  <a:pt x="311077" y="366102"/>
                </a:lnTo>
                <a:cubicBezTo>
                  <a:pt x="311295" y="368724"/>
                  <a:pt x="313155" y="371017"/>
                  <a:pt x="315780" y="371673"/>
                </a:cubicBezTo>
                <a:cubicBezTo>
                  <a:pt x="316327" y="371891"/>
                  <a:pt x="316983" y="371891"/>
                  <a:pt x="317530" y="371891"/>
                </a:cubicBezTo>
                <a:cubicBezTo>
                  <a:pt x="319498" y="371891"/>
                  <a:pt x="321467" y="371017"/>
                  <a:pt x="322670" y="369379"/>
                </a:cubicBezTo>
                <a:lnTo>
                  <a:pt x="340826" y="345242"/>
                </a:lnTo>
                <a:cubicBezTo>
                  <a:pt x="341701" y="344149"/>
                  <a:pt x="342139" y="342730"/>
                  <a:pt x="342139" y="341310"/>
                </a:cubicBezTo>
                <a:lnTo>
                  <a:pt x="342139" y="302646"/>
                </a:lnTo>
                <a:cubicBezTo>
                  <a:pt x="342139" y="300353"/>
                  <a:pt x="340936" y="298277"/>
                  <a:pt x="339076" y="297076"/>
                </a:cubicBezTo>
                <a:cubicBezTo>
                  <a:pt x="337108" y="295984"/>
                  <a:pt x="334701" y="295875"/>
                  <a:pt x="332623" y="296967"/>
                </a:cubicBezTo>
                <a:close/>
                <a:moveTo>
                  <a:pt x="250702" y="296967"/>
                </a:moveTo>
                <a:cubicBezTo>
                  <a:pt x="248624" y="295875"/>
                  <a:pt x="246218" y="295984"/>
                  <a:pt x="244249" y="297076"/>
                </a:cubicBezTo>
                <a:cubicBezTo>
                  <a:pt x="242281" y="298277"/>
                  <a:pt x="241187" y="300353"/>
                  <a:pt x="241187" y="302646"/>
                </a:cubicBezTo>
                <a:lnTo>
                  <a:pt x="241077" y="341310"/>
                </a:lnTo>
                <a:cubicBezTo>
                  <a:pt x="241077" y="342730"/>
                  <a:pt x="241624" y="344149"/>
                  <a:pt x="242390" y="345242"/>
                </a:cubicBezTo>
                <a:lnTo>
                  <a:pt x="260655" y="369379"/>
                </a:lnTo>
                <a:cubicBezTo>
                  <a:pt x="261859" y="371017"/>
                  <a:pt x="263827" y="371891"/>
                  <a:pt x="265796" y="371891"/>
                </a:cubicBezTo>
                <a:cubicBezTo>
                  <a:pt x="266343" y="371891"/>
                  <a:pt x="266999" y="371891"/>
                  <a:pt x="267546" y="371673"/>
                </a:cubicBezTo>
                <a:cubicBezTo>
                  <a:pt x="270171" y="371017"/>
                  <a:pt x="272030" y="368833"/>
                  <a:pt x="272249" y="366102"/>
                </a:cubicBezTo>
                <a:lnTo>
                  <a:pt x="275858" y="331698"/>
                </a:lnTo>
                <a:cubicBezTo>
                  <a:pt x="275968" y="329951"/>
                  <a:pt x="275421" y="328094"/>
                  <a:pt x="274218" y="326674"/>
                </a:cubicBezTo>
                <a:cubicBezTo>
                  <a:pt x="273452" y="326019"/>
                  <a:pt x="272687" y="325364"/>
                  <a:pt x="271702" y="325036"/>
                </a:cubicBezTo>
                <a:lnTo>
                  <a:pt x="271702" y="308872"/>
                </a:lnTo>
                <a:cubicBezTo>
                  <a:pt x="271702" y="305814"/>
                  <a:pt x="269515" y="303083"/>
                  <a:pt x="266343" y="302537"/>
                </a:cubicBezTo>
                <a:cubicBezTo>
                  <a:pt x="261202" y="301663"/>
                  <a:pt x="255952" y="299697"/>
                  <a:pt x="250702" y="296967"/>
                </a:cubicBezTo>
                <a:close/>
                <a:moveTo>
                  <a:pt x="30625" y="270619"/>
                </a:moveTo>
                <a:lnTo>
                  <a:pt x="94718" y="270619"/>
                </a:lnTo>
                <a:cubicBezTo>
                  <a:pt x="111562" y="270619"/>
                  <a:pt x="125343" y="284271"/>
                  <a:pt x="125343" y="301200"/>
                </a:cubicBezTo>
                <a:cubicBezTo>
                  <a:pt x="125343" y="394036"/>
                  <a:pt x="201030" y="469616"/>
                  <a:pt x="293999" y="469616"/>
                </a:cubicBezTo>
                <a:cubicBezTo>
                  <a:pt x="386967" y="469616"/>
                  <a:pt x="462654" y="394036"/>
                  <a:pt x="462654" y="301200"/>
                </a:cubicBezTo>
                <a:cubicBezTo>
                  <a:pt x="462654" y="284271"/>
                  <a:pt x="476326" y="270619"/>
                  <a:pt x="493279" y="270619"/>
                </a:cubicBezTo>
                <a:lnTo>
                  <a:pt x="552669" y="270619"/>
                </a:lnTo>
                <a:cubicBezTo>
                  <a:pt x="569622" y="270619"/>
                  <a:pt x="583294" y="284271"/>
                  <a:pt x="583294" y="301200"/>
                </a:cubicBezTo>
                <a:cubicBezTo>
                  <a:pt x="583294" y="318129"/>
                  <a:pt x="569622" y="331782"/>
                  <a:pt x="552669" y="331782"/>
                </a:cubicBezTo>
                <a:lnTo>
                  <a:pt x="521935" y="331782"/>
                </a:lnTo>
                <a:cubicBezTo>
                  <a:pt x="516576" y="371319"/>
                  <a:pt x="501263" y="407579"/>
                  <a:pt x="478513" y="438052"/>
                </a:cubicBezTo>
                <a:lnTo>
                  <a:pt x="504982" y="464592"/>
                </a:lnTo>
                <a:cubicBezTo>
                  <a:pt x="516904" y="476497"/>
                  <a:pt x="516904" y="495937"/>
                  <a:pt x="504982" y="507842"/>
                </a:cubicBezTo>
                <a:cubicBezTo>
                  <a:pt x="498966" y="513849"/>
                  <a:pt x="491091" y="516798"/>
                  <a:pt x="483326" y="516798"/>
                </a:cubicBezTo>
                <a:cubicBezTo>
                  <a:pt x="475451" y="516798"/>
                  <a:pt x="467576" y="513849"/>
                  <a:pt x="461670" y="507842"/>
                </a:cubicBezTo>
                <a:lnTo>
                  <a:pt x="435638" y="481957"/>
                </a:lnTo>
                <a:cubicBezTo>
                  <a:pt x="403592" y="507078"/>
                  <a:pt x="364764" y="523897"/>
                  <a:pt x="322327" y="529140"/>
                </a:cubicBezTo>
                <a:lnTo>
                  <a:pt x="322327" y="575012"/>
                </a:lnTo>
                <a:cubicBezTo>
                  <a:pt x="322327" y="591832"/>
                  <a:pt x="308545" y="605593"/>
                  <a:pt x="291592" y="605593"/>
                </a:cubicBezTo>
                <a:cubicBezTo>
                  <a:pt x="274749" y="605593"/>
                  <a:pt x="260967" y="591832"/>
                  <a:pt x="260967" y="575012"/>
                </a:cubicBezTo>
                <a:lnTo>
                  <a:pt x="260967" y="528485"/>
                </a:lnTo>
                <a:cubicBezTo>
                  <a:pt x="219186" y="522478"/>
                  <a:pt x="181015" y="505221"/>
                  <a:pt x="149624" y="479882"/>
                </a:cubicBezTo>
                <a:lnTo>
                  <a:pt x="121624" y="507842"/>
                </a:lnTo>
                <a:cubicBezTo>
                  <a:pt x="115718" y="513849"/>
                  <a:pt x="107843" y="516798"/>
                  <a:pt x="99968" y="516798"/>
                </a:cubicBezTo>
                <a:cubicBezTo>
                  <a:pt x="92093" y="516798"/>
                  <a:pt x="84328" y="513849"/>
                  <a:pt x="78312" y="507842"/>
                </a:cubicBezTo>
                <a:cubicBezTo>
                  <a:pt x="66281" y="495937"/>
                  <a:pt x="66281" y="476497"/>
                  <a:pt x="78312" y="464592"/>
                </a:cubicBezTo>
                <a:lnTo>
                  <a:pt x="107515" y="435430"/>
                </a:lnTo>
                <a:cubicBezTo>
                  <a:pt x="85859" y="405504"/>
                  <a:pt x="71203" y="370117"/>
                  <a:pt x="66062" y="331782"/>
                </a:cubicBezTo>
                <a:lnTo>
                  <a:pt x="30625" y="331782"/>
                </a:lnTo>
                <a:cubicBezTo>
                  <a:pt x="13672" y="331782"/>
                  <a:pt x="0" y="318129"/>
                  <a:pt x="0" y="301200"/>
                </a:cubicBezTo>
                <a:cubicBezTo>
                  <a:pt x="0" y="284271"/>
                  <a:pt x="13672" y="270619"/>
                  <a:pt x="30625" y="270619"/>
                </a:cubicBezTo>
                <a:close/>
                <a:moveTo>
                  <a:pt x="260655" y="122871"/>
                </a:moveTo>
                <a:cubicBezTo>
                  <a:pt x="242390" y="122871"/>
                  <a:pt x="224671" y="130298"/>
                  <a:pt x="215703" y="134776"/>
                </a:cubicBezTo>
                <a:cubicBezTo>
                  <a:pt x="213515" y="135868"/>
                  <a:pt x="212093" y="138162"/>
                  <a:pt x="212093" y="140565"/>
                </a:cubicBezTo>
                <a:lnTo>
                  <a:pt x="212093" y="152142"/>
                </a:lnTo>
                <a:lnTo>
                  <a:pt x="209468" y="152142"/>
                </a:lnTo>
                <a:cubicBezTo>
                  <a:pt x="205859" y="152142"/>
                  <a:pt x="203015" y="154982"/>
                  <a:pt x="203015" y="158586"/>
                </a:cubicBezTo>
                <a:lnTo>
                  <a:pt x="203015" y="169289"/>
                </a:lnTo>
                <a:cubicBezTo>
                  <a:pt x="203015" y="171474"/>
                  <a:pt x="204109" y="173440"/>
                  <a:pt x="205969" y="174641"/>
                </a:cubicBezTo>
                <a:lnTo>
                  <a:pt x="212203" y="178791"/>
                </a:lnTo>
                <a:lnTo>
                  <a:pt x="212640" y="181413"/>
                </a:lnTo>
                <a:cubicBezTo>
                  <a:pt x="214609" y="196922"/>
                  <a:pt x="223359" y="216909"/>
                  <a:pt x="235828" y="235039"/>
                </a:cubicBezTo>
                <a:cubicBezTo>
                  <a:pt x="251687" y="257975"/>
                  <a:pt x="266562" y="268242"/>
                  <a:pt x="274218" y="268242"/>
                </a:cubicBezTo>
                <a:lnTo>
                  <a:pt x="309108" y="268242"/>
                </a:lnTo>
                <a:cubicBezTo>
                  <a:pt x="316764" y="268242"/>
                  <a:pt x="331639" y="257975"/>
                  <a:pt x="347498" y="235039"/>
                </a:cubicBezTo>
                <a:cubicBezTo>
                  <a:pt x="359967" y="216909"/>
                  <a:pt x="368717" y="196922"/>
                  <a:pt x="370685" y="181413"/>
                </a:cubicBezTo>
                <a:lnTo>
                  <a:pt x="371123" y="178791"/>
                </a:lnTo>
                <a:lnTo>
                  <a:pt x="377357" y="174641"/>
                </a:lnTo>
                <a:cubicBezTo>
                  <a:pt x="379217" y="173440"/>
                  <a:pt x="380310" y="171474"/>
                  <a:pt x="380310" y="169289"/>
                </a:cubicBezTo>
                <a:lnTo>
                  <a:pt x="380310" y="158586"/>
                </a:lnTo>
                <a:cubicBezTo>
                  <a:pt x="380310" y="154982"/>
                  <a:pt x="377357" y="152142"/>
                  <a:pt x="373857" y="152142"/>
                </a:cubicBezTo>
                <a:lnTo>
                  <a:pt x="370248" y="152142"/>
                </a:lnTo>
                <a:cubicBezTo>
                  <a:pt x="369810" y="151268"/>
                  <a:pt x="369045" y="150504"/>
                  <a:pt x="368279" y="149958"/>
                </a:cubicBezTo>
                <a:cubicBezTo>
                  <a:pt x="366420" y="148756"/>
                  <a:pt x="364014" y="148538"/>
                  <a:pt x="362045" y="149521"/>
                </a:cubicBezTo>
                <a:cubicBezTo>
                  <a:pt x="353404" y="153343"/>
                  <a:pt x="344764" y="155309"/>
                  <a:pt x="336451" y="155309"/>
                </a:cubicBezTo>
                <a:cubicBezTo>
                  <a:pt x="321686" y="155309"/>
                  <a:pt x="308342" y="149302"/>
                  <a:pt x="296749" y="137288"/>
                </a:cubicBezTo>
                <a:cubicBezTo>
                  <a:pt x="287452" y="127786"/>
                  <a:pt x="275311" y="122871"/>
                  <a:pt x="260655" y="122871"/>
                </a:cubicBezTo>
                <a:close/>
                <a:moveTo>
                  <a:pt x="275311" y="0"/>
                </a:moveTo>
                <a:lnTo>
                  <a:pt x="308014" y="0"/>
                </a:lnTo>
                <a:cubicBezTo>
                  <a:pt x="363795" y="0"/>
                  <a:pt x="409185" y="45326"/>
                  <a:pt x="409185" y="101027"/>
                </a:cubicBezTo>
                <a:lnTo>
                  <a:pt x="409185" y="132701"/>
                </a:lnTo>
                <a:cubicBezTo>
                  <a:pt x="412904" y="137944"/>
                  <a:pt x="414982" y="144278"/>
                  <a:pt x="414982" y="150722"/>
                </a:cubicBezTo>
                <a:lnTo>
                  <a:pt x="414982" y="173331"/>
                </a:lnTo>
                <a:cubicBezTo>
                  <a:pt x="414982" y="182505"/>
                  <a:pt x="410826" y="191352"/>
                  <a:pt x="403826" y="197140"/>
                </a:cubicBezTo>
                <a:cubicBezTo>
                  <a:pt x="402076" y="202820"/>
                  <a:pt x="399888" y="208608"/>
                  <a:pt x="397263" y="214288"/>
                </a:cubicBezTo>
                <a:cubicBezTo>
                  <a:pt x="392013" y="227940"/>
                  <a:pt x="384576" y="242029"/>
                  <a:pt x="375498" y="255136"/>
                </a:cubicBezTo>
                <a:cubicBezTo>
                  <a:pt x="371670" y="260706"/>
                  <a:pt x="366639" y="267368"/>
                  <a:pt x="360732" y="273922"/>
                </a:cubicBezTo>
                <a:cubicBezTo>
                  <a:pt x="366092" y="277853"/>
                  <a:pt x="370029" y="282331"/>
                  <a:pt x="371670" y="287574"/>
                </a:cubicBezTo>
                <a:lnTo>
                  <a:pt x="432919" y="306141"/>
                </a:lnTo>
                <a:cubicBezTo>
                  <a:pt x="426685" y="377243"/>
                  <a:pt x="366748" y="433272"/>
                  <a:pt x="294014" y="433272"/>
                </a:cubicBezTo>
                <a:cubicBezTo>
                  <a:pt x="220734" y="433272"/>
                  <a:pt x="160469" y="376478"/>
                  <a:pt x="154891" y="304721"/>
                </a:cubicBezTo>
                <a:lnTo>
                  <a:pt x="211656" y="287574"/>
                </a:lnTo>
                <a:cubicBezTo>
                  <a:pt x="213297" y="282331"/>
                  <a:pt x="217234" y="277853"/>
                  <a:pt x="222593" y="273922"/>
                </a:cubicBezTo>
                <a:cubicBezTo>
                  <a:pt x="216687" y="267368"/>
                  <a:pt x="211656" y="260706"/>
                  <a:pt x="207828" y="255136"/>
                </a:cubicBezTo>
                <a:cubicBezTo>
                  <a:pt x="198750" y="242029"/>
                  <a:pt x="191312" y="227940"/>
                  <a:pt x="186063" y="214288"/>
                </a:cubicBezTo>
                <a:cubicBezTo>
                  <a:pt x="183438" y="208608"/>
                  <a:pt x="181250" y="202820"/>
                  <a:pt x="179500" y="197140"/>
                </a:cubicBezTo>
                <a:cubicBezTo>
                  <a:pt x="172500" y="191242"/>
                  <a:pt x="168344" y="182505"/>
                  <a:pt x="168344" y="173331"/>
                </a:cubicBezTo>
                <a:lnTo>
                  <a:pt x="168344" y="150722"/>
                </a:lnTo>
                <a:cubicBezTo>
                  <a:pt x="168344" y="144278"/>
                  <a:pt x="170422" y="137944"/>
                  <a:pt x="174141" y="132701"/>
                </a:cubicBezTo>
                <a:lnTo>
                  <a:pt x="174141" y="101027"/>
                </a:lnTo>
                <a:cubicBezTo>
                  <a:pt x="174141" y="45326"/>
                  <a:pt x="219531" y="0"/>
                  <a:pt x="275311" y="0"/>
                </a:cubicBezTo>
                <a:close/>
              </a:path>
            </a:pathLst>
          </a:custGeom>
          <a:solidFill>
            <a:schemeClr val="bg1"/>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i="1">
              <a:solidFill>
                <a:schemeClr val="tx1"/>
              </a:solidFill>
            </a:endParaRPr>
          </a:p>
        </p:txBody>
      </p:sp>
      <p:cxnSp>
        <p:nvCxnSpPr>
          <p:cNvPr id="5" name="直接连接符 23"/>
          <p:cNvCxnSpPr>
            <a:stCxn id="3" idx="1"/>
          </p:cNvCxnSpPr>
          <p:nvPr/>
        </p:nvCxnSpPr>
        <p:spPr>
          <a:xfrm flipH="1" flipV="1">
            <a:off x="5368429" y="3135678"/>
            <a:ext cx="366470" cy="36647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6" name="直接连接符 24"/>
          <p:cNvCxnSpPr>
            <a:stCxn id="3" idx="5"/>
          </p:cNvCxnSpPr>
          <p:nvPr/>
        </p:nvCxnSpPr>
        <p:spPr>
          <a:xfrm>
            <a:off x="6454657" y="4221906"/>
            <a:ext cx="319602" cy="320691"/>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直接连接符 25"/>
          <p:cNvCxnSpPr>
            <a:stCxn id="3" idx="7"/>
          </p:cNvCxnSpPr>
          <p:nvPr/>
        </p:nvCxnSpPr>
        <p:spPr>
          <a:xfrm flipV="1">
            <a:off x="6454657" y="3130472"/>
            <a:ext cx="329414" cy="371676"/>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8" name="直接连接符 26"/>
          <p:cNvCxnSpPr/>
          <p:nvPr/>
        </p:nvCxnSpPr>
        <p:spPr>
          <a:xfrm flipV="1">
            <a:off x="6608300" y="3869330"/>
            <a:ext cx="163730"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 name="直接连接符 27"/>
          <p:cNvCxnSpPr>
            <a:stCxn id="3" idx="3"/>
          </p:cNvCxnSpPr>
          <p:nvPr/>
        </p:nvCxnSpPr>
        <p:spPr>
          <a:xfrm flipH="1">
            <a:off x="5368429" y="4221906"/>
            <a:ext cx="366470" cy="360655"/>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0" name="直接连接符 28"/>
          <p:cNvCxnSpPr/>
          <p:nvPr/>
        </p:nvCxnSpPr>
        <p:spPr>
          <a:xfrm flipH="1" flipV="1">
            <a:off x="5399555" y="3869330"/>
            <a:ext cx="189955"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1" name="直接连接符 29"/>
          <p:cNvCxnSpPr>
            <a:stCxn id="3" idx="0"/>
          </p:cNvCxnSpPr>
          <p:nvPr/>
        </p:nvCxnSpPr>
        <p:spPr>
          <a:xfrm flipH="1" flipV="1">
            <a:off x="6094730" y="3193083"/>
            <a:ext cx="0" cy="159867"/>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2" name="直接连接符 30"/>
          <p:cNvCxnSpPr>
            <a:stCxn id="3" idx="4"/>
          </p:cNvCxnSpPr>
          <p:nvPr/>
        </p:nvCxnSpPr>
        <p:spPr>
          <a:xfrm flipH="1">
            <a:off x="6094548" y="4371104"/>
            <a:ext cx="0" cy="171493"/>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13" name="iṥ1îḓe"/>
          <p:cNvSpPr/>
          <p:nvPr/>
        </p:nvSpPr>
        <p:spPr bwMode="auto">
          <a:xfrm>
            <a:off x="5646919" y="4497169"/>
            <a:ext cx="898162" cy="683068"/>
          </a:xfrm>
          <a:custGeom>
            <a:avLst/>
            <a:gdLst>
              <a:gd name="T0" fmla="*/ 647 w 647"/>
              <a:gd name="T1" fmla="*/ 413 h 492"/>
              <a:gd name="T2" fmla="*/ 647 w 647"/>
              <a:gd name="T3" fmla="*/ 413 h 492"/>
              <a:gd name="T4" fmla="*/ 0 w 647"/>
              <a:gd name="T5" fmla="*/ 415 h 492"/>
              <a:gd name="T6" fmla="*/ 153 w 647"/>
              <a:gd name="T7" fmla="*/ 1 h 492"/>
              <a:gd name="T8" fmla="*/ 492 w 647"/>
              <a:gd name="T9" fmla="*/ 0 h 492"/>
              <a:gd name="T10" fmla="*/ 492 w 647"/>
              <a:gd name="T11" fmla="*/ 0 h 492"/>
              <a:gd name="T12" fmla="*/ 647 w 647"/>
              <a:gd name="T13" fmla="*/ 413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647" y="413"/>
                </a:moveTo>
                <a:cubicBezTo>
                  <a:pt x="647" y="413"/>
                  <a:pt x="647" y="413"/>
                  <a:pt x="647" y="413"/>
                </a:cubicBezTo>
                <a:cubicBezTo>
                  <a:pt x="439" y="491"/>
                  <a:pt x="209" y="492"/>
                  <a:pt x="0" y="415"/>
                </a:cubicBezTo>
                <a:cubicBezTo>
                  <a:pt x="153" y="1"/>
                  <a:pt x="153" y="1"/>
                  <a:pt x="153" y="1"/>
                </a:cubicBezTo>
                <a:cubicBezTo>
                  <a:pt x="263" y="41"/>
                  <a:pt x="383" y="41"/>
                  <a:pt x="492" y="0"/>
                </a:cubicBezTo>
                <a:cubicBezTo>
                  <a:pt x="492" y="0"/>
                  <a:pt x="492" y="0"/>
                  <a:pt x="492" y="0"/>
                </a:cubicBezTo>
                <a:cubicBezTo>
                  <a:pt x="647" y="413"/>
                  <a:pt x="647" y="413"/>
                  <a:pt x="647" y="413"/>
                </a:cubicBezTo>
              </a:path>
            </a:pathLst>
          </a:custGeom>
          <a:solidFill>
            <a:schemeClr val="bg1">
              <a:lumMod val="85000"/>
            </a:schemeClr>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4" name="ï$ļîḓé"/>
          <p:cNvSpPr/>
          <p:nvPr/>
        </p:nvSpPr>
        <p:spPr bwMode="auto">
          <a:xfrm>
            <a:off x="6514560" y="4290797"/>
            <a:ext cx="1338523" cy="1338523"/>
          </a:xfrm>
          <a:custGeom>
            <a:avLst/>
            <a:gdLst>
              <a:gd name="T0" fmla="*/ 277 w 966"/>
              <a:gd name="T1" fmla="*/ 966 h 966"/>
              <a:gd name="T2" fmla="*/ 0 w 966"/>
              <a:gd name="T3" fmla="*/ 362 h 966"/>
              <a:gd name="T4" fmla="*/ 360 w 966"/>
              <a:gd name="T5" fmla="*/ 0 h 966"/>
              <a:gd name="T6" fmla="*/ 966 w 966"/>
              <a:gd name="T7" fmla="*/ 275 h 966"/>
              <a:gd name="T8" fmla="*/ 277 w 966"/>
              <a:gd name="T9" fmla="*/ 966 h 966"/>
            </a:gdLst>
            <a:ahLst/>
            <a:cxnLst>
              <a:cxn ang="0">
                <a:pos x="T0" y="T1"/>
              </a:cxn>
              <a:cxn ang="0">
                <a:pos x="T2" y="T3"/>
              </a:cxn>
              <a:cxn ang="0">
                <a:pos x="T4" y="T5"/>
              </a:cxn>
              <a:cxn ang="0">
                <a:pos x="T6" y="T7"/>
              </a:cxn>
              <a:cxn ang="0">
                <a:pos x="T8" y="T9"/>
              </a:cxn>
            </a:cxnLst>
            <a:rect l="0" t="0" r="r" b="b"/>
            <a:pathLst>
              <a:path w="966" h="966">
                <a:moveTo>
                  <a:pt x="277" y="966"/>
                </a:moveTo>
                <a:cubicBezTo>
                  <a:pt x="0" y="362"/>
                  <a:pt x="0" y="362"/>
                  <a:pt x="0" y="362"/>
                </a:cubicBezTo>
                <a:cubicBezTo>
                  <a:pt x="160" y="289"/>
                  <a:pt x="287" y="160"/>
                  <a:pt x="360" y="0"/>
                </a:cubicBezTo>
                <a:cubicBezTo>
                  <a:pt x="966" y="275"/>
                  <a:pt x="966" y="275"/>
                  <a:pt x="966" y="275"/>
                </a:cubicBezTo>
                <a:cubicBezTo>
                  <a:pt x="827" y="581"/>
                  <a:pt x="582" y="826"/>
                  <a:pt x="277" y="966"/>
                </a:cubicBezTo>
              </a:path>
            </a:pathLst>
          </a:custGeom>
          <a:solidFill>
            <a:srgbClr val="215968"/>
          </a:solidFill>
          <a:ln>
            <a:noFill/>
          </a:ln>
          <a:effectLst>
            <a:outerShdw blurRad="101600" dist="76200" dir="2700000" algn="tl" rotWithShape="0">
              <a:prstClr val="black">
                <a:alpha val="30000"/>
              </a:prstClr>
            </a:outerShdw>
          </a:effectLst>
        </p:spPr>
        <p:txBody>
          <a:bodyPr vert="horz" wrap="square" lIns="91440" tIns="45720" rIns="91440" bIns="45720" numCol="1" anchor="ctr" anchorCtr="0" compatLnSpc="1">
            <a:normAutofit/>
          </a:bodyPr>
          <a:lstStyle/>
          <a:p>
            <a:pPr algn="ctr"/>
            <a:r>
              <a:rPr lang="en-US" altLang="zh-CN" sz="3200" b="1" i="1" dirty="0">
                <a:solidFill>
                  <a:schemeClr val="bg1"/>
                </a:solidFill>
              </a:rPr>
              <a:t>3</a:t>
            </a:r>
            <a:endParaRPr lang="en-US" sz="3200" b="1" i="1" dirty="0">
              <a:solidFill>
                <a:schemeClr val="bg1"/>
              </a:solidFill>
            </a:endParaRPr>
          </a:p>
        </p:txBody>
      </p:sp>
      <p:sp>
        <p:nvSpPr>
          <p:cNvPr id="15" name="ísḷíďê"/>
          <p:cNvSpPr/>
          <p:nvPr/>
        </p:nvSpPr>
        <p:spPr bwMode="auto">
          <a:xfrm>
            <a:off x="4338917" y="4292250"/>
            <a:ext cx="1338523" cy="1338523"/>
          </a:xfrm>
          <a:custGeom>
            <a:avLst/>
            <a:gdLst>
              <a:gd name="T0" fmla="*/ 691 w 966"/>
              <a:gd name="T1" fmla="*/ 965 h 965"/>
              <a:gd name="T2" fmla="*/ 0 w 966"/>
              <a:gd name="T3" fmla="*/ 277 h 965"/>
              <a:gd name="T4" fmla="*/ 604 w 966"/>
              <a:gd name="T5" fmla="*/ 0 h 965"/>
              <a:gd name="T6" fmla="*/ 966 w 966"/>
              <a:gd name="T7" fmla="*/ 360 h 965"/>
              <a:gd name="T8" fmla="*/ 691 w 966"/>
              <a:gd name="T9" fmla="*/ 965 h 965"/>
            </a:gdLst>
            <a:ahLst/>
            <a:cxnLst>
              <a:cxn ang="0">
                <a:pos x="T0" y="T1"/>
              </a:cxn>
              <a:cxn ang="0">
                <a:pos x="T2" y="T3"/>
              </a:cxn>
              <a:cxn ang="0">
                <a:pos x="T4" y="T5"/>
              </a:cxn>
              <a:cxn ang="0">
                <a:pos x="T6" y="T7"/>
              </a:cxn>
              <a:cxn ang="0">
                <a:pos x="T8" y="T9"/>
              </a:cxn>
            </a:cxnLst>
            <a:rect l="0" t="0" r="r" b="b"/>
            <a:pathLst>
              <a:path w="966" h="965">
                <a:moveTo>
                  <a:pt x="691" y="965"/>
                </a:moveTo>
                <a:cubicBezTo>
                  <a:pt x="385" y="826"/>
                  <a:pt x="140" y="582"/>
                  <a:pt x="0" y="277"/>
                </a:cubicBezTo>
                <a:cubicBezTo>
                  <a:pt x="604" y="0"/>
                  <a:pt x="604" y="0"/>
                  <a:pt x="604" y="0"/>
                </a:cubicBezTo>
                <a:cubicBezTo>
                  <a:pt x="677" y="159"/>
                  <a:pt x="805" y="287"/>
                  <a:pt x="966" y="360"/>
                </a:cubicBezTo>
                <a:cubicBezTo>
                  <a:pt x="691" y="965"/>
                  <a:pt x="691" y="965"/>
                  <a:pt x="691" y="965"/>
                </a:cubicBezTo>
              </a:path>
            </a:pathLst>
          </a:custGeom>
          <a:solidFill>
            <a:srgbClr val="F48945"/>
          </a:solidFill>
          <a:ln>
            <a:noFill/>
          </a:ln>
          <a:effectLst>
            <a:outerShdw blurRad="101600" dist="76200" dir="2700000" algn="tl" rotWithShape="0">
              <a:prstClr val="black">
                <a:alpha val="30000"/>
              </a:prstClr>
            </a:outerShdw>
          </a:effectLst>
        </p:spPr>
        <p:txBody>
          <a:bodyPr vert="horz" wrap="square" lIns="91440" tIns="45720" rIns="91440" bIns="45720" numCol="1" anchor="ctr" anchorCtr="0" compatLnSpc="1">
            <a:normAutofit/>
          </a:bodyPr>
          <a:lstStyle/>
          <a:p>
            <a:pPr algn="ctr"/>
            <a:r>
              <a:rPr lang="en-US" altLang="zh-CN" sz="3200" b="1" i="1" dirty="0">
                <a:solidFill>
                  <a:schemeClr val="bg1"/>
                </a:solidFill>
              </a:rPr>
              <a:t>4</a:t>
            </a:r>
            <a:endParaRPr lang="en-US" sz="3200" b="1" i="1" dirty="0">
              <a:solidFill>
                <a:schemeClr val="bg1"/>
              </a:solidFill>
            </a:endParaRPr>
          </a:p>
        </p:txBody>
      </p:sp>
      <p:sp>
        <p:nvSpPr>
          <p:cNvPr id="16" name="ïsļîḍè"/>
          <p:cNvSpPr/>
          <p:nvPr/>
        </p:nvSpPr>
        <p:spPr bwMode="auto">
          <a:xfrm>
            <a:off x="6514560" y="2103525"/>
            <a:ext cx="1338523" cy="1338523"/>
          </a:xfrm>
          <a:custGeom>
            <a:avLst/>
            <a:gdLst>
              <a:gd name="T0" fmla="*/ 362 w 966"/>
              <a:gd name="T1" fmla="*/ 965 h 965"/>
              <a:gd name="T2" fmla="*/ 0 w 966"/>
              <a:gd name="T3" fmla="*/ 606 h 965"/>
              <a:gd name="T4" fmla="*/ 274 w 966"/>
              <a:gd name="T5" fmla="*/ 0 h 965"/>
              <a:gd name="T6" fmla="*/ 966 w 966"/>
              <a:gd name="T7" fmla="*/ 687 h 965"/>
              <a:gd name="T8" fmla="*/ 362 w 966"/>
              <a:gd name="T9" fmla="*/ 965 h 965"/>
            </a:gdLst>
            <a:ahLst/>
            <a:cxnLst>
              <a:cxn ang="0">
                <a:pos x="T0" y="T1"/>
              </a:cxn>
              <a:cxn ang="0">
                <a:pos x="T2" y="T3"/>
              </a:cxn>
              <a:cxn ang="0">
                <a:pos x="T4" y="T5"/>
              </a:cxn>
              <a:cxn ang="0">
                <a:pos x="T6" y="T7"/>
              </a:cxn>
              <a:cxn ang="0">
                <a:pos x="T8" y="T9"/>
              </a:cxn>
            </a:cxnLst>
            <a:rect l="0" t="0" r="r" b="b"/>
            <a:pathLst>
              <a:path w="966" h="965">
                <a:moveTo>
                  <a:pt x="362" y="965"/>
                </a:moveTo>
                <a:cubicBezTo>
                  <a:pt x="289" y="806"/>
                  <a:pt x="160" y="678"/>
                  <a:pt x="0" y="606"/>
                </a:cubicBezTo>
                <a:cubicBezTo>
                  <a:pt x="274" y="0"/>
                  <a:pt x="274" y="0"/>
                  <a:pt x="274" y="0"/>
                </a:cubicBezTo>
                <a:cubicBezTo>
                  <a:pt x="580" y="138"/>
                  <a:pt x="826" y="383"/>
                  <a:pt x="966" y="687"/>
                </a:cubicBezTo>
                <a:cubicBezTo>
                  <a:pt x="362" y="965"/>
                  <a:pt x="362" y="965"/>
                  <a:pt x="362" y="965"/>
                </a:cubicBezTo>
              </a:path>
            </a:pathLst>
          </a:custGeom>
          <a:solidFill>
            <a:srgbClr val="F7BC29"/>
          </a:solidFill>
          <a:ln>
            <a:noFill/>
          </a:ln>
          <a:effectLst>
            <a:outerShdw blurRad="101600" dist="76200" dir="2700000" algn="tl" rotWithShape="0">
              <a:prstClr val="black">
                <a:alpha val="30000"/>
              </a:prstClr>
            </a:outerShdw>
          </a:effectLst>
        </p:spPr>
        <p:txBody>
          <a:bodyPr vert="horz" wrap="square" lIns="91440" tIns="45720" rIns="91440" bIns="45720" numCol="1" anchor="ctr"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i="1" dirty="0">
                <a:solidFill>
                  <a:schemeClr val="bg1"/>
                </a:solidFill>
              </a:rPr>
              <a:t>2</a:t>
            </a:r>
            <a:endParaRPr lang="en-US" sz="3200" b="1" i="1" dirty="0">
              <a:solidFill>
                <a:schemeClr val="bg1"/>
              </a:solidFill>
            </a:endParaRPr>
          </a:p>
        </p:txBody>
      </p:sp>
      <p:sp>
        <p:nvSpPr>
          <p:cNvPr id="17" name="îṡ1íḍè"/>
          <p:cNvSpPr/>
          <p:nvPr/>
        </p:nvSpPr>
        <p:spPr bwMode="auto">
          <a:xfrm>
            <a:off x="4338917" y="2109338"/>
            <a:ext cx="1338523" cy="1338523"/>
          </a:xfrm>
          <a:custGeom>
            <a:avLst/>
            <a:gdLst>
              <a:gd name="T0" fmla="*/ 606 w 965"/>
              <a:gd name="T1" fmla="*/ 966 h 966"/>
              <a:gd name="T2" fmla="*/ 0 w 965"/>
              <a:gd name="T3" fmla="*/ 692 h 966"/>
              <a:gd name="T4" fmla="*/ 688 w 965"/>
              <a:gd name="T5" fmla="*/ 0 h 966"/>
              <a:gd name="T6" fmla="*/ 965 w 965"/>
              <a:gd name="T7" fmla="*/ 604 h 966"/>
              <a:gd name="T8" fmla="*/ 606 w 965"/>
              <a:gd name="T9" fmla="*/ 966 h 966"/>
            </a:gdLst>
            <a:ahLst/>
            <a:cxnLst>
              <a:cxn ang="0">
                <a:pos x="T0" y="T1"/>
              </a:cxn>
              <a:cxn ang="0">
                <a:pos x="T2" y="T3"/>
              </a:cxn>
              <a:cxn ang="0">
                <a:pos x="T4" y="T5"/>
              </a:cxn>
              <a:cxn ang="0">
                <a:pos x="T6" y="T7"/>
              </a:cxn>
              <a:cxn ang="0">
                <a:pos x="T8" y="T9"/>
              </a:cxn>
            </a:cxnLst>
            <a:rect l="0" t="0" r="r" b="b"/>
            <a:pathLst>
              <a:path w="965" h="966">
                <a:moveTo>
                  <a:pt x="606" y="966"/>
                </a:moveTo>
                <a:cubicBezTo>
                  <a:pt x="0" y="692"/>
                  <a:pt x="0" y="692"/>
                  <a:pt x="0" y="692"/>
                </a:cubicBezTo>
                <a:cubicBezTo>
                  <a:pt x="139" y="386"/>
                  <a:pt x="383" y="140"/>
                  <a:pt x="688" y="0"/>
                </a:cubicBezTo>
                <a:cubicBezTo>
                  <a:pt x="965" y="604"/>
                  <a:pt x="965" y="604"/>
                  <a:pt x="965" y="604"/>
                </a:cubicBezTo>
                <a:cubicBezTo>
                  <a:pt x="806" y="677"/>
                  <a:pt x="678" y="806"/>
                  <a:pt x="606" y="966"/>
                </a:cubicBezTo>
              </a:path>
            </a:pathLst>
          </a:custGeom>
          <a:solidFill>
            <a:srgbClr val="9A340F"/>
          </a:solidFill>
          <a:ln>
            <a:noFill/>
          </a:ln>
          <a:effectLst>
            <a:outerShdw blurRad="101600" dist="76200" dir="2700000" algn="tl" rotWithShape="0">
              <a:prstClr val="black">
                <a:alpha val="30000"/>
              </a:prstClr>
            </a:outerShdw>
          </a:effectLst>
        </p:spPr>
        <p:txBody>
          <a:bodyPr vert="horz" wrap="square" lIns="91440" tIns="45720" rIns="91440" bIns="45720" numCol="1" anchor="ctr"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i="1" dirty="0">
                <a:solidFill>
                  <a:schemeClr val="bg1"/>
                </a:solidFill>
              </a:rPr>
              <a:t>1</a:t>
            </a:r>
            <a:endParaRPr lang="en-US" sz="3200" b="1" i="1" dirty="0">
              <a:solidFill>
                <a:schemeClr val="bg1"/>
              </a:solidFill>
            </a:endParaRPr>
          </a:p>
        </p:txBody>
      </p:sp>
      <p:sp>
        <p:nvSpPr>
          <p:cNvPr id="18" name="iŝḷïḓê"/>
          <p:cNvSpPr/>
          <p:nvPr/>
        </p:nvSpPr>
        <p:spPr bwMode="auto">
          <a:xfrm>
            <a:off x="5647646" y="2555512"/>
            <a:ext cx="896709" cy="683068"/>
          </a:xfrm>
          <a:custGeom>
            <a:avLst/>
            <a:gdLst>
              <a:gd name="T0" fmla="*/ 494 w 647"/>
              <a:gd name="T1" fmla="*/ 491 h 492"/>
              <a:gd name="T2" fmla="*/ 156 w 647"/>
              <a:gd name="T3" fmla="*/ 492 h 492"/>
              <a:gd name="T4" fmla="*/ 155 w 647"/>
              <a:gd name="T5" fmla="*/ 492 h 492"/>
              <a:gd name="T6" fmla="*/ 0 w 647"/>
              <a:gd name="T7" fmla="*/ 79 h 492"/>
              <a:gd name="T8" fmla="*/ 1 w 647"/>
              <a:gd name="T9" fmla="*/ 79 h 492"/>
              <a:gd name="T10" fmla="*/ 647 w 647"/>
              <a:gd name="T11" fmla="*/ 77 h 492"/>
              <a:gd name="T12" fmla="*/ 494 w 647"/>
              <a:gd name="T13" fmla="*/ 491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494" y="491"/>
                </a:moveTo>
                <a:cubicBezTo>
                  <a:pt x="385" y="450"/>
                  <a:pt x="265" y="451"/>
                  <a:pt x="156" y="492"/>
                </a:cubicBezTo>
                <a:cubicBezTo>
                  <a:pt x="155" y="492"/>
                  <a:pt x="155" y="492"/>
                  <a:pt x="155" y="492"/>
                </a:cubicBezTo>
                <a:cubicBezTo>
                  <a:pt x="0" y="79"/>
                  <a:pt x="0" y="79"/>
                  <a:pt x="0" y="79"/>
                </a:cubicBezTo>
                <a:cubicBezTo>
                  <a:pt x="1" y="79"/>
                  <a:pt x="1" y="79"/>
                  <a:pt x="1" y="79"/>
                </a:cubicBezTo>
                <a:cubicBezTo>
                  <a:pt x="209" y="1"/>
                  <a:pt x="439" y="0"/>
                  <a:pt x="647" y="77"/>
                </a:cubicBezTo>
                <a:cubicBezTo>
                  <a:pt x="494" y="491"/>
                  <a:pt x="494" y="491"/>
                  <a:pt x="494" y="491"/>
                </a:cubicBezTo>
              </a:path>
            </a:pathLst>
          </a:custGeom>
          <a:solidFill>
            <a:schemeClr val="bg1">
              <a:lumMod val="85000"/>
            </a:schemeClr>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9" name="îşlíḑé"/>
          <p:cNvSpPr/>
          <p:nvPr/>
        </p:nvSpPr>
        <p:spPr bwMode="auto">
          <a:xfrm>
            <a:off x="6724569" y="3419522"/>
            <a:ext cx="683068" cy="899615"/>
          </a:xfrm>
          <a:custGeom>
            <a:avLst/>
            <a:gdLst>
              <a:gd name="T0" fmla="*/ 415 w 493"/>
              <a:gd name="T1" fmla="*/ 649 h 649"/>
              <a:gd name="T2" fmla="*/ 2 w 493"/>
              <a:gd name="T3" fmla="*/ 495 h 649"/>
              <a:gd name="T4" fmla="*/ 1 w 493"/>
              <a:gd name="T5" fmla="*/ 156 h 649"/>
              <a:gd name="T6" fmla="*/ 0 w 493"/>
              <a:gd name="T7" fmla="*/ 155 h 649"/>
              <a:gd name="T8" fmla="*/ 413 w 493"/>
              <a:gd name="T9" fmla="*/ 0 h 649"/>
              <a:gd name="T10" fmla="*/ 414 w 493"/>
              <a:gd name="T11" fmla="*/ 1 h 649"/>
              <a:gd name="T12" fmla="*/ 415 w 493"/>
              <a:gd name="T13" fmla="*/ 649 h 649"/>
            </a:gdLst>
            <a:ahLst/>
            <a:cxnLst>
              <a:cxn ang="0">
                <a:pos x="T0" y="T1"/>
              </a:cxn>
              <a:cxn ang="0">
                <a:pos x="T2" y="T3"/>
              </a:cxn>
              <a:cxn ang="0">
                <a:pos x="T4" y="T5"/>
              </a:cxn>
              <a:cxn ang="0">
                <a:pos x="T6" y="T7"/>
              </a:cxn>
              <a:cxn ang="0">
                <a:pos x="T8" y="T9"/>
              </a:cxn>
              <a:cxn ang="0">
                <a:pos x="T10" y="T11"/>
              </a:cxn>
              <a:cxn ang="0">
                <a:pos x="T12" y="T13"/>
              </a:cxn>
            </a:cxnLst>
            <a:rect l="0" t="0" r="r" b="b"/>
            <a:pathLst>
              <a:path w="493" h="649">
                <a:moveTo>
                  <a:pt x="415" y="649"/>
                </a:moveTo>
                <a:cubicBezTo>
                  <a:pt x="2" y="495"/>
                  <a:pt x="2" y="495"/>
                  <a:pt x="2" y="495"/>
                </a:cubicBezTo>
                <a:cubicBezTo>
                  <a:pt x="42" y="386"/>
                  <a:pt x="42" y="266"/>
                  <a:pt x="1" y="156"/>
                </a:cubicBezTo>
                <a:cubicBezTo>
                  <a:pt x="0" y="155"/>
                  <a:pt x="0" y="155"/>
                  <a:pt x="0" y="155"/>
                </a:cubicBezTo>
                <a:cubicBezTo>
                  <a:pt x="413" y="0"/>
                  <a:pt x="413" y="0"/>
                  <a:pt x="413" y="0"/>
                </a:cubicBezTo>
                <a:cubicBezTo>
                  <a:pt x="414" y="1"/>
                  <a:pt x="414" y="1"/>
                  <a:pt x="414" y="1"/>
                </a:cubicBezTo>
                <a:cubicBezTo>
                  <a:pt x="492" y="210"/>
                  <a:pt x="493" y="440"/>
                  <a:pt x="415" y="649"/>
                </a:cubicBezTo>
              </a:path>
            </a:pathLst>
          </a:custGeom>
          <a:solidFill>
            <a:schemeClr val="bg1">
              <a:lumMod val="85000"/>
            </a:schemeClr>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0" name="íSlíḓè"/>
          <p:cNvSpPr/>
          <p:nvPr/>
        </p:nvSpPr>
        <p:spPr bwMode="auto">
          <a:xfrm>
            <a:off x="4784363" y="3420975"/>
            <a:ext cx="681615" cy="896709"/>
          </a:xfrm>
          <a:custGeom>
            <a:avLst/>
            <a:gdLst>
              <a:gd name="T0" fmla="*/ 492 w 492"/>
              <a:gd name="T1" fmla="*/ 492 h 647"/>
              <a:gd name="T2" fmla="*/ 79 w 492"/>
              <a:gd name="T3" fmla="*/ 647 h 647"/>
              <a:gd name="T4" fmla="*/ 78 w 492"/>
              <a:gd name="T5" fmla="*/ 646 h 647"/>
              <a:gd name="T6" fmla="*/ 77 w 492"/>
              <a:gd name="T7" fmla="*/ 0 h 647"/>
              <a:gd name="T8" fmla="*/ 491 w 492"/>
              <a:gd name="T9" fmla="*/ 153 h 647"/>
              <a:gd name="T10" fmla="*/ 491 w 492"/>
              <a:gd name="T11" fmla="*/ 491 h 647"/>
              <a:gd name="T12" fmla="*/ 492 w 492"/>
              <a:gd name="T13" fmla="*/ 492 h 647"/>
            </a:gdLst>
            <a:ahLst/>
            <a:cxnLst>
              <a:cxn ang="0">
                <a:pos x="T0" y="T1"/>
              </a:cxn>
              <a:cxn ang="0">
                <a:pos x="T2" y="T3"/>
              </a:cxn>
              <a:cxn ang="0">
                <a:pos x="T4" y="T5"/>
              </a:cxn>
              <a:cxn ang="0">
                <a:pos x="T6" y="T7"/>
              </a:cxn>
              <a:cxn ang="0">
                <a:pos x="T8" y="T9"/>
              </a:cxn>
              <a:cxn ang="0">
                <a:pos x="T10" y="T11"/>
              </a:cxn>
              <a:cxn ang="0">
                <a:pos x="T12" y="T13"/>
              </a:cxn>
            </a:cxnLst>
            <a:rect l="0" t="0" r="r" b="b"/>
            <a:pathLst>
              <a:path w="492" h="647">
                <a:moveTo>
                  <a:pt x="492" y="492"/>
                </a:moveTo>
                <a:cubicBezTo>
                  <a:pt x="79" y="647"/>
                  <a:pt x="79" y="647"/>
                  <a:pt x="79" y="647"/>
                </a:cubicBezTo>
                <a:cubicBezTo>
                  <a:pt x="78" y="646"/>
                  <a:pt x="78" y="646"/>
                  <a:pt x="78" y="646"/>
                </a:cubicBezTo>
                <a:cubicBezTo>
                  <a:pt x="0" y="438"/>
                  <a:pt x="0" y="208"/>
                  <a:pt x="77" y="0"/>
                </a:cubicBezTo>
                <a:cubicBezTo>
                  <a:pt x="491" y="153"/>
                  <a:pt x="491" y="153"/>
                  <a:pt x="491" y="153"/>
                </a:cubicBezTo>
                <a:cubicBezTo>
                  <a:pt x="450" y="262"/>
                  <a:pt x="451" y="382"/>
                  <a:pt x="491" y="491"/>
                </a:cubicBezTo>
                <a:cubicBezTo>
                  <a:pt x="492" y="492"/>
                  <a:pt x="492" y="492"/>
                  <a:pt x="492" y="492"/>
                </a:cubicBezTo>
              </a:path>
            </a:pathLst>
          </a:custGeom>
          <a:solidFill>
            <a:schemeClr val="bg1">
              <a:lumMod val="85000"/>
            </a:schemeClr>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1" name="iŝ1íḋè"/>
          <p:cNvSpPr/>
          <p:nvPr/>
        </p:nvSpPr>
        <p:spPr>
          <a:xfrm>
            <a:off x="5966157" y="2782751"/>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i="1">
              <a:solidFill>
                <a:schemeClr val="tx1"/>
              </a:solidFill>
            </a:endParaRPr>
          </a:p>
        </p:txBody>
      </p:sp>
      <p:sp>
        <p:nvSpPr>
          <p:cNvPr id="22" name="iṡlïdè"/>
          <p:cNvSpPr/>
          <p:nvPr/>
        </p:nvSpPr>
        <p:spPr>
          <a:xfrm>
            <a:off x="6936260" y="3755034"/>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i="1">
              <a:solidFill>
                <a:schemeClr val="tx1"/>
              </a:solidFill>
            </a:endParaRPr>
          </a:p>
        </p:txBody>
      </p:sp>
      <p:sp>
        <p:nvSpPr>
          <p:cNvPr id="23" name="iṩḷíḑe"/>
          <p:cNvSpPr/>
          <p:nvPr/>
        </p:nvSpPr>
        <p:spPr>
          <a:xfrm>
            <a:off x="5966157" y="4724409"/>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i="1">
              <a:solidFill>
                <a:schemeClr val="tx1"/>
              </a:solidFill>
            </a:endParaRPr>
          </a:p>
        </p:txBody>
      </p:sp>
      <p:sp>
        <p:nvSpPr>
          <p:cNvPr id="24" name="ïṩľïďê"/>
          <p:cNvSpPr/>
          <p:nvPr/>
        </p:nvSpPr>
        <p:spPr>
          <a:xfrm>
            <a:off x="4995327" y="3755034"/>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i="1">
              <a:solidFill>
                <a:schemeClr val="tx1"/>
              </a:solidFill>
            </a:endParaRPr>
          </a:p>
        </p:txBody>
      </p:sp>
      <p:sp>
        <p:nvSpPr>
          <p:cNvPr id="25" name="矩形 24"/>
          <p:cNvSpPr/>
          <p:nvPr/>
        </p:nvSpPr>
        <p:spPr>
          <a:xfrm>
            <a:off x="8136647" y="2204299"/>
            <a:ext cx="1980011"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请在此输入标题</a:t>
            </a:r>
            <a:endParaRPr lang="en-US" altLang="zh-CN"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6" name="矩形 47"/>
          <p:cNvSpPr>
            <a:spLocks noChangeArrowheads="1"/>
          </p:cNvSpPr>
          <p:nvPr/>
        </p:nvSpPr>
        <p:spPr bwMode="auto">
          <a:xfrm>
            <a:off x="8158582" y="2571736"/>
            <a:ext cx="3043118"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请在此输入您需要的文字内容感谢您使用我们的</a:t>
            </a:r>
            <a:r>
              <a:rPr lang="en-GB"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PPT</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模板</a:t>
            </a:r>
          </a:p>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a:t>
            </a:r>
          </a:p>
        </p:txBody>
      </p:sp>
      <p:sp>
        <p:nvSpPr>
          <p:cNvPr id="27" name="矩形 26"/>
          <p:cNvSpPr/>
          <p:nvPr/>
        </p:nvSpPr>
        <p:spPr>
          <a:xfrm>
            <a:off x="2188710" y="2212731"/>
            <a:ext cx="1980011"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请在此输入标题</a:t>
            </a:r>
            <a:endParaRPr lang="en-US" altLang="zh-CN"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8" name="矩形 47"/>
          <p:cNvSpPr>
            <a:spLocks noChangeArrowheads="1"/>
          </p:cNvSpPr>
          <p:nvPr/>
        </p:nvSpPr>
        <p:spPr bwMode="auto">
          <a:xfrm>
            <a:off x="1042039" y="2580168"/>
            <a:ext cx="3126682" cy="82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请在此输入您需要的文字内容感谢您使用我们的</a:t>
            </a:r>
            <a:r>
              <a:rPr lang="en-GB"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PPT</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模板</a:t>
            </a:r>
          </a:p>
          <a:p>
            <a:pPr algn="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a:t>
            </a:r>
          </a:p>
        </p:txBody>
      </p:sp>
      <p:sp>
        <p:nvSpPr>
          <p:cNvPr id="29" name="矩形 28"/>
          <p:cNvSpPr/>
          <p:nvPr/>
        </p:nvSpPr>
        <p:spPr>
          <a:xfrm>
            <a:off x="8114712" y="4371482"/>
            <a:ext cx="1980011"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请在此输入标题</a:t>
            </a:r>
            <a:endParaRPr lang="en-US" altLang="zh-CN"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30" name="矩形 47"/>
          <p:cNvSpPr>
            <a:spLocks noChangeArrowheads="1"/>
          </p:cNvSpPr>
          <p:nvPr/>
        </p:nvSpPr>
        <p:spPr bwMode="auto">
          <a:xfrm>
            <a:off x="8136647" y="4738919"/>
            <a:ext cx="3043118"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请在此输入您需要的文字内容感谢您使用我们的</a:t>
            </a:r>
            <a:r>
              <a:rPr lang="en-GB"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PPT</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模板</a:t>
            </a:r>
          </a:p>
          <a:p>
            <a:pP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a:t>
            </a:r>
          </a:p>
        </p:txBody>
      </p:sp>
      <p:sp>
        <p:nvSpPr>
          <p:cNvPr id="31" name="矩形 30"/>
          <p:cNvSpPr/>
          <p:nvPr/>
        </p:nvSpPr>
        <p:spPr>
          <a:xfrm>
            <a:off x="2166775" y="4379914"/>
            <a:ext cx="1980011"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请在此输入标题</a:t>
            </a:r>
            <a:endParaRPr lang="en-US" altLang="zh-CN"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32" name="矩形 47"/>
          <p:cNvSpPr>
            <a:spLocks noChangeArrowheads="1"/>
          </p:cNvSpPr>
          <p:nvPr/>
        </p:nvSpPr>
        <p:spPr bwMode="auto">
          <a:xfrm>
            <a:off x="1020104" y="4747351"/>
            <a:ext cx="3126682" cy="82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请在此输入您需要的文字内容感谢您使用我们的</a:t>
            </a:r>
            <a:r>
              <a:rPr lang="en-GB"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PPT</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模板</a:t>
            </a:r>
          </a:p>
          <a:p>
            <a:pPr algn="r">
              <a:lnSpc>
                <a:spcPct val="120000"/>
              </a:lnSpc>
              <a:spcBef>
                <a:spcPct val="0"/>
              </a:spcBef>
              <a:buNone/>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sym typeface="微软雅黑" panose="020B0503020204020204" charset="-122"/>
              </a:rPr>
              <a:t>请在此输入您需要的文字内容</a:t>
            </a:r>
          </a:p>
        </p:txBody>
      </p:sp>
      <p:sp>
        <p:nvSpPr>
          <p:cNvPr id="38" name="矩形 37"/>
          <p:cNvSpPr/>
          <p:nvPr/>
        </p:nvSpPr>
        <p:spPr>
          <a:xfrm>
            <a:off x="4811033" y="735773"/>
            <a:ext cx="2569935" cy="52322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前期工作回顾</a:t>
            </a:r>
          </a:p>
        </p:txBody>
      </p:sp>
      <p:grpSp>
        <p:nvGrpSpPr>
          <p:cNvPr id="33" name="组合 32"/>
          <p:cNvGrpSpPr/>
          <p:nvPr/>
        </p:nvGrpSpPr>
        <p:grpSpPr>
          <a:xfrm>
            <a:off x="0" y="6786245"/>
            <a:ext cx="12209145" cy="107950"/>
            <a:chOff x="0" y="10687"/>
            <a:chExt cx="19227" cy="170"/>
          </a:xfrm>
        </p:grpSpPr>
        <p:grpSp>
          <p:nvGrpSpPr>
            <p:cNvPr id="34" name="组合 33"/>
            <p:cNvGrpSpPr/>
            <p:nvPr/>
          </p:nvGrpSpPr>
          <p:grpSpPr>
            <a:xfrm>
              <a:off x="0" y="10687"/>
              <a:ext cx="17400" cy="170"/>
              <a:chOff x="0" y="8769"/>
              <a:chExt cx="17400" cy="170"/>
            </a:xfrm>
          </p:grpSpPr>
          <p:sp>
            <p:nvSpPr>
              <p:cNvPr id="35" name="矩形 34"/>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矩形 38"/>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EEC5F2B6-A580-4BC6-B43C-CFA2077F8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par>
                                <p:cTn id="20" presetID="5"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par>
                                <p:cTn id="26" presetID="5"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par>
                                <p:cTn id="29" presetID="5"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heckerboard(across)">
                                      <p:cBhvr>
                                        <p:cTn id="31" dur="500"/>
                                        <p:tgtEl>
                                          <p:spTgt spid="11"/>
                                        </p:tgtEl>
                                      </p:cBhvr>
                                    </p:animEffect>
                                  </p:childTnLst>
                                </p:cTn>
                              </p:par>
                              <p:par>
                                <p:cTn id="32" presetID="5" presetClass="entr" presetSubtype="1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500"/>
                                        <p:tgtEl>
                                          <p:spTgt spid="1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checkerboard(across)">
                                      <p:cBhvr>
                                        <p:cTn id="61" dur="500"/>
                                        <p:tgtEl>
                                          <p:spTgt spid="21"/>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heckerboard(across)">
                                      <p:cBhvr>
                                        <p:cTn id="64" dur="500"/>
                                        <p:tgtEl>
                                          <p:spTgt spid="22"/>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checkerboard(across)">
                                      <p:cBhvr>
                                        <p:cTn id="67" dur="500"/>
                                        <p:tgtEl>
                                          <p:spTgt spid="23"/>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checkerboard(across)">
                                      <p:cBhvr>
                                        <p:cTn id="70" dur="500"/>
                                        <p:tgtEl>
                                          <p:spTgt spid="2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checkerboard(across)">
                                      <p:cBhvr>
                                        <p:cTn id="73" dur="500"/>
                                        <p:tgtEl>
                                          <p:spTgt spid="25"/>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checkerboard(across)">
                                      <p:cBhvr>
                                        <p:cTn id="76" dur="500"/>
                                        <p:tgtEl>
                                          <p:spTgt spid="2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checkerboard(across)">
                                      <p:cBhvr>
                                        <p:cTn id="79" dur="500"/>
                                        <p:tgtEl>
                                          <p:spTgt spid="27"/>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checkerboard(across)">
                                      <p:cBhvr>
                                        <p:cTn id="82" dur="500"/>
                                        <p:tgtEl>
                                          <p:spTgt spid="28"/>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checkerboard(across)">
                                      <p:cBhvr>
                                        <p:cTn id="85" dur="500"/>
                                        <p:tgtEl>
                                          <p:spTgt spid="29"/>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checkerboard(across)">
                                      <p:cBhvr>
                                        <p:cTn id="88" dur="500"/>
                                        <p:tgtEl>
                                          <p:spTgt spid="30"/>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checkerboard(across)">
                                      <p:cBhvr>
                                        <p:cTn id="91" dur="500"/>
                                        <p:tgtEl>
                                          <p:spTgt spid="31"/>
                                        </p:tgtEl>
                                      </p:cBhvr>
                                    </p:animEffect>
                                  </p:childTnLst>
                                </p:cTn>
                              </p:par>
                              <p:par>
                                <p:cTn id="92" presetID="5" presetClass="entr" presetSubtype="1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checkerboard(across)">
                                      <p:cBhvr>
                                        <p:cTn id="9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p:bldP spid="26" grpId="0"/>
      <p:bldP spid="27" grpId="0"/>
      <p:bldP spid="28" grpId="0"/>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cxnSp>
        <p:nvCxnSpPr>
          <p:cNvPr id="3" name="直接连接符 2"/>
          <p:cNvCxnSpPr/>
          <p:nvPr/>
        </p:nvCxnSpPr>
        <p:spPr>
          <a:xfrm>
            <a:off x="996649" y="1966092"/>
            <a:ext cx="0" cy="2589497"/>
          </a:xfrm>
          <a:prstGeom prst="line">
            <a:avLst/>
          </a:prstGeom>
          <a:solidFill>
            <a:srgbClr val="00A39E"/>
          </a:solid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996649" y="1966092"/>
            <a:ext cx="39426" cy="1182779"/>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80808"/>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cxnSp>
        <p:nvCxnSpPr>
          <p:cNvPr id="5" name="直接连接符 5"/>
          <p:cNvCxnSpPr/>
          <p:nvPr/>
        </p:nvCxnSpPr>
        <p:spPr>
          <a:xfrm flipV="1">
            <a:off x="3636716" y="3451917"/>
            <a:ext cx="0" cy="2613558"/>
          </a:xfrm>
          <a:prstGeom prst="line">
            <a:avLst/>
          </a:prstGeom>
          <a:solidFill>
            <a:srgbClr val="82B732"/>
          </a:solid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flipV="1">
            <a:off x="3636716" y="4886941"/>
            <a:ext cx="39426" cy="1182779"/>
          </a:xfrm>
          <a:prstGeom prst="rect">
            <a:avLst/>
          </a:prstGeom>
          <a:solidFill>
            <a:srgbClr val="F48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80808"/>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cxnSp>
        <p:nvCxnSpPr>
          <p:cNvPr id="7" name="直接连接符 8"/>
          <p:cNvCxnSpPr/>
          <p:nvPr/>
        </p:nvCxnSpPr>
        <p:spPr>
          <a:xfrm>
            <a:off x="6276782" y="1966092"/>
            <a:ext cx="0" cy="2589497"/>
          </a:xfrm>
          <a:prstGeom prst="line">
            <a:avLst/>
          </a:prstGeom>
          <a:solidFill>
            <a:srgbClr val="F39C11"/>
          </a:solid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276782" y="1966092"/>
            <a:ext cx="39426" cy="1182779"/>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80808"/>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cxnSp>
        <p:nvCxnSpPr>
          <p:cNvPr id="9" name="直接连接符 11"/>
          <p:cNvCxnSpPr/>
          <p:nvPr/>
        </p:nvCxnSpPr>
        <p:spPr>
          <a:xfrm flipV="1">
            <a:off x="8916847" y="3451912"/>
            <a:ext cx="0" cy="2613559"/>
          </a:xfrm>
          <a:prstGeom prst="line">
            <a:avLst/>
          </a:prstGeom>
          <a:solidFill>
            <a:srgbClr val="E23761"/>
          </a:solid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flipV="1">
            <a:off x="8916847" y="4886937"/>
            <a:ext cx="39426" cy="1182779"/>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80808"/>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11" name="矩形 10"/>
          <p:cNvSpPr/>
          <p:nvPr/>
        </p:nvSpPr>
        <p:spPr>
          <a:xfrm>
            <a:off x="6276783" y="3451912"/>
            <a:ext cx="2299761" cy="1114105"/>
          </a:xfrm>
          <a:prstGeom prst="rect">
            <a:avLst/>
          </a:prstGeom>
          <a:solidFill>
            <a:srgbClr val="215968"/>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FFFFFF"/>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12" name="Freeform 1120"/>
          <p:cNvSpPr>
            <a:spLocks noEditPoints="1"/>
          </p:cNvSpPr>
          <p:nvPr/>
        </p:nvSpPr>
        <p:spPr bwMode="auto">
          <a:xfrm>
            <a:off x="7105540" y="3760875"/>
            <a:ext cx="626806" cy="496179"/>
          </a:xfrm>
          <a:custGeom>
            <a:avLst/>
            <a:gdLst>
              <a:gd name="T0" fmla="*/ 2455 w 3573"/>
              <a:gd name="T1" fmla="*/ 579 h 2827"/>
              <a:gd name="T2" fmla="*/ 2600 w 3573"/>
              <a:gd name="T3" fmla="*/ 760 h 2827"/>
              <a:gd name="T4" fmla="*/ 2739 w 3573"/>
              <a:gd name="T5" fmla="*/ 1081 h 2827"/>
              <a:gd name="T6" fmla="*/ 2787 w 3573"/>
              <a:gd name="T7" fmla="*/ 1432 h 2827"/>
              <a:gd name="T8" fmla="*/ 2745 w 3573"/>
              <a:gd name="T9" fmla="*/ 1761 h 2827"/>
              <a:gd name="T10" fmla="*/ 2621 w 3573"/>
              <a:gd name="T11" fmla="*/ 2067 h 2827"/>
              <a:gd name="T12" fmla="*/ 2489 w 3573"/>
              <a:gd name="T13" fmla="*/ 2244 h 2827"/>
              <a:gd name="T14" fmla="*/ 2399 w 3573"/>
              <a:gd name="T15" fmla="*/ 2271 h 2827"/>
              <a:gd name="T16" fmla="*/ 2304 w 3573"/>
              <a:gd name="T17" fmla="*/ 2241 h 2827"/>
              <a:gd name="T18" fmla="*/ 2230 w 3573"/>
              <a:gd name="T19" fmla="*/ 2155 h 2827"/>
              <a:gd name="T20" fmla="*/ 2221 w 3573"/>
              <a:gd name="T21" fmla="*/ 2044 h 2827"/>
              <a:gd name="T22" fmla="*/ 2327 w 3573"/>
              <a:gd name="T23" fmla="*/ 1864 h 2827"/>
              <a:gd name="T24" fmla="*/ 2421 w 3573"/>
              <a:gd name="T25" fmla="*/ 1582 h 2827"/>
              <a:gd name="T26" fmla="*/ 2422 w 3573"/>
              <a:gd name="T27" fmla="*/ 1289 h 2827"/>
              <a:gd name="T28" fmla="*/ 2338 w 3573"/>
              <a:gd name="T29" fmla="*/ 1020 h 2827"/>
              <a:gd name="T30" fmla="*/ 2205 w 3573"/>
              <a:gd name="T31" fmla="*/ 815 h 2827"/>
              <a:gd name="T32" fmla="*/ 2191 w 3573"/>
              <a:gd name="T33" fmla="*/ 701 h 2827"/>
              <a:gd name="T34" fmla="*/ 2255 w 3573"/>
              <a:gd name="T35" fmla="*/ 602 h 2827"/>
              <a:gd name="T36" fmla="*/ 2350 w 3573"/>
              <a:gd name="T37" fmla="*/ 557 h 2827"/>
              <a:gd name="T38" fmla="*/ 1694 w 3573"/>
              <a:gd name="T39" fmla="*/ 195 h 2827"/>
              <a:gd name="T40" fmla="*/ 1776 w 3573"/>
              <a:gd name="T41" fmla="*/ 282 h 2827"/>
              <a:gd name="T42" fmla="*/ 1785 w 3573"/>
              <a:gd name="T43" fmla="*/ 2553 h 2827"/>
              <a:gd name="T44" fmla="*/ 1720 w 3573"/>
              <a:gd name="T45" fmla="*/ 2653 h 2827"/>
              <a:gd name="T46" fmla="*/ 1625 w 3573"/>
              <a:gd name="T47" fmla="*/ 2685 h 2827"/>
              <a:gd name="T48" fmla="*/ 1522 w 3573"/>
              <a:gd name="T49" fmla="*/ 2647 h 2827"/>
              <a:gd name="T50" fmla="*/ 99 w 3573"/>
              <a:gd name="T51" fmla="*/ 1903 h 2827"/>
              <a:gd name="T52" fmla="*/ 13 w 3573"/>
              <a:gd name="T53" fmla="*/ 1817 h 2827"/>
              <a:gd name="T54" fmla="*/ 3 w 3573"/>
              <a:gd name="T55" fmla="*/ 1078 h 2827"/>
              <a:gd name="T56" fmla="*/ 72 w 3573"/>
              <a:gd name="T57" fmla="*/ 976 h 2827"/>
              <a:gd name="T58" fmla="*/ 635 w 3573"/>
              <a:gd name="T59" fmla="*/ 949 h 2827"/>
              <a:gd name="T60" fmla="*/ 1605 w 3573"/>
              <a:gd name="T61" fmla="*/ 181 h 2827"/>
              <a:gd name="T62" fmla="*/ 2983 w 3573"/>
              <a:gd name="T63" fmla="*/ 11 h 2827"/>
              <a:gd name="T64" fmla="*/ 3118 w 3573"/>
              <a:gd name="T65" fmla="*/ 138 h 2827"/>
              <a:gd name="T66" fmla="*/ 3350 w 3573"/>
              <a:gd name="T67" fmla="*/ 499 h 2827"/>
              <a:gd name="T68" fmla="*/ 3503 w 3573"/>
              <a:gd name="T69" fmla="*/ 899 h 2827"/>
              <a:gd name="T70" fmla="*/ 3569 w 3573"/>
              <a:gd name="T71" fmla="*/ 1324 h 2827"/>
              <a:gd name="T72" fmla="*/ 3545 w 3573"/>
              <a:gd name="T73" fmla="*/ 1768 h 2827"/>
              <a:gd name="T74" fmla="*/ 3427 w 3573"/>
              <a:gd name="T75" fmla="*/ 2196 h 2827"/>
              <a:gd name="T76" fmla="*/ 3218 w 3573"/>
              <a:gd name="T77" fmla="*/ 2590 h 2827"/>
              <a:gd name="T78" fmla="*/ 3040 w 3573"/>
              <a:gd name="T79" fmla="*/ 2804 h 2827"/>
              <a:gd name="T80" fmla="*/ 2957 w 3573"/>
              <a:gd name="T81" fmla="*/ 2827 h 2827"/>
              <a:gd name="T82" fmla="*/ 2863 w 3573"/>
              <a:gd name="T83" fmla="*/ 2797 h 2827"/>
              <a:gd name="T84" fmla="*/ 2787 w 3573"/>
              <a:gd name="T85" fmla="*/ 2709 h 2827"/>
              <a:gd name="T86" fmla="*/ 2783 w 3573"/>
              <a:gd name="T87" fmla="*/ 2594 h 2827"/>
              <a:gd name="T88" fmla="*/ 2933 w 3573"/>
              <a:gd name="T89" fmla="*/ 2378 h 2827"/>
              <a:gd name="T90" fmla="*/ 3113 w 3573"/>
              <a:gd name="T91" fmla="*/ 2022 h 2827"/>
              <a:gd name="T92" fmla="*/ 3206 w 3573"/>
              <a:gd name="T93" fmla="*/ 1633 h 2827"/>
              <a:gd name="T94" fmla="*/ 3207 w 3573"/>
              <a:gd name="T95" fmla="*/ 1239 h 2827"/>
              <a:gd name="T96" fmla="*/ 3122 w 3573"/>
              <a:gd name="T97" fmla="*/ 866 h 2827"/>
              <a:gd name="T98" fmla="*/ 2957 w 3573"/>
              <a:gd name="T99" fmla="*/ 522 h 2827"/>
              <a:gd name="T100" fmla="*/ 2767 w 3573"/>
              <a:gd name="T101" fmla="*/ 269 h 2827"/>
              <a:gd name="T102" fmla="*/ 2744 w 3573"/>
              <a:gd name="T103" fmla="*/ 165 h 2827"/>
              <a:gd name="T104" fmla="*/ 2791 w 3573"/>
              <a:gd name="T105" fmla="*/ 70 h 2827"/>
              <a:gd name="T106" fmla="*/ 2878 w 3573"/>
              <a:gd name="T107" fmla="*/ 8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73" h="2827">
                <a:moveTo>
                  <a:pt x="2378" y="555"/>
                </a:moveTo>
                <a:lnTo>
                  <a:pt x="2404" y="559"/>
                </a:lnTo>
                <a:lnTo>
                  <a:pt x="2431" y="567"/>
                </a:lnTo>
                <a:lnTo>
                  <a:pt x="2455" y="579"/>
                </a:lnTo>
                <a:lnTo>
                  <a:pt x="2476" y="595"/>
                </a:lnTo>
                <a:lnTo>
                  <a:pt x="2495" y="614"/>
                </a:lnTo>
                <a:lnTo>
                  <a:pt x="2551" y="686"/>
                </a:lnTo>
                <a:lnTo>
                  <a:pt x="2600" y="760"/>
                </a:lnTo>
                <a:lnTo>
                  <a:pt x="2643" y="837"/>
                </a:lnTo>
                <a:lnTo>
                  <a:pt x="2680" y="916"/>
                </a:lnTo>
                <a:lnTo>
                  <a:pt x="2713" y="998"/>
                </a:lnTo>
                <a:lnTo>
                  <a:pt x="2739" y="1081"/>
                </a:lnTo>
                <a:lnTo>
                  <a:pt x="2761" y="1166"/>
                </a:lnTo>
                <a:lnTo>
                  <a:pt x="2775" y="1253"/>
                </a:lnTo>
                <a:lnTo>
                  <a:pt x="2784" y="1342"/>
                </a:lnTo>
                <a:lnTo>
                  <a:pt x="2787" y="1432"/>
                </a:lnTo>
                <a:lnTo>
                  <a:pt x="2785" y="1516"/>
                </a:lnTo>
                <a:lnTo>
                  <a:pt x="2776" y="1598"/>
                </a:lnTo>
                <a:lnTo>
                  <a:pt x="2763" y="1681"/>
                </a:lnTo>
                <a:lnTo>
                  <a:pt x="2745" y="1761"/>
                </a:lnTo>
                <a:lnTo>
                  <a:pt x="2722" y="1840"/>
                </a:lnTo>
                <a:lnTo>
                  <a:pt x="2693" y="1918"/>
                </a:lnTo>
                <a:lnTo>
                  <a:pt x="2660" y="1993"/>
                </a:lnTo>
                <a:lnTo>
                  <a:pt x="2621" y="2067"/>
                </a:lnTo>
                <a:lnTo>
                  <a:pt x="2578" y="2137"/>
                </a:lnTo>
                <a:lnTo>
                  <a:pt x="2529" y="2206"/>
                </a:lnTo>
                <a:lnTo>
                  <a:pt x="2510" y="2226"/>
                </a:lnTo>
                <a:lnTo>
                  <a:pt x="2489" y="2244"/>
                </a:lnTo>
                <a:lnTo>
                  <a:pt x="2464" y="2257"/>
                </a:lnTo>
                <a:lnTo>
                  <a:pt x="2438" y="2267"/>
                </a:lnTo>
                <a:lnTo>
                  <a:pt x="2411" y="2271"/>
                </a:lnTo>
                <a:lnTo>
                  <a:pt x="2399" y="2271"/>
                </a:lnTo>
                <a:lnTo>
                  <a:pt x="2374" y="2269"/>
                </a:lnTo>
                <a:lnTo>
                  <a:pt x="2349" y="2263"/>
                </a:lnTo>
                <a:lnTo>
                  <a:pt x="2326" y="2254"/>
                </a:lnTo>
                <a:lnTo>
                  <a:pt x="2304" y="2241"/>
                </a:lnTo>
                <a:lnTo>
                  <a:pt x="2284" y="2224"/>
                </a:lnTo>
                <a:lnTo>
                  <a:pt x="2263" y="2202"/>
                </a:lnTo>
                <a:lnTo>
                  <a:pt x="2244" y="2180"/>
                </a:lnTo>
                <a:lnTo>
                  <a:pt x="2230" y="2155"/>
                </a:lnTo>
                <a:lnTo>
                  <a:pt x="2220" y="2128"/>
                </a:lnTo>
                <a:lnTo>
                  <a:pt x="2216" y="2099"/>
                </a:lnTo>
                <a:lnTo>
                  <a:pt x="2216" y="2071"/>
                </a:lnTo>
                <a:lnTo>
                  <a:pt x="2221" y="2044"/>
                </a:lnTo>
                <a:lnTo>
                  <a:pt x="2232" y="2017"/>
                </a:lnTo>
                <a:lnTo>
                  <a:pt x="2247" y="1992"/>
                </a:lnTo>
                <a:lnTo>
                  <a:pt x="2290" y="1929"/>
                </a:lnTo>
                <a:lnTo>
                  <a:pt x="2327" y="1864"/>
                </a:lnTo>
                <a:lnTo>
                  <a:pt x="2360" y="1796"/>
                </a:lnTo>
                <a:lnTo>
                  <a:pt x="2386" y="1727"/>
                </a:lnTo>
                <a:lnTo>
                  <a:pt x="2407" y="1655"/>
                </a:lnTo>
                <a:lnTo>
                  <a:pt x="2421" y="1582"/>
                </a:lnTo>
                <a:lnTo>
                  <a:pt x="2429" y="1507"/>
                </a:lnTo>
                <a:lnTo>
                  <a:pt x="2433" y="1432"/>
                </a:lnTo>
                <a:lnTo>
                  <a:pt x="2431" y="1359"/>
                </a:lnTo>
                <a:lnTo>
                  <a:pt x="2422" y="1289"/>
                </a:lnTo>
                <a:lnTo>
                  <a:pt x="2409" y="1219"/>
                </a:lnTo>
                <a:lnTo>
                  <a:pt x="2390" y="1151"/>
                </a:lnTo>
                <a:lnTo>
                  <a:pt x="2366" y="1085"/>
                </a:lnTo>
                <a:lnTo>
                  <a:pt x="2338" y="1020"/>
                </a:lnTo>
                <a:lnTo>
                  <a:pt x="2304" y="957"/>
                </a:lnTo>
                <a:lnTo>
                  <a:pt x="2266" y="898"/>
                </a:lnTo>
                <a:lnTo>
                  <a:pt x="2222" y="840"/>
                </a:lnTo>
                <a:lnTo>
                  <a:pt x="2205" y="815"/>
                </a:lnTo>
                <a:lnTo>
                  <a:pt x="2194" y="788"/>
                </a:lnTo>
                <a:lnTo>
                  <a:pt x="2187" y="759"/>
                </a:lnTo>
                <a:lnTo>
                  <a:pt x="2186" y="730"/>
                </a:lnTo>
                <a:lnTo>
                  <a:pt x="2191" y="701"/>
                </a:lnTo>
                <a:lnTo>
                  <a:pt x="2199" y="674"/>
                </a:lnTo>
                <a:lnTo>
                  <a:pt x="2213" y="648"/>
                </a:lnTo>
                <a:lnTo>
                  <a:pt x="2233" y="624"/>
                </a:lnTo>
                <a:lnTo>
                  <a:pt x="2255" y="602"/>
                </a:lnTo>
                <a:lnTo>
                  <a:pt x="2276" y="585"/>
                </a:lnTo>
                <a:lnTo>
                  <a:pt x="2299" y="571"/>
                </a:lnTo>
                <a:lnTo>
                  <a:pt x="2324" y="562"/>
                </a:lnTo>
                <a:lnTo>
                  <a:pt x="2350" y="557"/>
                </a:lnTo>
                <a:lnTo>
                  <a:pt x="2378" y="555"/>
                </a:lnTo>
                <a:close/>
                <a:moveTo>
                  <a:pt x="1635" y="180"/>
                </a:moveTo>
                <a:lnTo>
                  <a:pt x="1665" y="184"/>
                </a:lnTo>
                <a:lnTo>
                  <a:pt x="1694" y="195"/>
                </a:lnTo>
                <a:lnTo>
                  <a:pt x="1720" y="210"/>
                </a:lnTo>
                <a:lnTo>
                  <a:pt x="1743" y="231"/>
                </a:lnTo>
                <a:lnTo>
                  <a:pt x="1762" y="255"/>
                </a:lnTo>
                <a:lnTo>
                  <a:pt x="1776" y="282"/>
                </a:lnTo>
                <a:lnTo>
                  <a:pt x="1785" y="310"/>
                </a:lnTo>
                <a:lnTo>
                  <a:pt x="1787" y="341"/>
                </a:lnTo>
                <a:lnTo>
                  <a:pt x="1787" y="2523"/>
                </a:lnTo>
                <a:lnTo>
                  <a:pt x="1785" y="2553"/>
                </a:lnTo>
                <a:lnTo>
                  <a:pt x="1776" y="2583"/>
                </a:lnTo>
                <a:lnTo>
                  <a:pt x="1762" y="2610"/>
                </a:lnTo>
                <a:lnTo>
                  <a:pt x="1743" y="2634"/>
                </a:lnTo>
                <a:lnTo>
                  <a:pt x="1720" y="2653"/>
                </a:lnTo>
                <a:lnTo>
                  <a:pt x="1694" y="2670"/>
                </a:lnTo>
                <a:lnTo>
                  <a:pt x="1671" y="2678"/>
                </a:lnTo>
                <a:lnTo>
                  <a:pt x="1648" y="2683"/>
                </a:lnTo>
                <a:lnTo>
                  <a:pt x="1625" y="2685"/>
                </a:lnTo>
                <a:lnTo>
                  <a:pt x="1597" y="2683"/>
                </a:lnTo>
                <a:lnTo>
                  <a:pt x="1571" y="2675"/>
                </a:lnTo>
                <a:lnTo>
                  <a:pt x="1545" y="2663"/>
                </a:lnTo>
                <a:lnTo>
                  <a:pt x="1522" y="2647"/>
                </a:lnTo>
                <a:lnTo>
                  <a:pt x="635" y="1916"/>
                </a:lnTo>
                <a:lnTo>
                  <a:pt x="163" y="1916"/>
                </a:lnTo>
                <a:lnTo>
                  <a:pt x="130" y="1912"/>
                </a:lnTo>
                <a:lnTo>
                  <a:pt x="99" y="1903"/>
                </a:lnTo>
                <a:lnTo>
                  <a:pt x="72" y="1887"/>
                </a:lnTo>
                <a:lnTo>
                  <a:pt x="48" y="1868"/>
                </a:lnTo>
                <a:lnTo>
                  <a:pt x="27" y="1844"/>
                </a:lnTo>
                <a:lnTo>
                  <a:pt x="13" y="1817"/>
                </a:lnTo>
                <a:lnTo>
                  <a:pt x="3" y="1786"/>
                </a:lnTo>
                <a:lnTo>
                  <a:pt x="0" y="1754"/>
                </a:lnTo>
                <a:lnTo>
                  <a:pt x="0" y="1111"/>
                </a:lnTo>
                <a:lnTo>
                  <a:pt x="3" y="1078"/>
                </a:lnTo>
                <a:lnTo>
                  <a:pt x="13" y="1048"/>
                </a:lnTo>
                <a:lnTo>
                  <a:pt x="27" y="1019"/>
                </a:lnTo>
                <a:lnTo>
                  <a:pt x="48" y="995"/>
                </a:lnTo>
                <a:lnTo>
                  <a:pt x="72" y="976"/>
                </a:lnTo>
                <a:lnTo>
                  <a:pt x="99" y="961"/>
                </a:lnTo>
                <a:lnTo>
                  <a:pt x="130" y="952"/>
                </a:lnTo>
                <a:lnTo>
                  <a:pt x="163" y="949"/>
                </a:lnTo>
                <a:lnTo>
                  <a:pt x="635" y="949"/>
                </a:lnTo>
                <a:lnTo>
                  <a:pt x="1522" y="216"/>
                </a:lnTo>
                <a:lnTo>
                  <a:pt x="1547" y="199"/>
                </a:lnTo>
                <a:lnTo>
                  <a:pt x="1575" y="187"/>
                </a:lnTo>
                <a:lnTo>
                  <a:pt x="1605" y="181"/>
                </a:lnTo>
                <a:lnTo>
                  <a:pt x="1635" y="180"/>
                </a:lnTo>
                <a:close/>
                <a:moveTo>
                  <a:pt x="2931" y="0"/>
                </a:moveTo>
                <a:lnTo>
                  <a:pt x="2957" y="4"/>
                </a:lnTo>
                <a:lnTo>
                  <a:pt x="2983" y="11"/>
                </a:lnTo>
                <a:lnTo>
                  <a:pt x="3007" y="22"/>
                </a:lnTo>
                <a:lnTo>
                  <a:pt x="3028" y="37"/>
                </a:lnTo>
                <a:lnTo>
                  <a:pt x="3048" y="55"/>
                </a:lnTo>
                <a:lnTo>
                  <a:pt x="3118" y="138"/>
                </a:lnTo>
                <a:lnTo>
                  <a:pt x="3183" y="224"/>
                </a:lnTo>
                <a:lnTo>
                  <a:pt x="3244" y="313"/>
                </a:lnTo>
                <a:lnTo>
                  <a:pt x="3300" y="406"/>
                </a:lnTo>
                <a:lnTo>
                  <a:pt x="3350" y="499"/>
                </a:lnTo>
                <a:lnTo>
                  <a:pt x="3396" y="597"/>
                </a:lnTo>
                <a:lnTo>
                  <a:pt x="3437" y="696"/>
                </a:lnTo>
                <a:lnTo>
                  <a:pt x="3472" y="797"/>
                </a:lnTo>
                <a:lnTo>
                  <a:pt x="3503" y="899"/>
                </a:lnTo>
                <a:lnTo>
                  <a:pt x="3528" y="1003"/>
                </a:lnTo>
                <a:lnTo>
                  <a:pt x="3548" y="1108"/>
                </a:lnTo>
                <a:lnTo>
                  <a:pt x="3562" y="1216"/>
                </a:lnTo>
                <a:lnTo>
                  <a:pt x="3569" y="1324"/>
                </a:lnTo>
                <a:lnTo>
                  <a:pt x="3573" y="1432"/>
                </a:lnTo>
                <a:lnTo>
                  <a:pt x="3569" y="1545"/>
                </a:lnTo>
                <a:lnTo>
                  <a:pt x="3561" y="1656"/>
                </a:lnTo>
                <a:lnTo>
                  <a:pt x="3545" y="1768"/>
                </a:lnTo>
                <a:lnTo>
                  <a:pt x="3524" y="1877"/>
                </a:lnTo>
                <a:lnTo>
                  <a:pt x="3497" y="1985"/>
                </a:lnTo>
                <a:lnTo>
                  <a:pt x="3465" y="2092"/>
                </a:lnTo>
                <a:lnTo>
                  <a:pt x="3427" y="2196"/>
                </a:lnTo>
                <a:lnTo>
                  <a:pt x="3382" y="2299"/>
                </a:lnTo>
                <a:lnTo>
                  <a:pt x="3333" y="2399"/>
                </a:lnTo>
                <a:lnTo>
                  <a:pt x="3278" y="2496"/>
                </a:lnTo>
                <a:lnTo>
                  <a:pt x="3218" y="2590"/>
                </a:lnTo>
                <a:lnTo>
                  <a:pt x="3153" y="2682"/>
                </a:lnTo>
                <a:lnTo>
                  <a:pt x="3082" y="2770"/>
                </a:lnTo>
                <a:lnTo>
                  <a:pt x="3062" y="2789"/>
                </a:lnTo>
                <a:lnTo>
                  <a:pt x="3040" y="2804"/>
                </a:lnTo>
                <a:lnTo>
                  <a:pt x="3017" y="2816"/>
                </a:lnTo>
                <a:lnTo>
                  <a:pt x="2991" y="2824"/>
                </a:lnTo>
                <a:lnTo>
                  <a:pt x="2965" y="2827"/>
                </a:lnTo>
                <a:lnTo>
                  <a:pt x="2957" y="2827"/>
                </a:lnTo>
                <a:lnTo>
                  <a:pt x="2932" y="2825"/>
                </a:lnTo>
                <a:lnTo>
                  <a:pt x="2907" y="2820"/>
                </a:lnTo>
                <a:lnTo>
                  <a:pt x="2884" y="2810"/>
                </a:lnTo>
                <a:lnTo>
                  <a:pt x="2863" y="2797"/>
                </a:lnTo>
                <a:lnTo>
                  <a:pt x="2843" y="2780"/>
                </a:lnTo>
                <a:lnTo>
                  <a:pt x="2822" y="2759"/>
                </a:lnTo>
                <a:lnTo>
                  <a:pt x="2801" y="2735"/>
                </a:lnTo>
                <a:lnTo>
                  <a:pt x="2787" y="2709"/>
                </a:lnTo>
                <a:lnTo>
                  <a:pt x="2779" y="2681"/>
                </a:lnTo>
                <a:lnTo>
                  <a:pt x="2774" y="2651"/>
                </a:lnTo>
                <a:lnTo>
                  <a:pt x="2775" y="2622"/>
                </a:lnTo>
                <a:lnTo>
                  <a:pt x="2783" y="2594"/>
                </a:lnTo>
                <a:lnTo>
                  <a:pt x="2795" y="2565"/>
                </a:lnTo>
                <a:lnTo>
                  <a:pt x="2812" y="2540"/>
                </a:lnTo>
                <a:lnTo>
                  <a:pt x="2876" y="2461"/>
                </a:lnTo>
                <a:lnTo>
                  <a:pt x="2933" y="2378"/>
                </a:lnTo>
                <a:lnTo>
                  <a:pt x="2986" y="2294"/>
                </a:lnTo>
                <a:lnTo>
                  <a:pt x="3034" y="2206"/>
                </a:lnTo>
                <a:lnTo>
                  <a:pt x="3076" y="2114"/>
                </a:lnTo>
                <a:lnTo>
                  <a:pt x="3113" y="2022"/>
                </a:lnTo>
                <a:lnTo>
                  <a:pt x="3145" y="1927"/>
                </a:lnTo>
                <a:lnTo>
                  <a:pt x="3171" y="1831"/>
                </a:lnTo>
                <a:lnTo>
                  <a:pt x="3191" y="1732"/>
                </a:lnTo>
                <a:lnTo>
                  <a:pt x="3206" y="1633"/>
                </a:lnTo>
                <a:lnTo>
                  <a:pt x="3215" y="1533"/>
                </a:lnTo>
                <a:lnTo>
                  <a:pt x="3218" y="1432"/>
                </a:lnTo>
                <a:lnTo>
                  <a:pt x="3215" y="1336"/>
                </a:lnTo>
                <a:lnTo>
                  <a:pt x="3207" y="1239"/>
                </a:lnTo>
                <a:lnTo>
                  <a:pt x="3194" y="1144"/>
                </a:lnTo>
                <a:lnTo>
                  <a:pt x="3175" y="1050"/>
                </a:lnTo>
                <a:lnTo>
                  <a:pt x="3152" y="957"/>
                </a:lnTo>
                <a:lnTo>
                  <a:pt x="3122" y="866"/>
                </a:lnTo>
                <a:lnTo>
                  <a:pt x="3088" y="777"/>
                </a:lnTo>
                <a:lnTo>
                  <a:pt x="3049" y="690"/>
                </a:lnTo>
                <a:lnTo>
                  <a:pt x="3005" y="604"/>
                </a:lnTo>
                <a:lnTo>
                  <a:pt x="2957" y="522"/>
                </a:lnTo>
                <a:lnTo>
                  <a:pt x="2904" y="442"/>
                </a:lnTo>
                <a:lnTo>
                  <a:pt x="2846" y="365"/>
                </a:lnTo>
                <a:lnTo>
                  <a:pt x="2784" y="290"/>
                </a:lnTo>
                <a:lnTo>
                  <a:pt x="2767" y="269"/>
                </a:lnTo>
                <a:lnTo>
                  <a:pt x="2755" y="244"/>
                </a:lnTo>
                <a:lnTo>
                  <a:pt x="2747" y="219"/>
                </a:lnTo>
                <a:lnTo>
                  <a:pt x="2743" y="191"/>
                </a:lnTo>
                <a:lnTo>
                  <a:pt x="2744" y="165"/>
                </a:lnTo>
                <a:lnTo>
                  <a:pt x="2749" y="139"/>
                </a:lnTo>
                <a:lnTo>
                  <a:pt x="2758" y="114"/>
                </a:lnTo>
                <a:lnTo>
                  <a:pt x="2772" y="90"/>
                </a:lnTo>
                <a:lnTo>
                  <a:pt x="2791" y="70"/>
                </a:lnTo>
                <a:lnTo>
                  <a:pt x="2811" y="48"/>
                </a:lnTo>
                <a:lnTo>
                  <a:pt x="2831" y="31"/>
                </a:lnTo>
                <a:lnTo>
                  <a:pt x="2854" y="18"/>
                </a:lnTo>
                <a:lnTo>
                  <a:pt x="2878" y="8"/>
                </a:lnTo>
                <a:lnTo>
                  <a:pt x="2904" y="2"/>
                </a:lnTo>
                <a:lnTo>
                  <a:pt x="2931" y="0"/>
                </a:lnTo>
                <a:close/>
              </a:path>
            </a:pathLst>
          </a:custGeom>
          <a:solidFill>
            <a:schemeClr val="bg1"/>
          </a:solid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13" name="矩形 12"/>
          <p:cNvSpPr/>
          <p:nvPr/>
        </p:nvSpPr>
        <p:spPr>
          <a:xfrm>
            <a:off x="996652" y="3451912"/>
            <a:ext cx="2299761" cy="1114105"/>
          </a:xfrm>
          <a:prstGeom prst="rect">
            <a:avLst/>
          </a:prstGeom>
          <a:solidFill>
            <a:srgbClr val="9A340F"/>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FFFFFF"/>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grpSp>
        <p:nvGrpSpPr>
          <p:cNvPr id="14" name="Group 1271"/>
          <p:cNvGrpSpPr>
            <a:grpSpLocks noChangeAspect="1"/>
          </p:cNvGrpSpPr>
          <p:nvPr/>
        </p:nvGrpSpPr>
        <p:grpSpPr bwMode="auto">
          <a:xfrm>
            <a:off x="1899598" y="3784011"/>
            <a:ext cx="493864" cy="493365"/>
            <a:chOff x="5516" y="3626"/>
            <a:chExt cx="1981" cy="1979"/>
          </a:xfrm>
          <a:solidFill>
            <a:schemeClr val="bg1"/>
          </a:solidFill>
        </p:grpSpPr>
        <p:sp>
          <p:nvSpPr>
            <p:cNvPr id="15" name="Freeform 1273"/>
            <p:cNvSpPr/>
            <p:nvPr/>
          </p:nvSpPr>
          <p:spPr bwMode="auto">
            <a:xfrm>
              <a:off x="5524" y="4270"/>
              <a:ext cx="491" cy="498"/>
            </a:xfrm>
            <a:custGeom>
              <a:avLst/>
              <a:gdLst>
                <a:gd name="T0" fmla="*/ 980 w 980"/>
                <a:gd name="T1" fmla="*/ 0 h 996"/>
                <a:gd name="T2" fmla="*/ 952 w 980"/>
                <a:gd name="T3" fmla="*/ 46 h 996"/>
                <a:gd name="T4" fmla="*/ 921 w 980"/>
                <a:gd name="T5" fmla="*/ 94 h 996"/>
                <a:gd name="T6" fmla="*/ 890 w 980"/>
                <a:gd name="T7" fmla="*/ 145 h 996"/>
                <a:gd name="T8" fmla="*/ 856 w 980"/>
                <a:gd name="T9" fmla="*/ 198 h 996"/>
                <a:gd name="T10" fmla="*/ 819 w 980"/>
                <a:gd name="T11" fmla="*/ 255 h 996"/>
                <a:gd name="T12" fmla="*/ 781 w 980"/>
                <a:gd name="T13" fmla="*/ 314 h 996"/>
                <a:gd name="T14" fmla="*/ 740 w 980"/>
                <a:gd name="T15" fmla="*/ 376 h 996"/>
                <a:gd name="T16" fmla="*/ 696 w 980"/>
                <a:gd name="T17" fmla="*/ 444 h 996"/>
                <a:gd name="T18" fmla="*/ 649 w 980"/>
                <a:gd name="T19" fmla="*/ 514 h 996"/>
                <a:gd name="T20" fmla="*/ 599 w 980"/>
                <a:gd name="T21" fmla="*/ 588 h 996"/>
                <a:gd name="T22" fmla="*/ 546 w 980"/>
                <a:gd name="T23" fmla="*/ 665 h 996"/>
                <a:gd name="T24" fmla="*/ 491 w 980"/>
                <a:gd name="T25" fmla="*/ 748 h 996"/>
                <a:gd name="T26" fmla="*/ 431 w 980"/>
                <a:gd name="T27" fmla="*/ 834 h 996"/>
                <a:gd name="T28" fmla="*/ 369 w 980"/>
                <a:gd name="T29" fmla="*/ 926 h 996"/>
                <a:gd name="T30" fmla="*/ 347 w 980"/>
                <a:gd name="T31" fmla="*/ 960 h 996"/>
                <a:gd name="T32" fmla="*/ 331 w 980"/>
                <a:gd name="T33" fmla="*/ 996 h 996"/>
                <a:gd name="T34" fmla="*/ 0 w 980"/>
                <a:gd name="T35" fmla="*/ 666 h 996"/>
                <a:gd name="T36" fmla="*/ 2 w 980"/>
                <a:gd name="T37" fmla="*/ 664 h 996"/>
                <a:gd name="T38" fmla="*/ 8 w 980"/>
                <a:gd name="T39" fmla="*/ 657 h 996"/>
                <a:gd name="T40" fmla="*/ 18 w 980"/>
                <a:gd name="T41" fmla="*/ 645 h 996"/>
                <a:gd name="T42" fmla="*/ 30 w 980"/>
                <a:gd name="T43" fmla="*/ 629 h 996"/>
                <a:gd name="T44" fmla="*/ 47 w 980"/>
                <a:gd name="T45" fmla="*/ 609 h 996"/>
                <a:gd name="T46" fmla="*/ 66 w 980"/>
                <a:gd name="T47" fmla="*/ 588 h 996"/>
                <a:gd name="T48" fmla="*/ 89 w 980"/>
                <a:gd name="T49" fmla="*/ 561 h 996"/>
                <a:gd name="T50" fmla="*/ 115 w 980"/>
                <a:gd name="T51" fmla="*/ 533 h 996"/>
                <a:gd name="T52" fmla="*/ 144 w 980"/>
                <a:gd name="T53" fmla="*/ 503 h 996"/>
                <a:gd name="T54" fmla="*/ 174 w 980"/>
                <a:gd name="T55" fmla="*/ 471 h 996"/>
                <a:gd name="T56" fmla="*/ 208 w 980"/>
                <a:gd name="T57" fmla="*/ 438 h 996"/>
                <a:gd name="T58" fmla="*/ 244 w 980"/>
                <a:gd name="T59" fmla="*/ 403 h 996"/>
                <a:gd name="T60" fmla="*/ 283 w 980"/>
                <a:gd name="T61" fmla="*/ 368 h 996"/>
                <a:gd name="T62" fmla="*/ 324 w 980"/>
                <a:gd name="T63" fmla="*/ 332 h 996"/>
                <a:gd name="T64" fmla="*/ 366 w 980"/>
                <a:gd name="T65" fmla="*/ 296 h 996"/>
                <a:gd name="T66" fmla="*/ 410 w 980"/>
                <a:gd name="T67" fmla="*/ 261 h 996"/>
                <a:gd name="T68" fmla="*/ 457 w 980"/>
                <a:gd name="T69" fmla="*/ 226 h 996"/>
                <a:gd name="T70" fmla="*/ 504 w 980"/>
                <a:gd name="T71" fmla="*/ 192 h 996"/>
                <a:gd name="T72" fmla="*/ 554 w 980"/>
                <a:gd name="T73" fmla="*/ 160 h 996"/>
                <a:gd name="T74" fmla="*/ 603 w 980"/>
                <a:gd name="T75" fmla="*/ 130 h 996"/>
                <a:gd name="T76" fmla="*/ 655 w 980"/>
                <a:gd name="T77" fmla="*/ 102 h 996"/>
                <a:gd name="T78" fmla="*/ 707 w 980"/>
                <a:gd name="T79" fmla="*/ 76 h 996"/>
                <a:gd name="T80" fmla="*/ 761 w 980"/>
                <a:gd name="T81" fmla="*/ 54 h 996"/>
                <a:gd name="T82" fmla="*/ 815 w 980"/>
                <a:gd name="T83" fmla="*/ 35 h 996"/>
                <a:gd name="T84" fmla="*/ 870 w 980"/>
                <a:gd name="T85" fmla="*/ 19 h 996"/>
                <a:gd name="T86" fmla="*/ 925 w 980"/>
                <a:gd name="T87" fmla="*/ 7 h 996"/>
                <a:gd name="T88" fmla="*/ 980 w 980"/>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0" h="996">
                  <a:moveTo>
                    <a:pt x="980" y="0"/>
                  </a:moveTo>
                  <a:lnTo>
                    <a:pt x="952" y="46"/>
                  </a:lnTo>
                  <a:lnTo>
                    <a:pt x="921" y="94"/>
                  </a:lnTo>
                  <a:lnTo>
                    <a:pt x="890" y="145"/>
                  </a:lnTo>
                  <a:lnTo>
                    <a:pt x="856" y="198"/>
                  </a:lnTo>
                  <a:lnTo>
                    <a:pt x="819" y="255"/>
                  </a:lnTo>
                  <a:lnTo>
                    <a:pt x="781" y="314"/>
                  </a:lnTo>
                  <a:lnTo>
                    <a:pt x="740" y="376"/>
                  </a:lnTo>
                  <a:lnTo>
                    <a:pt x="696" y="444"/>
                  </a:lnTo>
                  <a:lnTo>
                    <a:pt x="649" y="514"/>
                  </a:lnTo>
                  <a:lnTo>
                    <a:pt x="599" y="588"/>
                  </a:lnTo>
                  <a:lnTo>
                    <a:pt x="546" y="665"/>
                  </a:lnTo>
                  <a:lnTo>
                    <a:pt x="491" y="748"/>
                  </a:lnTo>
                  <a:lnTo>
                    <a:pt x="431" y="834"/>
                  </a:lnTo>
                  <a:lnTo>
                    <a:pt x="369" y="926"/>
                  </a:lnTo>
                  <a:lnTo>
                    <a:pt x="347" y="960"/>
                  </a:lnTo>
                  <a:lnTo>
                    <a:pt x="331" y="996"/>
                  </a:lnTo>
                  <a:lnTo>
                    <a:pt x="0" y="666"/>
                  </a:lnTo>
                  <a:lnTo>
                    <a:pt x="2" y="664"/>
                  </a:lnTo>
                  <a:lnTo>
                    <a:pt x="8" y="657"/>
                  </a:lnTo>
                  <a:lnTo>
                    <a:pt x="18" y="645"/>
                  </a:lnTo>
                  <a:lnTo>
                    <a:pt x="30" y="629"/>
                  </a:lnTo>
                  <a:lnTo>
                    <a:pt x="47" y="609"/>
                  </a:lnTo>
                  <a:lnTo>
                    <a:pt x="66" y="588"/>
                  </a:lnTo>
                  <a:lnTo>
                    <a:pt x="89" y="561"/>
                  </a:lnTo>
                  <a:lnTo>
                    <a:pt x="115" y="533"/>
                  </a:lnTo>
                  <a:lnTo>
                    <a:pt x="144" y="503"/>
                  </a:lnTo>
                  <a:lnTo>
                    <a:pt x="174" y="471"/>
                  </a:lnTo>
                  <a:lnTo>
                    <a:pt x="208" y="438"/>
                  </a:lnTo>
                  <a:lnTo>
                    <a:pt x="244" y="403"/>
                  </a:lnTo>
                  <a:lnTo>
                    <a:pt x="283" y="368"/>
                  </a:lnTo>
                  <a:lnTo>
                    <a:pt x="324" y="332"/>
                  </a:lnTo>
                  <a:lnTo>
                    <a:pt x="366" y="296"/>
                  </a:lnTo>
                  <a:lnTo>
                    <a:pt x="410" y="261"/>
                  </a:lnTo>
                  <a:lnTo>
                    <a:pt x="457" y="226"/>
                  </a:lnTo>
                  <a:lnTo>
                    <a:pt x="504" y="192"/>
                  </a:lnTo>
                  <a:lnTo>
                    <a:pt x="554" y="160"/>
                  </a:lnTo>
                  <a:lnTo>
                    <a:pt x="603" y="130"/>
                  </a:lnTo>
                  <a:lnTo>
                    <a:pt x="655" y="102"/>
                  </a:lnTo>
                  <a:lnTo>
                    <a:pt x="707" y="76"/>
                  </a:lnTo>
                  <a:lnTo>
                    <a:pt x="761" y="54"/>
                  </a:lnTo>
                  <a:lnTo>
                    <a:pt x="815" y="35"/>
                  </a:lnTo>
                  <a:lnTo>
                    <a:pt x="870" y="19"/>
                  </a:lnTo>
                  <a:lnTo>
                    <a:pt x="925" y="7"/>
                  </a:lnTo>
                  <a:lnTo>
                    <a:pt x="980"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16" name="Freeform 1274"/>
            <p:cNvSpPr/>
            <p:nvPr/>
          </p:nvSpPr>
          <p:spPr bwMode="auto">
            <a:xfrm>
              <a:off x="6354" y="5106"/>
              <a:ext cx="498" cy="489"/>
            </a:xfrm>
            <a:custGeom>
              <a:avLst/>
              <a:gdLst>
                <a:gd name="T0" fmla="*/ 998 w 998"/>
                <a:gd name="T1" fmla="*/ 0 h 979"/>
                <a:gd name="T2" fmla="*/ 990 w 998"/>
                <a:gd name="T3" fmla="*/ 55 h 979"/>
                <a:gd name="T4" fmla="*/ 978 w 998"/>
                <a:gd name="T5" fmla="*/ 111 h 979"/>
                <a:gd name="T6" fmla="*/ 963 w 998"/>
                <a:gd name="T7" fmla="*/ 165 h 979"/>
                <a:gd name="T8" fmla="*/ 943 w 998"/>
                <a:gd name="T9" fmla="*/ 220 h 979"/>
                <a:gd name="T10" fmla="*/ 920 w 998"/>
                <a:gd name="T11" fmla="*/ 273 h 979"/>
                <a:gd name="T12" fmla="*/ 895 w 998"/>
                <a:gd name="T13" fmla="*/ 326 h 979"/>
                <a:gd name="T14" fmla="*/ 867 w 998"/>
                <a:gd name="T15" fmla="*/ 377 h 979"/>
                <a:gd name="T16" fmla="*/ 837 w 998"/>
                <a:gd name="T17" fmla="*/ 427 h 979"/>
                <a:gd name="T18" fmla="*/ 804 w 998"/>
                <a:gd name="T19" fmla="*/ 477 h 979"/>
                <a:gd name="T20" fmla="*/ 770 w 998"/>
                <a:gd name="T21" fmla="*/ 524 h 979"/>
                <a:gd name="T22" fmla="*/ 736 w 998"/>
                <a:gd name="T23" fmla="*/ 570 h 979"/>
                <a:gd name="T24" fmla="*/ 700 w 998"/>
                <a:gd name="T25" fmla="*/ 614 h 979"/>
                <a:gd name="T26" fmla="*/ 665 w 998"/>
                <a:gd name="T27" fmla="*/ 657 h 979"/>
                <a:gd name="T28" fmla="*/ 629 w 998"/>
                <a:gd name="T29" fmla="*/ 698 h 979"/>
                <a:gd name="T30" fmla="*/ 594 w 998"/>
                <a:gd name="T31" fmla="*/ 736 h 979"/>
                <a:gd name="T32" fmla="*/ 559 w 998"/>
                <a:gd name="T33" fmla="*/ 771 h 979"/>
                <a:gd name="T34" fmla="*/ 525 w 998"/>
                <a:gd name="T35" fmla="*/ 805 h 979"/>
                <a:gd name="T36" fmla="*/ 494 w 998"/>
                <a:gd name="T37" fmla="*/ 837 h 979"/>
                <a:gd name="T38" fmla="*/ 463 w 998"/>
                <a:gd name="T39" fmla="*/ 866 h 979"/>
                <a:gd name="T40" fmla="*/ 434 w 998"/>
                <a:gd name="T41" fmla="*/ 891 h 979"/>
                <a:gd name="T42" fmla="*/ 409 w 998"/>
                <a:gd name="T43" fmla="*/ 914 h 979"/>
                <a:gd name="T44" fmla="*/ 386 w 998"/>
                <a:gd name="T45" fmla="*/ 933 h 979"/>
                <a:gd name="T46" fmla="*/ 367 w 998"/>
                <a:gd name="T47" fmla="*/ 949 h 979"/>
                <a:gd name="T48" fmla="*/ 351 w 998"/>
                <a:gd name="T49" fmla="*/ 962 h 979"/>
                <a:gd name="T50" fmla="*/ 340 w 998"/>
                <a:gd name="T51" fmla="*/ 972 h 979"/>
                <a:gd name="T52" fmla="*/ 333 w 998"/>
                <a:gd name="T53" fmla="*/ 978 h 979"/>
                <a:gd name="T54" fmla="*/ 330 w 998"/>
                <a:gd name="T55" fmla="*/ 979 h 979"/>
                <a:gd name="T56" fmla="*/ 0 w 998"/>
                <a:gd name="T57" fmla="*/ 649 h 979"/>
                <a:gd name="T58" fmla="*/ 35 w 998"/>
                <a:gd name="T59" fmla="*/ 633 h 979"/>
                <a:gd name="T60" fmla="*/ 70 w 998"/>
                <a:gd name="T61" fmla="*/ 612 h 979"/>
                <a:gd name="T62" fmla="*/ 161 w 998"/>
                <a:gd name="T63" fmla="*/ 549 h 979"/>
                <a:gd name="T64" fmla="*/ 248 w 998"/>
                <a:gd name="T65" fmla="*/ 490 h 979"/>
                <a:gd name="T66" fmla="*/ 330 w 998"/>
                <a:gd name="T67" fmla="*/ 433 h 979"/>
                <a:gd name="T68" fmla="*/ 409 w 998"/>
                <a:gd name="T69" fmla="*/ 381 h 979"/>
                <a:gd name="T70" fmla="*/ 483 w 998"/>
                <a:gd name="T71" fmla="*/ 332 h 979"/>
                <a:gd name="T72" fmla="*/ 553 w 998"/>
                <a:gd name="T73" fmla="*/ 285 h 979"/>
                <a:gd name="T74" fmla="*/ 619 w 998"/>
                <a:gd name="T75" fmla="*/ 241 h 979"/>
                <a:gd name="T76" fmla="*/ 682 w 998"/>
                <a:gd name="T77" fmla="*/ 200 h 979"/>
                <a:gd name="T78" fmla="*/ 743 w 998"/>
                <a:gd name="T79" fmla="*/ 162 h 979"/>
                <a:gd name="T80" fmla="*/ 799 w 998"/>
                <a:gd name="T81" fmla="*/ 125 h 979"/>
                <a:gd name="T82" fmla="*/ 853 w 998"/>
                <a:gd name="T83" fmla="*/ 92 h 979"/>
                <a:gd name="T84" fmla="*/ 903 w 998"/>
                <a:gd name="T85" fmla="*/ 59 h 979"/>
                <a:gd name="T86" fmla="*/ 952 w 998"/>
                <a:gd name="T87" fmla="*/ 29 h 979"/>
                <a:gd name="T88" fmla="*/ 998 w 998"/>
                <a:gd name="T89"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8" h="979">
                  <a:moveTo>
                    <a:pt x="998" y="0"/>
                  </a:moveTo>
                  <a:lnTo>
                    <a:pt x="990" y="55"/>
                  </a:lnTo>
                  <a:lnTo>
                    <a:pt x="978" y="111"/>
                  </a:lnTo>
                  <a:lnTo>
                    <a:pt x="963" y="165"/>
                  </a:lnTo>
                  <a:lnTo>
                    <a:pt x="943" y="220"/>
                  </a:lnTo>
                  <a:lnTo>
                    <a:pt x="920" y="273"/>
                  </a:lnTo>
                  <a:lnTo>
                    <a:pt x="895" y="326"/>
                  </a:lnTo>
                  <a:lnTo>
                    <a:pt x="867" y="377"/>
                  </a:lnTo>
                  <a:lnTo>
                    <a:pt x="837" y="427"/>
                  </a:lnTo>
                  <a:lnTo>
                    <a:pt x="804" y="477"/>
                  </a:lnTo>
                  <a:lnTo>
                    <a:pt x="770" y="524"/>
                  </a:lnTo>
                  <a:lnTo>
                    <a:pt x="736" y="570"/>
                  </a:lnTo>
                  <a:lnTo>
                    <a:pt x="700" y="614"/>
                  </a:lnTo>
                  <a:lnTo>
                    <a:pt x="665" y="657"/>
                  </a:lnTo>
                  <a:lnTo>
                    <a:pt x="629" y="698"/>
                  </a:lnTo>
                  <a:lnTo>
                    <a:pt x="594" y="736"/>
                  </a:lnTo>
                  <a:lnTo>
                    <a:pt x="559" y="771"/>
                  </a:lnTo>
                  <a:lnTo>
                    <a:pt x="525" y="805"/>
                  </a:lnTo>
                  <a:lnTo>
                    <a:pt x="494" y="837"/>
                  </a:lnTo>
                  <a:lnTo>
                    <a:pt x="463" y="866"/>
                  </a:lnTo>
                  <a:lnTo>
                    <a:pt x="434" y="891"/>
                  </a:lnTo>
                  <a:lnTo>
                    <a:pt x="409" y="914"/>
                  </a:lnTo>
                  <a:lnTo>
                    <a:pt x="386" y="933"/>
                  </a:lnTo>
                  <a:lnTo>
                    <a:pt x="367" y="949"/>
                  </a:lnTo>
                  <a:lnTo>
                    <a:pt x="351" y="962"/>
                  </a:lnTo>
                  <a:lnTo>
                    <a:pt x="340" y="972"/>
                  </a:lnTo>
                  <a:lnTo>
                    <a:pt x="333" y="978"/>
                  </a:lnTo>
                  <a:lnTo>
                    <a:pt x="330" y="979"/>
                  </a:lnTo>
                  <a:lnTo>
                    <a:pt x="0" y="649"/>
                  </a:lnTo>
                  <a:lnTo>
                    <a:pt x="35" y="633"/>
                  </a:lnTo>
                  <a:lnTo>
                    <a:pt x="70" y="612"/>
                  </a:lnTo>
                  <a:lnTo>
                    <a:pt x="161" y="549"/>
                  </a:lnTo>
                  <a:lnTo>
                    <a:pt x="248" y="490"/>
                  </a:lnTo>
                  <a:lnTo>
                    <a:pt x="330" y="433"/>
                  </a:lnTo>
                  <a:lnTo>
                    <a:pt x="409" y="381"/>
                  </a:lnTo>
                  <a:lnTo>
                    <a:pt x="483" y="332"/>
                  </a:lnTo>
                  <a:lnTo>
                    <a:pt x="553" y="285"/>
                  </a:lnTo>
                  <a:lnTo>
                    <a:pt x="619" y="241"/>
                  </a:lnTo>
                  <a:lnTo>
                    <a:pt x="682" y="200"/>
                  </a:lnTo>
                  <a:lnTo>
                    <a:pt x="743" y="162"/>
                  </a:lnTo>
                  <a:lnTo>
                    <a:pt x="799" y="125"/>
                  </a:lnTo>
                  <a:lnTo>
                    <a:pt x="853" y="92"/>
                  </a:lnTo>
                  <a:lnTo>
                    <a:pt x="903" y="59"/>
                  </a:lnTo>
                  <a:lnTo>
                    <a:pt x="952" y="29"/>
                  </a:lnTo>
                  <a:lnTo>
                    <a:pt x="998"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17" name="Freeform 1275"/>
            <p:cNvSpPr/>
            <p:nvPr/>
          </p:nvSpPr>
          <p:spPr bwMode="auto">
            <a:xfrm>
              <a:off x="5516" y="4987"/>
              <a:ext cx="618" cy="618"/>
            </a:xfrm>
            <a:custGeom>
              <a:avLst/>
              <a:gdLst>
                <a:gd name="T0" fmla="*/ 496 w 1237"/>
                <a:gd name="T1" fmla="*/ 0 h 1235"/>
                <a:gd name="T2" fmla="*/ 532 w 1237"/>
                <a:gd name="T3" fmla="*/ 36 h 1235"/>
                <a:gd name="T4" fmla="*/ 502 w 1237"/>
                <a:gd name="T5" fmla="*/ 104 h 1235"/>
                <a:gd name="T6" fmla="*/ 474 w 1237"/>
                <a:gd name="T7" fmla="*/ 173 h 1235"/>
                <a:gd name="T8" fmla="*/ 447 w 1237"/>
                <a:gd name="T9" fmla="*/ 248 h 1235"/>
                <a:gd name="T10" fmla="*/ 423 w 1237"/>
                <a:gd name="T11" fmla="*/ 324 h 1235"/>
                <a:gd name="T12" fmla="*/ 403 w 1237"/>
                <a:gd name="T13" fmla="*/ 401 h 1235"/>
                <a:gd name="T14" fmla="*/ 375 w 1237"/>
                <a:gd name="T15" fmla="*/ 522 h 1235"/>
                <a:gd name="T16" fmla="*/ 353 w 1237"/>
                <a:gd name="T17" fmla="*/ 644 h 1235"/>
                <a:gd name="T18" fmla="*/ 335 w 1237"/>
                <a:gd name="T19" fmla="*/ 767 h 1235"/>
                <a:gd name="T20" fmla="*/ 323 w 1237"/>
                <a:gd name="T21" fmla="*/ 890 h 1235"/>
                <a:gd name="T22" fmla="*/ 320 w 1237"/>
                <a:gd name="T23" fmla="*/ 915 h 1235"/>
                <a:gd name="T24" fmla="*/ 423 w 1237"/>
                <a:gd name="T25" fmla="*/ 906 h 1235"/>
                <a:gd name="T26" fmla="*/ 526 w 1237"/>
                <a:gd name="T27" fmla="*/ 893 h 1235"/>
                <a:gd name="T28" fmla="*/ 647 w 1237"/>
                <a:gd name="T29" fmla="*/ 874 h 1235"/>
                <a:gd name="T30" fmla="*/ 766 w 1237"/>
                <a:gd name="T31" fmla="*/ 849 h 1235"/>
                <a:gd name="T32" fmla="*/ 885 w 1237"/>
                <a:gd name="T33" fmla="*/ 820 h 1235"/>
                <a:gd name="T34" fmla="*/ 1002 w 1237"/>
                <a:gd name="T35" fmla="*/ 784 h 1235"/>
                <a:gd name="T36" fmla="*/ 1060 w 1237"/>
                <a:gd name="T37" fmla="*/ 763 h 1235"/>
                <a:gd name="T38" fmla="*/ 1117 w 1237"/>
                <a:gd name="T39" fmla="*/ 740 h 1235"/>
                <a:gd name="T40" fmla="*/ 1173 w 1237"/>
                <a:gd name="T41" fmla="*/ 717 h 1235"/>
                <a:gd name="T42" fmla="*/ 1200 w 1237"/>
                <a:gd name="T43" fmla="*/ 704 h 1235"/>
                <a:gd name="T44" fmla="*/ 1237 w 1237"/>
                <a:gd name="T45" fmla="*/ 740 h 1235"/>
                <a:gd name="T46" fmla="*/ 1194 w 1237"/>
                <a:gd name="T47" fmla="*/ 797 h 1235"/>
                <a:gd name="T48" fmla="*/ 1147 w 1237"/>
                <a:gd name="T49" fmla="*/ 851 h 1235"/>
                <a:gd name="T50" fmla="*/ 1095 w 1237"/>
                <a:gd name="T51" fmla="*/ 901 h 1235"/>
                <a:gd name="T52" fmla="*/ 1041 w 1237"/>
                <a:gd name="T53" fmla="*/ 947 h 1235"/>
                <a:gd name="T54" fmla="*/ 983 w 1237"/>
                <a:gd name="T55" fmla="*/ 989 h 1235"/>
                <a:gd name="T56" fmla="*/ 922 w 1237"/>
                <a:gd name="T57" fmla="*/ 1027 h 1235"/>
                <a:gd name="T58" fmla="*/ 858 w 1237"/>
                <a:gd name="T59" fmla="*/ 1062 h 1235"/>
                <a:gd name="T60" fmla="*/ 794 w 1237"/>
                <a:gd name="T61" fmla="*/ 1094 h 1235"/>
                <a:gd name="T62" fmla="*/ 728 w 1237"/>
                <a:gd name="T63" fmla="*/ 1123 h 1235"/>
                <a:gd name="T64" fmla="*/ 661 w 1237"/>
                <a:gd name="T65" fmla="*/ 1147 h 1235"/>
                <a:gd name="T66" fmla="*/ 594 w 1237"/>
                <a:gd name="T67" fmla="*/ 1169 h 1235"/>
                <a:gd name="T68" fmla="*/ 491 w 1237"/>
                <a:gd name="T69" fmla="*/ 1196 h 1235"/>
                <a:gd name="T70" fmla="*/ 386 w 1237"/>
                <a:gd name="T71" fmla="*/ 1217 h 1235"/>
                <a:gd name="T72" fmla="*/ 280 w 1237"/>
                <a:gd name="T73" fmla="*/ 1229 h 1235"/>
                <a:gd name="T74" fmla="*/ 174 w 1237"/>
                <a:gd name="T75" fmla="*/ 1235 h 1235"/>
                <a:gd name="T76" fmla="*/ 151 w 1237"/>
                <a:gd name="T77" fmla="*/ 1235 h 1235"/>
                <a:gd name="T78" fmla="*/ 128 w 1237"/>
                <a:gd name="T79" fmla="*/ 1233 h 1235"/>
                <a:gd name="T80" fmla="*/ 106 w 1237"/>
                <a:gd name="T81" fmla="*/ 1228 h 1235"/>
                <a:gd name="T82" fmla="*/ 80 w 1237"/>
                <a:gd name="T83" fmla="*/ 1217 h 1235"/>
                <a:gd name="T84" fmla="*/ 57 w 1237"/>
                <a:gd name="T85" fmla="*/ 1201 h 1235"/>
                <a:gd name="T86" fmla="*/ 36 w 1237"/>
                <a:gd name="T87" fmla="*/ 1182 h 1235"/>
                <a:gd name="T88" fmla="*/ 21 w 1237"/>
                <a:gd name="T89" fmla="*/ 1159 h 1235"/>
                <a:gd name="T90" fmla="*/ 8 w 1237"/>
                <a:gd name="T91" fmla="*/ 1134 h 1235"/>
                <a:gd name="T92" fmla="*/ 1 w 1237"/>
                <a:gd name="T93" fmla="*/ 1106 h 1235"/>
                <a:gd name="T94" fmla="*/ 0 w 1237"/>
                <a:gd name="T95" fmla="*/ 1073 h 1235"/>
                <a:gd name="T96" fmla="*/ 0 w 1237"/>
                <a:gd name="T97" fmla="*/ 1041 h 1235"/>
                <a:gd name="T98" fmla="*/ 6 w 1237"/>
                <a:gd name="T99" fmla="*/ 947 h 1235"/>
                <a:gd name="T100" fmla="*/ 18 w 1237"/>
                <a:gd name="T101" fmla="*/ 855 h 1235"/>
                <a:gd name="T102" fmla="*/ 35 w 1237"/>
                <a:gd name="T103" fmla="*/ 762 h 1235"/>
                <a:gd name="T104" fmla="*/ 57 w 1237"/>
                <a:gd name="T105" fmla="*/ 671 h 1235"/>
                <a:gd name="T106" fmla="*/ 85 w 1237"/>
                <a:gd name="T107" fmla="*/ 582 h 1235"/>
                <a:gd name="T108" fmla="*/ 115 w 1237"/>
                <a:gd name="T109" fmla="*/ 501 h 1235"/>
                <a:gd name="T110" fmla="*/ 150 w 1237"/>
                <a:gd name="T111" fmla="*/ 421 h 1235"/>
                <a:gd name="T112" fmla="*/ 190 w 1237"/>
                <a:gd name="T113" fmla="*/ 345 h 1235"/>
                <a:gd name="T114" fmla="*/ 235 w 1237"/>
                <a:gd name="T115" fmla="*/ 270 h 1235"/>
                <a:gd name="T116" fmla="*/ 285 w 1237"/>
                <a:gd name="T117" fmla="*/ 200 h 1235"/>
                <a:gd name="T118" fmla="*/ 331 w 1237"/>
                <a:gd name="T119" fmla="*/ 144 h 1235"/>
                <a:gd name="T120" fmla="*/ 382 w 1237"/>
                <a:gd name="T121" fmla="*/ 92 h 1235"/>
                <a:gd name="T122" fmla="*/ 438 w 1237"/>
                <a:gd name="T123" fmla="*/ 44 h 1235"/>
                <a:gd name="T124" fmla="*/ 496 w 1237"/>
                <a:gd name="T125" fmla="*/ 0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7" h="1235">
                  <a:moveTo>
                    <a:pt x="496" y="0"/>
                  </a:moveTo>
                  <a:lnTo>
                    <a:pt x="532" y="36"/>
                  </a:lnTo>
                  <a:lnTo>
                    <a:pt x="502" y="104"/>
                  </a:lnTo>
                  <a:lnTo>
                    <a:pt x="474" y="173"/>
                  </a:lnTo>
                  <a:lnTo>
                    <a:pt x="447" y="248"/>
                  </a:lnTo>
                  <a:lnTo>
                    <a:pt x="423" y="324"/>
                  </a:lnTo>
                  <a:lnTo>
                    <a:pt x="403" y="401"/>
                  </a:lnTo>
                  <a:lnTo>
                    <a:pt x="375" y="522"/>
                  </a:lnTo>
                  <a:lnTo>
                    <a:pt x="353" y="644"/>
                  </a:lnTo>
                  <a:lnTo>
                    <a:pt x="335" y="767"/>
                  </a:lnTo>
                  <a:lnTo>
                    <a:pt x="323" y="890"/>
                  </a:lnTo>
                  <a:lnTo>
                    <a:pt x="320" y="915"/>
                  </a:lnTo>
                  <a:lnTo>
                    <a:pt x="423" y="906"/>
                  </a:lnTo>
                  <a:lnTo>
                    <a:pt x="526" y="893"/>
                  </a:lnTo>
                  <a:lnTo>
                    <a:pt x="647" y="874"/>
                  </a:lnTo>
                  <a:lnTo>
                    <a:pt x="766" y="849"/>
                  </a:lnTo>
                  <a:lnTo>
                    <a:pt x="885" y="820"/>
                  </a:lnTo>
                  <a:lnTo>
                    <a:pt x="1002" y="784"/>
                  </a:lnTo>
                  <a:lnTo>
                    <a:pt x="1060" y="763"/>
                  </a:lnTo>
                  <a:lnTo>
                    <a:pt x="1117" y="740"/>
                  </a:lnTo>
                  <a:lnTo>
                    <a:pt x="1173" y="717"/>
                  </a:lnTo>
                  <a:lnTo>
                    <a:pt x="1200" y="704"/>
                  </a:lnTo>
                  <a:lnTo>
                    <a:pt x="1237" y="740"/>
                  </a:lnTo>
                  <a:lnTo>
                    <a:pt x="1194" y="797"/>
                  </a:lnTo>
                  <a:lnTo>
                    <a:pt x="1147" y="851"/>
                  </a:lnTo>
                  <a:lnTo>
                    <a:pt x="1095" y="901"/>
                  </a:lnTo>
                  <a:lnTo>
                    <a:pt x="1041" y="947"/>
                  </a:lnTo>
                  <a:lnTo>
                    <a:pt x="983" y="989"/>
                  </a:lnTo>
                  <a:lnTo>
                    <a:pt x="922" y="1027"/>
                  </a:lnTo>
                  <a:lnTo>
                    <a:pt x="858" y="1062"/>
                  </a:lnTo>
                  <a:lnTo>
                    <a:pt x="794" y="1094"/>
                  </a:lnTo>
                  <a:lnTo>
                    <a:pt x="728" y="1123"/>
                  </a:lnTo>
                  <a:lnTo>
                    <a:pt x="661" y="1147"/>
                  </a:lnTo>
                  <a:lnTo>
                    <a:pt x="594" y="1169"/>
                  </a:lnTo>
                  <a:lnTo>
                    <a:pt x="491" y="1196"/>
                  </a:lnTo>
                  <a:lnTo>
                    <a:pt x="386" y="1217"/>
                  </a:lnTo>
                  <a:lnTo>
                    <a:pt x="280" y="1229"/>
                  </a:lnTo>
                  <a:lnTo>
                    <a:pt x="174" y="1235"/>
                  </a:lnTo>
                  <a:lnTo>
                    <a:pt x="151" y="1235"/>
                  </a:lnTo>
                  <a:lnTo>
                    <a:pt x="128" y="1233"/>
                  </a:lnTo>
                  <a:lnTo>
                    <a:pt x="106" y="1228"/>
                  </a:lnTo>
                  <a:lnTo>
                    <a:pt x="80" y="1217"/>
                  </a:lnTo>
                  <a:lnTo>
                    <a:pt x="57" y="1201"/>
                  </a:lnTo>
                  <a:lnTo>
                    <a:pt x="36" y="1182"/>
                  </a:lnTo>
                  <a:lnTo>
                    <a:pt x="21" y="1159"/>
                  </a:lnTo>
                  <a:lnTo>
                    <a:pt x="8" y="1134"/>
                  </a:lnTo>
                  <a:lnTo>
                    <a:pt x="1" y="1106"/>
                  </a:lnTo>
                  <a:lnTo>
                    <a:pt x="0" y="1073"/>
                  </a:lnTo>
                  <a:lnTo>
                    <a:pt x="0" y="1041"/>
                  </a:lnTo>
                  <a:lnTo>
                    <a:pt x="6" y="947"/>
                  </a:lnTo>
                  <a:lnTo>
                    <a:pt x="18" y="855"/>
                  </a:lnTo>
                  <a:lnTo>
                    <a:pt x="35" y="762"/>
                  </a:lnTo>
                  <a:lnTo>
                    <a:pt x="57" y="671"/>
                  </a:lnTo>
                  <a:lnTo>
                    <a:pt x="85" y="582"/>
                  </a:lnTo>
                  <a:lnTo>
                    <a:pt x="115" y="501"/>
                  </a:lnTo>
                  <a:lnTo>
                    <a:pt x="150" y="421"/>
                  </a:lnTo>
                  <a:lnTo>
                    <a:pt x="190" y="345"/>
                  </a:lnTo>
                  <a:lnTo>
                    <a:pt x="235" y="270"/>
                  </a:lnTo>
                  <a:lnTo>
                    <a:pt x="285" y="200"/>
                  </a:lnTo>
                  <a:lnTo>
                    <a:pt x="331" y="144"/>
                  </a:lnTo>
                  <a:lnTo>
                    <a:pt x="382" y="92"/>
                  </a:lnTo>
                  <a:lnTo>
                    <a:pt x="438" y="44"/>
                  </a:lnTo>
                  <a:lnTo>
                    <a:pt x="496"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18" name="Freeform 1276"/>
            <p:cNvSpPr>
              <a:spLocks noEditPoints="1"/>
            </p:cNvSpPr>
            <p:nvPr/>
          </p:nvSpPr>
          <p:spPr bwMode="auto">
            <a:xfrm>
              <a:off x="5766" y="3626"/>
              <a:ext cx="1731" cy="1729"/>
            </a:xfrm>
            <a:custGeom>
              <a:avLst/>
              <a:gdLst>
                <a:gd name="T0" fmla="*/ 1977 w 3461"/>
                <a:gd name="T1" fmla="*/ 939 h 3456"/>
                <a:gd name="T2" fmla="*/ 1837 w 3461"/>
                <a:gd name="T3" fmla="*/ 996 h 3456"/>
                <a:gd name="T4" fmla="*/ 1719 w 3461"/>
                <a:gd name="T5" fmla="*/ 1101 h 3456"/>
                <a:gd name="T6" fmla="*/ 1646 w 3461"/>
                <a:gd name="T7" fmla="*/ 1235 h 3456"/>
                <a:gd name="T8" fmla="*/ 1621 w 3461"/>
                <a:gd name="T9" fmla="*/ 1382 h 3456"/>
                <a:gd name="T10" fmla="*/ 1646 w 3461"/>
                <a:gd name="T11" fmla="*/ 1529 h 3456"/>
                <a:gd name="T12" fmla="*/ 1719 w 3461"/>
                <a:gd name="T13" fmla="*/ 1665 h 3456"/>
                <a:gd name="T14" fmla="*/ 1837 w 3461"/>
                <a:gd name="T15" fmla="*/ 1770 h 3456"/>
                <a:gd name="T16" fmla="*/ 1977 w 3461"/>
                <a:gd name="T17" fmla="*/ 1826 h 3456"/>
                <a:gd name="T18" fmla="*/ 2127 w 3461"/>
                <a:gd name="T19" fmla="*/ 1835 h 3456"/>
                <a:gd name="T20" fmla="*/ 2270 w 3461"/>
                <a:gd name="T21" fmla="*/ 1794 h 3456"/>
                <a:gd name="T22" fmla="*/ 2399 w 3461"/>
                <a:gd name="T23" fmla="*/ 1705 h 3456"/>
                <a:gd name="T24" fmla="*/ 2488 w 3461"/>
                <a:gd name="T25" fmla="*/ 1577 h 3456"/>
                <a:gd name="T26" fmla="*/ 2529 w 3461"/>
                <a:gd name="T27" fmla="*/ 1433 h 3456"/>
                <a:gd name="T28" fmla="*/ 2521 w 3461"/>
                <a:gd name="T29" fmla="*/ 1283 h 3456"/>
                <a:gd name="T30" fmla="*/ 2464 w 3461"/>
                <a:gd name="T31" fmla="*/ 1143 h 3456"/>
                <a:gd name="T32" fmla="*/ 2359 w 3461"/>
                <a:gd name="T33" fmla="*/ 1026 h 3456"/>
                <a:gd name="T34" fmla="*/ 2225 w 3461"/>
                <a:gd name="T35" fmla="*/ 952 h 3456"/>
                <a:gd name="T36" fmla="*/ 2076 w 3461"/>
                <a:gd name="T37" fmla="*/ 928 h 3456"/>
                <a:gd name="T38" fmla="*/ 3351 w 3461"/>
                <a:gd name="T39" fmla="*/ 2 h 3456"/>
                <a:gd name="T40" fmla="*/ 3421 w 3461"/>
                <a:gd name="T41" fmla="*/ 40 h 3456"/>
                <a:gd name="T42" fmla="*/ 3459 w 3461"/>
                <a:gd name="T43" fmla="*/ 111 h 3456"/>
                <a:gd name="T44" fmla="*/ 3457 w 3461"/>
                <a:gd name="T45" fmla="*/ 256 h 3456"/>
                <a:gd name="T46" fmla="*/ 3444 w 3461"/>
                <a:gd name="T47" fmla="*/ 471 h 3456"/>
                <a:gd name="T48" fmla="*/ 3416 w 3461"/>
                <a:gd name="T49" fmla="*/ 722 h 3456"/>
                <a:gd name="T50" fmla="*/ 3372 w 3461"/>
                <a:gd name="T51" fmla="*/ 997 h 3456"/>
                <a:gd name="T52" fmla="*/ 3304 w 3461"/>
                <a:gd name="T53" fmla="*/ 1283 h 3456"/>
                <a:gd name="T54" fmla="*/ 3210 w 3461"/>
                <a:gd name="T55" fmla="*/ 1569 h 3456"/>
                <a:gd name="T56" fmla="*/ 3083 w 3461"/>
                <a:gd name="T57" fmla="*/ 1845 h 3456"/>
                <a:gd name="T58" fmla="*/ 2922 w 3461"/>
                <a:gd name="T59" fmla="*/ 2094 h 3456"/>
                <a:gd name="T60" fmla="*/ 2738 w 3461"/>
                <a:gd name="T61" fmla="*/ 2296 h 3456"/>
                <a:gd name="T62" fmla="*/ 2592 w 3461"/>
                <a:gd name="T63" fmla="*/ 2431 h 3456"/>
                <a:gd name="T64" fmla="*/ 2457 w 3461"/>
                <a:gd name="T65" fmla="*/ 2538 h 3456"/>
                <a:gd name="T66" fmla="*/ 2318 w 3461"/>
                <a:gd name="T67" fmla="*/ 2635 h 3456"/>
                <a:gd name="T68" fmla="*/ 2156 w 3461"/>
                <a:gd name="T69" fmla="*/ 2738 h 3456"/>
                <a:gd name="T70" fmla="*/ 2003 w 3461"/>
                <a:gd name="T71" fmla="*/ 2833 h 3456"/>
                <a:gd name="T72" fmla="*/ 1849 w 3461"/>
                <a:gd name="T73" fmla="*/ 2931 h 3456"/>
                <a:gd name="T74" fmla="*/ 1665 w 3461"/>
                <a:gd name="T75" fmla="*/ 3049 h 3456"/>
                <a:gd name="T76" fmla="*/ 1449 w 3461"/>
                <a:gd name="T77" fmla="*/ 3193 h 3456"/>
                <a:gd name="T78" fmla="*/ 1193 w 3461"/>
                <a:gd name="T79" fmla="*/ 3366 h 3456"/>
                <a:gd name="T80" fmla="*/ 1048 w 3461"/>
                <a:gd name="T81" fmla="*/ 3453 h 3456"/>
                <a:gd name="T82" fmla="*/ 969 w 3461"/>
                <a:gd name="T83" fmla="*/ 3445 h 3456"/>
                <a:gd name="T84" fmla="*/ 40 w 3461"/>
                <a:gd name="T85" fmla="*/ 2534 h 3456"/>
                <a:gd name="T86" fmla="*/ 3 w 3461"/>
                <a:gd name="T87" fmla="*/ 2463 h 3456"/>
                <a:gd name="T88" fmla="*/ 11 w 3461"/>
                <a:gd name="T89" fmla="*/ 2383 h 3456"/>
                <a:gd name="T90" fmla="*/ 152 w 3461"/>
                <a:gd name="T91" fmla="*/ 2175 h 3456"/>
                <a:gd name="T92" fmla="*/ 315 w 3461"/>
                <a:gd name="T93" fmla="*/ 1934 h 3456"/>
                <a:gd name="T94" fmla="*/ 449 w 3461"/>
                <a:gd name="T95" fmla="*/ 1729 h 3456"/>
                <a:gd name="T96" fmla="*/ 560 w 3461"/>
                <a:gd name="T97" fmla="*/ 1556 h 3456"/>
                <a:gd name="T98" fmla="*/ 653 w 3461"/>
                <a:gd name="T99" fmla="*/ 1409 h 3456"/>
                <a:gd name="T100" fmla="*/ 755 w 3461"/>
                <a:gd name="T101" fmla="*/ 1246 h 3456"/>
                <a:gd name="T102" fmla="*/ 855 w 3461"/>
                <a:gd name="T103" fmla="*/ 1094 h 3456"/>
                <a:gd name="T104" fmla="*/ 953 w 3461"/>
                <a:gd name="T105" fmla="*/ 957 h 3456"/>
                <a:gd name="T106" fmla="*/ 1068 w 3461"/>
                <a:gd name="T107" fmla="*/ 822 h 3456"/>
                <a:gd name="T108" fmla="*/ 1215 w 3461"/>
                <a:gd name="T109" fmla="*/ 667 h 3456"/>
                <a:gd name="T110" fmla="*/ 1442 w 3461"/>
                <a:gd name="T111" fmla="*/ 480 h 3456"/>
                <a:gd name="T112" fmla="*/ 1704 w 3461"/>
                <a:gd name="T113" fmla="*/ 332 h 3456"/>
                <a:gd name="T114" fmla="*/ 1983 w 3461"/>
                <a:gd name="T115" fmla="*/ 217 h 3456"/>
                <a:gd name="T116" fmla="*/ 2272 w 3461"/>
                <a:gd name="T117" fmla="*/ 131 h 3456"/>
                <a:gd name="T118" fmla="*/ 2556 w 3461"/>
                <a:gd name="T119" fmla="*/ 72 h 3456"/>
                <a:gd name="T120" fmla="*/ 2824 w 3461"/>
                <a:gd name="T121" fmla="*/ 34 h 3456"/>
                <a:gd name="T122" fmla="*/ 3065 w 3461"/>
                <a:gd name="T123" fmla="*/ 11 h 3456"/>
                <a:gd name="T124" fmla="*/ 3265 w 3461"/>
                <a:gd name="T125" fmla="*/ 1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1" h="3456">
                  <a:moveTo>
                    <a:pt x="2076" y="928"/>
                  </a:moveTo>
                  <a:lnTo>
                    <a:pt x="2026" y="931"/>
                  </a:lnTo>
                  <a:lnTo>
                    <a:pt x="1977" y="939"/>
                  </a:lnTo>
                  <a:lnTo>
                    <a:pt x="1928" y="952"/>
                  </a:lnTo>
                  <a:lnTo>
                    <a:pt x="1881" y="972"/>
                  </a:lnTo>
                  <a:lnTo>
                    <a:pt x="1837" y="996"/>
                  </a:lnTo>
                  <a:lnTo>
                    <a:pt x="1794" y="1026"/>
                  </a:lnTo>
                  <a:lnTo>
                    <a:pt x="1754" y="1061"/>
                  </a:lnTo>
                  <a:lnTo>
                    <a:pt x="1719" y="1101"/>
                  </a:lnTo>
                  <a:lnTo>
                    <a:pt x="1689" y="1143"/>
                  </a:lnTo>
                  <a:lnTo>
                    <a:pt x="1665" y="1188"/>
                  </a:lnTo>
                  <a:lnTo>
                    <a:pt x="1646" y="1235"/>
                  </a:lnTo>
                  <a:lnTo>
                    <a:pt x="1632" y="1283"/>
                  </a:lnTo>
                  <a:lnTo>
                    <a:pt x="1624" y="1333"/>
                  </a:lnTo>
                  <a:lnTo>
                    <a:pt x="1621" y="1382"/>
                  </a:lnTo>
                  <a:lnTo>
                    <a:pt x="1624" y="1433"/>
                  </a:lnTo>
                  <a:lnTo>
                    <a:pt x="1632" y="1481"/>
                  </a:lnTo>
                  <a:lnTo>
                    <a:pt x="1646" y="1529"/>
                  </a:lnTo>
                  <a:lnTo>
                    <a:pt x="1665" y="1577"/>
                  </a:lnTo>
                  <a:lnTo>
                    <a:pt x="1689" y="1622"/>
                  </a:lnTo>
                  <a:lnTo>
                    <a:pt x="1719" y="1665"/>
                  </a:lnTo>
                  <a:lnTo>
                    <a:pt x="1754" y="1705"/>
                  </a:lnTo>
                  <a:lnTo>
                    <a:pt x="1794" y="1740"/>
                  </a:lnTo>
                  <a:lnTo>
                    <a:pt x="1837" y="1770"/>
                  </a:lnTo>
                  <a:lnTo>
                    <a:pt x="1881" y="1794"/>
                  </a:lnTo>
                  <a:lnTo>
                    <a:pt x="1928" y="1813"/>
                  </a:lnTo>
                  <a:lnTo>
                    <a:pt x="1977" y="1826"/>
                  </a:lnTo>
                  <a:lnTo>
                    <a:pt x="2026" y="1835"/>
                  </a:lnTo>
                  <a:lnTo>
                    <a:pt x="2076" y="1837"/>
                  </a:lnTo>
                  <a:lnTo>
                    <a:pt x="2127" y="1835"/>
                  </a:lnTo>
                  <a:lnTo>
                    <a:pt x="2175" y="1826"/>
                  </a:lnTo>
                  <a:lnTo>
                    <a:pt x="2225" y="1813"/>
                  </a:lnTo>
                  <a:lnTo>
                    <a:pt x="2270" y="1794"/>
                  </a:lnTo>
                  <a:lnTo>
                    <a:pt x="2316" y="1770"/>
                  </a:lnTo>
                  <a:lnTo>
                    <a:pt x="2359" y="1740"/>
                  </a:lnTo>
                  <a:lnTo>
                    <a:pt x="2399" y="1705"/>
                  </a:lnTo>
                  <a:lnTo>
                    <a:pt x="2434" y="1665"/>
                  </a:lnTo>
                  <a:lnTo>
                    <a:pt x="2464" y="1622"/>
                  </a:lnTo>
                  <a:lnTo>
                    <a:pt x="2488" y="1577"/>
                  </a:lnTo>
                  <a:lnTo>
                    <a:pt x="2507" y="1529"/>
                  </a:lnTo>
                  <a:lnTo>
                    <a:pt x="2521" y="1481"/>
                  </a:lnTo>
                  <a:lnTo>
                    <a:pt x="2529" y="1433"/>
                  </a:lnTo>
                  <a:lnTo>
                    <a:pt x="2532" y="1382"/>
                  </a:lnTo>
                  <a:lnTo>
                    <a:pt x="2529" y="1333"/>
                  </a:lnTo>
                  <a:lnTo>
                    <a:pt x="2521" y="1283"/>
                  </a:lnTo>
                  <a:lnTo>
                    <a:pt x="2507" y="1235"/>
                  </a:lnTo>
                  <a:lnTo>
                    <a:pt x="2488" y="1188"/>
                  </a:lnTo>
                  <a:lnTo>
                    <a:pt x="2464" y="1143"/>
                  </a:lnTo>
                  <a:lnTo>
                    <a:pt x="2434" y="1101"/>
                  </a:lnTo>
                  <a:lnTo>
                    <a:pt x="2399" y="1061"/>
                  </a:lnTo>
                  <a:lnTo>
                    <a:pt x="2359" y="1026"/>
                  </a:lnTo>
                  <a:lnTo>
                    <a:pt x="2316" y="996"/>
                  </a:lnTo>
                  <a:lnTo>
                    <a:pt x="2270" y="972"/>
                  </a:lnTo>
                  <a:lnTo>
                    <a:pt x="2225" y="952"/>
                  </a:lnTo>
                  <a:lnTo>
                    <a:pt x="2175" y="939"/>
                  </a:lnTo>
                  <a:lnTo>
                    <a:pt x="2127" y="931"/>
                  </a:lnTo>
                  <a:lnTo>
                    <a:pt x="2076" y="928"/>
                  </a:lnTo>
                  <a:close/>
                  <a:moveTo>
                    <a:pt x="3322" y="0"/>
                  </a:moveTo>
                  <a:lnTo>
                    <a:pt x="3325" y="0"/>
                  </a:lnTo>
                  <a:lnTo>
                    <a:pt x="3351" y="2"/>
                  </a:lnTo>
                  <a:lnTo>
                    <a:pt x="3377" y="10"/>
                  </a:lnTo>
                  <a:lnTo>
                    <a:pt x="3401" y="23"/>
                  </a:lnTo>
                  <a:lnTo>
                    <a:pt x="3421" y="40"/>
                  </a:lnTo>
                  <a:lnTo>
                    <a:pt x="3438" y="60"/>
                  </a:lnTo>
                  <a:lnTo>
                    <a:pt x="3451" y="86"/>
                  </a:lnTo>
                  <a:lnTo>
                    <a:pt x="3459" y="111"/>
                  </a:lnTo>
                  <a:lnTo>
                    <a:pt x="3461" y="139"/>
                  </a:lnTo>
                  <a:lnTo>
                    <a:pt x="3460" y="194"/>
                  </a:lnTo>
                  <a:lnTo>
                    <a:pt x="3457" y="256"/>
                  </a:lnTo>
                  <a:lnTo>
                    <a:pt x="3454" y="323"/>
                  </a:lnTo>
                  <a:lnTo>
                    <a:pt x="3450" y="395"/>
                  </a:lnTo>
                  <a:lnTo>
                    <a:pt x="3444" y="471"/>
                  </a:lnTo>
                  <a:lnTo>
                    <a:pt x="3437" y="552"/>
                  </a:lnTo>
                  <a:lnTo>
                    <a:pt x="3427" y="635"/>
                  </a:lnTo>
                  <a:lnTo>
                    <a:pt x="3416" y="722"/>
                  </a:lnTo>
                  <a:lnTo>
                    <a:pt x="3404" y="811"/>
                  </a:lnTo>
                  <a:lnTo>
                    <a:pt x="3389" y="903"/>
                  </a:lnTo>
                  <a:lnTo>
                    <a:pt x="3372" y="997"/>
                  </a:lnTo>
                  <a:lnTo>
                    <a:pt x="3351" y="1091"/>
                  </a:lnTo>
                  <a:lnTo>
                    <a:pt x="3329" y="1187"/>
                  </a:lnTo>
                  <a:lnTo>
                    <a:pt x="3304" y="1283"/>
                  </a:lnTo>
                  <a:lnTo>
                    <a:pt x="3275" y="1380"/>
                  </a:lnTo>
                  <a:lnTo>
                    <a:pt x="3244" y="1475"/>
                  </a:lnTo>
                  <a:lnTo>
                    <a:pt x="3210" y="1569"/>
                  </a:lnTo>
                  <a:lnTo>
                    <a:pt x="3171" y="1663"/>
                  </a:lnTo>
                  <a:lnTo>
                    <a:pt x="3129" y="1755"/>
                  </a:lnTo>
                  <a:lnTo>
                    <a:pt x="3083" y="1845"/>
                  </a:lnTo>
                  <a:lnTo>
                    <a:pt x="3033" y="1932"/>
                  </a:lnTo>
                  <a:lnTo>
                    <a:pt x="2980" y="2015"/>
                  </a:lnTo>
                  <a:lnTo>
                    <a:pt x="2922" y="2094"/>
                  </a:lnTo>
                  <a:lnTo>
                    <a:pt x="2859" y="2172"/>
                  </a:lnTo>
                  <a:lnTo>
                    <a:pt x="2793" y="2243"/>
                  </a:lnTo>
                  <a:lnTo>
                    <a:pt x="2738" y="2296"/>
                  </a:lnTo>
                  <a:lnTo>
                    <a:pt x="2686" y="2346"/>
                  </a:lnTo>
                  <a:lnTo>
                    <a:pt x="2638" y="2390"/>
                  </a:lnTo>
                  <a:lnTo>
                    <a:pt x="2592" y="2431"/>
                  </a:lnTo>
                  <a:lnTo>
                    <a:pt x="2546" y="2469"/>
                  </a:lnTo>
                  <a:lnTo>
                    <a:pt x="2501" y="2504"/>
                  </a:lnTo>
                  <a:lnTo>
                    <a:pt x="2457" y="2538"/>
                  </a:lnTo>
                  <a:lnTo>
                    <a:pt x="2412" y="2571"/>
                  </a:lnTo>
                  <a:lnTo>
                    <a:pt x="2366" y="2603"/>
                  </a:lnTo>
                  <a:lnTo>
                    <a:pt x="2318" y="2635"/>
                  </a:lnTo>
                  <a:lnTo>
                    <a:pt x="2267" y="2668"/>
                  </a:lnTo>
                  <a:lnTo>
                    <a:pt x="2214" y="2702"/>
                  </a:lnTo>
                  <a:lnTo>
                    <a:pt x="2156" y="2738"/>
                  </a:lnTo>
                  <a:lnTo>
                    <a:pt x="2094" y="2777"/>
                  </a:lnTo>
                  <a:lnTo>
                    <a:pt x="2050" y="2804"/>
                  </a:lnTo>
                  <a:lnTo>
                    <a:pt x="2003" y="2833"/>
                  </a:lnTo>
                  <a:lnTo>
                    <a:pt x="1955" y="2865"/>
                  </a:lnTo>
                  <a:lnTo>
                    <a:pt x="1903" y="2897"/>
                  </a:lnTo>
                  <a:lnTo>
                    <a:pt x="1849" y="2931"/>
                  </a:lnTo>
                  <a:lnTo>
                    <a:pt x="1791" y="2969"/>
                  </a:lnTo>
                  <a:lnTo>
                    <a:pt x="1729" y="3007"/>
                  </a:lnTo>
                  <a:lnTo>
                    <a:pt x="1665" y="3049"/>
                  </a:lnTo>
                  <a:lnTo>
                    <a:pt x="1597" y="3094"/>
                  </a:lnTo>
                  <a:lnTo>
                    <a:pt x="1525" y="3142"/>
                  </a:lnTo>
                  <a:lnTo>
                    <a:pt x="1449" y="3193"/>
                  </a:lnTo>
                  <a:lnTo>
                    <a:pt x="1368" y="3247"/>
                  </a:lnTo>
                  <a:lnTo>
                    <a:pt x="1283" y="3304"/>
                  </a:lnTo>
                  <a:lnTo>
                    <a:pt x="1193" y="3366"/>
                  </a:lnTo>
                  <a:lnTo>
                    <a:pt x="1099" y="3431"/>
                  </a:lnTo>
                  <a:lnTo>
                    <a:pt x="1074" y="3445"/>
                  </a:lnTo>
                  <a:lnTo>
                    <a:pt x="1048" y="3453"/>
                  </a:lnTo>
                  <a:lnTo>
                    <a:pt x="1021" y="3456"/>
                  </a:lnTo>
                  <a:lnTo>
                    <a:pt x="994" y="3454"/>
                  </a:lnTo>
                  <a:lnTo>
                    <a:pt x="969" y="3445"/>
                  </a:lnTo>
                  <a:lnTo>
                    <a:pt x="946" y="3433"/>
                  </a:lnTo>
                  <a:lnTo>
                    <a:pt x="924" y="3415"/>
                  </a:lnTo>
                  <a:lnTo>
                    <a:pt x="40" y="2534"/>
                  </a:lnTo>
                  <a:lnTo>
                    <a:pt x="23" y="2512"/>
                  </a:lnTo>
                  <a:lnTo>
                    <a:pt x="10" y="2488"/>
                  </a:lnTo>
                  <a:lnTo>
                    <a:pt x="3" y="2463"/>
                  </a:lnTo>
                  <a:lnTo>
                    <a:pt x="0" y="2436"/>
                  </a:lnTo>
                  <a:lnTo>
                    <a:pt x="3" y="2408"/>
                  </a:lnTo>
                  <a:lnTo>
                    <a:pt x="11" y="2383"/>
                  </a:lnTo>
                  <a:lnTo>
                    <a:pt x="25" y="2359"/>
                  </a:lnTo>
                  <a:lnTo>
                    <a:pt x="90" y="2265"/>
                  </a:lnTo>
                  <a:lnTo>
                    <a:pt x="152" y="2175"/>
                  </a:lnTo>
                  <a:lnTo>
                    <a:pt x="210" y="2090"/>
                  </a:lnTo>
                  <a:lnTo>
                    <a:pt x="264" y="2010"/>
                  </a:lnTo>
                  <a:lnTo>
                    <a:pt x="315" y="1934"/>
                  </a:lnTo>
                  <a:lnTo>
                    <a:pt x="362" y="1861"/>
                  </a:lnTo>
                  <a:lnTo>
                    <a:pt x="407" y="1794"/>
                  </a:lnTo>
                  <a:lnTo>
                    <a:pt x="449" y="1729"/>
                  </a:lnTo>
                  <a:lnTo>
                    <a:pt x="489" y="1668"/>
                  </a:lnTo>
                  <a:lnTo>
                    <a:pt x="525" y="1610"/>
                  </a:lnTo>
                  <a:lnTo>
                    <a:pt x="560" y="1556"/>
                  </a:lnTo>
                  <a:lnTo>
                    <a:pt x="593" y="1504"/>
                  </a:lnTo>
                  <a:lnTo>
                    <a:pt x="624" y="1456"/>
                  </a:lnTo>
                  <a:lnTo>
                    <a:pt x="653" y="1409"/>
                  </a:lnTo>
                  <a:lnTo>
                    <a:pt x="681" y="1365"/>
                  </a:lnTo>
                  <a:lnTo>
                    <a:pt x="718" y="1303"/>
                  </a:lnTo>
                  <a:lnTo>
                    <a:pt x="755" y="1246"/>
                  </a:lnTo>
                  <a:lnTo>
                    <a:pt x="790" y="1193"/>
                  </a:lnTo>
                  <a:lnTo>
                    <a:pt x="822" y="1142"/>
                  </a:lnTo>
                  <a:lnTo>
                    <a:pt x="855" y="1094"/>
                  </a:lnTo>
                  <a:lnTo>
                    <a:pt x="886" y="1048"/>
                  </a:lnTo>
                  <a:lnTo>
                    <a:pt x="919" y="1002"/>
                  </a:lnTo>
                  <a:lnTo>
                    <a:pt x="953" y="957"/>
                  </a:lnTo>
                  <a:lnTo>
                    <a:pt x="989" y="914"/>
                  </a:lnTo>
                  <a:lnTo>
                    <a:pt x="1027" y="868"/>
                  </a:lnTo>
                  <a:lnTo>
                    <a:pt x="1068" y="822"/>
                  </a:lnTo>
                  <a:lnTo>
                    <a:pt x="1112" y="773"/>
                  </a:lnTo>
                  <a:lnTo>
                    <a:pt x="1161" y="722"/>
                  </a:lnTo>
                  <a:lnTo>
                    <a:pt x="1215" y="667"/>
                  </a:lnTo>
                  <a:lnTo>
                    <a:pt x="1287" y="601"/>
                  </a:lnTo>
                  <a:lnTo>
                    <a:pt x="1363" y="538"/>
                  </a:lnTo>
                  <a:lnTo>
                    <a:pt x="1442" y="480"/>
                  </a:lnTo>
                  <a:lnTo>
                    <a:pt x="1527" y="427"/>
                  </a:lnTo>
                  <a:lnTo>
                    <a:pt x="1613" y="378"/>
                  </a:lnTo>
                  <a:lnTo>
                    <a:pt x="1704" y="332"/>
                  </a:lnTo>
                  <a:lnTo>
                    <a:pt x="1794" y="290"/>
                  </a:lnTo>
                  <a:lnTo>
                    <a:pt x="1889" y="252"/>
                  </a:lnTo>
                  <a:lnTo>
                    <a:pt x="1983" y="217"/>
                  </a:lnTo>
                  <a:lnTo>
                    <a:pt x="2080" y="186"/>
                  </a:lnTo>
                  <a:lnTo>
                    <a:pt x="2175" y="157"/>
                  </a:lnTo>
                  <a:lnTo>
                    <a:pt x="2272" y="131"/>
                  </a:lnTo>
                  <a:lnTo>
                    <a:pt x="2367" y="110"/>
                  </a:lnTo>
                  <a:lnTo>
                    <a:pt x="2463" y="89"/>
                  </a:lnTo>
                  <a:lnTo>
                    <a:pt x="2556" y="72"/>
                  </a:lnTo>
                  <a:lnTo>
                    <a:pt x="2648" y="57"/>
                  </a:lnTo>
                  <a:lnTo>
                    <a:pt x="2737" y="45"/>
                  </a:lnTo>
                  <a:lnTo>
                    <a:pt x="2824" y="34"/>
                  </a:lnTo>
                  <a:lnTo>
                    <a:pt x="2909" y="24"/>
                  </a:lnTo>
                  <a:lnTo>
                    <a:pt x="2988" y="17"/>
                  </a:lnTo>
                  <a:lnTo>
                    <a:pt x="3065" y="11"/>
                  </a:lnTo>
                  <a:lnTo>
                    <a:pt x="3137" y="6"/>
                  </a:lnTo>
                  <a:lnTo>
                    <a:pt x="3204" y="3"/>
                  </a:lnTo>
                  <a:lnTo>
                    <a:pt x="3265" y="1"/>
                  </a:lnTo>
                  <a:lnTo>
                    <a:pt x="3322"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grpSp>
      <p:sp>
        <p:nvSpPr>
          <p:cNvPr id="19" name="矩形 18"/>
          <p:cNvSpPr/>
          <p:nvPr/>
        </p:nvSpPr>
        <p:spPr>
          <a:xfrm flipV="1">
            <a:off x="8916850" y="3451912"/>
            <a:ext cx="2299761" cy="1114105"/>
          </a:xfrm>
          <a:prstGeom prst="rect">
            <a:avLst/>
          </a:prstGeom>
          <a:solidFill>
            <a:srgbClr val="F7BC29"/>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FFFFFF"/>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grpSp>
        <p:nvGrpSpPr>
          <p:cNvPr id="20" name="Group 1036"/>
          <p:cNvGrpSpPr>
            <a:grpSpLocks noChangeAspect="1"/>
          </p:cNvGrpSpPr>
          <p:nvPr/>
        </p:nvGrpSpPr>
        <p:grpSpPr bwMode="auto">
          <a:xfrm>
            <a:off x="9878574" y="3763687"/>
            <a:ext cx="508996" cy="505898"/>
            <a:chOff x="9876" y="-1946"/>
            <a:chExt cx="822" cy="817"/>
          </a:xfrm>
          <a:solidFill>
            <a:schemeClr val="bg1"/>
          </a:solidFill>
        </p:grpSpPr>
        <p:sp>
          <p:nvSpPr>
            <p:cNvPr id="21" name="Freeform 1038"/>
            <p:cNvSpPr/>
            <p:nvPr/>
          </p:nvSpPr>
          <p:spPr bwMode="auto">
            <a:xfrm>
              <a:off x="10016" y="-1801"/>
              <a:ext cx="356" cy="75"/>
            </a:xfrm>
            <a:custGeom>
              <a:avLst/>
              <a:gdLst>
                <a:gd name="T0" fmla="*/ 149 w 1421"/>
                <a:gd name="T1" fmla="*/ 0 h 298"/>
                <a:gd name="T2" fmla="*/ 1272 w 1421"/>
                <a:gd name="T3" fmla="*/ 0 h 298"/>
                <a:gd name="T4" fmla="*/ 1302 w 1421"/>
                <a:gd name="T5" fmla="*/ 3 h 298"/>
                <a:gd name="T6" fmla="*/ 1330 w 1421"/>
                <a:gd name="T7" fmla="*/ 12 h 298"/>
                <a:gd name="T8" fmla="*/ 1356 w 1421"/>
                <a:gd name="T9" fmla="*/ 25 h 298"/>
                <a:gd name="T10" fmla="*/ 1378 w 1421"/>
                <a:gd name="T11" fmla="*/ 44 h 298"/>
                <a:gd name="T12" fmla="*/ 1396 w 1421"/>
                <a:gd name="T13" fmla="*/ 66 h 298"/>
                <a:gd name="T14" fmla="*/ 1410 w 1421"/>
                <a:gd name="T15" fmla="*/ 91 h 298"/>
                <a:gd name="T16" fmla="*/ 1418 w 1421"/>
                <a:gd name="T17" fmla="*/ 119 h 298"/>
                <a:gd name="T18" fmla="*/ 1421 w 1421"/>
                <a:gd name="T19" fmla="*/ 149 h 298"/>
                <a:gd name="T20" fmla="*/ 1418 w 1421"/>
                <a:gd name="T21" fmla="*/ 179 h 298"/>
                <a:gd name="T22" fmla="*/ 1410 w 1421"/>
                <a:gd name="T23" fmla="*/ 206 h 298"/>
                <a:gd name="T24" fmla="*/ 1396 w 1421"/>
                <a:gd name="T25" fmla="*/ 232 h 298"/>
                <a:gd name="T26" fmla="*/ 1378 w 1421"/>
                <a:gd name="T27" fmla="*/ 254 h 298"/>
                <a:gd name="T28" fmla="*/ 1356 w 1421"/>
                <a:gd name="T29" fmla="*/ 272 h 298"/>
                <a:gd name="T30" fmla="*/ 1330 w 1421"/>
                <a:gd name="T31" fmla="*/ 285 h 298"/>
                <a:gd name="T32" fmla="*/ 1302 w 1421"/>
                <a:gd name="T33" fmla="*/ 295 h 298"/>
                <a:gd name="T34" fmla="*/ 1272 w 1421"/>
                <a:gd name="T35" fmla="*/ 298 h 298"/>
                <a:gd name="T36" fmla="*/ 149 w 1421"/>
                <a:gd name="T37" fmla="*/ 298 h 298"/>
                <a:gd name="T38" fmla="*/ 119 w 1421"/>
                <a:gd name="T39" fmla="*/ 295 h 298"/>
                <a:gd name="T40" fmla="*/ 91 w 1421"/>
                <a:gd name="T41" fmla="*/ 285 h 298"/>
                <a:gd name="T42" fmla="*/ 65 w 1421"/>
                <a:gd name="T43" fmla="*/ 272 h 298"/>
                <a:gd name="T44" fmla="*/ 44 w 1421"/>
                <a:gd name="T45" fmla="*/ 254 h 298"/>
                <a:gd name="T46" fmla="*/ 25 w 1421"/>
                <a:gd name="T47" fmla="*/ 232 h 298"/>
                <a:gd name="T48" fmla="*/ 11 w 1421"/>
                <a:gd name="T49" fmla="*/ 206 h 298"/>
                <a:gd name="T50" fmla="*/ 3 w 1421"/>
                <a:gd name="T51" fmla="*/ 179 h 298"/>
                <a:gd name="T52" fmla="*/ 0 w 1421"/>
                <a:gd name="T53" fmla="*/ 149 h 298"/>
                <a:gd name="T54" fmla="*/ 3 w 1421"/>
                <a:gd name="T55" fmla="*/ 119 h 298"/>
                <a:gd name="T56" fmla="*/ 11 w 1421"/>
                <a:gd name="T57" fmla="*/ 91 h 298"/>
                <a:gd name="T58" fmla="*/ 25 w 1421"/>
                <a:gd name="T59" fmla="*/ 66 h 298"/>
                <a:gd name="T60" fmla="*/ 44 w 1421"/>
                <a:gd name="T61" fmla="*/ 44 h 298"/>
                <a:gd name="T62" fmla="*/ 65 w 1421"/>
                <a:gd name="T63" fmla="*/ 25 h 298"/>
                <a:gd name="T64" fmla="*/ 91 w 1421"/>
                <a:gd name="T65" fmla="*/ 12 h 298"/>
                <a:gd name="T66" fmla="*/ 119 w 1421"/>
                <a:gd name="T67" fmla="*/ 3 h 298"/>
                <a:gd name="T68" fmla="*/ 149 w 1421"/>
                <a:gd name="T6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1" h="298">
                  <a:moveTo>
                    <a:pt x="149" y="0"/>
                  </a:moveTo>
                  <a:lnTo>
                    <a:pt x="1272" y="0"/>
                  </a:lnTo>
                  <a:lnTo>
                    <a:pt x="1302" y="3"/>
                  </a:lnTo>
                  <a:lnTo>
                    <a:pt x="1330" y="12"/>
                  </a:lnTo>
                  <a:lnTo>
                    <a:pt x="1356" y="25"/>
                  </a:lnTo>
                  <a:lnTo>
                    <a:pt x="1378" y="44"/>
                  </a:lnTo>
                  <a:lnTo>
                    <a:pt x="1396" y="66"/>
                  </a:lnTo>
                  <a:lnTo>
                    <a:pt x="1410" y="91"/>
                  </a:lnTo>
                  <a:lnTo>
                    <a:pt x="1418" y="119"/>
                  </a:lnTo>
                  <a:lnTo>
                    <a:pt x="1421" y="149"/>
                  </a:lnTo>
                  <a:lnTo>
                    <a:pt x="1418" y="179"/>
                  </a:lnTo>
                  <a:lnTo>
                    <a:pt x="1410" y="206"/>
                  </a:lnTo>
                  <a:lnTo>
                    <a:pt x="1396" y="232"/>
                  </a:lnTo>
                  <a:lnTo>
                    <a:pt x="1378" y="254"/>
                  </a:lnTo>
                  <a:lnTo>
                    <a:pt x="1356" y="272"/>
                  </a:lnTo>
                  <a:lnTo>
                    <a:pt x="1330" y="285"/>
                  </a:lnTo>
                  <a:lnTo>
                    <a:pt x="1302" y="295"/>
                  </a:lnTo>
                  <a:lnTo>
                    <a:pt x="1272" y="298"/>
                  </a:lnTo>
                  <a:lnTo>
                    <a:pt x="149" y="298"/>
                  </a:lnTo>
                  <a:lnTo>
                    <a:pt x="119" y="295"/>
                  </a:lnTo>
                  <a:lnTo>
                    <a:pt x="91" y="285"/>
                  </a:lnTo>
                  <a:lnTo>
                    <a:pt x="65" y="272"/>
                  </a:lnTo>
                  <a:lnTo>
                    <a:pt x="44" y="254"/>
                  </a:lnTo>
                  <a:lnTo>
                    <a:pt x="25" y="232"/>
                  </a:lnTo>
                  <a:lnTo>
                    <a:pt x="11" y="206"/>
                  </a:lnTo>
                  <a:lnTo>
                    <a:pt x="3" y="179"/>
                  </a:lnTo>
                  <a:lnTo>
                    <a:pt x="0" y="149"/>
                  </a:lnTo>
                  <a:lnTo>
                    <a:pt x="3" y="119"/>
                  </a:lnTo>
                  <a:lnTo>
                    <a:pt x="11" y="91"/>
                  </a:lnTo>
                  <a:lnTo>
                    <a:pt x="25" y="66"/>
                  </a:lnTo>
                  <a:lnTo>
                    <a:pt x="44" y="44"/>
                  </a:lnTo>
                  <a:lnTo>
                    <a:pt x="65" y="25"/>
                  </a:lnTo>
                  <a:lnTo>
                    <a:pt x="91" y="12"/>
                  </a:lnTo>
                  <a:lnTo>
                    <a:pt x="119" y="3"/>
                  </a:lnTo>
                  <a:lnTo>
                    <a:pt x="149"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22" name="Freeform 1039"/>
            <p:cNvSpPr/>
            <p:nvPr/>
          </p:nvSpPr>
          <p:spPr bwMode="auto">
            <a:xfrm>
              <a:off x="10016" y="-1662"/>
              <a:ext cx="356" cy="75"/>
            </a:xfrm>
            <a:custGeom>
              <a:avLst/>
              <a:gdLst>
                <a:gd name="T0" fmla="*/ 149 w 1421"/>
                <a:gd name="T1" fmla="*/ 0 h 298"/>
                <a:gd name="T2" fmla="*/ 1272 w 1421"/>
                <a:gd name="T3" fmla="*/ 0 h 298"/>
                <a:gd name="T4" fmla="*/ 1302 w 1421"/>
                <a:gd name="T5" fmla="*/ 3 h 298"/>
                <a:gd name="T6" fmla="*/ 1330 w 1421"/>
                <a:gd name="T7" fmla="*/ 12 h 298"/>
                <a:gd name="T8" fmla="*/ 1356 w 1421"/>
                <a:gd name="T9" fmla="*/ 26 h 298"/>
                <a:gd name="T10" fmla="*/ 1378 w 1421"/>
                <a:gd name="T11" fmla="*/ 44 h 298"/>
                <a:gd name="T12" fmla="*/ 1396 w 1421"/>
                <a:gd name="T13" fmla="*/ 66 h 298"/>
                <a:gd name="T14" fmla="*/ 1410 w 1421"/>
                <a:gd name="T15" fmla="*/ 91 h 298"/>
                <a:gd name="T16" fmla="*/ 1418 w 1421"/>
                <a:gd name="T17" fmla="*/ 119 h 298"/>
                <a:gd name="T18" fmla="*/ 1421 w 1421"/>
                <a:gd name="T19" fmla="*/ 149 h 298"/>
                <a:gd name="T20" fmla="*/ 1418 w 1421"/>
                <a:gd name="T21" fmla="*/ 179 h 298"/>
                <a:gd name="T22" fmla="*/ 1410 w 1421"/>
                <a:gd name="T23" fmla="*/ 207 h 298"/>
                <a:gd name="T24" fmla="*/ 1396 w 1421"/>
                <a:gd name="T25" fmla="*/ 232 h 298"/>
                <a:gd name="T26" fmla="*/ 1378 w 1421"/>
                <a:gd name="T27" fmla="*/ 255 h 298"/>
                <a:gd name="T28" fmla="*/ 1356 w 1421"/>
                <a:gd name="T29" fmla="*/ 272 h 298"/>
                <a:gd name="T30" fmla="*/ 1330 w 1421"/>
                <a:gd name="T31" fmla="*/ 287 h 298"/>
                <a:gd name="T32" fmla="*/ 1302 w 1421"/>
                <a:gd name="T33" fmla="*/ 295 h 298"/>
                <a:gd name="T34" fmla="*/ 1272 w 1421"/>
                <a:gd name="T35" fmla="*/ 298 h 298"/>
                <a:gd name="T36" fmla="*/ 149 w 1421"/>
                <a:gd name="T37" fmla="*/ 298 h 298"/>
                <a:gd name="T38" fmla="*/ 119 w 1421"/>
                <a:gd name="T39" fmla="*/ 295 h 298"/>
                <a:gd name="T40" fmla="*/ 91 w 1421"/>
                <a:gd name="T41" fmla="*/ 287 h 298"/>
                <a:gd name="T42" fmla="*/ 65 w 1421"/>
                <a:gd name="T43" fmla="*/ 272 h 298"/>
                <a:gd name="T44" fmla="*/ 44 w 1421"/>
                <a:gd name="T45" fmla="*/ 255 h 298"/>
                <a:gd name="T46" fmla="*/ 25 w 1421"/>
                <a:gd name="T47" fmla="*/ 232 h 298"/>
                <a:gd name="T48" fmla="*/ 11 w 1421"/>
                <a:gd name="T49" fmla="*/ 207 h 298"/>
                <a:gd name="T50" fmla="*/ 3 w 1421"/>
                <a:gd name="T51" fmla="*/ 179 h 298"/>
                <a:gd name="T52" fmla="*/ 0 w 1421"/>
                <a:gd name="T53" fmla="*/ 149 h 298"/>
                <a:gd name="T54" fmla="*/ 3 w 1421"/>
                <a:gd name="T55" fmla="*/ 119 h 298"/>
                <a:gd name="T56" fmla="*/ 11 w 1421"/>
                <a:gd name="T57" fmla="*/ 91 h 298"/>
                <a:gd name="T58" fmla="*/ 25 w 1421"/>
                <a:gd name="T59" fmla="*/ 66 h 298"/>
                <a:gd name="T60" fmla="*/ 44 w 1421"/>
                <a:gd name="T61" fmla="*/ 44 h 298"/>
                <a:gd name="T62" fmla="*/ 65 w 1421"/>
                <a:gd name="T63" fmla="*/ 26 h 298"/>
                <a:gd name="T64" fmla="*/ 91 w 1421"/>
                <a:gd name="T65" fmla="*/ 12 h 298"/>
                <a:gd name="T66" fmla="*/ 119 w 1421"/>
                <a:gd name="T67" fmla="*/ 3 h 298"/>
                <a:gd name="T68" fmla="*/ 149 w 1421"/>
                <a:gd name="T6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1" h="298">
                  <a:moveTo>
                    <a:pt x="149" y="0"/>
                  </a:moveTo>
                  <a:lnTo>
                    <a:pt x="1272" y="0"/>
                  </a:lnTo>
                  <a:lnTo>
                    <a:pt x="1302" y="3"/>
                  </a:lnTo>
                  <a:lnTo>
                    <a:pt x="1330" y="12"/>
                  </a:lnTo>
                  <a:lnTo>
                    <a:pt x="1356" y="26"/>
                  </a:lnTo>
                  <a:lnTo>
                    <a:pt x="1378" y="44"/>
                  </a:lnTo>
                  <a:lnTo>
                    <a:pt x="1396" y="66"/>
                  </a:lnTo>
                  <a:lnTo>
                    <a:pt x="1410" y="91"/>
                  </a:lnTo>
                  <a:lnTo>
                    <a:pt x="1418" y="119"/>
                  </a:lnTo>
                  <a:lnTo>
                    <a:pt x="1421" y="149"/>
                  </a:lnTo>
                  <a:lnTo>
                    <a:pt x="1418" y="179"/>
                  </a:lnTo>
                  <a:lnTo>
                    <a:pt x="1410" y="207"/>
                  </a:lnTo>
                  <a:lnTo>
                    <a:pt x="1396" y="232"/>
                  </a:lnTo>
                  <a:lnTo>
                    <a:pt x="1378" y="255"/>
                  </a:lnTo>
                  <a:lnTo>
                    <a:pt x="1356" y="272"/>
                  </a:lnTo>
                  <a:lnTo>
                    <a:pt x="1330" y="287"/>
                  </a:lnTo>
                  <a:lnTo>
                    <a:pt x="1302" y="295"/>
                  </a:lnTo>
                  <a:lnTo>
                    <a:pt x="1272" y="298"/>
                  </a:lnTo>
                  <a:lnTo>
                    <a:pt x="149" y="298"/>
                  </a:lnTo>
                  <a:lnTo>
                    <a:pt x="119" y="295"/>
                  </a:lnTo>
                  <a:lnTo>
                    <a:pt x="91" y="287"/>
                  </a:lnTo>
                  <a:lnTo>
                    <a:pt x="65" y="272"/>
                  </a:lnTo>
                  <a:lnTo>
                    <a:pt x="44" y="255"/>
                  </a:lnTo>
                  <a:lnTo>
                    <a:pt x="25" y="232"/>
                  </a:lnTo>
                  <a:lnTo>
                    <a:pt x="11" y="207"/>
                  </a:lnTo>
                  <a:lnTo>
                    <a:pt x="3" y="179"/>
                  </a:lnTo>
                  <a:lnTo>
                    <a:pt x="0" y="149"/>
                  </a:lnTo>
                  <a:lnTo>
                    <a:pt x="3" y="119"/>
                  </a:lnTo>
                  <a:lnTo>
                    <a:pt x="11" y="91"/>
                  </a:lnTo>
                  <a:lnTo>
                    <a:pt x="25" y="66"/>
                  </a:lnTo>
                  <a:lnTo>
                    <a:pt x="44" y="44"/>
                  </a:lnTo>
                  <a:lnTo>
                    <a:pt x="65" y="26"/>
                  </a:lnTo>
                  <a:lnTo>
                    <a:pt x="91" y="12"/>
                  </a:lnTo>
                  <a:lnTo>
                    <a:pt x="119" y="3"/>
                  </a:lnTo>
                  <a:lnTo>
                    <a:pt x="149"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23" name="Freeform 1040"/>
            <p:cNvSpPr/>
            <p:nvPr/>
          </p:nvSpPr>
          <p:spPr bwMode="auto">
            <a:xfrm>
              <a:off x="10016" y="-1522"/>
              <a:ext cx="215" cy="74"/>
            </a:xfrm>
            <a:custGeom>
              <a:avLst/>
              <a:gdLst>
                <a:gd name="T0" fmla="*/ 149 w 860"/>
                <a:gd name="T1" fmla="*/ 0 h 297"/>
                <a:gd name="T2" fmla="*/ 711 w 860"/>
                <a:gd name="T3" fmla="*/ 0 h 297"/>
                <a:gd name="T4" fmla="*/ 741 w 860"/>
                <a:gd name="T5" fmla="*/ 3 h 297"/>
                <a:gd name="T6" fmla="*/ 769 w 860"/>
                <a:gd name="T7" fmla="*/ 11 h 297"/>
                <a:gd name="T8" fmla="*/ 795 w 860"/>
                <a:gd name="T9" fmla="*/ 26 h 297"/>
                <a:gd name="T10" fmla="*/ 817 w 860"/>
                <a:gd name="T11" fmla="*/ 43 h 297"/>
                <a:gd name="T12" fmla="*/ 835 w 860"/>
                <a:gd name="T13" fmla="*/ 66 h 297"/>
                <a:gd name="T14" fmla="*/ 849 w 860"/>
                <a:gd name="T15" fmla="*/ 90 h 297"/>
                <a:gd name="T16" fmla="*/ 857 w 860"/>
                <a:gd name="T17" fmla="*/ 118 h 297"/>
                <a:gd name="T18" fmla="*/ 860 w 860"/>
                <a:gd name="T19" fmla="*/ 149 h 297"/>
                <a:gd name="T20" fmla="*/ 857 w 860"/>
                <a:gd name="T21" fmla="*/ 179 h 297"/>
                <a:gd name="T22" fmla="*/ 849 w 860"/>
                <a:gd name="T23" fmla="*/ 207 h 297"/>
                <a:gd name="T24" fmla="*/ 835 w 860"/>
                <a:gd name="T25" fmla="*/ 231 h 297"/>
                <a:gd name="T26" fmla="*/ 817 w 860"/>
                <a:gd name="T27" fmla="*/ 254 h 297"/>
                <a:gd name="T28" fmla="*/ 795 w 860"/>
                <a:gd name="T29" fmla="*/ 271 h 297"/>
                <a:gd name="T30" fmla="*/ 769 w 860"/>
                <a:gd name="T31" fmla="*/ 286 h 297"/>
                <a:gd name="T32" fmla="*/ 741 w 860"/>
                <a:gd name="T33" fmla="*/ 294 h 297"/>
                <a:gd name="T34" fmla="*/ 711 w 860"/>
                <a:gd name="T35" fmla="*/ 297 h 297"/>
                <a:gd name="T36" fmla="*/ 149 w 860"/>
                <a:gd name="T37" fmla="*/ 297 h 297"/>
                <a:gd name="T38" fmla="*/ 119 w 860"/>
                <a:gd name="T39" fmla="*/ 294 h 297"/>
                <a:gd name="T40" fmla="*/ 91 w 860"/>
                <a:gd name="T41" fmla="*/ 286 h 297"/>
                <a:gd name="T42" fmla="*/ 65 w 860"/>
                <a:gd name="T43" fmla="*/ 271 h 297"/>
                <a:gd name="T44" fmla="*/ 44 w 860"/>
                <a:gd name="T45" fmla="*/ 254 h 297"/>
                <a:gd name="T46" fmla="*/ 25 w 860"/>
                <a:gd name="T47" fmla="*/ 231 h 297"/>
                <a:gd name="T48" fmla="*/ 11 w 860"/>
                <a:gd name="T49" fmla="*/ 207 h 297"/>
                <a:gd name="T50" fmla="*/ 3 w 860"/>
                <a:gd name="T51" fmla="*/ 179 h 297"/>
                <a:gd name="T52" fmla="*/ 0 w 860"/>
                <a:gd name="T53" fmla="*/ 149 h 297"/>
                <a:gd name="T54" fmla="*/ 3 w 860"/>
                <a:gd name="T55" fmla="*/ 118 h 297"/>
                <a:gd name="T56" fmla="*/ 11 w 860"/>
                <a:gd name="T57" fmla="*/ 90 h 297"/>
                <a:gd name="T58" fmla="*/ 25 w 860"/>
                <a:gd name="T59" fmla="*/ 66 h 297"/>
                <a:gd name="T60" fmla="*/ 44 w 860"/>
                <a:gd name="T61" fmla="*/ 43 h 297"/>
                <a:gd name="T62" fmla="*/ 65 w 860"/>
                <a:gd name="T63" fmla="*/ 26 h 297"/>
                <a:gd name="T64" fmla="*/ 91 w 860"/>
                <a:gd name="T65" fmla="*/ 11 h 297"/>
                <a:gd name="T66" fmla="*/ 119 w 860"/>
                <a:gd name="T67" fmla="*/ 3 h 297"/>
                <a:gd name="T68" fmla="*/ 149 w 860"/>
                <a:gd name="T6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0" h="297">
                  <a:moveTo>
                    <a:pt x="149" y="0"/>
                  </a:moveTo>
                  <a:lnTo>
                    <a:pt x="711" y="0"/>
                  </a:lnTo>
                  <a:lnTo>
                    <a:pt x="741" y="3"/>
                  </a:lnTo>
                  <a:lnTo>
                    <a:pt x="769" y="11"/>
                  </a:lnTo>
                  <a:lnTo>
                    <a:pt x="795" y="26"/>
                  </a:lnTo>
                  <a:lnTo>
                    <a:pt x="817" y="43"/>
                  </a:lnTo>
                  <a:lnTo>
                    <a:pt x="835" y="66"/>
                  </a:lnTo>
                  <a:lnTo>
                    <a:pt x="849" y="90"/>
                  </a:lnTo>
                  <a:lnTo>
                    <a:pt x="857" y="118"/>
                  </a:lnTo>
                  <a:lnTo>
                    <a:pt x="860" y="149"/>
                  </a:lnTo>
                  <a:lnTo>
                    <a:pt x="857" y="179"/>
                  </a:lnTo>
                  <a:lnTo>
                    <a:pt x="849" y="207"/>
                  </a:lnTo>
                  <a:lnTo>
                    <a:pt x="835" y="231"/>
                  </a:lnTo>
                  <a:lnTo>
                    <a:pt x="817" y="254"/>
                  </a:lnTo>
                  <a:lnTo>
                    <a:pt x="795" y="271"/>
                  </a:lnTo>
                  <a:lnTo>
                    <a:pt x="769" y="286"/>
                  </a:lnTo>
                  <a:lnTo>
                    <a:pt x="741" y="294"/>
                  </a:lnTo>
                  <a:lnTo>
                    <a:pt x="711" y="297"/>
                  </a:lnTo>
                  <a:lnTo>
                    <a:pt x="149" y="297"/>
                  </a:lnTo>
                  <a:lnTo>
                    <a:pt x="119" y="294"/>
                  </a:lnTo>
                  <a:lnTo>
                    <a:pt x="91" y="286"/>
                  </a:lnTo>
                  <a:lnTo>
                    <a:pt x="65" y="271"/>
                  </a:lnTo>
                  <a:lnTo>
                    <a:pt x="44" y="254"/>
                  </a:lnTo>
                  <a:lnTo>
                    <a:pt x="25" y="231"/>
                  </a:lnTo>
                  <a:lnTo>
                    <a:pt x="11" y="207"/>
                  </a:lnTo>
                  <a:lnTo>
                    <a:pt x="3" y="179"/>
                  </a:lnTo>
                  <a:lnTo>
                    <a:pt x="0" y="149"/>
                  </a:lnTo>
                  <a:lnTo>
                    <a:pt x="3" y="118"/>
                  </a:lnTo>
                  <a:lnTo>
                    <a:pt x="11" y="90"/>
                  </a:lnTo>
                  <a:lnTo>
                    <a:pt x="25" y="66"/>
                  </a:lnTo>
                  <a:lnTo>
                    <a:pt x="44" y="43"/>
                  </a:lnTo>
                  <a:lnTo>
                    <a:pt x="65" y="26"/>
                  </a:lnTo>
                  <a:lnTo>
                    <a:pt x="91" y="11"/>
                  </a:lnTo>
                  <a:lnTo>
                    <a:pt x="119" y="3"/>
                  </a:lnTo>
                  <a:lnTo>
                    <a:pt x="149"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24" name="Freeform 1041"/>
            <p:cNvSpPr/>
            <p:nvPr/>
          </p:nvSpPr>
          <p:spPr bwMode="auto">
            <a:xfrm>
              <a:off x="9876" y="-1946"/>
              <a:ext cx="636" cy="817"/>
            </a:xfrm>
            <a:custGeom>
              <a:avLst/>
              <a:gdLst>
                <a:gd name="T0" fmla="*/ 150 w 2545"/>
                <a:gd name="T1" fmla="*/ 0 h 3271"/>
                <a:gd name="T2" fmla="*/ 2395 w 2545"/>
                <a:gd name="T3" fmla="*/ 0 h 3271"/>
                <a:gd name="T4" fmla="*/ 2425 w 2545"/>
                <a:gd name="T5" fmla="*/ 3 h 3271"/>
                <a:gd name="T6" fmla="*/ 2453 w 2545"/>
                <a:gd name="T7" fmla="*/ 11 h 3271"/>
                <a:gd name="T8" fmla="*/ 2479 w 2545"/>
                <a:gd name="T9" fmla="*/ 26 h 3271"/>
                <a:gd name="T10" fmla="*/ 2501 w 2545"/>
                <a:gd name="T11" fmla="*/ 43 h 3271"/>
                <a:gd name="T12" fmla="*/ 2520 w 2545"/>
                <a:gd name="T13" fmla="*/ 66 h 3271"/>
                <a:gd name="T14" fmla="*/ 2533 w 2545"/>
                <a:gd name="T15" fmla="*/ 90 h 3271"/>
                <a:gd name="T16" fmla="*/ 2542 w 2545"/>
                <a:gd name="T17" fmla="*/ 118 h 3271"/>
                <a:gd name="T18" fmla="*/ 2545 w 2545"/>
                <a:gd name="T19" fmla="*/ 148 h 3271"/>
                <a:gd name="T20" fmla="*/ 2545 w 2545"/>
                <a:gd name="T21" fmla="*/ 369 h 3271"/>
                <a:gd name="T22" fmla="*/ 2246 w 2545"/>
                <a:gd name="T23" fmla="*/ 885 h 3271"/>
                <a:gd name="T24" fmla="*/ 2246 w 2545"/>
                <a:gd name="T25" fmla="*/ 297 h 3271"/>
                <a:gd name="T26" fmla="*/ 300 w 2545"/>
                <a:gd name="T27" fmla="*/ 297 h 3271"/>
                <a:gd name="T28" fmla="*/ 300 w 2545"/>
                <a:gd name="T29" fmla="*/ 2973 h 3271"/>
                <a:gd name="T30" fmla="*/ 2246 w 2545"/>
                <a:gd name="T31" fmla="*/ 2973 h 3271"/>
                <a:gd name="T32" fmla="*/ 2246 w 2545"/>
                <a:gd name="T33" fmla="*/ 2603 h 3271"/>
                <a:gd name="T34" fmla="*/ 2403 w 2545"/>
                <a:gd name="T35" fmla="*/ 2500 h 3271"/>
                <a:gd name="T36" fmla="*/ 2430 w 2545"/>
                <a:gd name="T37" fmla="*/ 2478 h 3271"/>
                <a:gd name="T38" fmla="*/ 2454 w 2545"/>
                <a:gd name="T39" fmla="*/ 2453 h 3271"/>
                <a:gd name="T40" fmla="*/ 2474 w 2545"/>
                <a:gd name="T41" fmla="*/ 2425 h 3271"/>
                <a:gd name="T42" fmla="*/ 2545 w 2545"/>
                <a:gd name="T43" fmla="*/ 2302 h 3271"/>
                <a:gd name="T44" fmla="*/ 2545 w 2545"/>
                <a:gd name="T45" fmla="*/ 3122 h 3271"/>
                <a:gd name="T46" fmla="*/ 2542 w 2545"/>
                <a:gd name="T47" fmla="*/ 3151 h 3271"/>
                <a:gd name="T48" fmla="*/ 2533 w 2545"/>
                <a:gd name="T49" fmla="*/ 3179 h 3271"/>
                <a:gd name="T50" fmla="*/ 2520 w 2545"/>
                <a:gd name="T51" fmla="*/ 3205 h 3271"/>
                <a:gd name="T52" fmla="*/ 2501 w 2545"/>
                <a:gd name="T53" fmla="*/ 3226 h 3271"/>
                <a:gd name="T54" fmla="*/ 2479 w 2545"/>
                <a:gd name="T55" fmla="*/ 3245 h 3271"/>
                <a:gd name="T56" fmla="*/ 2453 w 2545"/>
                <a:gd name="T57" fmla="*/ 3258 h 3271"/>
                <a:gd name="T58" fmla="*/ 2425 w 2545"/>
                <a:gd name="T59" fmla="*/ 3268 h 3271"/>
                <a:gd name="T60" fmla="*/ 2395 w 2545"/>
                <a:gd name="T61" fmla="*/ 3271 h 3271"/>
                <a:gd name="T62" fmla="*/ 150 w 2545"/>
                <a:gd name="T63" fmla="*/ 3271 h 3271"/>
                <a:gd name="T64" fmla="*/ 120 w 2545"/>
                <a:gd name="T65" fmla="*/ 3268 h 3271"/>
                <a:gd name="T66" fmla="*/ 92 w 2545"/>
                <a:gd name="T67" fmla="*/ 3258 h 3271"/>
                <a:gd name="T68" fmla="*/ 66 w 2545"/>
                <a:gd name="T69" fmla="*/ 3245 h 3271"/>
                <a:gd name="T70" fmla="*/ 44 w 2545"/>
                <a:gd name="T71" fmla="*/ 3226 h 3271"/>
                <a:gd name="T72" fmla="*/ 26 w 2545"/>
                <a:gd name="T73" fmla="*/ 3205 h 3271"/>
                <a:gd name="T74" fmla="*/ 12 w 2545"/>
                <a:gd name="T75" fmla="*/ 3179 h 3271"/>
                <a:gd name="T76" fmla="*/ 3 w 2545"/>
                <a:gd name="T77" fmla="*/ 3151 h 3271"/>
                <a:gd name="T78" fmla="*/ 0 w 2545"/>
                <a:gd name="T79" fmla="*/ 3122 h 3271"/>
                <a:gd name="T80" fmla="*/ 0 w 2545"/>
                <a:gd name="T81" fmla="*/ 148 h 3271"/>
                <a:gd name="T82" fmla="*/ 3 w 2545"/>
                <a:gd name="T83" fmla="*/ 118 h 3271"/>
                <a:gd name="T84" fmla="*/ 12 w 2545"/>
                <a:gd name="T85" fmla="*/ 90 h 3271"/>
                <a:gd name="T86" fmla="*/ 26 w 2545"/>
                <a:gd name="T87" fmla="*/ 66 h 3271"/>
                <a:gd name="T88" fmla="*/ 44 w 2545"/>
                <a:gd name="T89" fmla="*/ 43 h 3271"/>
                <a:gd name="T90" fmla="*/ 66 w 2545"/>
                <a:gd name="T91" fmla="*/ 26 h 3271"/>
                <a:gd name="T92" fmla="*/ 92 w 2545"/>
                <a:gd name="T93" fmla="*/ 11 h 3271"/>
                <a:gd name="T94" fmla="*/ 120 w 2545"/>
                <a:gd name="T95" fmla="*/ 3 h 3271"/>
                <a:gd name="T96" fmla="*/ 150 w 2545"/>
                <a:gd name="T97" fmla="*/ 0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5" h="3271">
                  <a:moveTo>
                    <a:pt x="150" y="0"/>
                  </a:moveTo>
                  <a:lnTo>
                    <a:pt x="2395" y="0"/>
                  </a:lnTo>
                  <a:lnTo>
                    <a:pt x="2425" y="3"/>
                  </a:lnTo>
                  <a:lnTo>
                    <a:pt x="2453" y="11"/>
                  </a:lnTo>
                  <a:lnTo>
                    <a:pt x="2479" y="26"/>
                  </a:lnTo>
                  <a:lnTo>
                    <a:pt x="2501" y="43"/>
                  </a:lnTo>
                  <a:lnTo>
                    <a:pt x="2520" y="66"/>
                  </a:lnTo>
                  <a:lnTo>
                    <a:pt x="2533" y="90"/>
                  </a:lnTo>
                  <a:lnTo>
                    <a:pt x="2542" y="118"/>
                  </a:lnTo>
                  <a:lnTo>
                    <a:pt x="2545" y="148"/>
                  </a:lnTo>
                  <a:lnTo>
                    <a:pt x="2545" y="369"/>
                  </a:lnTo>
                  <a:lnTo>
                    <a:pt x="2246" y="885"/>
                  </a:lnTo>
                  <a:lnTo>
                    <a:pt x="2246" y="297"/>
                  </a:lnTo>
                  <a:lnTo>
                    <a:pt x="300" y="297"/>
                  </a:lnTo>
                  <a:lnTo>
                    <a:pt x="300" y="2973"/>
                  </a:lnTo>
                  <a:lnTo>
                    <a:pt x="2246" y="2973"/>
                  </a:lnTo>
                  <a:lnTo>
                    <a:pt x="2246" y="2603"/>
                  </a:lnTo>
                  <a:lnTo>
                    <a:pt x="2403" y="2500"/>
                  </a:lnTo>
                  <a:lnTo>
                    <a:pt x="2430" y="2478"/>
                  </a:lnTo>
                  <a:lnTo>
                    <a:pt x="2454" y="2453"/>
                  </a:lnTo>
                  <a:lnTo>
                    <a:pt x="2474" y="2425"/>
                  </a:lnTo>
                  <a:lnTo>
                    <a:pt x="2545" y="2302"/>
                  </a:lnTo>
                  <a:lnTo>
                    <a:pt x="2545" y="3122"/>
                  </a:lnTo>
                  <a:lnTo>
                    <a:pt x="2542" y="3151"/>
                  </a:lnTo>
                  <a:lnTo>
                    <a:pt x="2533" y="3179"/>
                  </a:lnTo>
                  <a:lnTo>
                    <a:pt x="2520" y="3205"/>
                  </a:lnTo>
                  <a:lnTo>
                    <a:pt x="2501" y="3226"/>
                  </a:lnTo>
                  <a:lnTo>
                    <a:pt x="2479" y="3245"/>
                  </a:lnTo>
                  <a:lnTo>
                    <a:pt x="2453" y="3258"/>
                  </a:lnTo>
                  <a:lnTo>
                    <a:pt x="2425" y="3268"/>
                  </a:lnTo>
                  <a:lnTo>
                    <a:pt x="2395" y="3271"/>
                  </a:lnTo>
                  <a:lnTo>
                    <a:pt x="150" y="3271"/>
                  </a:lnTo>
                  <a:lnTo>
                    <a:pt x="120" y="3268"/>
                  </a:lnTo>
                  <a:lnTo>
                    <a:pt x="92" y="3258"/>
                  </a:lnTo>
                  <a:lnTo>
                    <a:pt x="66" y="3245"/>
                  </a:lnTo>
                  <a:lnTo>
                    <a:pt x="44" y="3226"/>
                  </a:lnTo>
                  <a:lnTo>
                    <a:pt x="26" y="3205"/>
                  </a:lnTo>
                  <a:lnTo>
                    <a:pt x="12" y="3179"/>
                  </a:lnTo>
                  <a:lnTo>
                    <a:pt x="3" y="3151"/>
                  </a:lnTo>
                  <a:lnTo>
                    <a:pt x="0" y="3122"/>
                  </a:lnTo>
                  <a:lnTo>
                    <a:pt x="0" y="148"/>
                  </a:lnTo>
                  <a:lnTo>
                    <a:pt x="3" y="118"/>
                  </a:lnTo>
                  <a:lnTo>
                    <a:pt x="12" y="90"/>
                  </a:lnTo>
                  <a:lnTo>
                    <a:pt x="26" y="66"/>
                  </a:lnTo>
                  <a:lnTo>
                    <a:pt x="44" y="43"/>
                  </a:lnTo>
                  <a:lnTo>
                    <a:pt x="66" y="26"/>
                  </a:lnTo>
                  <a:lnTo>
                    <a:pt x="92" y="11"/>
                  </a:lnTo>
                  <a:lnTo>
                    <a:pt x="120" y="3"/>
                  </a:lnTo>
                  <a:lnTo>
                    <a:pt x="150" y="0"/>
                  </a:lnTo>
                  <a:close/>
                </a:path>
              </a:pathLst>
            </a:custGeom>
            <a:grpFill/>
            <a:ln w="0">
              <a:noFill/>
              <a:prstDash val="solid"/>
              <a:round/>
            </a:ln>
          </p:spPr>
          <p:txBody>
            <a:bodyPr vert="horz" wrap="square" lIns="91416" tIns="45708" rIns="91416" bIns="45708" numCol="1" anchor="t" anchorCtr="0" compatLnSpc="1"/>
            <a:lstStyle/>
            <a:p>
              <a:endParaRPr lang="en-US" sz="1800" dirty="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25" name="Freeform 1042"/>
            <p:cNvSpPr>
              <a:spLocks noEditPoints="1"/>
            </p:cNvSpPr>
            <p:nvPr/>
          </p:nvSpPr>
          <p:spPr bwMode="auto">
            <a:xfrm>
              <a:off x="10305" y="-1855"/>
              <a:ext cx="393" cy="586"/>
            </a:xfrm>
            <a:custGeom>
              <a:avLst/>
              <a:gdLst>
                <a:gd name="T0" fmla="*/ 130 w 1574"/>
                <a:gd name="T1" fmla="*/ 1973 h 2342"/>
                <a:gd name="T2" fmla="*/ 221 w 1574"/>
                <a:gd name="T3" fmla="*/ 2017 h 2342"/>
                <a:gd name="T4" fmla="*/ 305 w 1574"/>
                <a:gd name="T5" fmla="*/ 2073 h 2342"/>
                <a:gd name="T6" fmla="*/ 434 w 1574"/>
                <a:gd name="T7" fmla="*/ 1957 h 2342"/>
                <a:gd name="T8" fmla="*/ 385 w 1574"/>
                <a:gd name="T9" fmla="*/ 1912 h 2342"/>
                <a:gd name="T10" fmla="*/ 311 w 1574"/>
                <a:gd name="T11" fmla="*/ 1861 h 2342"/>
                <a:gd name="T12" fmla="*/ 242 w 1574"/>
                <a:gd name="T13" fmla="*/ 1827 h 2342"/>
                <a:gd name="T14" fmla="*/ 186 w 1574"/>
                <a:gd name="T15" fmla="*/ 1808 h 2342"/>
                <a:gd name="T16" fmla="*/ 140 w 1574"/>
                <a:gd name="T17" fmla="*/ 1799 h 2342"/>
                <a:gd name="T18" fmla="*/ 1106 w 1574"/>
                <a:gd name="T19" fmla="*/ 0 h 2342"/>
                <a:gd name="T20" fmla="*/ 1161 w 1574"/>
                <a:gd name="T21" fmla="*/ 7 h 2342"/>
                <a:gd name="T22" fmla="*/ 1227 w 1574"/>
                <a:gd name="T23" fmla="*/ 25 h 2342"/>
                <a:gd name="T24" fmla="*/ 1305 w 1574"/>
                <a:gd name="T25" fmla="*/ 56 h 2342"/>
                <a:gd name="T26" fmla="*/ 1391 w 1574"/>
                <a:gd name="T27" fmla="*/ 107 h 2342"/>
                <a:gd name="T28" fmla="*/ 1462 w 1574"/>
                <a:gd name="T29" fmla="*/ 161 h 2342"/>
                <a:gd name="T30" fmla="*/ 1512 w 1574"/>
                <a:gd name="T31" fmla="*/ 213 h 2342"/>
                <a:gd name="T32" fmla="*/ 1544 w 1574"/>
                <a:gd name="T33" fmla="*/ 258 h 2342"/>
                <a:gd name="T34" fmla="*/ 1562 w 1574"/>
                <a:gd name="T35" fmla="*/ 294 h 2342"/>
                <a:gd name="T36" fmla="*/ 1571 w 1574"/>
                <a:gd name="T37" fmla="*/ 316 h 2342"/>
                <a:gd name="T38" fmla="*/ 1574 w 1574"/>
                <a:gd name="T39" fmla="*/ 340 h 2342"/>
                <a:gd name="T40" fmla="*/ 1563 w 1574"/>
                <a:gd name="T41" fmla="*/ 375 h 2342"/>
                <a:gd name="T42" fmla="*/ 618 w 1574"/>
                <a:gd name="T43" fmla="*/ 1998 h 2342"/>
                <a:gd name="T44" fmla="*/ 115 w 1574"/>
                <a:gd name="T45" fmla="*/ 2330 h 2342"/>
                <a:gd name="T46" fmla="*/ 77 w 1574"/>
                <a:gd name="T47" fmla="*/ 2342 h 2342"/>
                <a:gd name="T48" fmla="*/ 36 w 1574"/>
                <a:gd name="T49" fmla="*/ 2332 h 2342"/>
                <a:gd name="T50" fmla="*/ 13 w 1574"/>
                <a:gd name="T51" fmla="*/ 2311 h 2342"/>
                <a:gd name="T52" fmla="*/ 0 w 1574"/>
                <a:gd name="T53" fmla="*/ 2280 h 2342"/>
                <a:gd name="T54" fmla="*/ 34 w 1574"/>
                <a:gd name="T55" fmla="*/ 1683 h 2342"/>
                <a:gd name="T56" fmla="*/ 45 w 1574"/>
                <a:gd name="T57" fmla="*/ 1651 h 2342"/>
                <a:gd name="T58" fmla="*/ 991 w 1574"/>
                <a:gd name="T59" fmla="*/ 27 h 2342"/>
                <a:gd name="T60" fmla="*/ 1023 w 1574"/>
                <a:gd name="T61" fmla="*/ 7 h 2342"/>
                <a:gd name="T62" fmla="*/ 1036 w 1574"/>
                <a:gd name="T63" fmla="*/ 4 h 2342"/>
                <a:gd name="T64" fmla="*/ 1064 w 1574"/>
                <a:gd name="T6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4" h="2342">
                  <a:moveTo>
                    <a:pt x="140" y="1799"/>
                  </a:moveTo>
                  <a:lnTo>
                    <a:pt x="130" y="1973"/>
                  </a:lnTo>
                  <a:lnTo>
                    <a:pt x="175" y="1993"/>
                  </a:lnTo>
                  <a:lnTo>
                    <a:pt x="221" y="2017"/>
                  </a:lnTo>
                  <a:lnTo>
                    <a:pt x="264" y="2043"/>
                  </a:lnTo>
                  <a:lnTo>
                    <a:pt x="305" y="2073"/>
                  </a:lnTo>
                  <a:lnTo>
                    <a:pt x="451" y="1976"/>
                  </a:lnTo>
                  <a:lnTo>
                    <a:pt x="434" y="1957"/>
                  </a:lnTo>
                  <a:lnTo>
                    <a:pt x="412" y="1935"/>
                  </a:lnTo>
                  <a:lnTo>
                    <a:pt x="385" y="1912"/>
                  </a:lnTo>
                  <a:lnTo>
                    <a:pt x="351" y="1887"/>
                  </a:lnTo>
                  <a:lnTo>
                    <a:pt x="311" y="1861"/>
                  </a:lnTo>
                  <a:lnTo>
                    <a:pt x="276" y="1843"/>
                  </a:lnTo>
                  <a:lnTo>
                    <a:pt x="242" y="1827"/>
                  </a:lnTo>
                  <a:lnTo>
                    <a:pt x="212" y="1816"/>
                  </a:lnTo>
                  <a:lnTo>
                    <a:pt x="186" y="1808"/>
                  </a:lnTo>
                  <a:lnTo>
                    <a:pt x="162" y="1803"/>
                  </a:lnTo>
                  <a:lnTo>
                    <a:pt x="140" y="1799"/>
                  </a:lnTo>
                  <a:close/>
                  <a:moveTo>
                    <a:pt x="1083" y="0"/>
                  </a:moveTo>
                  <a:lnTo>
                    <a:pt x="1106" y="0"/>
                  </a:lnTo>
                  <a:lnTo>
                    <a:pt x="1132" y="2"/>
                  </a:lnTo>
                  <a:lnTo>
                    <a:pt x="1161" y="7"/>
                  </a:lnTo>
                  <a:lnTo>
                    <a:pt x="1192" y="14"/>
                  </a:lnTo>
                  <a:lnTo>
                    <a:pt x="1227" y="25"/>
                  </a:lnTo>
                  <a:lnTo>
                    <a:pt x="1264" y="39"/>
                  </a:lnTo>
                  <a:lnTo>
                    <a:pt x="1305" y="56"/>
                  </a:lnTo>
                  <a:lnTo>
                    <a:pt x="1347" y="80"/>
                  </a:lnTo>
                  <a:lnTo>
                    <a:pt x="1391" y="107"/>
                  </a:lnTo>
                  <a:lnTo>
                    <a:pt x="1430" y="135"/>
                  </a:lnTo>
                  <a:lnTo>
                    <a:pt x="1462" y="161"/>
                  </a:lnTo>
                  <a:lnTo>
                    <a:pt x="1489" y="188"/>
                  </a:lnTo>
                  <a:lnTo>
                    <a:pt x="1512" y="213"/>
                  </a:lnTo>
                  <a:lnTo>
                    <a:pt x="1529" y="236"/>
                  </a:lnTo>
                  <a:lnTo>
                    <a:pt x="1544" y="258"/>
                  </a:lnTo>
                  <a:lnTo>
                    <a:pt x="1554" y="277"/>
                  </a:lnTo>
                  <a:lnTo>
                    <a:pt x="1562" y="294"/>
                  </a:lnTo>
                  <a:lnTo>
                    <a:pt x="1567" y="307"/>
                  </a:lnTo>
                  <a:lnTo>
                    <a:pt x="1571" y="316"/>
                  </a:lnTo>
                  <a:lnTo>
                    <a:pt x="1572" y="322"/>
                  </a:lnTo>
                  <a:lnTo>
                    <a:pt x="1574" y="340"/>
                  </a:lnTo>
                  <a:lnTo>
                    <a:pt x="1571" y="359"/>
                  </a:lnTo>
                  <a:lnTo>
                    <a:pt x="1563" y="375"/>
                  </a:lnTo>
                  <a:lnTo>
                    <a:pt x="628" y="1985"/>
                  </a:lnTo>
                  <a:lnTo>
                    <a:pt x="618" y="1998"/>
                  </a:lnTo>
                  <a:lnTo>
                    <a:pt x="605" y="2009"/>
                  </a:lnTo>
                  <a:lnTo>
                    <a:pt x="115" y="2330"/>
                  </a:lnTo>
                  <a:lnTo>
                    <a:pt x="97" y="2339"/>
                  </a:lnTo>
                  <a:lnTo>
                    <a:pt x="77" y="2342"/>
                  </a:lnTo>
                  <a:lnTo>
                    <a:pt x="56" y="2340"/>
                  </a:lnTo>
                  <a:lnTo>
                    <a:pt x="36" y="2332"/>
                  </a:lnTo>
                  <a:lnTo>
                    <a:pt x="23" y="2323"/>
                  </a:lnTo>
                  <a:lnTo>
                    <a:pt x="13" y="2311"/>
                  </a:lnTo>
                  <a:lnTo>
                    <a:pt x="5" y="2296"/>
                  </a:lnTo>
                  <a:lnTo>
                    <a:pt x="0" y="2280"/>
                  </a:lnTo>
                  <a:lnTo>
                    <a:pt x="0" y="2263"/>
                  </a:lnTo>
                  <a:lnTo>
                    <a:pt x="34" y="1683"/>
                  </a:lnTo>
                  <a:lnTo>
                    <a:pt x="38" y="1666"/>
                  </a:lnTo>
                  <a:lnTo>
                    <a:pt x="45" y="1651"/>
                  </a:lnTo>
                  <a:lnTo>
                    <a:pt x="981" y="41"/>
                  </a:lnTo>
                  <a:lnTo>
                    <a:pt x="991" y="27"/>
                  </a:lnTo>
                  <a:lnTo>
                    <a:pt x="1005" y="15"/>
                  </a:lnTo>
                  <a:lnTo>
                    <a:pt x="1023" y="7"/>
                  </a:lnTo>
                  <a:lnTo>
                    <a:pt x="1027" y="6"/>
                  </a:lnTo>
                  <a:lnTo>
                    <a:pt x="1036" y="4"/>
                  </a:lnTo>
                  <a:lnTo>
                    <a:pt x="1049" y="2"/>
                  </a:lnTo>
                  <a:lnTo>
                    <a:pt x="1064" y="0"/>
                  </a:lnTo>
                  <a:lnTo>
                    <a:pt x="1083"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26" name="Freeform 1043"/>
            <p:cNvSpPr/>
            <p:nvPr/>
          </p:nvSpPr>
          <p:spPr bwMode="auto">
            <a:xfrm>
              <a:off x="9995" y="-1385"/>
              <a:ext cx="286" cy="146"/>
            </a:xfrm>
            <a:custGeom>
              <a:avLst/>
              <a:gdLst>
                <a:gd name="T0" fmla="*/ 551 w 1143"/>
                <a:gd name="T1" fmla="*/ 5 h 585"/>
                <a:gd name="T2" fmla="*/ 577 w 1143"/>
                <a:gd name="T3" fmla="*/ 28 h 585"/>
                <a:gd name="T4" fmla="*/ 585 w 1143"/>
                <a:gd name="T5" fmla="*/ 110 h 585"/>
                <a:gd name="T6" fmla="*/ 554 w 1143"/>
                <a:gd name="T7" fmla="*/ 197 h 585"/>
                <a:gd name="T8" fmla="*/ 563 w 1143"/>
                <a:gd name="T9" fmla="*/ 239 h 585"/>
                <a:gd name="T10" fmla="*/ 581 w 1143"/>
                <a:gd name="T11" fmla="*/ 267 h 585"/>
                <a:gd name="T12" fmla="*/ 631 w 1143"/>
                <a:gd name="T13" fmla="*/ 275 h 585"/>
                <a:gd name="T14" fmla="*/ 674 w 1143"/>
                <a:gd name="T15" fmla="*/ 319 h 585"/>
                <a:gd name="T16" fmla="*/ 685 w 1143"/>
                <a:gd name="T17" fmla="*/ 353 h 585"/>
                <a:gd name="T18" fmla="*/ 838 w 1143"/>
                <a:gd name="T19" fmla="*/ 347 h 585"/>
                <a:gd name="T20" fmla="*/ 986 w 1143"/>
                <a:gd name="T21" fmla="*/ 362 h 585"/>
                <a:gd name="T22" fmla="*/ 1106 w 1143"/>
                <a:gd name="T23" fmla="*/ 369 h 585"/>
                <a:gd name="T24" fmla="*/ 1137 w 1143"/>
                <a:gd name="T25" fmla="*/ 396 h 585"/>
                <a:gd name="T26" fmla="*/ 1142 w 1143"/>
                <a:gd name="T27" fmla="*/ 436 h 585"/>
                <a:gd name="T28" fmla="*/ 1119 w 1143"/>
                <a:gd name="T29" fmla="*/ 470 h 585"/>
                <a:gd name="T30" fmla="*/ 1055 w 1143"/>
                <a:gd name="T31" fmla="*/ 477 h 585"/>
                <a:gd name="T32" fmla="*/ 946 w 1143"/>
                <a:gd name="T33" fmla="*/ 461 h 585"/>
                <a:gd name="T34" fmla="*/ 834 w 1143"/>
                <a:gd name="T35" fmla="*/ 447 h 585"/>
                <a:gd name="T36" fmla="*/ 730 w 1143"/>
                <a:gd name="T37" fmla="*/ 456 h 585"/>
                <a:gd name="T38" fmla="*/ 672 w 1143"/>
                <a:gd name="T39" fmla="*/ 481 h 585"/>
                <a:gd name="T40" fmla="*/ 630 w 1143"/>
                <a:gd name="T41" fmla="*/ 486 h 585"/>
                <a:gd name="T42" fmla="*/ 596 w 1143"/>
                <a:gd name="T43" fmla="*/ 472 h 585"/>
                <a:gd name="T44" fmla="*/ 571 w 1143"/>
                <a:gd name="T45" fmla="*/ 449 h 585"/>
                <a:gd name="T46" fmla="*/ 565 w 1143"/>
                <a:gd name="T47" fmla="*/ 403 h 585"/>
                <a:gd name="T48" fmla="*/ 531 w 1143"/>
                <a:gd name="T49" fmla="*/ 452 h 585"/>
                <a:gd name="T50" fmla="*/ 490 w 1143"/>
                <a:gd name="T51" fmla="*/ 465 h 585"/>
                <a:gd name="T52" fmla="*/ 450 w 1143"/>
                <a:gd name="T53" fmla="*/ 451 h 585"/>
                <a:gd name="T54" fmla="*/ 435 w 1143"/>
                <a:gd name="T55" fmla="*/ 414 h 585"/>
                <a:gd name="T56" fmla="*/ 445 w 1143"/>
                <a:gd name="T57" fmla="*/ 385 h 585"/>
                <a:gd name="T58" fmla="*/ 454 w 1143"/>
                <a:gd name="T59" fmla="*/ 365 h 585"/>
                <a:gd name="T60" fmla="*/ 417 w 1143"/>
                <a:gd name="T61" fmla="*/ 400 h 585"/>
                <a:gd name="T62" fmla="*/ 375 w 1143"/>
                <a:gd name="T63" fmla="*/ 423 h 585"/>
                <a:gd name="T64" fmla="*/ 331 w 1143"/>
                <a:gd name="T65" fmla="*/ 412 h 585"/>
                <a:gd name="T66" fmla="*/ 311 w 1143"/>
                <a:gd name="T67" fmla="*/ 375 h 585"/>
                <a:gd name="T68" fmla="*/ 360 w 1143"/>
                <a:gd name="T69" fmla="*/ 285 h 585"/>
                <a:gd name="T70" fmla="*/ 250 w 1143"/>
                <a:gd name="T71" fmla="*/ 388 h 585"/>
                <a:gd name="T72" fmla="*/ 95 w 1143"/>
                <a:gd name="T73" fmla="*/ 574 h 585"/>
                <a:gd name="T74" fmla="*/ 49 w 1143"/>
                <a:gd name="T75" fmla="*/ 584 h 585"/>
                <a:gd name="T76" fmla="*/ 9 w 1143"/>
                <a:gd name="T77" fmla="*/ 562 h 585"/>
                <a:gd name="T78" fmla="*/ 2 w 1143"/>
                <a:gd name="T79" fmla="*/ 521 h 585"/>
                <a:gd name="T80" fmla="*/ 137 w 1143"/>
                <a:gd name="T81" fmla="*/ 347 h 585"/>
                <a:gd name="T82" fmla="*/ 341 w 1143"/>
                <a:gd name="T83" fmla="*/ 122 h 585"/>
                <a:gd name="T84" fmla="*/ 395 w 1143"/>
                <a:gd name="T85" fmla="*/ 70 h 585"/>
                <a:gd name="T86" fmla="*/ 458 w 1143"/>
                <a:gd name="T87" fmla="*/ 20 h 585"/>
                <a:gd name="T88" fmla="*/ 528 w 1143"/>
                <a:gd name="T89"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3" h="585">
                  <a:moveTo>
                    <a:pt x="528" y="0"/>
                  </a:moveTo>
                  <a:lnTo>
                    <a:pt x="539" y="2"/>
                  </a:lnTo>
                  <a:lnTo>
                    <a:pt x="551" y="5"/>
                  </a:lnTo>
                  <a:lnTo>
                    <a:pt x="561" y="10"/>
                  </a:lnTo>
                  <a:lnTo>
                    <a:pt x="571" y="18"/>
                  </a:lnTo>
                  <a:lnTo>
                    <a:pt x="577" y="28"/>
                  </a:lnTo>
                  <a:lnTo>
                    <a:pt x="585" y="53"/>
                  </a:lnTo>
                  <a:lnTo>
                    <a:pt x="587" y="81"/>
                  </a:lnTo>
                  <a:lnTo>
                    <a:pt x="585" y="110"/>
                  </a:lnTo>
                  <a:lnTo>
                    <a:pt x="578" y="139"/>
                  </a:lnTo>
                  <a:lnTo>
                    <a:pt x="567" y="168"/>
                  </a:lnTo>
                  <a:lnTo>
                    <a:pt x="554" y="197"/>
                  </a:lnTo>
                  <a:lnTo>
                    <a:pt x="537" y="227"/>
                  </a:lnTo>
                  <a:lnTo>
                    <a:pt x="551" y="232"/>
                  </a:lnTo>
                  <a:lnTo>
                    <a:pt x="563" y="239"/>
                  </a:lnTo>
                  <a:lnTo>
                    <a:pt x="573" y="252"/>
                  </a:lnTo>
                  <a:lnTo>
                    <a:pt x="577" y="260"/>
                  </a:lnTo>
                  <a:lnTo>
                    <a:pt x="581" y="267"/>
                  </a:lnTo>
                  <a:lnTo>
                    <a:pt x="597" y="266"/>
                  </a:lnTo>
                  <a:lnTo>
                    <a:pt x="614" y="269"/>
                  </a:lnTo>
                  <a:lnTo>
                    <a:pt x="631" y="275"/>
                  </a:lnTo>
                  <a:lnTo>
                    <a:pt x="646" y="286"/>
                  </a:lnTo>
                  <a:lnTo>
                    <a:pt x="661" y="300"/>
                  </a:lnTo>
                  <a:lnTo>
                    <a:pt x="674" y="319"/>
                  </a:lnTo>
                  <a:lnTo>
                    <a:pt x="681" y="334"/>
                  </a:lnTo>
                  <a:lnTo>
                    <a:pt x="684" y="345"/>
                  </a:lnTo>
                  <a:lnTo>
                    <a:pt x="685" y="353"/>
                  </a:lnTo>
                  <a:lnTo>
                    <a:pt x="738" y="347"/>
                  </a:lnTo>
                  <a:lnTo>
                    <a:pt x="789" y="346"/>
                  </a:lnTo>
                  <a:lnTo>
                    <a:pt x="838" y="347"/>
                  </a:lnTo>
                  <a:lnTo>
                    <a:pt x="887" y="351"/>
                  </a:lnTo>
                  <a:lnTo>
                    <a:pt x="936" y="356"/>
                  </a:lnTo>
                  <a:lnTo>
                    <a:pt x="986" y="362"/>
                  </a:lnTo>
                  <a:lnTo>
                    <a:pt x="1036" y="365"/>
                  </a:lnTo>
                  <a:lnTo>
                    <a:pt x="1089" y="367"/>
                  </a:lnTo>
                  <a:lnTo>
                    <a:pt x="1106" y="369"/>
                  </a:lnTo>
                  <a:lnTo>
                    <a:pt x="1119" y="375"/>
                  </a:lnTo>
                  <a:lnTo>
                    <a:pt x="1130" y="384"/>
                  </a:lnTo>
                  <a:lnTo>
                    <a:pt x="1137" y="396"/>
                  </a:lnTo>
                  <a:lnTo>
                    <a:pt x="1142" y="408"/>
                  </a:lnTo>
                  <a:lnTo>
                    <a:pt x="1143" y="422"/>
                  </a:lnTo>
                  <a:lnTo>
                    <a:pt x="1142" y="436"/>
                  </a:lnTo>
                  <a:lnTo>
                    <a:pt x="1137" y="449"/>
                  </a:lnTo>
                  <a:lnTo>
                    <a:pt x="1130" y="460"/>
                  </a:lnTo>
                  <a:lnTo>
                    <a:pt x="1119" y="470"/>
                  </a:lnTo>
                  <a:lnTo>
                    <a:pt x="1106" y="476"/>
                  </a:lnTo>
                  <a:lnTo>
                    <a:pt x="1089" y="478"/>
                  </a:lnTo>
                  <a:lnTo>
                    <a:pt x="1055" y="477"/>
                  </a:lnTo>
                  <a:lnTo>
                    <a:pt x="1020" y="473"/>
                  </a:lnTo>
                  <a:lnTo>
                    <a:pt x="983" y="467"/>
                  </a:lnTo>
                  <a:lnTo>
                    <a:pt x="946" y="461"/>
                  </a:lnTo>
                  <a:lnTo>
                    <a:pt x="909" y="455"/>
                  </a:lnTo>
                  <a:lnTo>
                    <a:pt x="872" y="450"/>
                  </a:lnTo>
                  <a:lnTo>
                    <a:pt x="834" y="447"/>
                  </a:lnTo>
                  <a:lnTo>
                    <a:pt x="798" y="446"/>
                  </a:lnTo>
                  <a:lnTo>
                    <a:pt x="763" y="449"/>
                  </a:lnTo>
                  <a:lnTo>
                    <a:pt x="730" y="456"/>
                  </a:lnTo>
                  <a:lnTo>
                    <a:pt x="698" y="469"/>
                  </a:lnTo>
                  <a:lnTo>
                    <a:pt x="685" y="475"/>
                  </a:lnTo>
                  <a:lnTo>
                    <a:pt x="672" y="481"/>
                  </a:lnTo>
                  <a:lnTo>
                    <a:pt x="657" y="486"/>
                  </a:lnTo>
                  <a:lnTo>
                    <a:pt x="644" y="488"/>
                  </a:lnTo>
                  <a:lnTo>
                    <a:pt x="630" y="486"/>
                  </a:lnTo>
                  <a:lnTo>
                    <a:pt x="619" y="482"/>
                  </a:lnTo>
                  <a:lnTo>
                    <a:pt x="608" y="477"/>
                  </a:lnTo>
                  <a:lnTo>
                    <a:pt x="596" y="472"/>
                  </a:lnTo>
                  <a:lnTo>
                    <a:pt x="586" y="465"/>
                  </a:lnTo>
                  <a:lnTo>
                    <a:pt x="578" y="458"/>
                  </a:lnTo>
                  <a:lnTo>
                    <a:pt x="571" y="449"/>
                  </a:lnTo>
                  <a:lnTo>
                    <a:pt x="566" y="437"/>
                  </a:lnTo>
                  <a:lnTo>
                    <a:pt x="565" y="418"/>
                  </a:lnTo>
                  <a:lnTo>
                    <a:pt x="565" y="403"/>
                  </a:lnTo>
                  <a:lnTo>
                    <a:pt x="554" y="422"/>
                  </a:lnTo>
                  <a:lnTo>
                    <a:pt x="542" y="441"/>
                  </a:lnTo>
                  <a:lnTo>
                    <a:pt x="531" y="452"/>
                  </a:lnTo>
                  <a:lnTo>
                    <a:pt x="519" y="460"/>
                  </a:lnTo>
                  <a:lnTo>
                    <a:pt x="504" y="464"/>
                  </a:lnTo>
                  <a:lnTo>
                    <a:pt x="490" y="465"/>
                  </a:lnTo>
                  <a:lnTo>
                    <a:pt x="475" y="463"/>
                  </a:lnTo>
                  <a:lnTo>
                    <a:pt x="462" y="458"/>
                  </a:lnTo>
                  <a:lnTo>
                    <a:pt x="450" y="451"/>
                  </a:lnTo>
                  <a:lnTo>
                    <a:pt x="441" y="441"/>
                  </a:lnTo>
                  <a:lnTo>
                    <a:pt x="436" y="428"/>
                  </a:lnTo>
                  <a:lnTo>
                    <a:pt x="435" y="414"/>
                  </a:lnTo>
                  <a:lnTo>
                    <a:pt x="439" y="398"/>
                  </a:lnTo>
                  <a:lnTo>
                    <a:pt x="442" y="391"/>
                  </a:lnTo>
                  <a:lnTo>
                    <a:pt x="445" y="385"/>
                  </a:lnTo>
                  <a:lnTo>
                    <a:pt x="445" y="385"/>
                  </a:lnTo>
                  <a:lnTo>
                    <a:pt x="444" y="385"/>
                  </a:lnTo>
                  <a:lnTo>
                    <a:pt x="454" y="365"/>
                  </a:lnTo>
                  <a:lnTo>
                    <a:pt x="440" y="374"/>
                  </a:lnTo>
                  <a:lnTo>
                    <a:pt x="428" y="385"/>
                  </a:lnTo>
                  <a:lnTo>
                    <a:pt x="417" y="400"/>
                  </a:lnTo>
                  <a:lnTo>
                    <a:pt x="405" y="412"/>
                  </a:lnTo>
                  <a:lnTo>
                    <a:pt x="390" y="420"/>
                  </a:lnTo>
                  <a:lnTo>
                    <a:pt x="375" y="423"/>
                  </a:lnTo>
                  <a:lnTo>
                    <a:pt x="359" y="423"/>
                  </a:lnTo>
                  <a:lnTo>
                    <a:pt x="345" y="419"/>
                  </a:lnTo>
                  <a:lnTo>
                    <a:pt x="331" y="412"/>
                  </a:lnTo>
                  <a:lnTo>
                    <a:pt x="321" y="402"/>
                  </a:lnTo>
                  <a:lnTo>
                    <a:pt x="314" y="389"/>
                  </a:lnTo>
                  <a:lnTo>
                    <a:pt x="311" y="375"/>
                  </a:lnTo>
                  <a:lnTo>
                    <a:pt x="313" y="360"/>
                  </a:lnTo>
                  <a:lnTo>
                    <a:pt x="320" y="343"/>
                  </a:lnTo>
                  <a:lnTo>
                    <a:pt x="360" y="285"/>
                  </a:lnTo>
                  <a:lnTo>
                    <a:pt x="400" y="224"/>
                  </a:lnTo>
                  <a:lnTo>
                    <a:pt x="323" y="305"/>
                  </a:lnTo>
                  <a:lnTo>
                    <a:pt x="250" y="388"/>
                  </a:lnTo>
                  <a:lnTo>
                    <a:pt x="177" y="475"/>
                  </a:lnTo>
                  <a:lnTo>
                    <a:pt x="108" y="562"/>
                  </a:lnTo>
                  <a:lnTo>
                    <a:pt x="95" y="574"/>
                  </a:lnTo>
                  <a:lnTo>
                    <a:pt x="80" y="582"/>
                  </a:lnTo>
                  <a:lnTo>
                    <a:pt x="64" y="585"/>
                  </a:lnTo>
                  <a:lnTo>
                    <a:pt x="49" y="584"/>
                  </a:lnTo>
                  <a:lnTo>
                    <a:pt x="33" y="580"/>
                  </a:lnTo>
                  <a:lnTo>
                    <a:pt x="21" y="572"/>
                  </a:lnTo>
                  <a:lnTo>
                    <a:pt x="9" y="562"/>
                  </a:lnTo>
                  <a:lnTo>
                    <a:pt x="2" y="550"/>
                  </a:lnTo>
                  <a:lnTo>
                    <a:pt x="0" y="535"/>
                  </a:lnTo>
                  <a:lnTo>
                    <a:pt x="2" y="521"/>
                  </a:lnTo>
                  <a:lnTo>
                    <a:pt x="12" y="506"/>
                  </a:lnTo>
                  <a:lnTo>
                    <a:pt x="74" y="426"/>
                  </a:lnTo>
                  <a:lnTo>
                    <a:pt x="137" y="347"/>
                  </a:lnTo>
                  <a:lnTo>
                    <a:pt x="202" y="270"/>
                  </a:lnTo>
                  <a:lnTo>
                    <a:pt x="270" y="194"/>
                  </a:lnTo>
                  <a:lnTo>
                    <a:pt x="341" y="122"/>
                  </a:lnTo>
                  <a:lnTo>
                    <a:pt x="357" y="106"/>
                  </a:lnTo>
                  <a:lnTo>
                    <a:pt x="376" y="88"/>
                  </a:lnTo>
                  <a:lnTo>
                    <a:pt x="395" y="70"/>
                  </a:lnTo>
                  <a:lnTo>
                    <a:pt x="414" y="51"/>
                  </a:lnTo>
                  <a:lnTo>
                    <a:pt x="435" y="35"/>
                  </a:lnTo>
                  <a:lnTo>
                    <a:pt x="458" y="20"/>
                  </a:lnTo>
                  <a:lnTo>
                    <a:pt x="480" y="9"/>
                  </a:lnTo>
                  <a:lnTo>
                    <a:pt x="504" y="2"/>
                  </a:lnTo>
                  <a:lnTo>
                    <a:pt x="528" y="0"/>
                  </a:lnTo>
                  <a:close/>
                </a:path>
              </a:pathLst>
            </a:custGeom>
            <a:grp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grpSp>
      <p:sp>
        <p:nvSpPr>
          <p:cNvPr id="27" name="矩形 26"/>
          <p:cNvSpPr/>
          <p:nvPr/>
        </p:nvSpPr>
        <p:spPr>
          <a:xfrm flipV="1">
            <a:off x="3636717" y="3451912"/>
            <a:ext cx="2299761" cy="1114105"/>
          </a:xfrm>
          <a:prstGeom prst="rect">
            <a:avLst/>
          </a:prstGeom>
          <a:solidFill>
            <a:srgbClr val="F48945"/>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FFFFFF"/>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28" name="Freeform 1171"/>
          <p:cNvSpPr/>
          <p:nvPr/>
        </p:nvSpPr>
        <p:spPr bwMode="auto">
          <a:xfrm>
            <a:off x="4465755" y="3796166"/>
            <a:ext cx="641685" cy="481209"/>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bg1"/>
          </a:solidFill>
          <a:ln w="0">
            <a:noFill/>
            <a:prstDash val="solid"/>
            <a:round/>
          </a:ln>
        </p:spPr>
        <p:txBody>
          <a:bodyPr vert="horz" wrap="square" lIns="91416" tIns="45708" rIns="91416" bIns="45708" numCol="1" anchor="t" anchorCtr="0" compatLnSpc="1"/>
          <a:lstStyle/>
          <a:p>
            <a:endParaRPr lang="en-US" sz="1800">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29" name="1"/>
          <p:cNvSpPr txBox="1">
            <a:spLocks noChangeArrowheads="1"/>
          </p:cNvSpPr>
          <p:nvPr/>
        </p:nvSpPr>
        <p:spPr bwMode="auto">
          <a:xfrm>
            <a:off x="1273846" y="2027887"/>
            <a:ext cx="897047" cy="24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sz="1600" b="1" dirty="0">
                <a:solidFill>
                  <a:srgbClr val="404040"/>
                </a:solidFill>
                <a:latin typeface="+mn-ea"/>
                <a:ea typeface="+mn-ea"/>
                <a:cs typeface="+mn-ea"/>
                <a:sym typeface="Arial" panose="020B0604020202020204" pitchFamily="34" charset="0"/>
              </a:rPr>
              <a:t>01</a:t>
            </a:r>
            <a:r>
              <a:rPr lang="zh-CN" altLang="en-US" sz="1600" b="1" dirty="0">
                <a:solidFill>
                  <a:srgbClr val="404040"/>
                </a:solidFill>
                <a:latin typeface="+mn-ea"/>
                <a:ea typeface="+mn-ea"/>
                <a:cs typeface="+mn-ea"/>
                <a:sym typeface="Arial" panose="020B0604020202020204" pitchFamily="34" charset="0"/>
              </a:rPr>
              <a:t>月</a:t>
            </a:r>
            <a:endParaRPr lang="en-US" altLang="zh-CN" sz="1600" b="1" dirty="0">
              <a:solidFill>
                <a:srgbClr val="404040"/>
              </a:solidFill>
              <a:latin typeface="+mn-ea"/>
              <a:ea typeface="+mn-ea"/>
              <a:cs typeface="+mn-ea"/>
              <a:sym typeface="Arial" panose="020B0604020202020204" pitchFamily="34" charset="0"/>
            </a:endParaRPr>
          </a:p>
        </p:txBody>
      </p:sp>
      <p:sp>
        <p:nvSpPr>
          <p:cNvPr id="30" name="1"/>
          <p:cNvSpPr txBox="1">
            <a:spLocks noChangeArrowheads="1"/>
          </p:cNvSpPr>
          <p:nvPr/>
        </p:nvSpPr>
        <p:spPr bwMode="auto">
          <a:xfrm>
            <a:off x="1276515" y="2322956"/>
            <a:ext cx="2345831" cy="91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400">
                <a:solidFill>
                  <a:schemeClr val="tx1">
                    <a:lumMod val="75000"/>
                    <a:lumOff val="25000"/>
                  </a:schemeClr>
                </a:solidFill>
                <a:latin typeface="+mn-ea"/>
                <a:ea typeface="+mn-ea"/>
                <a:cs typeface="+mn-ea"/>
                <a:sym typeface="Arial" panose="020B0604020202020204" pitchFamily="34" charset="0"/>
              </a:rPr>
              <a:t>您的内容打在这里，或者通过复制您的文本后，在此框中选择粘贴。</a:t>
            </a:r>
          </a:p>
        </p:txBody>
      </p:sp>
      <p:sp>
        <p:nvSpPr>
          <p:cNvPr id="31" name="1"/>
          <p:cNvSpPr txBox="1">
            <a:spLocks noChangeArrowheads="1"/>
          </p:cNvSpPr>
          <p:nvPr/>
        </p:nvSpPr>
        <p:spPr bwMode="auto">
          <a:xfrm>
            <a:off x="3928281" y="4929905"/>
            <a:ext cx="897047" cy="24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sz="1600" b="1" dirty="0">
                <a:solidFill>
                  <a:srgbClr val="404040"/>
                </a:solidFill>
                <a:latin typeface="+mn-ea"/>
                <a:ea typeface="+mn-ea"/>
                <a:cs typeface="+mn-ea"/>
                <a:sym typeface="Arial" panose="020B0604020202020204" pitchFamily="34" charset="0"/>
              </a:rPr>
              <a:t>03</a:t>
            </a:r>
            <a:r>
              <a:rPr lang="zh-CN" altLang="en-US" sz="1600" b="1" dirty="0">
                <a:solidFill>
                  <a:srgbClr val="404040"/>
                </a:solidFill>
                <a:latin typeface="+mn-ea"/>
                <a:ea typeface="+mn-ea"/>
                <a:cs typeface="+mn-ea"/>
                <a:sym typeface="Arial" panose="020B0604020202020204" pitchFamily="34" charset="0"/>
              </a:rPr>
              <a:t>月</a:t>
            </a:r>
            <a:endParaRPr lang="en-US" altLang="zh-CN" sz="1600" b="1" dirty="0">
              <a:solidFill>
                <a:srgbClr val="404040"/>
              </a:solidFill>
              <a:latin typeface="+mn-ea"/>
              <a:ea typeface="+mn-ea"/>
              <a:cs typeface="+mn-ea"/>
              <a:sym typeface="Arial" panose="020B0604020202020204" pitchFamily="34" charset="0"/>
            </a:endParaRPr>
          </a:p>
        </p:txBody>
      </p:sp>
      <p:sp>
        <p:nvSpPr>
          <p:cNvPr id="32" name="1"/>
          <p:cNvSpPr txBox="1">
            <a:spLocks noChangeArrowheads="1"/>
          </p:cNvSpPr>
          <p:nvPr/>
        </p:nvSpPr>
        <p:spPr bwMode="auto">
          <a:xfrm>
            <a:off x="3930950" y="5224974"/>
            <a:ext cx="2345831" cy="91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400">
                <a:solidFill>
                  <a:schemeClr val="tx1">
                    <a:lumMod val="75000"/>
                    <a:lumOff val="25000"/>
                  </a:schemeClr>
                </a:solidFill>
                <a:latin typeface="+mn-ea"/>
                <a:ea typeface="+mn-ea"/>
                <a:cs typeface="+mn-ea"/>
                <a:sym typeface="Arial" panose="020B0604020202020204" pitchFamily="34" charset="0"/>
              </a:rPr>
              <a:t>您的内容打在这里，或者通过复制您的文本后，在此框中选择粘贴。</a:t>
            </a:r>
          </a:p>
        </p:txBody>
      </p:sp>
      <p:sp>
        <p:nvSpPr>
          <p:cNvPr id="33" name="1"/>
          <p:cNvSpPr txBox="1">
            <a:spLocks noChangeArrowheads="1"/>
          </p:cNvSpPr>
          <p:nvPr/>
        </p:nvSpPr>
        <p:spPr bwMode="auto">
          <a:xfrm>
            <a:off x="6553979" y="1964399"/>
            <a:ext cx="897047" cy="24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sz="1600" b="1" dirty="0">
                <a:solidFill>
                  <a:srgbClr val="404040"/>
                </a:solidFill>
                <a:latin typeface="+mn-ea"/>
                <a:ea typeface="+mn-ea"/>
                <a:cs typeface="+mn-ea"/>
                <a:sym typeface="Arial" panose="020B0604020202020204" pitchFamily="34" charset="0"/>
              </a:rPr>
              <a:t>05</a:t>
            </a:r>
            <a:r>
              <a:rPr lang="zh-CN" altLang="en-US" sz="1600" b="1" dirty="0">
                <a:solidFill>
                  <a:srgbClr val="404040"/>
                </a:solidFill>
                <a:latin typeface="+mn-ea"/>
                <a:ea typeface="+mn-ea"/>
                <a:cs typeface="+mn-ea"/>
                <a:sym typeface="Arial" panose="020B0604020202020204" pitchFamily="34" charset="0"/>
              </a:rPr>
              <a:t>月</a:t>
            </a:r>
            <a:endParaRPr lang="en-US" altLang="zh-CN" sz="1600" b="1" dirty="0">
              <a:solidFill>
                <a:srgbClr val="404040"/>
              </a:solidFill>
              <a:latin typeface="+mn-ea"/>
              <a:ea typeface="+mn-ea"/>
              <a:cs typeface="+mn-ea"/>
              <a:sym typeface="Arial" panose="020B0604020202020204" pitchFamily="34" charset="0"/>
            </a:endParaRPr>
          </a:p>
        </p:txBody>
      </p:sp>
      <p:sp>
        <p:nvSpPr>
          <p:cNvPr id="34" name="1"/>
          <p:cNvSpPr txBox="1">
            <a:spLocks noChangeArrowheads="1"/>
          </p:cNvSpPr>
          <p:nvPr/>
        </p:nvSpPr>
        <p:spPr bwMode="auto">
          <a:xfrm>
            <a:off x="6556648" y="2259468"/>
            <a:ext cx="2345831" cy="91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400" dirty="0">
                <a:solidFill>
                  <a:schemeClr val="tx1">
                    <a:lumMod val="75000"/>
                    <a:lumOff val="25000"/>
                  </a:schemeClr>
                </a:solidFill>
                <a:latin typeface="+mn-ea"/>
                <a:ea typeface="+mn-ea"/>
                <a:cs typeface="+mn-ea"/>
                <a:sym typeface="Arial" panose="020B0604020202020204" pitchFamily="34" charset="0"/>
              </a:rPr>
              <a:t>您的内容打在这里，或者通过复制您的文本后，在此框中选择粘贴。</a:t>
            </a:r>
          </a:p>
        </p:txBody>
      </p:sp>
      <p:sp>
        <p:nvSpPr>
          <p:cNvPr id="35" name="1"/>
          <p:cNvSpPr txBox="1">
            <a:spLocks noChangeArrowheads="1"/>
          </p:cNvSpPr>
          <p:nvPr/>
        </p:nvSpPr>
        <p:spPr bwMode="auto">
          <a:xfrm>
            <a:off x="9208413" y="4866417"/>
            <a:ext cx="897047" cy="24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en-US" altLang="zh-CN" sz="1600" b="1" dirty="0">
                <a:solidFill>
                  <a:srgbClr val="404040"/>
                </a:solidFill>
                <a:latin typeface="+mn-ea"/>
                <a:ea typeface="+mn-ea"/>
                <a:cs typeface="+mn-ea"/>
                <a:sym typeface="Arial" panose="020B0604020202020204" pitchFamily="34" charset="0"/>
              </a:rPr>
              <a:t>06</a:t>
            </a:r>
            <a:r>
              <a:rPr lang="zh-CN" altLang="en-US" sz="1600" b="1" dirty="0">
                <a:solidFill>
                  <a:srgbClr val="404040"/>
                </a:solidFill>
                <a:latin typeface="+mn-ea"/>
                <a:ea typeface="+mn-ea"/>
                <a:cs typeface="+mn-ea"/>
                <a:sym typeface="Arial" panose="020B0604020202020204" pitchFamily="34" charset="0"/>
              </a:rPr>
              <a:t>月</a:t>
            </a:r>
            <a:endParaRPr lang="en-US" altLang="zh-CN" sz="1600" b="1" dirty="0">
              <a:solidFill>
                <a:srgbClr val="404040"/>
              </a:solidFill>
              <a:latin typeface="+mn-ea"/>
              <a:ea typeface="+mn-ea"/>
              <a:cs typeface="+mn-ea"/>
              <a:sym typeface="Arial" panose="020B0604020202020204" pitchFamily="34" charset="0"/>
            </a:endParaRPr>
          </a:p>
        </p:txBody>
      </p:sp>
      <p:sp>
        <p:nvSpPr>
          <p:cNvPr id="36" name="1"/>
          <p:cNvSpPr txBox="1">
            <a:spLocks noChangeArrowheads="1"/>
          </p:cNvSpPr>
          <p:nvPr/>
        </p:nvSpPr>
        <p:spPr bwMode="auto">
          <a:xfrm>
            <a:off x="9211082" y="5161486"/>
            <a:ext cx="2345831" cy="91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400" dirty="0">
                <a:solidFill>
                  <a:schemeClr val="tx1">
                    <a:lumMod val="75000"/>
                    <a:lumOff val="25000"/>
                  </a:schemeClr>
                </a:solidFill>
                <a:latin typeface="+mn-ea"/>
                <a:ea typeface="+mn-ea"/>
                <a:cs typeface="+mn-ea"/>
                <a:sym typeface="Arial" panose="020B0604020202020204" pitchFamily="34" charset="0"/>
              </a:rPr>
              <a:t>您的内容打在这里，或者通过复制您的文本后，在此框中选择粘贴。</a:t>
            </a:r>
          </a:p>
        </p:txBody>
      </p:sp>
      <p:sp>
        <p:nvSpPr>
          <p:cNvPr id="38" name="矩形 37"/>
          <p:cNvSpPr/>
          <p:nvPr/>
        </p:nvSpPr>
        <p:spPr>
          <a:xfrm>
            <a:off x="4811033" y="735773"/>
            <a:ext cx="2569935" cy="52322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前期工作回顾</a:t>
            </a:r>
          </a:p>
        </p:txBody>
      </p:sp>
      <p:grpSp>
        <p:nvGrpSpPr>
          <p:cNvPr id="37" name="组合 36"/>
          <p:cNvGrpSpPr/>
          <p:nvPr/>
        </p:nvGrpSpPr>
        <p:grpSpPr>
          <a:xfrm>
            <a:off x="0" y="6786245"/>
            <a:ext cx="12209145" cy="107950"/>
            <a:chOff x="0" y="10687"/>
            <a:chExt cx="19227" cy="170"/>
          </a:xfrm>
        </p:grpSpPr>
        <p:grpSp>
          <p:nvGrpSpPr>
            <p:cNvPr id="39" name="组合 38"/>
            <p:cNvGrpSpPr/>
            <p:nvPr/>
          </p:nvGrpSpPr>
          <p:grpSpPr>
            <a:xfrm>
              <a:off x="0" y="10687"/>
              <a:ext cx="17400" cy="170"/>
              <a:chOff x="0" y="8769"/>
              <a:chExt cx="17400" cy="170"/>
            </a:xfrm>
          </p:grpSpPr>
          <p:sp>
            <p:nvSpPr>
              <p:cNvPr id="40" name="矩形 39"/>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矩形 42"/>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6A7C9EF4-7366-45A9-BD6B-46D64EA7C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heckerboard(across)">
                                      <p:cBhvr>
                                        <p:cTn id="31" dur="500"/>
                                        <p:tgtEl>
                                          <p:spTgt spid="1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par>
                                <p:cTn id="38" presetID="5" presetClass="entr" presetSubtype="1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500"/>
                                        <p:tgtEl>
                                          <p:spTgt spid="1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heckerboard(across)">
                                      <p:cBhvr>
                                        <p:cTn id="43" dur="500"/>
                                        <p:tgtEl>
                                          <p:spTgt spid="19"/>
                                        </p:tgtEl>
                                      </p:cBhvr>
                                    </p:animEffect>
                                  </p:childTnLst>
                                </p:cTn>
                              </p:par>
                              <p:par>
                                <p:cTn id="44" presetID="5" presetClass="entr" presetSubtype="1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heckerboard(across)">
                                      <p:cBhvr>
                                        <p:cTn id="46" dur="500"/>
                                        <p:tgtEl>
                                          <p:spTgt spid="20"/>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checkerboard(across)">
                                      <p:cBhvr>
                                        <p:cTn id="49" dur="500"/>
                                        <p:tgtEl>
                                          <p:spTgt spid="27"/>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checkerboard(across)">
                                      <p:cBhvr>
                                        <p:cTn id="52" dur="500"/>
                                        <p:tgtEl>
                                          <p:spTgt spid="28"/>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checkerboard(across)">
                                      <p:cBhvr>
                                        <p:cTn id="55" dur="500"/>
                                        <p:tgtEl>
                                          <p:spTgt spid="29"/>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checkerboard(across)">
                                      <p:cBhvr>
                                        <p:cTn id="58" dur="500"/>
                                        <p:tgtEl>
                                          <p:spTgt spid="30"/>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checkerboard(across)">
                                      <p:cBhvr>
                                        <p:cTn id="61" dur="500"/>
                                        <p:tgtEl>
                                          <p:spTgt spid="31"/>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checkerboard(across)">
                                      <p:cBhvr>
                                        <p:cTn id="64" dur="500"/>
                                        <p:tgtEl>
                                          <p:spTgt spid="32"/>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checkerboard(across)">
                                      <p:cBhvr>
                                        <p:cTn id="67" dur="500"/>
                                        <p:tgtEl>
                                          <p:spTgt spid="33"/>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checkerboard(across)">
                                      <p:cBhvr>
                                        <p:cTn id="70" dur="500"/>
                                        <p:tgtEl>
                                          <p:spTgt spid="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checkerboard(across)">
                                      <p:cBhvr>
                                        <p:cTn id="73" dur="500"/>
                                        <p:tgtEl>
                                          <p:spTgt spid="35"/>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checkerboard(across)">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bldLvl="0" animBg="1"/>
      <p:bldP spid="10" grpId="0" bldLvl="0" animBg="1"/>
      <p:bldP spid="11" grpId="0" bldLvl="0" animBg="1"/>
      <p:bldP spid="12" grpId="0" bldLvl="0" animBg="1"/>
      <p:bldP spid="13" grpId="0" bldLvl="0" animBg="1"/>
      <p:bldP spid="19" grpId="0" bldLvl="0" animBg="1"/>
      <p:bldP spid="27" grpId="0" bldLvl="0" animBg="1"/>
      <p:bldP spid="28" grpId="0" bldLvl="0" animBg="1"/>
      <p:bldP spid="29" grpId="0"/>
      <p:bldP spid="30" grpId="0"/>
      <p:bldP spid="31" grpId="0"/>
      <p:bldP spid="32" grpId="0"/>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22000"/>
          </a:stretch>
        </a:blipFill>
        <a:effectLst/>
      </p:bgPr>
    </p:bg>
    <p:spTree>
      <p:nvGrpSpPr>
        <p:cNvPr id="1" name=""/>
        <p:cNvGrpSpPr/>
        <p:nvPr/>
      </p:nvGrpSpPr>
      <p:grpSpPr>
        <a:xfrm>
          <a:off x="0" y="0"/>
          <a:ext cx="0" cy="0"/>
          <a:chOff x="0" y="0"/>
          <a:chExt cx="0" cy="0"/>
        </a:xfrm>
      </p:grpSpPr>
      <p:sp>
        <p:nvSpPr>
          <p:cNvPr id="160" name="矩形 159"/>
          <p:cNvSpPr/>
          <p:nvPr/>
        </p:nvSpPr>
        <p:spPr>
          <a:xfrm>
            <a:off x="1679927" y="3368776"/>
            <a:ext cx="5212080" cy="1014730"/>
          </a:xfrm>
          <a:prstGeom prst="rect">
            <a:avLst/>
          </a:prstGeom>
        </p:spPr>
        <p:txBody>
          <a:bodyPr wrap="none">
            <a:spAutoFit/>
          </a:bodyPr>
          <a:lstStyle/>
          <a:p>
            <a:pPr algn="l"/>
            <a:r>
              <a:rPr lang="zh-CN" altLang="en-US" sz="6000" spc="600" dirty="0">
                <a:solidFill>
                  <a:schemeClr val="tx1">
                    <a:lumMod val="65000"/>
                    <a:lumOff val="35000"/>
                  </a:schemeClr>
                </a:solidFill>
                <a:latin typeface="字魂35号-经典雅黑" panose="02000000000000000000" pitchFamily="2" charset="-122"/>
                <a:ea typeface="字魂35号-经典雅黑" panose="02000000000000000000" pitchFamily="2" charset="-122"/>
                <a:sym typeface="Arial" panose="020B0604020202020204" pitchFamily="34" charset="0"/>
              </a:rPr>
              <a:t>取得经验成绩</a:t>
            </a:r>
          </a:p>
        </p:txBody>
      </p:sp>
      <p:sp>
        <p:nvSpPr>
          <p:cNvPr id="161" name="矩形 160"/>
          <p:cNvSpPr/>
          <p:nvPr/>
        </p:nvSpPr>
        <p:spPr>
          <a:xfrm>
            <a:off x="2774667" y="2436731"/>
            <a:ext cx="3117215" cy="645160"/>
          </a:xfrm>
          <a:prstGeom prst="rect">
            <a:avLst/>
          </a:prstGeom>
        </p:spPr>
        <p:txBody>
          <a:bodyPr wrap="none">
            <a:spAutoFit/>
          </a:bodyPr>
          <a:lstStyle/>
          <a:p>
            <a:pPr algn="l">
              <a:lnSpc>
                <a:spcPct val="90000"/>
              </a:lnSpc>
              <a:spcBef>
                <a:spcPct val="0"/>
              </a:spcBef>
            </a:pPr>
            <a:r>
              <a:rPr lang="en-US" altLang="zh-CN" sz="4000" dirty="0">
                <a:solidFill>
                  <a:schemeClr val="tx1">
                    <a:lumMod val="65000"/>
                    <a:lumOff val="35000"/>
                  </a:schemeClr>
                </a:solidFill>
                <a:latin typeface="Arial Black" panose="020B0A04020102020204" pitchFamily="34" charset="0"/>
                <a:ea typeface="思源黑体 CN Medium" panose="020B0600000000000000" pitchFamily="34" charset="-122"/>
                <a:sym typeface="Arial" panose="020B0604020202020204" pitchFamily="34" charset="0"/>
              </a:rPr>
              <a:t>PART TWO</a:t>
            </a:r>
          </a:p>
        </p:txBody>
      </p:sp>
      <p:sp>
        <p:nvSpPr>
          <p:cNvPr id="162" name="矩形 161"/>
          <p:cNvSpPr/>
          <p:nvPr/>
        </p:nvSpPr>
        <p:spPr>
          <a:xfrm>
            <a:off x="1310526" y="4414350"/>
            <a:ext cx="6373088" cy="698717"/>
          </a:xfrm>
          <a:prstGeom prst="rect">
            <a:avLst/>
          </a:prstGeom>
        </p:spPr>
        <p:txBody>
          <a:bodyPr wrap="square">
            <a:spAutoFit/>
          </a:bodyPr>
          <a:lstStyle/>
          <a:p>
            <a:pPr algn="ctr">
              <a:lnSpc>
                <a:spcPct val="150000"/>
              </a:lnSpc>
              <a:spcBef>
                <a:spcPct val="0"/>
              </a:spcBef>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rPr>
              <a:t>Never forget what you are, for surely the world will not. Make it your strength. Then it can never be your weakness.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六边形 3"/>
          <p:cNvSpPr>
            <a:spLocks noChangeAspect="1"/>
          </p:cNvSpPr>
          <p:nvPr/>
        </p:nvSpPr>
        <p:spPr>
          <a:xfrm rot="5400000">
            <a:off x="10640695" y="2880995"/>
            <a:ext cx="817245" cy="719455"/>
          </a:xfrm>
          <a:prstGeom prst="hexagon">
            <a:avLst>
              <a:gd name="adj" fmla="val 31096"/>
              <a:gd name="vf" fmla="val 115470"/>
            </a:avLst>
          </a:prstGeom>
          <a:solidFill>
            <a:schemeClr val="accent5">
              <a:lumMod val="50000"/>
            </a:schemeClr>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a:spLocks noChangeAspect="1"/>
          </p:cNvSpPr>
          <p:nvPr/>
        </p:nvSpPr>
        <p:spPr>
          <a:xfrm rot="5400000">
            <a:off x="9428480" y="5295900"/>
            <a:ext cx="1042035" cy="897890"/>
          </a:xfrm>
          <a:prstGeom prst="hexagon">
            <a:avLst/>
          </a:prstGeom>
          <a:solidFill>
            <a:srgbClr val="F5863F"/>
          </a:solidFill>
          <a:ln>
            <a:noFill/>
          </a:ln>
          <a:effectLst>
            <a:outerShdw blurRad="2540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ChangeAspect="1"/>
          </p:cNvSpPr>
          <p:nvPr/>
        </p:nvSpPr>
        <p:spPr>
          <a:xfrm rot="5400000">
            <a:off x="9265920" y="3660140"/>
            <a:ext cx="386715" cy="364490"/>
          </a:xfrm>
          <a:prstGeom prst="hexagon">
            <a:avLst/>
          </a:prstGeom>
          <a:solidFill>
            <a:srgbClr val="9A340F"/>
          </a:solidFill>
          <a:ln>
            <a:noFill/>
          </a:ln>
          <a:effectLst>
            <a:outerShdw blurRad="2540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CC2A5F6E-24CF-471F-9A64-86D1B5717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par>
                          <p:cTn id="8" fill="hold">
                            <p:stCondLst>
                              <p:cond delay="500"/>
                            </p:stCondLst>
                            <p:childTnLst>
                              <p:par>
                                <p:cTn id="9" presetID="17" presetClass="entr" presetSubtype="10" fill="hold" grpId="0" nodeType="afterEffect">
                                  <p:stCondLst>
                                    <p:cond delay="0"/>
                                  </p:stCondLst>
                                  <p:iterate type="lt">
                                    <p:tmPct val="10000"/>
                                  </p:iterate>
                                  <p:childTnLst>
                                    <p:set>
                                      <p:cBhvr>
                                        <p:cTn id="10" dur="1" fill="hold">
                                          <p:stCondLst>
                                            <p:cond delay="0"/>
                                          </p:stCondLst>
                                        </p:cTn>
                                        <p:tgtEl>
                                          <p:spTgt spid="160"/>
                                        </p:tgtEl>
                                        <p:attrNameLst>
                                          <p:attrName>style.visibility</p:attrName>
                                        </p:attrNameLst>
                                      </p:cBhvr>
                                      <p:to>
                                        <p:strVal val="visible"/>
                                      </p:to>
                                    </p:set>
                                    <p:anim calcmode="lin" valueType="num">
                                      <p:cBhvr>
                                        <p:cTn id="11" dur="500" fill="hold"/>
                                        <p:tgtEl>
                                          <p:spTgt spid="160"/>
                                        </p:tgtEl>
                                        <p:attrNameLst>
                                          <p:attrName>ppt_w</p:attrName>
                                        </p:attrNameLst>
                                      </p:cBhvr>
                                      <p:tavLst>
                                        <p:tav tm="0">
                                          <p:val>
                                            <p:fltVal val="0"/>
                                          </p:val>
                                        </p:tav>
                                        <p:tav tm="100000">
                                          <p:val>
                                            <p:strVal val="#ppt_w"/>
                                          </p:val>
                                        </p:tav>
                                      </p:tavLst>
                                    </p:anim>
                                    <p:anim calcmode="lin" valueType="num">
                                      <p:cBhvr>
                                        <p:cTn id="12" dur="500" fill="hold"/>
                                        <p:tgtEl>
                                          <p:spTgt spid="160"/>
                                        </p:tgtEl>
                                        <p:attrNameLst>
                                          <p:attrName>ppt_h</p:attrName>
                                        </p:attrNameLst>
                                      </p:cBhvr>
                                      <p:tavLst>
                                        <p:tav tm="0">
                                          <p:val>
                                            <p:strVal val="#ppt_h"/>
                                          </p:val>
                                        </p:tav>
                                        <p:tav tm="100000">
                                          <p:val>
                                            <p:strVal val="#ppt_h"/>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1000"/>
                                        <p:tgtEl>
                                          <p:spTgt spid="162"/>
                                        </p:tgtEl>
                                      </p:cBhvr>
                                    </p:animEffect>
                                    <p:anim calcmode="lin" valueType="num">
                                      <p:cBhvr>
                                        <p:cTn id="17" dur="1000" fill="hold"/>
                                        <p:tgtEl>
                                          <p:spTgt spid="162"/>
                                        </p:tgtEl>
                                        <p:attrNameLst>
                                          <p:attrName>ppt_x</p:attrName>
                                        </p:attrNameLst>
                                      </p:cBhvr>
                                      <p:tavLst>
                                        <p:tav tm="0">
                                          <p:val>
                                            <p:strVal val="#ppt_x"/>
                                          </p:val>
                                        </p:tav>
                                        <p:tav tm="100000">
                                          <p:val>
                                            <p:strVal val="#ppt_x"/>
                                          </p:val>
                                        </p:tav>
                                      </p:tavLst>
                                    </p:anim>
                                    <p:anim calcmode="lin" valueType="num">
                                      <p:cBhvr>
                                        <p:cTn id="18"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80000"/>
          </a:stretch>
        </a:blipFill>
        <a:effectLst/>
      </p:bgPr>
    </p:bg>
    <p:spTree>
      <p:nvGrpSpPr>
        <p:cNvPr id="1" name=""/>
        <p:cNvGrpSpPr/>
        <p:nvPr/>
      </p:nvGrpSpPr>
      <p:grpSpPr>
        <a:xfrm>
          <a:off x="0" y="0"/>
          <a:ext cx="0" cy="0"/>
          <a:chOff x="0" y="0"/>
          <a:chExt cx="0" cy="0"/>
        </a:xfrm>
      </p:grpSpPr>
      <p:sp>
        <p:nvSpPr>
          <p:cNvPr id="3" name="TextBox 33"/>
          <p:cNvSpPr>
            <a:spLocks noChangeArrowheads="1"/>
          </p:cNvSpPr>
          <p:nvPr/>
        </p:nvSpPr>
        <p:spPr bwMode="auto">
          <a:xfrm>
            <a:off x="923262" y="1999100"/>
            <a:ext cx="1305084" cy="1305084"/>
          </a:xfrm>
          <a:prstGeom prst="roundRect">
            <a:avLst/>
          </a:prstGeom>
          <a:solidFill>
            <a:srgbClr val="215968"/>
          </a:solidFill>
          <a:ln w="9525">
            <a:noFill/>
            <a:miter lim="800000"/>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800" dirty="0">
                <a:solidFill>
                  <a:schemeClr val="bg1"/>
                </a:solidFill>
                <a:latin typeface="+mn-ea"/>
              </a:rPr>
              <a:t>标题</a:t>
            </a:r>
          </a:p>
        </p:txBody>
      </p:sp>
      <p:sp>
        <p:nvSpPr>
          <p:cNvPr id="4" name="TextBox 33"/>
          <p:cNvSpPr>
            <a:spLocks noChangeArrowheads="1"/>
          </p:cNvSpPr>
          <p:nvPr/>
        </p:nvSpPr>
        <p:spPr bwMode="auto">
          <a:xfrm>
            <a:off x="2428041" y="1999100"/>
            <a:ext cx="1305084" cy="1305084"/>
          </a:xfrm>
          <a:prstGeom prst="roundRect">
            <a:avLst/>
          </a:prstGeom>
          <a:solidFill>
            <a:srgbClr val="F48945"/>
          </a:solidFill>
          <a:ln w="9525">
            <a:noFill/>
            <a:miter lim="800000"/>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800" dirty="0">
                <a:solidFill>
                  <a:schemeClr val="bg1"/>
                </a:solidFill>
                <a:latin typeface="+mn-ea"/>
              </a:rPr>
              <a:t>标题</a:t>
            </a:r>
          </a:p>
        </p:txBody>
      </p:sp>
      <p:sp>
        <p:nvSpPr>
          <p:cNvPr id="5" name="TextBox 33"/>
          <p:cNvSpPr>
            <a:spLocks noChangeArrowheads="1"/>
          </p:cNvSpPr>
          <p:nvPr/>
        </p:nvSpPr>
        <p:spPr bwMode="auto">
          <a:xfrm>
            <a:off x="3932820" y="1999100"/>
            <a:ext cx="1305084" cy="1305084"/>
          </a:xfrm>
          <a:prstGeom prst="roundRect">
            <a:avLst/>
          </a:prstGeom>
          <a:solidFill>
            <a:srgbClr val="9A340F"/>
          </a:solidFill>
          <a:ln w="9525">
            <a:noFill/>
            <a:miter lim="800000"/>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800" dirty="0">
                <a:solidFill>
                  <a:schemeClr val="bg1"/>
                </a:solidFill>
                <a:latin typeface="+mn-ea"/>
              </a:rPr>
              <a:t>标题</a:t>
            </a:r>
          </a:p>
        </p:txBody>
      </p:sp>
      <p:sp>
        <p:nvSpPr>
          <p:cNvPr id="6" name="TextBox 33"/>
          <p:cNvSpPr>
            <a:spLocks noChangeArrowheads="1"/>
          </p:cNvSpPr>
          <p:nvPr/>
        </p:nvSpPr>
        <p:spPr bwMode="auto">
          <a:xfrm>
            <a:off x="5437598" y="1999100"/>
            <a:ext cx="1305084" cy="1305084"/>
          </a:xfrm>
          <a:prstGeom prst="roundRect">
            <a:avLst/>
          </a:prstGeom>
          <a:solidFill>
            <a:srgbClr val="F7BC29"/>
          </a:solidFill>
          <a:ln w="9525">
            <a:noFill/>
            <a:miter lim="800000"/>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800" dirty="0">
                <a:solidFill>
                  <a:schemeClr val="bg1"/>
                </a:solidFill>
                <a:latin typeface="+mn-ea"/>
              </a:rPr>
              <a:t>标题</a:t>
            </a:r>
          </a:p>
        </p:txBody>
      </p:sp>
      <p:sp>
        <p:nvSpPr>
          <p:cNvPr id="7" name="文本框 6"/>
          <p:cNvSpPr txBox="1"/>
          <p:nvPr/>
        </p:nvSpPr>
        <p:spPr>
          <a:xfrm>
            <a:off x="832965" y="3707408"/>
            <a:ext cx="6065903" cy="1520994"/>
          </a:xfrm>
          <a:prstGeom prst="rect">
            <a:avLst/>
          </a:prstGeom>
          <a:noFill/>
        </p:spPr>
        <p:txBody>
          <a:bodyPr wrap="square" rtlCol="0">
            <a:spAutoFit/>
          </a:bodyPr>
          <a:lstStyle/>
          <a:p>
            <a:pPr>
              <a:lnSpc>
                <a:spcPct val="150000"/>
              </a:lnSpc>
            </a:pPr>
            <a:r>
              <a:rPr kumimoji="1" lang="zh-CN" altLang="en-US" sz="1600" dirty="0">
                <a:solidFill>
                  <a:schemeClr val="tx1">
                    <a:lumMod val="75000"/>
                    <a:lumOff val="25000"/>
                  </a:schemeClr>
                </a:solidFill>
                <a:latin typeface="+mn-ea"/>
                <a:cs typeface="+mn-ea"/>
                <a:sym typeface="+mn-lt"/>
              </a:rPr>
              <a:t>感谢您使用我们的</a:t>
            </a:r>
            <a:r>
              <a:rPr kumimoji="1" lang="en-US" altLang="zh-CN" sz="1600" dirty="0">
                <a:solidFill>
                  <a:schemeClr val="tx1">
                    <a:lumMod val="75000"/>
                    <a:lumOff val="25000"/>
                  </a:schemeClr>
                </a:solidFill>
                <a:latin typeface="+mn-ea"/>
                <a:cs typeface="+mn-ea"/>
                <a:sym typeface="+mn-lt"/>
              </a:rPr>
              <a:t>PPT</a:t>
            </a:r>
            <a:r>
              <a:rPr kumimoji="1" lang="zh-CN" altLang="en-US" sz="1600" dirty="0">
                <a:solidFill>
                  <a:schemeClr val="tx1">
                    <a:lumMod val="75000"/>
                    <a:lumOff val="25000"/>
                  </a:schemeClr>
                </a:solidFill>
                <a:latin typeface="+mn-ea"/>
                <a:cs typeface="+mn-ea"/>
                <a:sym typeface="+mn-lt"/>
              </a:rPr>
              <a:t>模板，请在此输入您需要的文字内容，感谢您使用我们的</a:t>
            </a:r>
            <a:r>
              <a:rPr kumimoji="1" lang="en-US" altLang="zh-CN" sz="1600" dirty="0">
                <a:solidFill>
                  <a:schemeClr val="tx1">
                    <a:lumMod val="75000"/>
                    <a:lumOff val="25000"/>
                  </a:schemeClr>
                </a:solidFill>
                <a:latin typeface="+mn-ea"/>
                <a:cs typeface="+mn-ea"/>
                <a:sym typeface="+mn-lt"/>
              </a:rPr>
              <a:t>PPT</a:t>
            </a:r>
            <a:r>
              <a:rPr kumimoji="1" lang="zh-CN" altLang="en-US" sz="1600" dirty="0">
                <a:solidFill>
                  <a:schemeClr val="tx1">
                    <a:lumMod val="75000"/>
                    <a:lumOff val="25000"/>
                  </a:schemeClr>
                </a:solidFill>
                <a:latin typeface="+mn-ea"/>
                <a:cs typeface="+mn-ea"/>
                <a:sym typeface="+mn-lt"/>
              </a:rPr>
              <a:t>模板，请在此输入您需要的文字内容。感谢您使用我们的</a:t>
            </a:r>
            <a:r>
              <a:rPr kumimoji="1" lang="en-US" altLang="zh-CN" sz="1600" dirty="0">
                <a:solidFill>
                  <a:schemeClr val="tx1">
                    <a:lumMod val="75000"/>
                    <a:lumOff val="25000"/>
                  </a:schemeClr>
                </a:solidFill>
                <a:latin typeface="+mn-ea"/>
                <a:cs typeface="+mn-ea"/>
                <a:sym typeface="+mn-lt"/>
              </a:rPr>
              <a:t>PPT</a:t>
            </a:r>
            <a:r>
              <a:rPr kumimoji="1" lang="zh-CN" altLang="en-US" sz="1600" dirty="0">
                <a:solidFill>
                  <a:schemeClr val="tx1">
                    <a:lumMod val="75000"/>
                    <a:lumOff val="25000"/>
                  </a:schemeClr>
                </a:solidFill>
                <a:latin typeface="+mn-ea"/>
                <a:cs typeface="+mn-ea"/>
                <a:sym typeface="+mn-lt"/>
              </a:rPr>
              <a:t>模板，请在此输入您需要的文字内容，感谢您使用我们的</a:t>
            </a:r>
            <a:r>
              <a:rPr kumimoji="1" lang="en-US" altLang="zh-CN" sz="1600" dirty="0">
                <a:solidFill>
                  <a:schemeClr val="tx1">
                    <a:lumMod val="75000"/>
                    <a:lumOff val="25000"/>
                  </a:schemeClr>
                </a:solidFill>
                <a:latin typeface="+mn-ea"/>
                <a:cs typeface="+mn-ea"/>
                <a:sym typeface="+mn-lt"/>
              </a:rPr>
              <a:t>PPT</a:t>
            </a:r>
            <a:r>
              <a:rPr kumimoji="1" lang="zh-CN" altLang="en-US" sz="1600" dirty="0">
                <a:solidFill>
                  <a:schemeClr val="tx1">
                    <a:lumMod val="75000"/>
                    <a:lumOff val="25000"/>
                  </a:schemeClr>
                </a:solidFill>
                <a:latin typeface="+mn-ea"/>
                <a:cs typeface="+mn-ea"/>
                <a:sym typeface="+mn-lt"/>
              </a:rPr>
              <a:t>模板，请在此输入您需要的文字内容。</a:t>
            </a:r>
          </a:p>
        </p:txBody>
      </p:sp>
      <p:sp>
        <p:nvSpPr>
          <p:cNvPr id="8" name="矩形 7"/>
          <p:cNvSpPr/>
          <p:nvPr/>
        </p:nvSpPr>
        <p:spPr>
          <a:xfrm>
            <a:off x="8015086" y="1999100"/>
            <a:ext cx="3143250" cy="4171950"/>
          </a:xfrm>
          <a:prstGeom prst="rect">
            <a:avLst/>
          </a:prstGeom>
          <a:blipFill rotWithShape="1">
            <a:blip r:embed="rId4" cstate="screen"/>
            <a:stretch>
              <a:fillRect r="-32000"/>
            </a:stretch>
          </a:blip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37"/>
          <p:cNvSpPr/>
          <p:nvPr/>
        </p:nvSpPr>
        <p:spPr>
          <a:xfrm>
            <a:off x="4823461" y="735773"/>
            <a:ext cx="2545080" cy="521970"/>
          </a:xfrm>
          <a:prstGeom prst="rect">
            <a:avLst/>
          </a:prstGeom>
        </p:spPr>
        <p:txBody>
          <a:bodyPr wrap="none">
            <a:spAutoFit/>
          </a:bodyPr>
          <a:lstStyle/>
          <a:p>
            <a:pPr algn="ctr"/>
            <a:r>
              <a:rPr lang="zh-CN" altLang="en-US" sz="2800" spc="300" dirty="0">
                <a:latin typeface="字魂35号-经典雅黑" panose="02000000000000000000" pitchFamily="2" charset="-122"/>
                <a:ea typeface="字魂35号-经典雅黑" panose="02000000000000000000" pitchFamily="2" charset="-122"/>
                <a:sym typeface="Arial" panose="020B0604020202020204" pitchFamily="34" charset="0"/>
              </a:rPr>
              <a:t>取得经验成绩</a:t>
            </a:r>
          </a:p>
        </p:txBody>
      </p:sp>
      <p:grpSp>
        <p:nvGrpSpPr>
          <p:cNvPr id="14" name="组合 13"/>
          <p:cNvGrpSpPr/>
          <p:nvPr/>
        </p:nvGrpSpPr>
        <p:grpSpPr>
          <a:xfrm>
            <a:off x="0" y="6786245"/>
            <a:ext cx="12209145" cy="107950"/>
            <a:chOff x="0" y="10687"/>
            <a:chExt cx="19227" cy="170"/>
          </a:xfrm>
        </p:grpSpPr>
        <p:grpSp>
          <p:nvGrpSpPr>
            <p:cNvPr id="24" name="组合 23"/>
            <p:cNvGrpSpPr/>
            <p:nvPr/>
          </p:nvGrpSpPr>
          <p:grpSpPr>
            <a:xfrm>
              <a:off x="0" y="10687"/>
              <a:ext cx="17400" cy="170"/>
              <a:chOff x="0" y="8769"/>
              <a:chExt cx="17400" cy="170"/>
            </a:xfrm>
          </p:grpSpPr>
          <p:sp>
            <p:nvSpPr>
              <p:cNvPr id="22" name="矩形 21"/>
              <p:cNvSpPr/>
              <p:nvPr/>
            </p:nvSpPr>
            <p:spPr>
              <a:xfrm>
                <a:off x="0" y="8769"/>
                <a:ext cx="6803" cy="170"/>
              </a:xfrm>
              <a:prstGeom prst="rect">
                <a:avLst/>
              </a:prstGeom>
              <a:solidFill>
                <a:srgbClr val="F5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163" y="8769"/>
                <a:ext cx="5835" cy="17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9520" y="8769"/>
                <a:ext cx="7880" cy="170"/>
              </a:xfrm>
              <a:prstGeom prst="rect">
                <a:avLst/>
              </a:prstGeom>
              <a:solidFill>
                <a:srgbClr val="9A3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4181" y="10687"/>
              <a:ext cx="5046" cy="170"/>
            </a:xfrm>
            <a:prstGeom prst="rect">
              <a:avLst/>
            </a:prstGeom>
            <a:solidFill>
              <a:srgbClr val="F7B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82EFED82-D2E5-4071-891C-13BFA7FE9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572000" cy="796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p:bldP spid="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复古色商务年中工作总结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Arial"/>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1662</Words>
  <Application>Microsoft Office PowerPoint</Application>
  <PresentationFormat>宽屏</PresentationFormat>
  <Paragraphs>231</Paragraphs>
  <Slides>23</Slides>
  <Notes>23</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23</vt:i4>
      </vt:variant>
    </vt:vector>
  </HeadingPairs>
  <TitlesOfParts>
    <vt:vector size="33" baseType="lpstr">
      <vt:lpstr>等线</vt:lpstr>
      <vt:lpstr>思源黑体 CN Medium</vt:lpstr>
      <vt:lpstr>思源黑体 CN Normal</vt:lpstr>
      <vt:lpstr>字魂35号-经典雅黑</vt:lpstr>
      <vt:lpstr>Arial</vt:lpstr>
      <vt:lpstr>Arial Black</vt:lpstr>
      <vt:lpstr>Calibri</vt:lpstr>
      <vt:lpstr>Lato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复古色商务年中工作总结PPT模板</dc:title>
  <dc:creator>.</dc:creator>
  <cp:lastModifiedBy>邹行行</cp:lastModifiedBy>
  <cp:revision>164</cp:revision>
  <dcterms:created xsi:type="dcterms:W3CDTF">2020-06-06T03:09:00Z</dcterms:created>
  <dcterms:modified xsi:type="dcterms:W3CDTF">2020-10-03T11:36:46Z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