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theme/themeOverride4.xml" ContentType="application/vnd.openxmlformats-officedocument.themeOverr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5.xml" ContentType="application/vnd.openxmlformats-officedocument.themeOverr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6.xml" ContentType="application/vnd.openxmlformats-officedocument.themeOverr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0.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86" r:id="rId5"/>
    <p:sldId id="293" r:id="rId6"/>
    <p:sldId id="290" r:id="rId7"/>
    <p:sldId id="294" r:id="rId8"/>
    <p:sldId id="295" r:id="rId9"/>
    <p:sldId id="7577" r:id="rId10"/>
    <p:sldId id="260" r:id="rId11"/>
    <p:sldId id="303" r:id="rId12"/>
    <p:sldId id="7593" r:id="rId13"/>
    <p:sldId id="267" r:id="rId14"/>
    <p:sldId id="7594" r:id="rId15"/>
    <p:sldId id="285" r:id="rId16"/>
    <p:sldId id="268" r:id="rId17"/>
    <p:sldId id="261" r:id="rId18"/>
    <p:sldId id="296" r:id="rId19"/>
    <p:sldId id="271" r:id="rId20"/>
    <p:sldId id="277" r:id="rId21"/>
    <p:sldId id="309" r:id="rId22"/>
    <p:sldId id="262" r:id="rId23"/>
    <p:sldId id="269" r:id="rId24"/>
    <p:sldId id="270" r:id="rId25"/>
    <p:sldId id="275" r:id="rId26"/>
    <p:sldId id="302" r:id="rId27"/>
    <p:sldId id="289" r:id="rId28"/>
    <p:sldId id="7595"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2F25"/>
    <a:srgbClr val="DD23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2013</c:v>
                </c:pt>
              </c:strCache>
            </c:strRef>
          </c:tx>
          <c:spPr>
            <a:noFill/>
            <a:ln>
              <a:noFill/>
            </a:ln>
            <a:effectLst/>
          </c:spPr>
          <c:invertIfNegative val="0"/>
          <c:cat>
            <c:strRef>
              <c:f>Sheet1!$A$2:$A$5</c:f>
              <c:strCache>
                <c:ptCount val="4"/>
                <c:pt idx="0">
                  <c:v>April</c:v>
                </c:pt>
                <c:pt idx="1">
                  <c:v>March</c:v>
                </c:pt>
                <c:pt idx="2">
                  <c:v>February</c:v>
                </c:pt>
                <c:pt idx="3">
                  <c:v>January</c:v>
                </c:pt>
              </c:strCache>
            </c:strRef>
          </c:cat>
          <c:val>
            <c:numRef>
              <c:f>Sheet1!$B$2:$B$5</c:f>
              <c:numCache>
                <c:formatCode>0%</c:formatCode>
                <c:ptCount val="4"/>
                <c:pt idx="0">
                  <c:v>0.4</c:v>
                </c:pt>
                <c:pt idx="1">
                  <c:v>0.4</c:v>
                </c:pt>
                <c:pt idx="2">
                  <c:v>0.4</c:v>
                </c:pt>
                <c:pt idx="3">
                  <c:v>0.4</c:v>
                </c:pt>
              </c:numCache>
            </c:numRef>
          </c:val>
          <c:extLst>
            <c:ext xmlns:c16="http://schemas.microsoft.com/office/drawing/2014/chart" uri="{C3380CC4-5D6E-409C-BE32-E72D297353CC}">
              <c16:uniqueId val="{00000000-008E-4AEB-97F0-5298D3613CD0}"/>
            </c:ext>
          </c:extLst>
        </c:ser>
        <c:dLbls>
          <c:showLegendKey val="0"/>
          <c:showVal val="0"/>
          <c:showCatName val="0"/>
          <c:showSerName val="0"/>
          <c:showPercent val="0"/>
          <c:showBubbleSize val="0"/>
        </c:dLbls>
        <c:gapWidth val="85"/>
        <c:axId val="776786096"/>
        <c:axId val="776787216"/>
      </c:barChart>
      <c:catAx>
        <c:axId val="776786096"/>
        <c:scaling>
          <c:orientation val="minMax"/>
        </c:scaling>
        <c:delete val="1"/>
        <c:axPos val="l"/>
        <c:numFmt formatCode="General" sourceLinked="1"/>
        <c:majorTickMark val="none"/>
        <c:minorTickMark val="none"/>
        <c:tickLblPos val="nextTo"/>
        <c:crossAx val="776787216"/>
        <c:crosses val="autoZero"/>
        <c:auto val="1"/>
        <c:lblAlgn val="ctr"/>
        <c:lblOffset val="100"/>
        <c:noMultiLvlLbl val="0"/>
      </c:catAx>
      <c:valAx>
        <c:axId val="776787216"/>
        <c:scaling>
          <c:orientation val="minMax"/>
          <c:max val="400"/>
        </c:scaling>
        <c:delete val="0"/>
        <c:axPos val="b"/>
        <c:numFmt formatCode="0%" sourceLinked="1"/>
        <c:majorTickMark val="in"/>
        <c:minorTickMark val="none"/>
        <c:tickLblPos val="nextTo"/>
        <c:spPr>
          <a:noFill/>
          <a:ln w="9525">
            <a:solidFill>
              <a:schemeClr val="accent5"/>
            </a:solidFill>
          </a:ln>
          <a:effectLst/>
        </c:spPr>
        <c:txPr>
          <a:bodyPr rot="-60000000" spcFirstLastPara="1" vertOverflow="ellipsis" vert="horz" wrap="square" anchor="ctr" anchorCtr="1"/>
          <a:lstStyle/>
          <a:p>
            <a:pPr>
              <a:defRPr lang="zh-CN" sz="800" b="0" i="0" u="none" strike="noStrike" kern="1200" baseline="0">
                <a:solidFill>
                  <a:schemeClr val="accent4"/>
                </a:solidFill>
                <a:latin typeface="思源黑体 CN Medium" panose="020B0600000000000000" pitchFamily="34" charset="-122"/>
                <a:ea typeface="思源黑体 CN Medium" panose="020B0600000000000000" pitchFamily="34" charset="-122"/>
                <a:cs typeface="+mn-cs"/>
                <a:sym typeface="思源黑体 CN Medium" panose="020B0600000000000000" pitchFamily="34" charset="-122"/>
              </a:defRPr>
            </a:pPr>
            <a:endParaRPr lang="zh-CN"/>
          </a:p>
        </c:txPr>
        <c:crossAx val="776786096"/>
        <c:crosses val="autoZero"/>
        <c:crossBetween val="between"/>
        <c:dispUnits>
          <c:builtInUnit val="thousands"/>
        </c:dispUnits>
      </c:valAx>
      <c:spPr>
        <a:noFill/>
        <a:ln>
          <a:noFill/>
        </a:ln>
        <a:effectLst/>
      </c:spPr>
    </c:plotArea>
    <c:plotVisOnly val="1"/>
    <c:dispBlanksAs val="gap"/>
    <c:showDLblsOverMax val="0"/>
  </c:chart>
  <c:spPr>
    <a:noFill/>
    <a:ln>
      <a:noFill/>
    </a:ln>
    <a:effectLst/>
  </c:spPr>
  <c:txPr>
    <a:bodyPr/>
    <a:lstStyle/>
    <a:p>
      <a:pPr>
        <a:defRPr lang="zh-CN" sz="80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noFill/>
            </a:ln>
          </c:spPr>
          <c:dPt>
            <c:idx val="0"/>
            <c:bubble3D val="0"/>
            <c:spPr>
              <a:solidFill>
                <a:schemeClr val="accent1"/>
              </a:solidFill>
              <a:ln w="19050">
                <a:noFill/>
              </a:ln>
              <a:effectLst/>
            </c:spPr>
            <c:extLst>
              <c:ext xmlns:c16="http://schemas.microsoft.com/office/drawing/2014/chart" uri="{C3380CC4-5D6E-409C-BE32-E72D297353CC}">
                <c16:uniqueId val="{00000001-4CE6-40ED-9F86-D2661519F625}"/>
              </c:ext>
            </c:extLst>
          </c:dPt>
          <c:dPt>
            <c:idx val="1"/>
            <c:bubble3D val="0"/>
            <c:spPr>
              <a:solidFill>
                <a:schemeClr val="accent2"/>
              </a:solidFill>
              <a:ln w="19050">
                <a:noFill/>
              </a:ln>
              <a:effectLst/>
            </c:spPr>
            <c:extLst>
              <c:ext xmlns:c16="http://schemas.microsoft.com/office/drawing/2014/chart" uri="{C3380CC4-5D6E-409C-BE32-E72D297353CC}">
                <c16:uniqueId val="{00000003-4CE6-40ED-9F86-D2661519F625}"/>
              </c:ext>
            </c:extLst>
          </c:dPt>
          <c:dPt>
            <c:idx val="2"/>
            <c:bubble3D val="0"/>
            <c:spPr>
              <a:solidFill>
                <a:schemeClr val="accent3"/>
              </a:solidFill>
              <a:ln w="19050">
                <a:noFill/>
              </a:ln>
              <a:effectLst/>
            </c:spPr>
            <c:extLst>
              <c:ext xmlns:c16="http://schemas.microsoft.com/office/drawing/2014/chart" uri="{C3380CC4-5D6E-409C-BE32-E72D297353CC}">
                <c16:uniqueId val="{00000005-4CE6-40ED-9F86-D2661519F625}"/>
              </c:ext>
            </c:extLst>
          </c:dPt>
          <c:dPt>
            <c:idx val="3"/>
            <c:bubble3D val="0"/>
            <c:spPr>
              <a:solidFill>
                <a:schemeClr val="accent4"/>
              </a:solidFill>
              <a:ln w="19050">
                <a:noFill/>
              </a:ln>
              <a:effectLst/>
            </c:spPr>
            <c:extLst>
              <c:ext xmlns:c16="http://schemas.microsoft.com/office/drawing/2014/chart" uri="{C3380CC4-5D6E-409C-BE32-E72D297353CC}">
                <c16:uniqueId val="{00000007-4CE6-40ED-9F86-D2661519F625}"/>
              </c:ext>
            </c:extLst>
          </c:dPt>
          <c:cat>
            <c:strRef>
              <c:f>Sheet1!$A$2:$A$5</c:f>
              <c:strCache>
                <c:ptCount val="4"/>
                <c:pt idx="0">
                  <c:v>1st Qtr</c:v>
                </c:pt>
                <c:pt idx="1">
                  <c:v>2nd Qtr</c:v>
                </c:pt>
                <c:pt idx="2">
                  <c:v>3rd Qtr</c:v>
                </c:pt>
                <c:pt idx="3">
                  <c:v>4th Qtr</c:v>
                </c:pt>
              </c:strCache>
            </c:strRef>
          </c:cat>
          <c:val>
            <c:numRef>
              <c:f>Sheet1!$B$2:$B$5</c:f>
              <c:numCache>
                <c:formatCode>0%</c:formatCode>
                <c:ptCount val="4"/>
                <c:pt idx="0">
                  <c:v>0.25</c:v>
                </c:pt>
                <c:pt idx="1">
                  <c:v>0.44</c:v>
                </c:pt>
                <c:pt idx="2">
                  <c:v>0.16</c:v>
                </c:pt>
                <c:pt idx="3">
                  <c:v>0.15</c:v>
                </c:pt>
              </c:numCache>
            </c:numRef>
          </c:val>
          <c:extLst>
            <c:ext xmlns:c16="http://schemas.microsoft.com/office/drawing/2014/chart" uri="{C3380CC4-5D6E-409C-BE32-E72D297353CC}">
              <c16:uniqueId val="{00000008-4CE6-40ED-9F86-D2661519F62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latin typeface="思源黑体 CN Medium" panose="020B0600000000000000" pitchFamily="34" charset="-122"/>
          <a:ea typeface="思源黑体 CN Medium" panose="020B0600000000000000" pitchFamily="34" charset="-122"/>
          <a:sym typeface="思源黑体 CN Medium" panose="020B0600000000000000"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2013</c:v>
                </c:pt>
              </c:strCache>
            </c:strRef>
          </c:tx>
          <c:spPr>
            <a:solidFill>
              <a:schemeClr val="accent1"/>
            </a:solidFill>
            <a:ln>
              <a:noFill/>
            </a:ln>
            <a:effectLst/>
          </c:spPr>
          <c:invertIfNegative val="0"/>
          <c:cat>
            <c:strRef>
              <c:f>Sheet1!$A$2:$A$7</c:f>
              <c:strCache>
                <c:ptCount val="6"/>
                <c:pt idx="0">
                  <c:v>Net Income</c:v>
                </c:pt>
                <c:pt idx="1">
                  <c:v>Revenue</c:v>
                </c:pt>
                <c:pt idx="2">
                  <c:v>Operating Income</c:v>
                </c:pt>
                <c:pt idx="3">
                  <c:v>Expenses</c:v>
                </c:pt>
                <c:pt idx="4">
                  <c:v>Assets</c:v>
                </c:pt>
                <c:pt idx="5">
                  <c:v>Equity</c:v>
                </c:pt>
              </c:strCache>
            </c:strRef>
          </c:cat>
          <c:val>
            <c:numRef>
              <c:f>Sheet1!$B$2:$B$7</c:f>
              <c:numCache>
                <c:formatCode>"$"#,##0</c:formatCode>
                <c:ptCount val="6"/>
                <c:pt idx="0">
                  <c:v>250000</c:v>
                </c:pt>
                <c:pt idx="1">
                  <c:v>550000</c:v>
                </c:pt>
                <c:pt idx="2">
                  <c:v>120000</c:v>
                </c:pt>
                <c:pt idx="3">
                  <c:v>600000</c:v>
                </c:pt>
                <c:pt idx="4">
                  <c:v>380000</c:v>
                </c:pt>
                <c:pt idx="5">
                  <c:v>280000</c:v>
                </c:pt>
              </c:numCache>
            </c:numRef>
          </c:val>
          <c:extLst>
            <c:ext xmlns:c16="http://schemas.microsoft.com/office/drawing/2014/chart" uri="{C3380CC4-5D6E-409C-BE32-E72D297353CC}">
              <c16:uniqueId val="{00000000-BAEB-4155-BE2D-4487377A21B0}"/>
            </c:ext>
          </c:extLst>
        </c:ser>
        <c:ser>
          <c:idx val="1"/>
          <c:order val="1"/>
          <c:tx>
            <c:strRef>
              <c:f>Sheet1!$C$1</c:f>
              <c:strCache>
                <c:ptCount val="1"/>
                <c:pt idx="0">
                  <c:v>2014</c:v>
                </c:pt>
              </c:strCache>
            </c:strRef>
          </c:tx>
          <c:spPr>
            <a:solidFill>
              <a:schemeClr val="accent2"/>
            </a:solidFill>
            <a:ln>
              <a:noFill/>
            </a:ln>
            <a:effectLst/>
          </c:spPr>
          <c:invertIfNegative val="0"/>
          <c:cat>
            <c:strRef>
              <c:f>Sheet1!$A$2:$A$7</c:f>
              <c:strCache>
                <c:ptCount val="6"/>
                <c:pt idx="0">
                  <c:v>Net Income</c:v>
                </c:pt>
                <c:pt idx="1">
                  <c:v>Revenue</c:v>
                </c:pt>
                <c:pt idx="2">
                  <c:v>Operating Income</c:v>
                </c:pt>
                <c:pt idx="3">
                  <c:v>Expenses</c:v>
                </c:pt>
                <c:pt idx="4">
                  <c:v>Assets</c:v>
                </c:pt>
                <c:pt idx="5">
                  <c:v>Equity</c:v>
                </c:pt>
              </c:strCache>
            </c:strRef>
          </c:cat>
          <c:val>
            <c:numRef>
              <c:f>Sheet1!$C$2:$C$7</c:f>
              <c:numCache>
                <c:formatCode>"$"#,##0</c:formatCode>
                <c:ptCount val="6"/>
                <c:pt idx="0">
                  <c:v>270000</c:v>
                </c:pt>
                <c:pt idx="1">
                  <c:v>650000</c:v>
                </c:pt>
                <c:pt idx="2">
                  <c:v>150000</c:v>
                </c:pt>
                <c:pt idx="3">
                  <c:v>350000</c:v>
                </c:pt>
                <c:pt idx="4">
                  <c:v>450000</c:v>
                </c:pt>
                <c:pt idx="5">
                  <c:v>330000</c:v>
                </c:pt>
              </c:numCache>
            </c:numRef>
          </c:val>
          <c:extLst>
            <c:ext xmlns:c16="http://schemas.microsoft.com/office/drawing/2014/chart" uri="{C3380CC4-5D6E-409C-BE32-E72D297353CC}">
              <c16:uniqueId val="{00000001-BAEB-4155-BE2D-4487377A21B0}"/>
            </c:ext>
          </c:extLst>
        </c:ser>
        <c:ser>
          <c:idx val="2"/>
          <c:order val="2"/>
          <c:tx>
            <c:strRef>
              <c:f>Sheet1!$D$1</c:f>
              <c:strCache>
                <c:ptCount val="1"/>
                <c:pt idx="0">
                  <c:v>2015</c:v>
                </c:pt>
              </c:strCache>
            </c:strRef>
          </c:tx>
          <c:spPr>
            <a:solidFill>
              <a:schemeClr val="accent3"/>
            </a:solidFill>
            <a:ln>
              <a:noFill/>
            </a:ln>
            <a:effectLst/>
          </c:spPr>
          <c:invertIfNegative val="0"/>
          <c:cat>
            <c:strRef>
              <c:f>Sheet1!$A$2:$A$7</c:f>
              <c:strCache>
                <c:ptCount val="6"/>
                <c:pt idx="0">
                  <c:v>Net Income</c:v>
                </c:pt>
                <c:pt idx="1">
                  <c:v>Revenue</c:v>
                </c:pt>
                <c:pt idx="2">
                  <c:v>Operating Income</c:v>
                </c:pt>
                <c:pt idx="3">
                  <c:v>Expenses</c:v>
                </c:pt>
                <c:pt idx="4">
                  <c:v>Assets</c:v>
                </c:pt>
                <c:pt idx="5">
                  <c:v>Equity</c:v>
                </c:pt>
              </c:strCache>
            </c:strRef>
          </c:cat>
          <c:val>
            <c:numRef>
              <c:f>Sheet1!$D$2:$D$7</c:f>
              <c:numCache>
                <c:formatCode>"$"#,##0</c:formatCode>
                <c:ptCount val="6"/>
                <c:pt idx="0">
                  <c:v>350000</c:v>
                </c:pt>
                <c:pt idx="1">
                  <c:v>750000</c:v>
                </c:pt>
                <c:pt idx="2">
                  <c:v>250000</c:v>
                </c:pt>
                <c:pt idx="3">
                  <c:v>700000</c:v>
                </c:pt>
                <c:pt idx="4">
                  <c:v>550000</c:v>
                </c:pt>
                <c:pt idx="5">
                  <c:v>422000</c:v>
                </c:pt>
              </c:numCache>
            </c:numRef>
          </c:val>
          <c:extLst>
            <c:ext xmlns:c16="http://schemas.microsoft.com/office/drawing/2014/chart" uri="{C3380CC4-5D6E-409C-BE32-E72D297353CC}">
              <c16:uniqueId val="{00000002-BAEB-4155-BE2D-4487377A21B0}"/>
            </c:ext>
          </c:extLst>
        </c:ser>
        <c:dLbls>
          <c:showLegendKey val="0"/>
          <c:showVal val="0"/>
          <c:showCatName val="0"/>
          <c:showSerName val="0"/>
          <c:showPercent val="0"/>
          <c:showBubbleSize val="0"/>
        </c:dLbls>
        <c:gapWidth val="85"/>
        <c:overlap val="-15"/>
        <c:axId val="660940240"/>
        <c:axId val="660940800"/>
      </c:barChart>
      <c:catAx>
        <c:axId val="660940240"/>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lang="zh-CN" sz="800" b="0" i="0" u="none" strike="noStrike" kern="1200" baseline="0">
                <a:solidFill>
                  <a:schemeClr val="accent4"/>
                </a:solidFill>
                <a:latin typeface="思源黑体 CN Medium" panose="020B0600000000000000" pitchFamily="34" charset="-122"/>
                <a:ea typeface="思源黑体 CN Medium" panose="020B0600000000000000" pitchFamily="34" charset="-122"/>
                <a:cs typeface="+mn-cs"/>
                <a:sym typeface="思源黑体 CN Medium" panose="020B0600000000000000" pitchFamily="34" charset="-122"/>
              </a:defRPr>
            </a:pPr>
            <a:endParaRPr lang="zh-CN"/>
          </a:p>
        </c:txPr>
        <c:crossAx val="660940800"/>
        <c:crosses val="autoZero"/>
        <c:auto val="1"/>
        <c:lblAlgn val="ctr"/>
        <c:lblOffset val="100"/>
        <c:noMultiLvlLbl val="0"/>
      </c:catAx>
      <c:valAx>
        <c:axId val="660940800"/>
        <c:scaling>
          <c:orientation val="minMax"/>
        </c:scaling>
        <c:delete val="0"/>
        <c:axPos val="l"/>
        <c:numFmt formatCode="&quot;$&quot;#,##0" sourceLinked="1"/>
        <c:majorTickMark val="in"/>
        <c:minorTickMark val="none"/>
        <c:tickLblPos val="nextTo"/>
        <c:spPr>
          <a:noFill/>
          <a:ln w="9525">
            <a:solidFill>
              <a:schemeClr val="accent5"/>
            </a:solidFill>
          </a:ln>
          <a:effectLst/>
        </c:spPr>
        <c:txPr>
          <a:bodyPr rot="-60000000" spcFirstLastPara="1" vertOverflow="ellipsis" vert="horz" wrap="square" anchor="ctr" anchorCtr="1"/>
          <a:lstStyle/>
          <a:p>
            <a:pPr>
              <a:defRPr lang="zh-CN" sz="800" b="0" i="0" u="none" strike="noStrike" kern="1200" baseline="0">
                <a:solidFill>
                  <a:schemeClr val="accent4"/>
                </a:solidFill>
                <a:latin typeface="思源黑体 CN Medium" panose="020B0600000000000000" pitchFamily="34" charset="-122"/>
                <a:ea typeface="思源黑体 CN Medium" panose="020B0600000000000000" pitchFamily="34" charset="-122"/>
                <a:cs typeface="+mn-cs"/>
                <a:sym typeface="思源黑体 CN Medium" panose="020B0600000000000000" pitchFamily="34" charset="-122"/>
              </a:defRPr>
            </a:pPr>
            <a:endParaRPr lang="zh-CN"/>
          </a:p>
        </c:txPr>
        <c:crossAx val="660940240"/>
        <c:crosses val="autoZero"/>
        <c:crossBetween val="between"/>
        <c:dispUnits>
          <c:builtInUnit val="thousands"/>
        </c:dispUnits>
      </c:valAx>
      <c:spPr>
        <a:noFill/>
        <a:ln>
          <a:noFill/>
        </a:ln>
        <a:effectLst/>
      </c:spPr>
    </c:plotArea>
    <c:plotVisOnly val="1"/>
    <c:dispBlanksAs val="gap"/>
    <c:showDLblsOverMax val="0"/>
  </c:chart>
  <c:spPr>
    <a:noFill/>
    <a:ln>
      <a:noFill/>
    </a:ln>
    <a:effectLst/>
  </c:spPr>
  <c:txPr>
    <a:bodyPr/>
    <a:lstStyle/>
    <a:p>
      <a:pPr>
        <a:defRPr lang="zh-CN" sz="80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1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62AAFB7-E45D-4EA2-BF48-AA7F48DD95BA}" type="doc">
      <dgm:prSet loTypeId="urn:microsoft.com/office/officeart/2005/8/layout/cycle3#3" loCatId="cycle" qsTypeId="urn:microsoft.com/office/officeart/2005/8/quickstyle/simple1#47" qsCatId="simple" csTypeId="urn:microsoft.com/office/officeart/2005/8/colors/accent1_2#19" csCatId="accent1" phldr="1"/>
      <dgm:spPr/>
      <dgm:t>
        <a:bodyPr/>
        <a:lstStyle/>
        <a:p>
          <a:endParaRPr lang="en-US"/>
        </a:p>
      </dgm:t>
    </dgm:pt>
    <dgm:pt modelId="{87EE3EB2-FA33-42BF-AC70-AA6949D6F50A}">
      <dgm:prSet phldrT="[Text]" custT="1"/>
      <dgm:spPr>
        <a:solidFill>
          <a:schemeClr val="accent2"/>
        </a:solidFill>
        <a:ln w="12700">
          <a:solidFill>
            <a:schemeClr val="bg1"/>
          </a:solidFill>
        </a:ln>
      </dgm:spPr>
      <dgm:t>
        <a:bodyPr/>
        <a:lstStyle/>
        <a:p>
          <a:endParaRPr lang="en-US" sz="1000" b="1"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gm:t>
    </dgm:pt>
    <dgm:pt modelId="{80D16889-2FBE-413E-B4EF-69A35E1FF184}" type="parTrans" cxnId="{AC6FC7A3-68BB-4C4F-AAAB-F661D796F0B8}">
      <dgm:prSet/>
      <dgm:spPr/>
      <dgm:t>
        <a:bodyPr/>
        <a:lstStyle/>
        <a:p>
          <a:endParaRPr lang="en-US" sz="1000" b="1">
            <a:latin typeface="Lato" panose="020F0502020204030203" pitchFamily="34" charset="0"/>
          </a:endParaRPr>
        </a:p>
      </dgm:t>
    </dgm:pt>
    <dgm:pt modelId="{541C1CBC-D0FC-47B6-BAEF-A2519D2AD5B6}" type="sibTrans" cxnId="{AC6FC7A3-68BB-4C4F-AAAB-F661D796F0B8}">
      <dgm:prSet/>
      <dgm:spPr>
        <a:solidFill>
          <a:schemeClr val="accent6"/>
        </a:solidFill>
      </dgm:spPr>
      <dgm:t>
        <a:bodyPr/>
        <a:lstStyle/>
        <a:p>
          <a:endParaRPr lang="en-US" sz="1000" b="1">
            <a:latin typeface="Lato" panose="020F0502020204030203" pitchFamily="34" charset="0"/>
          </a:endParaRPr>
        </a:p>
      </dgm:t>
    </dgm:pt>
    <dgm:pt modelId="{8B79E1D3-09AD-46EB-A136-02228B3282DF}">
      <dgm:prSet phldrT="[Text]" custT="1"/>
      <dgm:spPr>
        <a:solidFill>
          <a:schemeClr val="accent2"/>
        </a:solidFill>
        <a:ln w="12700">
          <a:solidFill>
            <a:schemeClr val="bg1"/>
          </a:solidFill>
        </a:ln>
      </dgm:spPr>
      <dgm:t>
        <a:bodyPr/>
        <a:lstStyle/>
        <a:p>
          <a:endParaRPr lang="en-US" sz="1000" b="1"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gm:t>
    </dgm:pt>
    <dgm:pt modelId="{6D286B5F-728C-4186-9280-A211A70AE8DA}" type="parTrans" cxnId="{6D9A0317-7C99-4BE6-BA3F-33AF34F2E802}">
      <dgm:prSet/>
      <dgm:spPr/>
      <dgm:t>
        <a:bodyPr/>
        <a:lstStyle/>
        <a:p>
          <a:endParaRPr lang="en-US" sz="1000" b="1">
            <a:latin typeface="Lato" panose="020F0502020204030203" pitchFamily="34" charset="0"/>
          </a:endParaRPr>
        </a:p>
      </dgm:t>
    </dgm:pt>
    <dgm:pt modelId="{BEFBFF7B-F11F-44CC-9FE6-21F9BD9416C1}" type="sibTrans" cxnId="{6D9A0317-7C99-4BE6-BA3F-33AF34F2E802}">
      <dgm:prSet/>
      <dgm:spPr/>
      <dgm:t>
        <a:bodyPr/>
        <a:lstStyle/>
        <a:p>
          <a:endParaRPr lang="en-US" sz="1000" b="1">
            <a:latin typeface="Lato" panose="020F0502020204030203" pitchFamily="34" charset="0"/>
          </a:endParaRPr>
        </a:p>
      </dgm:t>
    </dgm:pt>
    <dgm:pt modelId="{33F9E8EE-EC3D-45D9-9DAC-8D074A907E07}">
      <dgm:prSet phldrT="[Text]" custT="1"/>
      <dgm:spPr>
        <a:solidFill>
          <a:schemeClr val="accent2"/>
        </a:solidFill>
        <a:ln w="12700">
          <a:solidFill>
            <a:schemeClr val="bg1"/>
          </a:solidFill>
        </a:ln>
      </dgm:spPr>
      <dgm:t>
        <a:bodyPr/>
        <a:lstStyle/>
        <a:p>
          <a:endParaRPr lang="en-US" sz="1000" b="1"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gm:t>
    </dgm:pt>
    <dgm:pt modelId="{EA219A2B-BD28-45FF-934B-ED8AD26A984D}" type="parTrans" cxnId="{65EE49A0-83D0-4392-869A-2FD715791242}">
      <dgm:prSet/>
      <dgm:spPr/>
      <dgm:t>
        <a:bodyPr/>
        <a:lstStyle/>
        <a:p>
          <a:endParaRPr lang="en-US" sz="1000" b="1">
            <a:latin typeface="Lato" panose="020F0502020204030203" pitchFamily="34" charset="0"/>
          </a:endParaRPr>
        </a:p>
      </dgm:t>
    </dgm:pt>
    <dgm:pt modelId="{16208613-4567-4A90-8D6F-835A0C1EC343}" type="sibTrans" cxnId="{65EE49A0-83D0-4392-869A-2FD715791242}">
      <dgm:prSet/>
      <dgm:spPr/>
      <dgm:t>
        <a:bodyPr/>
        <a:lstStyle/>
        <a:p>
          <a:endParaRPr lang="en-US" sz="1000" b="1">
            <a:latin typeface="Lato" panose="020F0502020204030203" pitchFamily="34" charset="0"/>
          </a:endParaRPr>
        </a:p>
      </dgm:t>
    </dgm:pt>
    <dgm:pt modelId="{A76163E6-C1E6-41D8-B1BA-7674BFD4FFB9}">
      <dgm:prSet phldrT="[Text]" custT="1"/>
      <dgm:spPr>
        <a:solidFill>
          <a:schemeClr val="accent2"/>
        </a:solidFill>
        <a:ln w="12700">
          <a:solidFill>
            <a:schemeClr val="bg1"/>
          </a:solidFill>
        </a:ln>
      </dgm:spPr>
      <dgm:t>
        <a:bodyPr/>
        <a:lstStyle/>
        <a:p>
          <a:endParaRPr lang="en-US" sz="1000" b="1"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gm:t>
    </dgm:pt>
    <dgm:pt modelId="{A787D483-9405-4146-9F1A-CFE2C9FEBCA6}" type="parTrans" cxnId="{BEEF8F8F-2D4D-48F0-94D5-4D69176F05E7}">
      <dgm:prSet/>
      <dgm:spPr/>
      <dgm:t>
        <a:bodyPr/>
        <a:lstStyle/>
        <a:p>
          <a:endParaRPr lang="en-US" sz="1000" b="1">
            <a:latin typeface="Lato" panose="020F0502020204030203" pitchFamily="34" charset="0"/>
          </a:endParaRPr>
        </a:p>
      </dgm:t>
    </dgm:pt>
    <dgm:pt modelId="{FFED0D5C-0042-4991-8FFF-551400E1DA3A}" type="sibTrans" cxnId="{BEEF8F8F-2D4D-48F0-94D5-4D69176F05E7}">
      <dgm:prSet/>
      <dgm:spPr/>
      <dgm:t>
        <a:bodyPr/>
        <a:lstStyle/>
        <a:p>
          <a:endParaRPr lang="en-US" sz="1000" b="1">
            <a:latin typeface="Lato" panose="020F0502020204030203" pitchFamily="34" charset="0"/>
          </a:endParaRPr>
        </a:p>
      </dgm:t>
    </dgm:pt>
    <dgm:pt modelId="{CF6B19B3-1022-401C-B13E-C28483A5554C}">
      <dgm:prSet phldrT="[Text]" custT="1"/>
      <dgm:spPr>
        <a:solidFill>
          <a:schemeClr val="accent2"/>
        </a:solidFill>
        <a:ln w="12700">
          <a:solidFill>
            <a:schemeClr val="bg1"/>
          </a:solidFill>
        </a:ln>
      </dgm:spPr>
      <dgm:t>
        <a:bodyPr/>
        <a:lstStyle/>
        <a:p>
          <a:endParaRPr lang="en-US" sz="1000" b="1"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gm:t>
    </dgm:pt>
    <dgm:pt modelId="{2D2A5703-6B08-422C-9B5B-AEC58B0154C3}" type="parTrans" cxnId="{A0722EF2-E132-44A1-81F7-70C1101FC6C6}">
      <dgm:prSet/>
      <dgm:spPr/>
      <dgm:t>
        <a:bodyPr/>
        <a:lstStyle/>
        <a:p>
          <a:endParaRPr lang="en-US" sz="1000" b="1">
            <a:latin typeface="Lato" panose="020F0502020204030203" pitchFamily="34" charset="0"/>
          </a:endParaRPr>
        </a:p>
      </dgm:t>
    </dgm:pt>
    <dgm:pt modelId="{4AF87E7D-F543-4077-87BA-7B4197C823F3}" type="sibTrans" cxnId="{A0722EF2-E132-44A1-81F7-70C1101FC6C6}">
      <dgm:prSet/>
      <dgm:spPr/>
      <dgm:t>
        <a:bodyPr/>
        <a:lstStyle/>
        <a:p>
          <a:endParaRPr lang="en-US" sz="1000" b="1">
            <a:latin typeface="Lato" panose="020F0502020204030203" pitchFamily="34" charset="0"/>
          </a:endParaRPr>
        </a:p>
      </dgm:t>
    </dgm:pt>
    <dgm:pt modelId="{A3CFA6F2-1A1B-4A49-8459-F42B56906291}" type="pres">
      <dgm:prSet presAssocID="{062AAFB7-E45D-4EA2-BF48-AA7F48DD95BA}" presName="Name0" presStyleCnt="0">
        <dgm:presLayoutVars>
          <dgm:dir/>
          <dgm:resizeHandles val="exact"/>
        </dgm:presLayoutVars>
      </dgm:prSet>
      <dgm:spPr/>
    </dgm:pt>
    <dgm:pt modelId="{FAACAC5C-6C59-415D-8963-FC82510EB046}" type="pres">
      <dgm:prSet presAssocID="{062AAFB7-E45D-4EA2-BF48-AA7F48DD95BA}" presName="cycle" presStyleCnt="0"/>
      <dgm:spPr/>
    </dgm:pt>
    <dgm:pt modelId="{44A40E13-1430-4C21-957F-EACEF859A4A5}" type="pres">
      <dgm:prSet presAssocID="{87EE3EB2-FA33-42BF-AC70-AA6949D6F50A}" presName="nodeFirstNode" presStyleLbl="node1" presStyleIdx="0" presStyleCnt="5" custScaleX="55433" custScaleY="110866">
        <dgm:presLayoutVars>
          <dgm:bulletEnabled val="1"/>
        </dgm:presLayoutVars>
      </dgm:prSet>
      <dgm:spPr>
        <a:prstGeom prst="ellipse">
          <a:avLst/>
        </a:prstGeom>
      </dgm:spPr>
    </dgm:pt>
    <dgm:pt modelId="{9B10BECB-1E04-4D00-8B31-E34F5D8FA12F}" type="pres">
      <dgm:prSet presAssocID="{541C1CBC-D0FC-47B6-BAEF-A2519D2AD5B6}" presName="sibTransFirstNode" presStyleLbl="bgShp" presStyleIdx="0" presStyleCnt="1"/>
      <dgm:spPr/>
    </dgm:pt>
    <dgm:pt modelId="{4D497E3B-91D6-4C19-AE0F-B340E880EAAC}" type="pres">
      <dgm:prSet presAssocID="{8B79E1D3-09AD-46EB-A136-02228B3282DF}" presName="nodeFollowingNodes" presStyleLbl="node1" presStyleIdx="1" presStyleCnt="5" custScaleX="55433" custScaleY="110866">
        <dgm:presLayoutVars>
          <dgm:bulletEnabled val="1"/>
        </dgm:presLayoutVars>
      </dgm:prSet>
      <dgm:spPr>
        <a:prstGeom prst="ellipse">
          <a:avLst/>
        </a:prstGeom>
      </dgm:spPr>
    </dgm:pt>
    <dgm:pt modelId="{101D2CA0-FEA6-438E-8763-DED26068C79B}" type="pres">
      <dgm:prSet presAssocID="{33F9E8EE-EC3D-45D9-9DAC-8D074A907E07}" presName="nodeFollowingNodes" presStyleLbl="node1" presStyleIdx="2" presStyleCnt="5" custScaleX="55433" custScaleY="110866">
        <dgm:presLayoutVars>
          <dgm:bulletEnabled val="1"/>
        </dgm:presLayoutVars>
      </dgm:prSet>
      <dgm:spPr>
        <a:prstGeom prst="ellipse">
          <a:avLst/>
        </a:prstGeom>
      </dgm:spPr>
    </dgm:pt>
    <dgm:pt modelId="{34EE8BE5-F799-4A6E-A6DD-9B727307ABC1}" type="pres">
      <dgm:prSet presAssocID="{A76163E6-C1E6-41D8-B1BA-7674BFD4FFB9}" presName="nodeFollowingNodes" presStyleLbl="node1" presStyleIdx="3" presStyleCnt="5" custScaleX="55433" custScaleY="110866">
        <dgm:presLayoutVars>
          <dgm:bulletEnabled val="1"/>
        </dgm:presLayoutVars>
      </dgm:prSet>
      <dgm:spPr>
        <a:prstGeom prst="ellipse">
          <a:avLst/>
        </a:prstGeom>
      </dgm:spPr>
    </dgm:pt>
    <dgm:pt modelId="{16029BFB-5108-4A99-9623-F8CCBF1D1BF4}" type="pres">
      <dgm:prSet presAssocID="{CF6B19B3-1022-401C-B13E-C28483A5554C}" presName="nodeFollowingNodes" presStyleLbl="node1" presStyleIdx="4" presStyleCnt="5" custScaleX="55433" custScaleY="110866">
        <dgm:presLayoutVars>
          <dgm:bulletEnabled val="1"/>
        </dgm:presLayoutVars>
      </dgm:prSet>
      <dgm:spPr>
        <a:prstGeom prst="ellipse">
          <a:avLst/>
        </a:prstGeom>
      </dgm:spPr>
    </dgm:pt>
  </dgm:ptLst>
  <dgm:cxnLst>
    <dgm:cxn modelId="{6D9A0317-7C99-4BE6-BA3F-33AF34F2E802}" srcId="{062AAFB7-E45D-4EA2-BF48-AA7F48DD95BA}" destId="{8B79E1D3-09AD-46EB-A136-02228B3282DF}" srcOrd="1" destOrd="0" parTransId="{6D286B5F-728C-4186-9280-A211A70AE8DA}" sibTransId="{BEFBFF7B-F11F-44CC-9FE6-21F9BD9416C1}"/>
    <dgm:cxn modelId="{617BCD2C-C115-471B-B42A-BB7FBDDA8A91}" type="presOf" srcId="{33F9E8EE-EC3D-45D9-9DAC-8D074A907E07}" destId="{101D2CA0-FEA6-438E-8763-DED26068C79B}" srcOrd="0" destOrd="0" presId="urn:microsoft.com/office/officeart/2005/8/layout/cycle3#3"/>
    <dgm:cxn modelId="{03DFDA2C-35FA-4C86-9ADA-498793BF818D}" type="presOf" srcId="{541C1CBC-D0FC-47B6-BAEF-A2519D2AD5B6}" destId="{9B10BECB-1E04-4D00-8B31-E34F5D8FA12F}" srcOrd="0" destOrd="0" presId="urn:microsoft.com/office/officeart/2005/8/layout/cycle3#3"/>
    <dgm:cxn modelId="{DB6C6632-00A4-4E4A-86B4-DC49EF810A40}" type="presOf" srcId="{062AAFB7-E45D-4EA2-BF48-AA7F48DD95BA}" destId="{A3CFA6F2-1A1B-4A49-8459-F42B56906291}" srcOrd="0" destOrd="0" presId="urn:microsoft.com/office/officeart/2005/8/layout/cycle3#3"/>
    <dgm:cxn modelId="{3C7F2C76-B755-421C-95C7-819467CDAE7F}" type="presOf" srcId="{8B79E1D3-09AD-46EB-A136-02228B3282DF}" destId="{4D497E3B-91D6-4C19-AE0F-B340E880EAAC}" srcOrd="0" destOrd="0" presId="urn:microsoft.com/office/officeart/2005/8/layout/cycle3#3"/>
    <dgm:cxn modelId="{BEEF8F8F-2D4D-48F0-94D5-4D69176F05E7}" srcId="{062AAFB7-E45D-4EA2-BF48-AA7F48DD95BA}" destId="{A76163E6-C1E6-41D8-B1BA-7674BFD4FFB9}" srcOrd="3" destOrd="0" parTransId="{A787D483-9405-4146-9F1A-CFE2C9FEBCA6}" sibTransId="{FFED0D5C-0042-4991-8FFF-551400E1DA3A}"/>
    <dgm:cxn modelId="{EA1A3DA0-B625-4767-AEB9-77F113B43111}" type="presOf" srcId="{A76163E6-C1E6-41D8-B1BA-7674BFD4FFB9}" destId="{34EE8BE5-F799-4A6E-A6DD-9B727307ABC1}" srcOrd="0" destOrd="0" presId="urn:microsoft.com/office/officeart/2005/8/layout/cycle3#3"/>
    <dgm:cxn modelId="{65EE49A0-83D0-4392-869A-2FD715791242}" srcId="{062AAFB7-E45D-4EA2-BF48-AA7F48DD95BA}" destId="{33F9E8EE-EC3D-45D9-9DAC-8D074A907E07}" srcOrd="2" destOrd="0" parTransId="{EA219A2B-BD28-45FF-934B-ED8AD26A984D}" sibTransId="{16208613-4567-4A90-8D6F-835A0C1EC343}"/>
    <dgm:cxn modelId="{31B056A1-5541-4BA8-B717-63646B0DF79B}" type="presOf" srcId="{87EE3EB2-FA33-42BF-AC70-AA6949D6F50A}" destId="{44A40E13-1430-4C21-957F-EACEF859A4A5}" srcOrd="0" destOrd="0" presId="urn:microsoft.com/office/officeart/2005/8/layout/cycle3#3"/>
    <dgm:cxn modelId="{AC6FC7A3-68BB-4C4F-AAAB-F661D796F0B8}" srcId="{062AAFB7-E45D-4EA2-BF48-AA7F48DD95BA}" destId="{87EE3EB2-FA33-42BF-AC70-AA6949D6F50A}" srcOrd="0" destOrd="0" parTransId="{80D16889-2FBE-413E-B4EF-69A35E1FF184}" sibTransId="{541C1CBC-D0FC-47B6-BAEF-A2519D2AD5B6}"/>
    <dgm:cxn modelId="{3EF0DBD0-8910-4351-AADA-0D9EFD6FE62D}" type="presOf" srcId="{CF6B19B3-1022-401C-B13E-C28483A5554C}" destId="{16029BFB-5108-4A99-9623-F8CCBF1D1BF4}" srcOrd="0" destOrd="0" presId="urn:microsoft.com/office/officeart/2005/8/layout/cycle3#3"/>
    <dgm:cxn modelId="{A0722EF2-E132-44A1-81F7-70C1101FC6C6}" srcId="{062AAFB7-E45D-4EA2-BF48-AA7F48DD95BA}" destId="{CF6B19B3-1022-401C-B13E-C28483A5554C}" srcOrd="4" destOrd="0" parTransId="{2D2A5703-6B08-422C-9B5B-AEC58B0154C3}" sibTransId="{4AF87E7D-F543-4077-87BA-7B4197C823F3}"/>
    <dgm:cxn modelId="{9034A81C-2E2B-4905-9048-64FD0F398F14}" type="presParOf" srcId="{A3CFA6F2-1A1B-4A49-8459-F42B56906291}" destId="{FAACAC5C-6C59-415D-8963-FC82510EB046}" srcOrd="0" destOrd="0" presId="urn:microsoft.com/office/officeart/2005/8/layout/cycle3#3"/>
    <dgm:cxn modelId="{82120B63-ACEA-4078-A854-9E4A0312A4EB}" type="presParOf" srcId="{FAACAC5C-6C59-415D-8963-FC82510EB046}" destId="{44A40E13-1430-4C21-957F-EACEF859A4A5}" srcOrd="0" destOrd="0" presId="urn:microsoft.com/office/officeart/2005/8/layout/cycle3#3"/>
    <dgm:cxn modelId="{E37EC156-42DF-4624-9123-881D0B20F580}" type="presParOf" srcId="{FAACAC5C-6C59-415D-8963-FC82510EB046}" destId="{9B10BECB-1E04-4D00-8B31-E34F5D8FA12F}" srcOrd="1" destOrd="0" presId="urn:microsoft.com/office/officeart/2005/8/layout/cycle3#3"/>
    <dgm:cxn modelId="{89A3609E-954B-4E72-968B-3C8AA53AA5BE}" type="presParOf" srcId="{FAACAC5C-6C59-415D-8963-FC82510EB046}" destId="{4D497E3B-91D6-4C19-AE0F-B340E880EAAC}" srcOrd="2" destOrd="0" presId="urn:microsoft.com/office/officeart/2005/8/layout/cycle3#3"/>
    <dgm:cxn modelId="{0C976D7D-07FB-44C9-8C42-FE9A1CBF6C96}" type="presParOf" srcId="{FAACAC5C-6C59-415D-8963-FC82510EB046}" destId="{101D2CA0-FEA6-438E-8763-DED26068C79B}" srcOrd="3" destOrd="0" presId="urn:microsoft.com/office/officeart/2005/8/layout/cycle3#3"/>
    <dgm:cxn modelId="{89AD8164-FE3C-4C51-BECB-3C21B4EEEF44}" type="presParOf" srcId="{FAACAC5C-6C59-415D-8963-FC82510EB046}" destId="{34EE8BE5-F799-4A6E-A6DD-9B727307ABC1}" srcOrd="4" destOrd="0" presId="urn:microsoft.com/office/officeart/2005/8/layout/cycle3#3"/>
    <dgm:cxn modelId="{8C457CE4-8D69-4FF5-B1D9-5D80B9877FEF}" type="presParOf" srcId="{FAACAC5C-6C59-415D-8963-FC82510EB046}" destId="{16029BFB-5108-4A99-9623-F8CCBF1D1BF4}" srcOrd="5" destOrd="0" presId="urn:microsoft.com/office/officeart/2005/8/layout/cycle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0BECB-1E04-4D00-8B31-E34F5D8FA12F}">
      <dsp:nvSpPr>
        <dsp:cNvPr id="0" name=""/>
        <dsp:cNvSpPr/>
      </dsp:nvSpPr>
      <dsp:spPr>
        <a:xfrm>
          <a:off x="1075558" y="136504"/>
          <a:ext cx="3449369" cy="3449369"/>
        </a:xfrm>
        <a:prstGeom prst="circularArrow">
          <a:avLst>
            <a:gd name="adj1" fmla="val 5544"/>
            <a:gd name="adj2" fmla="val 330680"/>
            <a:gd name="adj3" fmla="val 14776312"/>
            <a:gd name="adj4" fmla="val 16802472"/>
            <a:gd name="adj5" fmla="val 5757"/>
          </a:avLst>
        </a:prstGeom>
        <a:solidFill>
          <a:schemeClr val="accent6"/>
        </a:solidFill>
        <a:ln>
          <a:noFill/>
        </a:ln>
        <a:effectLst/>
      </dsp:spPr>
      <dsp:style>
        <a:lnRef idx="0">
          <a:scrgbClr r="0" g="0" b="0"/>
        </a:lnRef>
        <a:fillRef idx="1">
          <a:scrgbClr r="0" g="0" b="0"/>
        </a:fillRef>
        <a:effectRef idx="0">
          <a:scrgbClr r="0" g="0" b="0"/>
        </a:effectRef>
        <a:fontRef idx="minor"/>
      </dsp:style>
    </dsp:sp>
    <dsp:sp modelId="{44A40E13-1430-4C21-957F-EACEF859A4A5}">
      <dsp:nvSpPr>
        <dsp:cNvPr id="0" name=""/>
        <dsp:cNvSpPr/>
      </dsp:nvSpPr>
      <dsp:spPr>
        <a:xfrm>
          <a:off x="2363670" y="-41549"/>
          <a:ext cx="873145" cy="873145"/>
        </a:xfrm>
        <a:prstGeom prst="ellipse">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b="1" kern="1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sp:txBody>
      <dsp:txXfrm>
        <a:off x="2491539" y="86320"/>
        <a:ext cx="617407" cy="617407"/>
      </dsp:txXfrm>
    </dsp:sp>
    <dsp:sp modelId="{4D497E3B-91D6-4C19-AE0F-B340E880EAAC}">
      <dsp:nvSpPr>
        <dsp:cNvPr id="0" name=""/>
        <dsp:cNvSpPr/>
      </dsp:nvSpPr>
      <dsp:spPr>
        <a:xfrm>
          <a:off x="3762623" y="974849"/>
          <a:ext cx="873145" cy="873145"/>
        </a:xfrm>
        <a:prstGeom prst="ellipse">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b="1" kern="1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sp:txBody>
      <dsp:txXfrm>
        <a:off x="3890492" y="1102718"/>
        <a:ext cx="617407" cy="617407"/>
      </dsp:txXfrm>
    </dsp:sp>
    <dsp:sp modelId="{101D2CA0-FEA6-438E-8763-DED26068C79B}">
      <dsp:nvSpPr>
        <dsp:cNvPr id="0" name=""/>
        <dsp:cNvSpPr/>
      </dsp:nvSpPr>
      <dsp:spPr>
        <a:xfrm>
          <a:off x="3228271" y="2619417"/>
          <a:ext cx="873145" cy="873145"/>
        </a:xfrm>
        <a:prstGeom prst="ellipse">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b="1" kern="1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sp:txBody>
      <dsp:txXfrm>
        <a:off x="3356140" y="2747286"/>
        <a:ext cx="617407" cy="617407"/>
      </dsp:txXfrm>
    </dsp:sp>
    <dsp:sp modelId="{34EE8BE5-F799-4A6E-A6DD-9B727307ABC1}">
      <dsp:nvSpPr>
        <dsp:cNvPr id="0" name=""/>
        <dsp:cNvSpPr/>
      </dsp:nvSpPr>
      <dsp:spPr>
        <a:xfrm>
          <a:off x="1499070" y="2619417"/>
          <a:ext cx="873145" cy="873145"/>
        </a:xfrm>
        <a:prstGeom prst="ellipse">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b="1" kern="1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sp:txBody>
      <dsp:txXfrm>
        <a:off x="1626939" y="2747286"/>
        <a:ext cx="617407" cy="617407"/>
      </dsp:txXfrm>
    </dsp:sp>
    <dsp:sp modelId="{16029BFB-5108-4A99-9623-F8CCBF1D1BF4}">
      <dsp:nvSpPr>
        <dsp:cNvPr id="0" name=""/>
        <dsp:cNvSpPr/>
      </dsp:nvSpPr>
      <dsp:spPr>
        <a:xfrm>
          <a:off x="964717" y="974849"/>
          <a:ext cx="873145" cy="873145"/>
        </a:xfrm>
        <a:prstGeom prst="ellipse">
          <a:avLst/>
        </a:prstGeom>
        <a:solidFill>
          <a:schemeClr val="accent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en-US" sz="1000" b="1" kern="1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dsp:txBody>
      <dsp:txXfrm>
        <a:off x="1092586" y="1102718"/>
        <a:ext cx="617407" cy="617407"/>
      </dsp:txXfrm>
    </dsp:sp>
  </dsp:spTree>
</dsp:drawing>
</file>

<file path=ppt/diagrams/layout1.xml><?xml version="1.0" encoding="utf-8"?>
<dgm:layoutDef xmlns:dgm="http://schemas.openxmlformats.org/drawingml/2006/diagram" xmlns:a="http://schemas.openxmlformats.org/drawingml/2006/main" uniqueId="urn:microsoft.com/office/officeart/2005/8/layout/cycle3#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dstNode" val="node1"/>
                <dgm:param type="connRout" val="longCurve"/>
                <dgm:param type="begPts" val="midR"/>
                <dgm:param type="endPts" val="midL"/>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dstNode" val="node1"/>
                <dgm:param type="connRout" val="longCurve"/>
                <dgm:param type="begPts" val="midL"/>
                <dgm:param type="endPts" val="midR"/>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dstNode" val="nodeFirstNode"/>
                      <dgm:param type="connRout" val="longCurve"/>
                      <dgm:param type="begPts" val="midR"/>
                      <dgm:param type="endPts" val="midL"/>
                    </dgm:alg>
                  </dgm:if>
                  <dgm:else name="Name15">
                    <dgm:alg type="conn">
                      <dgm:param type="dstNode" val="nodeFirstNode"/>
                      <dgm:param type="connRout" val="longCurve"/>
                      <dgm:param type="begPts" val="midL"/>
                      <dgm:param type="endPts" val="midR"/>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4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D12584-4465-44B5-BF83-6C008B001C22}" type="datetimeFigureOut">
              <a:rPr lang="zh-CN" altLang="en-US" smtClean="0"/>
              <a:t>2020/10/3 Saturday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42BDF-5908-4C48-8335-4E0DE86C9CA4}" type="slidenum">
              <a:rPr lang="zh-CN" altLang="en-US" smtClean="0"/>
              <a:t>‹#›</a:t>
            </a:fld>
            <a:endParaRPr lang="zh-CN" altLang="en-US"/>
          </a:p>
        </p:txBody>
      </p:sp>
    </p:spTree>
    <p:extLst>
      <p:ext uri="{BB962C8B-B14F-4D97-AF65-F5344CB8AC3E}">
        <p14:creationId xmlns:p14="http://schemas.microsoft.com/office/powerpoint/2010/main" val="145593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42BDF-5908-4C48-8335-4E0DE86C9CA4}" type="slidenum">
              <a:rPr lang="zh-CN" altLang="en-US" smtClean="0"/>
              <a:t>1</a:t>
            </a:fld>
            <a:endParaRPr lang="zh-CN" altLang="en-US"/>
          </a:p>
        </p:txBody>
      </p:sp>
    </p:spTree>
    <p:extLst>
      <p:ext uri="{BB962C8B-B14F-4D97-AF65-F5344CB8AC3E}">
        <p14:creationId xmlns:p14="http://schemas.microsoft.com/office/powerpoint/2010/main" val="2823905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42BDF-5908-4C48-8335-4E0DE86C9CA4}" type="slidenum">
              <a:rPr lang="zh-CN" altLang="en-US" smtClean="0"/>
              <a:t>10</a:t>
            </a:fld>
            <a:endParaRPr lang="zh-CN" altLang="en-US"/>
          </a:p>
        </p:txBody>
      </p:sp>
    </p:spTree>
    <p:extLst>
      <p:ext uri="{BB962C8B-B14F-4D97-AF65-F5344CB8AC3E}">
        <p14:creationId xmlns:p14="http://schemas.microsoft.com/office/powerpoint/2010/main" val="3535089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extLst>
      <p:ext uri="{BB962C8B-B14F-4D97-AF65-F5344CB8AC3E}">
        <p14:creationId xmlns:p14="http://schemas.microsoft.com/office/powerpoint/2010/main" val="2360114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A4AC63-3F27-45A4-A781-928400EE18D9}" type="slidenum">
              <a:rPr lang="zh-CN" altLang="en-US" smtClean="0"/>
              <a:t>12</a:t>
            </a:fld>
            <a:endParaRPr lang="zh-CN" altLang="en-US"/>
          </a:p>
        </p:txBody>
      </p:sp>
    </p:spTree>
    <p:extLst>
      <p:ext uri="{BB962C8B-B14F-4D97-AF65-F5344CB8AC3E}">
        <p14:creationId xmlns:p14="http://schemas.microsoft.com/office/powerpoint/2010/main" val="186585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13</a:t>
            </a:fld>
            <a:endParaRPr lang="zh-CN" altLang="en-US"/>
          </a:p>
        </p:txBody>
      </p:sp>
    </p:spTree>
    <p:extLst>
      <p:ext uri="{BB962C8B-B14F-4D97-AF65-F5344CB8AC3E}">
        <p14:creationId xmlns:p14="http://schemas.microsoft.com/office/powerpoint/2010/main" val="1825834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BA4AC63-3F27-45A4-A781-928400EE18D9}" type="slidenum">
              <a:rPr lang="zh-CN" altLang="en-US" smtClean="0"/>
              <a:t>14</a:t>
            </a:fld>
            <a:endParaRPr lang="zh-CN" altLang="en-US"/>
          </a:p>
        </p:txBody>
      </p:sp>
    </p:spTree>
    <p:extLst>
      <p:ext uri="{BB962C8B-B14F-4D97-AF65-F5344CB8AC3E}">
        <p14:creationId xmlns:p14="http://schemas.microsoft.com/office/powerpoint/2010/main" val="221689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1492585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16</a:t>
            </a:fld>
            <a:endParaRPr lang="zh-CN" altLang="en-US"/>
          </a:p>
        </p:txBody>
      </p:sp>
    </p:spTree>
    <p:extLst>
      <p:ext uri="{BB962C8B-B14F-4D97-AF65-F5344CB8AC3E}">
        <p14:creationId xmlns:p14="http://schemas.microsoft.com/office/powerpoint/2010/main" val="1901521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42BDF-5908-4C48-8335-4E0DE86C9CA4}" type="slidenum">
              <a:rPr lang="zh-CN" altLang="en-US" smtClean="0"/>
              <a:t>17</a:t>
            </a:fld>
            <a:endParaRPr lang="zh-CN" altLang="en-US"/>
          </a:p>
        </p:txBody>
      </p:sp>
    </p:spTree>
    <p:extLst>
      <p:ext uri="{BB962C8B-B14F-4D97-AF65-F5344CB8AC3E}">
        <p14:creationId xmlns:p14="http://schemas.microsoft.com/office/powerpoint/2010/main" val="3349989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18</a:t>
            </a:fld>
            <a:endParaRPr lang="zh-CN" altLang="en-US"/>
          </a:p>
        </p:txBody>
      </p:sp>
    </p:spTree>
    <p:extLst>
      <p:ext uri="{BB962C8B-B14F-4D97-AF65-F5344CB8AC3E}">
        <p14:creationId xmlns:p14="http://schemas.microsoft.com/office/powerpoint/2010/main" val="1231792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19</a:t>
            </a:fld>
            <a:endParaRPr lang="zh-CN" altLang="en-US"/>
          </a:p>
        </p:txBody>
      </p:sp>
    </p:spTree>
    <p:extLst>
      <p:ext uri="{BB962C8B-B14F-4D97-AF65-F5344CB8AC3E}">
        <p14:creationId xmlns:p14="http://schemas.microsoft.com/office/powerpoint/2010/main" val="109383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42BDF-5908-4C48-8335-4E0DE86C9CA4}" type="slidenum">
              <a:rPr lang="zh-CN" altLang="en-US" smtClean="0"/>
              <a:t>2</a:t>
            </a:fld>
            <a:endParaRPr lang="zh-CN" altLang="en-US"/>
          </a:p>
        </p:txBody>
      </p:sp>
    </p:spTree>
    <p:extLst>
      <p:ext uri="{BB962C8B-B14F-4D97-AF65-F5344CB8AC3E}">
        <p14:creationId xmlns:p14="http://schemas.microsoft.com/office/powerpoint/2010/main" val="1070228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20</a:t>
            </a:fld>
            <a:endParaRPr lang="zh-CN" altLang="en-US"/>
          </a:p>
        </p:txBody>
      </p:sp>
    </p:spTree>
    <p:extLst>
      <p:ext uri="{BB962C8B-B14F-4D97-AF65-F5344CB8AC3E}">
        <p14:creationId xmlns:p14="http://schemas.microsoft.com/office/powerpoint/2010/main" val="1827827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1133435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42BDF-5908-4C48-8335-4E0DE86C9CA4}" type="slidenum">
              <a:rPr lang="zh-CN" altLang="en-US" smtClean="0"/>
              <a:t>22</a:t>
            </a:fld>
            <a:endParaRPr lang="zh-CN" altLang="en-US"/>
          </a:p>
        </p:txBody>
      </p:sp>
    </p:spTree>
    <p:extLst>
      <p:ext uri="{BB962C8B-B14F-4D97-AF65-F5344CB8AC3E}">
        <p14:creationId xmlns:p14="http://schemas.microsoft.com/office/powerpoint/2010/main" val="1965500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23</a:t>
            </a:fld>
            <a:endParaRPr lang="zh-CN" altLang="en-US"/>
          </a:p>
        </p:txBody>
      </p:sp>
    </p:spTree>
    <p:extLst>
      <p:ext uri="{BB962C8B-B14F-4D97-AF65-F5344CB8AC3E}">
        <p14:creationId xmlns:p14="http://schemas.microsoft.com/office/powerpoint/2010/main" val="3053548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24</a:t>
            </a:fld>
            <a:endParaRPr lang="zh-CN" altLang="en-US"/>
          </a:p>
        </p:txBody>
      </p:sp>
    </p:spTree>
    <p:extLst>
      <p:ext uri="{BB962C8B-B14F-4D97-AF65-F5344CB8AC3E}">
        <p14:creationId xmlns:p14="http://schemas.microsoft.com/office/powerpoint/2010/main" val="1285282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25</a:t>
            </a:fld>
            <a:endParaRPr lang="zh-CN" altLang="en-US"/>
          </a:p>
        </p:txBody>
      </p:sp>
    </p:spTree>
    <p:extLst>
      <p:ext uri="{BB962C8B-B14F-4D97-AF65-F5344CB8AC3E}">
        <p14:creationId xmlns:p14="http://schemas.microsoft.com/office/powerpoint/2010/main" val="580350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extLst>
      <p:ext uri="{BB962C8B-B14F-4D97-AF65-F5344CB8AC3E}">
        <p14:creationId xmlns:p14="http://schemas.microsoft.com/office/powerpoint/2010/main" val="3025269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27</a:t>
            </a:fld>
            <a:endParaRPr lang="zh-CN" altLang="en-US"/>
          </a:p>
        </p:txBody>
      </p:sp>
    </p:spTree>
    <p:extLst>
      <p:ext uri="{BB962C8B-B14F-4D97-AF65-F5344CB8AC3E}">
        <p14:creationId xmlns:p14="http://schemas.microsoft.com/office/powerpoint/2010/main" val="3836778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42BDF-5908-4C48-8335-4E0DE86C9CA4}" type="slidenum">
              <a:rPr lang="zh-CN" altLang="en-US" smtClean="0"/>
              <a:t>28</a:t>
            </a:fld>
            <a:endParaRPr lang="zh-CN" altLang="en-US"/>
          </a:p>
        </p:txBody>
      </p:sp>
    </p:spTree>
    <p:extLst>
      <p:ext uri="{BB962C8B-B14F-4D97-AF65-F5344CB8AC3E}">
        <p14:creationId xmlns:p14="http://schemas.microsoft.com/office/powerpoint/2010/main" val="3496095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942BDF-5908-4C48-8335-4E0DE86C9CA4}" type="slidenum">
              <a:rPr lang="zh-CN" altLang="en-US" smtClean="0"/>
              <a:t>3</a:t>
            </a:fld>
            <a:endParaRPr lang="zh-CN" altLang="en-US"/>
          </a:p>
        </p:txBody>
      </p:sp>
    </p:spTree>
    <p:extLst>
      <p:ext uri="{BB962C8B-B14F-4D97-AF65-F5344CB8AC3E}">
        <p14:creationId xmlns:p14="http://schemas.microsoft.com/office/powerpoint/2010/main" val="92935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4</a:t>
            </a:fld>
            <a:endParaRPr lang="zh-CN" altLang="en-US"/>
          </a:p>
        </p:txBody>
      </p:sp>
    </p:spTree>
    <p:extLst>
      <p:ext uri="{BB962C8B-B14F-4D97-AF65-F5344CB8AC3E}">
        <p14:creationId xmlns:p14="http://schemas.microsoft.com/office/powerpoint/2010/main" val="123315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5</a:t>
            </a:fld>
            <a:endParaRPr lang="zh-CN" altLang="en-US"/>
          </a:p>
        </p:txBody>
      </p:sp>
    </p:spTree>
    <p:extLst>
      <p:ext uri="{BB962C8B-B14F-4D97-AF65-F5344CB8AC3E}">
        <p14:creationId xmlns:p14="http://schemas.microsoft.com/office/powerpoint/2010/main" val="417320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endParaRPr lang="en-US" dirty="0"/>
          </a:p>
        </p:txBody>
      </p:sp>
    </p:spTree>
    <p:extLst>
      <p:ext uri="{BB962C8B-B14F-4D97-AF65-F5344CB8AC3E}">
        <p14:creationId xmlns:p14="http://schemas.microsoft.com/office/powerpoint/2010/main" val="403721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7</a:t>
            </a:fld>
            <a:endParaRPr lang="zh-CN" altLang="en-US"/>
          </a:p>
        </p:txBody>
      </p:sp>
    </p:spTree>
    <p:extLst>
      <p:ext uri="{BB962C8B-B14F-4D97-AF65-F5344CB8AC3E}">
        <p14:creationId xmlns:p14="http://schemas.microsoft.com/office/powerpoint/2010/main" val="3321233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66C945-3D58-4AE3-B9BB-2A51F5E6FE31}" type="slidenum">
              <a:rPr lang="zh-CN" altLang="en-US" smtClean="0"/>
              <a:t>8</a:t>
            </a:fld>
            <a:endParaRPr lang="zh-CN" altLang="en-US"/>
          </a:p>
        </p:txBody>
      </p:sp>
    </p:spTree>
    <p:extLst>
      <p:ext uri="{BB962C8B-B14F-4D97-AF65-F5344CB8AC3E}">
        <p14:creationId xmlns:p14="http://schemas.microsoft.com/office/powerpoint/2010/main" val="254398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998766-6A9C-4F2F-8D78-A8B7F422C2B3}" type="slidenum">
              <a:rPr lang="zh-CN" altLang="en-US" smtClean="0"/>
              <a:t>9</a:t>
            </a:fld>
            <a:endParaRPr lang="zh-CN" altLang="en-US"/>
          </a:p>
        </p:txBody>
      </p:sp>
    </p:spTree>
    <p:extLst>
      <p:ext uri="{BB962C8B-B14F-4D97-AF65-F5344CB8AC3E}">
        <p14:creationId xmlns:p14="http://schemas.microsoft.com/office/powerpoint/2010/main" val="3358978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191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79707"/>
            <a:ext cx="10515600" cy="859789"/>
          </a:xfrm>
          <a:prstGeom prst="rect">
            <a:avLst/>
          </a:prstGeom>
        </p:spPr>
        <p:txBody>
          <a:bodyPr lIns="68580" tIns="34290" rIns="68580" bIns="34290">
            <a:normAutofit/>
          </a:bodyPr>
          <a:lstStyle>
            <a:lvl1pPr algn="ctr">
              <a:defRPr sz="4000" b="1"/>
            </a:lvl1p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lIns="68580" tIns="34290" rIns="68580" bIns="34290"/>
          <a:lstStyle/>
          <a:p>
            <a:fld id="{89C1C7EA-A73E-43A9-911B-451D2BED6E57}" type="datetime1">
              <a:rPr lang="en-US" smtClean="0"/>
              <a:t>10/3/2020</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lIns="68580" tIns="34290" rIns="68580" bIns="34290"/>
          <a:lstStyle/>
          <a:p>
            <a:endParaRPr lang="en-US"/>
          </a:p>
        </p:txBody>
      </p:sp>
      <p:cxnSp>
        <p:nvCxnSpPr>
          <p:cNvPr id="6" name="Straight Connector 5"/>
          <p:cNvCxnSpPr/>
          <p:nvPr userDrawn="1"/>
        </p:nvCxnSpPr>
        <p:spPr>
          <a:xfrm rot="16200000">
            <a:off x="6096000" y="678055"/>
            <a:ext cx="0" cy="540000"/>
          </a:xfrm>
          <a:prstGeom prst="line">
            <a:avLst/>
          </a:prstGeom>
          <a:ln w="25400">
            <a:bevel/>
          </a:ln>
        </p:spPr>
        <p:style>
          <a:lnRef idx="1">
            <a:schemeClr val="accent1"/>
          </a:lnRef>
          <a:fillRef idx="0">
            <a:schemeClr val="accent1"/>
          </a:fillRef>
          <a:effectRef idx="0">
            <a:schemeClr val="accent1"/>
          </a:effectRef>
          <a:fontRef idx="minor">
            <a:schemeClr val="tx1"/>
          </a:fontRef>
        </p:style>
      </p:cxnSp>
      <p:sp>
        <p:nvSpPr>
          <p:cNvPr id="7" name="Slide Number Placeholder 4"/>
          <p:cNvSpPr>
            <a:spLocks noGrp="1"/>
          </p:cNvSpPr>
          <p:nvPr>
            <p:ph type="sldNum" sz="quarter" idx="12"/>
          </p:nvPr>
        </p:nvSpPr>
        <p:spPr>
          <a:xfrm>
            <a:off x="11262360" y="396240"/>
            <a:ext cx="640080" cy="365125"/>
          </a:xfrm>
          <a:prstGeom prst="rect">
            <a:avLst/>
          </a:prstGeom>
        </p:spPr>
        <p:txBody>
          <a:bodyPr lIns="68580" tIns="34290" rIns="68580" bIns="34290"/>
          <a:lstStyle/>
          <a:p>
            <a:fld id="{EA01570A-8480-497D-96D4-D725A6D7C6AA}" type="slidenum">
              <a:rPr lang="en-US" smtClean="0"/>
              <a:t>‹#›</a:t>
            </a:fld>
            <a:endParaRPr lang="en-US"/>
          </a:p>
        </p:txBody>
      </p:sp>
    </p:spTree>
    <p:extLst>
      <p:ext uri="{BB962C8B-B14F-4D97-AF65-F5344CB8AC3E}">
        <p14:creationId xmlns:p14="http://schemas.microsoft.com/office/powerpoint/2010/main" val="12287309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262360" y="396240"/>
            <a:ext cx="640080" cy="365125"/>
          </a:xfrm>
          <a:prstGeom prst="rect">
            <a:avLst/>
          </a:prstGeom>
        </p:spPr>
        <p:txBody>
          <a:bodyPr lIns="68580" tIns="34290" rIns="68580" bIns="34290"/>
          <a:lstStyle/>
          <a:p>
            <a:fld id="{EA01570A-8480-497D-96D4-D725A6D7C6AA}" type="slidenum">
              <a:rPr lang="en-US" smtClean="0"/>
              <a:t>‹#›</a:t>
            </a:fld>
            <a:endParaRPr lang="en-US"/>
          </a:p>
        </p:txBody>
      </p:sp>
    </p:spTree>
    <p:extLst>
      <p:ext uri="{BB962C8B-B14F-4D97-AF65-F5344CB8AC3E}">
        <p14:creationId xmlns:p14="http://schemas.microsoft.com/office/powerpoint/2010/main" val="8601640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778936" y="767788"/>
            <a:ext cx="10604499" cy="511013"/>
          </a:xfrm>
          <a:prstGeom prst="rect">
            <a:avLst/>
          </a:prstGeom>
        </p:spPr>
        <p:txBody>
          <a:bodyPr lIns="0" tIns="0" rIns="0" bIns="0"/>
          <a:lstStyle>
            <a:lvl1pPr marL="0" indent="0" algn="l">
              <a:lnSpc>
                <a:spcPct val="100000"/>
              </a:lnSpc>
              <a:spcBef>
                <a:spcPts val="0"/>
              </a:spcBef>
              <a:buNone/>
              <a:defRPr sz="2935"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sp>
        <p:nvSpPr>
          <p:cNvPr id="3" name="Text Placeholder 9"/>
          <p:cNvSpPr>
            <a:spLocks noGrp="1"/>
          </p:cNvSpPr>
          <p:nvPr>
            <p:ph type="body" sz="quarter" idx="11"/>
          </p:nvPr>
        </p:nvSpPr>
        <p:spPr>
          <a:xfrm>
            <a:off x="791633" y="1278801"/>
            <a:ext cx="10604499" cy="188459"/>
          </a:xfrm>
          <a:prstGeom prst="rect">
            <a:avLst/>
          </a:prstGeom>
        </p:spPr>
        <p:txBody>
          <a:bodyPr lIns="0" tIns="0" rIns="0" bIns="0"/>
          <a:lstStyle>
            <a:lvl1pPr marL="0" indent="0" algn="l">
              <a:lnSpc>
                <a:spcPts val="1200"/>
              </a:lnSpc>
              <a:spcBef>
                <a:spcPts val="0"/>
              </a:spcBef>
              <a:buNone/>
              <a:defRPr sz="12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dirty="0"/>
              <a:t>Click to edit Master text styles</a:t>
            </a:r>
          </a:p>
        </p:txBody>
      </p:sp>
      <p:cxnSp>
        <p:nvCxnSpPr>
          <p:cNvPr id="5" name="Straight Connector 4"/>
          <p:cNvCxnSpPr/>
          <p:nvPr userDrawn="1"/>
        </p:nvCxnSpPr>
        <p:spPr>
          <a:xfrm>
            <a:off x="791633" y="656089"/>
            <a:ext cx="1219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1940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0" y="356628"/>
            <a:ext cx="7518400" cy="471365"/>
          </a:xfrm>
          <a:prstGeom prst="rect">
            <a:avLst/>
          </a:prstGeom>
        </p:spPr>
        <p:txBody>
          <a:bodyPr wrap="none" lIns="0" tIns="0" rIns="0" bIns="0" anchor="ctr">
            <a:noAutofit/>
          </a:bodyPr>
          <a:lstStyle>
            <a:lvl1pPr algn="ctr">
              <a:defRPr sz="3200" b="1" baseline="0">
                <a:solidFill>
                  <a:schemeClr val="bg1">
                    <a:lumMod val="95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0" y="825949"/>
            <a:ext cx="5486400" cy="267661"/>
          </a:xfrm>
          <a:prstGeom prst="rect">
            <a:avLst/>
          </a:prstGeom>
        </p:spPr>
        <p:txBody>
          <a:bodyPr wrap="square" lIns="0" tIns="0" rIns="0" bIns="0" anchor="ctr">
            <a:noAutofit/>
          </a:bodyPr>
          <a:lstStyle>
            <a:lvl1pPr marL="0" indent="0" algn="ctr">
              <a:buNone/>
              <a:defRPr sz="1600" b="1" i="0" baseline="0">
                <a:solidFill>
                  <a:schemeClr val="bg1">
                    <a:lumMod val="95000"/>
                  </a:schemeClr>
                </a:solidFill>
                <a:latin typeface="+mn-lt"/>
              </a:defRPr>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dirty="0"/>
              <a:t>Subtext Goes Here</a:t>
            </a:r>
          </a:p>
        </p:txBody>
      </p:sp>
    </p:spTree>
    <p:extLst>
      <p:ext uri="{BB962C8B-B14F-4D97-AF65-F5344CB8AC3E}">
        <p14:creationId xmlns:p14="http://schemas.microsoft.com/office/powerpoint/2010/main" val="664439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2020/10/3 Saturday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2020/10/3 Saturday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5" r:id="rId15"/>
    <p:sldLayoutId id="2147483667" r:id="rId1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hemeOverride" Target="../theme/themeOverride4.xml"/><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hemeOverride" Target="../theme/themeOverride5.xml"/><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hemeOverride" Target="../theme/themeOverride6.xml"/><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hemeOverride" Target="../theme/themeOverride3.xm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xml"/><Relationship Id="rId7" Type="http://schemas.openxmlformats.org/officeDocument/2006/relationships/image" Target="../media/image5.jp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D71F22F-37FF-4380-94E1-0C8448C23BD6}"/>
              </a:ext>
            </a:extLst>
          </p:cNvPr>
          <p:cNvSpPr/>
          <p:nvPr/>
        </p:nvSpPr>
        <p:spPr>
          <a:xfrm>
            <a:off x="6152322" y="1417026"/>
            <a:ext cx="6039678" cy="5440974"/>
          </a:xfrm>
          <a:custGeom>
            <a:avLst/>
            <a:gdLst>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029825 w 4029825"/>
              <a:gd name="connsiteY0" fmla="*/ 0 h 2493639"/>
              <a:gd name="connsiteX1" fmla="*/ 4029825 w 4029825"/>
              <a:gd name="connsiteY1" fmla="*/ 2486078 h 2493639"/>
              <a:gd name="connsiteX2" fmla="*/ 0 w 4029825"/>
              <a:gd name="connsiteY2" fmla="*/ 2493639 h 2493639"/>
              <a:gd name="connsiteX3" fmla="*/ 3965574 w 4029825"/>
              <a:gd name="connsiteY3" fmla="*/ 100222 h 2493639"/>
              <a:gd name="connsiteX4" fmla="*/ 4029825 w 4029825"/>
              <a:gd name="connsiteY4" fmla="*/ 0 h 2493639"/>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9636" h="2486078">
                <a:moveTo>
                  <a:pt x="2759636" y="0"/>
                </a:moveTo>
                <a:lnTo>
                  <a:pt x="2759636" y="2486078"/>
                </a:lnTo>
                <a:lnTo>
                  <a:pt x="0" y="2486078"/>
                </a:lnTo>
                <a:cubicBezTo>
                  <a:pt x="1867913" y="2486078"/>
                  <a:pt x="2501655" y="677763"/>
                  <a:pt x="2695385" y="100222"/>
                </a:cubicBezTo>
                <a:lnTo>
                  <a:pt x="2759636" y="0"/>
                </a:lnTo>
                <a:close/>
              </a:path>
            </a:pathLst>
          </a:custGeom>
          <a:gradFill flip="none" rotWithShape="1">
            <a:gsLst>
              <a:gs pos="0">
                <a:srgbClr val="DD2323"/>
              </a:gs>
              <a:gs pos="92000">
                <a:srgbClr val="A62E25">
                  <a:alpha val="0"/>
                </a:srgbClr>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 name="任意多边形: 形状 2">
            <a:extLst>
              <a:ext uri="{FF2B5EF4-FFF2-40B4-BE49-F238E27FC236}">
                <a16:creationId xmlns:a16="http://schemas.microsoft.com/office/drawing/2014/main" id="{029C8553-1083-4637-AF60-FD798618A001}"/>
              </a:ext>
            </a:extLst>
          </p:cNvPr>
          <p:cNvSpPr/>
          <p:nvPr/>
        </p:nvSpPr>
        <p:spPr>
          <a:xfrm flipH="1" flipV="1">
            <a:off x="0" y="0"/>
            <a:ext cx="6039678" cy="5440974"/>
          </a:xfrm>
          <a:custGeom>
            <a:avLst/>
            <a:gdLst>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029825 w 4029825"/>
              <a:gd name="connsiteY0" fmla="*/ 0 h 2493639"/>
              <a:gd name="connsiteX1" fmla="*/ 4029825 w 4029825"/>
              <a:gd name="connsiteY1" fmla="*/ 2486078 h 2493639"/>
              <a:gd name="connsiteX2" fmla="*/ 0 w 4029825"/>
              <a:gd name="connsiteY2" fmla="*/ 2493639 h 2493639"/>
              <a:gd name="connsiteX3" fmla="*/ 3965574 w 4029825"/>
              <a:gd name="connsiteY3" fmla="*/ 100222 h 2493639"/>
              <a:gd name="connsiteX4" fmla="*/ 4029825 w 4029825"/>
              <a:gd name="connsiteY4" fmla="*/ 0 h 2493639"/>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9636" h="2486078">
                <a:moveTo>
                  <a:pt x="2759636" y="0"/>
                </a:moveTo>
                <a:lnTo>
                  <a:pt x="2759636" y="2486078"/>
                </a:lnTo>
                <a:lnTo>
                  <a:pt x="0" y="2486078"/>
                </a:lnTo>
                <a:cubicBezTo>
                  <a:pt x="1867913" y="2486078"/>
                  <a:pt x="2501655" y="677763"/>
                  <a:pt x="2695385" y="100222"/>
                </a:cubicBezTo>
                <a:lnTo>
                  <a:pt x="2759636" y="0"/>
                </a:lnTo>
                <a:close/>
              </a:path>
            </a:pathLst>
          </a:custGeom>
          <a:gradFill flip="none" rotWithShape="1">
            <a:gsLst>
              <a:gs pos="0">
                <a:srgbClr val="DD2323"/>
              </a:gs>
              <a:gs pos="92000">
                <a:srgbClr val="A62E25">
                  <a:alpha val="0"/>
                </a:srgbClr>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 name="任意多边形: 形状 3">
            <a:extLst>
              <a:ext uri="{FF2B5EF4-FFF2-40B4-BE49-F238E27FC236}">
                <a16:creationId xmlns:a16="http://schemas.microsoft.com/office/drawing/2014/main" id="{0E17A86D-8DD1-4FCB-A5EA-00C835E67DAA}"/>
              </a:ext>
            </a:extLst>
          </p:cNvPr>
          <p:cNvSpPr/>
          <p:nvPr/>
        </p:nvSpPr>
        <p:spPr>
          <a:xfrm>
            <a:off x="4890052" y="4452730"/>
            <a:ext cx="7301947" cy="2405269"/>
          </a:xfrm>
          <a:custGeom>
            <a:avLst/>
            <a:gdLst>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551510 w 4551510"/>
              <a:gd name="connsiteY0" fmla="*/ 0 h 2486443"/>
              <a:gd name="connsiteX1" fmla="*/ 4551510 w 4551510"/>
              <a:gd name="connsiteY1" fmla="*/ 2486078 h 2486443"/>
              <a:gd name="connsiteX2" fmla="*/ 0 w 4551510"/>
              <a:gd name="connsiteY2" fmla="*/ 2486078 h 2486443"/>
              <a:gd name="connsiteX3" fmla="*/ 4487259 w 4551510"/>
              <a:gd name="connsiteY3" fmla="*/ 100222 h 2486443"/>
              <a:gd name="connsiteX4" fmla="*/ 4551510 w 4551510"/>
              <a:gd name="connsiteY4" fmla="*/ 0 h 2486443"/>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510" h="2486078">
                <a:moveTo>
                  <a:pt x="4551510" y="0"/>
                </a:moveTo>
                <a:lnTo>
                  <a:pt x="4551510" y="2486078"/>
                </a:lnTo>
                <a:lnTo>
                  <a:pt x="0" y="2486078"/>
                </a:lnTo>
                <a:cubicBezTo>
                  <a:pt x="1867913" y="2486078"/>
                  <a:pt x="3650349" y="2452630"/>
                  <a:pt x="4487259" y="100222"/>
                </a:cubicBezTo>
                <a:lnTo>
                  <a:pt x="4551510" y="0"/>
                </a:lnTo>
                <a:close/>
              </a:path>
            </a:pathLst>
          </a:custGeom>
          <a:gradFill>
            <a:gsLst>
              <a:gs pos="20000">
                <a:srgbClr val="A62E25"/>
              </a:gs>
              <a:gs pos="90000">
                <a:srgbClr val="DD2323"/>
              </a:gs>
            </a:gsLst>
            <a:lin ang="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 name="任意多边形: 形状 4">
            <a:extLst>
              <a:ext uri="{FF2B5EF4-FFF2-40B4-BE49-F238E27FC236}">
                <a16:creationId xmlns:a16="http://schemas.microsoft.com/office/drawing/2014/main" id="{3CD38600-2246-4CE0-BFBE-EAF856D83E4D}"/>
              </a:ext>
            </a:extLst>
          </p:cNvPr>
          <p:cNvSpPr/>
          <p:nvPr/>
        </p:nvSpPr>
        <p:spPr>
          <a:xfrm flipH="1" flipV="1">
            <a:off x="-12032" y="0"/>
            <a:ext cx="4664193" cy="4527884"/>
          </a:xfrm>
          <a:custGeom>
            <a:avLst/>
            <a:gdLst>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029825 w 4029825"/>
              <a:gd name="connsiteY0" fmla="*/ 0 h 2493639"/>
              <a:gd name="connsiteX1" fmla="*/ 4029825 w 4029825"/>
              <a:gd name="connsiteY1" fmla="*/ 2486078 h 2493639"/>
              <a:gd name="connsiteX2" fmla="*/ 0 w 4029825"/>
              <a:gd name="connsiteY2" fmla="*/ 2493639 h 2493639"/>
              <a:gd name="connsiteX3" fmla="*/ 3965574 w 4029825"/>
              <a:gd name="connsiteY3" fmla="*/ 100222 h 2493639"/>
              <a:gd name="connsiteX4" fmla="*/ 4029825 w 4029825"/>
              <a:gd name="connsiteY4" fmla="*/ 0 h 2493639"/>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 name="connsiteX0" fmla="*/ 2766773 w 2766773"/>
              <a:gd name="connsiteY0" fmla="*/ 0 h 2685916"/>
              <a:gd name="connsiteX1" fmla="*/ 2759636 w 2766773"/>
              <a:gd name="connsiteY1" fmla="*/ 2685916 h 2685916"/>
              <a:gd name="connsiteX2" fmla="*/ 0 w 2766773"/>
              <a:gd name="connsiteY2" fmla="*/ 2685916 h 2685916"/>
              <a:gd name="connsiteX3" fmla="*/ 2695385 w 2766773"/>
              <a:gd name="connsiteY3" fmla="*/ 300060 h 2685916"/>
              <a:gd name="connsiteX4" fmla="*/ 2766773 w 2766773"/>
              <a:gd name="connsiteY4" fmla="*/ 0 h 2685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773" h="2685916">
                <a:moveTo>
                  <a:pt x="2766773" y="0"/>
                </a:moveTo>
                <a:lnTo>
                  <a:pt x="2759636" y="2685916"/>
                </a:lnTo>
                <a:lnTo>
                  <a:pt x="0" y="2685916"/>
                </a:lnTo>
                <a:cubicBezTo>
                  <a:pt x="1867913" y="2685916"/>
                  <a:pt x="2501655" y="877601"/>
                  <a:pt x="2695385" y="300060"/>
                </a:cubicBezTo>
                <a:lnTo>
                  <a:pt x="2766773" y="0"/>
                </a:lnTo>
                <a:close/>
              </a:path>
            </a:pathLst>
          </a:custGeom>
          <a:gradFill flip="none" rotWithShape="1">
            <a:gsLst>
              <a:gs pos="100000">
                <a:srgbClr val="D82423"/>
              </a:gs>
              <a:gs pos="0">
                <a:srgbClr val="DD2323"/>
              </a:gs>
              <a:gs pos="36000">
                <a:srgbClr val="A62E25"/>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 name="任意多边形: 形状 5">
            <a:extLst>
              <a:ext uri="{FF2B5EF4-FFF2-40B4-BE49-F238E27FC236}">
                <a16:creationId xmlns:a16="http://schemas.microsoft.com/office/drawing/2014/main" id="{4CBE2DF3-9BC0-46D8-83C8-3CF7C0C02369}"/>
              </a:ext>
            </a:extLst>
          </p:cNvPr>
          <p:cNvSpPr/>
          <p:nvPr/>
        </p:nvSpPr>
        <p:spPr>
          <a:xfrm flipH="1" flipV="1">
            <a:off x="0" y="0"/>
            <a:ext cx="12192000" cy="6858000"/>
          </a:xfrm>
          <a:custGeom>
            <a:avLst/>
            <a:gdLst>
              <a:gd name="connsiteX0" fmla="*/ 12192000 w 12192000"/>
              <a:gd name="connsiteY0" fmla="*/ 3429000 h 6858000"/>
              <a:gd name="connsiteX1" fmla="*/ 12192000 w 12192000"/>
              <a:gd name="connsiteY1" fmla="*/ 6858000 h 6858000"/>
              <a:gd name="connsiteX2" fmla="*/ 8763000 w 12192000"/>
              <a:gd name="connsiteY2" fmla="*/ 6858000 h 6858000"/>
              <a:gd name="connsiteX3" fmla="*/ 12192000 w 12192000"/>
              <a:gd name="connsiteY3" fmla="*/ 3429000 h 6858000"/>
              <a:gd name="connsiteX4" fmla="*/ 0 w 12192000"/>
              <a:gd name="connsiteY4" fmla="*/ 0 h 6858000"/>
              <a:gd name="connsiteX5" fmla="*/ 3429000 w 12192000"/>
              <a:gd name="connsiteY5" fmla="*/ 0 h 6858000"/>
              <a:gd name="connsiteX6" fmla="*/ 0 w 12192000"/>
              <a:gd name="connsiteY6" fmla="*/ 3429000 h 6858000"/>
              <a:gd name="connsiteX0" fmla="*/ 12192000 w 12192000"/>
              <a:gd name="connsiteY0" fmla="*/ 3429000 h 6858000"/>
              <a:gd name="connsiteX1" fmla="*/ 12192000 w 12192000"/>
              <a:gd name="connsiteY1" fmla="*/ 6858000 h 6858000"/>
              <a:gd name="connsiteX2" fmla="*/ 8763000 w 12192000"/>
              <a:gd name="connsiteY2" fmla="*/ 6858000 h 6858000"/>
              <a:gd name="connsiteX3" fmla="*/ 12192000 w 12192000"/>
              <a:gd name="connsiteY3" fmla="*/ 3429000 h 6858000"/>
              <a:gd name="connsiteX4" fmla="*/ 0 w 12192000"/>
              <a:gd name="connsiteY4" fmla="*/ 0 h 6858000"/>
              <a:gd name="connsiteX5" fmla="*/ 3429000 w 12192000"/>
              <a:gd name="connsiteY5" fmla="*/ 0 h 6858000"/>
              <a:gd name="connsiteX6" fmla="*/ 0 w 12192000"/>
              <a:gd name="connsiteY6" fmla="*/ 3429000 h 6858000"/>
              <a:gd name="connsiteX7" fmla="*/ 0 w 12192000"/>
              <a:gd name="connsiteY7" fmla="*/ 0 h 6858000"/>
              <a:gd name="connsiteX0" fmla="*/ 12192000 w 12192000"/>
              <a:gd name="connsiteY0" fmla="*/ 3429000 h 6858000"/>
              <a:gd name="connsiteX1" fmla="*/ 12192000 w 12192000"/>
              <a:gd name="connsiteY1" fmla="*/ 6858000 h 6858000"/>
              <a:gd name="connsiteX2" fmla="*/ 8763000 w 12192000"/>
              <a:gd name="connsiteY2" fmla="*/ 6858000 h 6858000"/>
              <a:gd name="connsiteX3" fmla="*/ 12192000 w 12192000"/>
              <a:gd name="connsiteY3" fmla="*/ 3429000 h 6858000"/>
              <a:gd name="connsiteX4" fmla="*/ 0 w 12192000"/>
              <a:gd name="connsiteY4" fmla="*/ 0 h 6858000"/>
              <a:gd name="connsiteX5" fmla="*/ 3429000 w 12192000"/>
              <a:gd name="connsiteY5" fmla="*/ 0 h 6858000"/>
              <a:gd name="connsiteX6" fmla="*/ 0 w 12192000"/>
              <a:gd name="connsiteY6" fmla="*/ 3429000 h 6858000"/>
              <a:gd name="connsiteX7" fmla="*/ 0 w 12192000"/>
              <a:gd name="connsiteY7" fmla="*/ 0 h 6858000"/>
              <a:gd name="connsiteX0" fmla="*/ 12192000 w 12192000"/>
              <a:gd name="connsiteY0" fmla="*/ 3429000 h 6858000"/>
              <a:gd name="connsiteX1" fmla="*/ 12192000 w 12192000"/>
              <a:gd name="connsiteY1" fmla="*/ 6858000 h 6858000"/>
              <a:gd name="connsiteX2" fmla="*/ 8763000 w 12192000"/>
              <a:gd name="connsiteY2" fmla="*/ 6858000 h 6858000"/>
              <a:gd name="connsiteX3" fmla="*/ 12192000 w 12192000"/>
              <a:gd name="connsiteY3" fmla="*/ 3429000 h 6858000"/>
              <a:gd name="connsiteX4" fmla="*/ 0 w 12192000"/>
              <a:gd name="connsiteY4" fmla="*/ 0 h 6858000"/>
              <a:gd name="connsiteX5" fmla="*/ 3429000 w 12192000"/>
              <a:gd name="connsiteY5" fmla="*/ 0 h 6858000"/>
              <a:gd name="connsiteX6" fmla="*/ 0 w 12192000"/>
              <a:gd name="connsiteY6" fmla="*/ 3429000 h 6858000"/>
              <a:gd name="connsiteX7" fmla="*/ 0 w 12192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192000" y="3429000"/>
                </a:moveTo>
                <a:lnTo>
                  <a:pt x="12192000" y="6858000"/>
                </a:lnTo>
                <a:lnTo>
                  <a:pt x="8763000" y="6858000"/>
                </a:lnTo>
                <a:cubicBezTo>
                  <a:pt x="10656784" y="6858000"/>
                  <a:pt x="12192000" y="5322784"/>
                  <a:pt x="12192000" y="3429000"/>
                </a:cubicBezTo>
                <a:close/>
                <a:moveTo>
                  <a:pt x="0" y="0"/>
                </a:moveTo>
                <a:lnTo>
                  <a:pt x="3429000" y="0"/>
                </a:lnTo>
                <a:cubicBezTo>
                  <a:pt x="640695" y="496956"/>
                  <a:pt x="437322" y="1147590"/>
                  <a:pt x="0" y="3429000"/>
                </a:cubicBezTo>
                <a:lnTo>
                  <a:pt x="0" y="0"/>
                </a:lnTo>
                <a:close/>
              </a:path>
            </a:pathLst>
          </a:custGeom>
          <a:gradFill flip="none" rotWithShape="1">
            <a:gsLst>
              <a:gs pos="0">
                <a:srgbClr val="DD2323"/>
              </a:gs>
              <a:gs pos="8000">
                <a:srgbClr val="A12F25"/>
              </a:gs>
              <a:gs pos="97000">
                <a:srgbClr val="A12F25"/>
              </a:gs>
              <a:gs pos="78000">
                <a:srgbClr val="DD2323"/>
              </a:gs>
              <a:gs pos="50000">
                <a:srgbClr val="DD2323"/>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pic>
        <p:nvPicPr>
          <p:cNvPr id="7" name="图片 6">
            <a:extLst>
              <a:ext uri="{FF2B5EF4-FFF2-40B4-BE49-F238E27FC236}">
                <a16:creationId xmlns:a16="http://schemas.microsoft.com/office/drawing/2014/main" id="{73A22FF6-D808-4F29-AA41-A55CBACA2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0472" y="1504612"/>
            <a:ext cx="3848776" cy="3848776"/>
          </a:xfrm>
          <a:prstGeom prst="rect">
            <a:avLst/>
          </a:prstGeom>
        </p:spPr>
      </p:pic>
      <p:sp>
        <p:nvSpPr>
          <p:cNvPr id="8" name="文本框 7">
            <a:extLst>
              <a:ext uri="{FF2B5EF4-FFF2-40B4-BE49-F238E27FC236}">
                <a16:creationId xmlns:a16="http://schemas.microsoft.com/office/drawing/2014/main" id="{859FFD4E-EFCC-43FD-9D7F-708FDEA657E2}"/>
              </a:ext>
            </a:extLst>
          </p:cNvPr>
          <p:cNvSpPr txBox="1"/>
          <p:nvPr/>
        </p:nvSpPr>
        <p:spPr>
          <a:xfrm>
            <a:off x="5351892" y="2530235"/>
            <a:ext cx="5384807" cy="830997"/>
          </a:xfrm>
          <a:prstGeom prst="rect">
            <a:avLst/>
          </a:prstGeom>
          <a:noFill/>
        </p:spPr>
        <p:txBody>
          <a:bodyPr wrap="none" rtlCol="0">
            <a:spAutoFit/>
          </a:bodyPr>
          <a:lstStyle/>
          <a:p>
            <a:r>
              <a:rPr lang="zh-CN" altLang="en-US" sz="4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携手筑梦  绽放未来</a:t>
            </a:r>
          </a:p>
        </p:txBody>
      </p:sp>
      <p:cxnSp>
        <p:nvCxnSpPr>
          <p:cNvPr id="9" name="直接连接符 8">
            <a:extLst>
              <a:ext uri="{FF2B5EF4-FFF2-40B4-BE49-F238E27FC236}">
                <a16:creationId xmlns:a16="http://schemas.microsoft.com/office/drawing/2014/main" id="{28BA28C0-F2B1-4AD1-8138-174D4CE3ADAE}"/>
              </a:ext>
            </a:extLst>
          </p:cNvPr>
          <p:cNvCxnSpPr/>
          <p:nvPr/>
        </p:nvCxnSpPr>
        <p:spPr>
          <a:xfrm>
            <a:off x="5287061" y="3429000"/>
            <a:ext cx="5514468" cy="0"/>
          </a:xfrm>
          <a:prstGeom prst="line">
            <a:avLst/>
          </a:prstGeom>
          <a:ln w="28575">
            <a:solidFill>
              <a:srgbClr val="A12F25"/>
            </a:solidFill>
          </a:ln>
        </p:spPr>
        <p:style>
          <a:lnRef idx="1">
            <a:schemeClr val="accent1"/>
          </a:lnRef>
          <a:fillRef idx="0">
            <a:schemeClr val="accent1"/>
          </a:fillRef>
          <a:effectRef idx="0">
            <a:schemeClr val="accent1"/>
          </a:effectRef>
          <a:fontRef idx="minor">
            <a:schemeClr val="tx1"/>
          </a:fontRef>
        </p:style>
      </p:cxnSp>
      <p:sp>
        <p:nvSpPr>
          <p:cNvPr id="10" name="PA-矩形 26">
            <a:extLst>
              <a:ext uri="{FF2B5EF4-FFF2-40B4-BE49-F238E27FC236}">
                <a16:creationId xmlns:a16="http://schemas.microsoft.com/office/drawing/2014/main" id="{4BEF0EDD-2509-4BA4-AEF8-007FA66E9C09}"/>
              </a:ext>
            </a:extLst>
          </p:cNvPr>
          <p:cNvSpPr/>
          <p:nvPr>
            <p:custDataLst>
              <p:tags r:id="rId2"/>
            </p:custDataLst>
          </p:nvPr>
        </p:nvSpPr>
        <p:spPr>
          <a:xfrm rot="21593722">
            <a:off x="5632167" y="3551160"/>
            <a:ext cx="4824256" cy="461665"/>
          </a:xfrm>
          <a:prstGeom prst="rect">
            <a:avLst/>
          </a:prstGeom>
          <a:noFill/>
        </p:spPr>
        <p:txBody>
          <a:bodyPr wrap="square">
            <a:spAutoFit/>
          </a:bodyPr>
          <a:lstStyle/>
          <a:p>
            <a:pPr algn="dist"/>
            <a:r>
              <a:rPr lang="en-US" altLang="zh-CN" sz="2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WORK SUMMATION</a:t>
            </a:r>
            <a:endParaRPr lang="zh-CN" altLang="en-US" sz="2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 name="文本框 10">
            <a:extLst>
              <a:ext uri="{FF2B5EF4-FFF2-40B4-BE49-F238E27FC236}">
                <a16:creationId xmlns:a16="http://schemas.microsoft.com/office/drawing/2014/main" id="{FB451D90-E1BB-48F4-BB72-6FFB3CF57A38}"/>
              </a:ext>
            </a:extLst>
          </p:cNvPr>
          <p:cNvSpPr txBox="1"/>
          <p:nvPr/>
        </p:nvSpPr>
        <p:spPr>
          <a:xfrm>
            <a:off x="6889463" y="4105109"/>
            <a:ext cx="2309664" cy="369332"/>
          </a:xfrm>
          <a:prstGeom prst="rect">
            <a:avLst/>
          </a:prstGeom>
          <a:solidFill>
            <a:schemeClr val="bg1"/>
          </a:solidFill>
        </p:spPr>
        <p:txBody>
          <a:bodyPr wrap="square" rtlCol="0">
            <a:spAutoFit/>
          </a:bodyPr>
          <a:lstStyle/>
          <a:p>
            <a:pPr algn="dist"/>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汇报人：</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XXXX</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pic>
        <p:nvPicPr>
          <p:cNvPr id="14" name="图片 13">
            <a:extLst>
              <a:ext uri="{FF2B5EF4-FFF2-40B4-BE49-F238E27FC236}">
                <a16:creationId xmlns:a16="http://schemas.microsoft.com/office/drawing/2014/main" id="{D56ECA86-5035-481E-AB07-1DAD4E0594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29034660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p:bldP spid="10" grpId="0"/>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7E72E140-BB51-4A19-A980-234825E79728}"/>
              </a:ext>
            </a:extLst>
          </p:cNvPr>
          <p:cNvGrpSpPr/>
          <p:nvPr/>
        </p:nvGrpSpPr>
        <p:grpSpPr>
          <a:xfrm>
            <a:off x="1104900" y="1747837"/>
            <a:ext cx="4845146" cy="5110163"/>
            <a:chOff x="1038225" y="1614487"/>
            <a:chExt cx="4845146" cy="5110163"/>
          </a:xfrm>
        </p:grpSpPr>
        <p:sp>
          <p:nvSpPr>
            <p:cNvPr id="6" name="任意多边形: 形状 5">
              <a:extLst>
                <a:ext uri="{FF2B5EF4-FFF2-40B4-BE49-F238E27FC236}">
                  <a16:creationId xmlns:a16="http://schemas.microsoft.com/office/drawing/2014/main" id="{1DC566C7-5986-4B0D-9814-C397C1C069FA}"/>
                </a:ext>
              </a:extLst>
            </p:cNvPr>
            <p:cNvSpPr/>
            <p:nvPr/>
          </p:nvSpPr>
          <p:spPr>
            <a:xfrm>
              <a:off x="1411096" y="2300364"/>
              <a:ext cx="4472275" cy="4424286"/>
            </a:xfrm>
            <a:custGeom>
              <a:avLst/>
              <a:gdLst>
                <a:gd name="connsiteX0" fmla="*/ 2548993 w 4472275"/>
                <a:gd name="connsiteY0" fmla="*/ 0 h 4424286"/>
                <a:gd name="connsiteX1" fmla="*/ 4472275 w 4472275"/>
                <a:gd name="connsiteY1" fmla="*/ 2452344 h 4424286"/>
                <a:gd name="connsiteX2" fmla="*/ 1957884 w 4472275"/>
                <a:gd name="connsiteY2" fmla="*/ 4424286 h 4424286"/>
                <a:gd name="connsiteX3" fmla="*/ 0 w 4472275"/>
                <a:gd name="connsiteY3" fmla="*/ 1927821 h 4424286"/>
                <a:gd name="connsiteX4" fmla="*/ 109878 w 4472275"/>
                <a:gd name="connsiteY4" fmla="*/ 2027685 h 4424286"/>
                <a:gd name="connsiteX5" fmla="*/ 1136842 w 4472275"/>
                <a:gd name="connsiteY5" fmla="*/ 2396356 h 4424286"/>
                <a:gd name="connsiteX6" fmla="*/ 2751330 w 4472275"/>
                <a:gd name="connsiteY6" fmla="*/ 781868 h 4424286"/>
                <a:gd name="connsiteX7" fmla="*/ 2556470 w 4472275"/>
                <a:gd name="connsiteY7" fmla="*/ 12307 h 4424286"/>
                <a:gd name="connsiteX8" fmla="*/ 2548993 w 4472275"/>
                <a:gd name="connsiteY8" fmla="*/ 0 h 44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2275" h="4424286">
                  <a:moveTo>
                    <a:pt x="2548993" y="0"/>
                  </a:moveTo>
                  <a:lnTo>
                    <a:pt x="4472275" y="2452344"/>
                  </a:lnTo>
                  <a:lnTo>
                    <a:pt x="1957884" y="4424286"/>
                  </a:lnTo>
                  <a:lnTo>
                    <a:pt x="0" y="1927821"/>
                  </a:lnTo>
                  <a:lnTo>
                    <a:pt x="109878" y="2027685"/>
                  </a:lnTo>
                  <a:cubicBezTo>
                    <a:pt x="388956" y="2258002"/>
                    <a:pt x="746742" y="2396356"/>
                    <a:pt x="1136842" y="2396356"/>
                  </a:cubicBezTo>
                  <a:cubicBezTo>
                    <a:pt x="2028499" y="2396356"/>
                    <a:pt x="2751330" y="1673525"/>
                    <a:pt x="2751330" y="781868"/>
                  </a:cubicBezTo>
                  <a:cubicBezTo>
                    <a:pt x="2751330" y="503225"/>
                    <a:pt x="2680741" y="241069"/>
                    <a:pt x="2556470" y="12307"/>
                  </a:cubicBezTo>
                  <a:lnTo>
                    <a:pt x="2548993" y="0"/>
                  </a:lnTo>
                  <a:close/>
                </a:path>
              </a:pathLst>
            </a:custGeom>
            <a:gradFill flip="none" rotWithShape="1">
              <a:gsLst>
                <a:gs pos="76000">
                  <a:schemeClr val="bg1">
                    <a:alpha val="0"/>
                  </a:schemeClr>
                </a:gs>
                <a:gs pos="22000">
                  <a:srgbClr val="DD232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 name="圆: 空心 1">
              <a:extLst>
                <a:ext uri="{FF2B5EF4-FFF2-40B4-BE49-F238E27FC236}">
                  <a16:creationId xmlns:a16="http://schemas.microsoft.com/office/drawing/2014/main" id="{16DE93B1-16B5-46C1-89CB-F22D6D4A6F2C}"/>
                </a:ext>
              </a:extLst>
            </p:cNvPr>
            <p:cNvSpPr/>
            <p:nvPr/>
          </p:nvSpPr>
          <p:spPr>
            <a:xfrm>
              <a:off x="1038225" y="1614487"/>
              <a:ext cx="3228975" cy="3228975"/>
            </a:xfrm>
            <a:prstGeom prst="donut">
              <a:avLst>
                <a:gd name="adj" fmla="val 7584"/>
              </a:avLst>
            </a:prstGeom>
            <a:gradFill>
              <a:gsLst>
                <a:gs pos="100000">
                  <a:srgbClr val="A12F25"/>
                </a:gs>
                <a:gs pos="752">
                  <a:srgbClr val="DD23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12" name="文本框 11">
            <a:extLst>
              <a:ext uri="{FF2B5EF4-FFF2-40B4-BE49-F238E27FC236}">
                <a16:creationId xmlns:a16="http://schemas.microsoft.com/office/drawing/2014/main" id="{3D07FCC9-45AF-41F1-BC10-FB1E77C549EC}"/>
              </a:ext>
            </a:extLst>
          </p:cNvPr>
          <p:cNvSpPr txBox="1"/>
          <p:nvPr/>
        </p:nvSpPr>
        <p:spPr>
          <a:xfrm flipH="1">
            <a:off x="110654" y="2300495"/>
            <a:ext cx="5217466" cy="2123658"/>
          </a:xfrm>
          <a:prstGeom prst="rect">
            <a:avLst/>
          </a:prstGeom>
          <a:noFill/>
        </p:spPr>
        <p:txBody>
          <a:bodyPr wrap="square" rtlCol="0">
            <a:spAutoFit/>
          </a:bodyPr>
          <a:lstStyle/>
          <a:p>
            <a:pPr algn="ctr"/>
            <a:r>
              <a:rPr lang="en-US" altLang="zh-CN" sz="6600" dirty="0">
                <a:solidFill>
                  <a:srgbClr val="A12F25"/>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a:t>
            </a:r>
          </a:p>
          <a:p>
            <a:pPr algn="ctr"/>
            <a:r>
              <a:rPr lang="en-US" altLang="zh-CN" sz="6600" dirty="0">
                <a:solidFill>
                  <a:srgbClr val="A12F25"/>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Part</a:t>
            </a:r>
          </a:p>
        </p:txBody>
      </p:sp>
      <p:grpSp>
        <p:nvGrpSpPr>
          <p:cNvPr id="16" name="组合 15">
            <a:extLst>
              <a:ext uri="{FF2B5EF4-FFF2-40B4-BE49-F238E27FC236}">
                <a16:creationId xmlns:a16="http://schemas.microsoft.com/office/drawing/2014/main" id="{BA73645C-81BE-4CA4-B8E6-9C965105C4BE}"/>
              </a:ext>
            </a:extLst>
          </p:cNvPr>
          <p:cNvGrpSpPr/>
          <p:nvPr/>
        </p:nvGrpSpPr>
        <p:grpSpPr>
          <a:xfrm>
            <a:off x="4553007" y="2007338"/>
            <a:ext cx="4951547" cy="1199659"/>
            <a:chOff x="4943532" y="2229341"/>
            <a:chExt cx="4951547" cy="1199659"/>
          </a:xfrm>
        </p:grpSpPr>
        <p:sp>
          <p:nvSpPr>
            <p:cNvPr id="13" name="文本框 12">
              <a:extLst>
                <a:ext uri="{FF2B5EF4-FFF2-40B4-BE49-F238E27FC236}">
                  <a16:creationId xmlns:a16="http://schemas.microsoft.com/office/drawing/2014/main" id="{D2A176AB-520E-4464-B8A5-C26A8B1D7F2F}"/>
                </a:ext>
              </a:extLst>
            </p:cNvPr>
            <p:cNvSpPr txBox="1"/>
            <p:nvPr/>
          </p:nvSpPr>
          <p:spPr>
            <a:xfrm>
              <a:off x="4943532" y="2229341"/>
              <a:ext cx="4951547" cy="923330"/>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zh-CN" altLang="en-US" sz="5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经验总结</a:t>
              </a:r>
            </a:p>
          </p:txBody>
        </p:sp>
        <p:cxnSp>
          <p:nvCxnSpPr>
            <p:cNvPr id="15" name="直接连接符 14">
              <a:extLst>
                <a:ext uri="{FF2B5EF4-FFF2-40B4-BE49-F238E27FC236}">
                  <a16:creationId xmlns:a16="http://schemas.microsoft.com/office/drawing/2014/main" id="{95D76E1B-862A-4E17-AF81-0857E82D38CF}"/>
                </a:ext>
              </a:extLst>
            </p:cNvPr>
            <p:cNvCxnSpPr/>
            <p:nvPr/>
          </p:nvCxnSpPr>
          <p:spPr>
            <a:xfrm>
              <a:off x="6096000" y="3429000"/>
              <a:ext cx="1009650" cy="0"/>
            </a:xfrm>
            <a:prstGeom prst="line">
              <a:avLst/>
            </a:prstGeom>
            <a:ln w="76200">
              <a:solidFill>
                <a:srgbClr val="A12F25"/>
              </a:solidFill>
            </a:ln>
          </p:spPr>
          <p:style>
            <a:lnRef idx="1">
              <a:schemeClr val="accent1"/>
            </a:lnRef>
            <a:fillRef idx="0">
              <a:schemeClr val="accent1"/>
            </a:fillRef>
            <a:effectRef idx="0">
              <a:schemeClr val="accent1"/>
            </a:effectRef>
            <a:fontRef idx="minor">
              <a:schemeClr val="tx1"/>
            </a:fontRef>
          </p:style>
        </p:cxnSp>
      </p:grpSp>
      <p:sp>
        <p:nvSpPr>
          <p:cNvPr id="17" name="PA-文本框 43">
            <a:extLst>
              <a:ext uri="{FF2B5EF4-FFF2-40B4-BE49-F238E27FC236}">
                <a16:creationId xmlns:a16="http://schemas.microsoft.com/office/drawing/2014/main" id="{ACD9D429-1200-4B13-AFD0-F5585B18A256}"/>
              </a:ext>
            </a:extLst>
          </p:cNvPr>
          <p:cNvSpPr txBox="1"/>
          <p:nvPr>
            <p:custDataLst>
              <p:tags r:id="rId2"/>
            </p:custDataLst>
          </p:nvPr>
        </p:nvSpPr>
        <p:spPr>
          <a:xfrm>
            <a:off x="5555384" y="3653304"/>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18" name="文本框 17">
            <a:extLst>
              <a:ext uri="{FF2B5EF4-FFF2-40B4-BE49-F238E27FC236}">
                <a16:creationId xmlns:a16="http://schemas.microsoft.com/office/drawing/2014/main" id="{F16DBB43-CC42-437E-A134-047C60FC986C}"/>
              </a:ext>
            </a:extLst>
          </p:cNvPr>
          <p:cNvSpPr txBox="1"/>
          <p:nvPr/>
        </p:nvSpPr>
        <p:spPr>
          <a:xfrm>
            <a:off x="8112770" y="3653304"/>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19" name="文本框 18">
            <a:extLst>
              <a:ext uri="{FF2B5EF4-FFF2-40B4-BE49-F238E27FC236}">
                <a16:creationId xmlns:a16="http://schemas.microsoft.com/office/drawing/2014/main" id="{3F41C9A3-9A9D-4CA7-8B64-292C1BD70ADB}"/>
              </a:ext>
            </a:extLst>
          </p:cNvPr>
          <p:cNvSpPr txBox="1"/>
          <p:nvPr/>
        </p:nvSpPr>
        <p:spPr>
          <a:xfrm>
            <a:off x="5555384" y="4453592"/>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20" name="文本框 19">
            <a:extLst>
              <a:ext uri="{FF2B5EF4-FFF2-40B4-BE49-F238E27FC236}">
                <a16:creationId xmlns:a16="http://schemas.microsoft.com/office/drawing/2014/main" id="{712C315B-AA2A-4DB4-B0F9-D61EDC26D749}"/>
              </a:ext>
            </a:extLst>
          </p:cNvPr>
          <p:cNvSpPr txBox="1"/>
          <p:nvPr/>
        </p:nvSpPr>
        <p:spPr>
          <a:xfrm>
            <a:off x="8112770" y="4453592"/>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pic>
        <p:nvPicPr>
          <p:cNvPr id="3" name="图片 2">
            <a:extLst>
              <a:ext uri="{FF2B5EF4-FFF2-40B4-BE49-F238E27FC236}">
                <a16:creationId xmlns:a16="http://schemas.microsoft.com/office/drawing/2014/main" id="{5CC8FC33-F2C4-4D07-A12C-99F756D616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1065848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iterate type="lt">
                                    <p:tmPct val="10000"/>
                                  </p:iterate>
                                  <p:childTnLst>
                                    <p:set>
                                      <p:cBhvr>
                                        <p:cTn id="6" dur="500" fill="hold">
                                          <p:stCondLst>
                                            <p:cond delay="0"/>
                                          </p:stCondLst>
                                        </p:cTn>
                                        <p:tgtEl>
                                          <p:spTgt spid="17"/>
                                        </p:tgtEl>
                                        <p:attrNameLst>
                                          <p:attrName>style.visibility</p:attrName>
                                        </p:attrNameLst>
                                      </p:cBhvr>
                                      <p:to>
                                        <p:strVal val="visible"/>
                                      </p:to>
                                    </p:set>
                                    <p:anim to="" calcmode="lin" valueType="num">
                                      <p:cBhvr>
                                        <p:cTn id="7" dur="500" fill="hold">
                                          <p:stCondLst>
                                            <p:cond delay="0"/>
                                          </p:stCondLst>
                                        </p:cTn>
                                        <p:tgtEl>
                                          <p:spTgt spid="17"/>
                                        </p:tgtEl>
                                        <p:attrNameLst>
                                          <p:attrName>ppt_h</p:attrName>
                                        </p:attrNameLst>
                                      </p:cBhvr>
                                      <p:tavLst>
                                        <p:tav tm="0" fmla="#ppt_h-#ppt_h*((1.5-1.5*$)^3-(1.5-1.5*$)^2)">
                                          <p:val>
                                            <p:strVal val="0"/>
                                          </p:val>
                                        </p:tav>
                                        <p:tav tm="100000">
                                          <p:val>
                                            <p:strVal val="1"/>
                                          </p:val>
                                        </p:tav>
                                      </p:tavLst>
                                    </p:anim>
                                    <p:anim to="" calcmode="lin" valueType="num">
                                      <p:cBhvr>
                                        <p:cTn id="8" dur="500" fill="hold">
                                          <p:stCondLst>
                                            <p:cond delay="0"/>
                                          </p:stCondLst>
                                        </p:cTn>
                                        <p:tgtEl>
                                          <p:spTgt spid="17"/>
                                        </p:tgtEl>
                                        <p:attrNameLst>
                                          <p:attrName>ppt_w</p:attrName>
                                        </p:attrNameLst>
                                      </p:cBhvr>
                                      <p:tavLst>
                                        <p:tav tm="0" fmla="#ppt_w-#ppt_w*((1.5-1.5*$)^3-(1.5-1.5*$)^2)">
                                          <p:val>
                                            <p:strVal val="0"/>
                                          </p:val>
                                        </p:tav>
                                        <p:tav tm="100000">
                                          <p:val>
                                            <p:strVal val="1"/>
                                          </p:val>
                                        </p:tav>
                                      </p:tavLst>
                                    </p:anim>
                                    <p:anim to="" calcmode="lin" valueType="num">
                                      <p:cBhvr>
                                        <p:cTn id="9" dur="500" fill="hold">
                                          <p:stCondLst>
                                            <p:cond delay="0"/>
                                          </p:stCondLst>
                                        </p:cTn>
                                        <p:tgtEl>
                                          <p:spTgt spid="17"/>
                                        </p:tgtEl>
                                        <p:attrNameLst>
                                          <p:attrName>ppt_x</p:attrName>
                                        </p:attrNameLst>
                                      </p:cBhvr>
                                      <p:tavLst>
                                        <p:tav tm="0" fmla="#ppt_x-(#ppt_x-0.5)*((1.5-1.5*$)^3-(1.5-1.5*$)^2)">
                                          <p:val>
                                            <p:strVal val="0"/>
                                          </p:val>
                                        </p:tav>
                                        <p:tav tm="100000">
                                          <p:val>
                                            <p:strVal val="1"/>
                                          </p:val>
                                        </p:tav>
                                      </p:tavLst>
                                    </p:anim>
                                    <p:anim to="" calcmode="lin" valueType="num">
                                      <p:cBhvr>
                                        <p:cTn id="10" dur="500" fill="hold">
                                          <p:stCondLst>
                                            <p:cond delay="0"/>
                                          </p:stCondLst>
                                        </p:cTn>
                                        <p:tgtEl>
                                          <p:spTgt spid="17"/>
                                        </p:tgtEl>
                                        <p:attrNameLst>
                                          <p:attrName>ppt_y</p:attrName>
                                        </p:attrNameLst>
                                      </p:cBhvr>
                                      <p:tavLst>
                                        <p:tav tm="0" fmla="#ppt_y-(#ppt_y-0.5)*((1.5-1.5*$)^3-(1.5-1.5*$)^2)">
                                          <p:val>
                                            <p:strVal val="0"/>
                                          </p:val>
                                        </p:tav>
                                        <p:tav tm="100000">
                                          <p:val>
                                            <p:strVal val="1"/>
                                          </p:val>
                                        </p:tav>
                                      </p:tavLst>
                                    </p:anim>
                                  </p:childTnLst>
                                </p:cTn>
                              </p:par>
                            </p:childTnLst>
                          </p:cTn>
                        </p:par>
                        <p:par>
                          <p:cTn id="11" fill="hold">
                            <p:stCondLst>
                              <p:cond delay="700"/>
                            </p:stCondLst>
                            <p:childTnLst>
                              <p:par>
                                <p:cTn id="12" presetID="0" presetClass="entr" presetSubtype="0" fill="hold" grpId="0" nodeType="afterEffect">
                                  <p:stCondLst>
                                    <p:cond delay="0"/>
                                  </p:stCondLst>
                                  <p:iterate type="lt">
                                    <p:tmPct val="10000"/>
                                  </p:iterate>
                                  <p:childTnLst>
                                    <p:set>
                                      <p:cBhvr>
                                        <p:cTn id="13" dur="500" fill="hold">
                                          <p:stCondLst>
                                            <p:cond delay="0"/>
                                          </p:stCondLst>
                                        </p:cTn>
                                        <p:tgtEl>
                                          <p:spTgt spid="18"/>
                                        </p:tgtEl>
                                        <p:attrNameLst>
                                          <p:attrName>style.visibility</p:attrName>
                                        </p:attrNameLst>
                                      </p:cBhvr>
                                      <p:to>
                                        <p:strVal val="visible"/>
                                      </p:to>
                                    </p:set>
                                    <p:anim to="" calcmode="lin" valueType="num">
                                      <p:cBhvr>
                                        <p:cTn id="14" dur="500" fill="hold">
                                          <p:stCondLst>
                                            <p:cond delay="0"/>
                                          </p:stCondLst>
                                        </p:cTn>
                                        <p:tgtEl>
                                          <p:spTgt spid="18"/>
                                        </p:tgtEl>
                                        <p:attrNameLst>
                                          <p:attrName>ppt_h</p:attrName>
                                        </p:attrNameLst>
                                      </p:cBhvr>
                                      <p:tavLst>
                                        <p:tav tm="0" fmla="#ppt_h-#ppt_h*((1.5-1.5*$)^3-(1.5-1.5*$)^2)">
                                          <p:val>
                                            <p:strVal val="0"/>
                                          </p:val>
                                        </p:tav>
                                        <p:tav tm="100000">
                                          <p:val>
                                            <p:strVal val="1"/>
                                          </p:val>
                                        </p:tav>
                                      </p:tavLst>
                                    </p:anim>
                                    <p:anim to="" calcmode="lin" valueType="num">
                                      <p:cBhvr>
                                        <p:cTn id="15" dur="500" fill="hold">
                                          <p:stCondLst>
                                            <p:cond delay="0"/>
                                          </p:stCondLst>
                                        </p:cTn>
                                        <p:tgtEl>
                                          <p:spTgt spid="18"/>
                                        </p:tgtEl>
                                        <p:attrNameLst>
                                          <p:attrName>ppt_w</p:attrName>
                                        </p:attrNameLst>
                                      </p:cBhvr>
                                      <p:tavLst>
                                        <p:tav tm="0" fmla="#ppt_w-#ppt_w*((1.5-1.5*$)^3-(1.5-1.5*$)^2)">
                                          <p:val>
                                            <p:strVal val="0"/>
                                          </p:val>
                                        </p:tav>
                                        <p:tav tm="100000">
                                          <p:val>
                                            <p:strVal val="1"/>
                                          </p:val>
                                        </p:tav>
                                      </p:tavLst>
                                    </p:anim>
                                    <p:anim to="" calcmode="lin" valueType="num">
                                      <p:cBhvr>
                                        <p:cTn id="16" dur="500" fill="hold">
                                          <p:stCondLst>
                                            <p:cond delay="0"/>
                                          </p:stCondLst>
                                        </p:cTn>
                                        <p:tgtEl>
                                          <p:spTgt spid="18"/>
                                        </p:tgtEl>
                                        <p:attrNameLst>
                                          <p:attrName>ppt_x</p:attrName>
                                        </p:attrNameLst>
                                      </p:cBhvr>
                                      <p:tavLst>
                                        <p:tav tm="0" fmla="#ppt_x-(#ppt_x-0.5)*((1.5-1.5*$)^3-(1.5-1.5*$)^2)">
                                          <p:val>
                                            <p:strVal val="0"/>
                                          </p:val>
                                        </p:tav>
                                        <p:tav tm="100000">
                                          <p:val>
                                            <p:strVal val="1"/>
                                          </p:val>
                                        </p:tav>
                                      </p:tavLst>
                                    </p:anim>
                                    <p:anim to="" calcmode="lin" valueType="num">
                                      <p:cBhvr>
                                        <p:cTn id="17" dur="500" fill="hold">
                                          <p:stCondLst>
                                            <p:cond delay="0"/>
                                          </p:stCondLst>
                                        </p:cTn>
                                        <p:tgtEl>
                                          <p:spTgt spid="18"/>
                                        </p:tgtEl>
                                        <p:attrNameLst>
                                          <p:attrName>ppt_y</p:attrName>
                                        </p:attrNameLst>
                                      </p:cBhvr>
                                      <p:tavLst>
                                        <p:tav tm="0" fmla="#ppt_y-(#ppt_y-0.5)*((1.5-1.5*$)^3-(1.5-1.5*$)^2)">
                                          <p:val>
                                            <p:strVal val="0"/>
                                          </p:val>
                                        </p:tav>
                                        <p:tav tm="100000">
                                          <p:val>
                                            <p:strVal val="1"/>
                                          </p:val>
                                        </p:tav>
                                      </p:tavLst>
                                    </p:anim>
                                  </p:childTnLst>
                                </p:cTn>
                              </p:par>
                            </p:childTnLst>
                          </p:cTn>
                        </p:par>
                        <p:par>
                          <p:cTn id="18" fill="hold">
                            <p:stCondLst>
                              <p:cond delay="1400"/>
                            </p:stCondLst>
                            <p:childTnLst>
                              <p:par>
                                <p:cTn id="19" presetID="0" presetClass="entr" presetSubtype="0" fill="hold" grpId="0" nodeType="afterEffect">
                                  <p:stCondLst>
                                    <p:cond delay="0"/>
                                  </p:stCondLst>
                                  <p:iterate type="lt">
                                    <p:tmPct val="10000"/>
                                  </p:iterate>
                                  <p:childTnLst>
                                    <p:set>
                                      <p:cBhvr>
                                        <p:cTn id="20" dur="500" fill="hold">
                                          <p:stCondLst>
                                            <p:cond delay="0"/>
                                          </p:stCondLst>
                                        </p:cTn>
                                        <p:tgtEl>
                                          <p:spTgt spid="19"/>
                                        </p:tgtEl>
                                        <p:attrNameLst>
                                          <p:attrName>style.visibility</p:attrName>
                                        </p:attrNameLst>
                                      </p:cBhvr>
                                      <p:to>
                                        <p:strVal val="visible"/>
                                      </p:to>
                                    </p:set>
                                    <p:anim to="" calcmode="lin" valueType="num">
                                      <p:cBhvr>
                                        <p:cTn id="21" dur="500" fill="hold">
                                          <p:stCondLst>
                                            <p:cond delay="0"/>
                                          </p:stCondLst>
                                        </p:cTn>
                                        <p:tgtEl>
                                          <p:spTgt spid="19"/>
                                        </p:tgtEl>
                                        <p:attrNameLst>
                                          <p:attrName>ppt_h</p:attrName>
                                        </p:attrNameLst>
                                      </p:cBhvr>
                                      <p:tavLst>
                                        <p:tav tm="0" fmla="#ppt_h-#ppt_h*((1.5-1.5*$)^3-(1.5-1.5*$)^2)">
                                          <p:val>
                                            <p:strVal val="0"/>
                                          </p:val>
                                        </p:tav>
                                        <p:tav tm="100000">
                                          <p:val>
                                            <p:strVal val="1"/>
                                          </p:val>
                                        </p:tav>
                                      </p:tavLst>
                                    </p:anim>
                                    <p:anim to="" calcmode="lin" valueType="num">
                                      <p:cBhvr>
                                        <p:cTn id="22" dur="500" fill="hold">
                                          <p:stCondLst>
                                            <p:cond delay="0"/>
                                          </p:stCondLst>
                                        </p:cTn>
                                        <p:tgtEl>
                                          <p:spTgt spid="19"/>
                                        </p:tgtEl>
                                        <p:attrNameLst>
                                          <p:attrName>ppt_w</p:attrName>
                                        </p:attrNameLst>
                                      </p:cBhvr>
                                      <p:tavLst>
                                        <p:tav tm="0" fmla="#ppt_w-#ppt_w*((1.5-1.5*$)^3-(1.5-1.5*$)^2)">
                                          <p:val>
                                            <p:strVal val="0"/>
                                          </p:val>
                                        </p:tav>
                                        <p:tav tm="100000">
                                          <p:val>
                                            <p:strVal val="1"/>
                                          </p:val>
                                        </p:tav>
                                      </p:tavLst>
                                    </p:anim>
                                    <p:anim to="" calcmode="lin" valueType="num">
                                      <p:cBhvr>
                                        <p:cTn id="23" dur="500" fill="hold">
                                          <p:stCondLst>
                                            <p:cond delay="0"/>
                                          </p:stCondLst>
                                        </p:cTn>
                                        <p:tgtEl>
                                          <p:spTgt spid="19"/>
                                        </p:tgtEl>
                                        <p:attrNameLst>
                                          <p:attrName>ppt_x</p:attrName>
                                        </p:attrNameLst>
                                      </p:cBhvr>
                                      <p:tavLst>
                                        <p:tav tm="0" fmla="#ppt_x-(#ppt_x-0.5)*((1.5-1.5*$)^3-(1.5-1.5*$)^2)">
                                          <p:val>
                                            <p:strVal val="0"/>
                                          </p:val>
                                        </p:tav>
                                        <p:tav tm="100000">
                                          <p:val>
                                            <p:strVal val="1"/>
                                          </p:val>
                                        </p:tav>
                                      </p:tavLst>
                                    </p:anim>
                                    <p:anim to="" calcmode="lin" valueType="num">
                                      <p:cBhvr>
                                        <p:cTn id="24" dur="500" fill="hold">
                                          <p:stCondLst>
                                            <p:cond delay="0"/>
                                          </p:stCondLst>
                                        </p:cTn>
                                        <p:tgtEl>
                                          <p:spTgt spid="19"/>
                                        </p:tgtEl>
                                        <p:attrNameLst>
                                          <p:attrName>ppt_y</p:attrName>
                                        </p:attrNameLst>
                                      </p:cBhvr>
                                      <p:tavLst>
                                        <p:tav tm="0" fmla="#ppt_y-(#ppt_y-0.5)*((1.5-1.5*$)^3-(1.5-1.5*$)^2)">
                                          <p:val>
                                            <p:strVal val="0"/>
                                          </p:val>
                                        </p:tav>
                                        <p:tav tm="100000">
                                          <p:val>
                                            <p:strVal val="1"/>
                                          </p:val>
                                        </p:tav>
                                      </p:tavLst>
                                    </p:anim>
                                  </p:childTnLst>
                                </p:cTn>
                              </p:par>
                            </p:childTnLst>
                          </p:cTn>
                        </p:par>
                        <p:par>
                          <p:cTn id="25" fill="hold">
                            <p:stCondLst>
                              <p:cond delay="2100"/>
                            </p:stCondLst>
                            <p:childTnLst>
                              <p:par>
                                <p:cTn id="26" presetID="0" presetClass="entr" presetSubtype="0" fill="hold" grpId="0" nodeType="afterEffect">
                                  <p:stCondLst>
                                    <p:cond delay="0"/>
                                  </p:stCondLst>
                                  <p:iterate type="lt">
                                    <p:tmPct val="10000"/>
                                  </p:iterate>
                                  <p:childTnLst>
                                    <p:set>
                                      <p:cBhvr>
                                        <p:cTn id="27" dur="500" fill="hold">
                                          <p:stCondLst>
                                            <p:cond delay="0"/>
                                          </p:stCondLst>
                                        </p:cTn>
                                        <p:tgtEl>
                                          <p:spTgt spid="20"/>
                                        </p:tgtEl>
                                        <p:attrNameLst>
                                          <p:attrName>style.visibility</p:attrName>
                                        </p:attrNameLst>
                                      </p:cBhvr>
                                      <p:to>
                                        <p:strVal val="visible"/>
                                      </p:to>
                                    </p:set>
                                    <p:anim to="" calcmode="lin" valueType="num">
                                      <p:cBhvr>
                                        <p:cTn id="28" dur="500" fill="hold">
                                          <p:stCondLst>
                                            <p:cond delay="0"/>
                                          </p:stCondLst>
                                        </p:cTn>
                                        <p:tgtEl>
                                          <p:spTgt spid="20"/>
                                        </p:tgtEl>
                                        <p:attrNameLst>
                                          <p:attrName>ppt_h</p:attrName>
                                        </p:attrNameLst>
                                      </p:cBhvr>
                                      <p:tavLst>
                                        <p:tav tm="0" fmla="#ppt_h-#ppt_h*((1.5-1.5*$)^3-(1.5-1.5*$)^2)">
                                          <p:val>
                                            <p:strVal val="0"/>
                                          </p:val>
                                        </p:tav>
                                        <p:tav tm="100000">
                                          <p:val>
                                            <p:strVal val="1"/>
                                          </p:val>
                                        </p:tav>
                                      </p:tavLst>
                                    </p:anim>
                                    <p:anim to="" calcmode="lin" valueType="num">
                                      <p:cBhvr>
                                        <p:cTn id="29" dur="500" fill="hold">
                                          <p:stCondLst>
                                            <p:cond delay="0"/>
                                          </p:stCondLst>
                                        </p:cTn>
                                        <p:tgtEl>
                                          <p:spTgt spid="20"/>
                                        </p:tgtEl>
                                        <p:attrNameLst>
                                          <p:attrName>ppt_w</p:attrName>
                                        </p:attrNameLst>
                                      </p:cBhvr>
                                      <p:tavLst>
                                        <p:tav tm="0" fmla="#ppt_w-#ppt_w*((1.5-1.5*$)^3-(1.5-1.5*$)^2)">
                                          <p:val>
                                            <p:strVal val="0"/>
                                          </p:val>
                                        </p:tav>
                                        <p:tav tm="100000">
                                          <p:val>
                                            <p:strVal val="1"/>
                                          </p:val>
                                        </p:tav>
                                      </p:tavLst>
                                    </p:anim>
                                    <p:anim to="" calcmode="lin" valueType="num">
                                      <p:cBhvr>
                                        <p:cTn id="30" dur="500" fill="hold">
                                          <p:stCondLst>
                                            <p:cond delay="0"/>
                                          </p:stCondLst>
                                        </p:cTn>
                                        <p:tgtEl>
                                          <p:spTgt spid="20"/>
                                        </p:tgtEl>
                                        <p:attrNameLst>
                                          <p:attrName>ppt_x</p:attrName>
                                        </p:attrNameLst>
                                      </p:cBhvr>
                                      <p:tavLst>
                                        <p:tav tm="0" fmla="#ppt_x-(#ppt_x-0.5)*((1.5-1.5*$)^3-(1.5-1.5*$)^2)">
                                          <p:val>
                                            <p:strVal val="0"/>
                                          </p:val>
                                        </p:tav>
                                        <p:tav tm="100000">
                                          <p:val>
                                            <p:strVal val="1"/>
                                          </p:val>
                                        </p:tav>
                                      </p:tavLst>
                                    </p:anim>
                                    <p:anim to="" calcmode="lin" valueType="num">
                                      <p:cBhvr>
                                        <p:cTn id="31" dur="500" fill="hold">
                                          <p:stCondLst>
                                            <p:cond delay="0"/>
                                          </p:stCondLst>
                                        </p:cTn>
                                        <p:tgtEl>
                                          <p:spTgt spid="20"/>
                                        </p:tgtEl>
                                        <p:attrNameLst>
                                          <p:attrName>ppt_y</p:attrName>
                                        </p:attrNameLst>
                                      </p:cBhvr>
                                      <p:tavLst>
                                        <p:tav tm="0" fmla="#ppt_y-(#ppt_y-0.5)*((1.5-1.5*$)^3-(1.5-1.5*$)^2)">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026584" y="5065083"/>
            <a:ext cx="2518396" cy="1364989"/>
          </a:xfrm>
          <a:prstGeom prst="rect">
            <a:avLst/>
          </a:prstGeom>
          <a:noFill/>
        </p:spPr>
        <p:txBody>
          <a:bodyPr wrap="square" rtlCol="0">
            <a:spAutoFit/>
          </a:bodyPr>
          <a:lstStyle/>
          <a:p>
            <a:r>
              <a:rPr lang="en-US" sz="1465" b="1"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PROJECTS DEVELOPMENT</a:t>
            </a:r>
            <a:endParaRPr lang="en-US" sz="1465"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variations of passages of Lorem Ipsum available, but the majority suffered.</a:t>
            </a:r>
          </a:p>
        </p:txBody>
      </p:sp>
      <p:sp>
        <p:nvSpPr>
          <p:cNvPr id="55" name="TextBox 54"/>
          <p:cNvSpPr txBox="1"/>
          <p:nvPr/>
        </p:nvSpPr>
        <p:spPr>
          <a:xfrm>
            <a:off x="3672023" y="4470047"/>
            <a:ext cx="2518396" cy="1364989"/>
          </a:xfrm>
          <a:prstGeom prst="rect">
            <a:avLst/>
          </a:prstGeom>
          <a:noFill/>
        </p:spPr>
        <p:txBody>
          <a:bodyPr wrap="square" rtlCol="0">
            <a:spAutoFit/>
          </a:bodyPr>
          <a:lstStyle/>
          <a:p>
            <a:r>
              <a:rPr lang="en-US" sz="1465" b="1"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PROJECTS DEVELOPMENT</a:t>
            </a:r>
            <a:endParaRPr lang="en-US" sz="146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variations of passages of Lorem Ipsum available, but the majority suffered.</a:t>
            </a:r>
          </a:p>
        </p:txBody>
      </p:sp>
      <p:sp>
        <p:nvSpPr>
          <p:cNvPr id="56" name="TextBox 55"/>
          <p:cNvSpPr txBox="1"/>
          <p:nvPr/>
        </p:nvSpPr>
        <p:spPr>
          <a:xfrm>
            <a:off x="6169071" y="3822396"/>
            <a:ext cx="2518396" cy="1364989"/>
          </a:xfrm>
          <a:prstGeom prst="rect">
            <a:avLst/>
          </a:prstGeom>
          <a:noFill/>
        </p:spPr>
        <p:txBody>
          <a:bodyPr wrap="square" rtlCol="0">
            <a:spAutoFit/>
          </a:bodyPr>
          <a:lstStyle/>
          <a:p>
            <a:r>
              <a:rPr lang="en-US" sz="1465" b="1"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PROJECTS DEVELOPMENT</a:t>
            </a:r>
            <a:endParaRPr lang="en-US" sz="14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variations of passages of Lorem Ipsum available, but the majority suffered.</a:t>
            </a:r>
          </a:p>
        </p:txBody>
      </p:sp>
      <p:sp>
        <p:nvSpPr>
          <p:cNvPr id="57" name="TextBox 56"/>
          <p:cNvSpPr txBox="1"/>
          <p:nvPr/>
        </p:nvSpPr>
        <p:spPr>
          <a:xfrm>
            <a:off x="8666120" y="3101449"/>
            <a:ext cx="2518396" cy="1364989"/>
          </a:xfrm>
          <a:prstGeom prst="rect">
            <a:avLst/>
          </a:prstGeom>
          <a:noFill/>
        </p:spPr>
        <p:txBody>
          <a:bodyPr wrap="square" rtlCol="0">
            <a:spAutoFit/>
          </a:bodyPr>
          <a:lstStyle/>
          <a:p>
            <a:r>
              <a:rPr lang="en-US" sz="1465" b="1"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PROJECTS DEVELOPMENT</a:t>
            </a:r>
            <a:endParaRPr lang="en-US" sz="14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variations of passages of Lorem Ipsum available, but the majority suffered.</a:t>
            </a:r>
          </a:p>
        </p:txBody>
      </p:sp>
      <p:grpSp>
        <p:nvGrpSpPr>
          <p:cNvPr id="44" name="Group 43"/>
          <p:cNvGrpSpPr/>
          <p:nvPr/>
        </p:nvGrpSpPr>
        <p:grpSpPr>
          <a:xfrm>
            <a:off x="3292849" y="3390764"/>
            <a:ext cx="2827291" cy="858637"/>
            <a:chOff x="2469637" y="2543073"/>
            <a:chExt cx="2120468" cy="643978"/>
          </a:xfrm>
        </p:grpSpPr>
        <p:sp>
          <p:nvSpPr>
            <p:cNvPr id="41" name="Flowchart: Data 40"/>
            <p:cNvSpPr/>
            <p:nvPr/>
          </p:nvSpPr>
          <p:spPr>
            <a:xfrm rot="16200000" flipH="1" flipV="1">
              <a:off x="4163077" y="2756126"/>
              <a:ext cx="640080" cy="213975"/>
            </a:xfrm>
            <a:prstGeom prst="flowChartInputOutpu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5" name="Group 51"/>
            <p:cNvGrpSpPr/>
            <p:nvPr/>
          </p:nvGrpSpPr>
          <p:grpSpPr>
            <a:xfrm>
              <a:off x="2469637" y="2543073"/>
              <a:ext cx="2120468" cy="643978"/>
              <a:chOff x="2460112" y="2094062"/>
              <a:chExt cx="2120468" cy="643978"/>
            </a:xfrm>
          </p:grpSpPr>
          <p:sp>
            <p:nvSpPr>
              <p:cNvPr id="33" name="Flowchart: Data 32"/>
              <p:cNvSpPr/>
              <p:nvPr/>
            </p:nvSpPr>
            <p:spPr>
              <a:xfrm rot="16200000" flipH="1" flipV="1">
                <a:off x="2247060" y="2307114"/>
                <a:ext cx="640080" cy="213975"/>
              </a:xfrm>
              <a:prstGeom prst="flowChartInputOutpu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5" name="Rectangle 34"/>
              <p:cNvSpPr/>
              <p:nvPr/>
            </p:nvSpPr>
            <p:spPr>
              <a:xfrm>
                <a:off x="2673145" y="2224816"/>
                <a:ext cx="1907435" cy="513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Step Two</a:t>
                </a:r>
              </a:p>
            </p:txBody>
          </p:sp>
        </p:grpSp>
      </p:grpSp>
      <p:grpSp>
        <p:nvGrpSpPr>
          <p:cNvPr id="29" name="Group 28"/>
          <p:cNvGrpSpPr/>
          <p:nvPr/>
        </p:nvGrpSpPr>
        <p:grpSpPr>
          <a:xfrm>
            <a:off x="8371581" y="2030635"/>
            <a:ext cx="2828548" cy="858636"/>
            <a:chOff x="6278686" y="1246786"/>
            <a:chExt cx="2121411" cy="643977"/>
          </a:xfrm>
        </p:grpSpPr>
        <p:sp>
          <p:nvSpPr>
            <p:cNvPr id="38" name="Flowchart: Data 37"/>
            <p:cNvSpPr/>
            <p:nvPr/>
          </p:nvSpPr>
          <p:spPr>
            <a:xfrm rot="16200000" flipH="1" flipV="1">
              <a:off x="6065634" y="1459838"/>
              <a:ext cx="640080" cy="213975"/>
            </a:xfrm>
            <a:prstGeom prst="flowChartInputOutpu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0" name="Pentagon 39"/>
            <p:cNvSpPr/>
            <p:nvPr/>
          </p:nvSpPr>
          <p:spPr>
            <a:xfrm>
              <a:off x="6492662" y="1377539"/>
              <a:ext cx="1907435" cy="51322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Step Four</a:t>
              </a:r>
            </a:p>
          </p:txBody>
        </p:sp>
      </p:grpSp>
      <p:grpSp>
        <p:nvGrpSpPr>
          <p:cNvPr id="46" name="Group 45"/>
          <p:cNvGrpSpPr/>
          <p:nvPr/>
        </p:nvGrpSpPr>
        <p:grpSpPr>
          <a:xfrm>
            <a:off x="5834839" y="2711549"/>
            <a:ext cx="2828548" cy="861905"/>
            <a:chOff x="4376129" y="2033662"/>
            <a:chExt cx="2121411" cy="646429"/>
          </a:xfrm>
        </p:grpSpPr>
        <p:sp>
          <p:nvSpPr>
            <p:cNvPr id="43" name="Flowchart: Data 42"/>
            <p:cNvSpPr/>
            <p:nvPr/>
          </p:nvSpPr>
          <p:spPr>
            <a:xfrm rot="16200000" flipH="1" flipV="1">
              <a:off x="6070512" y="2253063"/>
              <a:ext cx="640080" cy="213975"/>
            </a:xfrm>
            <a:prstGeom prst="flowChartInputOutp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8" name="Group 52"/>
            <p:cNvGrpSpPr/>
            <p:nvPr/>
          </p:nvGrpSpPr>
          <p:grpSpPr>
            <a:xfrm>
              <a:off x="4376129" y="2033662"/>
              <a:ext cx="2121411" cy="640165"/>
              <a:chOff x="4366604" y="1584651"/>
              <a:chExt cx="2121411" cy="640165"/>
            </a:xfrm>
          </p:grpSpPr>
          <p:sp>
            <p:nvSpPr>
              <p:cNvPr id="45" name="Rectangle 44"/>
              <p:cNvSpPr/>
              <p:nvPr/>
            </p:nvSpPr>
            <p:spPr>
              <a:xfrm>
                <a:off x="4580580" y="1711592"/>
                <a:ext cx="1907435" cy="5132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Step Three</a:t>
                </a:r>
              </a:p>
            </p:txBody>
          </p:sp>
          <p:sp>
            <p:nvSpPr>
              <p:cNvPr id="42" name="Flowchart: Data 41"/>
              <p:cNvSpPr/>
              <p:nvPr/>
            </p:nvSpPr>
            <p:spPr>
              <a:xfrm rot="16200000" flipH="1" flipV="1">
                <a:off x="4153552" y="1797703"/>
                <a:ext cx="640080" cy="213975"/>
              </a:xfrm>
              <a:prstGeom prst="flowChartInputOutp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grpSp>
        <p:nvGrpSpPr>
          <p:cNvPr id="31" name="Group 30"/>
          <p:cNvGrpSpPr/>
          <p:nvPr/>
        </p:nvGrpSpPr>
        <p:grpSpPr>
          <a:xfrm>
            <a:off x="1033645" y="4075063"/>
            <a:ext cx="2544504" cy="858637"/>
            <a:chOff x="775234" y="2780107"/>
            <a:chExt cx="1908378" cy="643978"/>
          </a:xfrm>
        </p:grpSpPr>
        <p:sp>
          <p:nvSpPr>
            <p:cNvPr id="27" name="Flowchart: Data 26"/>
            <p:cNvSpPr/>
            <p:nvPr/>
          </p:nvSpPr>
          <p:spPr>
            <a:xfrm rot="16200000" flipH="1" flipV="1">
              <a:off x="2256585" y="2993159"/>
              <a:ext cx="640080" cy="213975"/>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0" name="Rectangle 29"/>
            <p:cNvSpPr/>
            <p:nvPr/>
          </p:nvSpPr>
          <p:spPr>
            <a:xfrm>
              <a:off x="775234" y="2910861"/>
              <a:ext cx="1907435" cy="5132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86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Step One</a:t>
              </a:r>
            </a:p>
          </p:txBody>
        </p:sp>
      </p:grpSp>
      <p:sp>
        <p:nvSpPr>
          <p:cNvPr id="50" name="Rectangle 49"/>
          <p:cNvSpPr/>
          <p:nvPr/>
        </p:nvSpPr>
        <p:spPr>
          <a:xfrm>
            <a:off x="1664239" y="4386367"/>
            <a:ext cx="184731" cy="379335"/>
          </a:xfrm>
          <a:prstGeom prst="rect">
            <a:avLst/>
          </a:prstGeom>
        </p:spPr>
        <p:txBody>
          <a:bodyPr wrap="none">
            <a:spAutoFit/>
          </a:bodyPr>
          <a:lstStyle/>
          <a:p>
            <a:endParaRPr lang="en-US" sz="18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2" name="Freeform 42"/>
          <p:cNvSpPr>
            <a:spLocks noEditPoints="1"/>
          </p:cNvSpPr>
          <p:nvPr/>
        </p:nvSpPr>
        <p:spPr bwMode="auto">
          <a:xfrm>
            <a:off x="1871487" y="3413207"/>
            <a:ext cx="806575" cy="69426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accent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4" name="Freeform 86"/>
          <p:cNvSpPr>
            <a:spLocks noEditPoints="1"/>
          </p:cNvSpPr>
          <p:nvPr/>
        </p:nvSpPr>
        <p:spPr bwMode="auto">
          <a:xfrm>
            <a:off x="4484223" y="2574629"/>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accent2"/>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6" name="Freeform 57"/>
          <p:cNvSpPr>
            <a:spLocks noEditPoints="1"/>
          </p:cNvSpPr>
          <p:nvPr/>
        </p:nvSpPr>
        <p:spPr bwMode="auto">
          <a:xfrm>
            <a:off x="7000779" y="2100367"/>
            <a:ext cx="614475" cy="544747"/>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accent3"/>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9" name="Freeform 152"/>
          <p:cNvSpPr>
            <a:spLocks noEditPoints="1"/>
          </p:cNvSpPr>
          <p:nvPr/>
        </p:nvSpPr>
        <p:spPr bwMode="auto">
          <a:xfrm>
            <a:off x="9439916" y="1461863"/>
            <a:ext cx="690919" cy="638503"/>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accent4"/>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37" name="Group 6_1">
            <a:extLst>
              <a:ext uri="{FF2B5EF4-FFF2-40B4-BE49-F238E27FC236}">
                <a16:creationId xmlns:a16="http://schemas.microsoft.com/office/drawing/2014/main" id="{9F33F081-2EFF-4D3B-9F48-836E01D1FBAC}"/>
              </a:ext>
            </a:extLst>
          </p:cNvPr>
          <p:cNvGrpSpPr/>
          <p:nvPr/>
        </p:nvGrpSpPr>
        <p:grpSpPr>
          <a:xfrm>
            <a:off x="-2" y="303282"/>
            <a:ext cx="5294506" cy="707886"/>
            <a:chOff x="-2" y="303282"/>
            <a:chExt cx="5294506" cy="707886"/>
          </a:xfrm>
        </p:grpSpPr>
        <p:sp>
          <p:nvSpPr>
            <p:cNvPr id="47" name="矩形 46">
              <a:extLst>
                <a:ext uri="{FF2B5EF4-FFF2-40B4-BE49-F238E27FC236}">
                  <a16:creationId xmlns:a16="http://schemas.microsoft.com/office/drawing/2014/main" id="{0408FEE8-D129-42C4-97D5-B8892D5AA228}"/>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8" name="文本框 47">
              <a:extLst>
                <a:ext uri="{FF2B5EF4-FFF2-40B4-BE49-F238E27FC236}">
                  <a16:creationId xmlns:a16="http://schemas.microsoft.com/office/drawing/2014/main" id="{C53D8114-DB38-4428-96F4-3276F904478D}"/>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经验总结</a:t>
              </a:r>
            </a:p>
          </p:txBody>
        </p:sp>
      </p:grpSp>
      <p:pic>
        <p:nvPicPr>
          <p:cNvPr id="2" name="图片 1">
            <a:extLst>
              <a:ext uri="{FF2B5EF4-FFF2-40B4-BE49-F238E27FC236}">
                <a16:creationId xmlns:a16="http://schemas.microsoft.com/office/drawing/2014/main" id="{8402DB6D-F247-4514-A09F-72155A46F4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2" presetClass="entr" presetSubtype="4" accel="50000" decel="5000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ppt_x"/>
                                          </p:val>
                                        </p:tav>
                                        <p:tav tm="100000">
                                          <p:val>
                                            <p:strVal val="#ppt_x"/>
                                          </p:val>
                                        </p:tav>
                                      </p:tavLst>
                                    </p:anim>
                                    <p:anim calcmode="lin" valueType="num">
                                      <p:cBhvr additive="base">
                                        <p:cTn id="18" dur="500" fill="hold"/>
                                        <p:tgtEl>
                                          <p:spTgt spid="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accel="50000" decel="5000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0-#ppt_w/2"/>
                                          </p:val>
                                        </p:tav>
                                        <p:tav tm="100000">
                                          <p:val>
                                            <p:strVal val="#ppt_x"/>
                                          </p:val>
                                        </p:tav>
                                      </p:tavLst>
                                    </p:anim>
                                    <p:anim calcmode="lin" valueType="num">
                                      <p:cBhvr additive="base">
                                        <p:cTn id="23" dur="500" fill="hold"/>
                                        <p:tgtEl>
                                          <p:spTgt spid="44"/>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par>
                                <p:cTn id="30" presetID="2" presetClass="entr" presetSubtype="4" accel="50000" decel="5000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 calcmode="lin" valueType="num">
                                      <p:cBhvr additive="base">
                                        <p:cTn id="32" dur="500" fill="hold"/>
                                        <p:tgtEl>
                                          <p:spTgt spid="55"/>
                                        </p:tgtEl>
                                        <p:attrNameLst>
                                          <p:attrName>ppt_x</p:attrName>
                                        </p:attrNameLst>
                                      </p:cBhvr>
                                      <p:tavLst>
                                        <p:tav tm="0">
                                          <p:val>
                                            <p:strVal val="#ppt_x"/>
                                          </p:val>
                                        </p:tav>
                                        <p:tav tm="100000">
                                          <p:val>
                                            <p:strVal val="#ppt_x"/>
                                          </p:val>
                                        </p:tav>
                                      </p:tavLst>
                                    </p:anim>
                                    <p:anim calcmode="lin" valueType="num">
                                      <p:cBhvr additive="base">
                                        <p:cTn id="33" dur="500" fill="hold"/>
                                        <p:tgtEl>
                                          <p:spTgt spid="55"/>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8" accel="50000" decel="5000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0-#ppt_w/2"/>
                                          </p:val>
                                        </p:tav>
                                        <p:tav tm="100000">
                                          <p:val>
                                            <p:strVal val="#ppt_x"/>
                                          </p:val>
                                        </p:tav>
                                      </p:tavLst>
                                    </p:anim>
                                    <p:anim calcmode="lin" valueType="num">
                                      <p:cBhvr additive="base">
                                        <p:cTn id="38" dur="500" fill="hold"/>
                                        <p:tgtEl>
                                          <p:spTgt spid="46"/>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2" presetClass="entr" presetSubtype="4" accel="50000" decel="5000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ppt_x"/>
                                          </p:val>
                                        </p:tav>
                                        <p:tav tm="100000">
                                          <p:val>
                                            <p:strVal val="#ppt_x"/>
                                          </p:val>
                                        </p:tav>
                                      </p:tavLst>
                                    </p:anim>
                                    <p:anim calcmode="lin" valueType="num">
                                      <p:cBhvr additive="base">
                                        <p:cTn id="48" dur="500" fill="hold"/>
                                        <p:tgtEl>
                                          <p:spTgt spid="56"/>
                                        </p:tgtEl>
                                        <p:attrNameLst>
                                          <p:attrName>ppt_y</p:attrName>
                                        </p:attrNameLst>
                                      </p:cBhvr>
                                      <p:tavLst>
                                        <p:tav tm="0">
                                          <p:val>
                                            <p:strVal val="1+#ppt_h/2"/>
                                          </p:val>
                                        </p:tav>
                                        <p:tav tm="100000">
                                          <p:val>
                                            <p:strVal val="#ppt_y"/>
                                          </p:val>
                                        </p:tav>
                                      </p:tavLst>
                                    </p:anim>
                                  </p:childTnLst>
                                </p:cTn>
                              </p:par>
                            </p:childTnLst>
                          </p:cTn>
                        </p:par>
                        <p:par>
                          <p:cTn id="49" fill="hold">
                            <p:stCondLst>
                              <p:cond delay="3000"/>
                            </p:stCondLst>
                            <p:childTnLst>
                              <p:par>
                                <p:cTn id="50" presetID="2" presetClass="entr" presetSubtype="8" accel="50000" decel="5000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0-#ppt_w/2"/>
                                          </p:val>
                                        </p:tav>
                                        <p:tav tm="100000">
                                          <p:val>
                                            <p:strVal val="#ppt_x"/>
                                          </p:val>
                                        </p:tav>
                                      </p:tavLst>
                                    </p:anim>
                                    <p:anim calcmode="lin" valueType="num">
                                      <p:cBhvr additive="base">
                                        <p:cTn id="53" dur="500" fill="hold"/>
                                        <p:tgtEl>
                                          <p:spTgt spid="29"/>
                                        </p:tgtEl>
                                        <p:attrNameLst>
                                          <p:attrName>ppt_y</p:attrName>
                                        </p:attrNameLst>
                                      </p:cBhvr>
                                      <p:tavLst>
                                        <p:tav tm="0">
                                          <p:val>
                                            <p:strVal val="#ppt_y"/>
                                          </p:val>
                                        </p:tav>
                                        <p:tav tm="100000">
                                          <p:val>
                                            <p:strVal val="#ppt_y"/>
                                          </p:val>
                                        </p:tav>
                                      </p:tavLst>
                                    </p:anim>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2" presetClass="entr" presetSubtype="4" accel="50000" decel="50000" fill="hold" grpId="0" nodeType="with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500" fill="hold"/>
                                        <p:tgtEl>
                                          <p:spTgt spid="57"/>
                                        </p:tgtEl>
                                        <p:attrNameLst>
                                          <p:attrName>ppt_x</p:attrName>
                                        </p:attrNameLst>
                                      </p:cBhvr>
                                      <p:tavLst>
                                        <p:tav tm="0">
                                          <p:val>
                                            <p:strVal val="#ppt_x"/>
                                          </p:val>
                                        </p:tav>
                                        <p:tav tm="100000">
                                          <p:val>
                                            <p:strVal val="#ppt_x"/>
                                          </p:val>
                                        </p:tav>
                                      </p:tavLst>
                                    </p:anim>
                                    <p:anim calcmode="lin" valueType="num">
                                      <p:cBhvr additive="base">
                                        <p:cTn id="6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32" grpId="0" bldLvl="0" animBg="1"/>
      <p:bldP spid="34" grpId="0" bldLvl="0" animBg="1"/>
      <p:bldP spid="36" grpId="0" bldLvl="0" animBg="1"/>
      <p:bldP spid="3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箭头连接符 4">
            <a:extLst>
              <a:ext uri="{FF2B5EF4-FFF2-40B4-BE49-F238E27FC236}">
                <a16:creationId xmlns:a16="http://schemas.microsoft.com/office/drawing/2014/main" id="{734CAF61-9220-4595-A1BD-622928CB3947}"/>
              </a:ext>
            </a:extLst>
          </p:cNvPr>
          <p:cNvCxnSpPr/>
          <p:nvPr/>
        </p:nvCxnSpPr>
        <p:spPr>
          <a:xfrm>
            <a:off x="917575" y="2689262"/>
            <a:ext cx="10356850" cy="0"/>
          </a:xfrm>
          <a:prstGeom prst="straightConnector1">
            <a:avLst/>
          </a:prstGeom>
          <a:ln w="76200" cap="rnd">
            <a:solidFill>
              <a:schemeClr val="accent1"/>
            </a:solidFill>
            <a:round/>
            <a:tailEnd type="triangle"/>
          </a:ln>
        </p:spPr>
        <p:style>
          <a:lnRef idx="1">
            <a:schemeClr val="accent1"/>
          </a:lnRef>
          <a:fillRef idx="0">
            <a:schemeClr val="accent1"/>
          </a:fillRef>
          <a:effectRef idx="0">
            <a:schemeClr val="accent1"/>
          </a:effectRef>
          <a:fontRef idx="minor">
            <a:schemeClr val="tx1"/>
          </a:fontRef>
        </p:style>
      </p:cxnSp>
      <p:grpSp>
        <p:nvGrpSpPr>
          <p:cNvPr id="6" name="ísļïďé">
            <a:extLst>
              <a:ext uri="{FF2B5EF4-FFF2-40B4-BE49-F238E27FC236}">
                <a16:creationId xmlns:a16="http://schemas.microsoft.com/office/drawing/2014/main" id="{98171E5A-52CC-4BD5-8460-D0789DABB019}"/>
              </a:ext>
            </a:extLst>
          </p:cNvPr>
          <p:cNvGrpSpPr/>
          <p:nvPr/>
        </p:nvGrpSpPr>
        <p:grpSpPr>
          <a:xfrm>
            <a:off x="2650520" y="3767419"/>
            <a:ext cx="541340" cy="541340"/>
            <a:chOff x="1783155" y="3763960"/>
            <a:chExt cx="541340" cy="541340"/>
          </a:xfrm>
        </p:grpSpPr>
        <p:sp>
          <p:nvSpPr>
            <p:cNvPr id="34" name="íṧḷide">
              <a:extLst>
                <a:ext uri="{FF2B5EF4-FFF2-40B4-BE49-F238E27FC236}">
                  <a16:creationId xmlns:a16="http://schemas.microsoft.com/office/drawing/2014/main" id="{2193BC7A-C3F5-4461-A022-30330744ACE3}"/>
                </a:ext>
              </a:extLst>
            </p:cNvPr>
            <p:cNvSpPr/>
            <p:nvPr/>
          </p:nvSpPr>
          <p:spPr>
            <a:xfrm>
              <a:off x="1783155" y="3763960"/>
              <a:ext cx="541340" cy="541340"/>
            </a:xfrm>
            <a:prstGeom prst="ellipse">
              <a:avLst/>
            </a:prstGeom>
            <a:solidFill>
              <a:schemeClr val="accent2">
                <a:lumMod val="100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377"/>
              <a:endParaRPr lang="zh-CN" altLang="en-US"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5" name="ïṡļîḑé">
              <a:extLst>
                <a:ext uri="{FF2B5EF4-FFF2-40B4-BE49-F238E27FC236}">
                  <a16:creationId xmlns:a16="http://schemas.microsoft.com/office/drawing/2014/main" id="{8445BE15-175F-4CAC-B026-6E259775891A}"/>
                </a:ext>
              </a:extLst>
            </p:cNvPr>
            <p:cNvSpPr/>
            <p:nvPr/>
          </p:nvSpPr>
          <p:spPr>
            <a:xfrm>
              <a:off x="1886365" y="3867423"/>
              <a:ext cx="334922" cy="334416"/>
            </a:xfrm>
            <a:custGeom>
              <a:avLst/>
              <a:gdLst>
                <a:gd name="T0" fmla="*/ 2332 w 4663"/>
                <a:gd name="T1" fmla="*/ 0 h 4663"/>
                <a:gd name="T2" fmla="*/ 0 w 4663"/>
                <a:gd name="T3" fmla="*/ 2332 h 4663"/>
                <a:gd name="T4" fmla="*/ 2332 w 4663"/>
                <a:gd name="T5" fmla="*/ 4663 h 4663"/>
                <a:gd name="T6" fmla="*/ 4663 w 4663"/>
                <a:gd name="T7" fmla="*/ 2332 h 4663"/>
                <a:gd name="T8" fmla="*/ 2332 w 4663"/>
                <a:gd name="T9" fmla="*/ 0 h 4663"/>
                <a:gd name="T10" fmla="*/ 1694 w 4663"/>
                <a:gd name="T11" fmla="*/ 1888 h 4663"/>
                <a:gd name="T12" fmla="*/ 1699 w 4663"/>
                <a:gd name="T13" fmla="*/ 1883 h 4663"/>
                <a:gd name="T14" fmla="*/ 1724 w 4663"/>
                <a:gd name="T15" fmla="*/ 1825 h 4663"/>
                <a:gd name="T16" fmla="*/ 1718 w 4663"/>
                <a:gd name="T17" fmla="*/ 1395 h 4663"/>
                <a:gd name="T18" fmla="*/ 2108 w 4663"/>
                <a:gd name="T19" fmla="*/ 1006 h 4663"/>
                <a:gd name="T20" fmla="*/ 2159 w 4663"/>
                <a:gd name="T21" fmla="*/ 993 h 4663"/>
                <a:gd name="T22" fmla="*/ 2165 w 4663"/>
                <a:gd name="T23" fmla="*/ 991 h 4663"/>
                <a:gd name="T24" fmla="*/ 2207 w 4663"/>
                <a:gd name="T25" fmla="*/ 989 h 4663"/>
                <a:gd name="T26" fmla="*/ 2207 w 4663"/>
                <a:gd name="T27" fmla="*/ 992 h 4663"/>
                <a:gd name="T28" fmla="*/ 2217 w 4663"/>
                <a:gd name="T29" fmla="*/ 991 h 4663"/>
                <a:gd name="T30" fmla="*/ 2244 w 4663"/>
                <a:gd name="T31" fmla="*/ 987 h 4663"/>
                <a:gd name="T32" fmla="*/ 2253 w 4663"/>
                <a:gd name="T33" fmla="*/ 985 h 4663"/>
                <a:gd name="T34" fmla="*/ 2510 w 4663"/>
                <a:gd name="T35" fmla="*/ 1043 h 4663"/>
                <a:gd name="T36" fmla="*/ 2614 w 4663"/>
                <a:gd name="T37" fmla="*/ 1079 h 4663"/>
                <a:gd name="T38" fmla="*/ 2906 w 4663"/>
                <a:gd name="T39" fmla="*/ 1260 h 4663"/>
                <a:gd name="T40" fmla="*/ 2980 w 4663"/>
                <a:gd name="T41" fmla="*/ 1830 h 4663"/>
                <a:gd name="T42" fmla="*/ 2987 w 4663"/>
                <a:gd name="T43" fmla="*/ 1878 h 4663"/>
                <a:gd name="T44" fmla="*/ 2996 w 4663"/>
                <a:gd name="T45" fmla="*/ 1888 h 4663"/>
                <a:gd name="T46" fmla="*/ 2984 w 4663"/>
                <a:gd name="T47" fmla="*/ 2083 h 4663"/>
                <a:gd name="T48" fmla="*/ 2943 w 4663"/>
                <a:gd name="T49" fmla="*/ 2171 h 4663"/>
                <a:gd name="T50" fmla="*/ 2929 w 4663"/>
                <a:gd name="T51" fmla="*/ 2201 h 4663"/>
                <a:gd name="T52" fmla="*/ 2324 w 4663"/>
                <a:gd name="T53" fmla="*/ 2838 h 4663"/>
                <a:gd name="T54" fmla="*/ 1759 w 4663"/>
                <a:gd name="T55" fmla="*/ 2201 h 4663"/>
                <a:gd name="T56" fmla="*/ 1744 w 4663"/>
                <a:gd name="T57" fmla="*/ 2169 h 4663"/>
                <a:gd name="T58" fmla="*/ 1702 w 4663"/>
                <a:gd name="T59" fmla="*/ 2072 h 4663"/>
                <a:gd name="T60" fmla="*/ 1694 w 4663"/>
                <a:gd name="T61" fmla="*/ 1888 h 4663"/>
                <a:gd name="T62" fmla="*/ 1154 w 4663"/>
                <a:gd name="T63" fmla="*/ 3191 h 4663"/>
                <a:gd name="T64" fmla="*/ 1340 w 4663"/>
                <a:gd name="T65" fmla="*/ 3065 h 4663"/>
                <a:gd name="T66" fmla="*/ 1840 w 4663"/>
                <a:gd name="T67" fmla="*/ 2847 h 4663"/>
                <a:gd name="T68" fmla="*/ 1858 w 4663"/>
                <a:gd name="T69" fmla="*/ 2831 h 4663"/>
                <a:gd name="T70" fmla="*/ 1914 w 4663"/>
                <a:gd name="T71" fmla="*/ 2774 h 4663"/>
                <a:gd name="T72" fmla="*/ 1927 w 4663"/>
                <a:gd name="T73" fmla="*/ 2762 h 4663"/>
                <a:gd name="T74" fmla="*/ 1940 w 4663"/>
                <a:gd name="T75" fmla="*/ 2774 h 4663"/>
                <a:gd name="T76" fmla="*/ 2324 w 4663"/>
                <a:gd name="T77" fmla="*/ 2954 h 4663"/>
                <a:gd name="T78" fmla="*/ 2714 w 4663"/>
                <a:gd name="T79" fmla="*/ 2790 h 4663"/>
                <a:gd name="T80" fmla="*/ 2724 w 4663"/>
                <a:gd name="T81" fmla="*/ 2782 h 4663"/>
                <a:gd name="T82" fmla="*/ 2750 w 4663"/>
                <a:gd name="T83" fmla="*/ 2795 h 4663"/>
                <a:gd name="T84" fmla="*/ 2834 w 4663"/>
                <a:gd name="T85" fmla="*/ 2855 h 4663"/>
                <a:gd name="T86" fmla="*/ 2858 w 4663"/>
                <a:gd name="T87" fmla="*/ 2867 h 4663"/>
                <a:gd name="T88" fmla="*/ 2856 w 4663"/>
                <a:gd name="T89" fmla="*/ 2870 h 4663"/>
                <a:gd name="T90" fmla="*/ 2866 w 4663"/>
                <a:gd name="T91" fmla="*/ 2876 h 4663"/>
                <a:gd name="T92" fmla="*/ 2944 w 4663"/>
                <a:gd name="T93" fmla="*/ 2918 h 4663"/>
                <a:gd name="T94" fmla="*/ 3024 w 4663"/>
                <a:gd name="T95" fmla="*/ 2949 h 4663"/>
                <a:gd name="T96" fmla="*/ 3291 w 4663"/>
                <a:gd name="T97" fmla="*/ 3055 h 4663"/>
                <a:gd name="T98" fmla="*/ 3316 w 4663"/>
                <a:gd name="T99" fmla="*/ 3063 h 4663"/>
                <a:gd name="T100" fmla="*/ 3507 w 4663"/>
                <a:gd name="T101" fmla="*/ 3187 h 4663"/>
                <a:gd name="T102" fmla="*/ 3739 w 4663"/>
                <a:gd name="T103" fmla="*/ 4067 h 4663"/>
                <a:gd name="T104" fmla="*/ 2332 w 4663"/>
                <a:gd name="T105" fmla="*/ 4567 h 4663"/>
                <a:gd name="T106" fmla="*/ 925 w 4663"/>
                <a:gd name="T107" fmla="*/ 4067 h 4663"/>
                <a:gd name="T108" fmla="*/ 1154 w 4663"/>
                <a:gd name="T109" fmla="*/ 3191 h 4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63" h="4663">
                  <a:moveTo>
                    <a:pt x="2332" y="0"/>
                  </a:moveTo>
                  <a:cubicBezTo>
                    <a:pt x="1046" y="0"/>
                    <a:pt x="0" y="1046"/>
                    <a:pt x="0" y="2332"/>
                  </a:cubicBezTo>
                  <a:cubicBezTo>
                    <a:pt x="0" y="3617"/>
                    <a:pt x="1046" y="4663"/>
                    <a:pt x="2332" y="4663"/>
                  </a:cubicBezTo>
                  <a:cubicBezTo>
                    <a:pt x="3617" y="4663"/>
                    <a:pt x="4663" y="3617"/>
                    <a:pt x="4663" y="2332"/>
                  </a:cubicBezTo>
                  <a:cubicBezTo>
                    <a:pt x="4663" y="1046"/>
                    <a:pt x="3617" y="0"/>
                    <a:pt x="2332" y="0"/>
                  </a:cubicBezTo>
                  <a:close/>
                  <a:moveTo>
                    <a:pt x="1694" y="1888"/>
                  </a:moveTo>
                  <a:lnTo>
                    <a:pt x="1699" y="1883"/>
                  </a:lnTo>
                  <a:cubicBezTo>
                    <a:pt x="1718" y="1869"/>
                    <a:pt x="1727" y="1848"/>
                    <a:pt x="1724" y="1825"/>
                  </a:cubicBezTo>
                  <a:cubicBezTo>
                    <a:pt x="1677" y="1543"/>
                    <a:pt x="1708" y="1425"/>
                    <a:pt x="1718" y="1395"/>
                  </a:cubicBezTo>
                  <a:cubicBezTo>
                    <a:pt x="1800" y="1143"/>
                    <a:pt x="2058" y="1027"/>
                    <a:pt x="2108" y="1006"/>
                  </a:cubicBezTo>
                  <a:cubicBezTo>
                    <a:pt x="2119" y="1002"/>
                    <a:pt x="2139" y="996"/>
                    <a:pt x="2159" y="993"/>
                  </a:cubicBezTo>
                  <a:lnTo>
                    <a:pt x="2165" y="991"/>
                  </a:lnTo>
                  <a:lnTo>
                    <a:pt x="2207" y="989"/>
                  </a:lnTo>
                  <a:lnTo>
                    <a:pt x="2207" y="992"/>
                  </a:lnTo>
                  <a:lnTo>
                    <a:pt x="2217" y="991"/>
                  </a:lnTo>
                  <a:cubicBezTo>
                    <a:pt x="2225" y="990"/>
                    <a:pt x="2233" y="989"/>
                    <a:pt x="2244" y="987"/>
                  </a:cubicBezTo>
                  <a:lnTo>
                    <a:pt x="2253" y="985"/>
                  </a:lnTo>
                  <a:cubicBezTo>
                    <a:pt x="2261" y="985"/>
                    <a:pt x="2361" y="998"/>
                    <a:pt x="2510" y="1043"/>
                  </a:cubicBezTo>
                  <a:lnTo>
                    <a:pt x="2614" y="1079"/>
                  </a:lnTo>
                  <a:cubicBezTo>
                    <a:pt x="2803" y="1135"/>
                    <a:pt x="2890" y="1239"/>
                    <a:pt x="2906" y="1260"/>
                  </a:cubicBezTo>
                  <a:cubicBezTo>
                    <a:pt x="3058" y="1432"/>
                    <a:pt x="3017" y="1691"/>
                    <a:pt x="2980" y="1830"/>
                  </a:cubicBezTo>
                  <a:cubicBezTo>
                    <a:pt x="2975" y="1847"/>
                    <a:pt x="2978" y="1864"/>
                    <a:pt x="2987" y="1878"/>
                  </a:cubicBezTo>
                  <a:lnTo>
                    <a:pt x="2996" y="1888"/>
                  </a:lnTo>
                  <a:cubicBezTo>
                    <a:pt x="3007" y="1903"/>
                    <a:pt x="3017" y="1961"/>
                    <a:pt x="2984" y="2083"/>
                  </a:cubicBezTo>
                  <a:cubicBezTo>
                    <a:pt x="2977" y="2120"/>
                    <a:pt x="2964" y="2150"/>
                    <a:pt x="2943" y="2171"/>
                  </a:cubicBezTo>
                  <a:cubicBezTo>
                    <a:pt x="2936" y="2179"/>
                    <a:pt x="2931" y="2189"/>
                    <a:pt x="2929" y="2201"/>
                  </a:cubicBezTo>
                  <a:cubicBezTo>
                    <a:pt x="2877" y="2502"/>
                    <a:pt x="2608" y="2838"/>
                    <a:pt x="2324" y="2838"/>
                  </a:cubicBezTo>
                  <a:cubicBezTo>
                    <a:pt x="2084" y="2838"/>
                    <a:pt x="1809" y="2529"/>
                    <a:pt x="1759" y="2201"/>
                  </a:cubicBezTo>
                  <a:cubicBezTo>
                    <a:pt x="1757" y="2189"/>
                    <a:pt x="1752" y="2178"/>
                    <a:pt x="1744" y="2169"/>
                  </a:cubicBezTo>
                  <a:cubicBezTo>
                    <a:pt x="1723" y="2148"/>
                    <a:pt x="1710" y="2117"/>
                    <a:pt x="1702" y="2072"/>
                  </a:cubicBezTo>
                  <a:cubicBezTo>
                    <a:pt x="1678" y="1986"/>
                    <a:pt x="1676" y="1917"/>
                    <a:pt x="1694" y="1888"/>
                  </a:cubicBezTo>
                  <a:close/>
                  <a:moveTo>
                    <a:pt x="1154" y="3191"/>
                  </a:moveTo>
                  <a:cubicBezTo>
                    <a:pt x="1164" y="3178"/>
                    <a:pt x="1223" y="3110"/>
                    <a:pt x="1340" y="3065"/>
                  </a:cubicBezTo>
                  <a:cubicBezTo>
                    <a:pt x="1444" y="3033"/>
                    <a:pt x="1700" y="2948"/>
                    <a:pt x="1840" y="2847"/>
                  </a:cubicBezTo>
                  <a:cubicBezTo>
                    <a:pt x="1846" y="2843"/>
                    <a:pt x="1853" y="2836"/>
                    <a:pt x="1858" y="2831"/>
                  </a:cubicBezTo>
                  <a:cubicBezTo>
                    <a:pt x="1871" y="2817"/>
                    <a:pt x="1891" y="2796"/>
                    <a:pt x="1914" y="2774"/>
                  </a:cubicBezTo>
                  <a:lnTo>
                    <a:pt x="1927" y="2762"/>
                  </a:lnTo>
                  <a:lnTo>
                    <a:pt x="1940" y="2774"/>
                  </a:lnTo>
                  <a:cubicBezTo>
                    <a:pt x="2064" y="2890"/>
                    <a:pt x="2200" y="2954"/>
                    <a:pt x="2324" y="2954"/>
                  </a:cubicBezTo>
                  <a:cubicBezTo>
                    <a:pt x="2455" y="2954"/>
                    <a:pt x="2590" y="2897"/>
                    <a:pt x="2714" y="2790"/>
                  </a:cubicBezTo>
                  <a:lnTo>
                    <a:pt x="2724" y="2782"/>
                  </a:lnTo>
                  <a:lnTo>
                    <a:pt x="2750" y="2795"/>
                  </a:lnTo>
                  <a:cubicBezTo>
                    <a:pt x="2774" y="2816"/>
                    <a:pt x="2815" y="2846"/>
                    <a:pt x="2834" y="2855"/>
                  </a:cubicBezTo>
                  <a:lnTo>
                    <a:pt x="2858" y="2867"/>
                  </a:lnTo>
                  <a:lnTo>
                    <a:pt x="2856" y="2870"/>
                  </a:lnTo>
                  <a:lnTo>
                    <a:pt x="2866" y="2876"/>
                  </a:lnTo>
                  <a:cubicBezTo>
                    <a:pt x="2889" y="2890"/>
                    <a:pt x="2914" y="2903"/>
                    <a:pt x="2944" y="2918"/>
                  </a:cubicBezTo>
                  <a:cubicBezTo>
                    <a:pt x="2973" y="2931"/>
                    <a:pt x="2998" y="2941"/>
                    <a:pt x="3024" y="2949"/>
                  </a:cubicBezTo>
                  <a:cubicBezTo>
                    <a:pt x="3045" y="2956"/>
                    <a:pt x="3160" y="2995"/>
                    <a:pt x="3291" y="3055"/>
                  </a:cubicBezTo>
                  <a:lnTo>
                    <a:pt x="3316" y="3063"/>
                  </a:lnTo>
                  <a:cubicBezTo>
                    <a:pt x="3445" y="3112"/>
                    <a:pt x="3501" y="3180"/>
                    <a:pt x="3507" y="3187"/>
                  </a:cubicBezTo>
                  <a:cubicBezTo>
                    <a:pt x="3659" y="3412"/>
                    <a:pt x="3717" y="3833"/>
                    <a:pt x="3739" y="4067"/>
                  </a:cubicBezTo>
                  <a:cubicBezTo>
                    <a:pt x="3342" y="4390"/>
                    <a:pt x="2842" y="4567"/>
                    <a:pt x="2332" y="4567"/>
                  </a:cubicBezTo>
                  <a:cubicBezTo>
                    <a:pt x="1821" y="4567"/>
                    <a:pt x="1322" y="4390"/>
                    <a:pt x="925" y="4067"/>
                  </a:cubicBezTo>
                  <a:cubicBezTo>
                    <a:pt x="946" y="3833"/>
                    <a:pt x="1004" y="3414"/>
                    <a:pt x="1154" y="3191"/>
                  </a:cubicBezTo>
                  <a:close/>
                </a:path>
              </a:pathLst>
            </a:custGeom>
            <a:solidFill>
              <a:schemeClr val="bg1"/>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77"/>
              <a:endParaRPr lang="zh-CN" altLang="en-US"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 name="íşļïdé">
            <a:extLst>
              <a:ext uri="{FF2B5EF4-FFF2-40B4-BE49-F238E27FC236}">
                <a16:creationId xmlns:a16="http://schemas.microsoft.com/office/drawing/2014/main" id="{DD3DA9A0-CCDD-4DB2-9163-7C77364DA59D}"/>
              </a:ext>
            </a:extLst>
          </p:cNvPr>
          <p:cNvGrpSpPr/>
          <p:nvPr/>
        </p:nvGrpSpPr>
        <p:grpSpPr>
          <a:xfrm>
            <a:off x="1721315" y="4473854"/>
            <a:ext cx="2399750" cy="1289497"/>
            <a:chOff x="1081086" y="4533900"/>
            <a:chExt cx="2474913" cy="1289497"/>
          </a:xfrm>
        </p:grpSpPr>
        <p:sp>
          <p:nvSpPr>
            <p:cNvPr id="32" name="íṥliḑè">
              <a:extLst>
                <a:ext uri="{FF2B5EF4-FFF2-40B4-BE49-F238E27FC236}">
                  <a16:creationId xmlns:a16="http://schemas.microsoft.com/office/drawing/2014/main" id="{0FFD7777-6C78-418B-9641-A2C388F97D9E}"/>
                </a:ext>
              </a:extLst>
            </p:cNvPr>
            <p:cNvSpPr txBox="1"/>
            <p:nvPr/>
          </p:nvSpPr>
          <p:spPr bwMode="auto">
            <a:xfrm>
              <a:off x="1081086" y="4533900"/>
              <a:ext cx="2474913" cy="38897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spcBef>
                  <a:spcPct val="0"/>
                </a:spcBef>
              </a:pPr>
              <a:r>
                <a:rPr lang="en-US" altLang="zh-CN" sz="1600" i="1"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01.</a:t>
              </a:r>
              <a:r>
                <a:rPr lang="zh-CN" altLang="en-US" sz="16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id-ID" altLang="zh-CN" sz="16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3" name="ísḷíḋe">
              <a:extLst>
                <a:ext uri="{FF2B5EF4-FFF2-40B4-BE49-F238E27FC236}">
                  <a16:creationId xmlns:a16="http://schemas.microsoft.com/office/drawing/2014/main" id="{FC178AFD-9D9E-4266-BD7D-7B8FA1E65DCA}"/>
                </a:ext>
              </a:extLst>
            </p:cNvPr>
            <p:cNvSpPr/>
            <p:nvPr/>
          </p:nvSpPr>
          <p:spPr bwMode="auto">
            <a:xfrm>
              <a:off x="1081086" y="4922874"/>
              <a:ext cx="2474913" cy="90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Copy paste fonts. Choose the only option to retain text.</a:t>
              </a:r>
            </a:p>
            <a:p>
              <a:pPr algn="ctr">
                <a:lnSpc>
                  <a:spcPct val="15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p>
          </p:txBody>
        </p:sp>
      </p:grpSp>
      <p:grpSp>
        <p:nvGrpSpPr>
          <p:cNvPr id="8" name="ïśḷiḓê">
            <a:extLst>
              <a:ext uri="{FF2B5EF4-FFF2-40B4-BE49-F238E27FC236}">
                <a16:creationId xmlns:a16="http://schemas.microsoft.com/office/drawing/2014/main" id="{C8B538CF-1299-443E-AC85-F3E56880CC79}"/>
              </a:ext>
            </a:extLst>
          </p:cNvPr>
          <p:cNvGrpSpPr/>
          <p:nvPr/>
        </p:nvGrpSpPr>
        <p:grpSpPr>
          <a:xfrm>
            <a:off x="5825333" y="3750744"/>
            <a:ext cx="541340" cy="541340"/>
            <a:chOff x="7172725" y="3763962"/>
            <a:chExt cx="541340" cy="541340"/>
          </a:xfrm>
        </p:grpSpPr>
        <p:sp>
          <p:nvSpPr>
            <p:cNvPr id="30" name="i$ḷídê">
              <a:extLst>
                <a:ext uri="{FF2B5EF4-FFF2-40B4-BE49-F238E27FC236}">
                  <a16:creationId xmlns:a16="http://schemas.microsoft.com/office/drawing/2014/main" id="{A07B305F-85CE-4D30-AD4C-848A57B7A354}"/>
                </a:ext>
              </a:extLst>
            </p:cNvPr>
            <p:cNvSpPr/>
            <p:nvPr/>
          </p:nvSpPr>
          <p:spPr>
            <a:xfrm>
              <a:off x="7172725" y="3763962"/>
              <a:ext cx="541340" cy="541340"/>
            </a:xfrm>
            <a:prstGeom prst="ellipse">
              <a:avLst/>
            </a:prstGeom>
            <a:solidFill>
              <a:schemeClr val="accent2">
                <a:lumMod val="100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377"/>
              <a:endParaRPr lang="zh-CN" altLang="en-US"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1" name="ísľïḓè">
              <a:extLst>
                <a:ext uri="{FF2B5EF4-FFF2-40B4-BE49-F238E27FC236}">
                  <a16:creationId xmlns:a16="http://schemas.microsoft.com/office/drawing/2014/main" id="{47D5BBD6-96D0-41B0-8AD9-D99FAC6354A4}"/>
                </a:ext>
              </a:extLst>
            </p:cNvPr>
            <p:cNvSpPr/>
            <p:nvPr/>
          </p:nvSpPr>
          <p:spPr>
            <a:xfrm>
              <a:off x="7294973" y="3894370"/>
              <a:ext cx="296836" cy="280527"/>
            </a:xfrm>
            <a:custGeom>
              <a:avLst/>
              <a:gdLst>
                <a:gd name="connsiteX0" fmla="*/ 461249 w 591833"/>
                <a:gd name="connsiteY0" fmla="*/ 424468 h 559316"/>
                <a:gd name="connsiteX1" fmla="*/ 482090 w 591833"/>
                <a:gd name="connsiteY1" fmla="*/ 445283 h 559316"/>
                <a:gd name="connsiteX2" fmla="*/ 473158 w 591833"/>
                <a:gd name="connsiteY2" fmla="*/ 462628 h 559316"/>
                <a:gd name="connsiteX3" fmla="*/ 473158 w 591833"/>
                <a:gd name="connsiteY3" fmla="*/ 494841 h 559316"/>
                <a:gd name="connsiteX4" fmla="*/ 449340 w 591833"/>
                <a:gd name="connsiteY4" fmla="*/ 494841 h 559316"/>
                <a:gd name="connsiteX5" fmla="*/ 449340 w 591833"/>
                <a:gd name="connsiteY5" fmla="*/ 462628 h 559316"/>
                <a:gd name="connsiteX6" fmla="*/ 440408 w 591833"/>
                <a:gd name="connsiteY6" fmla="*/ 445283 h 559316"/>
                <a:gd name="connsiteX7" fmla="*/ 461249 w 591833"/>
                <a:gd name="connsiteY7" fmla="*/ 424468 h 559316"/>
                <a:gd name="connsiteX8" fmla="*/ 461253 w 591833"/>
                <a:gd name="connsiteY8" fmla="*/ 276677 h 559316"/>
                <a:gd name="connsiteX9" fmla="*/ 389756 w 591833"/>
                <a:gd name="connsiteY9" fmla="*/ 348081 h 559316"/>
                <a:gd name="connsiteX10" fmla="*/ 419546 w 591833"/>
                <a:gd name="connsiteY10" fmla="*/ 348081 h 559316"/>
                <a:gd name="connsiteX11" fmla="*/ 461253 w 591833"/>
                <a:gd name="connsiteY11" fmla="*/ 306428 h 559316"/>
                <a:gd name="connsiteX12" fmla="*/ 503455 w 591833"/>
                <a:gd name="connsiteY12" fmla="*/ 348081 h 559316"/>
                <a:gd name="connsiteX13" fmla="*/ 503455 w 591833"/>
                <a:gd name="connsiteY13" fmla="*/ 372378 h 559316"/>
                <a:gd name="connsiteX14" fmla="*/ 366420 w 591833"/>
                <a:gd name="connsiteY14" fmla="*/ 372378 h 559316"/>
                <a:gd name="connsiteX15" fmla="*/ 366420 w 591833"/>
                <a:gd name="connsiteY15" fmla="*/ 517664 h 559316"/>
                <a:gd name="connsiteX16" fmla="*/ 556085 w 591833"/>
                <a:gd name="connsiteY16" fmla="*/ 517664 h 559316"/>
                <a:gd name="connsiteX17" fmla="*/ 556085 w 591833"/>
                <a:gd name="connsiteY17" fmla="*/ 372378 h 559316"/>
                <a:gd name="connsiteX18" fmla="*/ 533246 w 591833"/>
                <a:gd name="connsiteY18" fmla="*/ 372378 h 559316"/>
                <a:gd name="connsiteX19" fmla="*/ 533246 w 591833"/>
                <a:gd name="connsiteY19" fmla="*/ 348081 h 559316"/>
                <a:gd name="connsiteX20" fmla="*/ 461253 w 591833"/>
                <a:gd name="connsiteY20" fmla="*/ 276677 h 559316"/>
                <a:gd name="connsiteX21" fmla="*/ 993 w 591833"/>
                <a:gd name="connsiteY21" fmla="*/ 199323 h 559316"/>
                <a:gd name="connsiteX22" fmla="*/ 230875 w 591833"/>
                <a:gd name="connsiteY22" fmla="*/ 277173 h 559316"/>
                <a:gd name="connsiteX23" fmla="*/ 460260 w 591833"/>
                <a:gd name="connsiteY23" fmla="*/ 199323 h 559316"/>
                <a:gd name="connsiteX24" fmla="*/ 461253 w 591833"/>
                <a:gd name="connsiteY24" fmla="*/ 205769 h 559316"/>
                <a:gd name="connsiteX25" fmla="*/ 461253 w 591833"/>
                <a:gd name="connsiteY25" fmla="*/ 240975 h 559316"/>
                <a:gd name="connsiteX26" fmla="*/ 568498 w 591833"/>
                <a:gd name="connsiteY26" fmla="*/ 338163 h 559316"/>
                <a:gd name="connsiteX27" fmla="*/ 591833 w 591833"/>
                <a:gd name="connsiteY27" fmla="*/ 372378 h 559316"/>
                <a:gd name="connsiteX28" fmla="*/ 591833 w 591833"/>
                <a:gd name="connsiteY28" fmla="*/ 517168 h 559316"/>
                <a:gd name="connsiteX29" fmla="*/ 555588 w 591833"/>
                <a:gd name="connsiteY29" fmla="*/ 553366 h 559316"/>
                <a:gd name="connsiteX30" fmla="*/ 366917 w 591833"/>
                <a:gd name="connsiteY30" fmla="*/ 553366 h 559316"/>
                <a:gd name="connsiteX31" fmla="*/ 347553 w 591833"/>
                <a:gd name="connsiteY31" fmla="*/ 547911 h 559316"/>
                <a:gd name="connsiteX32" fmla="*/ 230875 w 591833"/>
                <a:gd name="connsiteY32" fmla="*/ 559316 h 559316"/>
                <a:gd name="connsiteX33" fmla="*/ 0 w 591833"/>
                <a:gd name="connsiteY33" fmla="*/ 475516 h 559316"/>
                <a:gd name="connsiteX34" fmla="*/ 0 w 591833"/>
                <a:gd name="connsiteY34" fmla="*/ 367915 h 559316"/>
                <a:gd name="connsiteX35" fmla="*/ 993 w 591833"/>
                <a:gd name="connsiteY35" fmla="*/ 361469 h 559316"/>
                <a:gd name="connsiteX36" fmla="*/ 230875 w 591833"/>
                <a:gd name="connsiteY36" fmla="*/ 439318 h 559316"/>
                <a:gd name="connsiteX37" fmla="*/ 330672 w 591833"/>
                <a:gd name="connsiteY37" fmla="*/ 430889 h 559316"/>
                <a:gd name="connsiteX38" fmla="*/ 330672 w 591833"/>
                <a:gd name="connsiteY38" fmla="*/ 388741 h 559316"/>
                <a:gd name="connsiteX39" fmla="*/ 230875 w 591833"/>
                <a:gd name="connsiteY39" fmla="*/ 397171 h 559316"/>
                <a:gd name="connsiteX40" fmla="*/ 0 w 591833"/>
                <a:gd name="connsiteY40" fmla="*/ 313370 h 559316"/>
                <a:gd name="connsiteX41" fmla="*/ 0 w 591833"/>
                <a:gd name="connsiteY41" fmla="*/ 205769 h 559316"/>
                <a:gd name="connsiteX42" fmla="*/ 993 w 591833"/>
                <a:gd name="connsiteY42" fmla="*/ 199323 h 559316"/>
                <a:gd name="connsiteX43" fmla="*/ 230893 w 591833"/>
                <a:gd name="connsiteY43" fmla="*/ 0 h 559316"/>
                <a:gd name="connsiteX44" fmla="*/ 461289 w 591833"/>
                <a:gd name="connsiteY44" fmla="*/ 84296 h 559316"/>
                <a:gd name="connsiteX45" fmla="*/ 461289 w 591833"/>
                <a:gd name="connsiteY45" fmla="*/ 153220 h 559316"/>
                <a:gd name="connsiteX46" fmla="*/ 230893 w 591833"/>
                <a:gd name="connsiteY46" fmla="*/ 237020 h 559316"/>
                <a:gd name="connsiteX47" fmla="*/ 0 w 591833"/>
                <a:gd name="connsiteY47" fmla="*/ 153220 h 559316"/>
                <a:gd name="connsiteX48" fmla="*/ 0 w 591833"/>
                <a:gd name="connsiteY48" fmla="*/ 84296 h 559316"/>
                <a:gd name="connsiteX49" fmla="*/ 230893 w 591833"/>
                <a:gd name="connsiteY49" fmla="*/ 0 h 5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1833" h="559316">
                  <a:moveTo>
                    <a:pt x="461249" y="424468"/>
                  </a:moveTo>
                  <a:cubicBezTo>
                    <a:pt x="473158" y="424468"/>
                    <a:pt x="482090" y="433884"/>
                    <a:pt x="482090" y="445283"/>
                  </a:cubicBezTo>
                  <a:cubicBezTo>
                    <a:pt x="482090" y="452716"/>
                    <a:pt x="478617" y="458663"/>
                    <a:pt x="473158" y="462628"/>
                  </a:cubicBezTo>
                  <a:lnTo>
                    <a:pt x="473158" y="494841"/>
                  </a:lnTo>
                  <a:lnTo>
                    <a:pt x="449340" y="494841"/>
                  </a:lnTo>
                  <a:lnTo>
                    <a:pt x="449340" y="462628"/>
                  </a:lnTo>
                  <a:cubicBezTo>
                    <a:pt x="443882" y="458663"/>
                    <a:pt x="440408" y="452716"/>
                    <a:pt x="440408" y="445283"/>
                  </a:cubicBezTo>
                  <a:cubicBezTo>
                    <a:pt x="440408" y="433884"/>
                    <a:pt x="449836" y="424468"/>
                    <a:pt x="461249" y="424468"/>
                  </a:cubicBezTo>
                  <a:close/>
                  <a:moveTo>
                    <a:pt x="461253" y="276677"/>
                  </a:moveTo>
                  <a:cubicBezTo>
                    <a:pt x="422029" y="276677"/>
                    <a:pt x="389756" y="308412"/>
                    <a:pt x="389756" y="348081"/>
                  </a:cubicBezTo>
                  <a:lnTo>
                    <a:pt x="419546" y="348081"/>
                  </a:lnTo>
                  <a:cubicBezTo>
                    <a:pt x="419546" y="324775"/>
                    <a:pt x="438413" y="306428"/>
                    <a:pt x="461253" y="306428"/>
                  </a:cubicBezTo>
                  <a:cubicBezTo>
                    <a:pt x="484588" y="306428"/>
                    <a:pt x="503455" y="324775"/>
                    <a:pt x="503455" y="348081"/>
                  </a:cubicBezTo>
                  <a:lnTo>
                    <a:pt x="503455" y="372378"/>
                  </a:lnTo>
                  <a:lnTo>
                    <a:pt x="366420" y="372378"/>
                  </a:lnTo>
                  <a:lnTo>
                    <a:pt x="366420" y="517664"/>
                  </a:lnTo>
                  <a:lnTo>
                    <a:pt x="556085" y="517664"/>
                  </a:lnTo>
                  <a:lnTo>
                    <a:pt x="556085" y="372378"/>
                  </a:lnTo>
                  <a:lnTo>
                    <a:pt x="533246" y="372378"/>
                  </a:lnTo>
                  <a:lnTo>
                    <a:pt x="533246" y="348081"/>
                  </a:lnTo>
                  <a:cubicBezTo>
                    <a:pt x="533246" y="308412"/>
                    <a:pt x="500973" y="276677"/>
                    <a:pt x="461253" y="276677"/>
                  </a:cubicBezTo>
                  <a:close/>
                  <a:moveTo>
                    <a:pt x="993" y="199323"/>
                  </a:moveTo>
                  <a:cubicBezTo>
                    <a:pt x="9434" y="242959"/>
                    <a:pt x="109231" y="277173"/>
                    <a:pt x="230875" y="277173"/>
                  </a:cubicBezTo>
                  <a:cubicBezTo>
                    <a:pt x="352518" y="277173"/>
                    <a:pt x="451819" y="242959"/>
                    <a:pt x="460260" y="199323"/>
                  </a:cubicBezTo>
                  <a:cubicBezTo>
                    <a:pt x="460756" y="201307"/>
                    <a:pt x="461253" y="203290"/>
                    <a:pt x="461253" y="205769"/>
                  </a:cubicBezTo>
                  <a:lnTo>
                    <a:pt x="461253" y="240975"/>
                  </a:lnTo>
                  <a:cubicBezTo>
                    <a:pt x="517358" y="240975"/>
                    <a:pt x="563532" y="283619"/>
                    <a:pt x="568498" y="338163"/>
                  </a:cubicBezTo>
                  <a:cubicBezTo>
                    <a:pt x="582400" y="343618"/>
                    <a:pt x="591833" y="357006"/>
                    <a:pt x="591833" y="372378"/>
                  </a:cubicBezTo>
                  <a:lnTo>
                    <a:pt x="591833" y="517168"/>
                  </a:lnTo>
                  <a:cubicBezTo>
                    <a:pt x="591833" y="537003"/>
                    <a:pt x="575945" y="553366"/>
                    <a:pt x="555588" y="553366"/>
                  </a:cubicBezTo>
                  <a:lnTo>
                    <a:pt x="366917" y="553366"/>
                  </a:lnTo>
                  <a:cubicBezTo>
                    <a:pt x="359966" y="553366"/>
                    <a:pt x="353511" y="551382"/>
                    <a:pt x="347553" y="547911"/>
                  </a:cubicBezTo>
                  <a:cubicBezTo>
                    <a:pt x="313294" y="555349"/>
                    <a:pt x="273574" y="559316"/>
                    <a:pt x="230875" y="559316"/>
                  </a:cubicBezTo>
                  <a:cubicBezTo>
                    <a:pt x="103273" y="559316"/>
                    <a:pt x="0" y="521631"/>
                    <a:pt x="0" y="475516"/>
                  </a:cubicBezTo>
                  <a:lnTo>
                    <a:pt x="0" y="367915"/>
                  </a:lnTo>
                  <a:cubicBezTo>
                    <a:pt x="0" y="365931"/>
                    <a:pt x="497" y="363452"/>
                    <a:pt x="993" y="361469"/>
                  </a:cubicBezTo>
                  <a:cubicBezTo>
                    <a:pt x="9434" y="405104"/>
                    <a:pt x="109231" y="439318"/>
                    <a:pt x="230875" y="439318"/>
                  </a:cubicBezTo>
                  <a:cubicBezTo>
                    <a:pt x="266623" y="439318"/>
                    <a:pt x="300385" y="436343"/>
                    <a:pt x="330672" y="430889"/>
                  </a:cubicBezTo>
                  <a:lnTo>
                    <a:pt x="330672" y="388741"/>
                  </a:lnTo>
                  <a:cubicBezTo>
                    <a:pt x="300385" y="394195"/>
                    <a:pt x="266623" y="397171"/>
                    <a:pt x="230875" y="397171"/>
                  </a:cubicBezTo>
                  <a:cubicBezTo>
                    <a:pt x="103273" y="397171"/>
                    <a:pt x="0" y="359485"/>
                    <a:pt x="0" y="313370"/>
                  </a:cubicBezTo>
                  <a:lnTo>
                    <a:pt x="0" y="205769"/>
                  </a:lnTo>
                  <a:cubicBezTo>
                    <a:pt x="0" y="203290"/>
                    <a:pt x="497" y="201307"/>
                    <a:pt x="993" y="199323"/>
                  </a:cubicBezTo>
                  <a:close/>
                  <a:moveTo>
                    <a:pt x="230893" y="0"/>
                  </a:moveTo>
                  <a:cubicBezTo>
                    <a:pt x="358008" y="0"/>
                    <a:pt x="461289" y="37685"/>
                    <a:pt x="461289" y="84296"/>
                  </a:cubicBezTo>
                  <a:lnTo>
                    <a:pt x="461289" y="153220"/>
                  </a:lnTo>
                  <a:cubicBezTo>
                    <a:pt x="461289" y="199335"/>
                    <a:pt x="358008" y="237020"/>
                    <a:pt x="230893" y="237020"/>
                  </a:cubicBezTo>
                  <a:cubicBezTo>
                    <a:pt x="103281" y="237020"/>
                    <a:pt x="0" y="199335"/>
                    <a:pt x="0" y="153220"/>
                  </a:cubicBezTo>
                  <a:lnTo>
                    <a:pt x="0" y="84296"/>
                  </a:lnTo>
                  <a:cubicBezTo>
                    <a:pt x="0" y="37685"/>
                    <a:pt x="103281" y="0"/>
                    <a:pt x="230893" y="0"/>
                  </a:cubicBezTo>
                  <a:close/>
                </a:path>
              </a:pathLst>
            </a:custGeom>
            <a:solidFill>
              <a:schemeClr val="bg1"/>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77"/>
              <a:endParaRPr lang="zh-CN" altLang="en-US"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9" name="ïṥḻíďê">
            <a:extLst>
              <a:ext uri="{FF2B5EF4-FFF2-40B4-BE49-F238E27FC236}">
                <a16:creationId xmlns:a16="http://schemas.microsoft.com/office/drawing/2014/main" id="{682DF8B4-D066-4C17-AFF7-B1C28055E504}"/>
              </a:ext>
            </a:extLst>
          </p:cNvPr>
          <p:cNvGrpSpPr/>
          <p:nvPr/>
        </p:nvGrpSpPr>
        <p:grpSpPr>
          <a:xfrm>
            <a:off x="4896128" y="4457177"/>
            <a:ext cx="2399750" cy="1289497"/>
            <a:chOff x="6205936" y="4575170"/>
            <a:chExt cx="2474913" cy="1289497"/>
          </a:xfrm>
        </p:grpSpPr>
        <p:sp>
          <p:nvSpPr>
            <p:cNvPr id="28" name="îślíḋé">
              <a:extLst>
                <a:ext uri="{FF2B5EF4-FFF2-40B4-BE49-F238E27FC236}">
                  <a16:creationId xmlns:a16="http://schemas.microsoft.com/office/drawing/2014/main" id="{6A490B1D-0270-4427-9F69-F46A25FDD41D}"/>
                </a:ext>
              </a:extLst>
            </p:cNvPr>
            <p:cNvSpPr txBox="1"/>
            <p:nvPr/>
          </p:nvSpPr>
          <p:spPr bwMode="auto">
            <a:xfrm>
              <a:off x="6205936" y="4575170"/>
              <a:ext cx="2474913" cy="38897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spcBef>
                  <a:spcPct val="0"/>
                </a:spcBef>
              </a:pPr>
              <a:r>
                <a:rPr lang="en-US" altLang="zh-CN" sz="1600" i="1"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02.</a:t>
              </a:r>
              <a:r>
                <a:rPr lang="zh-CN" altLang="en-US" sz="16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id-ID" altLang="zh-CN" sz="16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9" name="ïš1iḍe">
              <a:extLst>
                <a:ext uri="{FF2B5EF4-FFF2-40B4-BE49-F238E27FC236}">
                  <a16:creationId xmlns:a16="http://schemas.microsoft.com/office/drawing/2014/main" id="{FC178AFD-9D9E-4266-BD7D-7B8FA1E65DCA}"/>
                </a:ext>
              </a:extLst>
            </p:cNvPr>
            <p:cNvSpPr/>
            <p:nvPr/>
          </p:nvSpPr>
          <p:spPr bwMode="auto">
            <a:xfrm>
              <a:off x="6205936" y="4964144"/>
              <a:ext cx="2474913" cy="90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Copy paste fonts. Choose the only option to retain text.</a:t>
              </a:r>
            </a:p>
            <a:p>
              <a:pPr algn="ctr">
                <a:lnSpc>
                  <a:spcPct val="15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p>
          </p:txBody>
        </p:sp>
      </p:grpSp>
      <p:grpSp>
        <p:nvGrpSpPr>
          <p:cNvPr id="10" name="ïṩlíďé">
            <a:extLst>
              <a:ext uri="{FF2B5EF4-FFF2-40B4-BE49-F238E27FC236}">
                <a16:creationId xmlns:a16="http://schemas.microsoft.com/office/drawing/2014/main" id="{647CD2FC-F870-4E9B-9D23-9B58933D621A}"/>
              </a:ext>
            </a:extLst>
          </p:cNvPr>
          <p:cNvGrpSpPr/>
          <p:nvPr/>
        </p:nvGrpSpPr>
        <p:grpSpPr>
          <a:xfrm>
            <a:off x="2146128" y="1901757"/>
            <a:ext cx="1550125" cy="1608364"/>
            <a:chOff x="2639934" y="2265354"/>
            <a:chExt cx="1550125" cy="1608364"/>
          </a:xfrm>
        </p:grpSpPr>
        <p:sp>
          <p:nvSpPr>
            <p:cNvPr id="26" name="ïs1iḑé">
              <a:extLst>
                <a:ext uri="{FF2B5EF4-FFF2-40B4-BE49-F238E27FC236}">
                  <a16:creationId xmlns:a16="http://schemas.microsoft.com/office/drawing/2014/main" id="{63264E5C-203C-4342-B4F9-450A025722F3}"/>
                </a:ext>
              </a:extLst>
            </p:cNvPr>
            <p:cNvSpPr/>
            <p:nvPr/>
          </p:nvSpPr>
          <p:spPr>
            <a:xfrm>
              <a:off x="2639934" y="2265354"/>
              <a:ext cx="1550125" cy="1608364"/>
            </a:xfrm>
            <a:prstGeom prst="diamond">
              <a:avLst/>
            </a:prstGeom>
            <a:blipFill>
              <a:blip r:embed="rId3"/>
              <a:stretch>
                <a:fillRect t="-22462" b="-22107"/>
              </a:stretch>
            </a:blipFill>
            <a:ln w="19050"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377"/>
              <a:endParaRPr lang="zh-CN" altLang="en-US"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cxnSp>
          <p:nvCxnSpPr>
            <p:cNvPr id="27" name="直接箭头连接符 26">
              <a:extLst>
                <a:ext uri="{FF2B5EF4-FFF2-40B4-BE49-F238E27FC236}">
                  <a16:creationId xmlns:a16="http://schemas.microsoft.com/office/drawing/2014/main" id="{3530A4F2-5CD6-4F98-927A-45A7267BA2CB}"/>
                </a:ext>
              </a:extLst>
            </p:cNvPr>
            <p:cNvCxnSpPr/>
            <p:nvPr/>
          </p:nvCxnSpPr>
          <p:spPr>
            <a:xfrm>
              <a:off x="3685666" y="3069536"/>
              <a:ext cx="504393" cy="0"/>
            </a:xfrm>
            <a:prstGeom prst="straightConnector1">
              <a:avLst/>
            </a:prstGeom>
            <a:ln w="76200" cap="rnd">
              <a:solidFill>
                <a:schemeClr val="accent2"/>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11" name="iŝ1iḑè">
            <a:extLst>
              <a:ext uri="{FF2B5EF4-FFF2-40B4-BE49-F238E27FC236}">
                <a16:creationId xmlns:a16="http://schemas.microsoft.com/office/drawing/2014/main" id="{5EA6D9D8-95B2-4A1B-A22F-7AF56678E703}"/>
              </a:ext>
            </a:extLst>
          </p:cNvPr>
          <p:cNvGrpSpPr/>
          <p:nvPr/>
        </p:nvGrpSpPr>
        <p:grpSpPr>
          <a:xfrm>
            <a:off x="5320940" y="1885080"/>
            <a:ext cx="1550125" cy="1608364"/>
            <a:chOff x="5322528" y="2265354"/>
            <a:chExt cx="1550125" cy="1608364"/>
          </a:xfrm>
        </p:grpSpPr>
        <p:sp>
          <p:nvSpPr>
            <p:cNvPr id="24" name="ísļîdê">
              <a:extLst>
                <a:ext uri="{FF2B5EF4-FFF2-40B4-BE49-F238E27FC236}">
                  <a16:creationId xmlns:a16="http://schemas.microsoft.com/office/drawing/2014/main" id="{87447DD8-7637-4F38-9DCE-A684D3A874C7}"/>
                </a:ext>
              </a:extLst>
            </p:cNvPr>
            <p:cNvSpPr/>
            <p:nvPr/>
          </p:nvSpPr>
          <p:spPr>
            <a:xfrm>
              <a:off x="5322528" y="2265354"/>
              <a:ext cx="1550125" cy="1608364"/>
            </a:xfrm>
            <a:prstGeom prst="diamond">
              <a:avLst/>
            </a:prstGeom>
            <a:blipFill>
              <a:blip r:embed="rId4"/>
              <a:stretch>
                <a:fillRect l="-28230" r="-27772"/>
              </a:stretch>
            </a:blipFill>
            <a:ln w="19050"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377"/>
              <a:endParaRPr lang="zh-CN" altLang="en-US"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cxnSp>
          <p:nvCxnSpPr>
            <p:cNvPr id="25" name="直接箭头连接符 24">
              <a:extLst>
                <a:ext uri="{FF2B5EF4-FFF2-40B4-BE49-F238E27FC236}">
                  <a16:creationId xmlns:a16="http://schemas.microsoft.com/office/drawing/2014/main" id="{AB8044FF-4320-4B35-8AC1-7F12CD71573A}"/>
                </a:ext>
              </a:extLst>
            </p:cNvPr>
            <p:cNvCxnSpPr/>
            <p:nvPr/>
          </p:nvCxnSpPr>
          <p:spPr>
            <a:xfrm>
              <a:off x="6368260" y="3069536"/>
              <a:ext cx="504393" cy="0"/>
            </a:xfrm>
            <a:prstGeom prst="straightConnector1">
              <a:avLst/>
            </a:prstGeom>
            <a:ln w="76200" cap="rnd">
              <a:solidFill>
                <a:schemeClr val="accent2"/>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12" name="ï$liḍé">
            <a:extLst>
              <a:ext uri="{FF2B5EF4-FFF2-40B4-BE49-F238E27FC236}">
                <a16:creationId xmlns:a16="http://schemas.microsoft.com/office/drawing/2014/main" id="{0A39E8E7-5653-4A0E-A42C-4CA9CB4D9465}"/>
              </a:ext>
            </a:extLst>
          </p:cNvPr>
          <p:cNvGrpSpPr/>
          <p:nvPr/>
        </p:nvGrpSpPr>
        <p:grpSpPr>
          <a:xfrm>
            <a:off x="8297683" y="1885080"/>
            <a:ext cx="1550125" cy="1608364"/>
            <a:chOff x="8005117" y="2265354"/>
            <a:chExt cx="1550125" cy="1608364"/>
          </a:xfrm>
        </p:grpSpPr>
        <p:sp>
          <p:nvSpPr>
            <p:cNvPr id="22" name="iṥlîḋè">
              <a:extLst>
                <a:ext uri="{FF2B5EF4-FFF2-40B4-BE49-F238E27FC236}">
                  <a16:creationId xmlns:a16="http://schemas.microsoft.com/office/drawing/2014/main" id="{F45736B4-275F-4B9A-AD0D-43F36AD0FA53}"/>
                </a:ext>
              </a:extLst>
            </p:cNvPr>
            <p:cNvSpPr/>
            <p:nvPr/>
          </p:nvSpPr>
          <p:spPr>
            <a:xfrm>
              <a:off x="8005117" y="2265354"/>
              <a:ext cx="1550125" cy="1608364"/>
            </a:xfrm>
            <a:prstGeom prst="diamond">
              <a:avLst/>
            </a:prstGeom>
            <a:blipFill>
              <a:blip r:embed="rId5"/>
              <a:stretch>
                <a:fillRect l="-30316" r="-29824"/>
              </a:stretch>
            </a:blipFill>
            <a:ln w="19050" cap="flat" cmpd="sng" algn="ctr">
              <a:solidFill>
                <a:schemeClr val="bg1">
                  <a:lumMod val="8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377"/>
              <a:endParaRPr lang="zh-CN" altLang="en-US"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cxnSp>
          <p:nvCxnSpPr>
            <p:cNvPr id="23" name="直接箭头连接符 22">
              <a:extLst>
                <a:ext uri="{FF2B5EF4-FFF2-40B4-BE49-F238E27FC236}">
                  <a16:creationId xmlns:a16="http://schemas.microsoft.com/office/drawing/2014/main" id="{D75690A1-DC43-4A41-883E-1AA0CEFFEFC5}"/>
                </a:ext>
              </a:extLst>
            </p:cNvPr>
            <p:cNvCxnSpPr/>
            <p:nvPr/>
          </p:nvCxnSpPr>
          <p:spPr>
            <a:xfrm>
              <a:off x="9050849" y="3069536"/>
              <a:ext cx="504393" cy="0"/>
            </a:xfrm>
            <a:prstGeom prst="straightConnector1">
              <a:avLst/>
            </a:prstGeom>
            <a:ln w="76200" cap="rnd">
              <a:solidFill>
                <a:schemeClr val="accent2"/>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13" name="íşliďe">
            <a:extLst>
              <a:ext uri="{FF2B5EF4-FFF2-40B4-BE49-F238E27FC236}">
                <a16:creationId xmlns:a16="http://schemas.microsoft.com/office/drawing/2014/main" id="{292AC773-E455-4EB7-94D2-454D18ED75D1}"/>
              </a:ext>
            </a:extLst>
          </p:cNvPr>
          <p:cNvGrpSpPr/>
          <p:nvPr/>
        </p:nvGrpSpPr>
        <p:grpSpPr>
          <a:xfrm>
            <a:off x="8802075" y="3750745"/>
            <a:ext cx="541340" cy="541340"/>
            <a:chOff x="9867509" y="3763963"/>
            <a:chExt cx="541340" cy="541340"/>
          </a:xfrm>
        </p:grpSpPr>
        <p:sp>
          <p:nvSpPr>
            <p:cNvPr id="20" name="iŝḻïḑè">
              <a:extLst>
                <a:ext uri="{FF2B5EF4-FFF2-40B4-BE49-F238E27FC236}">
                  <a16:creationId xmlns:a16="http://schemas.microsoft.com/office/drawing/2014/main" id="{8B7B24B0-F76D-4B09-B3B0-CCF9494EDE8F}"/>
                </a:ext>
              </a:extLst>
            </p:cNvPr>
            <p:cNvSpPr/>
            <p:nvPr/>
          </p:nvSpPr>
          <p:spPr>
            <a:xfrm>
              <a:off x="9867509" y="3763963"/>
              <a:ext cx="541340" cy="541340"/>
            </a:xfrm>
            <a:prstGeom prst="ellipse">
              <a:avLst/>
            </a:prstGeom>
            <a:solidFill>
              <a:schemeClr val="accent2">
                <a:lumMod val="100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377"/>
              <a:endParaRPr lang="zh-CN" altLang="en-US"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1" name="isḻiḍè">
              <a:extLst>
                <a:ext uri="{FF2B5EF4-FFF2-40B4-BE49-F238E27FC236}">
                  <a16:creationId xmlns:a16="http://schemas.microsoft.com/office/drawing/2014/main" id="{249B3618-100C-4455-9888-20989FB72D86}"/>
                </a:ext>
              </a:extLst>
            </p:cNvPr>
            <p:cNvSpPr/>
            <p:nvPr/>
          </p:nvSpPr>
          <p:spPr>
            <a:xfrm>
              <a:off x="9990869" y="3880628"/>
              <a:ext cx="294631" cy="308009"/>
            </a:xfrm>
            <a:custGeom>
              <a:avLst/>
              <a:gdLst>
                <a:gd name="connsiteX0" fmla="*/ 216139 w 562480"/>
                <a:gd name="connsiteY0" fmla="*/ 201212 h 588022"/>
                <a:gd name="connsiteX1" fmla="*/ 235819 w 562480"/>
                <a:gd name="connsiteY1" fmla="*/ 209344 h 588022"/>
                <a:gd name="connsiteX2" fmla="*/ 281211 w 562480"/>
                <a:gd name="connsiteY2" fmla="*/ 254758 h 588022"/>
                <a:gd name="connsiteX3" fmla="*/ 326691 w 562480"/>
                <a:gd name="connsiteY3" fmla="*/ 209344 h 588022"/>
                <a:gd name="connsiteX4" fmla="*/ 366119 w 562480"/>
                <a:gd name="connsiteY4" fmla="*/ 209344 h 588022"/>
                <a:gd name="connsiteX5" fmla="*/ 366119 w 562480"/>
                <a:gd name="connsiteY5" fmla="*/ 248714 h 588022"/>
                <a:gd name="connsiteX6" fmla="*/ 320639 w 562480"/>
                <a:gd name="connsiteY6" fmla="*/ 294039 h 588022"/>
                <a:gd name="connsiteX7" fmla="*/ 366119 w 562480"/>
                <a:gd name="connsiteY7" fmla="*/ 339453 h 588022"/>
                <a:gd name="connsiteX8" fmla="*/ 366119 w 562480"/>
                <a:gd name="connsiteY8" fmla="*/ 378824 h 588022"/>
                <a:gd name="connsiteX9" fmla="*/ 346360 w 562480"/>
                <a:gd name="connsiteY9" fmla="*/ 386911 h 588022"/>
                <a:gd name="connsiteX10" fmla="*/ 326691 w 562480"/>
                <a:gd name="connsiteY10" fmla="*/ 378824 h 588022"/>
                <a:gd name="connsiteX11" fmla="*/ 281211 w 562480"/>
                <a:gd name="connsiteY11" fmla="*/ 333410 h 588022"/>
                <a:gd name="connsiteX12" fmla="*/ 235819 w 562480"/>
                <a:gd name="connsiteY12" fmla="*/ 378824 h 588022"/>
                <a:gd name="connsiteX13" fmla="*/ 216150 w 562480"/>
                <a:gd name="connsiteY13" fmla="*/ 386911 h 588022"/>
                <a:gd name="connsiteX14" fmla="*/ 196391 w 562480"/>
                <a:gd name="connsiteY14" fmla="*/ 378824 h 588022"/>
                <a:gd name="connsiteX15" fmla="*/ 196391 w 562480"/>
                <a:gd name="connsiteY15" fmla="*/ 339453 h 588022"/>
                <a:gd name="connsiteX16" fmla="*/ 241872 w 562480"/>
                <a:gd name="connsiteY16" fmla="*/ 294039 h 588022"/>
                <a:gd name="connsiteX17" fmla="*/ 196391 w 562480"/>
                <a:gd name="connsiteY17" fmla="*/ 248714 h 588022"/>
                <a:gd name="connsiteX18" fmla="*/ 196391 w 562480"/>
                <a:gd name="connsiteY18" fmla="*/ 209344 h 588022"/>
                <a:gd name="connsiteX19" fmla="*/ 216139 w 562480"/>
                <a:gd name="connsiteY19" fmla="*/ 201212 h 588022"/>
                <a:gd name="connsiteX20" fmla="*/ 281210 w 562480"/>
                <a:gd name="connsiteY20" fmla="*/ 135984 h 588022"/>
                <a:gd name="connsiteX21" fmla="*/ 122958 w 562480"/>
                <a:gd name="connsiteY21" fmla="*/ 294011 h 588022"/>
                <a:gd name="connsiteX22" fmla="*/ 281210 w 562480"/>
                <a:gd name="connsiteY22" fmla="*/ 452127 h 588022"/>
                <a:gd name="connsiteX23" fmla="*/ 439551 w 562480"/>
                <a:gd name="connsiteY23" fmla="*/ 294011 h 588022"/>
                <a:gd name="connsiteX24" fmla="*/ 281210 w 562480"/>
                <a:gd name="connsiteY24" fmla="*/ 135984 h 588022"/>
                <a:gd name="connsiteX25" fmla="*/ 237954 w 562480"/>
                <a:gd name="connsiteY25" fmla="*/ 0 h 588022"/>
                <a:gd name="connsiteX26" fmla="*/ 324556 w 562480"/>
                <a:gd name="connsiteY26" fmla="*/ 0 h 588022"/>
                <a:gd name="connsiteX27" fmla="*/ 358734 w 562480"/>
                <a:gd name="connsiteY27" fmla="*/ 34218 h 588022"/>
                <a:gd name="connsiteX28" fmla="*/ 358734 w 562480"/>
                <a:gd name="connsiteY28" fmla="*/ 76702 h 588022"/>
                <a:gd name="connsiteX29" fmla="*/ 431006 w 562480"/>
                <a:gd name="connsiteY29" fmla="*/ 118386 h 588022"/>
                <a:gd name="connsiteX30" fmla="*/ 467943 w 562480"/>
                <a:gd name="connsiteY30" fmla="*/ 97144 h 588022"/>
                <a:gd name="connsiteX31" fmla="*/ 514582 w 562480"/>
                <a:gd name="connsiteY31" fmla="*/ 109587 h 588022"/>
                <a:gd name="connsiteX32" fmla="*/ 557839 w 562480"/>
                <a:gd name="connsiteY32" fmla="*/ 184512 h 588022"/>
                <a:gd name="connsiteX33" fmla="*/ 545378 w 562480"/>
                <a:gd name="connsiteY33" fmla="*/ 231085 h 588022"/>
                <a:gd name="connsiteX34" fmla="*/ 508441 w 562480"/>
                <a:gd name="connsiteY34" fmla="*/ 252416 h 588022"/>
                <a:gd name="connsiteX35" fmla="*/ 512357 w 562480"/>
                <a:gd name="connsiteY35" fmla="*/ 294011 h 588022"/>
                <a:gd name="connsiteX36" fmla="*/ 508441 w 562480"/>
                <a:gd name="connsiteY36" fmla="*/ 335695 h 588022"/>
                <a:gd name="connsiteX37" fmla="*/ 545378 w 562480"/>
                <a:gd name="connsiteY37" fmla="*/ 357026 h 588022"/>
                <a:gd name="connsiteX38" fmla="*/ 557839 w 562480"/>
                <a:gd name="connsiteY38" fmla="*/ 403599 h 588022"/>
                <a:gd name="connsiteX39" fmla="*/ 514582 w 562480"/>
                <a:gd name="connsiteY39" fmla="*/ 478524 h 588022"/>
                <a:gd name="connsiteX40" fmla="*/ 467943 w 562480"/>
                <a:gd name="connsiteY40" fmla="*/ 490967 h 588022"/>
                <a:gd name="connsiteX41" fmla="*/ 430917 w 562480"/>
                <a:gd name="connsiteY41" fmla="*/ 469725 h 588022"/>
                <a:gd name="connsiteX42" fmla="*/ 358734 w 562480"/>
                <a:gd name="connsiteY42" fmla="*/ 511231 h 588022"/>
                <a:gd name="connsiteX43" fmla="*/ 358734 w 562480"/>
                <a:gd name="connsiteY43" fmla="*/ 553893 h 588022"/>
                <a:gd name="connsiteX44" fmla="*/ 324556 w 562480"/>
                <a:gd name="connsiteY44" fmla="*/ 588022 h 588022"/>
                <a:gd name="connsiteX45" fmla="*/ 237954 w 562480"/>
                <a:gd name="connsiteY45" fmla="*/ 588022 h 588022"/>
                <a:gd name="connsiteX46" fmla="*/ 203776 w 562480"/>
                <a:gd name="connsiteY46" fmla="*/ 553893 h 588022"/>
                <a:gd name="connsiteX47" fmla="*/ 203776 w 562480"/>
                <a:gd name="connsiteY47" fmla="*/ 511231 h 588022"/>
                <a:gd name="connsiteX48" fmla="*/ 131503 w 562480"/>
                <a:gd name="connsiteY48" fmla="*/ 469725 h 588022"/>
                <a:gd name="connsiteX49" fmla="*/ 94655 w 562480"/>
                <a:gd name="connsiteY49" fmla="*/ 490967 h 588022"/>
                <a:gd name="connsiteX50" fmla="*/ 68665 w 562480"/>
                <a:gd name="connsiteY50" fmla="*/ 494433 h 588022"/>
                <a:gd name="connsiteX51" fmla="*/ 47927 w 562480"/>
                <a:gd name="connsiteY51" fmla="*/ 478524 h 588022"/>
                <a:gd name="connsiteX52" fmla="*/ 4581 w 562480"/>
                <a:gd name="connsiteY52" fmla="*/ 403688 h 588022"/>
                <a:gd name="connsiteX53" fmla="*/ 17131 w 562480"/>
                <a:gd name="connsiteY53" fmla="*/ 357026 h 588022"/>
                <a:gd name="connsiteX54" fmla="*/ 54068 w 562480"/>
                <a:gd name="connsiteY54" fmla="*/ 335695 h 588022"/>
                <a:gd name="connsiteX55" fmla="*/ 50063 w 562480"/>
                <a:gd name="connsiteY55" fmla="*/ 294011 h 588022"/>
                <a:gd name="connsiteX56" fmla="*/ 54068 w 562480"/>
                <a:gd name="connsiteY56" fmla="*/ 252416 h 588022"/>
                <a:gd name="connsiteX57" fmla="*/ 17131 w 562480"/>
                <a:gd name="connsiteY57" fmla="*/ 231085 h 588022"/>
                <a:gd name="connsiteX58" fmla="*/ 1199 w 562480"/>
                <a:gd name="connsiteY58" fmla="*/ 210376 h 588022"/>
                <a:gd name="connsiteX59" fmla="*/ 4581 w 562480"/>
                <a:gd name="connsiteY59" fmla="*/ 184512 h 588022"/>
                <a:gd name="connsiteX60" fmla="*/ 47927 w 562480"/>
                <a:gd name="connsiteY60" fmla="*/ 109587 h 588022"/>
                <a:gd name="connsiteX61" fmla="*/ 68665 w 562480"/>
                <a:gd name="connsiteY61" fmla="*/ 93678 h 588022"/>
                <a:gd name="connsiteX62" fmla="*/ 94655 w 562480"/>
                <a:gd name="connsiteY62" fmla="*/ 97055 h 588022"/>
                <a:gd name="connsiteX63" fmla="*/ 131503 w 562480"/>
                <a:gd name="connsiteY63" fmla="*/ 118386 h 588022"/>
                <a:gd name="connsiteX64" fmla="*/ 203776 w 562480"/>
                <a:gd name="connsiteY64" fmla="*/ 76702 h 588022"/>
                <a:gd name="connsiteX65" fmla="*/ 203776 w 562480"/>
                <a:gd name="connsiteY65" fmla="*/ 34218 h 588022"/>
                <a:gd name="connsiteX66" fmla="*/ 237954 w 562480"/>
                <a:gd name="connsiteY66" fmla="*/ 0 h 58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62480" h="588022">
                  <a:moveTo>
                    <a:pt x="216139" y="201212"/>
                  </a:moveTo>
                  <a:cubicBezTo>
                    <a:pt x="223270" y="201212"/>
                    <a:pt x="230390" y="203923"/>
                    <a:pt x="235819" y="209344"/>
                  </a:cubicBezTo>
                  <a:lnTo>
                    <a:pt x="281211" y="254758"/>
                  </a:lnTo>
                  <a:lnTo>
                    <a:pt x="326691" y="209344"/>
                  </a:lnTo>
                  <a:cubicBezTo>
                    <a:pt x="337549" y="198501"/>
                    <a:pt x="355172" y="198501"/>
                    <a:pt x="366119" y="209344"/>
                  </a:cubicBezTo>
                  <a:cubicBezTo>
                    <a:pt x="376977" y="220186"/>
                    <a:pt x="376977" y="237783"/>
                    <a:pt x="366119" y="248714"/>
                  </a:cubicBezTo>
                  <a:lnTo>
                    <a:pt x="320639" y="294039"/>
                  </a:lnTo>
                  <a:lnTo>
                    <a:pt x="366119" y="339453"/>
                  </a:lnTo>
                  <a:cubicBezTo>
                    <a:pt x="376977" y="350385"/>
                    <a:pt x="376977" y="367892"/>
                    <a:pt x="366119" y="378824"/>
                  </a:cubicBezTo>
                  <a:cubicBezTo>
                    <a:pt x="360601" y="384245"/>
                    <a:pt x="353481" y="386911"/>
                    <a:pt x="346360" y="386911"/>
                  </a:cubicBezTo>
                  <a:cubicBezTo>
                    <a:pt x="339240" y="386911"/>
                    <a:pt x="332120" y="384245"/>
                    <a:pt x="326691" y="378824"/>
                  </a:cubicBezTo>
                  <a:lnTo>
                    <a:pt x="281211" y="333410"/>
                  </a:lnTo>
                  <a:lnTo>
                    <a:pt x="235819" y="378824"/>
                  </a:lnTo>
                  <a:cubicBezTo>
                    <a:pt x="230390" y="384245"/>
                    <a:pt x="223270" y="386911"/>
                    <a:pt x="216150" y="386911"/>
                  </a:cubicBezTo>
                  <a:cubicBezTo>
                    <a:pt x="209030" y="386911"/>
                    <a:pt x="201821" y="384245"/>
                    <a:pt x="196391" y="378824"/>
                  </a:cubicBezTo>
                  <a:cubicBezTo>
                    <a:pt x="185533" y="367892"/>
                    <a:pt x="185533" y="350385"/>
                    <a:pt x="196391" y="339453"/>
                  </a:cubicBezTo>
                  <a:lnTo>
                    <a:pt x="241872" y="294039"/>
                  </a:lnTo>
                  <a:lnTo>
                    <a:pt x="196391" y="248714"/>
                  </a:lnTo>
                  <a:cubicBezTo>
                    <a:pt x="185533" y="237783"/>
                    <a:pt x="185533" y="220186"/>
                    <a:pt x="196391" y="209344"/>
                  </a:cubicBezTo>
                  <a:cubicBezTo>
                    <a:pt x="201865" y="203923"/>
                    <a:pt x="209007" y="201212"/>
                    <a:pt x="216139" y="201212"/>
                  </a:cubicBezTo>
                  <a:close/>
                  <a:moveTo>
                    <a:pt x="281210" y="135984"/>
                  </a:moveTo>
                  <a:cubicBezTo>
                    <a:pt x="193807" y="135984"/>
                    <a:pt x="122958" y="206732"/>
                    <a:pt x="122958" y="294011"/>
                  </a:cubicBezTo>
                  <a:cubicBezTo>
                    <a:pt x="122958" y="381379"/>
                    <a:pt x="193807" y="452127"/>
                    <a:pt x="281210" y="452127"/>
                  </a:cubicBezTo>
                  <a:cubicBezTo>
                    <a:pt x="368702" y="452127"/>
                    <a:pt x="439551" y="381379"/>
                    <a:pt x="439551" y="294011"/>
                  </a:cubicBezTo>
                  <a:cubicBezTo>
                    <a:pt x="439551" y="206732"/>
                    <a:pt x="368702" y="135984"/>
                    <a:pt x="281210" y="135984"/>
                  </a:cubicBezTo>
                  <a:close/>
                  <a:moveTo>
                    <a:pt x="237954" y="0"/>
                  </a:moveTo>
                  <a:lnTo>
                    <a:pt x="324556" y="0"/>
                  </a:lnTo>
                  <a:cubicBezTo>
                    <a:pt x="343425" y="0"/>
                    <a:pt x="358734" y="15287"/>
                    <a:pt x="358734" y="34218"/>
                  </a:cubicBezTo>
                  <a:lnTo>
                    <a:pt x="358734" y="76702"/>
                  </a:lnTo>
                  <a:cubicBezTo>
                    <a:pt x="385435" y="86301"/>
                    <a:pt x="409823" y="100433"/>
                    <a:pt x="431006" y="118386"/>
                  </a:cubicBezTo>
                  <a:lnTo>
                    <a:pt x="467943" y="97144"/>
                  </a:lnTo>
                  <a:cubicBezTo>
                    <a:pt x="484231" y="87723"/>
                    <a:pt x="505147" y="93322"/>
                    <a:pt x="514582" y="109587"/>
                  </a:cubicBezTo>
                  <a:lnTo>
                    <a:pt x="557839" y="184512"/>
                  </a:lnTo>
                  <a:cubicBezTo>
                    <a:pt x="567362" y="200866"/>
                    <a:pt x="561755" y="221664"/>
                    <a:pt x="545378" y="231085"/>
                  </a:cubicBezTo>
                  <a:lnTo>
                    <a:pt x="508441" y="252416"/>
                  </a:lnTo>
                  <a:cubicBezTo>
                    <a:pt x="510933" y="265926"/>
                    <a:pt x="512357" y="279791"/>
                    <a:pt x="512357" y="294011"/>
                  </a:cubicBezTo>
                  <a:cubicBezTo>
                    <a:pt x="512357" y="308321"/>
                    <a:pt x="510933" y="322186"/>
                    <a:pt x="508441" y="335695"/>
                  </a:cubicBezTo>
                  <a:lnTo>
                    <a:pt x="545378" y="357026"/>
                  </a:lnTo>
                  <a:cubicBezTo>
                    <a:pt x="561755" y="366447"/>
                    <a:pt x="567362" y="387334"/>
                    <a:pt x="557839" y="403599"/>
                  </a:cubicBezTo>
                  <a:lnTo>
                    <a:pt x="514582" y="478524"/>
                  </a:lnTo>
                  <a:cubicBezTo>
                    <a:pt x="505147" y="494788"/>
                    <a:pt x="484231" y="500388"/>
                    <a:pt x="467943" y="490967"/>
                  </a:cubicBezTo>
                  <a:lnTo>
                    <a:pt x="430917" y="469725"/>
                  </a:lnTo>
                  <a:cubicBezTo>
                    <a:pt x="409823" y="487678"/>
                    <a:pt x="385435" y="501810"/>
                    <a:pt x="358734" y="511231"/>
                  </a:cubicBezTo>
                  <a:lnTo>
                    <a:pt x="358734" y="553893"/>
                  </a:lnTo>
                  <a:cubicBezTo>
                    <a:pt x="358734" y="572735"/>
                    <a:pt x="343425" y="588022"/>
                    <a:pt x="324556" y="588022"/>
                  </a:cubicBezTo>
                  <a:lnTo>
                    <a:pt x="237954" y="588022"/>
                  </a:lnTo>
                  <a:cubicBezTo>
                    <a:pt x="219084" y="588022"/>
                    <a:pt x="203776" y="572735"/>
                    <a:pt x="203776" y="553893"/>
                  </a:cubicBezTo>
                  <a:lnTo>
                    <a:pt x="203776" y="511231"/>
                  </a:lnTo>
                  <a:cubicBezTo>
                    <a:pt x="177074" y="501810"/>
                    <a:pt x="152686" y="487678"/>
                    <a:pt x="131503" y="469725"/>
                  </a:cubicBezTo>
                  <a:lnTo>
                    <a:pt x="94655" y="490967"/>
                  </a:lnTo>
                  <a:cubicBezTo>
                    <a:pt x="86733" y="495499"/>
                    <a:pt x="77388" y="496744"/>
                    <a:pt x="68665" y="494433"/>
                  </a:cubicBezTo>
                  <a:cubicBezTo>
                    <a:pt x="59943" y="492122"/>
                    <a:pt x="52466" y="486345"/>
                    <a:pt x="47927" y="478524"/>
                  </a:cubicBezTo>
                  <a:lnTo>
                    <a:pt x="4581" y="403688"/>
                  </a:lnTo>
                  <a:cubicBezTo>
                    <a:pt x="-4853" y="387334"/>
                    <a:pt x="754" y="366447"/>
                    <a:pt x="17131" y="357026"/>
                  </a:cubicBezTo>
                  <a:lnTo>
                    <a:pt x="54068" y="335695"/>
                  </a:lnTo>
                  <a:cubicBezTo>
                    <a:pt x="51576" y="322186"/>
                    <a:pt x="50063" y="308321"/>
                    <a:pt x="50063" y="294011"/>
                  </a:cubicBezTo>
                  <a:cubicBezTo>
                    <a:pt x="50063" y="279791"/>
                    <a:pt x="51576" y="265926"/>
                    <a:pt x="54068" y="252416"/>
                  </a:cubicBezTo>
                  <a:lnTo>
                    <a:pt x="17131" y="231085"/>
                  </a:lnTo>
                  <a:cubicBezTo>
                    <a:pt x="9299" y="226552"/>
                    <a:pt x="3513" y="219086"/>
                    <a:pt x="1199" y="210376"/>
                  </a:cubicBezTo>
                  <a:cubicBezTo>
                    <a:pt x="-1204" y="201666"/>
                    <a:pt x="42" y="192333"/>
                    <a:pt x="4581" y="184512"/>
                  </a:cubicBezTo>
                  <a:lnTo>
                    <a:pt x="47927" y="109587"/>
                  </a:lnTo>
                  <a:cubicBezTo>
                    <a:pt x="52466" y="101766"/>
                    <a:pt x="59943" y="96078"/>
                    <a:pt x="68665" y="93678"/>
                  </a:cubicBezTo>
                  <a:cubicBezTo>
                    <a:pt x="77388" y="91367"/>
                    <a:pt x="86733" y="92611"/>
                    <a:pt x="94655" y="97055"/>
                  </a:cubicBezTo>
                  <a:lnTo>
                    <a:pt x="131503" y="118386"/>
                  </a:lnTo>
                  <a:cubicBezTo>
                    <a:pt x="152597" y="100433"/>
                    <a:pt x="177074" y="86301"/>
                    <a:pt x="203776" y="76702"/>
                  </a:cubicBezTo>
                  <a:lnTo>
                    <a:pt x="203776" y="34218"/>
                  </a:lnTo>
                  <a:cubicBezTo>
                    <a:pt x="203776" y="15287"/>
                    <a:pt x="219084" y="0"/>
                    <a:pt x="237954" y="0"/>
                  </a:cubicBezTo>
                  <a:close/>
                </a:path>
              </a:pathLst>
            </a:custGeom>
            <a:solidFill>
              <a:schemeClr val="bg1"/>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9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77"/>
              <a:endParaRPr lang="zh-CN" altLang="en-US"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4" name="ïṧlíḍé">
            <a:extLst>
              <a:ext uri="{FF2B5EF4-FFF2-40B4-BE49-F238E27FC236}">
                <a16:creationId xmlns:a16="http://schemas.microsoft.com/office/drawing/2014/main" id="{54C1DC53-F1DC-4445-8AF3-BE6331CF70D3}"/>
              </a:ext>
            </a:extLst>
          </p:cNvPr>
          <p:cNvGrpSpPr/>
          <p:nvPr/>
        </p:nvGrpSpPr>
        <p:grpSpPr>
          <a:xfrm>
            <a:off x="7872870" y="4457177"/>
            <a:ext cx="2399750" cy="1289497"/>
            <a:chOff x="8900717" y="4575170"/>
            <a:chExt cx="2474913" cy="1289497"/>
          </a:xfrm>
        </p:grpSpPr>
        <p:sp>
          <p:nvSpPr>
            <p:cNvPr id="18" name="ïsḻîḑê">
              <a:extLst>
                <a:ext uri="{FF2B5EF4-FFF2-40B4-BE49-F238E27FC236}">
                  <a16:creationId xmlns:a16="http://schemas.microsoft.com/office/drawing/2014/main" id="{DD68EA66-C66F-4AE6-90A1-47958B7C2CAF}"/>
                </a:ext>
              </a:extLst>
            </p:cNvPr>
            <p:cNvSpPr txBox="1"/>
            <p:nvPr/>
          </p:nvSpPr>
          <p:spPr bwMode="auto">
            <a:xfrm>
              <a:off x="8900717" y="4575170"/>
              <a:ext cx="2474913" cy="38897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spcBef>
                  <a:spcPct val="0"/>
                </a:spcBef>
              </a:pPr>
              <a:r>
                <a:rPr lang="en-US" altLang="zh-CN" sz="1600" i="1"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03.</a:t>
              </a:r>
              <a:r>
                <a:rPr lang="zh-CN" altLang="en-US" sz="16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添加标题</a:t>
              </a:r>
              <a:endParaRPr lang="id-ID" altLang="zh-CN" sz="16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9" name="îśļîḍé">
              <a:extLst>
                <a:ext uri="{FF2B5EF4-FFF2-40B4-BE49-F238E27FC236}">
                  <a16:creationId xmlns:a16="http://schemas.microsoft.com/office/drawing/2014/main" id="{FC178AFD-9D9E-4266-BD7D-7B8FA1E65DCA}"/>
                </a:ext>
              </a:extLst>
            </p:cNvPr>
            <p:cNvSpPr/>
            <p:nvPr/>
          </p:nvSpPr>
          <p:spPr bwMode="auto">
            <a:xfrm>
              <a:off x="8900717" y="4964144"/>
              <a:ext cx="2474913" cy="90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5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Copy paste fonts. Choose the only option to retain text.</a:t>
              </a:r>
            </a:p>
            <a:p>
              <a:pPr algn="ctr">
                <a:lnSpc>
                  <a:spcPct val="15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p>
          </p:txBody>
        </p:sp>
      </p:grpSp>
      <p:cxnSp>
        <p:nvCxnSpPr>
          <p:cNvPr id="15" name="直接连接符 14">
            <a:extLst>
              <a:ext uri="{FF2B5EF4-FFF2-40B4-BE49-F238E27FC236}">
                <a16:creationId xmlns:a16="http://schemas.microsoft.com/office/drawing/2014/main" id="{C48DC600-A0DF-44FA-A82C-9D1C972FF39D}"/>
              </a:ext>
            </a:extLst>
          </p:cNvPr>
          <p:cNvCxnSpPr/>
          <p:nvPr/>
        </p:nvCxnSpPr>
        <p:spPr>
          <a:xfrm>
            <a:off x="4754707" y="4597684"/>
            <a:ext cx="0" cy="1165667"/>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0445FE4-5D49-4889-9B31-CD002776C3B7}"/>
              </a:ext>
            </a:extLst>
          </p:cNvPr>
          <p:cNvCxnSpPr/>
          <p:nvPr/>
        </p:nvCxnSpPr>
        <p:spPr>
          <a:xfrm>
            <a:off x="7437296" y="4597684"/>
            <a:ext cx="0" cy="1165667"/>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36" name="Group 6_1">
            <a:extLst>
              <a:ext uri="{FF2B5EF4-FFF2-40B4-BE49-F238E27FC236}">
                <a16:creationId xmlns:a16="http://schemas.microsoft.com/office/drawing/2014/main" id="{48E0EAE3-D4B1-4BDC-A378-17F6735E3982}"/>
              </a:ext>
            </a:extLst>
          </p:cNvPr>
          <p:cNvGrpSpPr/>
          <p:nvPr/>
        </p:nvGrpSpPr>
        <p:grpSpPr>
          <a:xfrm>
            <a:off x="-2" y="303282"/>
            <a:ext cx="5294506" cy="707886"/>
            <a:chOff x="-2" y="303282"/>
            <a:chExt cx="5294506" cy="707886"/>
          </a:xfrm>
        </p:grpSpPr>
        <p:sp>
          <p:nvSpPr>
            <p:cNvPr id="37" name="矩形 36">
              <a:extLst>
                <a:ext uri="{FF2B5EF4-FFF2-40B4-BE49-F238E27FC236}">
                  <a16:creationId xmlns:a16="http://schemas.microsoft.com/office/drawing/2014/main" id="{5642D07D-0183-4844-A1F6-2507099FBCD8}"/>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8" name="文本框 37">
              <a:extLst>
                <a:ext uri="{FF2B5EF4-FFF2-40B4-BE49-F238E27FC236}">
                  <a16:creationId xmlns:a16="http://schemas.microsoft.com/office/drawing/2014/main" id="{B850AA24-ECBE-44D6-BC2F-E40EC8300910}"/>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经验总结</a:t>
              </a:r>
            </a:p>
          </p:txBody>
        </p:sp>
      </p:grpSp>
      <p:pic>
        <p:nvPicPr>
          <p:cNvPr id="2" name="图片 1">
            <a:extLst>
              <a:ext uri="{FF2B5EF4-FFF2-40B4-BE49-F238E27FC236}">
                <a16:creationId xmlns:a16="http://schemas.microsoft.com/office/drawing/2014/main" id="{4832F31B-CA3B-4CF3-BDCA-8FEB536FF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21832201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09040" y="2178688"/>
            <a:ext cx="3228125" cy="3235745"/>
            <a:chOff x="906780" y="1634016"/>
            <a:chExt cx="2421094" cy="2426809"/>
          </a:xfrm>
        </p:grpSpPr>
        <p:sp>
          <p:nvSpPr>
            <p:cNvPr id="4" name="Teardrop 3"/>
            <p:cNvSpPr/>
            <p:nvPr/>
          </p:nvSpPr>
          <p:spPr>
            <a:xfrm>
              <a:off x="906780" y="2872105"/>
              <a:ext cx="1188720" cy="1188720"/>
            </a:xfrm>
            <a:prstGeom prst="teardrop">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1" name="Teardrop 20"/>
            <p:cNvSpPr/>
            <p:nvPr/>
          </p:nvSpPr>
          <p:spPr>
            <a:xfrm flipH="1">
              <a:off x="2139154" y="2872105"/>
              <a:ext cx="1188720" cy="1188720"/>
            </a:xfrm>
            <a:prstGeom prst="teardrop">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 name="Teardrop 23"/>
            <p:cNvSpPr/>
            <p:nvPr/>
          </p:nvSpPr>
          <p:spPr>
            <a:xfrm rot="10800000">
              <a:off x="2139154" y="1634016"/>
              <a:ext cx="1188720" cy="1188720"/>
            </a:xfrm>
            <a:prstGeom prst="teardrop">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7" name="Teardrop 26"/>
            <p:cNvSpPr/>
            <p:nvPr/>
          </p:nvSpPr>
          <p:spPr>
            <a:xfrm rot="10800000" flipH="1">
              <a:off x="906780" y="1634016"/>
              <a:ext cx="1188720" cy="1188720"/>
            </a:xfrm>
            <a:prstGeom prst="teardrop">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 name="Group 6"/>
          <p:cNvGrpSpPr/>
          <p:nvPr/>
        </p:nvGrpSpPr>
        <p:grpSpPr>
          <a:xfrm>
            <a:off x="2230116" y="3209924"/>
            <a:ext cx="482601" cy="482601"/>
            <a:chOff x="1672587" y="2407443"/>
            <a:chExt cx="361951" cy="361951"/>
          </a:xfrm>
        </p:grpSpPr>
        <p:sp>
          <p:nvSpPr>
            <p:cNvPr id="28" name="Teardrop 27"/>
            <p:cNvSpPr/>
            <p:nvPr/>
          </p:nvSpPr>
          <p:spPr>
            <a:xfrm rot="10800000" flipH="1">
              <a:off x="1672587" y="2407443"/>
              <a:ext cx="361951" cy="361951"/>
            </a:xfrm>
            <a:prstGeom prst="teardrop">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1" name="TextBox 30"/>
            <p:cNvSpPr txBox="1"/>
            <p:nvPr/>
          </p:nvSpPr>
          <p:spPr>
            <a:xfrm>
              <a:off x="1793953" y="2489539"/>
              <a:ext cx="134936" cy="215265"/>
            </a:xfrm>
            <a:prstGeom prst="rect">
              <a:avLst/>
            </a:prstGeom>
            <a:noFill/>
          </p:spPr>
          <p:txBody>
            <a:bodyPr wrap="square" lIns="0" tIns="0" rIns="0" bIns="0" rtlCol="0">
              <a:spAutoFit/>
            </a:bodyPr>
            <a:lstStyle/>
            <a:p>
              <a:pPr algn="ctr"/>
              <a:r>
                <a:rPr lang="en-US" sz="186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a:t>
              </a:r>
            </a:p>
          </p:txBody>
        </p:sp>
      </p:grpSp>
      <p:grpSp>
        <p:nvGrpSpPr>
          <p:cNvPr id="8" name="Group 7"/>
          <p:cNvGrpSpPr/>
          <p:nvPr/>
        </p:nvGrpSpPr>
        <p:grpSpPr>
          <a:xfrm>
            <a:off x="2933487" y="3204847"/>
            <a:ext cx="487680" cy="487680"/>
            <a:chOff x="2200115" y="2403635"/>
            <a:chExt cx="365760" cy="365760"/>
          </a:xfrm>
        </p:grpSpPr>
        <p:sp>
          <p:nvSpPr>
            <p:cNvPr id="25" name="Teardrop 24"/>
            <p:cNvSpPr/>
            <p:nvPr/>
          </p:nvSpPr>
          <p:spPr>
            <a:xfrm rot="10800000">
              <a:off x="2200115" y="2403635"/>
              <a:ext cx="365760" cy="365760"/>
            </a:xfrm>
            <a:prstGeom prst="teardrop">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3" name="TextBox 32"/>
            <p:cNvSpPr txBox="1"/>
            <p:nvPr/>
          </p:nvSpPr>
          <p:spPr>
            <a:xfrm>
              <a:off x="2315526" y="2489539"/>
              <a:ext cx="134936" cy="215265"/>
            </a:xfrm>
            <a:prstGeom prst="rect">
              <a:avLst/>
            </a:prstGeom>
            <a:noFill/>
          </p:spPr>
          <p:txBody>
            <a:bodyPr wrap="square" lIns="0" tIns="0" rIns="0" bIns="0" rtlCol="0">
              <a:spAutoFit/>
            </a:bodyPr>
            <a:lstStyle/>
            <a:p>
              <a:pPr algn="ctr"/>
              <a:r>
                <a:rPr lang="en-US" sz="186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W</a:t>
              </a:r>
            </a:p>
          </p:txBody>
        </p:sp>
      </p:grpSp>
      <p:grpSp>
        <p:nvGrpSpPr>
          <p:cNvPr id="10" name="Group 9"/>
          <p:cNvGrpSpPr/>
          <p:nvPr/>
        </p:nvGrpSpPr>
        <p:grpSpPr>
          <a:xfrm>
            <a:off x="2225037" y="3900595"/>
            <a:ext cx="487680" cy="487680"/>
            <a:chOff x="1668778" y="2925446"/>
            <a:chExt cx="365760" cy="365760"/>
          </a:xfrm>
        </p:grpSpPr>
        <p:sp>
          <p:nvSpPr>
            <p:cNvPr id="5" name="Teardrop 4"/>
            <p:cNvSpPr/>
            <p:nvPr/>
          </p:nvSpPr>
          <p:spPr>
            <a:xfrm>
              <a:off x="1668778" y="2925446"/>
              <a:ext cx="365760" cy="365760"/>
            </a:xfrm>
            <a:prstGeom prst="teardrop">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4" name="TextBox 33"/>
            <p:cNvSpPr txBox="1"/>
            <p:nvPr/>
          </p:nvSpPr>
          <p:spPr>
            <a:xfrm>
              <a:off x="1797761" y="2992101"/>
              <a:ext cx="134936" cy="215265"/>
            </a:xfrm>
            <a:prstGeom prst="rect">
              <a:avLst/>
            </a:prstGeom>
            <a:noFill/>
          </p:spPr>
          <p:txBody>
            <a:bodyPr wrap="square" lIns="0" tIns="0" rIns="0" bIns="0" rtlCol="0">
              <a:spAutoFit/>
            </a:bodyPr>
            <a:lstStyle/>
            <a:p>
              <a:pPr algn="ctr"/>
              <a:r>
                <a:rPr lang="en-US" sz="186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a:t>
              </a:r>
            </a:p>
          </p:txBody>
        </p:sp>
      </p:grpSp>
      <p:grpSp>
        <p:nvGrpSpPr>
          <p:cNvPr id="9" name="Group 8"/>
          <p:cNvGrpSpPr/>
          <p:nvPr/>
        </p:nvGrpSpPr>
        <p:grpSpPr>
          <a:xfrm>
            <a:off x="2933487" y="3900595"/>
            <a:ext cx="487680" cy="487680"/>
            <a:chOff x="2200115" y="2925446"/>
            <a:chExt cx="365760" cy="365760"/>
          </a:xfrm>
        </p:grpSpPr>
        <p:sp>
          <p:nvSpPr>
            <p:cNvPr id="22" name="Teardrop 21"/>
            <p:cNvSpPr/>
            <p:nvPr/>
          </p:nvSpPr>
          <p:spPr>
            <a:xfrm flipH="1">
              <a:off x="2200115" y="2925446"/>
              <a:ext cx="365760" cy="365760"/>
            </a:xfrm>
            <a:prstGeom prst="teardrop">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5" name="TextBox 34"/>
            <p:cNvSpPr txBox="1"/>
            <p:nvPr/>
          </p:nvSpPr>
          <p:spPr>
            <a:xfrm>
              <a:off x="2285920" y="2971208"/>
              <a:ext cx="134936" cy="215265"/>
            </a:xfrm>
            <a:prstGeom prst="rect">
              <a:avLst/>
            </a:prstGeom>
            <a:noFill/>
          </p:spPr>
          <p:txBody>
            <a:bodyPr wrap="square" lIns="0" tIns="0" rIns="0" bIns="0" rtlCol="0">
              <a:spAutoFit/>
            </a:bodyPr>
            <a:lstStyle/>
            <a:p>
              <a:pPr algn="ctr"/>
              <a:r>
                <a:rPr lang="en-US" sz="186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
              </a:r>
            </a:p>
          </p:txBody>
        </p:sp>
      </p:grpSp>
      <p:sp>
        <p:nvSpPr>
          <p:cNvPr id="36" name="TextBox 35"/>
          <p:cNvSpPr txBox="1"/>
          <p:nvPr/>
        </p:nvSpPr>
        <p:spPr>
          <a:xfrm>
            <a:off x="1420373" y="2688348"/>
            <a:ext cx="1087877" cy="184785"/>
          </a:xfrm>
          <a:prstGeom prst="rect">
            <a:avLst/>
          </a:prstGeom>
          <a:noFill/>
        </p:spPr>
        <p:txBody>
          <a:bodyPr wrap="square" lIns="0" tIns="0" rIns="0" bIns="0" rtlCol="0">
            <a:spAutoFit/>
          </a:bodyPr>
          <a:lstStyle/>
          <a:p>
            <a:pPr algn="ctr"/>
            <a:r>
              <a:rPr lang="en-US" sz="1200"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Strengths</a:t>
            </a:r>
          </a:p>
        </p:txBody>
      </p:sp>
      <p:sp>
        <p:nvSpPr>
          <p:cNvPr id="37" name="TextBox 36"/>
          <p:cNvSpPr txBox="1"/>
          <p:nvPr/>
        </p:nvSpPr>
        <p:spPr>
          <a:xfrm>
            <a:off x="3098368" y="2688348"/>
            <a:ext cx="1092632" cy="184785"/>
          </a:xfrm>
          <a:prstGeom prst="rect">
            <a:avLst/>
          </a:prstGeom>
          <a:noFill/>
        </p:spPr>
        <p:txBody>
          <a:bodyPr wrap="square" lIns="0" tIns="0" rIns="0" bIns="0" rtlCol="0">
            <a:spAutoFit/>
          </a:bodyPr>
          <a:lstStyle/>
          <a:p>
            <a:pPr algn="ctr"/>
            <a:r>
              <a:rPr lang="en-US" sz="1200"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Weaknesses</a:t>
            </a:r>
          </a:p>
        </p:txBody>
      </p:sp>
      <p:sp>
        <p:nvSpPr>
          <p:cNvPr id="38" name="TextBox 37"/>
          <p:cNvSpPr txBox="1"/>
          <p:nvPr/>
        </p:nvSpPr>
        <p:spPr>
          <a:xfrm>
            <a:off x="1420373" y="4623503"/>
            <a:ext cx="1087877" cy="184785"/>
          </a:xfrm>
          <a:prstGeom prst="rect">
            <a:avLst/>
          </a:prstGeom>
          <a:noFill/>
        </p:spPr>
        <p:txBody>
          <a:bodyPr wrap="square" lIns="0" tIns="0" rIns="0" bIns="0" rtlCol="0">
            <a:spAutoFit/>
          </a:bodyPr>
          <a:lstStyle/>
          <a:p>
            <a:pPr algn="ctr"/>
            <a:r>
              <a:rPr lang="en-US" sz="1200"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Opportunities</a:t>
            </a:r>
          </a:p>
        </p:txBody>
      </p:sp>
      <p:sp>
        <p:nvSpPr>
          <p:cNvPr id="39" name="TextBox 38"/>
          <p:cNvSpPr txBox="1"/>
          <p:nvPr/>
        </p:nvSpPr>
        <p:spPr>
          <a:xfrm>
            <a:off x="3098368" y="4623503"/>
            <a:ext cx="1092632" cy="184785"/>
          </a:xfrm>
          <a:prstGeom prst="rect">
            <a:avLst/>
          </a:prstGeom>
          <a:noFill/>
        </p:spPr>
        <p:txBody>
          <a:bodyPr wrap="square" lIns="0" tIns="0" rIns="0" bIns="0" rtlCol="0">
            <a:spAutoFit/>
          </a:bodyPr>
          <a:lstStyle/>
          <a:p>
            <a:pPr algn="ctr"/>
            <a:r>
              <a:rPr lang="en-US" sz="1200"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Threats</a:t>
            </a:r>
          </a:p>
        </p:txBody>
      </p:sp>
      <p:sp>
        <p:nvSpPr>
          <p:cNvPr id="40" name="TextBox 39"/>
          <p:cNvSpPr txBox="1"/>
          <p:nvPr/>
        </p:nvSpPr>
        <p:spPr>
          <a:xfrm>
            <a:off x="1420373" y="5546467"/>
            <a:ext cx="1087877" cy="163830"/>
          </a:xfrm>
          <a:prstGeom prst="rect">
            <a:avLst/>
          </a:prstGeom>
          <a:noFill/>
        </p:spPr>
        <p:txBody>
          <a:bodyPr wrap="square" lIns="0" tIns="0" rIns="0" bIns="0" rtlCol="0">
            <a:spAutoFit/>
          </a:bodyPr>
          <a:lstStyle/>
          <a:p>
            <a:pPr algn="ct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Positive</a:t>
            </a:r>
          </a:p>
        </p:txBody>
      </p:sp>
      <p:sp>
        <p:nvSpPr>
          <p:cNvPr id="41" name="TextBox 40"/>
          <p:cNvSpPr txBox="1"/>
          <p:nvPr/>
        </p:nvSpPr>
        <p:spPr>
          <a:xfrm>
            <a:off x="3098368" y="5546467"/>
            <a:ext cx="1087877" cy="163830"/>
          </a:xfrm>
          <a:prstGeom prst="rect">
            <a:avLst/>
          </a:prstGeom>
          <a:noFill/>
        </p:spPr>
        <p:txBody>
          <a:bodyPr wrap="square" lIns="0" tIns="0" rIns="0" bIns="0" rtlCol="0">
            <a:spAutoFit/>
          </a:bodyPr>
          <a:lstStyle/>
          <a:p>
            <a:pPr algn="ct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Negative</a:t>
            </a:r>
          </a:p>
        </p:txBody>
      </p:sp>
      <p:sp>
        <p:nvSpPr>
          <p:cNvPr id="42" name="TextBox 41"/>
          <p:cNvSpPr txBox="1"/>
          <p:nvPr/>
        </p:nvSpPr>
        <p:spPr>
          <a:xfrm rot="16200000">
            <a:off x="389876" y="2915823"/>
            <a:ext cx="1087877" cy="163830"/>
          </a:xfrm>
          <a:prstGeom prst="rect">
            <a:avLst/>
          </a:prstGeom>
          <a:noFill/>
        </p:spPr>
        <p:txBody>
          <a:bodyPr wrap="square" lIns="0" tIns="0" rIns="0" bIns="0" rtlCol="0">
            <a:spAutoFit/>
          </a:bodyPr>
          <a:lstStyle/>
          <a:p>
            <a:pPr algn="ct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Internal Factors</a:t>
            </a:r>
          </a:p>
        </p:txBody>
      </p:sp>
      <p:sp>
        <p:nvSpPr>
          <p:cNvPr id="43" name="TextBox 42"/>
          <p:cNvSpPr txBox="1"/>
          <p:nvPr/>
        </p:nvSpPr>
        <p:spPr>
          <a:xfrm rot="16200000">
            <a:off x="389876" y="4539881"/>
            <a:ext cx="1087877" cy="163830"/>
          </a:xfrm>
          <a:prstGeom prst="rect">
            <a:avLst/>
          </a:prstGeom>
          <a:noFill/>
        </p:spPr>
        <p:txBody>
          <a:bodyPr wrap="square" lIns="0" tIns="0" rIns="0" bIns="0" rtlCol="0">
            <a:spAutoFit/>
          </a:bodyPr>
          <a:lstStyle/>
          <a:p>
            <a:pPr algn="ct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External Factors</a:t>
            </a:r>
          </a:p>
        </p:txBody>
      </p:sp>
      <p:sp>
        <p:nvSpPr>
          <p:cNvPr id="44" name="TextBox 43"/>
          <p:cNvSpPr txBox="1"/>
          <p:nvPr/>
        </p:nvSpPr>
        <p:spPr>
          <a:xfrm>
            <a:off x="5349664" y="2354552"/>
            <a:ext cx="2605616" cy="90170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khemo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p>
        </p:txBody>
      </p:sp>
      <p:sp>
        <p:nvSpPr>
          <p:cNvPr id="45" name="TextBox 44"/>
          <p:cNvSpPr txBox="1"/>
          <p:nvPr/>
        </p:nvSpPr>
        <p:spPr>
          <a:xfrm>
            <a:off x="5344977" y="2057401"/>
            <a:ext cx="2611224" cy="208327"/>
          </a:xfrm>
          <a:prstGeom prst="rect">
            <a:avLst/>
          </a:prstGeom>
          <a:noFill/>
        </p:spPr>
        <p:txBody>
          <a:bodyPr wrap="square" lIns="0" tIns="0" rIns="0" bIns="0" rtlCol="0">
            <a:spAutoFit/>
          </a:bodyPr>
          <a:lstStyle/>
          <a:p>
            <a:pP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Strengths </a:t>
            </a:r>
          </a:p>
        </p:txBody>
      </p:sp>
      <p:sp>
        <p:nvSpPr>
          <p:cNvPr id="49" name="TextBox 48"/>
          <p:cNvSpPr txBox="1"/>
          <p:nvPr/>
        </p:nvSpPr>
        <p:spPr>
          <a:xfrm>
            <a:off x="8776897" y="2354552"/>
            <a:ext cx="2605616" cy="90170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khemo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p>
        </p:txBody>
      </p:sp>
      <p:sp>
        <p:nvSpPr>
          <p:cNvPr id="50" name="TextBox 49"/>
          <p:cNvSpPr txBox="1"/>
          <p:nvPr/>
        </p:nvSpPr>
        <p:spPr>
          <a:xfrm>
            <a:off x="8772211" y="2057401"/>
            <a:ext cx="2611224" cy="208327"/>
          </a:xfrm>
          <a:prstGeom prst="rect">
            <a:avLst/>
          </a:prstGeom>
          <a:noFill/>
        </p:spPr>
        <p:txBody>
          <a:bodyPr wrap="square" lIns="0" tIns="0" rIns="0" bIns="0" rtlCol="0">
            <a:spAutoFit/>
          </a:bodyPr>
          <a:lstStyle/>
          <a:p>
            <a:pP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Weaknesses</a:t>
            </a:r>
          </a:p>
        </p:txBody>
      </p:sp>
      <p:sp>
        <p:nvSpPr>
          <p:cNvPr id="51" name="TextBox 50"/>
          <p:cNvSpPr txBox="1"/>
          <p:nvPr/>
        </p:nvSpPr>
        <p:spPr>
          <a:xfrm>
            <a:off x="5349664" y="4478413"/>
            <a:ext cx="2605616" cy="90170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khemo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p>
        </p:txBody>
      </p:sp>
      <p:sp>
        <p:nvSpPr>
          <p:cNvPr id="52" name="TextBox 51"/>
          <p:cNvSpPr txBox="1"/>
          <p:nvPr/>
        </p:nvSpPr>
        <p:spPr>
          <a:xfrm>
            <a:off x="5344977" y="4181263"/>
            <a:ext cx="2611224" cy="208327"/>
          </a:xfrm>
          <a:prstGeom prst="rect">
            <a:avLst/>
          </a:prstGeom>
          <a:noFill/>
        </p:spPr>
        <p:txBody>
          <a:bodyPr wrap="square" lIns="0" tIns="0" rIns="0" bIns="0" rtlCol="0">
            <a:spAutoFit/>
          </a:bodyPr>
          <a:lstStyle/>
          <a:p>
            <a:pP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Opportunities </a:t>
            </a:r>
          </a:p>
        </p:txBody>
      </p:sp>
      <p:sp>
        <p:nvSpPr>
          <p:cNvPr id="53" name="TextBox 52"/>
          <p:cNvSpPr txBox="1"/>
          <p:nvPr/>
        </p:nvSpPr>
        <p:spPr>
          <a:xfrm>
            <a:off x="8776897" y="4478413"/>
            <a:ext cx="2605616" cy="90170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khemo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t>
            </a:r>
          </a:p>
        </p:txBody>
      </p:sp>
      <p:sp>
        <p:nvSpPr>
          <p:cNvPr id="54" name="TextBox 53"/>
          <p:cNvSpPr txBox="1"/>
          <p:nvPr/>
        </p:nvSpPr>
        <p:spPr>
          <a:xfrm>
            <a:off x="8772211" y="4181263"/>
            <a:ext cx="2611224" cy="208327"/>
          </a:xfrm>
          <a:prstGeom prst="rect">
            <a:avLst/>
          </a:prstGeom>
          <a:noFill/>
        </p:spPr>
        <p:txBody>
          <a:bodyPr wrap="square" lIns="0" tIns="0" rIns="0" bIns="0" rtlCol="0">
            <a:spAutoFit/>
          </a:bodyPr>
          <a:lstStyle/>
          <a:p>
            <a:pP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Threats</a:t>
            </a:r>
          </a:p>
        </p:txBody>
      </p:sp>
      <p:grpSp>
        <p:nvGrpSpPr>
          <p:cNvPr id="46" name="Group 6_1">
            <a:extLst>
              <a:ext uri="{FF2B5EF4-FFF2-40B4-BE49-F238E27FC236}">
                <a16:creationId xmlns:a16="http://schemas.microsoft.com/office/drawing/2014/main" id="{434F2142-E5E3-4D2B-8FB5-BCA40A68ABD3}"/>
              </a:ext>
            </a:extLst>
          </p:cNvPr>
          <p:cNvGrpSpPr/>
          <p:nvPr/>
        </p:nvGrpSpPr>
        <p:grpSpPr>
          <a:xfrm>
            <a:off x="-2" y="303282"/>
            <a:ext cx="5294506" cy="707886"/>
            <a:chOff x="-2" y="303282"/>
            <a:chExt cx="5294506" cy="707886"/>
          </a:xfrm>
        </p:grpSpPr>
        <p:sp>
          <p:nvSpPr>
            <p:cNvPr id="47" name="矩形 46">
              <a:extLst>
                <a:ext uri="{FF2B5EF4-FFF2-40B4-BE49-F238E27FC236}">
                  <a16:creationId xmlns:a16="http://schemas.microsoft.com/office/drawing/2014/main" id="{614D502C-0FCC-48C6-96B3-33D745E67F36}"/>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8" name="文本框 47">
              <a:extLst>
                <a:ext uri="{FF2B5EF4-FFF2-40B4-BE49-F238E27FC236}">
                  <a16:creationId xmlns:a16="http://schemas.microsoft.com/office/drawing/2014/main" id="{3C42F280-95DE-4D51-BEA5-ACD6E95F9891}"/>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经验总结</a:t>
              </a:r>
            </a:p>
          </p:txBody>
        </p:sp>
      </p:grpSp>
      <p:pic>
        <p:nvPicPr>
          <p:cNvPr id="2" name="图片 1">
            <a:extLst>
              <a:ext uri="{FF2B5EF4-FFF2-40B4-BE49-F238E27FC236}">
                <a16:creationId xmlns:a16="http://schemas.microsoft.com/office/drawing/2014/main" id="{BD7CF29A-8438-438D-85A4-19B74E6F7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250"/>
                                        <p:tgtEl>
                                          <p:spTgt spid="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5000"/>
                            </p:stCondLst>
                            <p:childTnLst>
                              <p:par>
                                <p:cTn id="37" presetID="10" presetClass="entr" presetSubtype="0" fill="hold" grpId="0" nodeType="after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par>
                          <p:cTn id="44" fill="hold">
                            <p:stCondLst>
                              <p:cond delay="6000"/>
                            </p:stCondLst>
                            <p:childTnLst>
                              <p:par>
                                <p:cTn id="45" presetID="10"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650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par>
                          <p:cTn id="52" fill="hold">
                            <p:stCondLst>
                              <p:cond delay="7000"/>
                            </p:stCondLst>
                            <p:childTnLst>
                              <p:par>
                                <p:cTn id="53" presetID="10" presetClass="entr"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500"/>
                                        <p:tgtEl>
                                          <p:spTgt spid="41"/>
                                        </p:tgtEl>
                                      </p:cBhvr>
                                    </p:animEffect>
                                  </p:childTnLst>
                                </p:cTn>
                              </p:par>
                            </p:childTnLst>
                          </p:cTn>
                        </p:par>
                        <p:par>
                          <p:cTn id="56" fill="hold">
                            <p:stCondLst>
                              <p:cond delay="7500"/>
                            </p:stCondLst>
                            <p:childTnLst>
                              <p:par>
                                <p:cTn id="57" presetID="10"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par>
                          <p:cTn id="60" fill="hold">
                            <p:stCondLst>
                              <p:cond delay="8000"/>
                            </p:stCondLst>
                            <p:childTnLst>
                              <p:par>
                                <p:cTn id="61" presetID="10"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par>
                          <p:cTn id="64" fill="hold">
                            <p:stCondLst>
                              <p:cond delay="8500"/>
                            </p:stCondLst>
                            <p:childTnLst>
                              <p:par>
                                <p:cTn id="65" presetID="10" presetClass="entr" presetSubtype="0" fill="hold" grpId="0" nodeType="after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childTnLst>
                          </p:cTn>
                        </p:par>
                        <p:par>
                          <p:cTn id="68" fill="hold">
                            <p:stCondLst>
                              <p:cond delay="9000"/>
                            </p:stCondLst>
                            <p:childTnLst>
                              <p:par>
                                <p:cTn id="69" presetID="10" presetClass="entr" presetSubtype="0" fill="hold" grpId="0"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childTnLst>
                          </p:cTn>
                        </p:par>
                        <p:par>
                          <p:cTn id="72" fill="hold">
                            <p:stCondLst>
                              <p:cond delay="9500"/>
                            </p:stCondLst>
                            <p:childTnLst>
                              <p:par>
                                <p:cTn id="73" presetID="10" presetClass="entr" presetSubtype="0" fill="hold" grpId="0" nodeType="after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500"/>
                                        <p:tgtEl>
                                          <p:spTgt spid="52"/>
                                        </p:tgtEl>
                                      </p:cBhvr>
                                    </p:animEffect>
                                  </p:childTnLst>
                                </p:cTn>
                              </p:par>
                            </p:childTnLst>
                          </p:cTn>
                        </p:par>
                        <p:par>
                          <p:cTn id="76" fill="hold">
                            <p:stCondLst>
                              <p:cond delay="10000"/>
                            </p:stCondLst>
                            <p:childTnLst>
                              <p:par>
                                <p:cTn id="77" presetID="10" presetClass="entr" presetSubtype="0" fill="hold" grpId="0"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childTnLst>
                          </p:cTn>
                        </p:par>
                        <p:par>
                          <p:cTn id="80" fill="hold">
                            <p:stCondLst>
                              <p:cond delay="10500"/>
                            </p:stCondLst>
                            <p:childTnLst>
                              <p:par>
                                <p:cTn id="81" presetID="10" presetClass="entr" presetSubtype="0" fill="hold" grpId="0"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cTn>
                              </p:par>
                            </p:childTnLst>
                          </p:cTn>
                        </p:par>
                        <p:par>
                          <p:cTn id="84" fill="hold">
                            <p:stCondLst>
                              <p:cond delay="11000"/>
                            </p:stCondLst>
                            <p:childTnLst>
                              <p:par>
                                <p:cTn id="85" presetID="10" presetClass="entr" presetSubtype="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9" grpId="0"/>
      <p:bldP spid="50" grpId="0"/>
      <p:bldP spid="51" grpId="0"/>
      <p:bldP spid="52" grpId="0"/>
      <p:bldP spid="53"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iṣ1iḋê">
            <a:extLst>
              <a:ext uri="{FF2B5EF4-FFF2-40B4-BE49-F238E27FC236}">
                <a16:creationId xmlns:a16="http://schemas.microsoft.com/office/drawing/2014/main" id="{14FA2FE0-A72B-42F6-BC19-6B92C5D17D67}"/>
              </a:ext>
            </a:extLst>
          </p:cNvPr>
          <p:cNvGrpSpPr/>
          <p:nvPr/>
        </p:nvGrpSpPr>
        <p:grpSpPr>
          <a:xfrm>
            <a:off x="1516446" y="1861331"/>
            <a:ext cx="3816434" cy="3516241"/>
            <a:chOff x="2285015" y="1675434"/>
            <a:chExt cx="3172810" cy="2923242"/>
          </a:xfrm>
          <a:blipFill>
            <a:blip r:embed="rId3"/>
            <a:stretch>
              <a:fillRect l="-30316" r="-29824"/>
            </a:stretch>
          </a:blipFill>
        </p:grpSpPr>
        <p:sp>
          <p:nvSpPr>
            <p:cNvPr id="31" name="ís1ïḋe">
              <a:extLst>
                <a:ext uri="{FF2B5EF4-FFF2-40B4-BE49-F238E27FC236}">
                  <a16:creationId xmlns:a16="http://schemas.microsoft.com/office/drawing/2014/main" id="{3489D542-A1A8-4710-82FF-DAA1131D0548}"/>
                </a:ext>
              </a:extLst>
            </p:cNvPr>
            <p:cNvSpPr/>
            <p:nvPr/>
          </p:nvSpPr>
          <p:spPr>
            <a:xfrm rot="548224">
              <a:off x="2285015" y="1675434"/>
              <a:ext cx="2578558" cy="2714159"/>
            </a:xfrm>
            <a:prstGeom prst="rect">
              <a:avLst/>
            </a:prstGeom>
            <a:grpFill/>
            <a:ln w="44450" cap="flat" cmpd="sng" algn="ctr">
              <a:noFill/>
              <a:prstDash val="solid"/>
              <a:miter lim="800000"/>
            </a:ln>
            <a:effectLst>
              <a:outerShdw blurRad="50800" dist="38100" dir="5400000" algn="t" rotWithShape="0">
                <a:schemeClr val="accent1">
                  <a:alpha val="40000"/>
                </a:schemeClr>
              </a:outerShdw>
            </a:effectLst>
            <a:extLst>
              <a:ext uri="{91240B29-F687-4F45-9708-019B960494DF}">
                <a14:hiddenLine xmlns:a14="http://schemas.microsoft.com/office/drawing/2010/main" w="44450" cap="flat" cmpd="sng" algn="ctr">
                  <a:solidFill>
                    <a:schemeClr val="bg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2" name="ïṥ1iḋê">
              <a:extLst>
                <a:ext uri="{FF2B5EF4-FFF2-40B4-BE49-F238E27FC236}">
                  <a16:creationId xmlns:a16="http://schemas.microsoft.com/office/drawing/2014/main" id="{23A485F1-8EA6-4B8D-9780-15FADFF729CC}"/>
                </a:ext>
              </a:extLst>
            </p:cNvPr>
            <p:cNvSpPr/>
            <p:nvPr/>
          </p:nvSpPr>
          <p:spPr>
            <a:xfrm rot="21305994">
              <a:off x="2879267" y="1884517"/>
              <a:ext cx="2578558" cy="2714159"/>
            </a:xfrm>
            <a:prstGeom prst="rect">
              <a:avLst/>
            </a:prstGeom>
            <a:grpFill/>
            <a:ln w="44450" cap="flat" cmpd="sng" algn="ctr">
              <a:solidFill>
                <a:schemeClr val="bg1"/>
              </a:solidFill>
              <a:prstDash val="solid"/>
              <a:miter lim="800000"/>
            </a:ln>
            <a:effectLst>
              <a:outerShdw blurRad="50800" dist="38100" dir="5400000" sx="101000" sy="101000" algn="t" rotWithShape="0">
                <a:schemeClr val="accent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6" name="iṥļide">
            <a:extLst>
              <a:ext uri="{FF2B5EF4-FFF2-40B4-BE49-F238E27FC236}">
                <a16:creationId xmlns:a16="http://schemas.microsoft.com/office/drawing/2014/main" id="{AC5AC2AC-40BC-4AC0-A010-6A8352395C98}"/>
              </a:ext>
            </a:extLst>
          </p:cNvPr>
          <p:cNvSpPr txBox="1"/>
          <p:nvPr/>
        </p:nvSpPr>
        <p:spPr>
          <a:xfrm>
            <a:off x="6131065" y="1601391"/>
            <a:ext cx="4544489" cy="743755"/>
          </a:xfrm>
          <a:prstGeom prst="rect">
            <a:avLst/>
          </a:prstGeom>
          <a:noFill/>
          <a:ln>
            <a:noFill/>
          </a:ln>
        </p:spPr>
        <p:txBody>
          <a:bodyPr wrap="square" lIns="90000" tIns="46800" rIns="90000" bIns="46800" anchor="b" anchorCtr="0">
            <a:normAutofit/>
          </a:bodyPr>
          <a:lstStyle/>
          <a:p>
            <a:pPr>
              <a:buSzPct val="25000"/>
            </a:pPr>
            <a:r>
              <a:rPr lang="en-US" sz="20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Unified fonts make</a:t>
            </a:r>
          </a:p>
          <a:p>
            <a:pPr>
              <a:buSzPct val="25000"/>
            </a:pPr>
            <a:r>
              <a:rPr lang="en-US" sz="20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reading more fluent.</a:t>
            </a:r>
          </a:p>
        </p:txBody>
      </p:sp>
      <p:sp>
        <p:nvSpPr>
          <p:cNvPr id="7" name="îślïḋê">
            <a:extLst>
              <a:ext uri="{FF2B5EF4-FFF2-40B4-BE49-F238E27FC236}">
                <a16:creationId xmlns:a16="http://schemas.microsoft.com/office/drawing/2014/main" id="{B42461DC-412D-470C-9E05-AC39741ECF7F}"/>
              </a:ext>
            </a:extLst>
          </p:cNvPr>
          <p:cNvSpPr txBox="1"/>
          <p:nvPr/>
        </p:nvSpPr>
        <p:spPr>
          <a:xfrm>
            <a:off x="6131064" y="2345145"/>
            <a:ext cx="4544490" cy="909593"/>
          </a:xfrm>
          <a:prstGeom prst="rect">
            <a:avLst/>
          </a:prstGeom>
          <a:noFill/>
          <a:ln>
            <a:noFill/>
          </a:ln>
        </p:spPr>
        <p:txBody>
          <a:bodyPr wrap="square" lIns="90000" tIns="46800" rIns="90000" bIns="46800" anchor="ctr" anchorCtr="0">
            <a:normAutofit/>
          </a:bodyPr>
          <a:lstStyle/>
          <a:p>
            <a:pPr>
              <a:lnSpc>
                <a:spcPct val="150000"/>
              </a:lnSpc>
              <a:buSzPct val="25000"/>
            </a:pPr>
            <a:r>
              <a:rPr lang="en-US" sz="12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Theme color makes PPT more convenient to change.</a:t>
            </a:r>
          </a:p>
          <a:p>
            <a:pPr>
              <a:lnSpc>
                <a:spcPct val="150000"/>
              </a:lnSpc>
              <a:buSzPct val="25000"/>
            </a:pPr>
            <a:r>
              <a:rPr lang="en-US" sz="12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Adjust the spacing to adapt to Chinese typesetting, use the reference line in PPT.</a:t>
            </a:r>
          </a:p>
        </p:txBody>
      </p:sp>
      <p:grpSp>
        <p:nvGrpSpPr>
          <p:cNvPr id="27" name="isḻïḓê">
            <a:extLst>
              <a:ext uri="{FF2B5EF4-FFF2-40B4-BE49-F238E27FC236}">
                <a16:creationId xmlns:a16="http://schemas.microsoft.com/office/drawing/2014/main" id="{A16546EB-7347-457E-8A69-00EF837B0D44}"/>
              </a:ext>
            </a:extLst>
          </p:cNvPr>
          <p:cNvGrpSpPr/>
          <p:nvPr/>
        </p:nvGrpSpPr>
        <p:grpSpPr>
          <a:xfrm>
            <a:off x="6131066" y="3603711"/>
            <a:ext cx="171809" cy="171809"/>
            <a:chOff x="0" y="-1"/>
            <a:chExt cx="393701" cy="393702"/>
          </a:xfrm>
          <a:solidFill>
            <a:srgbClr val="A12F25"/>
          </a:solidFill>
        </p:grpSpPr>
        <p:sp>
          <p:nvSpPr>
            <p:cNvPr id="29" name="îsľîḓé">
              <a:extLst>
                <a:ext uri="{FF2B5EF4-FFF2-40B4-BE49-F238E27FC236}">
                  <a16:creationId xmlns:a16="http://schemas.microsoft.com/office/drawing/2014/main" id="{FF4B6914-652B-4477-961F-3B5658C34C96}"/>
                </a:ext>
              </a:extLst>
            </p:cNvPr>
            <p:cNvSpPr/>
            <p:nvPr/>
          </p:nvSpPr>
          <p:spPr>
            <a:xfrm rot="5400000">
              <a:off x="145311" y="148532"/>
              <a:ext cx="128848" cy="966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grpFill/>
            <a:ln w="12700" cap="flat" cmpd="sng" algn="ctr">
              <a:solidFill>
                <a:schemeClr val="accent2"/>
              </a:solidFill>
              <a:prstDash val="solid"/>
              <a:miter lim="400000"/>
              <a:headEnd type="none" w="med" len="med"/>
              <a:tailEnd type="none" w="med" len="med"/>
            </a:ln>
            <a:effectLst/>
          </p:spPr>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0" name="iSḻîḋé">
              <a:extLst>
                <a:ext uri="{FF2B5EF4-FFF2-40B4-BE49-F238E27FC236}">
                  <a16:creationId xmlns:a16="http://schemas.microsoft.com/office/drawing/2014/main" id="{D8172EAA-F763-45E4-AC84-D6C825FB5684}"/>
                </a:ext>
              </a:extLst>
            </p:cNvPr>
            <p:cNvSpPr/>
            <p:nvPr/>
          </p:nvSpPr>
          <p:spPr>
            <a:xfrm>
              <a:off x="0" y="-1"/>
              <a:ext cx="393701" cy="393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cmpd="sng" algn="ctr">
              <a:solidFill>
                <a:schemeClr val="accent2"/>
              </a:solidFill>
              <a:prstDash val="solid"/>
              <a:miter lim="400000"/>
              <a:headEnd type="none" w="med" len="med"/>
              <a:tailEnd type="none" w="med" len="med"/>
            </a:ln>
            <a:effectLst/>
          </p:spPr>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28" name="iṧḷiďê">
            <a:extLst>
              <a:ext uri="{FF2B5EF4-FFF2-40B4-BE49-F238E27FC236}">
                <a16:creationId xmlns:a16="http://schemas.microsoft.com/office/drawing/2014/main" id="{5EE1A36F-8471-4C1D-A27D-FAE1D48D36C3}"/>
              </a:ext>
            </a:extLst>
          </p:cNvPr>
          <p:cNvSpPr/>
          <p:nvPr/>
        </p:nvSpPr>
        <p:spPr bwMode="auto">
          <a:xfrm>
            <a:off x="6430234" y="3493703"/>
            <a:ext cx="4245320" cy="39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2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Copy paste fonts. Choose the only option to retain text… …</a:t>
            </a:r>
          </a:p>
        </p:txBody>
      </p:sp>
      <p:grpSp>
        <p:nvGrpSpPr>
          <p:cNvPr id="23" name="iṡ1îḑe">
            <a:extLst>
              <a:ext uri="{FF2B5EF4-FFF2-40B4-BE49-F238E27FC236}">
                <a16:creationId xmlns:a16="http://schemas.microsoft.com/office/drawing/2014/main" id="{07F3683C-DF8C-4244-8A37-5FAABE4F4A28}"/>
              </a:ext>
            </a:extLst>
          </p:cNvPr>
          <p:cNvGrpSpPr/>
          <p:nvPr/>
        </p:nvGrpSpPr>
        <p:grpSpPr>
          <a:xfrm>
            <a:off x="6131066" y="4129110"/>
            <a:ext cx="171809" cy="171809"/>
            <a:chOff x="0" y="-1"/>
            <a:chExt cx="393701" cy="393702"/>
          </a:xfrm>
          <a:solidFill>
            <a:srgbClr val="A12F25"/>
          </a:solidFill>
        </p:grpSpPr>
        <p:sp>
          <p:nvSpPr>
            <p:cNvPr id="25" name="iSliḋé">
              <a:extLst>
                <a:ext uri="{FF2B5EF4-FFF2-40B4-BE49-F238E27FC236}">
                  <a16:creationId xmlns:a16="http://schemas.microsoft.com/office/drawing/2014/main" id="{853D9DAE-8051-4AF6-8D07-E0A840AF17A6}"/>
                </a:ext>
              </a:extLst>
            </p:cNvPr>
            <p:cNvSpPr/>
            <p:nvPr/>
          </p:nvSpPr>
          <p:spPr>
            <a:xfrm rot="5400000">
              <a:off x="145311" y="148532"/>
              <a:ext cx="128848" cy="966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grpFill/>
            <a:ln w="12700" cap="flat" cmpd="sng" algn="ctr">
              <a:solidFill>
                <a:schemeClr val="accent2"/>
              </a:solidFill>
              <a:prstDash val="solid"/>
              <a:miter lim="400000"/>
              <a:headEnd type="none" w="med" len="med"/>
              <a:tailEnd type="none" w="med" len="med"/>
            </a:ln>
            <a:effectLst/>
          </p:spPr>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6" name="íṣlídè">
              <a:extLst>
                <a:ext uri="{FF2B5EF4-FFF2-40B4-BE49-F238E27FC236}">
                  <a16:creationId xmlns:a16="http://schemas.microsoft.com/office/drawing/2014/main" id="{0CDB442E-D670-4657-82B5-83E840B433DF}"/>
                </a:ext>
              </a:extLst>
            </p:cNvPr>
            <p:cNvSpPr/>
            <p:nvPr/>
          </p:nvSpPr>
          <p:spPr>
            <a:xfrm>
              <a:off x="0" y="-1"/>
              <a:ext cx="393701" cy="393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cmpd="sng" algn="ctr">
              <a:solidFill>
                <a:schemeClr val="accent2"/>
              </a:solidFill>
              <a:prstDash val="solid"/>
              <a:miter lim="400000"/>
              <a:headEnd type="none" w="med" len="med"/>
              <a:tailEnd type="none" w="med" len="med"/>
            </a:ln>
            <a:effectLst/>
          </p:spPr>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24" name="íṣḻíḍe">
            <a:extLst>
              <a:ext uri="{FF2B5EF4-FFF2-40B4-BE49-F238E27FC236}">
                <a16:creationId xmlns:a16="http://schemas.microsoft.com/office/drawing/2014/main" id="{199E28AF-F23A-4DE5-AF1E-4739BFA06A62}"/>
              </a:ext>
            </a:extLst>
          </p:cNvPr>
          <p:cNvSpPr/>
          <p:nvPr/>
        </p:nvSpPr>
        <p:spPr bwMode="auto">
          <a:xfrm>
            <a:off x="6430234" y="4019102"/>
            <a:ext cx="4245320" cy="39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2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Copy paste fonts. Choose the only option to retain text… …</a:t>
            </a:r>
          </a:p>
        </p:txBody>
      </p:sp>
      <p:grpSp>
        <p:nvGrpSpPr>
          <p:cNvPr id="19" name="iṥliḑe">
            <a:extLst>
              <a:ext uri="{FF2B5EF4-FFF2-40B4-BE49-F238E27FC236}">
                <a16:creationId xmlns:a16="http://schemas.microsoft.com/office/drawing/2014/main" id="{2F738F5C-9E52-40BB-B96E-071529903D70}"/>
              </a:ext>
            </a:extLst>
          </p:cNvPr>
          <p:cNvGrpSpPr/>
          <p:nvPr/>
        </p:nvGrpSpPr>
        <p:grpSpPr>
          <a:xfrm>
            <a:off x="6131066" y="4654509"/>
            <a:ext cx="171809" cy="171809"/>
            <a:chOff x="0" y="-1"/>
            <a:chExt cx="393701" cy="393702"/>
          </a:xfrm>
          <a:solidFill>
            <a:srgbClr val="A12F25"/>
          </a:solidFill>
        </p:grpSpPr>
        <p:sp>
          <p:nvSpPr>
            <p:cNvPr id="21" name="ï$ḷîďe">
              <a:extLst>
                <a:ext uri="{FF2B5EF4-FFF2-40B4-BE49-F238E27FC236}">
                  <a16:creationId xmlns:a16="http://schemas.microsoft.com/office/drawing/2014/main" id="{8CE34409-033D-4907-AFC2-831DFFF010FB}"/>
                </a:ext>
              </a:extLst>
            </p:cNvPr>
            <p:cNvSpPr/>
            <p:nvPr/>
          </p:nvSpPr>
          <p:spPr>
            <a:xfrm rot="5400000">
              <a:off x="145311" y="148532"/>
              <a:ext cx="128848" cy="966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grpFill/>
            <a:ln w="12700" cap="flat" cmpd="sng" algn="ctr">
              <a:solidFill>
                <a:schemeClr val="accent2"/>
              </a:solidFill>
              <a:prstDash val="solid"/>
              <a:miter lim="400000"/>
              <a:headEnd type="none" w="med" len="med"/>
              <a:tailEnd type="none" w="med" len="med"/>
            </a:ln>
            <a:effectLst/>
          </p:spPr>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2" name="ïṡliďe">
              <a:extLst>
                <a:ext uri="{FF2B5EF4-FFF2-40B4-BE49-F238E27FC236}">
                  <a16:creationId xmlns:a16="http://schemas.microsoft.com/office/drawing/2014/main" id="{10AC1137-2199-4108-A896-FB935C4EAA8D}"/>
                </a:ext>
              </a:extLst>
            </p:cNvPr>
            <p:cNvSpPr/>
            <p:nvPr/>
          </p:nvSpPr>
          <p:spPr>
            <a:xfrm>
              <a:off x="0" y="-1"/>
              <a:ext cx="393701" cy="393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cmpd="sng" algn="ctr">
              <a:solidFill>
                <a:schemeClr val="accent2"/>
              </a:solidFill>
              <a:prstDash val="solid"/>
              <a:miter lim="400000"/>
              <a:headEnd type="none" w="med" len="med"/>
              <a:tailEnd type="none" w="med" len="med"/>
            </a:ln>
            <a:effectLst/>
          </p:spPr>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20" name="íṣľíḑe">
            <a:extLst>
              <a:ext uri="{FF2B5EF4-FFF2-40B4-BE49-F238E27FC236}">
                <a16:creationId xmlns:a16="http://schemas.microsoft.com/office/drawing/2014/main" id="{B4E28D3C-5A1B-4717-B8D8-B974996872FC}"/>
              </a:ext>
            </a:extLst>
          </p:cNvPr>
          <p:cNvSpPr/>
          <p:nvPr/>
        </p:nvSpPr>
        <p:spPr bwMode="auto">
          <a:xfrm>
            <a:off x="6430234" y="4544501"/>
            <a:ext cx="4245320" cy="39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2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Copy paste fonts. Choose the only option to retain text… …</a:t>
            </a:r>
          </a:p>
        </p:txBody>
      </p:sp>
      <p:grpSp>
        <p:nvGrpSpPr>
          <p:cNvPr id="15" name="îŝlîḍè">
            <a:extLst>
              <a:ext uri="{FF2B5EF4-FFF2-40B4-BE49-F238E27FC236}">
                <a16:creationId xmlns:a16="http://schemas.microsoft.com/office/drawing/2014/main" id="{1B7E782A-2C4F-4482-B2D3-5BAA71B217DB}"/>
              </a:ext>
            </a:extLst>
          </p:cNvPr>
          <p:cNvGrpSpPr/>
          <p:nvPr/>
        </p:nvGrpSpPr>
        <p:grpSpPr>
          <a:xfrm>
            <a:off x="6131066" y="5179910"/>
            <a:ext cx="171809" cy="171809"/>
            <a:chOff x="0" y="-1"/>
            <a:chExt cx="393701" cy="393702"/>
          </a:xfrm>
          <a:solidFill>
            <a:srgbClr val="A12F25"/>
          </a:solidFill>
        </p:grpSpPr>
        <p:sp>
          <p:nvSpPr>
            <p:cNvPr id="17" name="îṥḻïḍe">
              <a:extLst>
                <a:ext uri="{FF2B5EF4-FFF2-40B4-BE49-F238E27FC236}">
                  <a16:creationId xmlns:a16="http://schemas.microsoft.com/office/drawing/2014/main" id="{D1E7D0EE-8F13-444D-B01A-1E2AC5611CF0}"/>
                </a:ext>
              </a:extLst>
            </p:cNvPr>
            <p:cNvSpPr/>
            <p:nvPr/>
          </p:nvSpPr>
          <p:spPr>
            <a:xfrm rot="5400000">
              <a:off x="145311" y="148532"/>
              <a:ext cx="128848" cy="966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grpFill/>
            <a:ln w="12700" cap="flat" cmpd="sng" algn="ctr">
              <a:solidFill>
                <a:schemeClr val="accent2"/>
              </a:solidFill>
              <a:prstDash val="solid"/>
              <a:miter lim="400000"/>
              <a:headEnd type="none" w="med" len="med"/>
              <a:tailEnd type="none" w="med" len="med"/>
            </a:ln>
            <a:effectLst/>
          </p:spPr>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8" name="íṧ1íḋé">
              <a:extLst>
                <a:ext uri="{FF2B5EF4-FFF2-40B4-BE49-F238E27FC236}">
                  <a16:creationId xmlns:a16="http://schemas.microsoft.com/office/drawing/2014/main" id="{4C7D516F-9BBC-4FF6-843D-61066DBE1600}"/>
                </a:ext>
              </a:extLst>
            </p:cNvPr>
            <p:cNvSpPr/>
            <p:nvPr/>
          </p:nvSpPr>
          <p:spPr>
            <a:xfrm>
              <a:off x="0" y="-1"/>
              <a:ext cx="393701" cy="3937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pFill/>
            <a:ln w="12700" cap="flat" cmpd="sng" algn="ctr">
              <a:solidFill>
                <a:schemeClr val="accent2"/>
              </a:solidFill>
              <a:prstDash val="solid"/>
              <a:miter lim="400000"/>
              <a:headEnd type="none" w="med" len="med"/>
              <a:tailEnd type="none" w="med" len="med"/>
            </a:ln>
            <a:effectLst/>
          </p:spPr>
          <p:txBody>
            <a:bodyPr anchor="ctr"/>
            <a:lstStyle/>
            <a:p>
              <a:pPr algn="ctr"/>
              <a:endParaRPr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16" name="îšľîḋé">
            <a:extLst>
              <a:ext uri="{FF2B5EF4-FFF2-40B4-BE49-F238E27FC236}">
                <a16:creationId xmlns:a16="http://schemas.microsoft.com/office/drawing/2014/main" id="{5702094D-A8CE-4E44-8B3B-B40242F4E347}"/>
              </a:ext>
            </a:extLst>
          </p:cNvPr>
          <p:cNvSpPr/>
          <p:nvPr/>
        </p:nvSpPr>
        <p:spPr bwMode="auto">
          <a:xfrm>
            <a:off x="6430234" y="5069902"/>
            <a:ext cx="4245320" cy="39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nSpc>
                <a:spcPct val="120000"/>
              </a:lnSpc>
            </a:pPr>
            <a:r>
              <a:rPr lang="en-US" altLang="zh-CN" sz="11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Copy paste fonts. Choose the only option to retain text… …</a:t>
            </a:r>
          </a:p>
        </p:txBody>
      </p:sp>
      <p:cxnSp>
        <p:nvCxnSpPr>
          <p:cNvPr id="12" name="直接连接符 11">
            <a:extLst>
              <a:ext uri="{FF2B5EF4-FFF2-40B4-BE49-F238E27FC236}">
                <a16:creationId xmlns:a16="http://schemas.microsoft.com/office/drawing/2014/main" id="{2B24DDAD-D674-41BB-AEB1-9AE5922C5317}"/>
              </a:ext>
            </a:extLst>
          </p:cNvPr>
          <p:cNvCxnSpPr/>
          <p:nvPr/>
        </p:nvCxnSpPr>
        <p:spPr>
          <a:xfrm>
            <a:off x="6541078" y="3952314"/>
            <a:ext cx="41344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D6605E8-C068-419B-89CE-BB729DA0F656}"/>
              </a:ext>
            </a:extLst>
          </p:cNvPr>
          <p:cNvCxnSpPr/>
          <p:nvPr/>
        </p:nvCxnSpPr>
        <p:spPr>
          <a:xfrm>
            <a:off x="6541078" y="4477713"/>
            <a:ext cx="41344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D5F6F9A-7353-4F24-9511-DB395A39C7EC}"/>
              </a:ext>
            </a:extLst>
          </p:cNvPr>
          <p:cNvCxnSpPr/>
          <p:nvPr/>
        </p:nvCxnSpPr>
        <p:spPr>
          <a:xfrm>
            <a:off x="6541078" y="5003112"/>
            <a:ext cx="41344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33" name="Group 6_1">
            <a:extLst>
              <a:ext uri="{FF2B5EF4-FFF2-40B4-BE49-F238E27FC236}">
                <a16:creationId xmlns:a16="http://schemas.microsoft.com/office/drawing/2014/main" id="{69D28750-31E7-4347-BE19-08E8CB1765E1}"/>
              </a:ext>
            </a:extLst>
          </p:cNvPr>
          <p:cNvGrpSpPr/>
          <p:nvPr/>
        </p:nvGrpSpPr>
        <p:grpSpPr>
          <a:xfrm>
            <a:off x="-2" y="303282"/>
            <a:ext cx="5294506" cy="707886"/>
            <a:chOff x="-2" y="303282"/>
            <a:chExt cx="5294506" cy="707886"/>
          </a:xfrm>
        </p:grpSpPr>
        <p:sp>
          <p:nvSpPr>
            <p:cNvPr id="34" name="矩形 33">
              <a:extLst>
                <a:ext uri="{FF2B5EF4-FFF2-40B4-BE49-F238E27FC236}">
                  <a16:creationId xmlns:a16="http://schemas.microsoft.com/office/drawing/2014/main" id="{9057740A-7BFC-40E4-A8B4-91AAB90A0068}"/>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5" name="文本框 34">
              <a:extLst>
                <a:ext uri="{FF2B5EF4-FFF2-40B4-BE49-F238E27FC236}">
                  <a16:creationId xmlns:a16="http://schemas.microsoft.com/office/drawing/2014/main" id="{C73E4CC8-7EB8-4AE1-82C4-1A5B59F790A3}"/>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经验总结</a:t>
              </a:r>
            </a:p>
          </p:txBody>
        </p:sp>
      </p:grpSp>
      <p:pic>
        <p:nvPicPr>
          <p:cNvPr id="2" name="图片 1">
            <a:extLst>
              <a:ext uri="{FF2B5EF4-FFF2-40B4-BE49-F238E27FC236}">
                <a16:creationId xmlns:a16="http://schemas.microsoft.com/office/drawing/2014/main" id="{6CA8A31F-DBE3-454B-86C8-34304E008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9337757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8" grpId="0"/>
      <p:bldP spid="24" grpId="0"/>
      <p:bldP spid="20"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2"/>
          <p:cNvGrpSpPr/>
          <p:nvPr/>
        </p:nvGrpSpPr>
        <p:grpSpPr>
          <a:xfrm>
            <a:off x="4949757" y="1395787"/>
            <a:ext cx="2292487" cy="621552"/>
            <a:chOff x="1305156" y="1329747"/>
            <a:chExt cx="1719365" cy="466164"/>
          </a:xfrm>
        </p:grpSpPr>
        <p:sp>
          <p:nvSpPr>
            <p:cNvPr id="316" name="TextBox 315"/>
            <p:cNvSpPr txBox="1"/>
            <p:nvPr/>
          </p:nvSpPr>
          <p:spPr>
            <a:xfrm>
              <a:off x="1887070" y="1329747"/>
              <a:ext cx="555537" cy="184666"/>
            </a:xfrm>
            <a:prstGeom prst="rect">
              <a:avLst/>
            </a:prstGeom>
            <a:noFill/>
          </p:spPr>
          <p:txBody>
            <a:bodyPr wrap="none" lIns="0" tIns="0" rIns="0" bIns="0" rtlCol="0" anchor="t">
              <a:spAutoFit/>
            </a:bodyPr>
            <a:lstStyle/>
            <a:p>
              <a:pPr algn="ctr"/>
              <a:r>
                <a:rPr lang="en-US" sz="1600" b="1" dirty="0">
                  <a:solidFill>
                    <a:schemeClr val="accent5"/>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Idea 01</a:t>
              </a:r>
            </a:p>
          </p:txBody>
        </p:sp>
        <p:sp>
          <p:nvSpPr>
            <p:cNvPr id="317" name="TextBox 316"/>
            <p:cNvSpPr txBox="1"/>
            <p:nvPr/>
          </p:nvSpPr>
          <p:spPr>
            <a:xfrm>
              <a:off x="1305156" y="1487750"/>
              <a:ext cx="1719365" cy="308161"/>
            </a:xfrm>
            <a:prstGeom prst="rect">
              <a:avLst/>
            </a:prstGeom>
            <a:noFill/>
          </p:spPr>
          <p:txBody>
            <a:bodyPr wrap="none" lIns="0" tIns="0" rIns="0" bIns="0" rtlCol="0" anchor="t">
              <a:spAutoFit/>
            </a:bodyPr>
            <a:lstStyle/>
            <a:p>
              <a:pPr lvl="0" algn="ctr" defTabSz="914400">
                <a:spcBef>
                  <a:spcPct val="20000"/>
                </a:spcBef>
                <a:defRPr/>
              </a:pP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many variations of passages</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 ipsum available</a:t>
              </a:r>
            </a:p>
          </p:txBody>
        </p:sp>
      </p:grpSp>
      <p:grpSp>
        <p:nvGrpSpPr>
          <p:cNvPr id="46" name="Group 62"/>
          <p:cNvGrpSpPr/>
          <p:nvPr/>
        </p:nvGrpSpPr>
        <p:grpSpPr>
          <a:xfrm>
            <a:off x="2374960" y="2260802"/>
            <a:ext cx="2292487" cy="621552"/>
            <a:chOff x="1155605" y="1329747"/>
            <a:chExt cx="1719365" cy="466164"/>
          </a:xfrm>
        </p:grpSpPr>
        <p:sp>
          <p:nvSpPr>
            <p:cNvPr id="47" name="TextBox 46"/>
            <p:cNvSpPr txBox="1"/>
            <p:nvPr/>
          </p:nvSpPr>
          <p:spPr>
            <a:xfrm>
              <a:off x="2319432" y="1329747"/>
              <a:ext cx="555538" cy="184666"/>
            </a:xfrm>
            <a:prstGeom prst="rect">
              <a:avLst/>
            </a:prstGeom>
            <a:noFill/>
          </p:spPr>
          <p:txBody>
            <a:bodyPr wrap="none" lIns="0" tIns="0" rIns="0" bIns="0" rtlCol="0" anchor="t">
              <a:spAutoFit/>
            </a:bodyPr>
            <a:lstStyle/>
            <a:p>
              <a:pPr algn="r"/>
              <a:r>
                <a:rPr lang="en-US" sz="1600" b="1"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Idea 02</a:t>
              </a:r>
            </a:p>
          </p:txBody>
        </p:sp>
        <p:sp>
          <p:nvSpPr>
            <p:cNvPr id="48" name="TextBox 47"/>
            <p:cNvSpPr txBox="1"/>
            <p:nvPr/>
          </p:nvSpPr>
          <p:spPr>
            <a:xfrm>
              <a:off x="1155605" y="1487750"/>
              <a:ext cx="1719365" cy="308161"/>
            </a:xfrm>
            <a:prstGeom prst="rect">
              <a:avLst/>
            </a:prstGeom>
            <a:noFill/>
          </p:spPr>
          <p:txBody>
            <a:bodyPr wrap="none" lIns="0" tIns="0" rIns="0" bIns="0" rtlCol="0" anchor="t">
              <a:spAutoFit/>
            </a:bodyPr>
            <a:lstStyle/>
            <a:p>
              <a:pPr lvl="0" algn="r" defTabSz="914400">
                <a:spcBef>
                  <a:spcPct val="20000"/>
                </a:spcBef>
                <a:defRPr/>
              </a:pP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many variations of passages</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 ipsum available</a:t>
              </a:r>
            </a:p>
          </p:txBody>
        </p:sp>
      </p:grpSp>
      <p:grpSp>
        <p:nvGrpSpPr>
          <p:cNvPr id="49" name="Group 62"/>
          <p:cNvGrpSpPr/>
          <p:nvPr/>
        </p:nvGrpSpPr>
        <p:grpSpPr>
          <a:xfrm>
            <a:off x="1779920" y="3085592"/>
            <a:ext cx="2292487" cy="621552"/>
            <a:chOff x="1155605" y="1329747"/>
            <a:chExt cx="1719365" cy="466164"/>
          </a:xfrm>
        </p:grpSpPr>
        <p:sp>
          <p:nvSpPr>
            <p:cNvPr id="50" name="TextBox 49"/>
            <p:cNvSpPr txBox="1"/>
            <p:nvPr/>
          </p:nvSpPr>
          <p:spPr>
            <a:xfrm>
              <a:off x="2319432" y="1329747"/>
              <a:ext cx="555538" cy="184666"/>
            </a:xfrm>
            <a:prstGeom prst="rect">
              <a:avLst/>
            </a:prstGeom>
            <a:noFill/>
          </p:spPr>
          <p:txBody>
            <a:bodyPr wrap="none" lIns="0" tIns="0" rIns="0" bIns="0" rtlCol="0" anchor="t">
              <a:spAutoFit/>
            </a:bodyPr>
            <a:lstStyle/>
            <a:p>
              <a:pPr algn="r"/>
              <a:r>
                <a:rPr lang="en-US" sz="1600" b="1"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Idea 03</a:t>
              </a:r>
            </a:p>
          </p:txBody>
        </p:sp>
        <p:sp>
          <p:nvSpPr>
            <p:cNvPr id="51" name="TextBox 50"/>
            <p:cNvSpPr txBox="1"/>
            <p:nvPr/>
          </p:nvSpPr>
          <p:spPr>
            <a:xfrm>
              <a:off x="1155605" y="1487750"/>
              <a:ext cx="1719365" cy="308161"/>
            </a:xfrm>
            <a:prstGeom prst="rect">
              <a:avLst/>
            </a:prstGeom>
            <a:noFill/>
          </p:spPr>
          <p:txBody>
            <a:bodyPr wrap="none" lIns="0" tIns="0" rIns="0" bIns="0" rtlCol="0" anchor="t">
              <a:spAutoFit/>
            </a:bodyPr>
            <a:lstStyle/>
            <a:p>
              <a:pPr lvl="0" algn="r" defTabSz="914400">
                <a:spcBef>
                  <a:spcPct val="20000"/>
                </a:spcBef>
                <a:defRPr/>
              </a:pP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many variations of passages</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 ipsum available</a:t>
              </a:r>
            </a:p>
          </p:txBody>
        </p:sp>
      </p:grpSp>
      <p:grpSp>
        <p:nvGrpSpPr>
          <p:cNvPr id="52" name="Group 62"/>
          <p:cNvGrpSpPr/>
          <p:nvPr/>
        </p:nvGrpSpPr>
        <p:grpSpPr>
          <a:xfrm>
            <a:off x="1779920" y="4013114"/>
            <a:ext cx="2292487" cy="621552"/>
            <a:chOff x="1155605" y="1329747"/>
            <a:chExt cx="1719365" cy="466164"/>
          </a:xfrm>
        </p:grpSpPr>
        <p:sp>
          <p:nvSpPr>
            <p:cNvPr id="53" name="TextBox 52"/>
            <p:cNvSpPr txBox="1"/>
            <p:nvPr/>
          </p:nvSpPr>
          <p:spPr>
            <a:xfrm>
              <a:off x="2319432" y="1329747"/>
              <a:ext cx="555538" cy="184666"/>
            </a:xfrm>
            <a:prstGeom prst="rect">
              <a:avLst/>
            </a:prstGeom>
            <a:noFill/>
          </p:spPr>
          <p:txBody>
            <a:bodyPr wrap="none" lIns="0" tIns="0" rIns="0" bIns="0" rtlCol="0" anchor="t">
              <a:spAutoFit/>
            </a:bodyPr>
            <a:lstStyle/>
            <a:p>
              <a:pPr algn="r"/>
              <a:r>
                <a:rPr lang="en-US" sz="1600" b="1"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Idea 04</a:t>
              </a:r>
            </a:p>
          </p:txBody>
        </p:sp>
        <p:sp>
          <p:nvSpPr>
            <p:cNvPr id="54" name="TextBox 53"/>
            <p:cNvSpPr txBox="1"/>
            <p:nvPr/>
          </p:nvSpPr>
          <p:spPr>
            <a:xfrm>
              <a:off x="1155605" y="1487750"/>
              <a:ext cx="1719365" cy="308161"/>
            </a:xfrm>
            <a:prstGeom prst="rect">
              <a:avLst/>
            </a:prstGeom>
            <a:noFill/>
          </p:spPr>
          <p:txBody>
            <a:bodyPr wrap="none" lIns="0" tIns="0" rIns="0" bIns="0" rtlCol="0" anchor="t">
              <a:spAutoFit/>
            </a:bodyPr>
            <a:lstStyle/>
            <a:p>
              <a:pPr lvl="0" algn="r" defTabSz="914400">
                <a:spcBef>
                  <a:spcPct val="20000"/>
                </a:spcBef>
                <a:defRPr/>
              </a:pP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many variations of passages</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 ipsum available</a:t>
              </a:r>
            </a:p>
          </p:txBody>
        </p:sp>
      </p:grpSp>
      <p:grpSp>
        <p:nvGrpSpPr>
          <p:cNvPr id="55" name="Group 62"/>
          <p:cNvGrpSpPr/>
          <p:nvPr/>
        </p:nvGrpSpPr>
        <p:grpSpPr>
          <a:xfrm>
            <a:off x="2036900" y="4876726"/>
            <a:ext cx="2292487" cy="621552"/>
            <a:chOff x="1155605" y="1329747"/>
            <a:chExt cx="1719365" cy="466164"/>
          </a:xfrm>
        </p:grpSpPr>
        <p:sp>
          <p:nvSpPr>
            <p:cNvPr id="56" name="TextBox 55"/>
            <p:cNvSpPr txBox="1"/>
            <p:nvPr/>
          </p:nvSpPr>
          <p:spPr>
            <a:xfrm>
              <a:off x="2319432" y="1329747"/>
              <a:ext cx="555538" cy="184666"/>
            </a:xfrm>
            <a:prstGeom prst="rect">
              <a:avLst/>
            </a:prstGeom>
            <a:noFill/>
          </p:spPr>
          <p:txBody>
            <a:bodyPr wrap="none" lIns="0" tIns="0" rIns="0" bIns="0" rtlCol="0" anchor="t">
              <a:spAutoFit/>
            </a:bodyPr>
            <a:lstStyle/>
            <a:p>
              <a:pPr algn="r"/>
              <a:r>
                <a:rPr lang="en-US" sz="1600" b="1"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Idea 05</a:t>
              </a:r>
            </a:p>
          </p:txBody>
        </p:sp>
        <p:sp>
          <p:nvSpPr>
            <p:cNvPr id="57" name="TextBox 56"/>
            <p:cNvSpPr txBox="1"/>
            <p:nvPr/>
          </p:nvSpPr>
          <p:spPr>
            <a:xfrm>
              <a:off x="1155605" y="1487750"/>
              <a:ext cx="1719365" cy="308161"/>
            </a:xfrm>
            <a:prstGeom prst="rect">
              <a:avLst/>
            </a:prstGeom>
            <a:noFill/>
          </p:spPr>
          <p:txBody>
            <a:bodyPr wrap="none" lIns="0" tIns="0" rIns="0" bIns="0" rtlCol="0" anchor="t">
              <a:spAutoFit/>
            </a:bodyPr>
            <a:lstStyle/>
            <a:p>
              <a:pPr lvl="0" algn="r" defTabSz="914400">
                <a:spcBef>
                  <a:spcPct val="20000"/>
                </a:spcBef>
                <a:defRPr/>
              </a:pP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many variations of passages</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 ipsum available</a:t>
              </a:r>
            </a:p>
          </p:txBody>
        </p:sp>
      </p:grpSp>
      <p:grpSp>
        <p:nvGrpSpPr>
          <p:cNvPr id="70" name="Group 69"/>
          <p:cNvGrpSpPr/>
          <p:nvPr/>
        </p:nvGrpSpPr>
        <p:grpSpPr>
          <a:xfrm>
            <a:off x="7539733" y="2260802"/>
            <a:ext cx="2292487" cy="621552"/>
            <a:chOff x="6183120" y="1602591"/>
            <a:chExt cx="1719365" cy="466164"/>
          </a:xfrm>
        </p:grpSpPr>
        <p:sp>
          <p:nvSpPr>
            <p:cNvPr id="59" name="TextBox 58"/>
            <p:cNvSpPr txBox="1"/>
            <p:nvPr/>
          </p:nvSpPr>
          <p:spPr>
            <a:xfrm>
              <a:off x="6183120" y="1602591"/>
              <a:ext cx="555537" cy="184666"/>
            </a:xfrm>
            <a:prstGeom prst="rect">
              <a:avLst/>
            </a:prstGeom>
            <a:noFill/>
          </p:spPr>
          <p:txBody>
            <a:bodyPr wrap="none" lIns="0" tIns="0" rIns="0" bIns="0" rtlCol="0" anchor="t">
              <a:spAutoFit/>
            </a:bodyPr>
            <a:lstStyle/>
            <a:p>
              <a:r>
                <a:rPr lang="en-US" sz="1600" b="1" dirty="0">
                  <a:solidFill>
                    <a:schemeClr val="accent6"/>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Idea 02</a:t>
              </a:r>
            </a:p>
          </p:txBody>
        </p:sp>
        <p:sp>
          <p:nvSpPr>
            <p:cNvPr id="60" name="TextBox 59"/>
            <p:cNvSpPr txBox="1"/>
            <p:nvPr/>
          </p:nvSpPr>
          <p:spPr>
            <a:xfrm>
              <a:off x="6183120" y="1760594"/>
              <a:ext cx="1719365" cy="308161"/>
            </a:xfrm>
            <a:prstGeom prst="rect">
              <a:avLst/>
            </a:prstGeom>
            <a:noFill/>
          </p:spPr>
          <p:txBody>
            <a:bodyPr wrap="none" lIns="0" tIns="0" rIns="0" bIns="0" rtlCol="0" anchor="t">
              <a:spAutoFit/>
            </a:bodyPr>
            <a:lstStyle/>
            <a:p>
              <a:pPr lvl="0" defTabSz="914400">
                <a:spcBef>
                  <a:spcPct val="20000"/>
                </a:spcBef>
                <a:defRPr/>
              </a:pP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many variations of passages</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 ipsum available</a:t>
              </a:r>
            </a:p>
          </p:txBody>
        </p:sp>
      </p:grpSp>
      <p:grpSp>
        <p:nvGrpSpPr>
          <p:cNvPr id="71" name="Group 70"/>
          <p:cNvGrpSpPr/>
          <p:nvPr/>
        </p:nvGrpSpPr>
        <p:grpSpPr>
          <a:xfrm>
            <a:off x="8189973" y="3085591"/>
            <a:ext cx="2292487" cy="621552"/>
            <a:chOff x="6183120" y="2221184"/>
            <a:chExt cx="1719365" cy="466164"/>
          </a:xfrm>
        </p:grpSpPr>
        <p:sp>
          <p:nvSpPr>
            <p:cNvPr id="62" name="TextBox 61"/>
            <p:cNvSpPr txBox="1"/>
            <p:nvPr/>
          </p:nvSpPr>
          <p:spPr>
            <a:xfrm>
              <a:off x="6183120" y="2221184"/>
              <a:ext cx="555537" cy="184666"/>
            </a:xfrm>
            <a:prstGeom prst="rect">
              <a:avLst/>
            </a:prstGeom>
            <a:noFill/>
          </p:spPr>
          <p:txBody>
            <a:bodyPr wrap="none" lIns="0" tIns="0" rIns="0" bIns="0" rtlCol="0" anchor="t">
              <a:spAutoFit/>
            </a:bodyPr>
            <a:lstStyle/>
            <a:p>
              <a:r>
                <a:rPr lang="en-US" sz="1600" b="1" dirty="0">
                  <a:solidFill>
                    <a:schemeClr val="accent3">
                      <a:lumMod val="7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Idea 03</a:t>
              </a:r>
            </a:p>
          </p:txBody>
        </p:sp>
        <p:sp>
          <p:nvSpPr>
            <p:cNvPr id="63" name="TextBox 62"/>
            <p:cNvSpPr txBox="1"/>
            <p:nvPr/>
          </p:nvSpPr>
          <p:spPr>
            <a:xfrm>
              <a:off x="6183120" y="2379187"/>
              <a:ext cx="1719365" cy="308161"/>
            </a:xfrm>
            <a:prstGeom prst="rect">
              <a:avLst/>
            </a:prstGeom>
            <a:noFill/>
          </p:spPr>
          <p:txBody>
            <a:bodyPr wrap="none" lIns="0" tIns="0" rIns="0" bIns="0" rtlCol="0" anchor="t">
              <a:spAutoFit/>
            </a:bodyPr>
            <a:lstStyle/>
            <a:p>
              <a:pPr lvl="0" defTabSz="914400">
                <a:spcBef>
                  <a:spcPct val="20000"/>
                </a:spcBef>
                <a:defRPr/>
              </a:pP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many variations of passages</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 ipsum available</a:t>
              </a:r>
            </a:p>
          </p:txBody>
        </p:sp>
      </p:grpSp>
      <p:grpSp>
        <p:nvGrpSpPr>
          <p:cNvPr id="72" name="Group 71"/>
          <p:cNvGrpSpPr/>
          <p:nvPr/>
        </p:nvGrpSpPr>
        <p:grpSpPr>
          <a:xfrm>
            <a:off x="8189973" y="4013113"/>
            <a:ext cx="2292487" cy="621552"/>
            <a:chOff x="6183120" y="2916825"/>
            <a:chExt cx="1719365" cy="466164"/>
          </a:xfrm>
        </p:grpSpPr>
        <p:sp>
          <p:nvSpPr>
            <p:cNvPr id="65" name="TextBox 64"/>
            <p:cNvSpPr txBox="1"/>
            <p:nvPr/>
          </p:nvSpPr>
          <p:spPr>
            <a:xfrm>
              <a:off x="6183120" y="2916825"/>
              <a:ext cx="555537" cy="184666"/>
            </a:xfrm>
            <a:prstGeom prst="rect">
              <a:avLst/>
            </a:prstGeom>
            <a:noFill/>
          </p:spPr>
          <p:txBody>
            <a:bodyPr wrap="none" lIns="0" tIns="0" rIns="0" bIns="0" rtlCol="0" anchor="t">
              <a:spAutoFit/>
            </a:bodyPr>
            <a:lstStyle/>
            <a:p>
              <a:r>
                <a:rPr lang="en-US" sz="1600" b="1" dirty="0">
                  <a:solidFill>
                    <a:schemeClr val="accent5">
                      <a:lumMod val="7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Idea 04</a:t>
              </a:r>
            </a:p>
          </p:txBody>
        </p:sp>
        <p:sp>
          <p:nvSpPr>
            <p:cNvPr id="66" name="TextBox 65"/>
            <p:cNvSpPr txBox="1"/>
            <p:nvPr/>
          </p:nvSpPr>
          <p:spPr>
            <a:xfrm>
              <a:off x="6183120" y="3074828"/>
              <a:ext cx="1719365" cy="308161"/>
            </a:xfrm>
            <a:prstGeom prst="rect">
              <a:avLst/>
            </a:prstGeom>
            <a:noFill/>
          </p:spPr>
          <p:txBody>
            <a:bodyPr wrap="none" lIns="0" tIns="0" rIns="0" bIns="0" rtlCol="0" anchor="t">
              <a:spAutoFit/>
            </a:bodyPr>
            <a:lstStyle/>
            <a:p>
              <a:pPr lvl="0" defTabSz="914400">
                <a:spcBef>
                  <a:spcPct val="20000"/>
                </a:spcBef>
                <a:defRPr/>
              </a:pP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many variations of passages</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 ipsum available</a:t>
              </a:r>
            </a:p>
          </p:txBody>
        </p:sp>
      </p:grpSp>
      <p:grpSp>
        <p:nvGrpSpPr>
          <p:cNvPr id="73" name="Group 72"/>
          <p:cNvGrpSpPr/>
          <p:nvPr/>
        </p:nvGrpSpPr>
        <p:grpSpPr>
          <a:xfrm>
            <a:off x="7785805" y="4876724"/>
            <a:ext cx="2292487" cy="621552"/>
            <a:chOff x="6183120" y="3564534"/>
            <a:chExt cx="1719365" cy="466164"/>
          </a:xfrm>
        </p:grpSpPr>
        <p:sp>
          <p:nvSpPr>
            <p:cNvPr id="68" name="TextBox 67"/>
            <p:cNvSpPr txBox="1"/>
            <p:nvPr/>
          </p:nvSpPr>
          <p:spPr>
            <a:xfrm>
              <a:off x="6183120" y="3564534"/>
              <a:ext cx="555537" cy="184666"/>
            </a:xfrm>
            <a:prstGeom prst="rect">
              <a:avLst/>
            </a:prstGeom>
            <a:noFill/>
          </p:spPr>
          <p:txBody>
            <a:bodyPr wrap="none" lIns="0" tIns="0" rIns="0" bIns="0" rtlCol="0" anchor="t">
              <a:spAutoFit/>
            </a:bodyPr>
            <a:lstStyle/>
            <a:p>
              <a:r>
                <a:rPr lang="en-US" sz="1600" b="1" dirty="0">
                  <a:solidFill>
                    <a:schemeClr val="accent1">
                      <a:lumMod val="7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Idea 05</a:t>
              </a:r>
            </a:p>
          </p:txBody>
        </p:sp>
        <p:sp>
          <p:nvSpPr>
            <p:cNvPr id="69" name="TextBox 68"/>
            <p:cNvSpPr txBox="1"/>
            <p:nvPr/>
          </p:nvSpPr>
          <p:spPr>
            <a:xfrm>
              <a:off x="6183120" y="3722537"/>
              <a:ext cx="1719365" cy="308161"/>
            </a:xfrm>
            <a:prstGeom prst="rect">
              <a:avLst/>
            </a:prstGeom>
            <a:noFill/>
          </p:spPr>
          <p:txBody>
            <a:bodyPr wrap="none" lIns="0" tIns="0" rIns="0" bIns="0" rtlCol="0" anchor="t">
              <a:spAutoFit/>
            </a:bodyPr>
            <a:lstStyle/>
            <a:p>
              <a:pPr lvl="0" defTabSz="914400">
                <a:spcBef>
                  <a:spcPct val="20000"/>
                </a:spcBef>
                <a:defRPr/>
              </a:pP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many variations of passages</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 ipsum available</a:t>
              </a:r>
            </a:p>
          </p:txBody>
        </p:sp>
      </p:grpSp>
      <p:grpSp>
        <p:nvGrpSpPr>
          <p:cNvPr id="75" name="Group 74"/>
          <p:cNvGrpSpPr/>
          <p:nvPr/>
        </p:nvGrpSpPr>
        <p:grpSpPr>
          <a:xfrm>
            <a:off x="5037708" y="2861731"/>
            <a:ext cx="2116584" cy="3144640"/>
            <a:chOff x="3778281" y="2115818"/>
            <a:chExt cx="1587438" cy="2358480"/>
          </a:xfrm>
        </p:grpSpPr>
        <p:grpSp>
          <p:nvGrpSpPr>
            <p:cNvPr id="5" name="Group 245"/>
            <p:cNvGrpSpPr/>
            <p:nvPr/>
          </p:nvGrpSpPr>
          <p:grpSpPr>
            <a:xfrm>
              <a:off x="3778281" y="2115818"/>
              <a:ext cx="1587438" cy="2358480"/>
              <a:chOff x="4168751" y="1735138"/>
              <a:chExt cx="1000125" cy="1485900"/>
            </a:xfrm>
            <a:solidFill>
              <a:schemeClr val="tx2">
                <a:lumMod val="25000"/>
                <a:lumOff val="75000"/>
              </a:schemeClr>
            </a:solidFill>
          </p:grpSpPr>
          <p:sp>
            <p:nvSpPr>
              <p:cNvPr id="242" name="Freeform 123"/>
              <p:cNvSpPr/>
              <p:nvPr/>
            </p:nvSpPr>
            <p:spPr bwMode="auto">
              <a:xfrm>
                <a:off x="4429102" y="3038475"/>
                <a:ext cx="479425" cy="61913"/>
              </a:xfrm>
              <a:custGeom>
                <a:avLst/>
                <a:gdLst/>
                <a:ahLst/>
                <a:cxnLst>
                  <a:cxn ang="0">
                    <a:pos x="163" y="11"/>
                  </a:cxn>
                  <a:cxn ang="0">
                    <a:pos x="153" y="21"/>
                  </a:cxn>
                  <a:cxn ang="0">
                    <a:pos x="10" y="21"/>
                  </a:cxn>
                  <a:cxn ang="0">
                    <a:pos x="0" y="11"/>
                  </a:cxn>
                  <a:cxn ang="0">
                    <a:pos x="10" y="0"/>
                  </a:cxn>
                  <a:cxn ang="0">
                    <a:pos x="153" y="0"/>
                  </a:cxn>
                  <a:cxn ang="0">
                    <a:pos x="163" y="11"/>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chemeClr val="bg1">
                  <a:lumMod val="75000"/>
                </a:schemeClr>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3" name="Freeform 124"/>
              <p:cNvSpPr/>
              <p:nvPr/>
            </p:nvSpPr>
            <p:spPr bwMode="auto">
              <a:xfrm>
                <a:off x="4429102" y="2952750"/>
                <a:ext cx="479425" cy="61913"/>
              </a:xfrm>
              <a:custGeom>
                <a:avLst/>
                <a:gdLst/>
                <a:ahLst/>
                <a:cxnLst>
                  <a:cxn ang="0">
                    <a:pos x="163" y="11"/>
                  </a:cxn>
                  <a:cxn ang="0">
                    <a:pos x="153" y="21"/>
                  </a:cxn>
                  <a:cxn ang="0">
                    <a:pos x="10" y="21"/>
                  </a:cxn>
                  <a:cxn ang="0">
                    <a:pos x="0" y="11"/>
                  </a:cxn>
                  <a:cxn ang="0">
                    <a:pos x="10" y="0"/>
                  </a:cxn>
                  <a:cxn ang="0">
                    <a:pos x="153" y="0"/>
                  </a:cxn>
                  <a:cxn ang="0">
                    <a:pos x="163" y="11"/>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chemeClr val="bg1">
                  <a:lumMod val="75000"/>
                </a:schemeClr>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4" name="Freeform 125"/>
              <p:cNvSpPr/>
              <p:nvPr/>
            </p:nvSpPr>
            <p:spPr bwMode="auto">
              <a:xfrm>
                <a:off x="4470377" y="3125788"/>
                <a:ext cx="379413" cy="95250"/>
              </a:xfrm>
              <a:custGeom>
                <a:avLst/>
                <a:gdLst/>
                <a:ahLst/>
                <a:cxnLst>
                  <a:cxn ang="0">
                    <a:pos x="0" y="0"/>
                  </a:cxn>
                  <a:cxn ang="0">
                    <a:pos x="129" y="0"/>
                  </a:cxn>
                  <a:cxn ang="0">
                    <a:pos x="63" y="30"/>
                  </a:cxn>
                  <a:cxn ang="0">
                    <a:pos x="0" y="0"/>
                  </a:cxn>
                </a:cxnLst>
                <a:rect l="0" t="0" r="r" b="b"/>
                <a:pathLst>
                  <a:path w="129" h="32">
                    <a:moveTo>
                      <a:pt x="0" y="0"/>
                    </a:moveTo>
                    <a:cubicBezTo>
                      <a:pt x="129" y="0"/>
                      <a:pt x="129" y="0"/>
                      <a:pt x="129" y="0"/>
                    </a:cubicBezTo>
                    <a:cubicBezTo>
                      <a:pt x="129" y="0"/>
                      <a:pt x="120" y="32"/>
                      <a:pt x="63" y="30"/>
                    </a:cubicBezTo>
                    <a:cubicBezTo>
                      <a:pt x="17" y="29"/>
                      <a:pt x="0" y="0"/>
                      <a:pt x="0" y="0"/>
                    </a:cubicBezTo>
                    <a:close/>
                  </a:path>
                </a:pathLst>
              </a:custGeom>
              <a:solidFill>
                <a:schemeClr val="bg1">
                  <a:lumMod val="75000"/>
                </a:schemeClr>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5" name="Freeform 237"/>
              <p:cNvSpPr>
                <a:spLocks noEditPoints="1"/>
              </p:cNvSpPr>
              <p:nvPr/>
            </p:nvSpPr>
            <p:spPr bwMode="auto">
              <a:xfrm>
                <a:off x="4168751" y="1735138"/>
                <a:ext cx="1000125" cy="1179513"/>
              </a:xfrm>
              <a:custGeom>
                <a:avLst/>
                <a:gdLst/>
                <a:ahLst/>
                <a:cxnLst>
                  <a:cxn ang="0">
                    <a:pos x="175" y="0"/>
                  </a:cxn>
                  <a:cxn ang="0">
                    <a:pos x="167" y="0"/>
                  </a:cxn>
                  <a:cxn ang="0">
                    <a:pos x="6" y="165"/>
                  </a:cxn>
                  <a:cxn ang="0">
                    <a:pos x="67" y="318"/>
                  </a:cxn>
                  <a:cxn ang="0">
                    <a:pos x="90" y="396"/>
                  </a:cxn>
                  <a:cxn ang="0">
                    <a:pos x="90" y="396"/>
                  </a:cxn>
                  <a:cxn ang="0">
                    <a:pos x="99" y="401"/>
                  </a:cxn>
                  <a:cxn ang="0">
                    <a:pos x="242" y="401"/>
                  </a:cxn>
                  <a:cxn ang="0">
                    <a:pos x="251" y="396"/>
                  </a:cxn>
                  <a:cxn ang="0">
                    <a:pos x="251" y="396"/>
                  </a:cxn>
                  <a:cxn ang="0">
                    <a:pos x="274" y="318"/>
                  </a:cxn>
                  <a:cxn ang="0">
                    <a:pos x="336" y="165"/>
                  </a:cxn>
                  <a:cxn ang="0">
                    <a:pos x="175" y="0"/>
                  </a:cxn>
                  <a:cxn ang="0">
                    <a:pos x="295" y="166"/>
                  </a:cxn>
                  <a:cxn ang="0">
                    <a:pos x="249" y="282"/>
                  </a:cxn>
                  <a:cxn ang="0">
                    <a:pos x="231" y="352"/>
                  </a:cxn>
                  <a:cxn ang="0">
                    <a:pos x="231" y="352"/>
                  </a:cxn>
                  <a:cxn ang="0">
                    <a:pos x="224" y="356"/>
                  </a:cxn>
                  <a:cxn ang="0">
                    <a:pos x="117" y="356"/>
                  </a:cxn>
                  <a:cxn ang="0">
                    <a:pos x="110" y="352"/>
                  </a:cxn>
                  <a:cxn ang="0">
                    <a:pos x="110" y="352"/>
                  </a:cxn>
                  <a:cxn ang="0">
                    <a:pos x="93" y="282"/>
                  </a:cxn>
                  <a:cxn ang="0">
                    <a:pos x="47" y="166"/>
                  </a:cxn>
                  <a:cxn ang="0">
                    <a:pos x="168" y="43"/>
                  </a:cxn>
                  <a:cxn ang="0">
                    <a:pos x="174" y="43"/>
                  </a:cxn>
                  <a:cxn ang="0">
                    <a:pos x="295" y="166"/>
                  </a:cxn>
                </a:cxnLst>
                <a:rect l="0" t="0" r="r" b="b"/>
                <a:pathLst>
                  <a:path w="341" h="401">
                    <a:moveTo>
                      <a:pt x="175" y="0"/>
                    </a:moveTo>
                    <a:cubicBezTo>
                      <a:pt x="167" y="0"/>
                      <a:pt x="167" y="0"/>
                      <a:pt x="167" y="0"/>
                    </a:cubicBezTo>
                    <a:cubicBezTo>
                      <a:pt x="61" y="7"/>
                      <a:pt x="0" y="83"/>
                      <a:pt x="6" y="165"/>
                    </a:cubicBezTo>
                    <a:cubicBezTo>
                      <a:pt x="12" y="254"/>
                      <a:pt x="61" y="264"/>
                      <a:pt x="67" y="318"/>
                    </a:cubicBezTo>
                    <a:cubicBezTo>
                      <a:pt x="73" y="372"/>
                      <a:pt x="90" y="396"/>
                      <a:pt x="90" y="396"/>
                    </a:cubicBezTo>
                    <a:cubicBezTo>
                      <a:pt x="90" y="396"/>
                      <a:pt x="90" y="396"/>
                      <a:pt x="90" y="396"/>
                    </a:cubicBezTo>
                    <a:cubicBezTo>
                      <a:pt x="92" y="399"/>
                      <a:pt x="96" y="401"/>
                      <a:pt x="99" y="401"/>
                    </a:cubicBezTo>
                    <a:cubicBezTo>
                      <a:pt x="242" y="401"/>
                      <a:pt x="242" y="401"/>
                      <a:pt x="242" y="401"/>
                    </a:cubicBezTo>
                    <a:cubicBezTo>
                      <a:pt x="245" y="401"/>
                      <a:pt x="249" y="399"/>
                      <a:pt x="251" y="396"/>
                    </a:cubicBezTo>
                    <a:cubicBezTo>
                      <a:pt x="251" y="396"/>
                      <a:pt x="251" y="396"/>
                      <a:pt x="251" y="396"/>
                    </a:cubicBezTo>
                    <a:cubicBezTo>
                      <a:pt x="251" y="396"/>
                      <a:pt x="268" y="372"/>
                      <a:pt x="274" y="318"/>
                    </a:cubicBezTo>
                    <a:cubicBezTo>
                      <a:pt x="280" y="264"/>
                      <a:pt x="330" y="254"/>
                      <a:pt x="336" y="165"/>
                    </a:cubicBezTo>
                    <a:cubicBezTo>
                      <a:pt x="341" y="83"/>
                      <a:pt x="280" y="7"/>
                      <a:pt x="175" y="0"/>
                    </a:cubicBezTo>
                    <a:close/>
                    <a:moveTo>
                      <a:pt x="295" y="166"/>
                    </a:moveTo>
                    <a:cubicBezTo>
                      <a:pt x="290" y="234"/>
                      <a:pt x="253" y="241"/>
                      <a:pt x="249" y="282"/>
                    </a:cubicBezTo>
                    <a:cubicBezTo>
                      <a:pt x="244" y="322"/>
                      <a:pt x="231" y="352"/>
                      <a:pt x="231" y="352"/>
                    </a:cubicBezTo>
                    <a:cubicBezTo>
                      <a:pt x="231" y="352"/>
                      <a:pt x="231" y="352"/>
                      <a:pt x="231" y="352"/>
                    </a:cubicBezTo>
                    <a:cubicBezTo>
                      <a:pt x="229" y="354"/>
                      <a:pt x="227" y="356"/>
                      <a:pt x="224" y="356"/>
                    </a:cubicBezTo>
                    <a:cubicBezTo>
                      <a:pt x="117" y="356"/>
                      <a:pt x="117" y="356"/>
                      <a:pt x="117" y="356"/>
                    </a:cubicBezTo>
                    <a:cubicBezTo>
                      <a:pt x="114" y="356"/>
                      <a:pt x="112" y="354"/>
                      <a:pt x="110" y="352"/>
                    </a:cubicBezTo>
                    <a:cubicBezTo>
                      <a:pt x="110" y="352"/>
                      <a:pt x="110" y="352"/>
                      <a:pt x="110" y="352"/>
                    </a:cubicBezTo>
                    <a:cubicBezTo>
                      <a:pt x="110" y="352"/>
                      <a:pt x="98" y="322"/>
                      <a:pt x="93" y="282"/>
                    </a:cubicBezTo>
                    <a:cubicBezTo>
                      <a:pt x="89" y="241"/>
                      <a:pt x="51" y="234"/>
                      <a:pt x="47" y="166"/>
                    </a:cubicBezTo>
                    <a:cubicBezTo>
                      <a:pt x="43" y="105"/>
                      <a:pt x="89" y="48"/>
                      <a:pt x="168" y="43"/>
                    </a:cubicBezTo>
                    <a:cubicBezTo>
                      <a:pt x="174" y="43"/>
                      <a:pt x="174" y="43"/>
                      <a:pt x="174" y="43"/>
                    </a:cubicBezTo>
                    <a:cubicBezTo>
                      <a:pt x="253" y="48"/>
                      <a:pt x="299" y="105"/>
                      <a:pt x="295" y="166"/>
                    </a:cubicBezTo>
                    <a:close/>
                  </a:path>
                </a:pathLst>
              </a:custGeom>
              <a:solidFill>
                <a:schemeClr val="bg1">
                  <a:lumMod val="75000"/>
                </a:schemeClr>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74" name="Rectangle 73"/>
            <p:cNvSpPr/>
            <p:nvPr/>
          </p:nvSpPr>
          <p:spPr>
            <a:xfrm>
              <a:off x="3998983" y="2802345"/>
              <a:ext cx="1146035" cy="499752"/>
            </a:xfrm>
            <a:prstGeom prst="rect">
              <a:avLst/>
            </a:prstGeom>
          </p:spPr>
          <p:txBody>
            <a:bodyPr wrap="none">
              <a:spAutoFit/>
            </a:bodyPr>
            <a:lstStyle/>
            <a:p>
              <a:pPr algn="ctr"/>
              <a:r>
                <a:rPr lang="en-US" sz="1865" b="1" dirty="0">
                  <a:solidFill>
                    <a:schemeClr val="tx1">
                      <a:lumMod val="25000"/>
                      <a:lumOff val="7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Brainstorm</a:t>
              </a:r>
            </a:p>
            <a:p>
              <a:pPr algn="ctr"/>
              <a:r>
                <a:rPr lang="en-US" sz="1865" b="1" dirty="0">
                  <a:solidFill>
                    <a:schemeClr val="tx1">
                      <a:lumMod val="25000"/>
                      <a:lumOff val="7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Ideas</a:t>
              </a:r>
            </a:p>
          </p:txBody>
        </p:sp>
      </p:grpSp>
      <p:grpSp>
        <p:nvGrpSpPr>
          <p:cNvPr id="76" name="Group 75"/>
          <p:cNvGrpSpPr/>
          <p:nvPr/>
        </p:nvGrpSpPr>
        <p:grpSpPr>
          <a:xfrm>
            <a:off x="4773609" y="2337612"/>
            <a:ext cx="657827" cy="638993"/>
            <a:chOff x="3580207" y="1753209"/>
            <a:chExt cx="493370" cy="479245"/>
          </a:xfrm>
        </p:grpSpPr>
        <p:sp>
          <p:nvSpPr>
            <p:cNvPr id="309" name="Oval 308"/>
            <p:cNvSpPr/>
            <p:nvPr/>
          </p:nvSpPr>
          <p:spPr>
            <a:xfrm>
              <a:off x="3580207" y="1753209"/>
              <a:ext cx="493370" cy="4792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7" name="Freeform 64"/>
            <p:cNvSpPr>
              <a:spLocks noEditPoints="1"/>
            </p:cNvSpPr>
            <p:nvPr/>
          </p:nvSpPr>
          <p:spPr bwMode="auto">
            <a:xfrm>
              <a:off x="3694336" y="1882500"/>
              <a:ext cx="265113" cy="220663"/>
            </a:xfrm>
            <a:custGeom>
              <a:avLst/>
              <a:gdLst/>
              <a:ahLst/>
              <a:cxnLst>
                <a:cxn ang="0">
                  <a:pos x="77" y="51"/>
                </a:cxn>
                <a:cxn ang="0">
                  <a:pos x="75" y="55"/>
                </a:cxn>
                <a:cxn ang="0">
                  <a:pos x="59" y="63"/>
                </a:cxn>
                <a:cxn ang="0">
                  <a:pos x="57" y="64"/>
                </a:cxn>
                <a:cxn ang="0">
                  <a:pos x="55" y="63"/>
                </a:cxn>
                <a:cxn ang="0">
                  <a:pos x="39" y="55"/>
                </a:cxn>
                <a:cxn ang="0">
                  <a:pos x="39" y="55"/>
                </a:cxn>
                <a:cxn ang="0">
                  <a:pos x="38" y="55"/>
                </a:cxn>
                <a:cxn ang="0">
                  <a:pos x="22" y="63"/>
                </a:cxn>
                <a:cxn ang="0">
                  <a:pos x="20" y="64"/>
                </a:cxn>
                <a:cxn ang="0">
                  <a:pos x="18" y="63"/>
                </a:cxn>
                <a:cxn ang="0">
                  <a:pos x="2" y="55"/>
                </a:cxn>
                <a:cxn ang="0">
                  <a:pos x="0" y="51"/>
                </a:cxn>
                <a:cxn ang="0">
                  <a:pos x="0" y="37"/>
                </a:cxn>
                <a:cxn ang="0">
                  <a:pos x="3" y="32"/>
                </a:cxn>
                <a:cxn ang="0">
                  <a:pos x="18" y="26"/>
                </a:cxn>
                <a:cxn ang="0">
                  <a:pos x="18" y="11"/>
                </a:cxn>
                <a:cxn ang="0">
                  <a:pos x="21" y="7"/>
                </a:cxn>
                <a:cxn ang="0">
                  <a:pos x="37" y="0"/>
                </a:cxn>
                <a:cxn ang="0">
                  <a:pos x="39" y="0"/>
                </a:cxn>
                <a:cxn ang="0">
                  <a:pos x="40" y="0"/>
                </a:cxn>
                <a:cxn ang="0">
                  <a:pos x="56" y="7"/>
                </a:cxn>
                <a:cxn ang="0">
                  <a:pos x="59" y="11"/>
                </a:cxn>
                <a:cxn ang="0">
                  <a:pos x="59" y="26"/>
                </a:cxn>
                <a:cxn ang="0">
                  <a:pos x="75" y="32"/>
                </a:cxn>
                <a:cxn ang="0">
                  <a:pos x="77" y="37"/>
                </a:cxn>
                <a:cxn ang="0">
                  <a:pos x="77" y="51"/>
                </a:cxn>
                <a:cxn ang="0">
                  <a:pos x="35" y="36"/>
                </a:cxn>
                <a:cxn ang="0">
                  <a:pos x="20" y="30"/>
                </a:cxn>
                <a:cxn ang="0">
                  <a:pos x="6" y="36"/>
                </a:cxn>
                <a:cxn ang="0">
                  <a:pos x="20" y="42"/>
                </a:cxn>
                <a:cxn ang="0">
                  <a:pos x="35" y="36"/>
                </a:cxn>
                <a:cxn ang="0">
                  <a:pos x="36" y="51"/>
                </a:cxn>
                <a:cxn ang="0">
                  <a:pos x="36" y="40"/>
                </a:cxn>
                <a:cxn ang="0">
                  <a:pos x="23" y="46"/>
                </a:cxn>
                <a:cxn ang="0">
                  <a:pos x="23" y="58"/>
                </a:cxn>
                <a:cxn ang="0">
                  <a:pos x="36" y="51"/>
                </a:cxn>
                <a:cxn ang="0">
                  <a:pos x="54" y="11"/>
                </a:cxn>
                <a:cxn ang="0">
                  <a:pos x="39" y="5"/>
                </a:cxn>
                <a:cxn ang="0">
                  <a:pos x="23" y="11"/>
                </a:cxn>
                <a:cxn ang="0">
                  <a:pos x="39" y="18"/>
                </a:cxn>
                <a:cxn ang="0">
                  <a:pos x="54" y="11"/>
                </a:cxn>
                <a:cxn ang="0">
                  <a:pos x="55" y="26"/>
                </a:cxn>
                <a:cxn ang="0">
                  <a:pos x="55" y="16"/>
                </a:cxn>
                <a:cxn ang="0">
                  <a:pos x="41" y="22"/>
                </a:cxn>
                <a:cxn ang="0">
                  <a:pos x="41" y="32"/>
                </a:cxn>
                <a:cxn ang="0">
                  <a:pos x="55" y="26"/>
                </a:cxn>
                <a:cxn ang="0">
                  <a:pos x="71" y="36"/>
                </a:cxn>
                <a:cxn ang="0">
                  <a:pos x="57" y="30"/>
                </a:cxn>
                <a:cxn ang="0">
                  <a:pos x="42" y="36"/>
                </a:cxn>
                <a:cxn ang="0">
                  <a:pos x="57" y="42"/>
                </a:cxn>
                <a:cxn ang="0">
                  <a:pos x="71" y="36"/>
                </a:cxn>
                <a:cxn ang="0">
                  <a:pos x="73" y="51"/>
                </a:cxn>
                <a:cxn ang="0">
                  <a:pos x="73" y="40"/>
                </a:cxn>
                <a:cxn ang="0">
                  <a:pos x="59" y="46"/>
                </a:cxn>
                <a:cxn ang="0">
                  <a:pos x="59" y="58"/>
                </a:cxn>
                <a:cxn ang="0">
                  <a:pos x="73" y="51"/>
                </a:cxn>
              </a:cxnLst>
              <a:rect l="0" t="0" r="r" b="b"/>
              <a:pathLst>
                <a:path w="77" h="64">
                  <a:moveTo>
                    <a:pt x="77" y="51"/>
                  </a:moveTo>
                  <a:cubicBezTo>
                    <a:pt x="77" y="53"/>
                    <a:pt x="76" y="55"/>
                    <a:pt x="75" y="55"/>
                  </a:cubicBezTo>
                  <a:cubicBezTo>
                    <a:pt x="59" y="63"/>
                    <a:pt x="59" y="63"/>
                    <a:pt x="59" y="63"/>
                  </a:cubicBezTo>
                  <a:cubicBezTo>
                    <a:pt x="58" y="64"/>
                    <a:pt x="58" y="64"/>
                    <a:pt x="57" y="64"/>
                  </a:cubicBezTo>
                  <a:cubicBezTo>
                    <a:pt x="56" y="64"/>
                    <a:pt x="55" y="64"/>
                    <a:pt x="55" y="63"/>
                  </a:cubicBezTo>
                  <a:cubicBezTo>
                    <a:pt x="39" y="55"/>
                    <a:pt x="39" y="55"/>
                    <a:pt x="39" y="55"/>
                  </a:cubicBezTo>
                  <a:cubicBezTo>
                    <a:pt x="39" y="55"/>
                    <a:pt x="39" y="55"/>
                    <a:pt x="39" y="55"/>
                  </a:cubicBezTo>
                  <a:cubicBezTo>
                    <a:pt x="39" y="55"/>
                    <a:pt x="38" y="55"/>
                    <a:pt x="38" y="55"/>
                  </a:cubicBezTo>
                  <a:cubicBezTo>
                    <a:pt x="22" y="63"/>
                    <a:pt x="22" y="63"/>
                    <a:pt x="22" y="63"/>
                  </a:cubicBezTo>
                  <a:cubicBezTo>
                    <a:pt x="22" y="64"/>
                    <a:pt x="21" y="64"/>
                    <a:pt x="20" y="64"/>
                  </a:cubicBezTo>
                  <a:cubicBezTo>
                    <a:pt x="20" y="64"/>
                    <a:pt x="19" y="64"/>
                    <a:pt x="18" y="63"/>
                  </a:cubicBezTo>
                  <a:cubicBezTo>
                    <a:pt x="2" y="55"/>
                    <a:pt x="2" y="55"/>
                    <a:pt x="2" y="55"/>
                  </a:cubicBezTo>
                  <a:cubicBezTo>
                    <a:pt x="1" y="55"/>
                    <a:pt x="0" y="53"/>
                    <a:pt x="0" y="51"/>
                  </a:cubicBezTo>
                  <a:cubicBezTo>
                    <a:pt x="0" y="37"/>
                    <a:pt x="0" y="37"/>
                    <a:pt x="0" y="37"/>
                  </a:cubicBezTo>
                  <a:cubicBezTo>
                    <a:pt x="0" y="35"/>
                    <a:pt x="1" y="33"/>
                    <a:pt x="3" y="32"/>
                  </a:cubicBezTo>
                  <a:cubicBezTo>
                    <a:pt x="18" y="26"/>
                    <a:pt x="18" y="26"/>
                    <a:pt x="18" y="26"/>
                  </a:cubicBezTo>
                  <a:cubicBezTo>
                    <a:pt x="18" y="11"/>
                    <a:pt x="18" y="11"/>
                    <a:pt x="18" y="11"/>
                  </a:cubicBezTo>
                  <a:cubicBezTo>
                    <a:pt x="18" y="10"/>
                    <a:pt x="19" y="8"/>
                    <a:pt x="21" y="7"/>
                  </a:cubicBezTo>
                  <a:cubicBezTo>
                    <a:pt x="37" y="0"/>
                    <a:pt x="37" y="0"/>
                    <a:pt x="37" y="0"/>
                  </a:cubicBezTo>
                  <a:cubicBezTo>
                    <a:pt x="37" y="0"/>
                    <a:pt x="38" y="0"/>
                    <a:pt x="39" y="0"/>
                  </a:cubicBezTo>
                  <a:cubicBezTo>
                    <a:pt x="39" y="0"/>
                    <a:pt x="40" y="0"/>
                    <a:pt x="40" y="0"/>
                  </a:cubicBezTo>
                  <a:cubicBezTo>
                    <a:pt x="56" y="7"/>
                    <a:pt x="56" y="7"/>
                    <a:pt x="56" y="7"/>
                  </a:cubicBezTo>
                  <a:cubicBezTo>
                    <a:pt x="58" y="8"/>
                    <a:pt x="59" y="10"/>
                    <a:pt x="59" y="11"/>
                  </a:cubicBezTo>
                  <a:cubicBezTo>
                    <a:pt x="59" y="26"/>
                    <a:pt x="59" y="26"/>
                    <a:pt x="59" y="26"/>
                  </a:cubicBezTo>
                  <a:cubicBezTo>
                    <a:pt x="75" y="32"/>
                    <a:pt x="75" y="32"/>
                    <a:pt x="75" y="32"/>
                  </a:cubicBezTo>
                  <a:cubicBezTo>
                    <a:pt x="76" y="33"/>
                    <a:pt x="77" y="35"/>
                    <a:pt x="77" y="37"/>
                  </a:cubicBezTo>
                  <a:lnTo>
                    <a:pt x="77" y="51"/>
                  </a:lnTo>
                  <a:close/>
                  <a:moveTo>
                    <a:pt x="35" y="36"/>
                  </a:moveTo>
                  <a:cubicBezTo>
                    <a:pt x="20" y="30"/>
                    <a:pt x="20" y="30"/>
                    <a:pt x="20" y="30"/>
                  </a:cubicBezTo>
                  <a:cubicBezTo>
                    <a:pt x="6" y="36"/>
                    <a:pt x="6" y="36"/>
                    <a:pt x="6" y="36"/>
                  </a:cubicBezTo>
                  <a:cubicBezTo>
                    <a:pt x="20" y="42"/>
                    <a:pt x="20" y="42"/>
                    <a:pt x="20" y="42"/>
                  </a:cubicBezTo>
                  <a:lnTo>
                    <a:pt x="35" y="36"/>
                  </a:lnTo>
                  <a:close/>
                  <a:moveTo>
                    <a:pt x="36" y="51"/>
                  </a:moveTo>
                  <a:cubicBezTo>
                    <a:pt x="36" y="40"/>
                    <a:pt x="36" y="40"/>
                    <a:pt x="36" y="40"/>
                  </a:cubicBezTo>
                  <a:cubicBezTo>
                    <a:pt x="23" y="46"/>
                    <a:pt x="23" y="46"/>
                    <a:pt x="23" y="46"/>
                  </a:cubicBezTo>
                  <a:cubicBezTo>
                    <a:pt x="23" y="58"/>
                    <a:pt x="23" y="58"/>
                    <a:pt x="23" y="58"/>
                  </a:cubicBezTo>
                  <a:lnTo>
                    <a:pt x="36" y="51"/>
                  </a:lnTo>
                  <a:close/>
                  <a:moveTo>
                    <a:pt x="54" y="11"/>
                  </a:moveTo>
                  <a:cubicBezTo>
                    <a:pt x="39" y="5"/>
                    <a:pt x="39" y="5"/>
                    <a:pt x="39" y="5"/>
                  </a:cubicBezTo>
                  <a:cubicBezTo>
                    <a:pt x="23" y="11"/>
                    <a:pt x="23" y="11"/>
                    <a:pt x="23" y="11"/>
                  </a:cubicBezTo>
                  <a:cubicBezTo>
                    <a:pt x="39" y="18"/>
                    <a:pt x="39" y="18"/>
                    <a:pt x="39" y="18"/>
                  </a:cubicBezTo>
                  <a:lnTo>
                    <a:pt x="54" y="11"/>
                  </a:lnTo>
                  <a:close/>
                  <a:moveTo>
                    <a:pt x="55" y="26"/>
                  </a:moveTo>
                  <a:cubicBezTo>
                    <a:pt x="55" y="16"/>
                    <a:pt x="55" y="16"/>
                    <a:pt x="55" y="16"/>
                  </a:cubicBezTo>
                  <a:cubicBezTo>
                    <a:pt x="41" y="22"/>
                    <a:pt x="41" y="22"/>
                    <a:pt x="41" y="22"/>
                  </a:cubicBezTo>
                  <a:cubicBezTo>
                    <a:pt x="41" y="32"/>
                    <a:pt x="41" y="32"/>
                    <a:pt x="41" y="32"/>
                  </a:cubicBezTo>
                  <a:lnTo>
                    <a:pt x="55" y="26"/>
                  </a:lnTo>
                  <a:close/>
                  <a:moveTo>
                    <a:pt x="71" y="36"/>
                  </a:moveTo>
                  <a:cubicBezTo>
                    <a:pt x="57" y="30"/>
                    <a:pt x="57" y="30"/>
                    <a:pt x="57" y="30"/>
                  </a:cubicBezTo>
                  <a:cubicBezTo>
                    <a:pt x="42" y="36"/>
                    <a:pt x="42" y="36"/>
                    <a:pt x="42" y="36"/>
                  </a:cubicBezTo>
                  <a:cubicBezTo>
                    <a:pt x="57" y="42"/>
                    <a:pt x="57" y="42"/>
                    <a:pt x="57" y="42"/>
                  </a:cubicBezTo>
                  <a:lnTo>
                    <a:pt x="71" y="36"/>
                  </a:lnTo>
                  <a:close/>
                  <a:moveTo>
                    <a:pt x="73" y="51"/>
                  </a:moveTo>
                  <a:cubicBezTo>
                    <a:pt x="73" y="40"/>
                    <a:pt x="73" y="40"/>
                    <a:pt x="73" y="40"/>
                  </a:cubicBezTo>
                  <a:cubicBezTo>
                    <a:pt x="59" y="46"/>
                    <a:pt x="59" y="46"/>
                    <a:pt x="59" y="46"/>
                  </a:cubicBezTo>
                  <a:cubicBezTo>
                    <a:pt x="59" y="58"/>
                    <a:pt x="59" y="58"/>
                    <a:pt x="59" y="58"/>
                  </a:cubicBezTo>
                  <a:lnTo>
                    <a:pt x="73" y="51"/>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8" name="Group 77"/>
          <p:cNvGrpSpPr/>
          <p:nvPr/>
        </p:nvGrpSpPr>
        <p:grpSpPr>
          <a:xfrm>
            <a:off x="4516461" y="4858773"/>
            <a:ext cx="657827" cy="638993"/>
            <a:chOff x="3387346" y="3644080"/>
            <a:chExt cx="493370" cy="479245"/>
          </a:xfrm>
        </p:grpSpPr>
        <p:sp>
          <p:nvSpPr>
            <p:cNvPr id="296" name="Oval 295"/>
            <p:cNvSpPr/>
            <p:nvPr/>
          </p:nvSpPr>
          <p:spPr>
            <a:xfrm>
              <a:off x="3387346" y="3644080"/>
              <a:ext cx="493370" cy="4792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7" name="Freeform 145"/>
            <p:cNvSpPr/>
            <p:nvPr/>
          </p:nvSpPr>
          <p:spPr bwMode="auto">
            <a:xfrm>
              <a:off x="3524494" y="3789246"/>
              <a:ext cx="219075" cy="188913"/>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80" name="Group 79"/>
          <p:cNvGrpSpPr/>
          <p:nvPr/>
        </p:nvGrpSpPr>
        <p:grpSpPr>
          <a:xfrm>
            <a:off x="4132415" y="4013115"/>
            <a:ext cx="657827" cy="638993"/>
            <a:chOff x="3099311" y="3009836"/>
            <a:chExt cx="493370" cy="479245"/>
          </a:xfrm>
        </p:grpSpPr>
        <p:sp>
          <p:nvSpPr>
            <p:cNvPr id="292" name="Oval 291"/>
            <p:cNvSpPr/>
            <p:nvPr/>
          </p:nvSpPr>
          <p:spPr>
            <a:xfrm>
              <a:off x="3099311" y="3009836"/>
              <a:ext cx="493370" cy="4792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9" name="Freeform 171"/>
            <p:cNvSpPr/>
            <p:nvPr/>
          </p:nvSpPr>
          <p:spPr bwMode="auto">
            <a:xfrm>
              <a:off x="3236459" y="3170083"/>
              <a:ext cx="219075" cy="158750"/>
            </a:xfrm>
            <a:custGeom>
              <a:avLst/>
              <a:gdLst/>
              <a:ahLst/>
              <a:cxnLst>
                <a:cxn ang="0">
                  <a:pos x="64" y="42"/>
                </a:cxn>
                <a:cxn ang="0">
                  <a:pos x="62" y="44"/>
                </a:cxn>
                <a:cxn ang="0">
                  <a:pos x="61" y="45"/>
                </a:cxn>
                <a:cxn ang="0">
                  <a:pos x="60" y="44"/>
                </a:cxn>
                <a:cxn ang="0">
                  <a:pos x="45" y="30"/>
                </a:cxn>
                <a:cxn ang="0">
                  <a:pos x="45" y="36"/>
                </a:cxn>
                <a:cxn ang="0">
                  <a:pos x="35" y="46"/>
                </a:cxn>
                <a:cxn ang="0">
                  <a:pos x="10" y="46"/>
                </a:cxn>
                <a:cxn ang="0">
                  <a:pos x="0" y="36"/>
                </a:cxn>
                <a:cxn ang="0">
                  <a:pos x="0" y="10"/>
                </a:cxn>
                <a:cxn ang="0">
                  <a:pos x="10" y="0"/>
                </a:cxn>
                <a:cxn ang="0">
                  <a:pos x="35" y="0"/>
                </a:cxn>
                <a:cxn ang="0">
                  <a:pos x="45" y="10"/>
                </a:cxn>
                <a:cxn ang="0">
                  <a:pos x="45" y="16"/>
                </a:cxn>
                <a:cxn ang="0">
                  <a:pos x="60" y="2"/>
                </a:cxn>
                <a:cxn ang="0">
                  <a:pos x="61" y="1"/>
                </a:cxn>
                <a:cxn ang="0">
                  <a:pos x="62" y="1"/>
                </a:cxn>
                <a:cxn ang="0">
                  <a:pos x="64" y="4"/>
                </a:cxn>
                <a:cxn ang="0">
                  <a:pos x="64" y="42"/>
                </a:cxn>
              </a:cxnLst>
              <a:rect l="0" t="0" r="r" b="b"/>
              <a:pathLst>
                <a:path w="64" h="46">
                  <a:moveTo>
                    <a:pt x="64" y="42"/>
                  </a:moveTo>
                  <a:cubicBezTo>
                    <a:pt x="64" y="43"/>
                    <a:pt x="63" y="44"/>
                    <a:pt x="62" y="44"/>
                  </a:cubicBezTo>
                  <a:cubicBezTo>
                    <a:pt x="62" y="45"/>
                    <a:pt x="62" y="45"/>
                    <a:pt x="61" y="45"/>
                  </a:cubicBezTo>
                  <a:cubicBezTo>
                    <a:pt x="61" y="45"/>
                    <a:pt x="60" y="44"/>
                    <a:pt x="60" y="44"/>
                  </a:cubicBezTo>
                  <a:cubicBezTo>
                    <a:pt x="45" y="30"/>
                    <a:pt x="45" y="30"/>
                    <a:pt x="45" y="30"/>
                  </a:cubicBezTo>
                  <a:cubicBezTo>
                    <a:pt x="45" y="36"/>
                    <a:pt x="45" y="36"/>
                    <a:pt x="45" y="36"/>
                  </a:cubicBezTo>
                  <a:cubicBezTo>
                    <a:pt x="45" y="41"/>
                    <a:pt x="41" y="46"/>
                    <a:pt x="35" y="46"/>
                  </a:cubicBezTo>
                  <a:cubicBezTo>
                    <a:pt x="10" y="46"/>
                    <a:pt x="10" y="46"/>
                    <a:pt x="10" y="46"/>
                  </a:cubicBezTo>
                  <a:cubicBezTo>
                    <a:pt x="4" y="46"/>
                    <a:pt x="0" y="41"/>
                    <a:pt x="0" y="36"/>
                  </a:cubicBezTo>
                  <a:cubicBezTo>
                    <a:pt x="0" y="10"/>
                    <a:pt x="0" y="10"/>
                    <a:pt x="0" y="10"/>
                  </a:cubicBezTo>
                  <a:cubicBezTo>
                    <a:pt x="0" y="5"/>
                    <a:pt x="4" y="0"/>
                    <a:pt x="10" y="0"/>
                  </a:cubicBezTo>
                  <a:cubicBezTo>
                    <a:pt x="35" y="0"/>
                    <a:pt x="35" y="0"/>
                    <a:pt x="35" y="0"/>
                  </a:cubicBezTo>
                  <a:cubicBezTo>
                    <a:pt x="41" y="0"/>
                    <a:pt x="45" y="5"/>
                    <a:pt x="45" y="10"/>
                  </a:cubicBezTo>
                  <a:cubicBezTo>
                    <a:pt x="45" y="16"/>
                    <a:pt x="45" y="16"/>
                    <a:pt x="45" y="16"/>
                  </a:cubicBezTo>
                  <a:cubicBezTo>
                    <a:pt x="60" y="2"/>
                    <a:pt x="60" y="2"/>
                    <a:pt x="60" y="2"/>
                  </a:cubicBezTo>
                  <a:cubicBezTo>
                    <a:pt x="60" y="1"/>
                    <a:pt x="61" y="1"/>
                    <a:pt x="61" y="1"/>
                  </a:cubicBezTo>
                  <a:cubicBezTo>
                    <a:pt x="62" y="1"/>
                    <a:pt x="62" y="1"/>
                    <a:pt x="62" y="1"/>
                  </a:cubicBezTo>
                  <a:cubicBezTo>
                    <a:pt x="63" y="2"/>
                    <a:pt x="64" y="3"/>
                    <a:pt x="64" y="4"/>
                  </a:cubicBezTo>
                  <a:lnTo>
                    <a:pt x="64" y="42"/>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82" name="Group 81"/>
          <p:cNvGrpSpPr/>
          <p:nvPr/>
        </p:nvGrpSpPr>
        <p:grpSpPr>
          <a:xfrm>
            <a:off x="4187548" y="3092159"/>
            <a:ext cx="657827" cy="638993"/>
            <a:chOff x="3140661" y="2319119"/>
            <a:chExt cx="493370" cy="479245"/>
          </a:xfrm>
        </p:grpSpPr>
        <p:sp>
          <p:nvSpPr>
            <p:cNvPr id="288" name="Oval 287"/>
            <p:cNvSpPr/>
            <p:nvPr/>
          </p:nvSpPr>
          <p:spPr>
            <a:xfrm>
              <a:off x="3140661" y="2319119"/>
              <a:ext cx="493370" cy="4792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1" name="Freeform 115"/>
            <p:cNvSpPr>
              <a:spLocks noEditPoints="1"/>
            </p:cNvSpPr>
            <p:nvPr/>
          </p:nvSpPr>
          <p:spPr bwMode="auto">
            <a:xfrm>
              <a:off x="3277809" y="2448410"/>
              <a:ext cx="219075" cy="220663"/>
            </a:xfrm>
            <a:custGeom>
              <a:avLst/>
              <a:gdLst/>
              <a:ahLst/>
              <a:cxnLst>
                <a:cxn ang="0">
                  <a:pos x="64" y="32"/>
                </a:cxn>
                <a:cxn ang="0">
                  <a:pos x="32" y="64"/>
                </a:cxn>
                <a:cxn ang="0">
                  <a:pos x="0" y="32"/>
                </a:cxn>
                <a:cxn ang="0">
                  <a:pos x="32" y="0"/>
                </a:cxn>
                <a:cxn ang="0">
                  <a:pos x="64" y="32"/>
                </a:cxn>
                <a:cxn ang="0">
                  <a:pos x="14" y="38"/>
                </a:cxn>
                <a:cxn ang="0">
                  <a:pos x="13" y="32"/>
                </a:cxn>
                <a:cxn ang="0">
                  <a:pos x="14" y="26"/>
                </a:cxn>
                <a:cxn ang="0">
                  <a:pos x="8" y="19"/>
                </a:cxn>
                <a:cxn ang="0">
                  <a:pos x="4" y="32"/>
                </a:cxn>
                <a:cxn ang="0">
                  <a:pos x="8" y="45"/>
                </a:cxn>
                <a:cxn ang="0">
                  <a:pos x="14" y="38"/>
                </a:cxn>
                <a:cxn ang="0">
                  <a:pos x="45" y="32"/>
                </a:cxn>
                <a:cxn ang="0">
                  <a:pos x="32" y="18"/>
                </a:cxn>
                <a:cxn ang="0">
                  <a:pos x="18" y="32"/>
                </a:cxn>
                <a:cxn ang="0">
                  <a:pos x="32" y="46"/>
                </a:cxn>
                <a:cxn ang="0">
                  <a:pos x="45" y="32"/>
                </a:cxn>
                <a:cxn ang="0">
                  <a:pos x="19" y="8"/>
                </a:cxn>
                <a:cxn ang="0">
                  <a:pos x="26" y="15"/>
                </a:cxn>
                <a:cxn ang="0">
                  <a:pos x="32" y="14"/>
                </a:cxn>
                <a:cxn ang="0">
                  <a:pos x="38" y="15"/>
                </a:cxn>
                <a:cxn ang="0">
                  <a:pos x="45" y="8"/>
                </a:cxn>
                <a:cxn ang="0">
                  <a:pos x="32" y="5"/>
                </a:cxn>
                <a:cxn ang="0">
                  <a:pos x="19" y="8"/>
                </a:cxn>
                <a:cxn ang="0">
                  <a:pos x="45" y="56"/>
                </a:cxn>
                <a:cxn ang="0">
                  <a:pos x="38" y="49"/>
                </a:cxn>
                <a:cxn ang="0">
                  <a:pos x="32" y="50"/>
                </a:cxn>
                <a:cxn ang="0">
                  <a:pos x="26" y="49"/>
                </a:cxn>
                <a:cxn ang="0">
                  <a:pos x="19" y="56"/>
                </a:cxn>
                <a:cxn ang="0">
                  <a:pos x="32" y="60"/>
                </a:cxn>
                <a:cxn ang="0">
                  <a:pos x="45" y="56"/>
                </a:cxn>
                <a:cxn ang="0">
                  <a:pos x="56" y="45"/>
                </a:cxn>
                <a:cxn ang="0">
                  <a:pos x="59" y="32"/>
                </a:cxn>
                <a:cxn ang="0">
                  <a:pos x="56" y="19"/>
                </a:cxn>
                <a:cxn ang="0">
                  <a:pos x="49" y="26"/>
                </a:cxn>
                <a:cxn ang="0">
                  <a:pos x="50" y="32"/>
                </a:cxn>
                <a:cxn ang="0">
                  <a:pos x="49" y="38"/>
                </a:cxn>
                <a:cxn ang="0">
                  <a:pos x="56" y="45"/>
                </a:cxn>
              </a:cxnLst>
              <a:rect l="0" t="0" r="r" b="b"/>
              <a:pathLst>
                <a:path w="64" h="64">
                  <a:moveTo>
                    <a:pt x="64" y="32"/>
                  </a:moveTo>
                  <a:cubicBezTo>
                    <a:pt x="64" y="50"/>
                    <a:pt x="49" y="64"/>
                    <a:pt x="32" y="64"/>
                  </a:cubicBezTo>
                  <a:cubicBezTo>
                    <a:pt x="14" y="64"/>
                    <a:pt x="0" y="50"/>
                    <a:pt x="0" y="32"/>
                  </a:cubicBezTo>
                  <a:cubicBezTo>
                    <a:pt x="0" y="14"/>
                    <a:pt x="14" y="0"/>
                    <a:pt x="32" y="0"/>
                  </a:cubicBezTo>
                  <a:cubicBezTo>
                    <a:pt x="49" y="0"/>
                    <a:pt x="64" y="14"/>
                    <a:pt x="64" y="32"/>
                  </a:cubicBezTo>
                  <a:close/>
                  <a:moveTo>
                    <a:pt x="14" y="38"/>
                  </a:moveTo>
                  <a:cubicBezTo>
                    <a:pt x="14" y="36"/>
                    <a:pt x="13" y="34"/>
                    <a:pt x="13" y="32"/>
                  </a:cubicBezTo>
                  <a:cubicBezTo>
                    <a:pt x="13" y="30"/>
                    <a:pt x="14" y="28"/>
                    <a:pt x="14" y="26"/>
                  </a:cubicBezTo>
                  <a:cubicBezTo>
                    <a:pt x="8" y="19"/>
                    <a:pt x="8" y="19"/>
                    <a:pt x="8" y="19"/>
                  </a:cubicBezTo>
                  <a:cubicBezTo>
                    <a:pt x="6" y="23"/>
                    <a:pt x="4" y="28"/>
                    <a:pt x="4" y="32"/>
                  </a:cubicBezTo>
                  <a:cubicBezTo>
                    <a:pt x="4" y="37"/>
                    <a:pt x="6" y="41"/>
                    <a:pt x="8" y="45"/>
                  </a:cubicBezTo>
                  <a:lnTo>
                    <a:pt x="14" y="38"/>
                  </a:lnTo>
                  <a:close/>
                  <a:moveTo>
                    <a:pt x="45" y="32"/>
                  </a:moveTo>
                  <a:cubicBezTo>
                    <a:pt x="45" y="25"/>
                    <a:pt x="39" y="18"/>
                    <a:pt x="32" y="18"/>
                  </a:cubicBezTo>
                  <a:cubicBezTo>
                    <a:pt x="24" y="18"/>
                    <a:pt x="18" y="25"/>
                    <a:pt x="18" y="32"/>
                  </a:cubicBezTo>
                  <a:cubicBezTo>
                    <a:pt x="18" y="40"/>
                    <a:pt x="24" y="46"/>
                    <a:pt x="32" y="46"/>
                  </a:cubicBezTo>
                  <a:cubicBezTo>
                    <a:pt x="39" y="46"/>
                    <a:pt x="45" y="40"/>
                    <a:pt x="45" y="32"/>
                  </a:cubicBezTo>
                  <a:close/>
                  <a:moveTo>
                    <a:pt x="19" y="8"/>
                  </a:moveTo>
                  <a:cubicBezTo>
                    <a:pt x="26" y="15"/>
                    <a:pt x="26" y="15"/>
                    <a:pt x="26" y="15"/>
                  </a:cubicBezTo>
                  <a:cubicBezTo>
                    <a:pt x="28" y="14"/>
                    <a:pt x="30" y="14"/>
                    <a:pt x="32" y="14"/>
                  </a:cubicBezTo>
                  <a:cubicBezTo>
                    <a:pt x="34" y="14"/>
                    <a:pt x="36" y="14"/>
                    <a:pt x="38" y="15"/>
                  </a:cubicBezTo>
                  <a:cubicBezTo>
                    <a:pt x="45" y="8"/>
                    <a:pt x="45" y="8"/>
                    <a:pt x="45" y="8"/>
                  </a:cubicBezTo>
                  <a:cubicBezTo>
                    <a:pt x="41" y="6"/>
                    <a:pt x="36" y="5"/>
                    <a:pt x="32" y="5"/>
                  </a:cubicBezTo>
                  <a:cubicBezTo>
                    <a:pt x="27" y="5"/>
                    <a:pt x="23" y="6"/>
                    <a:pt x="19" y="8"/>
                  </a:cubicBezTo>
                  <a:close/>
                  <a:moveTo>
                    <a:pt x="45" y="56"/>
                  </a:moveTo>
                  <a:cubicBezTo>
                    <a:pt x="38" y="49"/>
                    <a:pt x="38" y="49"/>
                    <a:pt x="38" y="49"/>
                  </a:cubicBezTo>
                  <a:cubicBezTo>
                    <a:pt x="36" y="50"/>
                    <a:pt x="34" y="50"/>
                    <a:pt x="32" y="50"/>
                  </a:cubicBezTo>
                  <a:cubicBezTo>
                    <a:pt x="30" y="50"/>
                    <a:pt x="28" y="50"/>
                    <a:pt x="26" y="49"/>
                  </a:cubicBezTo>
                  <a:cubicBezTo>
                    <a:pt x="19" y="56"/>
                    <a:pt x="19" y="56"/>
                    <a:pt x="19" y="56"/>
                  </a:cubicBezTo>
                  <a:cubicBezTo>
                    <a:pt x="23" y="58"/>
                    <a:pt x="27" y="60"/>
                    <a:pt x="32" y="60"/>
                  </a:cubicBezTo>
                  <a:cubicBezTo>
                    <a:pt x="36" y="60"/>
                    <a:pt x="41" y="58"/>
                    <a:pt x="45" y="56"/>
                  </a:cubicBezTo>
                  <a:close/>
                  <a:moveTo>
                    <a:pt x="56" y="45"/>
                  </a:moveTo>
                  <a:cubicBezTo>
                    <a:pt x="58" y="41"/>
                    <a:pt x="59" y="37"/>
                    <a:pt x="59" y="32"/>
                  </a:cubicBezTo>
                  <a:cubicBezTo>
                    <a:pt x="59" y="28"/>
                    <a:pt x="58" y="23"/>
                    <a:pt x="56" y="19"/>
                  </a:cubicBezTo>
                  <a:cubicBezTo>
                    <a:pt x="49" y="26"/>
                    <a:pt x="49" y="26"/>
                    <a:pt x="49" y="26"/>
                  </a:cubicBezTo>
                  <a:cubicBezTo>
                    <a:pt x="50" y="28"/>
                    <a:pt x="50" y="30"/>
                    <a:pt x="50" y="32"/>
                  </a:cubicBezTo>
                  <a:cubicBezTo>
                    <a:pt x="50" y="34"/>
                    <a:pt x="50" y="36"/>
                    <a:pt x="49" y="38"/>
                  </a:cubicBezTo>
                  <a:lnTo>
                    <a:pt x="56" y="45"/>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84" name="Group 83"/>
          <p:cNvGrpSpPr/>
          <p:nvPr/>
        </p:nvGrpSpPr>
        <p:grpSpPr>
          <a:xfrm>
            <a:off x="5767087" y="2069119"/>
            <a:ext cx="657827" cy="638993"/>
            <a:chOff x="4325315" y="1551839"/>
            <a:chExt cx="493370" cy="479245"/>
          </a:xfrm>
        </p:grpSpPr>
        <p:sp>
          <p:nvSpPr>
            <p:cNvPr id="310" name="Oval 309"/>
            <p:cNvSpPr/>
            <p:nvPr/>
          </p:nvSpPr>
          <p:spPr>
            <a:xfrm>
              <a:off x="4325315" y="1551839"/>
              <a:ext cx="493370" cy="4792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3" name="Freeform 24"/>
            <p:cNvSpPr>
              <a:spLocks noEditPoints="1"/>
            </p:cNvSpPr>
            <p:nvPr/>
          </p:nvSpPr>
          <p:spPr bwMode="auto">
            <a:xfrm>
              <a:off x="4470400" y="1681130"/>
              <a:ext cx="203200" cy="220663"/>
            </a:xfrm>
            <a:custGeom>
              <a:avLst/>
              <a:gdLst/>
              <a:ahLst/>
              <a:cxnLst>
                <a:cxn ang="0">
                  <a:pos x="55" y="55"/>
                </a:cxn>
                <a:cxn ang="0">
                  <a:pos x="39" y="55"/>
                </a:cxn>
                <a:cxn ang="0">
                  <a:pos x="30" y="64"/>
                </a:cxn>
                <a:cxn ang="0">
                  <a:pos x="21" y="55"/>
                </a:cxn>
                <a:cxn ang="0">
                  <a:pos x="5" y="55"/>
                </a:cxn>
                <a:cxn ang="0">
                  <a:pos x="0" y="50"/>
                </a:cxn>
                <a:cxn ang="0">
                  <a:pos x="11" y="20"/>
                </a:cxn>
                <a:cxn ang="0">
                  <a:pos x="27" y="5"/>
                </a:cxn>
                <a:cxn ang="0">
                  <a:pos x="26" y="3"/>
                </a:cxn>
                <a:cxn ang="0">
                  <a:pos x="30" y="0"/>
                </a:cxn>
                <a:cxn ang="0">
                  <a:pos x="33" y="3"/>
                </a:cxn>
                <a:cxn ang="0">
                  <a:pos x="33" y="5"/>
                </a:cxn>
                <a:cxn ang="0">
                  <a:pos x="48" y="20"/>
                </a:cxn>
                <a:cxn ang="0">
                  <a:pos x="59" y="50"/>
                </a:cxn>
                <a:cxn ang="0">
                  <a:pos x="55" y="55"/>
                </a:cxn>
                <a:cxn ang="0">
                  <a:pos x="30" y="60"/>
                </a:cxn>
                <a:cxn ang="0">
                  <a:pos x="25" y="55"/>
                </a:cxn>
                <a:cxn ang="0">
                  <a:pos x="24" y="54"/>
                </a:cxn>
                <a:cxn ang="0">
                  <a:pos x="23" y="55"/>
                </a:cxn>
                <a:cxn ang="0">
                  <a:pos x="30" y="61"/>
                </a:cxn>
                <a:cxn ang="0">
                  <a:pos x="30" y="60"/>
                </a:cxn>
                <a:cxn ang="0">
                  <a:pos x="30" y="60"/>
                </a:cxn>
              </a:cxnLst>
              <a:rect l="0" t="0" r="r" b="b"/>
              <a:pathLst>
                <a:path w="59" h="64">
                  <a:moveTo>
                    <a:pt x="55" y="55"/>
                  </a:moveTo>
                  <a:cubicBezTo>
                    <a:pt x="39" y="55"/>
                    <a:pt x="39" y="55"/>
                    <a:pt x="39" y="55"/>
                  </a:cubicBezTo>
                  <a:cubicBezTo>
                    <a:pt x="39" y="60"/>
                    <a:pt x="35" y="64"/>
                    <a:pt x="30" y="64"/>
                  </a:cubicBezTo>
                  <a:cubicBezTo>
                    <a:pt x="25" y="64"/>
                    <a:pt x="21" y="60"/>
                    <a:pt x="21" y="55"/>
                  </a:cubicBezTo>
                  <a:cubicBezTo>
                    <a:pt x="5" y="55"/>
                    <a:pt x="5" y="55"/>
                    <a:pt x="5" y="55"/>
                  </a:cubicBezTo>
                  <a:cubicBezTo>
                    <a:pt x="2" y="55"/>
                    <a:pt x="0" y="53"/>
                    <a:pt x="0" y="50"/>
                  </a:cubicBezTo>
                  <a:cubicBezTo>
                    <a:pt x="5" y="46"/>
                    <a:pt x="11" y="38"/>
                    <a:pt x="11" y="20"/>
                  </a:cubicBezTo>
                  <a:cubicBezTo>
                    <a:pt x="11" y="13"/>
                    <a:pt x="17" y="6"/>
                    <a:pt x="27" y="5"/>
                  </a:cubicBezTo>
                  <a:cubicBezTo>
                    <a:pt x="26" y="4"/>
                    <a:pt x="26" y="4"/>
                    <a:pt x="26" y="3"/>
                  </a:cubicBezTo>
                  <a:cubicBezTo>
                    <a:pt x="26" y="1"/>
                    <a:pt x="28" y="0"/>
                    <a:pt x="30" y="0"/>
                  </a:cubicBezTo>
                  <a:cubicBezTo>
                    <a:pt x="32" y="0"/>
                    <a:pt x="33" y="1"/>
                    <a:pt x="33" y="3"/>
                  </a:cubicBezTo>
                  <a:cubicBezTo>
                    <a:pt x="33" y="4"/>
                    <a:pt x="33" y="4"/>
                    <a:pt x="33" y="5"/>
                  </a:cubicBezTo>
                  <a:cubicBezTo>
                    <a:pt x="42" y="6"/>
                    <a:pt x="48" y="13"/>
                    <a:pt x="48" y="20"/>
                  </a:cubicBezTo>
                  <a:cubicBezTo>
                    <a:pt x="48" y="38"/>
                    <a:pt x="54" y="46"/>
                    <a:pt x="59" y="50"/>
                  </a:cubicBezTo>
                  <a:cubicBezTo>
                    <a:pt x="59" y="53"/>
                    <a:pt x="57" y="55"/>
                    <a:pt x="55" y="55"/>
                  </a:cubicBezTo>
                  <a:close/>
                  <a:moveTo>
                    <a:pt x="30" y="60"/>
                  </a:moveTo>
                  <a:cubicBezTo>
                    <a:pt x="27" y="60"/>
                    <a:pt x="25" y="57"/>
                    <a:pt x="25" y="55"/>
                  </a:cubicBezTo>
                  <a:cubicBezTo>
                    <a:pt x="25" y="54"/>
                    <a:pt x="24" y="54"/>
                    <a:pt x="24" y="54"/>
                  </a:cubicBezTo>
                  <a:cubicBezTo>
                    <a:pt x="24" y="54"/>
                    <a:pt x="23" y="54"/>
                    <a:pt x="23" y="55"/>
                  </a:cubicBezTo>
                  <a:cubicBezTo>
                    <a:pt x="23" y="58"/>
                    <a:pt x="26" y="61"/>
                    <a:pt x="30" y="61"/>
                  </a:cubicBezTo>
                  <a:cubicBezTo>
                    <a:pt x="30" y="61"/>
                    <a:pt x="30" y="61"/>
                    <a:pt x="30" y="60"/>
                  </a:cubicBezTo>
                  <a:cubicBezTo>
                    <a:pt x="30" y="60"/>
                    <a:pt x="30" y="60"/>
                    <a:pt x="30" y="60"/>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86" name="Group 85"/>
          <p:cNvGrpSpPr/>
          <p:nvPr/>
        </p:nvGrpSpPr>
        <p:grpSpPr>
          <a:xfrm>
            <a:off x="6765608" y="2335407"/>
            <a:ext cx="657827" cy="638993"/>
            <a:chOff x="5074206" y="1751555"/>
            <a:chExt cx="493370" cy="479245"/>
          </a:xfrm>
        </p:grpSpPr>
        <p:sp>
          <p:nvSpPr>
            <p:cNvPr id="300" name="Oval 299"/>
            <p:cNvSpPr/>
            <p:nvPr/>
          </p:nvSpPr>
          <p:spPr>
            <a:xfrm>
              <a:off x="5074206" y="1751555"/>
              <a:ext cx="493370" cy="47924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5" name="Freeform 100"/>
            <p:cNvSpPr>
              <a:spLocks noEditPoints="1"/>
            </p:cNvSpPr>
            <p:nvPr/>
          </p:nvSpPr>
          <p:spPr bwMode="auto">
            <a:xfrm>
              <a:off x="5205797" y="1880846"/>
              <a:ext cx="230188" cy="220663"/>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88" name="Group 87"/>
          <p:cNvGrpSpPr/>
          <p:nvPr/>
        </p:nvGrpSpPr>
        <p:grpSpPr>
          <a:xfrm>
            <a:off x="7423435" y="3092159"/>
            <a:ext cx="657827" cy="638993"/>
            <a:chOff x="5567576" y="2319119"/>
            <a:chExt cx="493370" cy="479245"/>
          </a:xfrm>
        </p:grpSpPr>
        <p:sp>
          <p:nvSpPr>
            <p:cNvPr id="304" name="Oval 303"/>
            <p:cNvSpPr/>
            <p:nvPr/>
          </p:nvSpPr>
          <p:spPr>
            <a:xfrm>
              <a:off x="5567576" y="2319119"/>
              <a:ext cx="493370" cy="47924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7" name="Freeform 131"/>
            <p:cNvSpPr/>
            <p:nvPr/>
          </p:nvSpPr>
          <p:spPr bwMode="auto">
            <a:xfrm>
              <a:off x="5709486" y="2452379"/>
              <a:ext cx="209550" cy="212725"/>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90" name="Group 89"/>
          <p:cNvGrpSpPr/>
          <p:nvPr/>
        </p:nvGrpSpPr>
        <p:grpSpPr>
          <a:xfrm>
            <a:off x="7435216" y="4013115"/>
            <a:ext cx="657827" cy="638993"/>
            <a:chOff x="5576412" y="3009836"/>
            <a:chExt cx="493370" cy="479245"/>
          </a:xfrm>
        </p:grpSpPr>
        <p:sp>
          <p:nvSpPr>
            <p:cNvPr id="308" name="Oval 307"/>
            <p:cNvSpPr/>
            <p:nvPr/>
          </p:nvSpPr>
          <p:spPr>
            <a:xfrm>
              <a:off x="5576412" y="3009836"/>
              <a:ext cx="493370" cy="479245"/>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9" name="Freeform 66"/>
            <p:cNvSpPr>
              <a:spLocks noEditPoints="1"/>
            </p:cNvSpPr>
            <p:nvPr/>
          </p:nvSpPr>
          <p:spPr bwMode="auto">
            <a:xfrm>
              <a:off x="5699272" y="3153414"/>
              <a:ext cx="247650" cy="192088"/>
            </a:xfrm>
            <a:custGeom>
              <a:avLst/>
              <a:gdLst/>
              <a:ahLst/>
              <a:cxnLst>
                <a:cxn ang="0">
                  <a:pos x="29" y="41"/>
                </a:cxn>
                <a:cxn ang="0">
                  <a:pos x="22" y="40"/>
                </a:cxn>
                <a:cxn ang="0">
                  <a:pos x="11" y="45"/>
                </a:cxn>
                <a:cxn ang="0">
                  <a:pos x="7" y="46"/>
                </a:cxn>
                <a:cxn ang="0">
                  <a:pos x="7" y="46"/>
                </a:cxn>
                <a:cxn ang="0">
                  <a:pos x="6" y="45"/>
                </a:cxn>
                <a:cxn ang="0">
                  <a:pos x="6" y="43"/>
                </a:cxn>
                <a:cxn ang="0">
                  <a:pos x="11" y="36"/>
                </a:cxn>
                <a:cxn ang="0">
                  <a:pos x="0" y="20"/>
                </a:cxn>
                <a:cxn ang="0">
                  <a:pos x="29" y="0"/>
                </a:cxn>
                <a:cxn ang="0">
                  <a:pos x="57" y="20"/>
                </a:cxn>
                <a:cxn ang="0">
                  <a:pos x="29" y="41"/>
                </a:cxn>
                <a:cxn ang="0">
                  <a:pos x="62" y="47"/>
                </a:cxn>
                <a:cxn ang="0">
                  <a:pos x="66" y="53"/>
                </a:cxn>
                <a:cxn ang="0">
                  <a:pos x="67" y="55"/>
                </a:cxn>
                <a:cxn ang="0">
                  <a:pos x="66" y="56"/>
                </a:cxn>
                <a:cxn ang="0">
                  <a:pos x="62" y="55"/>
                </a:cxn>
                <a:cxn ang="0">
                  <a:pos x="51" y="50"/>
                </a:cxn>
                <a:cxn ang="0">
                  <a:pos x="44" y="51"/>
                </a:cxn>
                <a:cxn ang="0">
                  <a:pos x="25" y="46"/>
                </a:cxn>
                <a:cxn ang="0">
                  <a:pos x="29" y="46"/>
                </a:cxn>
                <a:cxn ang="0">
                  <a:pos x="52" y="39"/>
                </a:cxn>
                <a:cxn ang="0">
                  <a:pos x="62" y="20"/>
                </a:cxn>
                <a:cxn ang="0">
                  <a:pos x="61" y="14"/>
                </a:cxn>
                <a:cxn ang="0">
                  <a:pos x="72" y="30"/>
                </a:cxn>
                <a:cxn ang="0">
                  <a:pos x="62" y="47"/>
                </a:cxn>
              </a:cxnLst>
              <a:rect l="0" t="0" r="r" b="b"/>
              <a:pathLst>
                <a:path w="72" h="56">
                  <a:moveTo>
                    <a:pt x="29" y="41"/>
                  </a:moveTo>
                  <a:cubicBezTo>
                    <a:pt x="26" y="41"/>
                    <a:pt x="24" y="40"/>
                    <a:pt x="22" y="40"/>
                  </a:cubicBezTo>
                  <a:cubicBezTo>
                    <a:pt x="18" y="42"/>
                    <a:pt x="15" y="44"/>
                    <a:pt x="11" y="45"/>
                  </a:cubicBezTo>
                  <a:cubicBezTo>
                    <a:pt x="9" y="45"/>
                    <a:pt x="8" y="46"/>
                    <a:pt x="7" y="46"/>
                  </a:cubicBezTo>
                  <a:cubicBezTo>
                    <a:pt x="7" y="46"/>
                    <a:pt x="7" y="46"/>
                    <a:pt x="7" y="46"/>
                  </a:cubicBezTo>
                  <a:cubicBezTo>
                    <a:pt x="6" y="46"/>
                    <a:pt x="6" y="45"/>
                    <a:pt x="6" y="45"/>
                  </a:cubicBezTo>
                  <a:cubicBezTo>
                    <a:pt x="5" y="44"/>
                    <a:pt x="6" y="43"/>
                    <a:pt x="6" y="43"/>
                  </a:cubicBezTo>
                  <a:cubicBezTo>
                    <a:pt x="8" y="41"/>
                    <a:pt x="10" y="40"/>
                    <a:pt x="11" y="36"/>
                  </a:cubicBezTo>
                  <a:cubicBezTo>
                    <a:pt x="5" y="32"/>
                    <a:pt x="0" y="27"/>
                    <a:pt x="0" y="20"/>
                  </a:cubicBezTo>
                  <a:cubicBezTo>
                    <a:pt x="0" y="9"/>
                    <a:pt x="13" y="0"/>
                    <a:pt x="29" y="0"/>
                  </a:cubicBezTo>
                  <a:cubicBezTo>
                    <a:pt x="44" y="0"/>
                    <a:pt x="57" y="9"/>
                    <a:pt x="57" y="20"/>
                  </a:cubicBezTo>
                  <a:cubicBezTo>
                    <a:pt x="57" y="32"/>
                    <a:pt x="44" y="41"/>
                    <a:pt x="29" y="41"/>
                  </a:cubicBezTo>
                  <a:close/>
                  <a:moveTo>
                    <a:pt x="62" y="47"/>
                  </a:moveTo>
                  <a:cubicBezTo>
                    <a:pt x="63" y="50"/>
                    <a:pt x="65" y="51"/>
                    <a:pt x="66" y="53"/>
                  </a:cubicBezTo>
                  <a:cubicBezTo>
                    <a:pt x="67" y="54"/>
                    <a:pt x="67" y="54"/>
                    <a:pt x="67" y="55"/>
                  </a:cubicBezTo>
                  <a:cubicBezTo>
                    <a:pt x="67" y="56"/>
                    <a:pt x="67" y="56"/>
                    <a:pt x="66" y="56"/>
                  </a:cubicBezTo>
                  <a:cubicBezTo>
                    <a:pt x="65" y="56"/>
                    <a:pt x="63" y="56"/>
                    <a:pt x="62" y="55"/>
                  </a:cubicBezTo>
                  <a:cubicBezTo>
                    <a:pt x="58" y="54"/>
                    <a:pt x="55" y="53"/>
                    <a:pt x="51" y="50"/>
                  </a:cubicBezTo>
                  <a:cubicBezTo>
                    <a:pt x="49" y="51"/>
                    <a:pt x="47" y="51"/>
                    <a:pt x="44" y="51"/>
                  </a:cubicBezTo>
                  <a:cubicBezTo>
                    <a:pt x="37" y="51"/>
                    <a:pt x="30" y="49"/>
                    <a:pt x="25" y="46"/>
                  </a:cubicBezTo>
                  <a:cubicBezTo>
                    <a:pt x="26" y="46"/>
                    <a:pt x="28" y="46"/>
                    <a:pt x="29" y="46"/>
                  </a:cubicBezTo>
                  <a:cubicBezTo>
                    <a:pt x="37" y="46"/>
                    <a:pt x="46" y="43"/>
                    <a:pt x="52" y="39"/>
                  </a:cubicBezTo>
                  <a:cubicBezTo>
                    <a:pt x="58" y="34"/>
                    <a:pt x="62" y="27"/>
                    <a:pt x="62" y="20"/>
                  </a:cubicBezTo>
                  <a:cubicBezTo>
                    <a:pt x="62" y="18"/>
                    <a:pt x="62" y="16"/>
                    <a:pt x="61" y="14"/>
                  </a:cubicBezTo>
                  <a:cubicBezTo>
                    <a:pt x="68" y="18"/>
                    <a:pt x="72" y="24"/>
                    <a:pt x="72" y="30"/>
                  </a:cubicBezTo>
                  <a:cubicBezTo>
                    <a:pt x="72" y="37"/>
                    <a:pt x="68" y="43"/>
                    <a:pt x="62" y="47"/>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92" name="Group 91"/>
          <p:cNvGrpSpPr/>
          <p:nvPr/>
        </p:nvGrpSpPr>
        <p:grpSpPr>
          <a:xfrm>
            <a:off x="7017712" y="4858773"/>
            <a:ext cx="657827" cy="638993"/>
            <a:chOff x="5263284" y="3644080"/>
            <a:chExt cx="493370" cy="479245"/>
          </a:xfrm>
        </p:grpSpPr>
        <p:sp>
          <p:nvSpPr>
            <p:cNvPr id="45" name="Oval 44"/>
            <p:cNvSpPr/>
            <p:nvPr/>
          </p:nvSpPr>
          <p:spPr>
            <a:xfrm>
              <a:off x="5263284" y="3644080"/>
              <a:ext cx="493370" cy="47924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1" name="Freeform 101"/>
            <p:cNvSpPr>
              <a:spLocks noEditPoints="1"/>
            </p:cNvSpPr>
            <p:nvPr/>
          </p:nvSpPr>
          <p:spPr bwMode="auto">
            <a:xfrm>
              <a:off x="5378207" y="3796390"/>
              <a:ext cx="263525" cy="174625"/>
            </a:xfrm>
            <a:custGeom>
              <a:avLst/>
              <a:gdLst/>
              <a:ahLst/>
              <a:cxnLst>
                <a:cxn ang="0">
                  <a:pos x="77" y="43"/>
                </a:cxn>
                <a:cxn ang="0">
                  <a:pos x="77" y="47"/>
                </a:cxn>
                <a:cxn ang="0">
                  <a:pos x="70" y="51"/>
                </a:cxn>
                <a:cxn ang="0">
                  <a:pos x="6" y="51"/>
                </a:cxn>
                <a:cxn ang="0">
                  <a:pos x="0" y="47"/>
                </a:cxn>
                <a:cxn ang="0">
                  <a:pos x="0" y="43"/>
                </a:cxn>
                <a:cxn ang="0">
                  <a:pos x="6" y="43"/>
                </a:cxn>
                <a:cxn ang="0">
                  <a:pos x="70" y="43"/>
                </a:cxn>
                <a:cxn ang="0">
                  <a:pos x="77" y="43"/>
                </a:cxn>
                <a:cxn ang="0">
                  <a:pos x="10" y="34"/>
                </a:cxn>
                <a:cxn ang="0">
                  <a:pos x="10" y="6"/>
                </a:cxn>
                <a:cxn ang="0">
                  <a:pos x="16" y="0"/>
                </a:cxn>
                <a:cxn ang="0">
                  <a:pos x="60" y="0"/>
                </a:cxn>
                <a:cxn ang="0">
                  <a:pos x="67" y="6"/>
                </a:cxn>
                <a:cxn ang="0">
                  <a:pos x="67" y="34"/>
                </a:cxn>
                <a:cxn ang="0">
                  <a:pos x="60" y="41"/>
                </a:cxn>
                <a:cxn ang="0">
                  <a:pos x="16" y="41"/>
                </a:cxn>
                <a:cxn ang="0">
                  <a:pos x="10" y="34"/>
                </a:cxn>
                <a:cxn ang="0">
                  <a:pos x="15" y="34"/>
                </a:cxn>
                <a:cxn ang="0">
                  <a:pos x="16" y="36"/>
                </a:cxn>
                <a:cxn ang="0">
                  <a:pos x="60" y="36"/>
                </a:cxn>
                <a:cxn ang="0">
                  <a:pos x="61" y="34"/>
                </a:cxn>
                <a:cxn ang="0">
                  <a:pos x="61" y="6"/>
                </a:cxn>
                <a:cxn ang="0">
                  <a:pos x="60" y="5"/>
                </a:cxn>
                <a:cxn ang="0">
                  <a:pos x="16" y="5"/>
                </a:cxn>
                <a:cxn ang="0">
                  <a:pos x="15" y="6"/>
                </a:cxn>
                <a:cxn ang="0">
                  <a:pos x="15" y="34"/>
                </a:cxn>
                <a:cxn ang="0">
                  <a:pos x="42" y="47"/>
                </a:cxn>
                <a:cxn ang="0">
                  <a:pos x="42" y="46"/>
                </a:cxn>
                <a:cxn ang="0">
                  <a:pos x="35" y="46"/>
                </a:cxn>
                <a:cxn ang="0">
                  <a:pos x="34" y="47"/>
                </a:cxn>
                <a:cxn ang="0">
                  <a:pos x="35" y="47"/>
                </a:cxn>
                <a:cxn ang="0">
                  <a:pos x="42" y="47"/>
                </a:cxn>
                <a:cxn ang="0">
                  <a:pos x="42" y="47"/>
                </a:cxn>
              </a:cxnLst>
              <a:rect l="0" t="0" r="r" b="b"/>
              <a:pathLst>
                <a:path w="77" h="51">
                  <a:moveTo>
                    <a:pt x="77" y="43"/>
                  </a:moveTo>
                  <a:cubicBezTo>
                    <a:pt x="77" y="47"/>
                    <a:pt x="77" y="47"/>
                    <a:pt x="77" y="47"/>
                  </a:cubicBezTo>
                  <a:cubicBezTo>
                    <a:pt x="77" y="49"/>
                    <a:pt x="74" y="51"/>
                    <a:pt x="70" y="51"/>
                  </a:cubicBezTo>
                  <a:cubicBezTo>
                    <a:pt x="6" y="51"/>
                    <a:pt x="6" y="51"/>
                    <a:pt x="6" y="51"/>
                  </a:cubicBezTo>
                  <a:cubicBezTo>
                    <a:pt x="3" y="51"/>
                    <a:pt x="0" y="49"/>
                    <a:pt x="0" y="47"/>
                  </a:cubicBezTo>
                  <a:cubicBezTo>
                    <a:pt x="0" y="43"/>
                    <a:pt x="0" y="43"/>
                    <a:pt x="0" y="43"/>
                  </a:cubicBezTo>
                  <a:cubicBezTo>
                    <a:pt x="6" y="43"/>
                    <a:pt x="6" y="43"/>
                    <a:pt x="6" y="43"/>
                  </a:cubicBezTo>
                  <a:cubicBezTo>
                    <a:pt x="70" y="43"/>
                    <a:pt x="70" y="43"/>
                    <a:pt x="70" y="43"/>
                  </a:cubicBezTo>
                  <a:lnTo>
                    <a:pt x="77" y="43"/>
                  </a:lnTo>
                  <a:close/>
                  <a:moveTo>
                    <a:pt x="10" y="34"/>
                  </a:moveTo>
                  <a:cubicBezTo>
                    <a:pt x="10" y="6"/>
                    <a:pt x="10" y="6"/>
                    <a:pt x="10" y="6"/>
                  </a:cubicBezTo>
                  <a:cubicBezTo>
                    <a:pt x="10" y="2"/>
                    <a:pt x="13" y="0"/>
                    <a:pt x="16" y="0"/>
                  </a:cubicBezTo>
                  <a:cubicBezTo>
                    <a:pt x="60" y="0"/>
                    <a:pt x="60" y="0"/>
                    <a:pt x="60" y="0"/>
                  </a:cubicBezTo>
                  <a:cubicBezTo>
                    <a:pt x="64" y="0"/>
                    <a:pt x="67" y="2"/>
                    <a:pt x="67" y="6"/>
                  </a:cubicBezTo>
                  <a:cubicBezTo>
                    <a:pt x="67" y="34"/>
                    <a:pt x="67" y="34"/>
                    <a:pt x="67" y="34"/>
                  </a:cubicBezTo>
                  <a:cubicBezTo>
                    <a:pt x="67" y="38"/>
                    <a:pt x="64" y="41"/>
                    <a:pt x="60" y="41"/>
                  </a:cubicBezTo>
                  <a:cubicBezTo>
                    <a:pt x="16" y="41"/>
                    <a:pt x="16" y="41"/>
                    <a:pt x="16" y="41"/>
                  </a:cubicBezTo>
                  <a:cubicBezTo>
                    <a:pt x="13" y="41"/>
                    <a:pt x="10" y="38"/>
                    <a:pt x="10" y="34"/>
                  </a:cubicBezTo>
                  <a:close/>
                  <a:moveTo>
                    <a:pt x="15" y="34"/>
                  </a:moveTo>
                  <a:cubicBezTo>
                    <a:pt x="15" y="35"/>
                    <a:pt x="16" y="36"/>
                    <a:pt x="16" y="36"/>
                  </a:cubicBezTo>
                  <a:cubicBezTo>
                    <a:pt x="60" y="36"/>
                    <a:pt x="60" y="36"/>
                    <a:pt x="60" y="36"/>
                  </a:cubicBezTo>
                  <a:cubicBezTo>
                    <a:pt x="61" y="36"/>
                    <a:pt x="61" y="35"/>
                    <a:pt x="61" y="34"/>
                  </a:cubicBezTo>
                  <a:cubicBezTo>
                    <a:pt x="61" y="6"/>
                    <a:pt x="61" y="6"/>
                    <a:pt x="61" y="6"/>
                  </a:cubicBezTo>
                  <a:cubicBezTo>
                    <a:pt x="61" y="5"/>
                    <a:pt x="61" y="5"/>
                    <a:pt x="60" y="5"/>
                  </a:cubicBezTo>
                  <a:cubicBezTo>
                    <a:pt x="16" y="5"/>
                    <a:pt x="16" y="5"/>
                    <a:pt x="16" y="5"/>
                  </a:cubicBezTo>
                  <a:cubicBezTo>
                    <a:pt x="16" y="5"/>
                    <a:pt x="15" y="5"/>
                    <a:pt x="15" y="6"/>
                  </a:cubicBezTo>
                  <a:lnTo>
                    <a:pt x="15" y="34"/>
                  </a:lnTo>
                  <a:close/>
                  <a:moveTo>
                    <a:pt x="42" y="47"/>
                  </a:moveTo>
                  <a:cubicBezTo>
                    <a:pt x="42" y="46"/>
                    <a:pt x="42" y="46"/>
                    <a:pt x="42" y="46"/>
                  </a:cubicBezTo>
                  <a:cubicBezTo>
                    <a:pt x="35" y="46"/>
                    <a:pt x="35" y="46"/>
                    <a:pt x="35" y="46"/>
                  </a:cubicBezTo>
                  <a:cubicBezTo>
                    <a:pt x="35" y="46"/>
                    <a:pt x="34" y="46"/>
                    <a:pt x="34" y="47"/>
                  </a:cubicBezTo>
                  <a:cubicBezTo>
                    <a:pt x="34" y="47"/>
                    <a:pt x="35" y="47"/>
                    <a:pt x="35" y="47"/>
                  </a:cubicBezTo>
                  <a:cubicBezTo>
                    <a:pt x="42" y="47"/>
                    <a:pt x="42" y="47"/>
                    <a:pt x="42" y="47"/>
                  </a:cubicBezTo>
                  <a:cubicBezTo>
                    <a:pt x="42" y="47"/>
                    <a:pt x="42" y="47"/>
                    <a:pt x="42" y="47"/>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93" name="Group 6_1">
            <a:extLst>
              <a:ext uri="{FF2B5EF4-FFF2-40B4-BE49-F238E27FC236}">
                <a16:creationId xmlns:a16="http://schemas.microsoft.com/office/drawing/2014/main" id="{D03DCCA0-4B05-406A-949F-CD2FDE8B56FD}"/>
              </a:ext>
            </a:extLst>
          </p:cNvPr>
          <p:cNvGrpSpPr/>
          <p:nvPr/>
        </p:nvGrpSpPr>
        <p:grpSpPr>
          <a:xfrm>
            <a:off x="-2" y="303282"/>
            <a:ext cx="5294506" cy="707886"/>
            <a:chOff x="-2" y="303282"/>
            <a:chExt cx="5294506" cy="707886"/>
          </a:xfrm>
        </p:grpSpPr>
        <p:sp>
          <p:nvSpPr>
            <p:cNvPr id="94" name="矩形 93">
              <a:extLst>
                <a:ext uri="{FF2B5EF4-FFF2-40B4-BE49-F238E27FC236}">
                  <a16:creationId xmlns:a16="http://schemas.microsoft.com/office/drawing/2014/main" id="{85B2B8AF-CFE0-402D-A345-3BF1942676F2}"/>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5" name="文本框 94">
              <a:extLst>
                <a:ext uri="{FF2B5EF4-FFF2-40B4-BE49-F238E27FC236}">
                  <a16:creationId xmlns:a16="http://schemas.microsoft.com/office/drawing/2014/main" id="{28A99E4D-C910-46A8-B6A9-3F31CE0E50E2}"/>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经验总结</a:t>
              </a:r>
            </a:p>
          </p:txBody>
        </p:sp>
      </p:grpSp>
      <p:pic>
        <p:nvPicPr>
          <p:cNvPr id="2" name="图片 1">
            <a:extLst>
              <a:ext uri="{FF2B5EF4-FFF2-40B4-BE49-F238E27FC236}">
                <a16:creationId xmlns:a16="http://schemas.microsoft.com/office/drawing/2014/main" id="{80AD3869-6B0E-4E15-9112-43641BDFD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ppt_w</p:attrName>
                                        </p:attrNameLst>
                                      </p:cBhvr>
                                      <p:tavLst>
                                        <p:tav tm="0">
                                          <p:val>
                                            <p:fltVal val="0"/>
                                          </p:val>
                                        </p:tav>
                                        <p:tav tm="100000">
                                          <p:val>
                                            <p:strVal val="#ppt_w"/>
                                          </p:val>
                                        </p:tav>
                                      </p:tavLst>
                                    </p:anim>
                                    <p:anim calcmode="lin" valueType="num">
                                      <p:cBhvr>
                                        <p:cTn id="13" dur="500" fill="hold"/>
                                        <p:tgtEl>
                                          <p:spTgt spid="78"/>
                                        </p:tgtEl>
                                        <p:attrNameLst>
                                          <p:attrName>ppt_h</p:attrName>
                                        </p:attrNameLst>
                                      </p:cBhvr>
                                      <p:tavLst>
                                        <p:tav tm="0">
                                          <p:val>
                                            <p:fltVal val="0"/>
                                          </p:val>
                                        </p:tav>
                                        <p:tav tm="100000">
                                          <p:val>
                                            <p:strVal val="#ppt_h"/>
                                          </p:val>
                                        </p:tav>
                                      </p:tavLst>
                                    </p:anim>
                                    <p:animEffect transition="in" filter="fade">
                                      <p:cBhvr>
                                        <p:cTn id="14" dur="500"/>
                                        <p:tgtEl>
                                          <p:spTgt spid="78"/>
                                        </p:tgtEl>
                                      </p:cBhvr>
                                    </p:animEffect>
                                  </p:childTnLst>
                                </p:cTn>
                              </p:par>
                              <p:par>
                                <p:cTn id="15" presetID="2" presetClass="entr" presetSubtype="8" accel="50000" decel="5000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0-#ppt_w/2"/>
                                          </p:val>
                                        </p:tav>
                                        <p:tav tm="100000">
                                          <p:val>
                                            <p:strVal val="#ppt_x"/>
                                          </p:val>
                                        </p:tav>
                                      </p:tavLst>
                                    </p:anim>
                                    <p:anim calcmode="lin" valueType="num">
                                      <p:cBhvr additive="base">
                                        <p:cTn id="18" dur="500" fill="hold"/>
                                        <p:tgtEl>
                                          <p:spTgt spid="5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cBhvr>
                                        <p:cTn id="22" dur="500" fill="hold"/>
                                        <p:tgtEl>
                                          <p:spTgt spid="80"/>
                                        </p:tgtEl>
                                        <p:attrNameLst>
                                          <p:attrName>ppt_w</p:attrName>
                                        </p:attrNameLst>
                                      </p:cBhvr>
                                      <p:tavLst>
                                        <p:tav tm="0">
                                          <p:val>
                                            <p:fltVal val="0"/>
                                          </p:val>
                                        </p:tav>
                                        <p:tav tm="100000">
                                          <p:val>
                                            <p:strVal val="#ppt_w"/>
                                          </p:val>
                                        </p:tav>
                                      </p:tavLst>
                                    </p:anim>
                                    <p:anim calcmode="lin" valueType="num">
                                      <p:cBhvr>
                                        <p:cTn id="23" dur="500" fill="hold"/>
                                        <p:tgtEl>
                                          <p:spTgt spid="80"/>
                                        </p:tgtEl>
                                        <p:attrNameLst>
                                          <p:attrName>ppt_h</p:attrName>
                                        </p:attrNameLst>
                                      </p:cBhvr>
                                      <p:tavLst>
                                        <p:tav tm="0">
                                          <p:val>
                                            <p:fltVal val="0"/>
                                          </p:val>
                                        </p:tav>
                                        <p:tav tm="100000">
                                          <p:val>
                                            <p:strVal val="#ppt_h"/>
                                          </p:val>
                                        </p:tav>
                                      </p:tavLst>
                                    </p:anim>
                                    <p:animEffect transition="in" filter="fade">
                                      <p:cBhvr>
                                        <p:cTn id="24" dur="500"/>
                                        <p:tgtEl>
                                          <p:spTgt spid="80"/>
                                        </p:tgtEl>
                                      </p:cBhvr>
                                    </p:animEffect>
                                  </p:childTnLst>
                                </p:cTn>
                              </p:par>
                              <p:par>
                                <p:cTn id="25" presetID="2" presetClass="entr" presetSubtype="8" accel="50000" decel="5000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0-#ppt_w/2"/>
                                          </p:val>
                                        </p:tav>
                                        <p:tav tm="100000">
                                          <p:val>
                                            <p:strVal val="#ppt_x"/>
                                          </p:val>
                                        </p:tav>
                                      </p:tavLst>
                                    </p:anim>
                                    <p:anim calcmode="lin" valueType="num">
                                      <p:cBhvr additive="base">
                                        <p:cTn id="28" dur="500" fill="hold"/>
                                        <p:tgtEl>
                                          <p:spTgt spid="5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500" fill="hold"/>
                                        <p:tgtEl>
                                          <p:spTgt spid="82"/>
                                        </p:tgtEl>
                                        <p:attrNameLst>
                                          <p:attrName>ppt_w</p:attrName>
                                        </p:attrNameLst>
                                      </p:cBhvr>
                                      <p:tavLst>
                                        <p:tav tm="0">
                                          <p:val>
                                            <p:fltVal val="0"/>
                                          </p:val>
                                        </p:tav>
                                        <p:tav tm="100000">
                                          <p:val>
                                            <p:strVal val="#ppt_w"/>
                                          </p:val>
                                        </p:tav>
                                      </p:tavLst>
                                    </p:anim>
                                    <p:anim calcmode="lin" valueType="num">
                                      <p:cBhvr>
                                        <p:cTn id="33" dur="500" fill="hold"/>
                                        <p:tgtEl>
                                          <p:spTgt spid="82"/>
                                        </p:tgtEl>
                                        <p:attrNameLst>
                                          <p:attrName>ppt_h</p:attrName>
                                        </p:attrNameLst>
                                      </p:cBhvr>
                                      <p:tavLst>
                                        <p:tav tm="0">
                                          <p:val>
                                            <p:fltVal val="0"/>
                                          </p:val>
                                        </p:tav>
                                        <p:tav tm="100000">
                                          <p:val>
                                            <p:strVal val="#ppt_h"/>
                                          </p:val>
                                        </p:tav>
                                      </p:tavLst>
                                    </p:anim>
                                    <p:animEffect transition="in" filter="fade">
                                      <p:cBhvr>
                                        <p:cTn id="34" dur="500"/>
                                        <p:tgtEl>
                                          <p:spTgt spid="82"/>
                                        </p:tgtEl>
                                      </p:cBhvr>
                                    </p:animEffect>
                                  </p:childTnLst>
                                </p:cTn>
                              </p:par>
                              <p:par>
                                <p:cTn id="35" presetID="2" presetClass="entr" presetSubtype="8" accel="50000" decel="5000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0-#ppt_w/2"/>
                                          </p:val>
                                        </p:tav>
                                        <p:tav tm="100000">
                                          <p:val>
                                            <p:strVal val="#ppt_x"/>
                                          </p:val>
                                        </p:tav>
                                      </p:tavLst>
                                    </p:anim>
                                    <p:anim calcmode="lin" valueType="num">
                                      <p:cBhvr additive="base">
                                        <p:cTn id="38" dur="500" fill="hold"/>
                                        <p:tgtEl>
                                          <p:spTgt spid="49"/>
                                        </p:tgtEl>
                                        <p:attrNameLst>
                                          <p:attrName>ppt_y</p:attrName>
                                        </p:attrNameLst>
                                      </p:cBhvr>
                                      <p:tavLst>
                                        <p:tav tm="0">
                                          <p:val>
                                            <p:strVal val="#ppt_y"/>
                                          </p:val>
                                        </p:tav>
                                        <p:tav tm="100000">
                                          <p:val>
                                            <p:strVal val="#ppt_y"/>
                                          </p:val>
                                        </p:tav>
                                      </p:tavLst>
                                    </p:anim>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76"/>
                                        </p:tgtEl>
                                        <p:attrNameLst>
                                          <p:attrName>style.visibility</p:attrName>
                                        </p:attrNameLst>
                                      </p:cBhvr>
                                      <p:to>
                                        <p:strVal val="visible"/>
                                      </p:to>
                                    </p:set>
                                    <p:anim calcmode="lin" valueType="num">
                                      <p:cBhvr>
                                        <p:cTn id="42" dur="500" fill="hold"/>
                                        <p:tgtEl>
                                          <p:spTgt spid="76"/>
                                        </p:tgtEl>
                                        <p:attrNameLst>
                                          <p:attrName>ppt_w</p:attrName>
                                        </p:attrNameLst>
                                      </p:cBhvr>
                                      <p:tavLst>
                                        <p:tav tm="0">
                                          <p:val>
                                            <p:fltVal val="0"/>
                                          </p:val>
                                        </p:tav>
                                        <p:tav tm="100000">
                                          <p:val>
                                            <p:strVal val="#ppt_w"/>
                                          </p:val>
                                        </p:tav>
                                      </p:tavLst>
                                    </p:anim>
                                    <p:anim calcmode="lin" valueType="num">
                                      <p:cBhvr>
                                        <p:cTn id="43" dur="500" fill="hold"/>
                                        <p:tgtEl>
                                          <p:spTgt spid="76"/>
                                        </p:tgtEl>
                                        <p:attrNameLst>
                                          <p:attrName>ppt_h</p:attrName>
                                        </p:attrNameLst>
                                      </p:cBhvr>
                                      <p:tavLst>
                                        <p:tav tm="0">
                                          <p:val>
                                            <p:fltVal val="0"/>
                                          </p:val>
                                        </p:tav>
                                        <p:tav tm="100000">
                                          <p:val>
                                            <p:strVal val="#ppt_h"/>
                                          </p:val>
                                        </p:tav>
                                      </p:tavLst>
                                    </p:anim>
                                    <p:animEffect transition="in" filter="fade">
                                      <p:cBhvr>
                                        <p:cTn id="44" dur="500"/>
                                        <p:tgtEl>
                                          <p:spTgt spid="76"/>
                                        </p:tgtEl>
                                      </p:cBhvr>
                                    </p:animEffect>
                                  </p:childTnLst>
                                </p:cTn>
                              </p:par>
                              <p:par>
                                <p:cTn id="45" presetID="2" presetClass="entr" presetSubtype="8" accel="50000" decel="5000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0-#ppt_w/2"/>
                                          </p:val>
                                        </p:tav>
                                        <p:tav tm="100000">
                                          <p:val>
                                            <p:strVal val="#ppt_x"/>
                                          </p:val>
                                        </p:tav>
                                      </p:tavLst>
                                    </p:anim>
                                    <p:anim calcmode="lin" valueType="num">
                                      <p:cBhvr additive="base">
                                        <p:cTn id="48" dur="500" fill="hold"/>
                                        <p:tgtEl>
                                          <p:spTgt spid="46"/>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84"/>
                                        </p:tgtEl>
                                        <p:attrNameLst>
                                          <p:attrName>style.visibility</p:attrName>
                                        </p:attrNameLst>
                                      </p:cBhvr>
                                      <p:to>
                                        <p:strVal val="visible"/>
                                      </p:to>
                                    </p:set>
                                    <p:anim calcmode="lin" valueType="num">
                                      <p:cBhvr>
                                        <p:cTn id="52" dur="500" fill="hold"/>
                                        <p:tgtEl>
                                          <p:spTgt spid="84"/>
                                        </p:tgtEl>
                                        <p:attrNameLst>
                                          <p:attrName>ppt_w</p:attrName>
                                        </p:attrNameLst>
                                      </p:cBhvr>
                                      <p:tavLst>
                                        <p:tav tm="0">
                                          <p:val>
                                            <p:fltVal val="0"/>
                                          </p:val>
                                        </p:tav>
                                        <p:tav tm="100000">
                                          <p:val>
                                            <p:strVal val="#ppt_w"/>
                                          </p:val>
                                        </p:tav>
                                      </p:tavLst>
                                    </p:anim>
                                    <p:anim calcmode="lin" valueType="num">
                                      <p:cBhvr>
                                        <p:cTn id="53" dur="500" fill="hold"/>
                                        <p:tgtEl>
                                          <p:spTgt spid="84"/>
                                        </p:tgtEl>
                                        <p:attrNameLst>
                                          <p:attrName>ppt_h</p:attrName>
                                        </p:attrNameLst>
                                      </p:cBhvr>
                                      <p:tavLst>
                                        <p:tav tm="0">
                                          <p:val>
                                            <p:fltVal val="0"/>
                                          </p:val>
                                        </p:tav>
                                        <p:tav tm="100000">
                                          <p:val>
                                            <p:strVal val="#ppt_h"/>
                                          </p:val>
                                        </p:tav>
                                      </p:tavLst>
                                    </p:anim>
                                    <p:animEffect transition="in" filter="fade">
                                      <p:cBhvr>
                                        <p:cTn id="54" dur="500"/>
                                        <p:tgtEl>
                                          <p:spTgt spid="84"/>
                                        </p:tgtEl>
                                      </p:cBhvr>
                                    </p:animEffect>
                                  </p:childTnLst>
                                </p:cTn>
                              </p:par>
                              <p:par>
                                <p:cTn id="55" presetID="2" presetClass="entr" presetSubtype="2" accel="50000" decel="5000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1+#ppt_w/2"/>
                                          </p:val>
                                        </p:tav>
                                        <p:tav tm="100000">
                                          <p:val>
                                            <p:strVal val="#ppt_x"/>
                                          </p:val>
                                        </p:tav>
                                      </p:tavLst>
                                    </p:anim>
                                    <p:anim calcmode="lin" valueType="num">
                                      <p:cBhvr additive="base">
                                        <p:cTn id="58" dur="5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3000"/>
                            </p:stCondLst>
                            <p:childTnLst>
                              <p:par>
                                <p:cTn id="60" presetID="53" presetClass="entr" presetSubtype="16" fill="hold" nodeType="afterEffect">
                                  <p:stCondLst>
                                    <p:cond delay="0"/>
                                  </p:stCondLst>
                                  <p:childTnLst>
                                    <p:set>
                                      <p:cBhvr>
                                        <p:cTn id="61" dur="1" fill="hold">
                                          <p:stCondLst>
                                            <p:cond delay="0"/>
                                          </p:stCondLst>
                                        </p:cTn>
                                        <p:tgtEl>
                                          <p:spTgt spid="86"/>
                                        </p:tgtEl>
                                        <p:attrNameLst>
                                          <p:attrName>style.visibility</p:attrName>
                                        </p:attrNameLst>
                                      </p:cBhvr>
                                      <p:to>
                                        <p:strVal val="visible"/>
                                      </p:to>
                                    </p:set>
                                    <p:anim calcmode="lin" valueType="num">
                                      <p:cBhvr>
                                        <p:cTn id="62" dur="500" fill="hold"/>
                                        <p:tgtEl>
                                          <p:spTgt spid="86"/>
                                        </p:tgtEl>
                                        <p:attrNameLst>
                                          <p:attrName>ppt_w</p:attrName>
                                        </p:attrNameLst>
                                      </p:cBhvr>
                                      <p:tavLst>
                                        <p:tav tm="0">
                                          <p:val>
                                            <p:fltVal val="0"/>
                                          </p:val>
                                        </p:tav>
                                        <p:tav tm="100000">
                                          <p:val>
                                            <p:strVal val="#ppt_w"/>
                                          </p:val>
                                        </p:tav>
                                      </p:tavLst>
                                    </p:anim>
                                    <p:anim calcmode="lin" valueType="num">
                                      <p:cBhvr>
                                        <p:cTn id="63" dur="500" fill="hold"/>
                                        <p:tgtEl>
                                          <p:spTgt spid="86"/>
                                        </p:tgtEl>
                                        <p:attrNameLst>
                                          <p:attrName>ppt_h</p:attrName>
                                        </p:attrNameLst>
                                      </p:cBhvr>
                                      <p:tavLst>
                                        <p:tav tm="0">
                                          <p:val>
                                            <p:fltVal val="0"/>
                                          </p:val>
                                        </p:tav>
                                        <p:tav tm="100000">
                                          <p:val>
                                            <p:strVal val="#ppt_h"/>
                                          </p:val>
                                        </p:tav>
                                      </p:tavLst>
                                    </p:anim>
                                    <p:animEffect transition="in" filter="fade">
                                      <p:cBhvr>
                                        <p:cTn id="64" dur="500"/>
                                        <p:tgtEl>
                                          <p:spTgt spid="86"/>
                                        </p:tgtEl>
                                      </p:cBhvr>
                                    </p:animEffect>
                                  </p:childTnLst>
                                </p:cTn>
                              </p:par>
                              <p:par>
                                <p:cTn id="65" presetID="2" presetClass="entr" presetSubtype="2" accel="50000" decel="50000" fill="hold" nodeType="with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additive="base">
                                        <p:cTn id="67" dur="500" fill="hold"/>
                                        <p:tgtEl>
                                          <p:spTgt spid="70"/>
                                        </p:tgtEl>
                                        <p:attrNameLst>
                                          <p:attrName>ppt_x</p:attrName>
                                        </p:attrNameLst>
                                      </p:cBhvr>
                                      <p:tavLst>
                                        <p:tav tm="0">
                                          <p:val>
                                            <p:strVal val="1+#ppt_w/2"/>
                                          </p:val>
                                        </p:tav>
                                        <p:tav tm="100000">
                                          <p:val>
                                            <p:strVal val="#ppt_x"/>
                                          </p:val>
                                        </p:tav>
                                      </p:tavLst>
                                    </p:anim>
                                    <p:anim calcmode="lin" valueType="num">
                                      <p:cBhvr additive="base">
                                        <p:cTn id="68" dur="500" fill="hold"/>
                                        <p:tgtEl>
                                          <p:spTgt spid="70"/>
                                        </p:tgtEl>
                                        <p:attrNameLst>
                                          <p:attrName>ppt_y</p:attrName>
                                        </p:attrNameLst>
                                      </p:cBhvr>
                                      <p:tavLst>
                                        <p:tav tm="0">
                                          <p:val>
                                            <p:strVal val="#ppt_y"/>
                                          </p:val>
                                        </p:tav>
                                        <p:tav tm="100000">
                                          <p:val>
                                            <p:strVal val="#ppt_y"/>
                                          </p:val>
                                        </p:tav>
                                      </p:tavLst>
                                    </p:anim>
                                  </p:childTnLst>
                                </p:cTn>
                              </p:par>
                            </p:childTnLst>
                          </p:cTn>
                        </p:par>
                        <p:par>
                          <p:cTn id="69" fill="hold">
                            <p:stCondLst>
                              <p:cond delay="3500"/>
                            </p:stCondLst>
                            <p:childTnLst>
                              <p:par>
                                <p:cTn id="70" presetID="53" presetClass="entr" presetSubtype="16" fill="hold" nodeType="afterEffect">
                                  <p:stCondLst>
                                    <p:cond delay="0"/>
                                  </p:stCondLst>
                                  <p:childTnLst>
                                    <p:set>
                                      <p:cBhvr>
                                        <p:cTn id="71" dur="1" fill="hold">
                                          <p:stCondLst>
                                            <p:cond delay="0"/>
                                          </p:stCondLst>
                                        </p:cTn>
                                        <p:tgtEl>
                                          <p:spTgt spid="88"/>
                                        </p:tgtEl>
                                        <p:attrNameLst>
                                          <p:attrName>style.visibility</p:attrName>
                                        </p:attrNameLst>
                                      </p:cBhvr>
                                      <p:to>
                                        <p:strVal val="visible"/>
                                      </p:to>
                                    </p:set>
                                    <p:anim calcmode="lin" valueType="num">
                                      <p:cBhvr>
                                        <p:cTn id="72" dur="500" fill="hold"/>
                                        <p:tgtEl>
                                          <p:spTgt spid="88"/>
                                        </p:tgtEl>
                                        <p:attrNameLst>
                                          <p:attrName>ppt_w</p:attrName>
                                        </p:attrNameLst>
                                      </p:cBhvr>
                                      <p:tavLst>
                                        <p:tav tm="0">
                                          <p:val>
                                            <p:fltVal val="0"/>
                                          </p:val>
                                        </p:tav>
                                        <p:tav tm="100000">
                                          <p:val>
                                            <p:strVal val="#ppt_w"/>
                                          </p:val>
                                        </p:tav>
                                      </p:tavLst>
                                    </p:anim>
                                    <p:anim calcmode="lin" valueType="num">
                                      <p:cBhvr>
                                        <p:cTn id="73" dur="500" fill="hold"/>
                                        <p:tgtEl>
                                          <p:spTgt spid="88"/>
                                        </p:tgtEl>
                                        <p:attrNameLst>
                                          <p:attrName>ppt_h</p:attrName>
                                        </p:attrNameLst>
                                      </p:cBhvr>
                                      <p:tavLst>
                                        <p:tav tm="0">
                                          <p:val>
                                            <p:fltVal val="0"/>
                                          </p:val>
                                        </p:tav>
                                        <p:tav tm="100000">
                                          <p:val>
                                            <p:strVal val="#ppt_h"/>
                                          </p:val>
                                        </p:tav>
                                      </p:tavLst>
                                    </p:anim>
                                    <p:animEffect transition="in" filter="fade">
                                      <p:cBhvr>
                                        <p:cTn id="74" dur="500"/>
                                        <p:tgtEl>
                                          <p:spTgt spid="88"/>
                                        </p:tgtEl>
                                      </p:cBhvr>
                                    </p:animEffect>
                                  </p:childTnLst>
                                </p:cTn>
                              </p:par>
                              <p:par>
                                <p:cTn id="75" presetID="2" presetClass="entr" presetSubtype="2" accel="50000" decel="50000" fill="hold" nodeType="withEffect">
                                  <p:stCondLst>
                                    <p:cond delay="0"/>
                                  </p:stCondLst>
                                  <p:childTnLst>
                                    <p:set>
                                      <p:cBhvr>
                                        <p:cTn id="76" dur="1" fill="hold">
                                          <p:stCondLst>
                                            <p:cond delay="0"/>
                                          </p:stCondLst>
                                        </p:cTn>
                                        <p:tgtEl>
                                          <p:spTgt spid="71"/>
                                        </p:tgtEl>
                                        <p:attrNameLst>
                                          <p:attrName>style.visibility</p:attrName>
                                        </p:attrNameLst>
                                      </p:cBhvr>
                                      <p:to>
                                        <p:strVal val="visible"/>
                                      </p:to>
                                    </p:set>
                                    <p:anim calcmode="lin" valueType="num">
                                      <p:cBhvr additive="base">
                                        <p:cTn id="77" dur="500" fill="hold"/>
                                        <p:tgtEl>
                                          <p:spTgt spid="71"/>
                                        </p:tgtEl>
                                        <p:attrNameLst>
                                          <p:attrName>ppt_x</p:attrName>
                                        </p:attrNameLst>
                                      </p:cBhvr>
                                      <p:tavLst>
                                        <p:tav tm="0">
                                          <p:val>
                                            <p:strVal val="1+#ppt_w/2"/>
                                          </p:val>
                                        </p:tav>
                                        <p:tav tm="100000">
                                          <p:val>
                                            <p:strVal val="#ppt_x"/>
                                          </p:val>
                                        </p:tav>
                                      </p:tavLst>
                                    </p:anim>
                                    <p:anim calcmode="lin" valueType="num">
                                      <p:cBhvr additive="base">
                                        <p:cTn id="78" dur="500" fill="hold"/>
                                        <p:tgtEl>
                                          <p:spTgt spid="71"/>
                                        </p:tgtEl>
                                        <p:attrNameLst>
                                          <p:attrName>ppt_y</p:attrName>
                                        </p:attrNameLst>
                                      </p:cBhvr>
                                      <p:tavLst>
                                        <p:tav tm="0">
                                          <p:val>
                                            <p:strVal val="#ppt_y"/>
                                          </p:val>
                                        </p:tav>
                                        <p:tav tm="100000">
                                          <p:val>
                                            <p:strVal val="#ppt_y"/>
                                          </p:val>
                                        </p:tav>
                                      </p:tavLst>
                                    </p:anim>
                                  </p:childTnLst>
                                </p:cTn>
                              </p:par>
                            </p:childTnLst>
                          </p:cTn>
                        </p:par>
                        <p:par>
                          <p:cTn id="79" fill="hold">
                            <p:stCondLst>
                              <p:cond delay="4000"/>
                            </p:stCondLst>
                            <p:childTnLst>
                              <p:par>
                                <p:cTn id="80" presetID="53" presetClass="entr" presetSubtype="16" fill="hold" nodeType="afterEffect">
                                  <p:stCondLst>
                                    <p:cond delay="0"/>
                                  </p:stCondLst>
                                  <p:childTnLst>
                                    <p:set>
                                      <p:cBhvr>
                                        <p:cTn id="81" dur="1" fill="hold">
                                          <p:stCondLst>
                                            <p:cond delay="0"/>
                                          </p:stCondLst>
                                        </p:cTn>
                                        <p:tgtEl>
                                          <p:spTgt spid="90"/>
                                        </p:tgtEl>
                                        <p:attrNameLst>
                                          <p:attrName>style.visibility</p:attrName>
                                        </p:attrNameLst>
                                      </p:cBhvr>
                                      <p:to>
                                        <p:strVal val="visible"/>
                                      </p:to>
                                    </p:set>
                                    <p:anim calcmode="lin" valueType="num">
                                      <p:cBhvr>
                                        <p:cTn id="82" dur="500" fill="hold"/>
                                        <p:tgtEl>
                                          <p:spTgt spid="90"/>
                                        </p:tgtEl>
                                        <p:attrNameLst>
                                          <p:attrName>ppt_w</p:attrName>
                                        </p:attrNameLst>
                                      </p:cBhvr>
                                      <p:tavLst>
                                        <p:tav tm="0">
                                          <p:val>
                                            <p:fltVal val="0"/>
                                          </p:val>
                                        </p:tav>
                                        <p:tav tm="100000">
                                          <p:val>
                                            <p:strVal val="#ppt_w"/>
                                          </p:val>
                                        </p:tav>
                                      </p:tavLst>
                                    </p:anim>
                                    <p:anim calcmode="lin" valueType="num">
                                      <p:cBhvr>
                                        <p:cTn id="83" dur="500" fill="hold"/>
                                        <p:tgtEl>
                                          <p:spTgt spid="90"/>
                                        </p:tgtEl>
                                        <p:attrNameLst>
                                          <p:attrName>ppt_h</p:attrName>
                                        </p:attrNameLst>
                                      </p:cBhvr>
                                      <p:tavLst>
                                        <p:tav tm="0">
                                          <p:val>
                                            <p:fltVal val="0"/>
                                          </p:val>
                                        </p:tav>
                                        <p:tav tm="100000">
                                          <p:val>
                                            <p:strVal val="#ppt_h"/>
                                          </p:val>
                                        </p:tav>
                                      </p:tavLst>
                                    </p:anim>
                                    <p:animEffect transition="in" filter="fade">
                                      <p:cBhvr>
                                        <p:cTn id="84" dur="500"/>
                                        <p:tgtEl>
                                          <p:spTgt spid="90"/>
                                        </p:tgtEl>
                                      </p:cBhvr>
                                    </p:animEffect>
                                  </p:childTnLst>
                                </p:cTn>
                              </p:par>
                              <p:par>
                                <p:cTn id="85" presetID="2" presetClass="entr" presetSubtype="2" accel="50000" decel="50000" fill="hold" nodeType="withEffect">
                                  <p:stCondLst>
                                    <p:cond delay="0"/>
                                  </p:stCondLst>
                                  <p:childTnLst>
                                    <p:set>
                                      <p:cBhvr>
                                        <p:cTn id="86" dur="1" fill="hold">
                                          <p:stCondLst>
                                            <p:cond delay="0"/>
                                          </p:stCondLst>
                                        </p:cTn>
                                        <p:tgtEl>
                                          <p:spTgt spid="72"/>
                                        </p:tgtEl>
                                        <p:attrNameLst>
                                          <p:attrName>style.visibility</p:attrName>
                                        </p:attrNameLst>
                                      </p:cBhvr>
                                      <p:to>
                                        <p:strVal val="visible"/>
                                      </p:to>
                                    </p:set>
                                    <p:anim calcmode="lin" valueType="num">
                                      <p:cBhvr additive="base">
                                        <p:cTn id="87" dur="500" fill="hold"/>
                                        <p:tgtEl>
                                          <p:spTgt spid="72"/>
                                        </p:tgtEl>
                                        <p:attrNameLst>
                                          <p:attrName>ppt_x</p:attrName>
                                        </p:attrNameLst>
                                      </p:cBhvr>
                                      <p:tavLst>
                                        <p:tav tm="0">
                                          <p:val>
                                            <p:strVal val="1+#ppt_w/2"/>
                                          </p:val>
                                        </p:tav>
                                        <p:tav tm="100000">
                                          <p:val>
                                            <p:strVal val="#ppt_x"/>
                                          </p:val>
                                        </p:tav>
                                      </p:tavLst>
                                    </p:anim>
                                    <p:anim calcmode="lin" valueType="num">
                                      <p:cBhvr additive="base">
                                        <p:cTn id="88" dur="500" fill="hold"/>
                                        <p:tgtEl>
                                          <p:spTgt spid="72"/>
                                        </p:tgtEl>
                                        <p:attrNameLst>
                                          <p:attrName>ppt_y</p:attrName>
                                        </p:attrNameLst>
                                      </p:cBhvr>
                                      <p:tavLst>
                                        <p:tav tm="0">
                                          <p:val>
                                            <p:strVal val="#ppt_y"/>
                                          </p:val>
                                        </p:tav>
                                        <p:tav tm="100000">
                                          <p:val>
                                            <p:strVal val="#ppt_y"/>
                                          </p:val>
                                        </p:tav>
                                      </p:tavLst>
                                    </p:anim>
                                  </p:childTnLst>
                                </p:cTn>
                              </p:par>
                            </p:childTnLst>
                          </p:cTn>
                        </p:par>
                        <p:par>
                          <p:cTn id="89" fill="hold">
                            <p:stCondLst>
                              <p:cond delay="4500"/>
                            </p:stCondLst>
                            <p:childTnLst>
                              <p:par>
                                <p:cTn id="90" presetID="53" presetClass="entr" presetSubtype="16" fill="hold" nodeType="afterEffect">
                                  <p:stCondLst>
                                    <p:cond delay="0"/>
                                  </p:stCondLst>
                                  <p:childTnLst>
                                    <p:set>
                                      <p:cBhvr>
                                        <p:cTn id="91" dur="1" fill="hold">
                                          <p:stCondLst>
                                            <p:cond delay="0"/>
                                          </p:stCondLst>
                                        </p:cTn>
                                        <p:tgtEl>
                                          <p:spTgt spid="92"/>
                                        </p:tgtEl>
                                        <p:attrNameLst>
                                          <p:attrName>style.visibility</p:attrName>
                                        </p:attrNameLst>
                                      </p:cBhvr>
                                      <p:to>
                                        <p:strVal val="visible"/>
                                      </p:to>
                                    </p:set>
                                    <p:anim calcmode="lin" valueType="num">
                                      <p:cBhvr>
                                        <p:cTn id="92" dur="500" fill="hold"/>
                                        <p:tgtEl>
                                          <p:spTgt spid="92"/>
                                        </p:tgtEl>
                                        <p:attrNameLst>
                                          <p:attrName>ppt_w</p:attrName>
                                        </p:attrNameLst>
                                      </p:cBhvr>
                                      <p:tavLst>
                                        <p:tav tm="0">
                                          <p:val>
                                            <p:fltVal val="0"/>
                                          </p:val>
                                        </p:tav>
                                        <p:tav tm="100000">
                                          <p:val>
                                            <p:strVal val="#ppt_w"/>
                                          </p:val>
                                        </p:tav>
                                      </p:tavLst>
                                    </p:anim>
                                    <p:anim calcmode="lin" valueType="num">
                                      <p:cBhvr>
                                        <p:cTn id="93" dur="500" fill="hold"/>
                                        <p:tgtEl>
                                          <p:spTgt spid="92"/>
                                        </p:tgtEl>
                                        <p:attrNameLst>
                                          <p:attrName>ppt_h</p:attrName>
                                        </p:attrNameLst>
                                      </p:cBhvr>
                                      <p:tavLst>
                                        <p:tav tm="0">
                                          <p:val>
                                            <p:fltVal val="0"/>
                                          </p:val>
                                        </p:tav>
                                        <p:tav tm="100000">
                                          <p:val>
                                            <p:strVal val="#ppt_h"/>
                                          </p:val>
                                        </p:tav>
                                      </p:tavLst>
                                    </p:anim>
                                    <p:animEffect transition="in" filter="fade">
                                      <p:cBhvr>
                                        <p:cTn id="94" dur="500"/>
                                        <p:tgtEl>
                                          <p:spTgt spid="92"/>
                                        </p:tgtEl>
                                      </p:cBhvr>
                                    </p:animEffect>
                                  </p:childTnLst>
                                </p:cTn>
                              </p:par>
                              <p:par>
                                <p:cTn id="95" presetID="2" presetClass="entr" presetSubtype="2" accel="50000" decel="50000" fill="hold" nodeType="withEffect">
                                  <p:stCondLst>
                                    <p:cond delay="0"/>
                                  </p:stCondLst>
                                  <p:childTnLst>
                                    <p:set>
                                      <p:cBhvr>
                                        <p:cTn id="96" dur="1" fill="hold">
                                          <p:stCondLst>
                                            <p:cond delay="0"/>
                                          </p:stCondLst>
                                        </p:cTn>
                                        <p:tgtEl>
                                          <p:spTgt spid="73"/>
                                        </p:tgtEl>
                                        <p:attrNameLst>
                                          <p:attrName>style.visibility</p:attrName>
                                        </p:attrNameLst>
                                      </p:cBhvr>
                                      <p:to>
                                        <p:strVal val="visible"/>
                                      </p:to>
                                    </p:set>
                                    <p:anim calcmode="lin" valueType="num">
                                      <p:cBhvr additive="base">
                                        <p:cTn id="97" dur="500" fill="hold"/>
                                        <p:tgtEl>
                                          <p:spTgt spid="73"/>
                                        </p:tgtEl>
                                        <p:attrNameLst>
                                          <p:attrName>ppt_x</p:attrName>
                                        </p:attrNameLst>
                                      </p:cBhvr>
                                      <p:tavLst>
                                        <p:tav tm="0">
                                          <p:val>
                                            <p:strVal val="1+#ppt_w/2"/>
                                          </p:val>
                                        </p:tav>
                                        <p:tav tm="100000">
                                          <p:val>
                                            <p:strVal val="#ppt_x"/>
                                          </p:val>
                                        </p:tav>
                                      </p:tavLst>
                                    </p:anim>
                                    <p:anim calcmode="lin" valueType="num">
                                      <p:cBhvr additive="base">
                                        <p:cTn id="98"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791635" y="5217236"/>
            <a:ext cx="10591800" cy="330200"/>
          </a:xfrm>
          <a:prstGeom prst="rect">
            <a:avLst/>
          </a:prstGeom>
          <a:noFill/>
        </p:spPr>
        <p:txBody>
          <a:bodyPr wrap="square" lIns="0" tIns="0" rIns="0" bIns="0" rtlCol="0">
            <a:spAutoFit/>
          </a:bodyPr>
          <a:lstStyle/>
          <a:p>
            <a:pPr algn="ctr">
              <a:lnSpc>
                <a:spcPts val="1300"/>
              </a:lnSpc>
              <a:spcAft>
                <a:spcPts val="12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lauda</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totam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rem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aperiam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eaque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ipsa</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quae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ab</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illo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inventore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very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et quasi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architecto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beatae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dicta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sunt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explicabo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Sed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veitae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kerol</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betut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architecto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beatae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a:t>
            </a:r>
          </a:p>
        </p:txBody>
      </p:sp>
      <p:sp>
        <p:nvSpPr>
          <p:cNvPr id="22" name="Oval 21"/>
          <p:cNvSpPr/>
          <p:nvPr/>
        </p:nvSpPr>
        <p:spPr>
          <a:xfrm>
            <a:off x="8102325" y="2625283"/>
            <a:ext cx="1569812" cy="1569813"/>
          </a:xfrm>
          <a:prstGeom prst="ellipse">
            <a:avLst/>
          </a:prstGeom>
          <a:solidFill>
            <a:schemeClr val="accent4">
              <a:lumMod val="60000"/>
              <a:lumOff val="40000"/>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 name="Oval 6"/>
          <p:cNvSpPr/>
          <p:nvPr/>
        </p:nvSpPr>
        <p:spPr>
          <a:xfrm>
            <a:off x="6706709" y="2625283"/>
            <a:ext cx="1569812" cy="1569813"/>
          </a:xfrm>
          <a:prstGeom prst="ellipse">
            <a:avLst/>
          </a:prstGeom>
          <a:solidFill>
            <a:schemeClr val="accent5">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 name="Oval 5"/>
          <p:cNvSpPr/>
          <p:nvPr/>
        </p:nvSpPr>
        <p:spPr>
          <a:xfrm>
            <a:off x="5311095" y="2625283"/>
            <a:ext cx="1569812" cy="1569813"/>
          </a:xfrm>
          <a:prstGeom prst="ellipse">
            <a:avLst/>
          </a:prstGeom>
          <a:solidFill>
            <a:schemeClr val="accent3">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 name="Oval 4"/>
          <p:cNvSpPr/>
          <p:nvPr/>
        </p:nvSpPr>
        <p:spPr>
          <a:xfrm>
            <a:off x="3915481" y="2625283"/>
            <a:ext cx="1569812" cy="1569813"/>
          </a:xfrm>
          <a:prstGeom prst="ellipse">
            <a:avLst/>
          </a:prstGeom>
          <a:solidFill>
            <a:schemeClr val="accent2">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 name="Oval 3"/>
          <p:cNvSpPr/>
          <p:nvPr/>
        </p:nvSpPr>
        <p:spPr>
          <a:xfrm>
            <a:off x="2519865" y="2625283"/>
            <a:ext cx="1569812" cy="1569813"/>
          </a:xfrm>
          <a:prstGeom prst="ellipse">
            <a:avLst/>
          </a:prstGeom>
          <a:solidFill>
            <a:schemeClr val="accent1">
              <a:alpha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2" name="Freeform 131"/>
          <p:cNvSpPr>
            <a:spLocks noEditPoints="1"/>
          </p:cNvSpPr>
          <p:nvPr/>
        </p:nvSpPr>
        <p:spPr bwMode="auto">
          <a:xfrm>
            <a:off x="8655687" y="3144719"/>
            <a:ext cx="494803" cy="494803"/>
          </a:xfrm>
          <a:custGeom>
            <a:avLst/>
            <a:gdLst/>
            <a:ahLst/>
            <a:cxnLst>
              <a:cxn ang="0">
                <a:pos x="178" y="8"/>
              </a:cxn>
              <a:cxn ang="0">
                <a:pos x="162" y="28"/>
              </a:cxn>
              <a:cxn ang="0">
                <a:pos x="122" y="68"/>
              </a:cxn>
              <a:cxn ang="0">
                <a:pos x="66" y="72"/>
              </a:cxn>
              <a:cxn ang="0">
                <a:pos x="20" y="76"/>
              </a:cxn>
              <a:cxn ang="0">
                <a:pos x="2" y="96"/>
              </a:cxn>
              <a:cxn ang="0">
                <a:pos x="0" y="120"/>
              </a:cxn>
              <a:cxn ang="0">
                <a:pos x="14" y="146"/>
              </a:cxn>
              <a:cxn ang="0">
                <a:pos x="32" y="152"/>
              </a:cxn>
              <a:cxn ang="0">
                <a:pos x="48" y="168"/>
              </a:cxn>
              <a:cxn ang="0">
                <a:pos x="52" y="252"/>
              </a:cxn>
              <a:cxn ang="0">
                <a:pos x="96" y="256"/>
              </a:cxn>
              <a:cxn ang="0">
                <a:pos x="112" y="240"/>
              </a:cxn>
              <a:cxn ang="0">
                <a:pos x="108" y="222"/>
              </a:cxn>
              <a:cxn ang="0">
                <a:pos x="104" y="160"/>
              </a:cxn>
              <a:cxn ang="0">
                <a:pos x="106" y="156"/>
              </a:cxn>
              <a:cxn ang="0">
                <a:pos x="108" y="154"/>
              </a:cxn>
              <a:cxn ang="0">
                <a:pos x="108" y="154"/>
              </a:cxn>
              <a:cxn ang="0">
                <a:pos x="124" y="156"/>
              </a:cxn>
              <a:cxn ang="0">
                <a:pos x="162" y="196"/>
              </a:cxn>
              <a:cxn ang="0">
                <a:pos x="188" y="222"/>
              </a:cxn>
              <a:cxn ang="0">
                <a:pos x="212" y="222"/>
              </a:cxn>
              <a:cxn ang="0">
                <a:pos x="248" y="172"/>
              </a:cxn>
              <a:cxn ang="0">
                <a:pos x="256" y="112"/>
              </a:cxn>
              <a:cxn ang="0">
                <a:pos x="242" y="36"/>
              </a:cxn>
              <a:cxn ang="0">
                <a:pos x="206" y="0"/>
              </a:cxn>
              <a:cxn ang="0">
                <a:pos x="162" y="88"/>
              </a:cxn>
              <a:cxn ang="0">
                <a:pos x="196" y="96"/>
              </a:cxn>
              <a:cxn ang="0">
                <a:pos x="198" y="122"/>
              </a:cxn>
              <a:cxn ang="0">
                <a:pos x="162" y="136"/>
              </a:cxn>
              <a:cxn ang="0">
                <a:pos x="16" y="112"/>
              </a:cxn>
              <a:cxn ang="0">
                <a:pos x="32" y="88"/>
              </a:cxn>
              <a:cxn ang="0">
                <a:pos x="80" y="112"/>
              </a:cxn>
              <a:cxn ang="0">
                <a:pos x="32" y="136"/>
              </a:cxn>
              <a:cxn ang="0">
                <a:pos x="18" y="122"/>
              </a:cxn>
              <a:cxn ang="0">
                <a:pos x="64" y="168"/>
              </a:cxn>
              <a:cxn ang="0">
                <a:pos x="66" y="152"/>
              </a:cxn>
              <a:cxn ang="0">
                <a:pos x="88" y="160"/>
              </a:cxn>
              <a:cxn ang="0">
                <a:pos x="90" y="226"/>
              </a:cxn>
              <a:cxn ang="0">
                <a:pos x="96" y="240"/>
              </a:cxn>
              <a:cxn ang="0">
                <a:pos x="104" y="136"/>
              </a:cxn>
              <a:cxn ang="0">
                <a:pos x="88" y="112"/>
              </a:cxn>
              <a:cxn ang="0">
                <a:pos x="98" y="90"/>
              </a:cxn>
              <a:cxn ang="0">
                <a:pos x="116" y="86"/>
              </a:cxn>
              <a:cxn ang="0">
                <a:pos x="148" y="72"/>
              </a:cxn>
              <a:cxn ang="0">
                <a:pos x="144" y="132"/>
              </a:cxn>
              <a:cxn ang="0">
                <a:pos x="128" y="140"/>
              </a:cxn>
              <a:cxn ang="0">
                <a:pos x="200" y="208"/>
              </a:cxn>
              <a:cxn ang="0">
                <a:pos x="178" y="192"/>
              </a:cxn>
              <a:cxn ang="0">
                <a:pos x="184" y="152"/>
              </a:cxn>
              <a:cxn ang="0">
                <a:pos x="206" y="140"/>
              </a:cxn>
              <a:cxn ang="0">
                <a:pos x="216" y="112"/>
              </a:cxn>
              <a:cxn ang="0">
                <a:pos x="210" y="90"/>
              </a:cxn>
              <a:cxn ang="0">
                <a:pos x="190" y="72"/>
              </a:cxn>
              <a:cxn ang="0">
                <a:pos x="170" y="50"/>
              </a:cxn>
              <a:cxn ang="0">
                <a:pos x="194" y="18"/>
              </a:cxn>
              <a:cxn ang="0">
                <a:pos x="216" y="24"/>
              </a:cxn>
              <a:cxn ang="0">
                <a:pos x="236" y="74"/>
              </a:cxn>
              <a:cxn ang="0">
                <a:pos x="240" y="132"/>
              </a:cxn>
              <a:cxn ang="0">
                <a:pos x="222" y="192"/>
              </a:cxn>
            </a:cxnLst>
            <a:rect l="0" t="0" r="r" b="b"/>
            <a:pathLst>
              <a:path w="256" h="256">
                <a:moveTo>
                  <a:pt x="200" y="0"/>
                </a:moveTo>
                <a:lnTo>
                  <a:pt x="200" y="0"/>
                </a:lnTo>
                <a:lnTo>
                  <a:pt x="188" y="2"/>
                </a:lnTo>
                <a:lnTo>
                  <a:pt x="178" y="8"/>
                </a:lnTo>
                <a:lnTo>
                  <a:pt x="170" y="16"/>
                </a:lnTo>
                <a:lnTo>
                  <a:pt x="162" y="28"/>
                </a:lnTo>
                <a:lnTo>
                  <a:pt x="162" y="28"/>
                </a:lnTo>
                <a:lnTo>
                  <a:pt x="162" y="28"/>
                </a:lnTo>
                <a:lnTo>
                  <a:pt x="150" y="46"/>
                </a:lnTo>
                <a:lnTo>
                  <a:pt x="136" y="60"/>
                </a:lnTo>
                <a:lnTo>
                  <a:pt x="130" y="66"/>
                </a:lnTo>
                <a:lnTo>
                  <a:pt x="122" y="68"/>
                </a:lnTo>
                <a:lnTo>
                  <a:pt x="114" y="72"/>
                </a:lnTo>
                <a:lnTo>
                  <a:pt x="106" y="72"/>
                </a:lnTo>
                <a:lnTo>
                  <a:pt x="100" y="72"/>
                </a:lnTo>
                <a:lnTo>
                  <a:pt x="66" y="72"/>
                </a:lnTo>
                <a:lnTo>
                  <a:pt x="32" y="72"/>
                </a:lnTo>
                <a:lnTo>
                  <a:pt x="32" y="72"/>
                </a:lnTo>
                <a:lnTo>
                  <a:pt x="26" y="72"/>
                </a:lnTo>
                <a:lnTo>
                  <a:pt x="20" y="76"/>
                </a:lnTo>
                <a:lnTo>
                  <a:pt x="14" y="78"/>
                </a:lnTo>
                <a:lnTo>
                  <a:pt x="10" y="84"/>
                </a:lnTo>
                <a:lnTo>
                  <a:pt x="6" y="90"/>
                </a:lnTo>
                <a:lnTo>
                  <a:pt x="2" y="96"/>
                </a:lnTo>
                <a:lnTo>
                  <a:pt x="0" y="104"/>
                </a:lnTo>
                <a:lnTo>
                  <a:pt x="0" y="112"/>
                </a:lnTo>
                <a:lnTo>
                  <a:pt x="0" y="112"/>
                </a:lnTo>
                <a:lnTo>
                  <a:pt x="0" y="120"/>
                </a:lnTo>
                <a:lnTo>
                  <a:pt x="2" y="128"/>
                </a:lnTo>
                <a:lnTo>
                  <a:pt x="6" y="134"/>
                </a:lnTo>
                <a:lnTo>
                  <a:pt x="10" y="140"/>
                </a:lnTo>
                <a:lnTo>
                  <a:pt x="14" y="146"/>
                </a:lnTo>
                <a:lnTo>
                  <a:pt x="20" y="148"/>
                </a:lnTo>
                <a:lnTo>
                  <a:pt x="26" y="152"/>
                </a:lnTo>
                <a:lnTo>
                  <a:pt x="32" y="152"/>
                </a:lnTo>
                <a:lnTo>
                  <a:pt x="32" y="152"/>
                </a:lnTo>
                <a:lnTo>
                  <a:pt x="38" y="154"/>
                </a:lnTo>
                <a:lnTo>
                  <a:pt x="44" y="156"/>
                </a:lnTo>
                <a:lnTo>
                  <a:pt x="46" y="162"/>
                </a:lnTo>
                <a:lnTo>
                  <a:pt x="48" y="168"/>
                </a:lnTo>
                <a:lnTo>
                  <a:pt x="48" y="240"/>
                </a:lnTo>
                <a:lnTo>
                  <a:pt x="48" y="240"/>
                </a:lnTo>
                <a:lnTo>
                  <a:pt x="50" y="246"/>
                </a:lnTo>
                <a:lnTo>
                  <a:pt x="52" y="252"/>
                </a:lnTo>
                <a:lnTo>
                  <a:pt x="58" y="254"/>
                </a:lnTo>
                <a:lnTo>
                  <a:pt x="64" y="256"/>
                </a:lnTo>
                <a:lnTo>
                  <a:pt x="96" y="256"/>
                </a:lnTo>
                <a:lnTo>
                  <a:pt x="96" y="256"/>
                </a:lnTo>
                <a:lnTo>
                  <a:pt x="102" y="254"/>
                </a:lnTo>
                <a:lnTo>
                  <a:pt x="108" y="252"/>
                </a:lnTo>
                <a:lnTo>
                  <a:pt x="110" y="246"/>
                </a:lnTo>
                <a:lnTo>
                  <a:pt x="112" y="240"/>
                </a:lnTo>
                <a:lnTo>
                  <a:pt x="112" y="232"/>
                </a:lnTo>
                <a:lnTo>
                  <a:pt x="112" y="232"/>
                </a:lnTo>
                <a:lnTo>
                  <a:pt x="110" y="226"/>
                </a:lnTo>
                <a:lnTo>
                  <a:pt x="108" y="222"/>
                </a:lnTo>
                <a:lnTo>
                  <a:pt x="106" y="220"/>
                </a:lnTo>
                <a:lnTo>
                  <a:pt x="104" y="216"/>
                </a:lnTo>
                <a:lnTo>
                  <a:pt x="104" y="160"/>
                </a:lnTo>
                <a:lnTo>
                  <a:pt x="104" y="160"/>
                </a:lnTo>
                <a:lnTo>
                  <a:pt x="104" y="160"/>
                </a:lnTo>
                <a:lnTo>
                  <a:pt x="104" y="160"/>
                </a:lnTo>
                <a:lnTo>
                  <a:pt x="106" y="156"/>
                </a:lnTo>
                <a:lnTo>
                  <a:pt x="106" y="156"/>
                </a:lnTo>
                <a:lnTo>
                  <a:pt x="106" y="156"/>
                </a:lnTo>
                <a:lnTo>
                  <a:pt x="106" y="156"/>
                </a:lnTo>
                <a:lnTo>
                  <a:pt x="108" y="154"/>
                </a:lnTo>
                <a:lnTo>
                  <a:pt x="108" y="154"/>
                </a:lnTo>
                <a:lnTo>
                  <a:pt x="108" y="154"/>
                </a:lnTo>
                <a:lnTo>
                  <a:pt x="108" y="154"/>
                </a:lnTo>
                <a:lnTo>
                  <a:pt x="108" y="154"/>
                </a:lnTo>
                <a:lnTo>
                  <a:pt x="108" y="154"/>
                </a:lnTo>
                <a:lnTo>
                  <a:pt x="110" y="152"/>
                </a:lnTo>
                <a:lnTo>
                  <a:pt x="110" y="152"/>
                </a:lnTo>
                <a:lnTo>
                  <a:pt x="118" y="154"/>
                </a:lnTo>
                <a:lnTo>
                  <a:pt x="124" y="156"/>
                </a:lnTo>
                <a:lnTo>
                  <a:pt x="138" y="166"/>
                </a:lnTo>
                <a:lnTo>
                  <a:pt x="150" y="178"/>
                </a:lnTo>
                <a:lnTo>
                  <a:pt x="162" y="196"/>
                </a:lnTo>
                <a:lnTo>
                  <a:pt x="162" y="196"/>
                </a:lnTo>
                <a:lnTo>
                  <a:pt x="162" y="196"/>
                </a:lnTo>
                <a:lnTo>
                  <a:pt x="170" y="208"/>
                </a:lnTo>
                <a:lnTo>
                  <a:pt x="178" y="216"/>
                </a:lnTo>
                <a:lnTo>
                  <a:pt x="188" y="222"/>
                </a:lnTo>
                <a:lnTo>
                  <a:pt x="200" y="224"/>
                </a:lnTo>
                <a:lnTo>
                  <a:pt x="200" y="224"/>
                </a:lnTo>
                <a:lnTo>
                  <a:pt x="206" y="224"/>
                </a:lnTo>
                <a:lnTo>
                  <a:pt x="212" y="222"/>
                </a:lnTo>
                <a:lnTo>
                  <a:pt x="224" y="214"/>
                </a:lnTo>
                <a:lnTo>
                  <a:pt x="234" y="204"/>
                </a:lnTo>
                <a:lnTo>
                  <a:pt x="242" y="188"/>
                </a:lnTo>
                <a:lnTo>
                  <a:pt x="248" y="172"/>
                </a:lnTo>
                <a:lnTo>
                  <a:pt x="252" y="152"/>
                </a:lnTo>
                <a:lnTo>
                  <a:pt x="256" y="132"/>
                </a:lnTo>
                <a:lnTo>
                  <a:pt x="256" y="112"/>
                </a:lnTo>
                <a:lnTo>
                  <a:pt x="256" y="112"/>
                </a:lnTo>
                <a:lnTo>
                  <a:pt x="256" y="92"/>
                </a:lnTo>
                <a:lnTo>
                  <a:pt x="252" y="72"/>
                </a:lnTo>
                <a:lnTo>
                  <a:pt x="248" y="52"/>
                </a:lnTo>
                <a:lnTo>
                  <a:pt x="242" y="36"/>
                </a:lnTo>
                <a:lnTo>
                  <a:pt x="234" y="20"/>
                </a:lnTo>
                <a:lnTo>
                  <a:pt x="224" y="10"/>
                </a:lnTo>
                <a:lnTo>
                  <a:pt x="212" y="2"/>
                </a:lnTo>
                <a:lnTo>
                  <a:pt x="206" y="0"/>
                </a:lnTo>
                <a:lnTo>
                  <a:pt x="200" y="0"/>
                </a:lnTo>
                <a:close/>
                <a:moveTo>
                  <a:pt x="160" y="112"/>
                </a:moveTo>
                <a:lnTo>
                  <a:pt x="160" y="112"/>
                </a:lnTo>
                <a:lnTo>
                  <a:pt x="162" y="88"/>
                </a:lnTo>
                <a:lnTo>
                  <a:pt x="184" y="88"/>
                </a:lnTo>
                <a:lnTo>
                  <a:pt x="184" y="88"/>
                </a:lnTo>
                <a:lnTo>
                  <a:pt x="190" y="90"/>
                </a:lnTo>
                <a:lnTo>
                  <a:pt x="196" y="96"/>
                </a:lnTo>
                <a:lnTo>
                  <a:pt x="198" y="102"/>
                </a:lnTo>
                <a:lnTo>
                  <a:pt x="200" y="112"/>
                </a:lnTo>
                <a:lnTo>
                  <a:pt x="200" y="112"/>
                </a:lnTo>
                <a:lnTo>
                  <a:pt x="198" y="122"/>
                </a:lnTo>
                <a:lnTo>
                  <a:pt x="196" y="128"/>
                </a:lnTo>
                <a:lnTo>
                  <a:pt x="190" y="134"/>
                </a:lnTo>
                <a:lnTo>
                  <a:pt x="184" y="136"/>
                </a:lnTo>
                <a:lnTo>
                  <a:pt x="162" y="136"/>
                </a:lnTo>
                <a:lnTo>
                  <a:pt x="162" y="136"/>
                </a:lnTo>
                <a:lnTo>
                  <a:pt x="160" y="112"/>
                </a:lnTo>
                <a:close/>
                <a:moveTo>
                  <a:pt x="16" y="112"/>
                </a:moveTo>
                <a:lnTo>
                  <a:pt x="16" y="112"/>
                </a:lnTo>
                <a:lnTo>
                  <a:pt x="18" y="102"/>
                </a:lnTo>
                <a:lnTo>
                  <a:pt x="20" y="96"/>
                </a:lnTo>
                <a:lnTo>
                  <a:pt x="26" y="90"/>
                </a:lnTo>
                <a:lnTo>
                  <a:pt x="32" y="88"/>
                </a:lnTo>
                <a:lnTo>
                  <a:pt x="88" y="88"/>
                </a:lnTo>
                <a:lnTo>
                  <a:pt x="88" y="88"/>
                </a:lnTo>
                <a:lnTo>
                  <a:pt x="82" y="98"/>
                </a:lnTo>
                <a:lnTo>
                  <a:pt x="80" y="112"/>
                </a:lnTo>
                <a:lnTo>
                  <a:pt x="80" y="112"/>
                </a:lnTo>
                <a:lnTo>
                  <a:pt x="82" y="126"/>
                </a:lnTo>
                <a:lnTo>
                  <a:pt x="88" y="136"/>
                </a:lnTo>
                <a:lnTo>
                  <a:pt x="32" y="136"/>
                </a:lnTo>
                <a:lnTo>
                  <a:pt x="32" y="136"/>
                </a:lnTo>
                <a:lnTo>
                  <a:pt x="26" y="134"/>
                </a:lnTo>
                <a:lnTo>
                  <a:pt x="20" y="128"/>
                </a:lnTo>
                <a:lnTo>
                  <a:pt x="18" y="122"/>
                </a:lnTo>
                <a:lnTo>
                  <a:pt x="16" y="112"/>
                </a:lnTo>
                <a:close/>
                <a:moveTo>
                  <a:pt x="96" y="240"/>
                </a:moveTo>
                <a:lnTo>
                  <a:pt x="64" y="240"/>
                </a:lnTo>
                <a:lnTo>
                  <a:pt x="64" y="168"/>
                </a:lnTo>
                <a:lnTo>
                  <a:pt x="64" y="168"/>
                </a:lnTo>
                <a:lnTo>
                  <a:pt x="62" y="160"/>
                </a:lnTo>
                <a:lnTo>
                  <a:pt x="60" y="152"/>
                </a:lnTo>
                <a:lnTo>
                  <a:pt x="66" y="152"/>
                </a:lnTo>
                <a:lnTo>
                  <a:pt x="66" y="152"/>
                </a:lnTo>
                <a:lnTo>
                  <a:pt x="90" y="152"/>
                </a:lnTo>
                <a:lnTo>
                  <a:pt x="90" y="152"/>
                </a:lnTo>
                <a:lnTo>
                  <a:pt x="88" y="160"/>
                </a:lnTo>
                <a:lnTo>
                  <a:pt x="88" y="216"/>
                </a:lnTo>
                <a:lnTo>
                  <a:pt x="88" y="216"/>
                </a:lnTo>
                <a:lnTo>
                  <a:pt x="88" y="222"/>
                </a:lnTo>
                <a:lnTo>
                  <a:pt x="90" y="226"/>
                </a:lnTo>
                <a:lnTo>
                  <a:pt x="94" y="232"/>
                </a:lnTo>
                <a:lnTo>
                  <a:pt x="94" y="232"/>
                </a:lnTo>
                <a:lnTo>
                  <a:pt x="96" y="234"/>
                </a:lnTo>
                <a:lnTo>
                  <a:pt x="96" y="240"/>
                </a:lnTo>
                <a:close/>
                <a:moveTo>
                  <a:pt x="106" y="136"/>
                </a:moveTo>
                <a:lnTo>
                  <a:pt x="104" y="136"/>
                </a:lnTo>
                <a:lnTo>
                  <a:pt x="104" y="136"/>
                </a:lnTo>
                <a:lnTo>
                  <a:pt x="104" y="136"/>
                </a:lnTo>
                <a:lnTo>
                  <a:pt x="98" y="134"/>
                </a:lnTo>
                <a:lnTo>
                  <a:pt x="92" y="128"/>
                </a:lnTo>
                <a:lnTo>
                  <a:pt x="90" y="122"/>
                </a:lnTo>
                <a:lnTo>
                  <a:pt x="88" y="112"/>
                </a:lnTo>
                <a:lnTo>
                  <a:pt x="88" y="112"/>
                </a:lnTo>
                <a:lnTo>
                  <a:pt x="90" y="102"/>
                </a:lnTo>
                <a:lnTo>
                  <a:pt x="92" y="96"/>
                </a:lnTo>
                <a:lnTo>
                  <a:pt x="98" y="90"/>
                </a:lnTo>
                <a:lnTo>
                  <a:pt x="104" y="88"/>
                </a:lnTo>
                <a:lnTo>
                  <a:pt x="106" y="88"/>
                </a:lnTo>
                <a:lnTo>
                  <a:pt x="106" y="88"/>
                </a:lnTo>
                <a:lnTo>
                  <a:pt x="116" y="86"/>
                </a:lnTo>
                <a:lnTo>
                  <a:pt x="128" y="84"/>
                </a:lnTo>
                <a:lnTo>
                  <a:pt x="138" y="78"/>
                </a:lnTo>
                <a:lnTo>
                  <a:pt x="148" y="72"/>
                </a:lnTo>
                <a:lnTo>
                  <a:pt x="148" y="72"/>
                </a:lnTo>
                <a:lnTo>
                  <a:pt x="144" y="92"/>
                </a:lnTo>
                <a:lnTo>
                  <a:pt x="144" y="112"/>
                </a:lnTo>
                <a:lnTo>
                  <a:pt x="144" y="112"/>
                </a:lnTo>
                <a:lnTo>
                  <a:pt x="144" y="132"/>
                </a:lnTo>
                <a:lnTo>
                  <a:pt x="148" y="152"/>
                </a:lnTo>
                <a:lnTo>
                  <a:pt x="148" y="152"/>
                </a:lnTo>
                <a:lnTo>
                  <a:pt x="138" y="146"/>
                </a:lnTo>
                <a:lnTo>
                  <a:pt x="128" y="140"/>
                </a:lnTo>
                <a:lnTo>
                  <a:pt x="116" y="138"/>
                </a:lnTo>
                <a:lnTo>
                  <a:pt x="106" y="136"/>
                </a:lnTo>
                <a:close/>
                <a:moveTo>
                  <a:pt x="200" y="208"/>
                </a:moveTo>
                <a:lnTo>
                  <a:pt x="200" y="208"/>
                </a:lnTo>
                <a:lnTo>
                  <a:pt x="194" y="206"/>
                </a:lnTo>
                <a:lnTo>
                  <a:pt x="188" y="204"/>
                </a:lnTo>
                <a:lnTo>
                  <a:pt x="184" y="198"/>
                </a:lnTo>
                <a:lnTo>
                  <a:pt x="178" y="192"/>
                </a:lnTo>
                <a:lnTo>
                  <a:pt x="170" y="174"/>
                </a:lnTo>
                <a:lnTo>
                  <a:pt x="164" y="152"/>
                </a:lnTo>
                <a:lnTo>
                  <a:pt x="184" y="152"/>
                </a:lnTo>
                <a:lnTo>
                  <a:pt x="184" y="152"/>
                </a:lnTo>
                <a:lnTo>
                  <a:pt x="190" y="152"/>
                </a:lnTo>
                <a:lnTo>
                  <a:pt x="196" y="148"/>
                </a:lnTo>
                <a:lnTo>
                  <a:pt x="202" y="146"/>
                </a:lnTo>
                <a:lnTo>
                  <a:pt x="206" y="140"/>
                </a:lnTo>
                <a:lnTo>
                  <a:pt x="210" y="134"/>
                </a:lnTo>
                <a:lnTo>
                  <a:pt x="214" y="128"/>
                </a:lnTo>
                <a:lnTo>
                  <a:pt x="216" y="120"/>
                </a:lnTo>
                <a:lnTo>
                  <a:pt x="216" y="112"/>
                </a:lnTo>
                <a:lnTo>
                  <a:pt x="216" y="112"/>
                </a:lnTo>
                <a:lnTo>
                  <a:pt x="216" y="104"/>
                </a:lnTo>
                <a:lnTo>
                  <a:pt x="214" y="96"/>
                </a:lnTo>
                <a:lnTo>
                  <a:pt x="210" y="90"/>
                </a:lnTo>
                <a:lnTo>
                  <a:pt x="206" y="84"/>
                </a:lnTo>
                <a:lnTo>
                  <a:pt x="202" y="78"/>
                </a:lnTo>
                <a:lnTo>
                  <a:pt x="196" y="76"/>
                </a:lnTo>
                <a:lnTo>
                  <a:pt x="190" y="72"/>
                </a:lnTo>
                <a:lnTo>
                  <a:pt x="184" y="72"/>
                </a:lnTo>
                <a:lnTo>
                  <a:pt x="164" y="72"/>
                </a:lnTo>
                <a:lnTo>
                  <a:pt x="164" y="72"/>
                </a:lnTo>
                <a:lnTo>
                  <a:pt x="170" y="50"/>
                </a:lnTo>
                <a:lnTo>
                  <a:pt x="178" y="32"/>
                </a:lnTo>
                <a:lnTo>
                  <a:pt x="184" y="26"/>
                </a:lnTo>
                <a:lnTo>
                  <a:pt x="188" y="20"/>
                </a:lnTo>
                <a:lnTo>
                  <a:pt x="194" y="18"/>
                </a:lnTo>
                <a:lnTo>
                  <a:pt x="200" y="16"/>
                </a:lnTo>
                <a:lnTo>
                  <a:pt x="200" y="16"/>
                </a:lnTo>
                <a:lnTo>
                  <a:pt x="208" y="18"/>
                </a:lnTo>
                <a:lnTo>
                  <a:pt x="216" y="24"/>
                </a:lnTo>
                <a:lnTo>
                  <a:pt x="222" y="32"/>
                </a:lnTo>
                <a:lnTo>
                  <a:pt x="228" y="44"/>
                </a:lnTo>
                <a:lnTo>
                  <a:pt x="234" y="58"/>
                </a:lnTo>
                <a:lnTo>
                  <a:pt x="236" y="74"/>
                </a:lnTo>
                <a:lnTo>
                  <a:pt x="240" y="92"/>
                </a:lnTo>
                <a:lnTo>
                  <a:pt x="240" y="112"/>
                </a:lnTo>
                <a:lnTo>
                  <a:pt x="240" y="112"/>
                </a:lnTo>
                <a:lnTo>
                  <a:pt x="240" y="132"/>
                </a:lnTo>
                <a:lnTo>
                  <a:pt x="236" y="150"/>
                </a:lnTo>
                <a:lnTo>
                  <a:pt x="234" y="166"/>
                </a:lnTo>
                <a:lnTo>
                  <a:pt x="228" y="180"/>
                </a:lnTo>
                <a:lnTo>
                  <a:pt x="222" y="192"/>
                </a:lnTo>
                <a:lnTo>
                  <a:pt x="216" y="200"/>
                </a:lnTo>
                <a:lnTo>
                  <a:pt x="208" y="206"/>
                </a:lnTo>
                <a:lnTo>
                  <a:pt x="200" y="208"/>
                </a:lnTo>
                <a:close/>
              </a:path>
            </a:pathLst>
          </a:custGeom>
          <a:solidFill>
            <a:schemeClr val="bg1"/>
          </a:solid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43" name="Group 42"/>
          <p:cNvGrpSpPr/>
          <p:nvPr/>
        </p:nvGrpSpPr>
        <p:grpSpPr>
          <a:xfrm>
            <a:off x="7262937" y="3144719"/>
            <a:ext cx="494803" cy="494803"/>
            <a:chOff x="3962400" y="1149350"/>
            <a:chExt cx="406400" cy="406400"/>
          </a:xfrm>
          <a:solidFill>
            <a:schemeClr val="bg1"/>
          </a:solidFill>
        </p:grpSpPr>
        <p:sp>
          <p:nvSpPr>
            <p:cNvPr id="44" name="Freeform 240"/>
            <p:cNvSpPr>
              <a:spLocks noEditPoints="1"/>
            </p:cNvSpPr>
            <p:nvPr/>
          </p:nvSpPr>
          <p:spPr bwMode="auto">
            <a:xfrm>
              <a:off x="3962400" y="1149350"/>
              <a:ext cx="406400" cy="406400"/>
            </a:xfrm>
            <a:custGeom>
              <a:avLst/>
              <a:gdLst/>
              <a:ahLst/>
              <a:cxnLst>
                <a:cxn ang="0">
                  <a:pos x="208" y="82"/>
                </a:cxn>
                <a:cxn ang="0">
                  <a:pos x="168" y="54"/>
                </a:cxn>
                <a:cxn ang="0">
                  <a:pos x="160" y="24"/>
                </a:cxn>
                <a:cxn ang="0">
                  <a:pos x="136" y="2"/>
                </a:cxn>
                <a:cxn ang="0">
                  <a:pos x="112" y="6"/>
                </a:cxn>
                <a:cxn ang="0">
                  <a:pos x="102" y="38"/>
                </a:cxn>
                <a:cxn ang="0">
                  <a:pos x="82" y="76"/>
                </a:cxn>
                <a:cxn ang="0">
                  <a:pos x="64" y="86"/>
                </a:cxn>
                <a:cxn ang="0">
                  <a:pos x="24" y="80"/>
                </a:cxn>
                <a:cxn ang="0">
                  <a:pos x="2" y="94"/>
                </a:cxn>
                <a:cxn ang="0">
                  <a:pos x="2" y="242"/>
                </a:cxn>
                <a:cxn ang="0">
                  <a:pos x="48" y="256"/>
                </a:cxn>
                <a:cxn ang="0">
                  <a:pos x="66" y="248"/>
                </a:cxn>
                <a:cxn ang="0">
                  <a:pos x="70" y="242"/>
                </a:cxn>
                <a:cxn ang="0">
                  <a:pos x="72" y="242"/>
                </a:cxn>
                <a:cxn ang="0">
                  <a:pos x="136" y="256"/>
                </a:cxn>
                <a:cxn ang="0">
                  <a:pos x="206" y="256"/>
                </a:cxn>
                <a:cxn ang="0">
                  <a:pos x="224" y="240"/>
                </a:cxn>
                <a:cxn ang="0">
                  <a:pos x="228" y="218"/>
                </a:cxn>
                <a:cxn ang="0">
                  <a:pos x="242" y="198"/>
                </a:cxn>
                <a:cxn ang="0">
                  <a:pos x="242" y="176"/>
                </a:cxn>
                <a:cxn ang="0">
                  <a:pos x="252" y="144"/>
                </a:cxn>
                <a:cxn ang="0">
                  <a:pos x="256" y="116"/>
                </a:cxn>
                <a:cxn ang="0">
                  <a:pos x="256" y="112"/>
                </a:cxn>
                <a:cxn ang="0">
                  <a:pos x="234" y="84"/>
                </a:cxn>
                <a:cxn ang="0">
                  <a:pos x="54" y="238"/>
                </a:cxn>
                <a:cxn ang="0">
                  <a:pos x="24" y="240"/>
                </a:cxn>
                <a:cxn ang="0">
                  <a:pos x="16" y="232"/>
                </a:cxn>
                <a:cxn ang="0">
                  <a:pos x="18" y="98"/>
                </a:cxn>
                <a:cxn ang="0">
                  <a:pos x="48" y="96"/>
                </a:cxn>
                <a:cxn ang="0">
                  <a:pos x="56" y="104"/>
                </a:cxn>
                <a:cxn ang="0">
                  <a:pos x="240" y="120"/>
                </a:cxn>
                <a:cxn ang="0">
                  <a:pos x="208" y="128"/>
                </a:cxn>
                <a:cxn ang="0">
                  <a:pos x="204" y="132"/>
                </a:cxn>
                <a:cxn ang="0">
                  <a:pos x="224" y="136"/>
                </a:cxn>
                <a:cxn ang="0">
                  <a:pos x="236" y="150"/>
                </a:cxn>
                <a:cxn ang="0">
                  <a:pos x="228" y="166"/>
                </a:cxn>
                <a:cxn ang="0">
                  <a:pos x="198" y="170"/>
                </a:cxn>
                <a:cxn ang="0">
                  <a:pos x="200" y="176"/>
                </a:cxn>
                <a:cxn ang="0">
                  <a:pos x="226" y="182"/>
                </a:cxn>
                <a:cxn ang="0">
                  <a:pos x="224" y="198"/>
                </a:cxn>
                <a:cxn ang="0">
                  <a:pos x="192" y="208"/>
                </a:cxn>
                <a:cxn ang="0">
                  <a:pos x="188" y="212"/>
                </a:cxn>
                <a:cxn ang="0">
                  <a:pos x="204" y="216"/>
                </a:cxn>
                <a:cxn ang="0">
                  <a:pos x="212" y="228"/>
                </a:cxn>
                <a:cxn ang="0">
                  <a:pos x="206" y="238"/>
                </a:cxn>
                <a:cxn ang="0">
                  <a:pos x="136" y="240"/>
                </a:cxn>
                <a:cxn ang="0">
                  <a:pos x="70" y="226"/>
                </a:cxn>
                <a:cxn ang="0">
                  <a:pos x="64" y="218"/>
                </a:cxn>
                <a:cxn ang="0">
                  <a:pos x="70" y="100"/>
                </a:cxn>
                <a:cxn ang="0">
                  <a:pos x="84" y="94"/>
                </a:cxn>
                <a:cxn ang="0">
                  <a:pos x="114" y="56"/>
                </a:cxn>
                <a:cxn ang="0">
                  <a:pos x="120" y="24"/>
                </a:cxn>
                <a:cxn ang="0">
                  <a:pos x="128" y="16"/>
                </a:cxn>
                <a:cxn ang="0">
                  <a:pos x="148" y="40"/>
                </a:cxn>
                <a:cxn ang="0">
                  <a:pos x="150" y="74"/>
                </a:cxn>
                <a:cxn ang="0">
                  <a:pos x="226" y="98"/>
                </a:cxn>
                <a:cxn ang="0">
                  <a:pos x="238" y="106"/>
                </a:cxn>
              </a:cxnLst>
              <a:rect l="0" t="0" r="r" b="b"/>
              <a:pathLst>
                <a:path w="256" h="256">
                  <a:moveTo>
                    <a:pt x="234" y="84"/>
                  </a:moveTo>
                  <a:lnTo>
                    <a:pt x="234" y="84"/>
                  </a:lnTo>
                  <a:lnTo>
                    <a:pt x="224" y="82"/>
                  </a:lnTo>
                  <a:lnTo>
                    <a:pt x="208" y="82"/>
                  </a:lnTo>
                  <a:lnTo>
                    <a:pt x="166" y="80"/>
                  </a:lnTo>
                  <a:lnTo>
                    <a:pt x="166" y="80"/>
                  </a:lnTo>
                  <a:lnTo>
                    <a:pt x="168" y="68"/>
                  </a:lnTo>
                  <a:lnTo>
                    <a:pt x="168" y="54"/>
                  </a:lnTo>
                  <a:lnTo>
                    <a:pt x="168" y="54"/>
                  </a:lnTo>
                  <a:lnTo>
                    <a:pt x="166" y="44"/>
                  </a:lnTo>
                  <a:lnTo>
                    <a:pt x="164" y="34"/>
                  </a:lnTo>
                  <a:lnTo>
                    <a:pt x="160" y="24"/>
                  </a:lnTo>
                  <a:lnTo>
                    <a:pt x="154" y="16"/>
                  </a:lnTo>
                  <a:lnTo>
                    <a:pt x="148" y="10"/>
                  </a:lnTo>
                  <a:lnTo>
                    <a:pt x="142" y="4"/>
                  </a:lnTo>
                  <a:lnTo>
                    <a:pt x="136" y="2"/>
                  </a:lnTo>
                  <a:lnTo>
                    <a:pt x="128" y="0"/>
                  </a:lnTo>
                  <a:lnTo>
                    <a:pt x="128" y="0"/>
                  </a:lnTo>
                  <a:lnTo>
                    <a:pt x="118" y="2"/>
                  </a:lnTo>
                  <a:lnTo>
                    <a:pt x="112" y="6"/>
                  </a:lnTo>
                  <a:lnTo>
                    <a:pt x="106" y="14"/>
                  </a:lnTo>
                  <a:lnTo>
                    <a:pt x="104" y="24"/>
                  </a:lnTo>
                  <a:lnTo>
                    <a:pt x="104" y="24"/>
                  </a:lnTo>
                  <a:lnTo>
                    <a:pt x="102" y="38"/>
                  </a:lnTo>
                  <a:lnTo>
                    <a:pt x="98" y="54"/>
                  </a:lnTo>
                  <a:lnTo>
                    <a:pt x="94" y="62"/>
                  </a:lnTo>
                  <a:lnTo>
                    <a:pt x="88" y="70"/>
                  </a:lnTo>
                  <a:lnTo>
                    <a:pt x="82" y="76"/>
                  </a:lnTo>
                  <a:lnTo>
                    <a:pt x="72" y="82"/>
                  </a:lnTo>
                  <a:lnTo>
                    <a:pt x="72" y="82"/>
                  </a:lnTo>
                  <a:lnTo>
                    <a:pt x="64" y="86"/>
                  </a:lnTo>
                  <a:lnTo>
                    <a:pt x="64" y="86"/>
                  </a:lnTo>
                  <a:lnTo>
                    <a:pt x="64" y="86"/>
                  </a:lnTo>
                  <a:lnTo>
                    <a:pt x="56" y="82"/>
                  </a:lnTo>
                  <a:lnTo>
                    <a:pt x="48" y="80"/>
                  </a:lnTo>
                  <a:lnTo>
                    <a:pt x="24" y="80"/>
                  </a:lnTo>
                  <a:lnTo>
                    <a:pt x="24" y="80"/>
                  </a:lnTo>
                  <a:lnTo>
                    <a:pt x="14" y="82"/>
                  </a:lnTo>
                  <a:lnTo>
                    <a:pt x="8" y="88"/>
                  </a:lnTo>
                  <a:lnTo>
                    <a:pt x="2" y="94"/>
                  </a:lnTo>
                  <a:lnTo>
                    <a:pt x="0" y="104"/>
                  </a:lnTo>
                  <a:lnTo>
                    <a:pt x="0" y="232"/>
                  </a:lnTo>
                  <a:lnTo>
                    <a:pt x="0" y="232"/>
                  </a:lnTo>
                  <a:lnTo>
                    <a:pt x="2" y="242"/>
                  </a:lnTo>
                  <a:lnTo>
                    <a:pt x="8" y="248"/>
                  </a:lnTo>
                  <a:lnTo>
                    <a:pt x="14" y="254"/>
                  </a:lnTo>
                  <a:lnTo>
                    <a:pt x="24" y="256"/>
                  </a:lnTo>
                  <a:lnTo>
                    <a:pt x="48" y="256"/>
                  </a:lnTo>
                  <a:lnTo>
                    <a:pt x="48" y="256"/>
                  </a:lnTo>
                  <a:lnTo>
                    <a:pt x="54" y="254"/>
                  </a:lnTo>
                  <a:lnTo>
                    <a:pt x="60" y="252"/>
                  </a:lnTo>
                  <a:lnTo>
                    <a:pt x="66" y="248"/>
                  </a:lnTo>
                  <a:lnTo>
                    <a:pt x="70" y="242"/>
                  </a:lnTo>
                  <a:lnTo>
                    <a:pt x="70" y="242"/>
                  </a:lnTo>
                  <a:lnTo>
                    <a:pt x="70" y="242"/>
                  </a:lnTo>
                  <a:lnTo>
                    <a:pt x="70" y="242"/>
                  </a:lnTo>
                  <a:lnTo>
                    <a:pt x="72" y="242"/>
                  </a:lnTo>
                  <a:lnTo>
                    <a:pt x="72" y="242"/>
                  </a:lnTo>
                  <a:lnTo>
                    <a:pt x="72" y="242"/>
                  </a:lnTo>
                  <a:lnTo>
                    <a:pt x="72" y="242"/>
                  </a:lnTo>
                  <a:lnTo>
                    <a:pt x="104" y="250"/>
                  </a:lnTo>
                  <a:lnTo>
                    <a:pt x="104" y="250"/>
                  </a:lnTo>
                  <a:lnTo>
                    <a:pt x="122" y="254"/>
                  </a:lnTo>
                  <a:lnTo>
                    <a:pt x="136" y="256"/>
                  </a:lnTo>
                  <a:lnTo>
                    <a:pt x="152" y="256"/>
                  </a:lnTo>
                  <a:lnTo>
                    <a:pt x="196" y="256"/>
                  </a:lnTo>
                  <a:lnTo>
                    <a:pt x="196" y="256"/>
                  </a:lnTo>
                  <a:lnTo>
                    <a:pt x="206" y="256"/>
                  </a:lnTo>
                  <a:lnTo>
                    <a:pt x="214" y="252"/>
                  </a:lnTo>
                  <a:lnTo>
                    <a:pt x="220" y="248"/>
                  </a:lnTo>
                  <a:lnTo>
                    <a:pt x="224" y="240"/>
                  </a:lnTo>
                  <a:lnTo>
                    <a:pt x="224" y="240"/>
                  </a:lnTo>
                  <a:lnTo>
                    <a:pt x="228" y="232"/>
                  </a:lnTo>
                  <a:lnTo>
                    <a:pt x="228" y="232"/>
                  </a:lnTo>
                  <a:lnTo>
                    <a:pt x="230" y="226"/>
                  </a:lnTo>
                  <a:lnTo>
                    <a:pt x="228" y="218"/>
                  </a:lnTo>
                  <a:lnTo>
                    <a:pt x="228" y="218"/>
                  </a:lnTo>
                  <a:lnTo>
                    <a:pt x="234" y="212"/>
                  </a:lnTo>
                  <a:lnTo>
                    <a:pt x="238" y="208"/>
                  </a:lnTo>
                  <a:lnTo>
                    <a:pt x="242" y="198"/>
                  </a:lnTo>
                  <a:lnTo>
                    <a:pt x="242" y="198"/>
                  </a:lnTo>
                  <a:lnTo>
                    <a:pt x="244" y="184"/>
                  </a:lnTo>
                  <a:lnTo>
                    <a:pt x="242" y="176"/>
                  </a:lnTo>
                  <a:lnTo>
                    <a:pt x="242" y="176"/>
                  </a:lnTo>
                  <a:lnTo>
                    <a:pt x="248" y="166"/>
                  </a:lnTo>
                  <a:lnTo>
                    <a:pt x="252" y="154"/>
                  </a:lnTo>
                  <a:lnTo>
                    <a:pt x="252" y="154"/>
                  </a:lnTo>
                  <a:lnTo>
                    <a:pt x="252" y="144"/>
                  </a:lnTo>
                  <a:lnTo>
                    <a:pt x="248" y="134"/>
                  </a:lnTo>
                  <a:lnTo>
                    <a:pt x="248" y="134"/>
                  </a:lnTo>
                  <a:lnTo>
                    <a:pt x="254" y="126"/>
                  </a:lnTo>
                  <a:lnTo>
                    <a:pt x="256" y="116"/>
                  </a:lnTo>
                  <a:lnTo>
                    <a:pt x="256" y="116"/>
                  </a:lnTo>
                  <a:lnTo>
                    <a:pt x="256" y="116"/>
                  </a:lnTo>
                  <a:lnTo>
                    <a:pt x="256" y="112"/>
                  </a:lnTo>
                  <a:lnTo>
                    <a:pt x="256" y="112"/>
                  </a:lnTo>
                  <a:lnTo>
                    <a:pt x="254" y="104"/>
                  </a:lnTo>
                  <a:lnTo>
                    <a:pt x="250" y="96"/>
                  </a:lnTo>
                  <a:lnTo>
                    <a:pt x="244" y="88"/>
                  </a:lnTo>
                  <a:lnTo>
                    <a:pt x="234" y="84"/>
                  </a:lnTo>
                  <a:close/>
                  <a:moveTo>
                    <a:pt x="56" y="232"/>
                  </a:moveTo>
                  <a:lnTo>
                    <a:pt x="56" y="232"/>
                  </a:lnTo>
                  <a:lnTo>
                    <a:pt x="56" y="236"/>
                  </a:lnTo>
                  <a:lnTo>
                    <a:pt x="54" y="238"/>
                  </a:lnTo>
                  <a:lnTo>
                    <a:pt x="52" y="240"/>
                  </a:lnTo>
                  <a:lnTo>
                    <a:pt x="48" y="240"/>
                  </a:lnTo>
                  <a:lnTo>
                    <a:pt x="24" y="240"/>
                  </a:lnTo>
                  <a:lnTo>
                    <a:pt x="24" y="240"/>
                  </a:lnTo>
                  <a:lnTo>
                    <a:pt x="20" y="240"/>
                  </a:lnTo>
                  <a:lnTo>
                    <a:pt x="18" y="238"/>
                  </a:lnTo>
                  <a:lnTo>
                    <a:pt x="16" y="236"/>
                  </a:lnTo>
                  <a:lnTo>
                    <a:pt x="16" y="232"/>
                  </a:lnTo>
                  <a:lnTo>
                    <a:pt x="16" y="104"/>
                  </a:lnTo>
                  <a:lnTo>
                    <a:pt x="16" y="104"/>
                  </a:lnTo>
                  <a:lnTo>
                    <a:pt x="16" y="100"/>
                  </a:lnTo>
                  <a:lnTo>
                    <a:pt x="18" y="98"/>
                  </a:lnTo>
                  <a:lnTo>
                    <a:pt x="20" y="96"/>
                  </a:lnTo>
                  <a:lnTo>
                    <a:pt x="24" y="96"/>
                  </a:lnTo>
                  <a:lnTo>
                    <a:pt x="48" y="96"/>
                  </a:lnTo>
                  <a:lnTo>
                    <a:pt x="48" y="96"/>
                  </a:lnTo>
                  <a:lnTo>
                    <a:pt x="52" y="96"/>
                  </a:lnTo>
                  <a:lnTo>
                    <a:pt x="54" y="98"/>
                  </a:lnTo>
                  <a:lnTo>
                    <a:pt x="56" y="100"/>
                  </a:lnTo>
                  <a:lnTo>
                    <a:pt x="56" y="104"/>
                  </a:lnTo>
                  <a:lnTo>
                    <a:pt x="56" y="232"/>
                  </a:lnTo>
                  <a:close/>
                  <a:moveTo>
                    <a:pt x="240" y="116"/>
                  </a:moveTo>
                  <a:lnTo>
                    <a:pt x="240" y="116"/>
                  </a:lnTo>
                  <a:lnTo>
                    <a:pt x="240" y="120"/>
                  </a:lnTo>
                  <a:lnTo>
                    <a:pt x="238" y="124"/>
                  </a:lnTo>
                  <a:lnTo>
                    <a:pt x="232" y="126"/>
                  </a:lnTo>
                  <a:lnTo>
                    <a:pt x="224" y="128"/>
                  </a:lnTo>
                  <a:lnTo>
                    <a:pt x="208" y="128"/>
                  </a:lnTo>
                  <a:lnTo>
                    <a:pt x="208" y="128"/>
                  </a:lnTo>
                  <a:lnTo>
                    <a:pt x="206" y="130"/>
                  </a:lnTo>
                  <a:lnTo>
                    <a:pt x="204" y="132"/>
                  </a:lnTo>
                  <a:lnTo>
                    <a:pt x="204" y="132"/>
                  </a:lnTo>
                  <a:lnTo>
                    <a:pt x="206" y="134"/>
                  </a:lnTo>
                  <a:lnTo>
                    <a:pt x="208" y="136"/>
                  </a:lnTo>
                  <a:lnTo>
                    <a:pt x="224" y="136"/>
                  </a:lnTo>
                  <a:lnTo>
                    <a:pt x="224" y="136"/>
                  </a:lnTo>
                  <a:lnTo>
                    <a:pt x="230" y="138"/>
                  </a:lnTo>
                  <a:lnTo>
                    <a:pt x="234" y="142"/>
                  </a:lnTo>
                  <a:lnTo>
                    <a:pt x="236" y="146"/>
                  </a:lnTo>
                  <a:lnTo>
                    <a:pt x="236" y="150"/>
                  </a:lnTo>
                  <a:lnTo>
                    <a:pt x="236" y="150"/>
                  </a:lnTo>
                  <a:lnTo>
                    <a:pt x="236" y="156"/>
                  </a:lnTo>
                  <a:lnTo>
                    <a:pt x="232" y="162"/>
                  </a:lnTo>
                  <a:lnTo>
                    <a:pt x="228" y="166"/>
                  </a:lnTo>
                  <a:lnTo>
                    <a:pt x="220" y="168"/>
                  </a:lnTo>
                  <a:lnTo>
                    <a:pt x="200" y="168"/>
                  </a:lnTo>
                  <a:lnTo>
                    <a:pt x="200" y="168"/>
                  </a:lnTo>
                  <a:lnTo>
                    <a:pt x="198" y="170"/>
                  </a:lnTo>
                  <a:lnTo>
                    <a:pt x="196" y="172"/>
                  </a:lnTo>
                  <a:lnTo>
                    <a:pt x="196" y="172"/>
                  </a:lnTo>
                  <a:lnTo>
                    <a:pt x="198" y="174"/>
                  </a:lnTo>
                  <a:lnTo>
                    <a:pt x="200" y="176"/>
                  </a:lnTo>
                  <a:lnTo>
                    <a:pt x="216" y="176"/>
                  </a:lnTo>
                  <a:lnTo>
                    <a:pt x="216" y="176"/>
                  </a:lnTo>
                  <a:lnTo>
                    <a:pt x="224" y="178"/>
                  </a:lnTo>
                  <a:lnTo>
                    <a:pt x="226" y="182"/>
                  </a:lnTo>
                  <a:lnTo>
                    <a:pt x="228" y="188"/>
                  </a:lnTo>
                  <a:lnTo>
                    <a:pt x="226" y="192"/>
                  </a:lnTo>
                  <a:lnTo>
                    <a:pt x="226" y="192"/>
                  </a:lnTo>
                  <a:lnTo>
                    <a:pt x="224" y="198"/>
                  </a:lnTo>
                  <a:lnTo>
                    <a:pt x="220" y="204"/>
                  </a:lnTo>
                  <a:lnTo>
                    <a:pt x="216" y="206"/>
                  </a:lnTo>
                  <a:lnTo>
                    <a:pt x="206" y="208"/>
                  </a:lnTo>
                  <a:lnTo>
                    <a:pt x="192" y="208"/>
                  </a:lnTo>
                  <a:lnTo>
                    <a:pt x="192" y="208"/>
                  </a:lnTo>
                  <a:lnTo>
                    <a:pt x="190" y="210"/>
                  </a:lnTo>
                  <a:lnTo>
                    <a:pt x="188" y="212"/>
                  </a:lnTo>
                  <a:lnTo>
                    <a:pt x="188" y="212"/>
                  </a:lnTo>
                  <a:lnTo>
                    <a:pt x="190" y="214"/>
                  </a:lnTo>
                  <a:lnTo>
                    <a:pt x="192" y="216"/>
                  </a:lnTo>
                  <a:lnTo>
                    <a:pt x="204" y="216"/>
                  </a:lnTo>
                  <a:lnTo>
                    <a:pt x="204" y="216"/>
                  </a:lnTo>
                  <a:lnTo>
                    <a:pt x="210" y="218"/>
                  </a:lnTo>
                  <a:lnTo>
                    <a:pt x="212" y="220"/>
                  </a:lnTo>
                  <a:lnTo>
                    <a:pt x="214" y="224"/>
                  </a:lnTo>
                  <a:lnTo>
                    <a:pt x="212" y="228"/>
                  </a:lnTo>
                  <a:lnTo>
                    <a:pt x="212" y="228"/>
                  </a:lnTo>
                  <a:lnTo>
                    <a:pt x="210" y="234"/>
                  </a:lnTo>
                  <a:lnTo>
                    <a:pt x="210" y="234"/>
                  </a:lnTo>
                  <a:lnTo>
                    <a:pt x="206" y="238"/>
                  </a:lnTo>
                  <a:lnTo>
                    <a:pt x="196" y="240"/>
                  </a:lnTo>
                  <a:lnTo>
                    <a:pt x="152" y="240"/>
                  </a:lnTo>
                  <a:lnTo>
                    <a:pt x="152" y="240"/>
                  </a:lnTo>
                  <a:lnTo>
                    <a:pt x="136" y="240"/>
                  </a:lnTo>
                  <a:lnTo>
                    <a:pt x="122" y="238"/>
                  </a:lnTo>
                  <a:lnTo>
                    <a:pt x="108" y="234"/>
                  </a:lnTo>
                  <a:lnTo>
                    <a:pt x="108" y="234"/>
                  </a:lnTo>
                  <a:lnTo>
                    <a:pt x="70" y="226"/>
                  </a:lnTo>
                  <a:lnTo>
                    <a:pt x="70" y="226"/>
                  </a:lnTo>
                  <a:lnTo>
                    <a:pt x="68" y="224"/>
                  </a:lnTo>
                  <a:lnTo>
                    <a:pt x="66" y="222"/>
                  </a:lnTo>
                  <a:lnTo>
                    <a:pt x="64" y="218"/>
                  </a:lnTo>
                  <a:lnTo>
                    <a:pt x="64" y="108"/>
                  </a:lnTo>
                  <a:lnTo>
                    <a:pt x="64" y="108"/>
                  </a:lnTo>
                  <a:lnTo>
                    <a:pt x="66" y="104"/>
                  </a:lnTo>
                  <a:lnTo>
                    <a:pt x="70" y="100"/>
                  </a:lnTo>
                  <a:lnTo>
                    <a:pt x="70" y="100"/>
                  </a:lnTo>
                  <a:lnTo>
                    <a:pt x="72" y="100"/>
                  </a:lnTo>
                  <a:lnTo>
                    <a:pt x="72" y="100"/>
                  </a:lnTo>
                  <a:lnTo>
                    <a:pt x="84" y="94"/>
                  </a:lnTo>
                  <a:lnTo>
                    <a:pt x="94" y="86"/>
                  </a:lnTo>
                  <a:lnTo>
                    <a:pt x="104" y="76"/>
                  </a:lnTo>
                  <a:lnTo>
                    <a:pt x="110" y="66"/>
                  </a:lnTo>
                  <a:lnTo>
                    <a:pt x="114" y="56"/>
                  </a:lnTo>
                  <a:lnTo>
                    <a:pt x="118" y="46"/>
                  </a:lnTo>
                  <a:lnTo>
                    <a:pt x="120" y="34"/>
                  </a:lnTo>
                  <a:lnTo>
                    <a:pt x="120" y="24"/>
                  </a:lnTo>
                  <a:lnTo>
                    <a:pt x="120" y="24"/>
                  </a:lnTo>
                  <a:lnTo>
                    <a:pt x="122" y="18"/>
                  </a:lnTo>
                  <a:lnTo>
                    <a:pt x="124" y="16"/>
                  </a:lnTo>
                  <a:lnTo>
                    <a:pt x="128" y="16"/>
                  </a:lnTo>
                  <a:lnTo>
                    <a:pt x="128" y="16"/>
                  </a:lnTo>
                  <a:lnTo>
                    <a:pt x="132" y="16"/>
                  </a:lnTo>
                  <a:lnTo>
                    <a:pt x="136" y="18"/>
                  </a:lnTo>
                  <a:lnTo>
                    <a:pt x="142" y="28"/>
                  </a:lnTo>
                  <a:lnTo>
                    <a:pt x="148" y="40"/>
                  </a:lnTo>
                  <a:lnTo>
                    <a:pt x="150" y="46"/>
                  </a:lnTo>
                  <a:lnTo>
                    <a:pt x="152" y="54"/>
                  </a:lnTo>
                  <a:lnTo>
                    <a:pt x="152" y="54"/>
                  </a:lnTo>
                  <a:lnTo>
                    <a:pt x="150" y="74"/>
                  </a:lnTo>
                  <a:lnTo>
                    <a:pt x="144" y="96"/>
                  </a:lnTo>
                  <a:lnTo>
                    <a:pt x="144" y="96"/>
                  </a:lnTo>
                  <a:lnTo>
                    <a:pt x="214" y="96"/>
                  </a:lnTo>
                  <a:lnTo>
                    <a:pt x="226" y="98"/>
                  </a:lnTo>
                  <a:lnTo>
                    <a:pt x="230" y="98"/>
                  </a:lnTo>
                  <a:lnTo>
                    <a:pt x="230" y="98"/>
                  </a:lnTo>
                  <a:lnTo>
                    <a:pt x="236" y="102"/>
                  </a:lnTo>
                  <a:lnTo>
                    <a:pt x="238" y="106"/>
                  </a:lnTo>
                  <a:lnTo>
                    <a:pt x="240" y="112"/>
                  </a:lnTo>
                  <a:lnTo>
                    <a:pt x="240" y="112"/>
                  </a:lnTo>
                  <a:lnTo>
                    <a:pt x="240" y="116"/>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5" name="Freeform 244"/>
            <p:cNvSpPr>
              <a:spLocks noEditPoints="1"/>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 ang="0">
                  <a:pos x="12" y="16"/>
                </a:cxn>
                <a:cxn ang="0">
                  <a:pos x="12" y="16"/>
                </a:cxn>
                <a:cxn ang="0">
                  <a:pos x="10" y="14"/>
                </a:cxn>
                <a:cxn ang="0">
                  <a:pos x="8" y="12"/>
                </a:cxn>
                <a:cxn ang="0">
                  <a:pos x="8" y="12"/>
                </a:cxn>
                <a:cxn ang="0">
                  <a:pos x="10" y="10"/>
                </a:cxn>
                <a:cxn ang="0">
                  <a:pos x="12" y="8"/>
                </a:cxn>
                <a:cxn ang="0">
                  <a:pos x="12" y="8"/>
                </a:cxn>
                <a:cxn ang="0">
                  <a:pos x="14" y="10"/>
                </a:cxn>
                <a:cxn ang="0">
                  <a:pos x="16" y="12"/>
                </a:cxn>
                <a:cxn ang="0">
                  <a:pos x="16" y="12"/>
                </a:cxn>
                <a:cxn ang="0">
                  <a:pos x="14" y="14"/>
                </a:cxn>
                <a:cxn ang="0">
                  <a:pos x="12" y="16"/>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close/>
                  <a:moveTo>
                    <a:pt x="12" y="16"/>
                  </a:moveTo>
                  <a:lnTo>
                    <a:pt x="12" y="16"/>
                  </a:lnTo>
                  <a:lnTo>
                    <a:pt x="10" y="14"/>
                  </a:lnTo>
                  <a:lnTo>
                    <a:pt x="8" y="12"/>
                  </a:lnTo>
                  <a:lnTo>
                    <a:pt x="8" y="12"/>
                  </a:lnTo>
                  <a:lnTo>
                    <a:pt x="10" y="10"/>
                  </a:lnTo>
                  <a:lnTo>
                    <a:pt x="12" y="8"/>
                  </a:lnTo>
                  <a:lnTo>
                    <a:pt x="12" y="8"/>
                  </a:lnTo>
                  <a:lnTo>
                    <a:pt x="14" y="10"/>
                  </a:lnTo>
                  <a:lnTo>
                    <a:pt x="16" y="12"/>
                  </a:lnTo>
                  <a:lnTo>
                    <a:pt x="16" y="12"/>
                  </a:lnTo>
                  <a:lnTo>
                    <a:pt x="14" y="14"/>
                  </a:lnTo>
                  <a:lnTo>
                    <a:pt x="12" y="16"/>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6" name="Freeform 245"/>
            <p:cNvSpPr/>
            <p:nvPr/>
          </p:nvSpPr>
          <p:spPr bwMode="auto">
            <a:xfrm>
              <a:off x="4000500" y="1479550"/>
              <a:ext cx="38100" cy="38100"/>
            </a:xfrm>
            <a:custGeom>
              <a:avLst/>
              <a:gdLst/>
              <a:ahLst/>
              <a:cxnLst>
                <a:cxn ang="0">
                  <a:pos x="12" y="0"/>
                </a:cxn>
                <a:cxn ang="0">
                  <a:pos x="12" y="0"/>
                </a:cxn>
                <a:cxn ang="0">
                  <a:pos x="8" y="0"/>
                </a:cxn>
                <a:cxn ang="0">
                  <a:pos x="4" y="4"/>
                </a:cxn>
                <a:cxn ang="0">
                  <a:pos x="0" y="8"/>
                </a:cxn>
                <a:cxn ang="0">
                  <a:pos x="0" y="12"/>
                </a:cxn>
                <a:cxn ang="0">
                  <a:pos x="0" y="12"/>
                </a:cxn>
                <a:cxn ang="0">
                  <a:pos x="0" y="16"/>
                </a:cxn>
                <a:cxn ang="0">
                  <a:pos x="4" y="20"/>
                </a:cxn>
                <a:cxn ang="0">
                  <a:pos x="8" y="24"/>
                </a:cxn>
                <a:cxn ang="0">
                  <a:pos x="12" y="24"/>
                </a:cxn>
                <a:cxn ang="0">
                  <a:pos x="12" y="24"/>
                </a:cxn>
                <a:cxn ang="0">
                  <a:pos x="16" y="24"/>
                </a:cxn>
                <a:cxn ang="0">
                  <a:pos x="20" y="20"/>
                </a:cxn>
                <a:cxn ang="0">
                  <a:pos x="24" y="16"/>
                </a:cxn>
                <a:cxn ang="0">
                  <a:pos x="24" y="12"/>
                </a:cxn>
                <a:cxn ang="0">
                  <a:pos x="24" y="12"/>
                </a:cxn>
                <a:cxn ang="0">
                  <a:pos x="24" y="8"/>
                </a:cxn>
                <a:cxn ang="0">
                  <a:pos x="20" y="4"/>
                </a:cxn>
                <a:cxn ang="0">
                  <a:pos x="16" y="0"/>
                </a:cxn>
                <a:cxn ang="0">
                  <a:pos x="12" y="0"/>
                </a:cxn>
              </a:cxnLst>
              <a:rect l="0" t="0" r="r" b="b"/>
              <a:pathLst>
                <a:path w="24" h="24">
                  <a:moveTo>
                    <a:pt x="12" y="0"/>
                  </a:moveTo>
                  <a:lnTo>
                    <a:pt x="12" y="0"/>
                  </a:lnTo>
                  <a:lnTo>
                    <a:pt x="8" y="0"/>
                  </a:lnTo>
                  <a:lnTo>
                    <a:pt x="4" y="4"/>
                  </a:lnTo>
                  <a:lnTo>
                    <a:pt x="0" y="8"/>
                  </a:lnTo>
                  <a:lnTo>
                    <a:pt x="0" y="12"/>
                  </a:lnTo>
                  <a:lnTo>
                    <a:pt x="0" y="12"/>
                  </a:lnTo>
                  <a:lnTo>
                    <a:pt x="0" y="16"/>
                  </a:lnTo>
                  <a:lnTo>
                    <a:pt x="4" y="20"/>
                  </a:lnTo>
                  <a:lnTo>
                    <a:pt x="8" y="24"/>
                  </a:lnTo>
                  <a:lnTo>
                    <a:pt x="12" y="24"/>
                  </a:lnTo>
                  <a:lnTo>
                    <a:pt x="12" y="24"/>
                  </a:lnTo>
                  <a:lnTo>
                    <a:pt x="16" y="24"/>
                  </a:lnTo>
                  <a:lnTo>
                    <a:pt x="20" y="20"/>
                  </a:lnTo>
                  <a:lnTo>
                    <a:pt x="24" y="16"/>
                  </a:lnTo>
                  <a:lnTo>
                    <a:pt x="24" y="12"/>
                  </a:lnTo>
                  <a:lnTo>
                    <a:pt x="24" y="12"/>
                  </a:lnTo>
                  <a:lnTo>
                    <a:pt x="24" y="8"/>
                  </a:lnTo>
                  <a:lnTo>
                    <a:pt x="20" y="4"/>
                  </a:lnTo>
                  <a:lnTo>
                    <a:pt x="16" y="0"/>
                  </a:lnTo>
                  <a:lnTo>
                    <a:pt x="12" y="0"/>
                  </a:lnTo>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7" name="Freeform 246"/>
            <p:cNvSpPr/>
            <p:nvPr/>
          </p:nvSpPr>
          <p:spPr bwMode="auto">
            <a:xfrm>
              <a:off x="4013200" y="1492250"/>
              <a:ext cx="12700" cy="12700"/>
            </a:xfrm>
            <a:custGeom>
              <a:avLst/>
              <a:gdLst/>
              <a:ahLst/>
              <a:cxnLst>
                <a:cxn ang="0">
                  <a:pos x="4" y="8"/>
                </a:cxn>
                <a:cxn ang="0">
                  <a:pos x="4" y="8"/>
                </a:cxn>
                <a:cxn ang="0">
                  <a:pos x="2" y="6"/>
                </a:cxn>
                <a:cxn ang="0">
                  <a:pos x="0" y="4"/>
                </a:cxn>
                <a:cxn ang="0">
                  <a:pos x="0" y="4"/>
                </a:cxn>
                <a:cxn ang="0">
                  <a:pos x="2" y="2"/>
                </a:cxn>
                <a:cxn ang="0">
                  <a:pos x="4" y="0"/>
                </a:cxn>
                <a:cxn ang="0">
                  <a:pos x="4" y="0"/>
                </a:cxn>
                <a:cxn ang="0">
                  <a:pos x="6" y="2"/>
                </a:cxn>
                <a:cxn ang="0">
                  <a:pos x="8" y="4"/>
                </a:cxn>
                <a:cxn ang="0">
                  <a:pos x="8" y="4"/>
                </a:cxn>
                <a:cxn ang="0">
                  <a:pos x="6" y="6"/>
                </a:cxn>
                <a:cxn ang="0">
                  <a:pos x="4" y="8"/>
                </a:cxn>
              </a:cxnLst>
              <a:rect l="0" t="0" r="r" b="b"/>
              <a:pathLst>
                <a:path w="8" h="8">
                  <a:moveTo>
                    <a:pt x="4" y="8"/>
                  </a:moveTo>
                  <a:lnTo>
                    <a:pt x="4" y="8"/>
                  </a:lnTo>
                  <a:lnTo>
                    <a:pt x="2" y="6"/>
                  </a:lnTo>
                  <a:lnTo>
                    <a:pt x="0" y="4"/>
                  </a:lnTo>
                  <a:lnTo>
                    <a:pt x="0" y="4"/>
                  </a:lnTo>
                  <a:lnTo>
                    <a:pt x="2" y="2"/>
                  </a:lnTo>
                  <a:lnTo>
                    <a:pt x="4" y="0"/>
                  </a:lnTo>
                  <a:lnTo>
                    <a:pt x="4" y="0"/>
                  </a:lnTo>
                  <a:lnTo>
                    <a:pt x="6" y="2"/>
                  </a:lnTo>
                  <a:lnTo>
                    <a:pt x="8" y="4"/>
                  </a:lnTo>
                  <a:lnTo>
                    <a:pt x="8" y="4"/>
                  </a:lnTo>
                  <a:lnTo>
                    <a:pt x="6" y="6"/>
                  </a:lnTo>
                  <a:lnTo>
                    <a:pt x="4" y="8"/>
                  </a:lnTo>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48" name="Group 47"/>
          <p:cNvGrpSpPr/>
          <p:nvPr/>
        </p:nvGrpSpPr>
        <p:grpSpPr>
          <a:xfrm>
            <a:off x="3134681" y="3144717"/>
            <a:ext cx="340179" cy="494805"/>
            <a:chOff x="4838700" y="2774950"/>
            <a:chExt cx="279400" cy="406400"/>
          </a:xfrm>
          <a:solidFill>
            <a:schemeClr val="bg1"/>
          </a:solidFill>
        </p:grpSpPr>
        <p:sp>
          <p:nvSpPr>
            <p:cNvPr id="49"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0" name="Freeform 66"/>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1" name="Freeform 67"/>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52" name="Group 51"/>
          <p:cNvGrpSpPr/>
          <p:nvPr/>
        </p:nvGrpSpPr>
        <p:grpSpPr>
          <a:xfrm>
            <a:off x="5832741" y="3144719"/>
            <a:ext cx="494803" cy="494803"/>
            <a:chOff x="5588000" y="1962150"/>
            <a:chExt cx="406400" cy="406400"/>
          </a:xfrm>
          <a:solidFill>
            <a:schemeClr val="bg1"/>
          </a:solidFill>
        </p:grpSpPr>
        <p:sp>
          <p:nvSpPr>
            <p:cNvPr id="53" name="Freeform 106"/>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4" name="Freeform 109"/>
            <p:cNvSpPr>
              <a:spLocks noEditPoints="1"/>
            </p:cNvSpPr>
            <p:nvPr/>
          </p:nvSpPr>
          <p:spPr bwMode="auto">
            <a:xfrm>
              <a:off x="5702300" y="2076450"/>
              <a:ext cx="177800" cy="177800"/>
            </a:xfrm>
            <a:custGeom>
              <a:avLst/>
              <a:gdLst/>
              <a:ahLst/>
              <a:cxnLst>
                <a:cxn ang="0">
                  <a:pos x="56" y="0"/>
                </a:cxn>
                <a:cxn ang="0">
                  <a:pos x="34" y="4"/>
                </a:cxn>
                <a:cxn ang="0">
                  <a:pos x="16" y="16"/>
                </a:cxn>
                <a:cxn ang="0">
                  <a:pos x="4" y="34"/>
                </a:cxn>
                <a:cxn ang="0">
                  <a:pos x="0" y="56"/>
                </a:cxn>
                <a:cxn ang="0">
                  <a:pos x="2" y="68"/>
                </a:cxn>
                <a:cxn ang="0">
                  <a:pos x="10" y="88"/>
                </a:cxn>
                <a:cxn ang="0">
                  <a:pos x="24" y="102"/>
                </a:cxn>
                <a:cxn ang="0">
                  <a:pos x="44" y="110"/>
                </a:cxn>
                <a:cxn ang="0">
                  <a:pos x="56" y="112"/>
                </a:cxn>
                <a:cxn ang="0">
                  <a:pos x="78" y="108"/>
                </a:cxn>
                <a:cxn ang="0">
                  <a:pos x="96" y="96"/>
                </a:cxn>
                <a:cxn ang="0">
                  <a:pos x="108" y="78"/>
                </a:cxn>
                <a:cxn ang="0">
                  <a:pos x="112" y="56"/>
                </a:cxn>
                <a:cxn ang="0">
                  <a:pos x="110" y="44"/>
                </a:cxn>
                <a:cxn ang="0">
                  <a:pos x="102" y="24"/>
                </a:cxn>
                <a:cxn ang="0">
                  <a:pos x="88" y="10"/>
                </a:cxn>
                <a:cxn ang="0">
                  <a:pos x="68" y="2"/>
                </a:cxn>
                <a:cxn ang="0">
                  <a:pos x="56" y="104"/>
                </a:cxn>
                <a:cxn ang="0">
                  <a:pos x="46" y="104"/>
                </a:cxn>
                <a:cxn ang="0">
                  <a:pos x="28" y="96"/>
                </a:cxn>
                <a:cxn ang="0">
                  <a:pos x="16" y="84"/>
                </a:cxn>
                <a:cxn ang="0">
                  <a:pos x="8" y="66"/>
                </a:cxn>
                <a:cxn ang="0">
                  <a:pos x="8" y="56"/>
                </a:cxn>
                <a:cxn ang="0">
                  <a:pos x="10" y="36"/>
                </a:cxn>
                <a:cxn ang="0">
                  <a:pos x="22" y="22"/>
                </a:cxn>
                <a:cxn ang="0">
                  <a:pos x="36" y="10"/>
                </a:cxn>
                <a:cxn ang="0">
                  <a:pos x="56" y="6"/>
                </a:cxn>
                <a:cxn ang="0">
                  <a:pos x="66" y="8"/>
                </a:cxn>
                <a:cxn ang="0">
                  <a:pos x="84" y="16"/>
                </a:cxn>
                <a:cxn ang="0">
                  <a:pos x="96" y="28"/>
                </a:cxn>
                <a:cxn ang="0">
                  <a:pos x="104" y="46"/>
                </a:cxn>
                <a:cxn ang="0">
                  <a:pos x="106" y="56"/>
                </a:cxn>
                <a:cxn ang="0">
                  <a:pos x="102" y="76"/>
                </a:cxn>
                <a:cxn ang="0">
                  <a:pos x="90" y="90"/>
                </a:cxn>
                <a:cxn ang="0">
                  <a:pos x="76" y="102"/>
                </a:cxn>
                <a:cxn ang="0">
                  <a:pos x="56" y="104"/>
                </a:cxn>
              </a:cxnLst>
              <a:rect l="0" t="0" r="r" b="b"/>
              <a:pathLst>
                <a:path w="112" h="112">
                  <a:moveTo>
                    <a:pt x="56" y="0"/>
                  </a:moveTo>
                  <a:lnTo>
                    <a:pt x="56" y="0"/>
                  </a:lnTo>
                  <a:lnTo>
                    <a:pt x="44" y="2"/>
                  </a:lnTo>
                  <a:lnTo>
                    <a:pt x="34" y="4"/>
                  </a:lnTo>
                  <a:lnTo>
                    <a:pt x="24" y="10"/>
                  </a:lnTo>
                  <a:lnTo>
                    <a:pt x="16" y="16"/>
                  </a:lnTo>
                  <a:lnTo>
                    <a:pt x="10" y="24"/>
                  </a:lnTo>
                  <a:lnTo>
                    <a:pt x="4" y="34"/>
                  </a:lnTo>
                  <a:lnTo>
                    <a:pt x="2" y="44"/>
                  </a:lnTo>
                  <a:lnTo>
                    <a:pt x="0" y="56"/>
                  </a:lnTo>
                  <a:lnTo>
                    <a:pt x="0" y="56"/>
                  </a:lnTo>
                  <a:lnTo>
                    <a:pt x="2" y="68"/>
                  </a:lnTo>
                  <a:lnTo>
                    <a:pt x="4" y="78"/>
                  </a:lnTo>
                  <a:lnTo>
                    <a:pt x="10" y="88"/>
                  </a:lnTo>
                  <a:lnTo>
                    <a:pt x="16" y="96"/>
                  </a:lnTo>
                  <a:lnTo>
                    <a:pt x="24" y="102"/>
                  </a:lnTo>
                  <a:lnTo>
                    <a:pt x="34" y="108"/>
                  </a:lnTo>
                  <a:lnTo>
                    <a:pt x="44" y="110"/>
                  </a:lnTo>
                  <a:lnTo>
                    <a:pt x="56" y="112"/>
                  </a:lnTo>
                  <a:lnTo>
                    <a:pt x="56" y="112"/>
                  </a:lnTo>
                  <a:lnTo>
                    <a:pt x="68" y="110"/>
                  </a:lnTo>
                  <a:lnTo>
                    <a:pt x="78" y="108"/>
                  </a:lnTo>
                  <a:lnTo>
                    <a:pt x="88" y="102"/>
                  </a:lnTo>
                  <a:lnTo>
                    <a:pt x="96" y="96"/>
                  </a:lnTo>
                  <a:lnTo>
                    <a:pt x="102" y="88"/>
                  </a:lnTo>
                  <a:lnTo>
                    <a:pt x="108" y="78"/>
                  </a:lnTo>
                  <a:lnTo>
                    <a:pt x="110" y="68"/>
                  </a:lnTo>
                  <a:lnTo>
                    <a:pt x="112" y="56"/>
                  </a:lnTo>
                  <a:lnTo>
                    <a:pt x="112" y="56"/>
                  </a:lnTo>
                  <a:lnTo>
                    <a:pt x="110" y="44"/>
                  </a:lnTo>
                  <a:lnTo>
                    <a:pt x="108" y="34"/>
                  </a:lnTo>
                  <a:lnTo>
                    <a:pt x="102" y="24"/>
                  </a:lnTo>
                  <a:lnTo>
                    <a:pt x="96" y="16"/>
                  </a:lnTo>
                  <a:lnTo>
                    <a:pt x="88" y="10"/>
                  </a:lnTo>
                  <a:lnTo>
                    <a:pt x="78" y="4"/>
                  </a:lnTo>
                  <a:lnTo>
                    <a:pt x="68" y="2"/>
                  </a:lnTo>
                  <a:lnTo>
                    <a:pt x="56" y="0"/>
                  </a:lnTo>
                  <a:close/>
                  <a:moveTo>
                    <a:pt x="56" y="104"/>
                  </a:moveTo>
                  <a:lnTo>
                    <a:pt x="56" y="104"/>
                  </a:lnTo>
                  <a:lnTo>
                    <a:pt x="46" y="104"/>
                  </a:lnTo>
                  <a:lnTo>
                    <a:pt x="36" y="102"/>
                  </a:lnTo>
                  <a:lnTo>
                    <a:pt x="28" y="96"/>
                  </a:lnTo>
                  <a:lnTo>
                    <a:pt x="22" y="90"/>
                  </a:lnTo>
                  <a:lnTo>
                    <a:pt x="16" y="84"/>
                  </a:lnTo>
                  <a:lnTo>
                    <a:pt x="10" y="76"/>
                  </a:lnTo>
                  <a:lnTo>
                    <a:pt x="8" y="66"/>
                  </a:lnTo>
                  <a:lnTo>
                    <a:pt x="8" y="56"/>
                  </a:lnTo>
                  <a:lnTo>
                    <a:pt x="8" y="56"/>
                  </a:lnTo>
                  <a:lnTo>
                    <a:pt x="8" y="46"/>
                  </a:lnTo>
                  <a:lnTo>
                    <a:pt x="10" y="36"/>
                  </a:lnTo>
                  <a:lnTo>
                    <a:pt x="16" y="28"/>
                  </a:lnTo>
                  <a:lnTo>
                    <a:pt x="22" y="22"/>
                  </a:lnTo>
                  <a:lnTo>
                    <a:pt x="28" y="16"/>
                  </a:lnTo>
                  <a:lnTo>
                    <a:pt x="36" y="10"/>
                  </a:lnTo>
                  <a:lnTo>
                    <a:pt x="46" y="8"/>
                  </a:lnTo>
                  <a:lnTo>
                    <a:pt x="56" y="6"/>
                  </a:lnTo>
                  <a:lnTo>
                    <a:pt x="56" y="6"/>
                  </a:lnTo>
                  <a:lnTo>
                    <a:pt x="66" y="8"/>
                  </a:lnTo>
                  <a:lnTo>
                    <a:pt x="76" y="10"/>
                  </a:lnTo>
                  <a:lnTo>
                    <a:pt x="84" y="16"/>
                  </a:lnTo>
                  <a:lnTo>
                    <a:pt x="90" y="22"/>
                  </a:lnTo>
                  <a:lnTo>
                    <a:pt x="96" y="28"/>
                  </a:lnTo>
                  <a:lnTo>
                    <a:pt x="102" y="36"/>
                  </a:lnTo>
                  <a:lnTo>
                    <a:pt x="104" y="46"/>
                  </a:lnTo>
                  <a:lnTo>
                    <a:pt x="106" y="56"/>
                  </a:lnTo>
                  <a:lnTo>
                    <a:pt x="106" y="56"/>
                  </a:lnTo>
                  <a:lnTo>
                    <a:pt x="104" y="66"/>
                  </a:lnTo>
                  <a:lnTo>
                    <a:pt x="102" y="76"/>
                  </a:lnTo>
                  <a:lnTo>
                    <a:pt x="96" y="84"/>
                  </a:lnTo>
                  <a:lnTo>
                    <a:pt x="90" y="90"/>
                  </a:lnTo>
                  <a:lnTo>
                    <a:pt x="84" y="96"/>
                  </a:lnTo>
                  <a:lnTo>
                    <a:pt x="76" y="102"/>
                  </a:lnTo>
                  <a:lnTo>
                    <a:pt x="66" y="104"/>
                  </a:lnTo>
                  <a:lnTo>
                    <a:pt x="56" y="104"/>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5" name="Freeform 112"/>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56" name="Freeform 52"/>
          <p:cNvSpPr>
            <a:spLocks noEditPoints="1"/>
          </p:cNvSpPr>
          <p:nvPr/>
        </p:nvSpPr>
        <p:spPr bwMode="auto">
          <a:xfrm>
            <a:off x="4452984" y="3144719"/>
            <a:ext cx="494803" cy="494803"/>
          </a:xfrm>
          <a:custGeom>
            <a:avLst/>
            <a:gdLst/>
            <a:ahLst/>
            <a:cxnLst>
              <a:cxn ang="0">
                <a:pos x="224" y="12"/>
              </a:cxn>
              <a:cxn ang="0">
                <a:pos x="188" y="0"/>
              </a:cxn>
              <a:cxn ang="0">
                <a:pos x="168" y="4"/>
              </a:cxn>
              <a:cxn ang="0">
                <a:pos x="112" y="54"/>
              </a:cxn>
              <a:cxn ang="0">
                <a:pos x="110" y="54"/>
              </a:cxn>
              <a:cxn ang="0">
                <a:pos x="28" y="138"/>
              </a:cxn>
              <a:cxn ang="0">
                <a:pos x="20" y="152"/>
              </a:cxn>
              <a:cxn ang="0">
                <a:pos x="0" y="228"/>
              </a:cxn>
              <a:cxn ang="0">
                <a:pos x="8" y="248"/>
              </a:cxn>
              <a:cxn ang="0">
                <a:pos x="28" y="256"/>
              </a:cxn>
              <a:cxn ang="0">
                <a:pos x="106" y="236"/>
              </a:cxn>
              <a:cxn ang="0">
                <a:pos x="240" y="106"/>
              </a:cxn>
              <a:cxn ang="0">
                <a:pos x="252" y="86"/>
              </a:cxn>
              <a:cxn ang="0">
                <a:pos x="254" y="52"/>
              </a:cxn>
              <a:cxn ang="0">
                <a:pos x="236" y="20"/>
              </a:cxn>
              <a:cxn ang="0">
                <a:pos x="126" y="180"/>
              </a:cxn>
              <a:cxn ang="0">
                <a:pos x="198" y="94"/>
              </a:cxn>
              <a:cxn ang="0">
                <a:pos x="196" y="126"/>
              </a:cxn>
              <a:cxn ang="0">
                <a:pos x="190" y="134"/>
              </a:cxn>
              <a:cxn ang="0">
                <a:pos x="128" y="196"/>
              </a:cxn>
              <a:cxn ang="0">
                <a:pos x="118" y="162"/>
              </a:cxn>
              <a:cxn ang="0">
                <a:pos x="100" y="142"/>
              </a:cxn>
              <a:cxn ang="0">
                <a:pos x="168" y="60"/>
              </a:cxn>
              <a:cxn ang="0">
                <a:pos x="184" y="72"/>
              </a:cxn>
              <a:cxn ang="0">
                <a:pos x="118" y="162"/>
              </a:cxn>
              <a:cxn ang="0">
                <a:pos x="72" y="130"/>
              </a:cxn>
              <a:cxn ang="0">
                <a:pos x="122" y="66"/>
              </a:cxn>
              <a:cxn ang="0">
                <a:pos x="150" y="56"/>
              </a:cxn>
              <a:cxn ang="0">
                <a:pos x="34" y="238"/>
              </a:cxn>
              <a:cxn ang="0">
                <a:pos x="28" y="240"/>
              </a:cxn>
              <a:cxn ang="0">
                <a:pos x="16" y="232"/>
              </a:cxn>
              <a:cxn ang="0">
                <a:pos x="16" y="224"/>
              </a:cxn>
              <a:cxn ang="0">
                <a:pos x="32" y="194"/>
              </a:cxn>
              <a:cxn ang="0">
                <a:pos x="52" y="204"/>
              </a:cxn>
              <a:cxn ang="0">
                <a:pos x="60" y="218"/>
              </a:cxn>
              <a:cxn ang="0">
                <a:pos x="34" y="238"/>
              </a:cxn>
              <a:cxn ang="0">
                <a:pos x="70" y="222"/>
              </a:cxn>
              <a:cxn ang="0">
                <a:pos x="58" y="198"/>
              </a:cxn>
              <a:cxn ang="0">
                <a:pos x="44" y="188"/>
              </a:cxn>
              <a:cxn ang="0">
                <a:pos x="36" y="156"/>
              </a:cxn>
              <a:cxn ang="0">
                <a:pos x="38" y="150"/>
              </a:cxn>
              <a:cxn ang="0">
                <a:pos x="60" y="144"/>
              </a:cxn>
              <a:cxn ang="0">
                <a:pos x="82" y="150"/>
              </a:cxn>
              <a:cxn ang="0">
                <a:pos x="96" y="160"/>
              </a:cxn>
              <a:cxn ang="0">
                <a:pos x="110" y="182"/>
              </a:cxn>
              <a:cxn ang="0">
                <a:pos x="110" y="206"/>
              </a:cxn>
              <a:cxn ang="0">
                <a:pos x="104" y="220"/>
              </a:cxn>
              <a:cxn ang="0">
                <a:pos x="230" y="94"/>
              </a:cxn>
              <a:cxn ang="0">
                <a:pos x="216" y="102"/>
              </a:cxn>
              <a:cxn ang="0">
                <a:pos x="210" y="80"/>
              </a:cxn>
              <a:cxn ang="0">
                <a:pos x="196" y="60"/>
              </a:cxn>
              <a:cxn ang="0">
                <a:pos x="162" y="42"/>
              </a:cxn>
              <a:cxn ang="0">
                <a:pos x="162" y="26"/>
              </a:cxn>
              <a:cxn ang="0">
                <a:pos x="180" y="16"/>
              </a:cxn>
              <a:cxn ang="0">
                <a:pos x="198" y="18"/>
              </a:cxn>
              <a:cxn ang="0">
                <a:pos x="224" y="32"/>
              </a:cxn>
              <a:cxn ang="0">
                <a:pos x="236" y="48"/>
              </a:cxn>
              <a:cxn ang="0">
                <a:pos x="240" y="66"/>
              </a:cxn>
              <a:cxn ang="0">
                <a:pos x="234" y="88"/>
              </a:cxn>
            </a:cxnLst>
            <a:rect l="0" t="0" r="r" b="b"/>
            <a:pathLst>
              <a:path w="256" h="256">
                <a:moveTo>
                  <a:pt x="236" y="20"/>
                </a:moveTo>
                <a:lnTo>
                  <a:pt x="236" y="20"/>
                </a:lnTo>
                <a:lnTo>
                  <a:pt x="224" y="12"/>
                </a:lnTo>
                <a:lnTo>
                  <a:pt x="212" y="6"/>
                </a:lnTo>
                <a:lnTo>
                  <a:pt x="200" y="2"/>
                </a:lnTo>
                <a:lnTo>
                  <a:pt x="188" y="0"/>
                </a:lnTo>
                <a:lnTo>
                  <a:pt x="188" y="0"/>
                </a:lnTo>
                <a:lnTo>
                  <a:pt x="178" y="0"/>
                </a:lnTo>
                <a:lnTo>
                  <a:pt x="168" y="4"/>
                </a:lnTo>
                <a:lnTo>
                  <a:pt x="158" y="8"/>
                </a:lnTo>
                <a:lnTo>
                  <a:pt x="150" y="16"/>
                </a:lnTo>
                <a:lnTo>
                  <a:pt x="112" y="54"/>
                </a:lnTo>
                <a:lnTo>
                  <a:pt x="112" y="54"/>
                </a:lnTo>
                <a:lnTo>
                  <a:pt x="110" y="54"/>
                </a:lnTo>
                <a:lnTo>
                  <a:pt x="110" y="54"/>
                </a:lnTo>
                <a:lnTo>
                  <a:pt x="110" y="54"/>
                </a:lnTo>
                <a:lnTo>
                  <a:pt x="110" y="54"/>
                </a:lnTo>
                <a:lnTo>
                  <a:pt x="28" y="138"/>
                </a:lnTo>
                <a:lnTo>
                  <a:pt x="28" y="138"/>
                </a:lnTo>
                <a:lnTo>
                  <a:pt x="24" y="144"/>
                </a:lnTo>
                <a:lnTo>
                  <a:pt x="20" y="152"/>
                </a:lnTo>
                <a:lnTo>
                  <a:pt x="2" y="220"/>
                </a:lnTo>
                <a:lnTo>
                  <a:pt x="2" y="220"/>
                </a:lnTo>
                <a:lnTo>
                  <a:pt x="0" y="228"/>
                </a:lnTo>
                <a:lnTo>
                  <a:pt x="0" y="228"/>
                </a:lnTo>
                <a:lnTo>
                  <a:pt x="2" y="238"/>
                </a:lnTo>
                <a:lnTo>
                  <a:pt x="8" y="248"/>
                </a:lnTo>
                <a:lnTo>
                  <a:pt x="18" y="254"/>
                </a:lnTo>
                <a:lnTo>
                  <a:pt x="28" y="256"/>
                </a:lnTo>
                <a:lnTo>
                  <a:pt x="28" y="256"/>
                </a:lnTo>
                <a:lnTo>
                  <a:pt x="38" y="254"/>
                </a:lnTo>
                <a:lnTo>
                  <a:pt x="106" y="236"/>
                </a:lnTo>
                <a:lnTo>
                  <a:pt x="106" y="236"/>
                </a:lnTo>
                <a:lnTo>
                  <a:pt x="112" y="234"/>
                </a:lnTo>
                <a:lnTo>
                  <a:pt x="118" y="228"/>
                </a:lnTo>
                <a:lnTo>
                  <a:pt x="240" y="106"/>
                </a:lnTo>
                <a:lnTo>
                  <a:pt x="240" y="106"/>
                </a:lnTo>
                <a:lnTo>
                  <a:pt x="248" y="96"/>
                </a:lnTo>
                <a:lnTo>
                  <a:pt x="252" y="86"/>
                </a:lnTo>
                <a:lnTo>
                  <a:pt x="256" y="76"/>
                </a:lnTo>
                <a:lnTo>
                  <a:pt x="256" y="64"/>
                </a:lnTo>
                <a:lnTo>
                  <a:pt x="254" y="52"/>
                </a:lnTo>
                <a:lnTo>
                  <a:pt x="250" y="42"/>
                </a:lnTo>
                <a:lnTo>
                  <a:pt x="244" y="30"/>
                </a:lnTo>
                <a:lnTo>
                  <a:pt x="236" y="20"/>
                </a:lnTo>
                <a:close/>
                <a:moveTo>
                  <a:pt x="128" y="190"/>
                </a:moveTo>
                <a:lnTo>
                  <a:pt x="128" y="190"/>
                </a:lnTo>
                <a:lnTo>
                  <a:pt x="126" y="180"/>
                </a:lnTo>
                <a:lnTo>
                  <a:pt x="122" y="170"/>
                </a:lnTo>
                <a:lnTo>
                  <a:pt x="198" y="94"/>
                </a:lnTo>
                <a:lnTo>
                  <a:pt x="198" y="94"/>
                </a:lnTo>
                <a:lnTo>
                  <a:pt x="200" y="104"/>
                </a:lnTo>
                <a:lnTo>
                  <a:pt x="200" y="116"/>
                </a:lnTo>
                <a:lnTo>
                  <a:pt x="196" y="126"/>
                </a:lnTo>
                <a:lnTo>
                  <a:pt x="190" y="134"/>
                </a:lnTo>
                <a:lnTo>
                  <a:pt x="190" y="134"/>
                </a:lnTo>
                <a:lnTo>
                  <a:pt x="190" y="134"/>
                </a:lnTo>
                <a:lnTo>
                  <a:pt x="190" y="134"/>
                </a:lnTo>
                <a:lnTo>
                  <a:pt x="128" y="196"/>
                </a:lnTo>
                <a:lnTo>
                  <a:pt x="128" y="196"/>
                </a:lnTo>
                <a:lnTo>
                  <a:pt x="128" y="190"/>
                </a:lnTo>
                <a:close/>
                <a:moveTo>
                  <a:pt x="118" y="162"/>
                </a:moveTo>
                <a:lnTo>
                  <a:pt x="118" y="162"/>
                </a:lnTo>
                <a:lnTo>
                  <a:pt x="108" y="148"/>
                </a:lnTo>
                <a:lnTo>
                  <a:pt x="108" y="148"/>
                </a:lnTo>
                <a:lnTo>
                  <a:pt x="100" y="142"/>
                </a:lnTo>
                <a:lnTo>
                  <a:pt x="92" y="136"/>
                </a:lnTo>
                <a:lnTo>
                  <a:pt x="168" y="60"/>
                </a:lnTo>
                <a:lnTo>
                  <a:pt x="168" y="60"/>
                </a:lnTo>
                <a:lnTo>
                  <a:pt x="176" y="64"/>
                </a:lnTo>
                <a:lnTo>
                  <a:pt x="184" y="72"/>
                </a:lnTo>
                <a:lnTo>
                  <a:pt x="184" y="72"/>
                </a:lnTo>
                <a:lnTo>
                  <a:pt x="190" y="78"/>
                </a:lnTo>
                <a:lnTo>
                  <a:pt x="194" y="86"/>
                </a:lnTo>
                <a:lnTo>
                  <a:pt x="118" y="162"/>
                </a:lnTo>
                <a:close/>
                <a:moveTo>
                  <a:pt x="84" y="132"/>
                </a:moveTo>
                <a:lnTo>
                  <a:pt x="84" y="132"/>
                </a:lnTo>
                <a:lnTo>
                  <a:pt x="72" y="130"/>
                </a:lnTo>
                <a:lnTo>
                  <a:pt x="60" y="128"/>
                </a:lnTo>
                <a:lnTo>
                  <a:pt x="122" y="66"/>
                </a:lnTo>
                <a:lnTo>
                  <a:pt x="122" y="66"/>
                </a:lnTo>
                <a:lnTo>
                  <a:pt x="130" y="60"/>
                </a:lnTo>
                <a:lnTo>
                  <a:pt x="140" y="56"/>
                </a:lnTo>
                <a:lnTo>
                  <a:pt x="150" y="56"/>
                </a:lnTo>
                <a:lnTo>
                  <a:pt x="160" y="58"/>
                </a:lnTo>
                <a:lnTo>
                  <a:pt x="84" y="132"/>
                </a:lnTo>
                <a:close/>
                <a:moveTo>
                  <a:pt x="34" y="238"/>
                </a:moveTo>
                <a:lnTo>
                  <a:pt x="34" y="238"/>
                </a:lnTo>
                <a:lnTo>
                  <a:pt x="28" y="240"/>
                </a:lnTo>
                <a:lnTo>
                  <a:pt x="28" y="240"/>
                </a:lnTo>
                <a:lnTo>
                  <a:pt x="24" y="240"/>
                </a:lnTo>
                <a:lnTo>
                  <a:pt x="20" y="236"/>
                </a:lnTo>
                <a:lnTo>
                  <a:pt x="16" y="232"/>
                </a:lnTo>
                <a:lnTo>
                  <a:pt x="16" y="228"/>
                </a:lnTo>
                <a:lnTo>
                  <a:pt x="16" y="228"/>
                </a:lnTo>
                <a:lnTo>
                  <a:pt x="16" y="224"/>
                </a:lnTo>
                <a:lnTo>
                  <a:pt x="26" y="192"/>
                </a:lnTo>
                <a:lnTo>
                  <a:pt x="26" y="192"/>
                </a:lnTo>
                <a:lnTo>
                  <a:pt x="32" y="194"/>
                </a:lnTo>
                <a:lnTo>
                  <a:pt x="40" y="196"/>
                </a:lnTo>
                <a:lnTo>
                  <a:pt x="46" y="200"/>
                </a:lnTo>
                <a:lnTo>
                  <a:pt x="52" y="204"/>
                </a:lnTo>
                <a:lnTo>
                  <a:pt x="52" y="204"/>
                </a:lnTo>
                <a:lnTo>
                  <a:pt x="58" y="210"/>
                </a:lnTo>
                <a:lnTo>
                  <a:pt x="60" y="218"/>
                </a:lnTo>
                <a:lnTo>
                  <a:pt x="62" y="224"/>
                </a:lnTo>
                <a:lnTo>
                  <a:pt x="64" y="232"/>
                </a:lnTo>
                <a:lnTo>
                  <a:pt x="34" y="238"/>
                </a:lnTo>
                <a:close/>
                <a:moveTo>
                  <a:pt x="70" y="230"/>
                </a:moveTo>
                <a:lnTo>
                  <a:pt x="70" y="230"/>
                </a:lnTo>
                <a:lnTo>
                  <a:pt x="70" y="222"/>
                </a:lnTo>
                <a:lnTo>
                  <a:pt x="68" y="214"/>
                </a:lnTo>
                <a:lnTo>
                  <a:pt x="64" y="206"/>
                </a:lnTo>
                <a:lnTo>
                  <a:pt x="58" y="198"/>
                </a:lnTo>
                <a:lnTo>
                  <a:pt x="58" y="198"/>
                </a:lnTo>
                <a:lnTo>
                  <a:pt x="50" y="192"/>
                </a:lnTo>
                <a:lnTo>
                  <a:pt x="44" y="188"/>
                </a:lnTo>
                <a:lnTo>
                  <a:pt x="36" y="186"/>
                </a:lnTo>
                <a:lnTo>
                  <a:pt x="28" y="184"/>
                </a:lnTo>
                <a:lnTo>
                  <a:pt x="36" y="156"/>
                </a:lnTo>
                <a:lnTo>
                  <a:pt x="36" y="156"/>
                </a:lnTo>
                <a:lnTo>
                  <a:pt x="38" y="150"/>
                </a:lnTo>
                <a:lnTo>
                  <a:pt x="38" y="150"/>
                </a:lnTo>
                <a:lnTo>
                  <a:pt x="44" y="146"/>
                </a:lnTo>
                <a:lnTo>
                  <a:pt x="52" y="144"/>
                </a:lnTo>
                <a:lnTo>
                  <a:pt x="60" y="144"/>
                </a:lnTo>
                <a:lnTo>
                  <a:pt x="68" y="144"/>
                </a:lnTo>
                <a:lnTo>
                  <a:pt x="74" y="146"/>
                </a:lnTo>
                <a:lnTo>
                  <a:pt x="82" y="150"/>
                </a:lnTo>
                <a:lnTo>
                  <a:pt x="90" y="154"/>
                </a:lnTo>
                <a:lnTo>
                  <a:pt x="96" y="160"/>
                </a:lnTo>
                <a:lnTo>
                  <a:pt x="96" y="160"/>
                </a:lnTo>
                <a:lnTo>
                  <a:pt x="102" y="166"/>
                </a:lnTo>
                <a:lnTo>
                  <a:pt x="108" y="174"/>
                </a:lnTo>
                <a:lnTo>
                  <a:pt x="110" y="182"/>
                </a:lnTo>
                <a:lnTo>
                  <a:pt x="112" y="190"/>
                </a:lnTo>
                <a:lnTo>
                  <a:pt x="112" y="198"/>
                </a:lnTo>
                <a:lnTo>
                  <a:pt x="110" y="206"/>
                </a:lnTo>
                <a:lnTo>
                  <a:pt x="108" y="214"/>
                </a:lnTo>
                <a:lnTo>
                  <a:pt x="104" y="220"/>
                </a:lnTo>
                <a:lnTo>
                  <a:pt x="104" y="220"/>
                </a:lnTo>
                <a:lnTo>
                  <a:pt x="100" y="222"/>
                </a:lnTo>
                <a:lnTo>
                  <a:pt x="70" y="230"/>
                </a:lnTo>
                <a:close/>
                <a:moveTo>
                  <a:pt x="230" y="94"/>
                </a:moveTo>
                <a:lnTo>
                  <a:pt x="216" y="108"/>
                </a:lnTo>
                <a:lnTo>
                  <a:pt x="216" y="108"/>
                </a:lnTo>
                <a:lnTo>
                  <a:pt x="216" y="102"/>
                </a:lnTo>
                <a:lnTo>
                  <a:pt x="216" y="102"/>
                </a:lnTo>
                <a:lnTo>
                  <a:pt x="214" y="90"/>
                </a:lnTo>
                <a:lnTo>
                  <a:pt x="210" y="80"/>
                </a:lnTo>
                <a:lnTo>
                  <a:pt x="204" y="70"/>
                </a:lnTo>
                <a:lnTo>
                  <a:pt x="196" y="60"/>
                </a:lnTo>
                <a:lnTo>
                  <a:pt x="196" y="60"/>
                </a:lnTo>
                <a:lnTo>
                  <a:pt x="186" y="52"/>
                </a:lnTo>
                <a:lnTo>
                  <a:pt x="174" y="46"/>
                </a:lnTo>
                <a:lnTo>
                  <a:pt x="162" y="42"/>
                </a:lnTo>
                <a:lnTo>
                  <a:pt x="148" y="40"/>
                </a:lnTo>
                <a:lnTo>
                  <a:pt x="162" y="26"/>
                </a:lnTo>
                <a:lnTo>
                  <a:pt x="162" y="26"/>
                </a:lnTo>
                <a:lnTo>
                  <a:pt x="168" y="22"/>
                </a:lnTo>
                <a:lnTo>
                  <a:pt x="174" y="18"/>
                </a:lnTo>
                <a:lnTo>
                  <a:pt x="180" y="16"/>
                </a:lnTo>
                <a:lnTo>
                  <a:pt x="188" y="16"/>
                </a:lnTo>
                <a:lnTo>
                  <a:pt x="188" y="16"/>
                </a:lnTo>
                <a:lnTo>
                  <a:pt x="198" y="18"/>
                </a:lnTo>
                <a:lnTo>
                  <a:pt x="206" y="20"/>
                </a:lnTo>
                <a:lnTo>
                  <a:pt x="216" y="26"/>
                </a:lnTo>
                <a:lnTo>
                  <a:pt x="224" y="32"/>
                </a:lnTo>
                <a:lnTo>
                  <a:pt x="224" y="32"/>
                </a:lnTo>
                <a:lnTo>
                  <a:pt x="230" y="40"/>
                </a:lnTo>
                <a:lnTo>
                  <a:pt x="236" y="48"/>
                </a:lnTo>
                <a:lnTo>
                  <a:pt x="238" y="56"/>
                </a:lnTo>
                <a:lnTo>
                  <a:pt x="240" y="66"/>
                </a:lnTo>
                <a:lnTo>
                  <a:pt x="240" y="66"/>
                </a:lnTo>
                <a:lnTo>
                  <a:pt x="240" y="74"/>
                </a:lnTo>
                <a:lnTo>
                  <a:pt x="238" y="82"/>
                </a:lnTo>
                <a:lnTo>
                  <a:pt x="234" y="88"/>
                </a:lnTo>
                <a:lnTo>
                  <a:pt x="230" y="94"/>
                </a:lnTo>
                <a:close/>
              </a:path>
            </a:pathLst>
          </a:custGeom>
          <a:solidFill>
            <a:schemeClr val="bg1"/>
          </a:solid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3" name="TextBox 62"/>
          <p:cNvSpPr txBox="1"/>
          <p:nvPr/>
        </p:nvSpPr>
        <p:spPr>
          <a:xfrm>
            <a:off x="2354657" y="2035232"/>
            <a:ext cx="1900227" cy="205740"/>
          </a:xfrm>
          <a:prstGeom prst="rect">
            <a:avLst/>
          </a:prstGeom>
          <a:noFill/>
        </p:spPr>
        <p:txBody>
          <a:bodyPr wrap="square" lIns="0" tIns="0" rIns="0" bIns="0" rtlCol="0">
            <a:spAutoFit/>
          </a:bodyPr>
          <a:lstStyle/>
          <a:p>
            <a:pPr algn="ct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Planning</a:t>
            </a:r>
          </a:p>
        </p:txBody>
      </p:sp>
      <p:sp>
        <p:nvSpPr>
          <p:cNvPr id="64" name="TextBox 63"/>
          <p:cNvSpPr txBox="1"/>
          <p:nvPr/>
        </p:nvSpPr>
        <p:spPr>
          <a:xfrm>
            <a:off x="3679768" y="4523668"/>
            <a:ext cx="1900227" cy="208327"/>
          </a:xfrm>
          <a:prstGeom prst="rect">
            <a:avLst/>
          </a:prstGeom>
          <a:noFill/>
        </p:spPr>
        <p:txBody>
          <a:bodyPr wrap="square" lIns="0" tIns="0" rIns="0" bIns="0" rtlCol="0">
            <a:spAutoFit/>
          </a:bodyPr>
          <a:lstStyle/>
          <a:p>
            <a:pPr algn="ct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Design</a:t>
            </a:r>
          </a:p>
        </p:txBody>
      </p:sp>
      <p:sp>
        <p:nvSpPr>
          <p:cNvPr id="65" name="TextBox 64"/>
          <p:cNvSpPr txBox="1"/>
          <p:nvPr/>
        </p:nvSpPr>
        <p:spPr>
          <a:xfrm>
            <a:off x="6541501" y="4523668"/>
            <a:ext cx="1900227" cy="208327"/>
          </a:xfrm>
          <a:prstGeom prst="rect">
            <a:avLst/>
          </a:prstGeom>
          <a:noFill/>
        </p:spPr>
        <p:txBody>
          <a:bodyPr wrap="square" lIns="0" tIns="0" rIns="0" bIns="0" rtlCol="0">
            <a:spAutoFit/>
          </a:bodyPr>
          <a:lstStyle/>
          <a:p>
            <a:pPr algn="ct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Deployment</a:t>
            </a:r>
          </a:p>
        </p:txBody>
      </p:sp>
      <p:sp>
        <p:nvSpPr>
          <p:cNvPr id="66" name="TextBox 65"/>
          <p:cNvSpPr txBox="1"/>
          <p:nvPr/>
        </p:nvSpPr>
        <p:spPr>
          <a:xfrm>
            <a:off x="5159879" y="2035232"/>
            <a:ext cx="1900227" cy="208327"/>
          </a:xfrm>
          <a:prstGeom prst="rect">
            <a:avLst/>
          </a:prstGeom>
          <a:noFill/>
        </p:spPr>
        <p:txBody>
          <a:bodyPr wrap="square" lIns="0" tIns="0" rIns="0" bIns="0" rtlCol="0">
            <a:spAutoFit/>
          </a:bodyPr>
          <a:lstStyle/>
          <a:p>
            <a:pPr algn="ct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Development</a:t>
            </a:r>
          </a:p>
        </p:txBody>
      </p:sp>
      <p:sp>
        <p:nvSpPr>
          <p:cNvPr id="67" name="TextBox 66"/>
          <p:cNvSpPr txBox="1"/>
          <p:nvPr/>
        </p:nvSpPr>
        <p:spPr>
          <a:xfrm>
            <a:off x="7965101" y="2035232"/>
            <a:ext cx="1900227" cy="208327"/>
          </a:xfrm>
          <a:prstGeom prst="rect">
            <a:avLst/>
          </a:prstGeom>
          <a:noFill/>
        </p:spPr>
        <p:txBody>
          <a:bodyPr wrap="square" lIns="0" tIns="0" rIns="0" bIns="0" rtlCol="0">
            <a:spAutoFit/>
          </a:bodyPr>
          <a:lstStyle/>
          <a:p>
            <a:pPr algn="ct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Promotion</a:t>
            </a:r>
          </a:p>
        </p:txBody>
      </p:sp>
      <p:cxnSp>
        <p:nvCxnSpPr>
          <p:cNvPr id="33" name="Straight Connector 32"/>
          <p:cNvCxnSpPr/>
          <p:nvPr/>
        </p:nvCxnSpPr>
        <p:spPr>
          <a:xfrm flipV="1">
            <a:off x="3304771" y="2381256"/>
            <a:ext cx="0" cy="177523"/>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109992" y="2381256"/>
            <a:ext cx="0" cy="177523"/>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8915215" y="2381256"/>
            <a:ext cx="0" cy="177523"/>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491615" y="4261600"/>
            <a:ext cx="0" cy="177523"/>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4629881" y="4261600"/>
            <a:ext cx="0" cy="177523"/>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5" name="Group 6_1">
            <a:extLst>
              <a:ext uri="{FF2B5EF4-FFF2-40B4-BE49-F238E27FC236}">
                <a16:creationId xmlns:a16="http://schemas.microsoft.com/office/drawing/2014/main" id="{2C381EEE-AC33-4332-8604-D3A7316B41C7}"/>
              </a:ext>
            </a:extLst>
          </p:cNvPr>
          <p:cNvGrpSpPr/>
          <p:nvPr/>
        </p:nvGrpSpPr>
        <p:grpSpPr>
          <a:xfrm>
            <a:off x="-2" y="303282"/>
            <a:ext cx="5294506" cy="707886"/>
            <a:chOff x="-2" y="303282"/>
            <a:chExt cx="5294506" cy="707886"/>
          </a:xfrm>
        </p:grpSpPr>
        <p:sp>
          <p:nvSpPr>
            <p:cNvPr id="36" name="矩形 35">
              <a:extLst>
                <a:ext uri="{FF2B5EF4-FFF2-40B4-BE49-F238E27FC236}">
                  <a16:creationId xmlns:a16="http://schemas.microsoft.com/office/drawing/2014/main" id="{B997057E-3E15-4459-A1B8-8AAB7E4C8A90}"/>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7" name="文本框 36">
              <a:extLst>
                <a:ext uri="{FF2B5EF4-FFF2-40B4-BE49-F238E27FC236}">
                  <a16:creationId xmlns:a16="http://schemas.microsoft.com/office/drawing/2014/main" id="{0629DF13-EEBF-443F-A495-DE47B94A92C1}"/>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经验总结</a:t>
              </a:r>
            </a:p>
          </p:txBody>
        </p:sp>
      </p:grpSp>
      <p:pic>
        <p:nvPicPr>
          <p:cNvPr id="2" name="图片 1">
            <a:extLst>
              <a:ext uri="{FF2B5EF4-FFF2-40B4-BE49-F238E27FC236}">
                <a16:creationId xmlns:a16="http://schemas.microsoft.com/office/drawing/2014/main" id="{255C0B44-09D4-4C02-9788-800246058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500"/>
                                        <p:tgtEl>
                                          <p:spTgt spid="6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500"/>
                                        <p:tgtEl>
                                          <p:spTgt spid="70"/>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500"/>
                                        <p:tgtEl>
                                          <p:spTgt spid="42"/>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fade">
                                      <p:cBhvr>
                                        <p:cTn id="83" dur="500"/>
                                        <p:tgtEl>
                                          <p:spTgt spid="67"/>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2" grpId="0" bldLvl="0" animBg="1"/>
      <p:bldP spid="7" grpId="0" bldLvl="0" animBg="1"/>
      <p:bldP spid="6" grpId="0" bldLvl="0" animBg="1"/>
      <p:bldP spid="5" grpId="0" bldLvl="0" animBg="1"/>
      <p:bldP spid="4" grpId="0" bldLvl="0" animBg="1"/>
      <p:bldP spid="42" grpId="0" bldLvl="0" animBg="1"/>
      <p:bldP spid="56" grpId="0" bldLvl="0" animBg="1"/>
      <p:bldP spid="63" grpId="0"/>
      <p:bldP spid="64" grpId="0"/>
      <p:bldP spid="65" grpId="0"/>
      <p:bldP spid="66"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7E72E140-BB51-4A19-A980-234825E79728}"/>
              </a:ext>
            </a:extLst>
          </p:cNvPr>
          <p:cNvGrpSpPr/>
          <p:nvPr/>
        </p:nvGrpSpPr>
        <p:grpSpPr>
          <a:xfrm>
            <a:off x="1104900" y="1747837"/>
            <a:ext cx="4845146" cy="5110163"/>
            <a:chOff x="1038225" y="1614487"/>
            <a:chExt cx="4845146" cy="5110163"/>
          </a:xfrm>
        </p:grpSpPr>
        <p:sp>
          <p:nvSpPr>
            <p:cNvPr id="6" name="任意多边形: 形状 5">
              <a:extLst>
                <a:ext uri="{FF2B5EF4-FFF2-40B4-BE49-F238E27FC236}">
                  <a16:creationId xmlns:a16="http://schemas.microsoft.com/office/drawing/2014/main" id="{1DC566C7-5986-4B0D-9814-C397C1C069FA}"/>
                </a:ext>
              </a:extLst>
            </p:cNvPr>
            <p:cNvSpPr/>
            <p:nvPr/>
          </p:nvSpPr>
          <p:spPr>
            <a:xfrm>
              <a:off x="1411096" y="2300364"/>
              <a:ext cx="4472275" cy="4424286"/>
            </a:xfrm>
            <a:custGeom>
              <a:avLst/>
              <a:gdLst>
                <a:gd name="connsiteX0" fmla="*/ 2548993 w 4472275"/>
                <a:gd name="connsiteY0" fmla="*/ 0 h 4424286"/>
                <a:gd name="connsiteX1" fmla="*/ 4472275 w 4472275"/>
                <a:gd name="connsiteY1" fmla="*/ 2452344 h 4424286"/>
                <a:gd name="connsiteX2" fmla="*/ 1957884 w 4472275"/>
                <a:gd name="connsiteY2" fmla="*/ 4424286 h 4424286"/>
                <a:gd name="connsiteX3" fmla="*/ 0 w 4472275"/>
                <a:gd name="connsiteY3" fmla="*/ 1927821 h 4424286"/>
                <a:gd name="connsiteX4" fmla="*/ 109878 w 4472275"/>
                <a:gd name="connsiteY4" fmla="*/ 2027685 h 4424286"/>
                <a:gd name="connsiteX5" fmla="*/ 1136842 w 4472275"/>
                <a:gd name="connsiteY5" fmla="*/ 2396356 h 4424286"/>
                <a:gd name="connsiteX6" fmla="*/ 2751330 w 4472275"/>
                <a:gd name="connsiteY6" fmla="*/ 781868 h 4424286"/>
                <a:gd name="connsiteX7" fmla="*/ 2556470 w 4472275"/>
                <a:gd name="connsiteY7" fmla="*/ 12307 h 4424286"/>
                <a:gd name="connsiteX8" fmla="*/ 2548993 w 4472275"/>
                <a:gd name="connsiteY8" fmla="*/ 0 h 44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2275" h="4424286">
                  <a:moveTo>
                    <a:pt x="2548993" y="0"/>
                  </a:moveTo>
                  <a:lnTo>
                    <a:pt x="4472275" y="2452344"/>
                  </a:lnTo>
                  <a:lnTo>
                    <a:pt x="1957884" y="4424286"/>
                  </a:lnTo>
                  <a:lnTo>
                    <a:pt x="0" y="1927821"/>
                  </a:lnTo>
                  <a:lnTo>
                    <a:pt x="109878" y="2027685"/>
                  </a:lnTo>
                  <a:cubicBezTo>
                    <a:pt x="388956" y="2258002"/>
                    <a:pt x="746742" y="2396356"/>
                    <a:pt x="1136842" y="2396356"/>
                  </a:cubicBezTo>
                  <a:cubicBezTo>
                    <a:pt x="2028499" y="2396356"/>
                    <a:pt x="2751330" y="1673525"/>
                    <a:pt x="2751330" y="781868"/>
                  </a:cubicBezTo>
                  <a:cubicBezTo>
                    <a:pt x="2751330" y="503225"/>
                    <a:pt x="2680741" y="241069"/>
                    <a:pt x="2556470" y="12307"/>
                  </a:cubicBezTo>
                  <a:lnTo>
                    <a:pt x="2548993" y="0"/>
                  </a:lnTo>
                  <a:close/>
                </a:path>
              </a:pathLst>
            </a:custGeom>
            <a:gradFill flip="none" rotWithShape="1">
              <a:gsLst>
                <a:gs pos="76000">
                  <a:schemeClr val="bg1">
                    <a:alpha val="0"/>
                  </a:schemeClr>
                </a:gs>
                <a:gs pos="22000">
                  <a:srgbClr val="DD232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 name="圆: 空心 1">
              <a:extLst>
                <a:ext uri="{FF2B5EF4-FFF2-40B4-BE49-F238E27FC236}">
                  <a16:creationId xmlns:a16="http://schemas.microsoft.com/office/drawing/2014/main" id="{16DE93B1-16B5-46C1-89CB-F22D6D4A6F2C}"/>
                </a:ext>
              </a:extLst>
            </p:cNvPr>
            <p:cNvSpPr/>
            <p:nvPr/>
          </p:nvSpPr>
          <p:spPr>
            <a:xfrm>
              <a:off x="1038225" y="1614487"/>
              <a:ext cx="3228975" cy="3228975"/>
            </a:xfrm>
            <a:prstGeom prst="donut">
              <a:avLst>
                <a:gd name="adj" fmla="val 7584"/>
              </a:avLst>
            </a:prstGeom>
            <a:gradFill>
              <a:gsLst>
                <a:gs pos="100000">
                  <a:srgbClr val="A12F25"/>
                </a:gs>
                <a:gs pos="752">
                  <a:srgbClr val="DD23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12" name="文本框 11">
            <a:extLst>
              <a:ext uri="{FF2B5EF4-FFF2-40B4-BE49-F238E27FC236}">
                <a16:creationId xmlns:a16="http://schemas.microsoft.com/office/drawing/2014/main" id="{3D07FCC9-45AF-41F1-BC10-FB1E77C549EC}"/>
              </a:ext>
            </a:extLst>
          </p:cNvPr>
          <p:cNvSpPr txBox="1"/>
          <p:nvPr/>
        </p:nvSpPr>
        <p:spPr>
          <a:xfrm flipH="1">
            <a:off x="110654" y="2300495"/>
            <a:ext cx="5217466" cy="2123658"/>
          </a:xfrm>
          <a:prstGeom prst="rect">
            <a:avLst/>
          </a:prstGeom>
          <a:noFill/>
        </p:spPr>
        <p:txBody>
          <a:bodyPr wrap="square" rtlCol="0">
            <a:spAutoFit/>
          </a:bodyPr>
          <a:lstStyle/>
          <a:p>
            <a:pPr algn="ctr"/>
            <a:r>
              <a:rPr lang="en-US" altLang="zh-CN" sz="6600" dirty="0">
                <a:solidFill>
                  <a:srgbClr val="A12F25"/>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3</a:t>
            </a:r>
          </a:p>
          <a:p>
            <a:pPr algn="ctr"/>
            <a:r>
              <a:rPr lang="en-US" altLang="zh-CN" sz="6600" dirty="0">
                <a:solidFill>
                  <a:srgbClr val="A12F25"/>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Part</a:t>
            </a:r>
          </a:p>
        </p:txBody>
      </p:sp>
      <p:grpSp>
        <p:nvGrpSpPr>
          <p:cNvPr id="16" name="组合 15">
            <a:extLst>
              <a:ext uri="{FF2B5EF4-FFF2-40B4-BE49-F238E27FC236}">
                <a16:creationId xmlns:a16="http://schemas.microsoft.com/office/drawing/2014/main" id="{BA73645C-81BE-4CA4-B8E6-9C965105C4BE}"/>
              </a:ext>
            </a:extLst>
          </p:cNvPr>
          <p:cNvGrpSpPr/>
          <p:nvPr/>
        </p:nvGrpSpPr>
        <p:grpSpPr>
          <a:xfrm>
            <a:off x="4553007" y="2007338"/>
            <a:ext cx="4951547" cy="1199659"/>
            <a:chOff x="4943532" y="2229341"/>
            <a:chExt cx="4951547" cy="1199659"/>
          </a:xfrm>
        </p:grpSpPr>
        <p:sp>
          <p:nvSpPr>
            <p:cNvPr id="13" name="文本框 12">
              <a:extLst>
                <a:ext uri="{FF2B5EF4-FFF2-40B4-BE49-F238E27FC236}">
                  <a16:creationId xmlns:a16="http://schemas.microsoft.com/office/drawing/2014/main" id="{D2A176AB-520E-4464-B8A5-C26A8B1D7F2F}"/>
                </a:ext>
              </a:extLst>
            </p:cNvPr>
            <p:cNvSpPr txBox="1"/>
            <p:nvPr/>
          </p:nvSpPr>
          <p:spPr>
            <a:xfrm>
              <a:off x="4943532" y="2229341"/>
              <a:ext cx="4951547" cy="923330"/>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zh-CN" altLang="en-US" sz="5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不足之处</a:t>
              </a:r>
            </a:p>
          </p:txBody>
        </p:sp>
        <p:cxnSp>
          <p:nvCxnSpPr>
            <p:cNvPr id="15" name="直接连接符 14">
              <a:extLst>
                <a:ext uri="{FF2B5EF4-FFF2-40B4-BE49-F238E27FC236}">
                  <a16:creationId xmlns:a16="http://schemas.microsoft.com/office/drawing/2014/main" id="{95D76E1B-862A-4E17-AF81-0857E82D38CF}"/>
                </a:ext>
              </a:extLst>
            </p:cNvPr>
            <p:cNvCxnSpPr/>
            <p:nvPr/>
          </p:nvCxnSpPr>
          <p:spPr>
            <a:xfrm>
              <a:off x="6096000" y="3429000"/>
              <a:ext cx="1009650" cy="0"/>
            </a:xfrm>
            <a:prstGeom prst="line">
              <a:avLst/>
            </a:prstGeom>
            <a:ln w="76200">
              <a:solidFill>
                <a:srgbClr val="A12F25"/>
              </a:solidFill>
            </a:ln>
          </p:spPr>
          <p:style>
            <a:lnRef idx="1">
              <a:schemeClr val="accent1"/>
            </a:lnRef>
            <a:fillRef idx="0">
              <a:schemeClr val="accent1"/>
            </a:fillRef>
            <a:effectRef idx="0">
              <a:schemeClr val="accent1"/>
            </a:effectRef>
            <a:fontRef idx="minor">
              <a:schemeClr val="tx1"/>
            </a:fontRef>
          </p:style>
        </p:cxnSp>
      </p:grpSp>
      <p:sp>
        <p:nvSpPr>
          <p:cNvPr id="17" name="PA-文本框 43">
            <a:extLst>
              <a:ext uri="{FF2B5EF4-FFF2-40B4-BE49-F238E27FC236}">
                <a16:creationId xmlns:a16="http://schemas.microsoft.com/office/drawing/2014/main" id="{ACD9D429-1200-4B13-AFD0-F5585B18A256}"/>
              </a:ext>
            </a:extLst>
          </p:cNvPr>
          <p:cNvSpPr txBox="1"/>
          <p:nvPr>
            <p:custDataLst>
              <p:tags r:id="rId2"/>
            </p:custDataLst>
          </p:nvPr>
        </p:nvSpPr>
        <p:spPr>
          <a:xfrm>
            <a:off x="5555384" y="3653304"/>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18" name="文本框 17">
            <a:extLst>
              <a:ext uri="{FF2B5EF4-FFF2-40B4-BE49-F238E27FC236}">
                <a16:creationId xmlns:a16="http://schemas.microsoft.com/office/drawing/2014/main" id="{F16DBB43-CC42-437E-A134-047C60FC986C}"/>
              </a:ext>
            </a:extLst>
          </p:cNvPr>
          <p:cNvSpPr txBox="1"/>
          <p:nvPr/>
        </p:nvSpPr>
        <p:spPr>
          <a:xfrm>
            <a:off x="8112770" y="3653304"/>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19" name="文本框 18">
            <a:extLst>
              <a:ext uri="{FF2B5EF4-FFF2-40B4-BE49-F238E27FC236}">
                <a16:creationId xmlns:a16="http://schemas.microsoft.com/office/drawing/2014/main" id="{3F41C9A3-9A9D-4CA7-8B64-292C1BD70ADB}"/>
              </a:ext>
            </a:extLst>
          </p:cNvPr>
          <p:cNvSpPr txBox="1"/>
          <p:nvPr/>
        </p:nvSpPr>
        <p:spPr>
          <a:xfrm>
            <a:off x="5555384" y="4453592"/>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20" name="文本框 19">
            <a:extLst>
              <a:ext uri="{FF2B5EF4-FFF2-40B4-BE49-F238E27FC236}">
                <a16:creationId xmlns:a16="http://schemas.microsoft.com/office/drawing/2014/main" id="{712C315B-AA2A-4DB4-B0F9-D61EDC26D749}"/>
              </a:ext>
            </a:extLst>
          </p:cNvPr>
          <p:cNvSpPr txBox="1"/>
          <p:nvPr/>
        </p:nvSpPr>
        <p:spPr>
          <a:xfrm>
            <a:off x="8112770" y="4453592"/>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pic>
        <p:nvPicPr>
          <p:cNvPr id="3" name="图片 2">
            <a:extLst>
              <a:ext uri="{FF2B5EF4-FFF2-40B4-BE49-F238E27FC236}">
                <a16:creationId xmlns:a16="http://schemas.microsoft.com/office/drawing/2014/main" id="{73507F99-5399-470A-8E46-93772A481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2520766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iterate type="lt">
                                    <p:tmPct val="10000"/>
                                  </p:iterate>
                                  <p:childTnLst>
                                    <p:set>
                                      <p:cBhvr>
                                        <p:cTn id="6" dur="500" fill="hold">
                                          <p:stCondLst>
                                            <p:cond delay="0"/>
                                          </p:stCondLst>
                                        </p:cTn>
                                        <p:tgtEl>
                                          <p:spTgt spid="17"/>
                                        </p:tgtEl>
                                        <p:attrNameLst>
                                          <p:attrName>style.visibility</p:attrName>
                                        </p:attrNameLst>
                                      </p:cBhvr>
                                      <p:to>
                                        <p:strVal val="visible"/>
                                      </p:to>
                                    </p:set>
                                    <p:anim to="" calcmode="lin" valueType="num">
                                      <p:cBhvr>
                                        <p:cTn id="7" dur="500" fill="hold">
                                          <p:stCondLst>
                                            <p:cond delay="0"/>
                                          </p:stCondLst>
                                        </p:cTn>
                                        <p:tgtEl>
                                          <p:spTgt spid="17"/>
                                        </p:tgtEl>
                                        <p:attrNameLst>
                                          <p:attrName>ppt_h</p:attrName>
                                        </p:attrNameLst>
                                      </p:cBhvr>
                                      <p:tavLst>
                                        <p:tav tm="0" fmla="#ppt_h-#ppt_h*((1.5-1.5*$)^3-(1.5-1.5*$)^2)">
                                          <p:val>
                                            <p:strVal val="0"/>
                                          </p:val>
                                        </p:tav>
                                        <p:tav tm="100000">
                                          <p:val>
                                            <p:strVal val="1"/>
                                          </p:val>
                                        </p:tav>
                                      </p:tavLst>
                                    </p:anim>
                                    <p:anim to="" calcmode="lin" valueType="num">
                                      <p:cBhvr>
                                        <p:cTn id="8" dur="500" fill="hold">
                                          <p:stCondLst>
                                            <p:cond delay="0"/>
                                          </p:stCondLst>
                                        </p:cTn>
                                        <p:tgtEl>
                                          <p:spTgt spid="17"/>
                                        </p:tgtEl>
                                        <p:attrNameLst>
                                          <p:attrName>ppt_w</p:attrName>
                                        </p:attrNameLst>
                                      </p:cBhvr>
                                      <p:tavLst>
                                        <p:tav tm="0" fmla="#ppt_w-#ppt_w*((1.5-1.5*$)^3-(1.5-1.5*$)^2)">
                                          <p:val>
                                            <p:strVal val="0"/>
                                          </p:val>
                                        </p:tav>
                                        <p:tav tm="100000">
                                          <p:val>
                                            <p:strVal val="1"/>
                                          </p:val>
                                        </p:tav>
                                      </p:tavLst>
                                    </p:anim>
                                    <p:anim to="" calcmode="lin" valueType="num">
                                      <p:cBhvr>
                                        <p:cTn id="9" dur="500" fill="hold">
                                          <p:stCondLst>
                                            <p:cond delay="0"/>
                                          </p:stCondLst>
                                        </p:cTn>
                                        <p:tgtEl>
                                          <p:spTgt spid="17"/>
                                        </p:tgtEl>
                                        <p:attrNameLst>
                                          <p:attrName>ppt_x</p:attrName>
                                        </p:attrNameLst>
                                      </p:cBhvr>
                                      <p:tavLst>
                                        <p:tav tm="0" fmla="#ppt_x-(#ppt_x-0.5)*((1.5-1.5*$)^3-(1.5-1.5*$)^2)">
                                          <p:val>
                                            <p:strVal val="0"/>
                                          </p:val>
                                        </p:tav>
                                        <p:tav tm="100000">
                                          <p:val>
                                            <p:strVal val="1"/>
                                          </p:val>
                                        </p:tav>
                                      </p:tavLst>
                                    </p:anim>
                                    <p:anim to="" calcmode="lin" valueType="num">
                                      <p:cBhvr>
                                        <p:cTn id="10" dur="500" fill="hold">
                                          <p:stCondLst>
                                            <p:cond delay="0"/>
                                          </p:stCondLst>
                                        </p:cTn>
                                        <p:tgtEl>
                                          <p:spTgt spid="17"/>
                                        </p:tgtEl>
                                        <p:attrNameLst>
                                          <p:attrName>ppt_y</p:attrName>
                                        </p:attrNameLst>
                                      </p:cBhvr>
                                      <p:tavLst>
                                        <p:tav tm="0" fmla="#ppt_y-(#ppt_y-0.5)*((1.5-1.5*$)^3-(1.5-1.5*$)^2)">
                                          <p:val>
                                            <p:strVal val="0"/>
                                          </p:val>
                                        </p:tav>
                                        <p:tav tm="100000">
                                          <p:val>
                                            <p:strVal val="1"/>
                                          </p:val>
                                        </p:tav>
                                      </p:tavLst>
                                    </p:anim>
                                  </p:childTnLst>
                                </p:cTn>
                              </p:par>
                            </p:childTnLst>
                          </p:cTn>
                        </p:par>
                        <p:par>
                          <p:cTn id="11" fill="hold">
                            <p:stCondLst>
                              <p:cond delay="700"/>
                            </p:stCondLst>
                            <p:childTnLst>
                              <p:par>
                                <p:cTn id="12" presetID="0" presetClass="entr" presetSubtype="0" fill="hold" grpId="0" nodeType="afterEffect">
                                  <p:stCondLst>
                                    <p:cond delay="0"/>
                                  </p:stCondLst>
                                  <p:iterate type="lt">
                                    <p:tmPct val="10000"/>
                                  </p:iterate>
                                  <p:childTnLst>
                                    <p:set>
                                      <p:cBhvr>
                                        <p:cTn id="13" dur="500" fill="hold">
                                          <p:stCondLst>
                                            <p:cond delay="0"/>
                                          </p:stCondLst>
                                        </p:cTn>
                                        <p:tgtEl>
                                          <p:spTgt spid="18"/>
                                        </p:tgtEl>
                                        <p:attrNameLst>
                                          <p:attrName>style.visibility</p:attrName>
                                        </p:attrNameLst>
                                      </p:cBhvr>
                                      <p:to>
                                        <p:strVal val="visible"/>
                                      </p:to>
                                    </p:set>
                                    <p:anim to="" calcmode="lin" valueType="num">
                                      <p:cBhvr>
                                        <p:cTn id="14" dur="500" fill="hold">
                                          <p:stCondLst>
                                            <p:cond delay="0"/>
                                          </p:stCondLst>
                                        </p:cTn>
                                        <p:tgtEl>
                                          <p:spTgt spid="18"/>
                                        </p:tgtEl>
                                        <p:attrNameLst>
                                          <p:attrName>ppt_h</p:attrName>
                                        </p:attrNameLst>
                                      </p:cBhvr>
                                      <p:tavLst>
                                        <p:tav tm="0" fmla="#ppt_h-#ppt_h*((1.5-1.5*$)^3-(1.5-1.5*$)^2)">
                                          <p:val>
                                            <p:strVal val="0"/>
                                          </p:val>
                                        </p:tav>
                                        <p:tav tm="100000">
                                          <p:val>
                                            <p:strVal val="1"/>
                                          </p:val>
                                        </p:tav>
                                      </p:tavLst>
                                    </p:anim>
                                    <p:anim to="" calcmode="lin" valueType="num">
                                      <p:cBhvr>
                                        <p:cTn id="15" dur="500" fill="hold">
                                          <p:stCondLst>
                                            <p:cond delay="0"/>
                                          </p:stCondLst>
                                        </p:cTn>
                                        <p:tgtEl>
                                          <p:spTgt spid="18"/>
                                        </p:tgtEl>
                                        <p:attrNameLst>
                                          <p:attrName>ppt_w</p:attrName>
                                        </p:attrNameLst>
                                      </p:cBhvr>
                                      <p:tavLst>
                                        <p:tav tm="0" fmla="#ppt_w-#ppt_w*((1.5-1.5*$)^3-(1.5-1.5*$)^2)">
                                          <p:val>
                                            <p:strVal val="0"/>
                                          </p:val>
                                        </p:tav>
                                        <p:tav tm="100000">
                                          <p:val>
                                            <p:strVal val="1"/>
                                          </p:val>
                                        </p:tav>
                                      </p:tavLst>
                                    </p:anim>
                                    <p:anim to="" calcmode="lin" valueType="num">
                                      <p:cBhvr>
                                        <p:cTn id="16" dur="500" fill="hold">
                                          <p:stCondLst>
                                            <p:cond delay="0"/>
                                          </p:stCondLst>
                                        </p:cTn>
                                        <p:tgtEl>
                                          <p:spTgt spid="18"/>
                                        </p:tgtEl>
                                        <p:attrNameLst>
                                          <p:attrName>ppt_x</p:attrName>
                                        </p:attrNameLst>
                                      </p:cBhvr>
                                      <p:tavLst>
                                        <p:tav tm="0" fmla="#ppt_x-(#ppt_x-0.5)*((1.5-1.5*$)^3-(1.5-1.5*$)^2)">
                                          <p:val>
                                            <p:strVal val="0"/>
                                          </p:val>
                                        </p:tav>
                                        <p:tav tm="100000">
                                          <p:val>
                                            <p:strVal val="1"/>
                                          </p:val>
                                        </p:tav>
                                      </p:tavLst>
                                    </p:anim>
                                    <p:anim to="" calcmode="lin" valueType="num">
                                      <p:cBhvr>
                                        <p:cTn id="17" dur="500" fill="hold">
                                          <p:stCondLst>
                                            <p:cond delay="0"/>
                                          </p:stCondLst>
                                        </p:cTn>
                                        <p:tgtEl>
                                          <p:spTgt spid="18"/>
                                        </p:tgtEl>
                                        <p:attrNameLst>
                                          <p:attrName>ppt_y</p:attrName>
                                        </p:attrNameLst>
                                      </p:cBhvr>
                                      <p:tavLst>
                                        <p:tav tm="0" fmla="#ppt_y-(#ppt_y-0.5)*((1.5-1.5*$)^3-(1.5-1.5*$)^2)">
                                          <p:val>
                                            <p:strVal val="0"/>
                                          </p:val>
                                        </p:tav>
                                        <p:tav tm="100000">
                                          <p:val>
                                            <p:strVal val="1"/>
                                          </p:val>
                                        </p:tav>
                                      </p:tavLst>
                                    </p:anim>
                                  </p:childTnLst>
                                </p:cTn>
                              </p:par>
                            </p:childTnLst>
                          </p:cTn>
                        </p:par>
                        <p:par>
                          <p:cTn id="18" fill="hold">
                            <p:stCondLst>
                              <p:cond delay="1400"/>
                            </p:stCondLst>
                            <p:childTnLst>
                              <p:par>
                                <p:cTn id="19" presetID="0" presetClass="entr" presetSubtype="0" fill="hold" grpId="0" nodeType="afterEffect">
                                  <p:stCondLst>
                                    <p:cond delay="0"/>
                                  </p:stCondLst>
                                  <p:iterate type="lt">
                                    <p:tmPct val="10000"/>
                                  </p:iterate>
                                  <p:childTnLst>
                                    <p:set>
                                      <p:cBhvr>
                                        <p:cTn id="20" dur="500" fill="hold">
                                          <p:stCondLst>
                                            <p:cond delay="0"/>
                                          </p:stCondLst>
                                        </p:cTn>
                                        <p:tgtEl>
                                          <p:spTgt spid="19"/>
                                        </p:tgtEl>
                                        <p:attrNameLst>
                                          <p:attrName>style.visibility</p:attrName>
                                        </p:attrNameLst>
                                      </p:cBhvr>
                                      <p:to>
                                        <p:strVal val="visible"/>
                                      </p:to>
                                    </p:set>
                                    <p:anim to="" calcmode="lin" valueType="num">
                                      <p:cBhvr>
                                        <p:cTn id="21" dur="500" fill="hold">
                                          <p:stCondLst>
                                            <p:cond delay="0"/>
                                          </p:stCondLst>
                                        </p:cTn>
                                        <p:tgtEl>
                                          <p:spTgt spid="19"/>
                                        </p:tgtEl>
                                        <p:attrNameLst>
                                          <p:attrName>ppt_h</p:attrName>
                                        </p:attrNameLst>
                                      </p:cBhvr>
                                      <p:tavLst>
                                        <p:tav tm="0" fmla="#ppt_h-#ppt_h*((1.5-1.5*$)^3-(1.5-1.5*$)^2)">
                                          <p:val>
                                            <p:strVal val="0"/>
                                          </p:val>
                                        </p:tav>
                                        <p:tav tm="100000">
                                          <p:val>
                                            <p:strVal val="1"/>
                                          </p:val>
                                        </p:tav>
                                      </p:tavLst>
                                    </p:anim>
                                    <p:anim to="" calcmode="lin" valueType="num">
                                      <p:cBhvr>
                                        <p:cTn id="22" dur="500" fill="hold">
                                          <p:stCondLst>
                                            <p:cond delay="0"/>
                                          </p:stCondLst>
                                        </p:cTn>
                                        <p:tgtEl>
                                          <p:spTgt spid="19"/>
                                        </p:tgtEl>
                                        <p:attrNameLst>
                                          <p:attrName>ppt_w</p:attrName>
                                        </p:attrNameLst>
                                      </p:cBhvr>
                                      <p:tavLst>
                                        <p:tav tm="0" fmla="#ppt_w-#ppt_w*((1.5-1.5*$)^3-(1.5-1.5*$)^2)">
                                          <p:val>
                                            <p:strVal val="0"/>
                                          </p:val>
                                        </p:tav>
                                        <p:tav tm="100000">
                                          <p:val>
                                            <p:strVal val="1"/>
                                          </p:val>
                                        </p:tav>
                                      </p:tavLst>
                                    </p:anim>
                                    <p:anim to="" calcmode="lin" valueType="num">
                                      <p:cBhvr>
                                        <p:cTn id="23" dur="500" fill="hold">
                                          <p:stCondLst>
                                            <p:cond delay="0"/>
                                          </p:stCondLst>
                                        </p:cTn>
                                        <p:tgtEl>
                                          <p:spTgt spid="19"/>
                                        </p:tgtEl>
                                        <p:attrNameLst>
                                          <p:attrName>ppt_x</p:attrName>
                                        </p:attrNameLst>
                                      </p:cBhvr>
                                      <p:tavLst>
                                        <p:tav tm="0" fmla="#ppt_x-(#ppt_x-0.5)*((1.5-1.5*$)^3-(1.5-1.5*$)^2)">
                                          <p:val>
                                            <p:strVal val="0"/>
                                          </p:val>
                                        </p:tav>
                                        <p:tav tm="100000">
                                          <p:val>
                                            <p:strVal val="1"/>
                                          </p:val>
                                        </p:tav>
                                      </p:tavLst>
                                    </p:anim>
                                    <p:anim to="" calcmode="lin" valueType="num">
                                      <p:cBhvr>
                                        <p:cTn id="24" dur="500" fill="hold">
                                          <p:stCondLst>
                                            <p:cond delay="0"/>
                                          </p:stCondLst>
                                        </p:cTn>
                                        <p:tgtEl>
                                          <p:spTgt spid="19"/>
                                        </p:tgtEl>
                                        <p:attrNameLst>
                                          <p:attrName>ppt_y</p:attrName>
                                        </p:attrNameLst>
                                      </p:cBhvr>
                                      <p:tavLst>
                                        <p:tav tm="0" fmla="#ppt_y-(#ppt_y-0.5)*((1.5-1.5*$)^3-(1.5-1.5*$)^2)">
                                          <p:val>
                                            <p:strVal val="0"/>
                                          </p:val>
                                        </p:tav>
                                        <p:tav tm="100000">
                                          <p:val>
                                            <p:strVal val="1"/>
                                          </p:val>
                                        </p:tav>
                                      </p:tavLst>
                                    </p:anim>
                                  </p:childTnLst>
                                </p:cTn>
                              </p:par>
                            </p:childTnLst>
                          </p:cTn>
                        </p:par>
                        <p:par>
                          <p:cTn id="25" fill="hold">
                            <p:stCondLst>
                              <p:cond delay="2100"/>
                            </p:stCondLst>
                            <p:childTnLst>
                              <p:par>
                                <p:cTn id="26" presetID="0" presetClass="entr" presetSubtype="0" fill="hold" grpId="0" nodeType="afterEffect">
                                  <p:stCondLst>
                                    <p:cond delay="0"/>
                                  </p:stCondLst>
                                  <p:iterate type="lt">
                                    <p:tmPct val="10000"/>
                                  </p:iterate>
                                  <p:childTnLst>
                                    <p:set>
                                      <p:cBhvr>
                                        <p:cTn id="27" dur="500" fill="hold">
                                          <p:stCondLst>
                                            <p:cond delay="0"/>
                                          </p:stCondLst>
                                        </p:cTn>
                                        <p:tgtEl>
                                          <p:spTgt spid="20"/>
                                        </p:tgtEl>
                                        <p:attrNameLst>
                                          <p:attrName>style.visibility</p:attrName>
                                        </p:attrNameLst>
                                      </p:cBhvr>
                                      <p:to>
                                        <p:strVal val="visible"/>
                                      </p:to>
                                    </p:set>
                                    <p:anim to="" calcmode="lin" valueType="num">
                                      <p:cBhvr>
                                        <p:cTn id="28" dur="500" fill="hold">
                                          <p:stCondLst>
                                            <p:cond delay="0"/>
                                          </p:stCondLst>
                                        </p:cTn>
                                        <p:tgtEl>
                                          <p:spTgt spid="20"/>
                                        </p:tgtEl>
                                        <p:attrNameLst>
                                          <p:attrName>ppt_h</p:attrName>
                                        </p:attrNameLst>
                                      </p:cBhvr>
                                      <p:tavLst>
                                        <p:tav tm="0" fmla="#ppt_h-#ppt_h*((1.5-1.5*$)^3-(1.5-1.5*$)^2)">
                                          <p:val>
                                            <p:strVal val="0"/>
                                          </p:val>
                                        </p:tav>
                                        <p:tav tm="100000">
                                          <p:val>
                                            <p:strVal val="1"/>
                                          </p:val>
                                        </p:tav>
                                      </p:tavLst>
                                    </p:anim>
                                    <p:anim to="" calcmode="lin" valueType="num">
                                      <p:cBhvr>
                                        <p:cTn id="29" dur="500" fill="hold">
                                          <p:stCondLst>
                                            <p:cond delay="0"/>
                                          </p:stCondLst>
                                        </p:cTn>
                                        <p:tgtEl>
                                          <p:spTgt spid="20"/>
                                        </p:tgtEl>
                                        <p:attrNameLst>
                                          <p:attrName>ppt_w</p:attrName>
                                        </p:attrNameLst>
                                      </p:cBhvr>
                                      <p:tavLst>
                                        <p:tav tm="0" fmla="#ppt_w-#ppt_w*((1.5-1.5*$)^3-(1.5-1.5*$)^2)">
                                          <p:val>
                                            <p:strVal val="0"/>
                                          </p:val>
                                        </p:tav>
                                        <p:tav tm="100000">
                                          <p:val>
                                            <p:strVal val="1"/>
                                          </p:val>
                                        </p:tav>
                                      </p:tavLst>
                                    </p:anim>
                                    <p:anim to="" calcmode="lin" valueType="num">
                                      <p:cBhvr>
                                        <p:cTn id="30" dur="500" fill="hold">
                                          <p:stCondLst>
                                            <p:cond delay="0"/>
                                          </p:stCondLst>
                                        </p:cTn>
                                        <p:tgtEl>
                                          <p:spTgt spid="20"/>
                                        </p:tgtEl>
                                        <p:attrNameLst>
                                          <p:attrName>ppt_x</p:attrName>
                                        </p:attrNameLst>
                                      </p:cBhvr>
                                      <p:tavLst>
                                        <p:tav tm="0" fmla="#ppt_x-(#ppt_x-0.5)*((1.5-1.5*$)^3-(1.5-1.5*$)^2)">
                                          <p:val>
                                            <p:strVal val="0"/>
                                          </p:val>
                                        </p:tav>
                                        <p:tav tm="100000">
                                          <p:val>
                                            <p:strVal val="1"/>
                                          </p:val>
                                        </p:tav>
                                      </p:tavLst>
                                    </p:anim>
                                    <p:anim to="" calcmode="lin" valueType="num">
                                      <p:cBhvr>
                                        <p:cTn id="31" dur="500" fill="hold">
                                          <p:stCondLst>
                                            <p:cond delay="0"/>
                                          </p:stCondLst>
                                        </p:cTn>
                                        <p:tgtEl>
                                          <p:spTgt spid="20"/>
                                        </p:tgtEl>
                                        <p:attrNameLst>
                                          <p:attrName>ppt_y</p:attrName>
                                        </p:attrNameLst>
                                      </p:cBhvr>
                                      <p:tavLst>
                                        <p:tav tm="0" fmla="#ppt_y-(#ppt_y-0.5)*((1.5-1.5*$)^3-(1.5-1.5*$)^2)">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4042812" y="2241908"/>
          <a:ext cx="4106376" cy="3506960"/>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a:off x="7179735" y="2722299"/>
            <a:ext cx="143703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60379" y="2832965"/>
            <a:ext cx="2546349" cy="33020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4" name="TextBox 13"/>
          <p:cNvSpPr txBox="1"/>
          <p:nvPr/>
        </p:nvSpPr>
        <p:spPr>
          <a:xfrm>
            <a:off x="8860451" y="2567843"/>
            <a:ext cx="2546215" cy="205740"/>
          </a:xfrm>
          <a:prstGeom prst="rect">
            <a:avLst/>
          </a:prstGeom>
          <a:noFill/>
        </p:spPr>
        <p:txBody>
          <a:bodyPr wrap="square" lIns="0" tIns="0" rIns="0" bIns="0" rtlCol="0">
            <a:spAutoFit/>
          </a:bodyPr>
          <a:lstStyle/>
          <a:p>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Social Marketing</a:t>
            </a:r>
          </a:p>
        </p:txBody>
      </p:sp>
      <p:sp>
        <p:nvSpPr>
          <p:cNvPr id="15" name="TextBox 14"/>
          <p:cNvSpPr txBox="1"/>
          <p:nvPr/>
        </p:nvSpPr>
        <p:spPr>
          <a:xfrm>
            <a:off x="8860451" y="2219875"/>
            <a:ext cx="2546215" cy="328551"/>
          </a:xfrm>
          <a:prstGeom prst="rect">
            <a:avLst/>
          </a:prstGeom>
          <a:noFill/>
        </p:spPr>
        <p:txBody>
          <a:bodyPr wrap="square" lIns="0" tIns="0" rIns="0" bIns="0" rtlCol="0">
            <a:spAutoFit/>
          </a:bodyPr>
          <a:lstStyle/>
          <a:p>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25%</a:t>
            </a:r>
          </a:p>
        </p:txBody>
      </p:sp>
      <p:sp>
        <p:nvSpPr>
          <p:cNvPr id="17" name="TextBox 16"/>
          <p:cNvSpPr txBox="1"/>
          <p:nvPr/>
        </p:nvSpPr>
        <p:spPr>
          <a:xfrm>
            <a:off x="778864" y="4384359"/>
            <a:ext cx="2546349" cy="330200"/>
          </a:xfrm>
          <a:prstGeom prst="rect">
            <a:avLst/>
          </a:prstGeom>
          <a:noFill/>
        </p:spPr>
        <p:txBody>
          <a:bodyPr wrap="square" lIns="0" tIns="0" rIns="0" bIns="0" rtlCol="0">
            <a:spAutoFit/>
          </a:bodyPr>
          <a:lstStyle/>
          <a:p>
            <a:pPr algn="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8" name="TextBox 17"/>
          <p:cNvSpPr txBox="1"/>
          <p:nvPr/>
        </p:nvSpPr>
        <p:spPr>
          <a:xfrm>
            <a:off x="778936" y="4119236"/>
            <a:ext cx="2546215" cy="205740"/>
          </a:xfrm>
          <a:prstGeom prst="rect">
            <a:avLst/>
          </a:prstGeom>
          <a:noFill/>
        </p:spPr>
        <p:txBody>
          <a:bodyPr wrap="square" lIns="0" tIns="0" rIns="0" bIns="0" rtlCol="0">
            <a:spAutoFit/>
          </a:bodyPr>
          <a:lstStyle/>
          <a:p>
            <a:pPr algn="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Web Development</a:t>
            </a:r>
          </a:p>
        </p:txBody>
      </p:sp>
      <p:sp>
        <p:nvSpPr>
          <p:cNvPr id="19" name="TextBox 18"/>
          <p:cNvSpPr txBox="1"/>
          <p:nvPr/>
        </p:nvSpPr>
        <p:spPr>
          <a:xfrm>
            <a:off x="778936" y="3771268"/>
            <a:ext cx="2546215" cy="328551"/>
          </a:xfrm>
          <a:prstGeom prst="rect">
            <a:avLst/>
          </a:prstGeom>
          <a:noFill/>
        </p:spPr>
        <p:txBody>
          <a:bodyPr wrap="square" lIns="0" tIns="0" rIns="0" bIns="0" rtlCol="0">
            <a:spAutoFit/>
          </a:bodyPr>
          <a:lstStyle/>
          <a:p>
            <a:pPr algn="r"/>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16%</a:t>
            </a:r>
          </a:p>
        </p:txBody>
      </p:sp>
      <p:cxnSp>
        <p:nvCxnSpPr>
          <p:cNvPr id="20" name="Straight Connector 19"/>
          <p:cNvCxnSpPr/>
          <p:nvPr/>
        </p:nvCxnSpPr>
        <p:spPr>
          <a:xfrm>
            <a:off x="3568701" y="4270736"/>
            <a:ext cx="82232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20000" y="4723373"/>
            <a:ext cx="996767"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860379" y="4834040"/>
            <a:ext cx="2546349" cy="33020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9" name="TextBox 28"/>
          <p:cNvSpPr txBox="1"/>
          <p:nvPr/>
        </p:nvSpPr>
        <p:spPr>
          <a:xfrm>
            <a:off x="8860451" y="4568917"/>
            <a:ext cx="2546215" cy="205740"/>
          </a:xfrm>
          <a:prstGeom prst="rect">
            <a:avLst/>
          </a:prstGeom>
          <a:noFill/>
        </p:spPr>
        <p:txBody>
          <a:bodyPr wrap="square" lIns="0" tIns="0" rIns="0" bIns="0" rtlCol="0">
            <a:spAutoFit/>
          </a:bodyPr>
          <a:lstStyle/>
          <a:p>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Mobile Apps</a:t>
            </a:r>
          </a:p>
        </p:txBody>
      </p:sp>
      <p:sp>
        <p:nvSpPr>
          <p:cNvPr id="30" name="TextBox 29"/>
          <p:cNvSpPr txBox="1"/>
          <p:nvPr/>
        </p:nvSpPr>
        <p:spPr>
          <a:xfrm>
            <a:off x="8860451" y="4220949"/>
            <a:ext cx="2546215" cy="328551"/>
          </a:xfrm>
          <a:prstGeom prst="rect">
            <a:avLst/>
          </a:prstGeom>
          <a:noFill/>
        </p:spPr>
        <p:txBody>
          <a:bodyPr wrap="square" lIns="0" tIns="0" rIns="0" bIns="0" rtlCol="0">
            <a:spAutoFit/>
          </a:bodyPr>
          <a:lstStyle/>
          <a:p>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44%</a:t>
            </a:r>
          </a:p>
        </p:txBody>
      </p:sp>
      <p:sp>
        <p:nvSpPr>
          <p:cNvPr id="32" name="TextBox 31"/>
          <p:cNvSpPr txBox="1"/>
          <p:nvPr/>
        </p:nvSpPr>
        <p:spPr>
          <a:xfrm>
            <a:off x="778864" y="2778776"/>
            <a:ext cx="2546349" cy="330200"/>
          </a:xfrm>
          <a:prstGeom prst="rect">
            <a:avLst/>
          </a:prstGeom>
          <a:noFill/>
        </p:spPr>
        <p:txBody>
          <a:bodyPr wrap="square" lIns="0" tIns="0" rIns="0" bIns="0" rtlCol="0">
            <a:spAutoFit/>
          </a:bodyPr>
          <a:lstStyle/>
          <a:p>
            <a:pPr algn="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3" name="TextBox 32"/>
          <p:cNvSpPr txBox="1"/>
          <p:nvPr/>
        </p:nvSpPr>
        <p:spPr>
          <a:xfrm>
            <a:off x="778936" y="2513653"/>
            <a:ext cx="2546215" cy="205740"/>
          </a:xfrm>
          <a:prstGeom prst="rect">
            <a:avLst/>
          </a:prstGeom>
          <a:noFill/>
        </p:spPr>
        <p:txBody>
          <a:bodyPr wrap="square" lIns="0" tIns="0" rIns="0" bIns="0" rtlCol="0">
            <a:spAutoFit/>
          </a:bodyPr>
          <a:lstStyle/>
          <a:p>
            <a:pPr algn="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Web Design</a:t>
            </a:r>
          </a:p>
        </p:txBody>
      </p:sp>
      <p:sp>
        <p:nvSpPr>
          <p:cNvPr id="34" name="TextBox 33"/>
          <p:cNvSpPr txBox="1"/>
          <p:nvPr/>
        </p:nvSpPr>
        <p:spPr>
          <a:xfrm>
            <a:off x="778936" y="2165685"/>
            <a:ext cx="2546215" cy="328551"/>
          </a:xfrm>
          <a:prstGeom prst="rect">
            <a:avLst/>
          </a:prstGeom>
          <a:noFill/>
        </p:spPr>
        <p:txBody>
          <a:bodyPr wrap="square" lIns="0" tIns="0" rIns="0" bIns="0" rtlCol="0">
            <a:spAutoFit/>
          </a:bodyPr>
          <a:lstStyle/>
          <a:p>
            <a:pPr algn="r"/>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15%</a:t>
            </a:r>
          </a:p>
        </p:txBody>
      </p:sp>
      <p:cxnSp>
        <p:nvCxnSpPr>
          <p:cNvPr id="35" name="Straight Connector 34"/>
          <p:cNvCxnSpPr/>
          <p:nvPr/>
        </p:nvCxnSpPr>
        <p:spPr>
          <a:xfrm>
            <a:off x="3568701" y="2665153"/>
            <a:ext cx="147954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175191" y="4043416"/>
            <a:ext cx="1835211" cy="615553"/>
          </a:xfrm>
          <a:prstGeom prst="rect">
            <a:avLst/>
          </a:prstGeom>
          <a:noFill/>
        </p:spPr>
        <p:txBody>
          <a:bodyPr wrap="square" lIns="0" tIns="0" rIns="0" bIns="0" rtlCol="0">
            <a:spAutoFit/>
          </a:bodyPr>
          <a:lstStyle/>
          <a:p>
            <a:pPr algn="ctr">
              <a:lnSpc>
                <a:spcPts val="1200"/>
              </a:lnSpc>
              <a:spcAft>
                <a:spcPts val="600"/>
              </a:spcAft>
            </a:pP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is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te</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00"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ipsum</a:t>
            </a:r>
            <a:r>
              <a:rPr lang="en-US" sz="1000"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a:t>
            </a:r>
          </a:p>
        </p:txBody>
      </p:sp>
      <p:sp>
        <p:nvSpPr>
          <p:cNvPr id="42" name="TextBox 41"/>
          <p:cNvSpPr txBox="1"/>
          <p:nvPr/>
        </p:nvSpPr>
        <p:spPr>
          <a:xfrm>
            <a:off x="5060889" y="3456607"/>
            <a:ext cx="2063813" cy="617990"/>
          </a:xfrm>
          <a:prstGeom prst="rect">
            <a:avLst/>
          </a:prstGeom>
          <a:noFill/>
        </p:spPr>
        <p:txBody>
          <a:bodyPr wrap="square" lIns="0" tIns="0" rIns="0" bIns="0" rtlCol="0">
            <a:spAutoFit/>
          </a:bodyPr>
          <a:lstStyle/>
          <a:p>
            <a:pPr algn="ctr">
              <a:lnSpc>
                <a:spcPts val="1600"/>
              </a:lnSpc>
            </a:pPr>
            <a:r>
              <a:rPr lang="en-US" sz="1600" b="1"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Project Phase II</a:t>
            </a:r>
          </a:p>
          <a:p>
            <a:pPr algn="ctr">
              <a:lnSpc>
                <a:spcPts val="1600"/>
              </a:lnSpc>
            </a:pPr>
            <a:r>
              <a:rPr lang="en-US" sz="1600" b="1"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Pre-Implementation</a:t>
            </a:r>
          </a:p>
        </p:txBody>
      </p:sp>
      <p:grpSp>
        <p:nvGrpSpPr>
          <p:cNvPr id="23" name="Group 6_1">
            <a:extLst>
              <a:ext uri="{FF2B5EF4-FFF2-40B4-BE49-F238E27FC236}">
                <a16:creationId xmlns:a16="http://schemas.microsoft.com/office/drawing/2014/main" id="{5F362023-820F-4ACD-BE1D-24E2875802AC}"/>
              </a:ext>
            </a:extLst>
          </p:cNvPr>
          <p:cNvGrpSpPr/>
          <p:nvPr/>
        </p:nvGrpSpPr>
        <p:grpSpPr>
          <a:xfrm>
            <a:off x="-2" y="303282"/>
            <a:ext cx="5294506" cy="707886"/>
            <a:chOff x="-2" y="303282"/>
            <a:chExt cx="5294506" cy="707886"/>
          </a:xfrm>
        </p:grpSpPr>
        <p:sp>
          <p:nvSpPr>
            <p:cNvPr id="24" name="矩形 23">
              <a:extLst>
                <a:ext uri="{FF2B5EF4-FFF2-40B4-BE49-F238E27FC236}">
                  <a16:creationId xmlns:a16="http://schemas.microsoft.com/office/drawing/2014/main" id="{A27D3D82-F90E-4663-93DC-1E6E0ADB0011}"/>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5" name="文本框 24">
              <a:extLst>
                <a:ext uri="{FF2B5EF4-FFF2-40B4-BE49-F238E27FC236}">
                  <a16:creationId xmlns:a16="http://schemas.microsoft.com/office/drawing/2014/main" id="{3EB2B6B6-17C5-4465-A895-C9F3B5729A4E}"/>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不足之处</a:t>
              </a:r>
            </a:p>
          </p:txBody>
        </p:sp>
      </p:grpSp>
      <p:pic>
        <p:nvPicPr>
          <p:cNvPr id="2" name="图片 1">
            <a:extLst>
              <a:ext uri="{FF2B5EF4-FFF2-40B4-BE49-F238E27FC236}">
                <a16:creationId xmlns:a16="http://schemas.microsoft.com/office/drawing/2014/main" id="{E02DBC69-267C-4E52-BBDC-700A53A3F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right)">
                                      <p:cBhvr>
                                        <p:cTn id="15" dur="500"/>
                                        <p:tgtEl>
                                          <p:spTgt spid="3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right)">
                                      <p:cBhvr>
                                        <p:cTn id="47" dur="500"/>
                                        <p:tgtEl>
                                          <p:spTgt spid="2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500"/>
                                        <p:tgtEl>
                                          <p:spTgt spid="27"/>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3" grpId="0"/>
      <p:bldP spid="14" grpId="0"/>
      <p:bldP spid="15" grpId="0"/>
      <p:bldP spid="17" grpId="0"/>
      <p:bldP spid="18" grpId="0"/>
      <p:bldP spid="19" grpId="0"/>
      <p:bldP spid="28" grpId="0"/>
      <p:bldP spid="29" grpId="0"/>
      <p:bldP spid="30" grpId="0"/>
      <p:bldP spid="32" grpId="0"/>
      <p:bldP spid="33" grpId="0"/>
      <p:bldP spid="34" grpId="0"/>
      <p:bldP spid="41"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217439" y="2167467"/>
            <a:ext cx="5600487" cy="3451013"/>
            <a:chOff x="2413079" y="1625600"/>
            <a:chExt cx="4200365" cy="2588260"/>
          </a:xfrm>
        </p:grpSpPr>
        <p:graphicFrame>
          <p:nvGraphicFramePr>
            <p:cNvPr id="4" name="Diagram 3"/>
            <p:cNvGraphicFramePr/>
            <p:nvPr>
              <p:extLst>
                <p:ext uri="{D42A27DB-BD31-4B8C-83A1-F6EECF244321}">
                  <p14:modId xmlns:p14="http://schemas.microsoft.com/office/powerpoint/2010/main" val="2322360978"/>
                </p:ext>
              </p:extLst>
            </p:nvPr>
          </p:nvGraphicFramePr>
          <p:xfrm>
            <a:off x="2413079" y="1625600"/>
            <a:ext cx="4200365" cy="2588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3321714" y="1728663"/>
              <a:ext cx="2368693" cy="2341870"/>
              <a:chOff x="3321714" y="1728663"/>
              <a:chExt cx="2368693" cy="2341870"/>
            </a:xfrm>
          </p:grpSpPr>
          <p:sp>
            <p:nvSpPr>
              <p:cNvPr id="12" name="Oval 11"/>
              <p:cNvSpPr/>
              <p:nvPr/>
            </p:nvSpPr>
            <p:spPr>
              <a:xfrm>
                <a:off x="3970971" y="2476500"/>
                <a:ext cx="1084580" cy="1084580"/>
              </a:xfrm>
              <a:prstGeom prst="ellipse">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ts val="1700"/>
                  </a:lnSpc>
                </a:pPr>
                <a:r>
                  <a:rPr lang="en-US" sz="1335" b="1"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SERVICES WORK-FLOW</a:t>
                </a:r>
              </a:p>
            </p:txBody>
          </p:sp>
          <p:sp>
            <p:nvSpPr>
              <p:cNvPr id="13" name="Freeform 46"/>
              <p:cNvSpPr>
                <a:spLocks noEditPoints="1"/>
              </p:cNvSpPr>
              <p:nvPr/>
            </p:nvSpPr>
            <p:spPr bwMode="auto">
              <a:xfrm>
                <a:off x="3723003" y="3792093"/>
                <a:ext cx="276546" cy="278440"/>
              </a:xfrm>
              <a:custGeom>
                <a:avLst/>
                <a:gdLst>
                  <a:gd name="T0" fmla="*/ 0 w 221"/>
                  <a:gd name="T1" fmla="*/ 83 h 222"/>
                  <a:gd name="T2" fmla="*/ 11 w 221"/>
                  <a:gd name="T3" fmla="*/ 54 h 222"/>
                  <a:gd name="T4" fmla="*/ 43 w 221"/>
                  <a:gd name="T5" fmla="*/ 62 h 222"/>
                  <a:gd name="T6" fmla="*/ 51 w 221"/>
                  <a:gd name="T7" fmla="*/ 52 h 222"/>
                  <a:gd name="T8" fmla="*/ 60 w 221"/>
                  <a:gd name="T9" fmla="*/ 44 h 222"/>
                  <a:gd name="T10" fmla="*/ 52 w 221"/>
                  <a:gd name="T11" fmla="*/ 13 h 222"/>
                  <a:gd name="T12" fmla="*/ 80 w 221"/>
                  <a:gd name="T13" fmla="*/ 1 h 222"/>
                  <a:gd name="T14" fmla="*/ 97 w 221"/>
                  <a:gd name="T15" fmla="*/ 29 h 222"/>
                  <a:gd name="T16" fmla="*/ 103 w 221"/>
                  <a:gd name="T17" fmla="*/ 28 h 222"/>
                  <a:gd name="T18" fmla="*/ 110 w 221"/>
                  <a:gd name="T19" fmla="*/ 28 h 222"/>
                  <a:gd name="T20" fmla="*/ 122 w 221"/>
                  <a:gd name="T21" fmla="*/ 29 h 222"/>
                  <a:gd name="T22" fmla="*/ 138 w 221"/>
                  <a:gd name="T23" fmla="*/ 0 h 222"/>
                  <a:gd name="T24" fmla="*/ 167 w 221"/>
                  <a:gd name="T25" fmla="*/ 12 h 222"/>
                  <a:gd name="T26" fmla="*/ 159 w 221"/>
                  <a:gd name="T27" fmla="*/ 44 h 222"/>
                  <a:gd name="T28" fmla="*/ 169 w 221"/>
                  <a:gd name="T29" fmla="*/ 52 h 222"/>
                  <a:gd name="T30" fmla="*/ 177 w 221"/>
                  <a:gd name="T31" fmla="*/ 61 h 222"/>
                  <a:gd name="T32" fmla="*/ 209 w 221"/>
                  <a:gd name="T33" fmla="*/ 53 h 222"/>
                  <a:gd name="T34" fmla="*/ 221 w 221"/>
                  <a:gd name="T35" fmla="*/ 81 h 222"/>
                  <a:gd name="T36" fmla="*/ 192 w 221"/>
                  <a:gd name="T37" fmla="*/ 98 h 222"/>
                  <a:gd name="T38" fmla="*/ 193 w 221"/>
                  <a:gd name="T39" fmla="*/ 104 h 222"/>
                  <a:gd name="T40" fmla="*/ 193 w 221"/>
                  <a:gd name="T41" fmla="*/ 111 h 222"/>
                  <a:gd name="T42" fmla="*/ 193 w 221"/>
                  <a:gd name="T43" fmla="*/ 123 h 222"/>
                  <a:gd name="T44" fmla="*/ 221 w 221"/>
                  <a:gd name="T45" fmla="*/ 139 h 222"/>
                  <a:gd name="T46" fmla="*/ 210 w 221"/>
                  <a:gd name="T47" fmla="*/ 168 h 222"/>
                  <a:gd name="T48" fmla="*/ 178 w 221"/>
                  <a:gd name="T49" fmla="*/ 160 h 222"/>
                  <a:gd name="T50" fmla="*/ 169 w 221"/>
                  <a:gd name="T51" fmla="*/ 170 h 222"/>
                  <a:gd name="T52" fmla="*/ 160 w 221"/>
                  <a:gd name="T53" fmla="*/ 178 h 222"/>
                  <a:gd name="T54" fmla="*/ 169 w 221"/>
                  <a:gd name="T55" fmla="*/ 209 h 222"/>
                  <a:gd name="T56" fmla="*/ 141 w 221"/>
                  <a:gd name="T57" fmla="*/ 221 h 222"/>
                  <a:gd name="T58" fmla="*/ 124 w 221"/>
                  <a:gd name="T59" fmla="*/ 193 h 222"/>
                  <a:gd name="T60" fmla="*/ 117 w 221"/>
                  <a:gd name="T61" fmla="*/ 194 h 222"/>
                  <a:gd name="T62" fmla="*/ 110 w 221"/>
                  <a:gd name="T63" fmla="*/ 194 h 222"/>
                  <a:gd name="T64" fmla="*/ 99 w 221"/>
                  <a:gd name="T65" fmla="*/ 193 h 222"/>
                  <a:gd name="T66" fmla="*/ 82 w 221"/>
                  <a:gd name="T67" fmla="*/ 222 h 222"/>
                  <a:gd name="T68" fmla="*/ 54 w 221"/>
                  <a:gd name="T69" fmla="*/ 210 h 222"/>
                  <a:gd name="T70" fmla="*/ 62 w 221"/>
                  <a:gd name="T71" fmla="*/ 178 h 222"/>
                  <a:gd name="T72" fmla="*/ 52 w 221"/>
                  <a:gd name="T73" fmla="*/ 170 h 222"/>
                  <a:gd name="T74" fmla="*/ 44 w 221"/>
                  <a:gd name="T75" fmla="*/ 161 h 222"/>
                  <a:gd name="T76" fmla="*/ 12 w 221"/>
                  <a:gd name="T77" fmla="*/ 169 h 222"/>
                  <a:gd name="T78" fmla="*/ 0 w 221"/>
                  <a:gd name="T79" fmla="*/ 141 h 222"/>
                  <a:gd name="T80" fmla="*/ 28 w 221"/>
                  <a:gd name="T81" fmla="*/ 124 h 222"/>
                  <a:gd name="T82" fmla="*/ 27 w 221"/>
                  <a:gd name="T83" fmla="*/ 118 h 222"/>
                  <a:gd name="T84" fmla="*/ 27 w 221"/>
                  <a:gd name="T85" fmla="*/ 111 h 222"/>
                  <a:gd name="T86" fmla="*/ 28 w 221"/>
                  <a:gd name="T87" fmla="*/ 99 h 222"/>
                  <a:gd name="T88" fmla="*/ 0 w 221"/>
                  <a:gd name="T89" fmla="*/ 83 h 222"/>
                  <a:gd name="T90" fmla="*/ 69 w 221"/>
                  <a:gd name="T91" fmla="*/ 111 h 222"/>
                  <a:gd name="T92" fmla="*/ 72 w 221"/>
                  <a:gd name="T93" fmla="*/ 126 h 222"/>
                  <a:gd name="T94" fmla="*/ 80 w 221"/>
                  <a:gd name="T95" fmla="*/ 140 h 222"/>
                  <a:gd name="T96" fmla="*/ 93 w 221"/>
                  <a:gd name="T97" fmla="*/ 149 h 222"/>
                  <a:gd name="T98" fmla="*/ 110 w 221"/>
                  <a:gd name="T99" fmla="*/ 153 h 222"/>
                  <a:gd name="T100" fmla="*/ 125 w 221"/>
                  <a:gd name="T101" fmla="*/ 150 h 222"/>
                  <a:gd name="T102" fmla="*/ 139 w 221"/>
                  <a:gd name="T103" fmla="*/ 141 h 222"/>
                  <a:gd name="T104" fmla="*/ 148 w 221"/>
                  <a:gd name="T105" fmla="*/ 128 h 222"/>
                  <a:gd name="T106" fmla="*/ 152 w 221"/>
                  <a:gd name="T107" fmla="*/ 111 h 222"/>
                  <a:gd name="T108" fmla="*/ 149 w 221"/>
                  <a:gd name="T109" fmla="*/ 96 h 222"/>
                  <a:gd name="T110" fmla="*/ 141 w 221"/>
                  <a:gd name="T111" fmla="*/ 82 h 222"/>
                  <a:gd name="T112" fmla="*/ 127 w 221"/>
                  <a:gd name="T113" fmla="*/ 73 h 222"/>
                  <a:gd name="T114" fmla="*/ 110 w 221"/>
                  <a:gd name="T115" fmla="*/ 69 h 222"/>
                  <a:gd name="T116" fmla="*/ 95 w 221"/>
                  <a:gd name="T117" fmla="*/ 72 h 222"/>
                  <a:gd name="T118" fmla="*/ 82 w 221"/>
                  <a:gd name="T119" fmla="*/ 81 h 222"/>
                  <a:gd name="T120" fmla="*/ 72 w 221"/>
                  <a:gd name="T121" fmla="*/ 94 h 222"/>
                  <a:gd name="T122" fmla="*/ 69 w 221"/>
                  <a:gd name="T123" fmla="*/ 11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1" h="222">
                    <a:moveTo>
                      <a:pt x="0" y="83"/>
                    </a:moveTo>
                    <a:cubicBezTo>
                      <a:pt x="2" y="74"/>
                      <a:pt x="6" y="64"/>
                      <a:pt x="11" y="54"/>
                    </a:cubicBezTo>
                    <a:cubicBezTo>
                      <a:pt x="43" y="62"/>
                      <a:pt x="43" y="62"/>
                      <a:pt x="43" y="62"/>
                    </a:cubicBezTo>
                    <a:cubicBezTo>
                      <a:pt x="45" y="59"/>
                      <a:pt x="48" y="55"/>
                      <a:pt x="51" y="52"/>
                    </a:cubicBezTo>
                    <a:cubicBezTo>
                      <a:pt x="54" y="49"/>
                      <a:pt x="57" y="47"/>
                      <a:pt x="60" y="44"/>
                    </a:cubicBezTo>
                    <a:cubicBezTo>
                      <a:pt x="52" y="13"/>
                      <a:pt x="52" y="13"/>
                      <a:pt x="52" y="13"/>
                    </a:cubicBezTo>
                    <a:cubicBezTo>
                      <a:pt x="61" y="7"/>
                      <a:pt x="70" y="3"/>
                      <a:pt x="80" y="1"/>
                    </a:cubicBezTo>
                    <a:cubicBezTo>
                      <a:pt x="97" y="29"/>
                      <a:pt x="97" y="29"/>
                      <a:pt x="97" y="29"/>
                    </a:cubicBezTo>
                    <a:cubicBezTo>
                      <a:pt x="99" y="29"/>
                      <a:pt x="101" y="28"/>
                      <a:pt x="103" y="28"/>
                    </a:cubicBezTo>
                    <a:cubicBezTo>
                      <a:pt x="105" y="28"/>
                      <a:pt x="108" y="28"/>
                      <a:pt x="110" y="28"/>
                    </a:cubicBezTo>
                    <a:cubicBezTo>
                      <a:pt x="114" y="28"/>
                      <a:pt x="118" y="28"/>
                      <a:pt x="122" y="29"/>
                    </a:cubicBezTo>
                    <a:cubicBezTo>
                      <a:pt x="138" y="0"/>
                      <a:pt x="138" y="0"/>
                      <a:pt x="138" y="0"/>
                    </a:cubicBezTo>
                    <a:cubicBezTo>
                      <a:pt x="147" y="2"/>
                      <a:pt x="157" y="6"/>
                      <a:pt x="167" y="12"/>
                    </a:cubicBezTo>
                    <a:cubicBezTo>
                      <a:pt x="159" y="44"/>
                      <a:pt x="159" y="44"/>
                      <a:pt x="159" y="44"/>
                    </a:cubicBezTo>
                    <a:cubicBezTo>
                      <a:pt x="163" y="46"/>
                      <a:pt x="166" y="49"/>
                      <a:pt x="169" y="52"/>
                    </a:cubicBezTo>
                    <a:cubicBezTo>
                      <a:pt x="172" y="55"/>
                      <a:pt x="175" y="58"/>
                      <a:pt x="177" y="61"/>
                    </a:cubicBezTo>
                    <a:cubicBezTo>
                      <a:pt x="209" y="53"/>
                      <a:pt x="209" y="53"/>
                      <a:pt x="209" y="53"/>
                    </a:cubicBezTo>
                    <a:cubicBezTo>
                      <a:pt x="214" y="61"/>
                      <a:pt x="218" y="71"/>
                      <a:pt x="221" y="81"/>
                    </a:cubicBezTo>
                    <a:cubicBezTo>
                      <a:pt x="192" y="98"/>
                      <a:pt x="192" y="98"/>
                      <a:pt x="192" y="98"/>
                    </a:cubicBezTo>
                    <a:cubicBezTo>
                      <a:pt x="193" y="100"/>
                      <a:pt x="193" y="102"/>
                      <a:pt x="193" y="104"/>
                    </a:cubicBezTo>
                    <a:cubicBezTo>
                      <a:pt x="193" y="106"/>
                      <a:pt x="193" y="108"/>
                      <a:pt x="193" y="111"/>
                    </a:cubicBezTo>
                    <a:cubicBezTo>
                      <a:pt x="193" y="115"/>
                      <a:pt x="193" y="119"/>
                      <a:pt x="193" y="123"/>
                    </a:cubicBezTo>
                    <a:cubicBezTo>
                      <a:pt x="221" y="139"/>
                      <a:pt x="221" y="139"/>
                      <a:pt x="221" y="139"/>
                    </a:cubicBezTo>
                    <a:cubicBezTo>
                      <a:pt x="219" y="148"/>
                      <a:pt x="215" y="158"/>
                      <a:pt x="210" y="168"/>
                    </a:cubicBezTo>
                    <a:cubicBezTo>
                      <a:pt x="178" y="160"/>
                      <a:pt x="178" y="160"/>
                      <a:pt x="178" y="160"/>
                    </a:cubicBezTo>
                    <a:cubicBezTo>
                      <a:pt x="175" y="163"/>
                      <a:pt x="172" y="167"/>
                      <a:pt x="169" y="170"/>
                    </a:cubicBezTo>
                    <a:cubicBezTo>
                      <a:pt x="167" y="173"/>
                      <a:pt x="164" y="175"/>
                      <a:pt x="160" y="178"/>
                    </a:cubicBezTo>
                    <a:cubicBezTo>
                      <a:pt x="169" y="209"/>
                      <a:pt x="169" y="209"/>
                      <a:pt x="169" y="209"/>
                    </a:cubicBezTo>
                    <a:cubicBezTo>
                      <a:pt x="160" y="215"/>
                      <a:pt x="151" y="219"/>
                      <a:pt x="141" y="221"/>
                    </a:cubicBezTo>
                    <a:cubicBezTo>
                      <a:pt x="124" y="193"/>
                      <a:pt x="124" y="193"/>
                      <a:pt x="124" y="193"/>
                    </a:cubicBezTo>
                    <a:cubicBezTo>
                      <a:pt x="122" y="193"/>
                      <a:pt x="120" y="194"/>
                      <a:pt x="117" y="194"/>
                    </a:cubicBezTo>
                    <a:cubicBezTo>
                      <a:pt x="115" y="194"/>
                      <a:pt x="113" y="194"/>
                      <a:pt x="110" y="194"/>
                    </a:cubicBezTo>
                    <a:cubicBezTo>
                      <a:pt x="106" y="194"/>
                      <a:pt x="103" y="194"/>
                      <a:pt x="99" y="193"/>
                    </a:cubicBezTo>
                    <a:cubicBezTo>
                      <a:pt x="82" y="222"/>
                      <a:pt x="82" y="222"/>
                      <a:pt x="82" y="222"/>
                    </a:cubicBezTo>
                    <a:cubicBezTo>
                      <a:pt x="73" y="220"/>
                      <a:pt x="64" y="216"/>
                      <a:pt x="54" y="210"/>
                    </a:cubicBezTo>
                    <a:cubicBezTo>
                      <a:pt x="62" y="178"/>
                      <a:pt x="62" y="178"/>
                      <a:pt x="62" y="178"/>
                    </a:cubicBezTo>
                    <a:cubicBezTo>
                      <a:pt x="58" y="176"/>
                      <a:pt x="55" y="173"/>
                      <a:pt x="52" y="170"/>
                    </a:cubicBezTo>
                    <a:cubicBezTo>
                      <a:pt x="49" y="167"/>
                      <a:pt x="46" y="164"/>
                      <a:pt x="44" y="161"/>
                    </a:cubicBezTo>
                    <a:cubicBezTo>
                      <a:pt x="12" y="169"/>
                      <a:pt x="12" y="169"/>
                      <a:pt x="12" y="169"/>
                    </a:cubicBezTo>
                    <a:cubicBezTo>
                      <a:pt x="7" y="161"/>
                      <a:pt x="3" y="151"/>
                      <a:pt x="0" y="141"/>
                    </a:cubicBezTo>
                    <a:cubicBezTo>
                      <a:pt x="28" y="124"/>
                      <a:pt x="28" y="124"/>
                      <a:pt x="28" y="124"/>
                    </a:cubicBezTo>
                    <a:cubicBezTo>
                      <a:pt x="28" y="122"/>
                      <a:pt x="28" y="120"/>
                      <a:pt x="27" y="118"/>
                    </a:cubicBezTo>
                    <a:cubicBezTo>
                      <a:pt x="27" y="116"/>
                      <a:pt x="27" y="114"/>
                      <a:pt x="27" y="111"/>
                    </a:cubicBezTo>
                    <a:cubicBezTo>
                      <a:pt x="27" y="107"/>
                      <a:pt x="27" y="103"/>
                      <a:pt x="28" y="99"/>
                    </a:cubicBezTo>
                    <a:lnTo>
                      <a:pt x="0" y="83"/>
                    </a:lnTo>
                    <a:close/>
                    <a:moveTo>
                      <a:pt x="69" y="111"/>
                    </a:moveTo>
                    <a:cubicBezTo>
                      <a:pt x="69" y="116"/>
                      <a:pt x="70" y="121"/>
                      <a:pt x="72" y="126"/>
                    </a:cubicBezTo>
                    <a:cubicBezTo>
                      <a:pt x="74" y="131"/>
                      <a:pt x="76" y="136"/>
                      <a:pt x="80" y="140"/>
                    </a:cubicBezTo>
                    <a:cubicBezTo>
                      <a:pt x="84" y="144"/>
                      <a:pt x="88" y="147"/>
                      <a:pt x="93" y="149"/>
                    </a:cubicBezTo>
                    <a:cubicBezTo>
                      <a:pt x="98" y="151"/>
                      <a:pt x="104" y="153"/>
                      <a:pt x="110" y="153"/>
                    </a:cubicBezTo>
                    <a:cubicBezTo>
                      <a:pt x="115" y="153"/>
                      <a:pt x="120" y="152"/>
                      <a:pt x="125" y="150"/>
                    </a:cubicBezTo>
                    <a:cubicBezTo>
                      <a:pt x="130" y="148"/>
                      <a:pt x="135" y="145"/>
                      <a:pt x="139" y="141"/>
                    </a:cubicBezTo>
                    <a:cubicBezTo>
                      <a:pt x="143" y="138"/>
                      <a:pt x="146" y="133"/>
                      <a:pt x="148" y="128"/>
                    </a:cubicBezTo>
                    <a:cubicBezTo>
                      <a:pt x="151" y="123"/>
                      <a:pt x="152" y="117"/>
                      <a:pt x="152" y="111"/>
                    </a:cubicBezTo>
                    <a:cubicBezTo>
                      <a:pt x="152" y="106"/>
                      <a:pt x="151" y="101"/>
                      <a:pt x="149" y="96"/>
                    </a:cubicBezTo>
                    <a:cubicBezTo>
                      <a:pt x="147" y="91"/>
                      <a:pt x="144" y="86"/>
                      <a:pt x="141" y="82"/>
                    </a:cubicBezTo>
                    <a:cubicBezTo>
                      <a:pt x="137" y="78"/>
                      <a:pt x="132" y="75"/>
                      <a:pt x="127" y="73"/>
                    </a:cubicBezTo>
                    <a:cubicBezTo>
                      <a:pt x="122" y="71"/>
                      <a:pt x="117" y="69"/>
                      <a:pt x="110" y="69"/>
                    </a:cubicBezTo>
                    <a:cubicBezTo>
                      <a:pt x="105" y="69"/>
                      <a:pt x="100" y="70"/>
                      <a:pt x="95" y="72"/>
                    </a:cubicBezTo>
                    <a:cubicBezTo>
                      <a:pt x="90" y="74"/>
                      <a:pt x="86" y="77"/>
                      <a:pt x="82" y="81"/>
                    </a:cubicBezTo>
                    <a:cubicBezTo>
                      <a:pt x="78" y="84"/>
                      <a:pt x="75" y="89"/>
                      <a:pt x="72" y="94"/>
                    </a:cubicBezTo>
                    <a:cubicBezTo>
                      <a:pt x="70" y="99"/>
                      <a:pt x="69" y="105"/>
                      <a:pt x="69" y="111"/>
                    </a:cubicBezTo>
                    <a:close/>
                  </a:path>
                </a:pathLst>
              </a:custGeom>
              <a:solidFill>
                <a:schemeClr val="bg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4" name="Freeform 48"/>
              <p:cNvSpPr/>
              <p:nvPr/>
            </p:nvSpPr>
            <p:spPr bwMode="auto">
              <a:xfrm>
                <a:off x="4417219" y="1728663"/>
                <a:ext cx="192084" cy="297362"/>
              </a:xfrm>
              <a:custGeom>
                <a:avLst/>
                <a:gdLst>
                  <a:gd name="T0" fmla="*/ 1 w 157"/>
                  <a:gd name="T1" fmla="*/ 99 h 245"/>
                  <a:gd name="T2" fmla="*/ 30 w 157"/>
                  <a:gd name="T3" fmla="*/ 53 h 245"/>
                  <a:gd name="T4" fmla="*/ 31 w 157"/>
                  <a:gd name="T5" fmla="*/ 48 h 245"/>
                  <a:gd name="T6" fmla="*/ 45 w 157"/>
                  <a:gd name="T7" fmla="*/ 33 h 245"/>
                  <a:gd name="T8" fmla="*/ 52 w 157"/>
                  <a:gd name="T9" fmla="*/ 0 h 245"/>
                  <a:gd name="T10" fmla="*/ 65 w 157"/>
                  <a:gd name="T11" fmla="*/ 12 h 245"/>
                  <a:gd name="T12" fmla="*/ 68 w 157"/>
                  <a:gd name="T13" fmla="*/ 20 h 245"/>
                  <a:gd name="T14" fmla="*/ 91 w 157"/>
                  <a:gd name="T15" fmla="*/ 25 h 245"/>
                  <a:gd name="T16" fmla="*/ 124 w 157"/>
                  <a:gd name="T17" fmla="*/ 50 h 245"/>
                  <a:gd name="T18" fmla="*/ 141 w 157"/>
                  <a:gd name="T19" fmla="*/ 87 h 245"/>
                  <a:gd name="T20" fmla="*/ 146 w 157"/>
                  <a:gd name="T21" fmla="*/ 120 h 245"/>
                  <a:gd name="T22" fmla="*/ 120 w 157"/>
                  <a:gd name="T23" fmla="*/ 177 h 245"/>
                  <a:gd name="T24" fmla="*/ 112 w 157"/>
                  <a:gd name="T25" fmla="*/ 179 h 245"/>
                  <a:gd name="T26" fmla="*/ 110 w 157"/>
                  <a:gd name="T27" fmla="*/ 182 h 245"/>
                  <a:gd name="T28" fmla="*/ 111 w 157"/>
                  <a:gd name="T29" fmla="*/ 185 h 245"/>
                  <a:gd name="T30" fmla="*/ 120 w 157"/>
                  <a:gd name="T31" fmla="*/ 188 h 245"/>
                  <a:gd name="T32" fmla="*/ 124 w 157"/>
                  <a:gd name="T33" fmla="*/ 193 h 245"/>
                  <a:gd name="T34" fmla="*/ 120 w 157"/>
                  <a:gd name="T35" fmla="*/ 198 h 245"/>
                  <a:gd name="T36" fmla="*/ 112 w 157"/>
                  <a:gd name="T37" fmla="*/ 200 h 245"/>
                  <a:gd name="T38" fmla="*/ 110 w 157"/>
                  <a:gd name="T39" fmla="*/ 203 h 245"/>
                  <a:gd name="T40" fmla="*/ 111 w 157"/>
                  <a:gd name="T41" fmla="*/ 206 h 245"/>
                  <a:gd name="T42" fmla="*/ 120 w 157"/>
                  <a:gd name="T43" fmla="*/ 208 h 245"/>
                  <a:gd name="T44" fmla="*/ 143 w 157"/>
                  <a:gd name="T45" fmla="*/ 208 h 245"/>
                  <a:gd name="T46" fmla="*/ 150 w 157"/>
                  <a:gd name="T47" fmla="*/ 211 h 245"/>
                  <a:gd name="T48" fmla="*/ 156 w 157"/>
                  <a:gd name="T49" fmla="*/ 218 h 245"/>
                  <a:gd name="T50" fmla="*/ 157 w 157"/>
                  <a:gd name="T51" fmla="*/ 245 h 245"/>
                  <a:gd name="T52" fmla="*/ 21 w 157"/>
                  <a:gd name="T53" fmla="*/ 224 h 245"/>
                  <a:gd name="T54" fmla="*/ 27 w 157"/>
                  <a:gd name="T55" fmla="*/ 212 h 245"/>
                  <a:gd name="T56" fmla="*/ 35 w 157"/>
                  <a:gd name="T57" fmla="*/ 208 h 245"/>
                  <a:gd name="T58" fmla="*/ 58 w 157"/>
                  <a:gd name="T59" fmla="*/ 208 h 245"/>
                  <a:gd name="T60" fmla="*/ 66 w 157"/>
                  <a:gd name="T61" fmla="*/ 207 h 245"/>
                  <a:gd name="T62" fmla="*/ 68 w 157"/>
                  <a:gd name="T63" fmla="*/ 204 h 245"/>
                  <a:gd name="T64" fmla="*/ 67 w 157"/>
                  <a:gd name="T65" fmla="*/ 201 h 245"/>
                  <a:gd name="T66" fmla="*/ 58 w 157"/>
                  <a:gd name="T67" fmla="*/ 198 h 245"/>
                  <a:gd name="T68" fmla="*/ 54 w 157"/>
                  <a:gd name="T69" fmla="*/ 193 h 245"/>
                  <a:gd name="T70" fmla="*/ 58 w 157"/>
                  <a:gd name="T71" fmla="*/ 188 h 245"/>
                  <a:gd name="T72" fmla="*/ 66 w 157"/>
                  <a:gd name="T73" fmla="*/ 186 h 245"/>
                  <a:gd name="T74" fmla="*/ 68 w 157"/>
                  <a:gd name="T75" fmla="*/ 183 h 245"/>
                  <a:gd name="T76" fmla="*/ 67 w 157"/>
                  <a:gd name="T77" fmla="*/ 180 h 245"/>
                  <a:gd name="T78" fmla="*/ 58 w 157"/>
                  <a:gd name="T79" fmla="*/ 177 h 245"/>
                  <a:gd name="T80" fmla="*/ 30 w 157"/>
                  <a:gd name="T81" fmla="*/ 173 h 245"/>
                  <a:gd name="T82" fmla="*/ 27 w 157"/>
                  <a:gd name="T83" fmla="*/ 165 h 245"/>
                  <a:gd name="T84" fmla="*/ 27 w 157"/>
                  <a:gd name="T85" fmla="*/ 161 h 245"/>
                  <a:gd name="T86" fmla="*/ 28 w 157"/>
                  <a:gd name="T87" fmla="*/ 158 h 245"/>
                  <a:gd name="T88" fmla="*/ 33 w 157"/>
                  <a:gd name="T89" fmla="*/ 151 h 245"/>
                  <a:gd name="T90" fmla="*/ 73 w 157"/>
                  <a:gd name="T91" fmla="*/ 110 h 245"/>
                  <a:gd name="T92" fmla="*/ 76 w 157"/>
                  <a:gd name="T93" fmla="*/ 98 h 245"/>
                  <a:gd name="T94" fmla="*/ 73 w 157"/>
                  <a:gd name="T95" fmla="*/ 94 h 245"/>
                  <a:gd name="T96" fmla="*/ 63 w 157"/>
                  <a:gd name="T97" fmla="*/ 94 h 245"/>
                  <a:gd name="T98" fmla="*/ 30 w 157"/>
                  <a:gd name="T99" fmla="*/ 121 h 245"/>
                  <a:gd name="T100" fmla="*/ 28 w 157"/>
                  <a:gd name="T101" fmla="*/ 122 h 245"/>
                  <a:gd name="T102" fmla="*/ 23 w 157"/>
                  <a:gd name="T103" fmla="*/ 120 h 245"/>
                  <a:gd name="T104" fmla="*/ 16 w 157"/>
                  <a:gd name="T105" fmla="*/ 120 h 245"/>
                  <a:gd name="T106" fmla="*/ 7 w 157"/>
                  <a:gd name="T107" fmla="*/ 116 h 245"/>
                  <a:gd name="T108" fmla="*/ 0 w 157"/>
                  <a:gd name="T109" fmla="*/ 10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 h="245">
                    <a:moveTo>
                      <a:pt x="0" y="103"/>
                    </a:moveTo>
                    <a:cubicBezTo>
                      <a:pt x="0" y="101"/>
                      <a:pt x="0" y="100"/>
                      <a:pt x="1" y="99"/>
                    </a:cubicBezTo>
                    <a:cubicBezTo>
                      <a:pt x="32" y="58"/>
                      <a:pt x="32" y="58"/>
                      <a:pt x="32" y="58"/>
                    </a:cubicBezTo>
                    <a:cubicBezTo>
                      <a:pt x="30" y="56"/>
                      <a:pt x="30" y="54"/>
                      <a:pt x="30" y="53"/>
                    </a:cubicBezTo>
                    <a:cubicBezTo>
                      <a:pt x="30" y="52"/>
                      <a:pt x="30" y="51"/>
                      <a:pt x="30" y="50"/>
                    </a:cubicBezTo>
                    <a:cubicBezTo>
                      <a:pt x="30" y="49"/>
                      <a:pt x="31" y="48"/>
                      <a:pt x="31" y="48"/>
                    </a:cubicBezTo>
                    <a:cubicBezTo>
                      <a:pt x="32" y="47"/>
                      <a:pt x="32" y="47"/>
                      <a:pt x="32" y="47"/>
                    </a:cubicBezTo>
                    <a:cubicBezTo>
                      <a:pt x="37" y="42"/>
                      <a:pt x="42" y="37"/>
                      <a:pt x="45" y="33"/>
                    </a:cubicBezTo>
                    <a:cubicBezTo>
                      <a:pt x="48" y="29"/>
                      <a:pt x="51" y="26"/>
                      <a:pt x="52" y="24"/>
                    </a:cubicBezTo>
                    <a:cubicBezTo>
                      <a:pt x="52" y="0"/>
                      <a:pt x="52" y="0"/>
                      <a:pt x="52" y="0"/>
                    </a:cubicBezTo>
                    <a:cubicBezTo>
                      <a:pt x="56" y="3"/>
                      <a:pt x="58" y="5"/>
                      <a:pt x="60" y="7"/>
                    </a:cubicBezTo>
                    <a:cubicBezTo>
                      <a:pt x="62" y="9"/>
                      <a:pt x="64" y="10"/>
                      <a:pt x="65" y="12"/>
                    </a:cubicBezTo>
                    <a:cubicBezTo>
                      <a:pt x="66" y="14"/>
                      <a:pt x="67" y="16"/>
                      <a:pt x="67" y="17"/>
                    </a:cubicBezTo>
                    <a:cubicBezTo>
                      <a:pt x="68" y="18"/>
                      <a:pt x="68" y="19"/>
                      <a:pt x="68" y="20"/>
                    </a:cubicBezTo>
                    <a:cubicBezTo>
                      <a:pt x="68" y="21"/>
                      <a:pt x="68" y="21"/>
                      <a:pt x="68" y="21"/>
                    </a:cubicBezTo>
                    <a:cubicBezTo>
                      <a:pt x="76" y="21"/>
                      <a:pt x="84" y="22"/>
                      <a:pt x="91" y="25"/>
                    </a:cubicBezTo>
                    <a:cubicBezTo>
                      <a:pt x="98" y="28"/>
                      <a:pt x="104" y="31"/>
                      <a:pt x="109" y="35"/>
                    </a:cubicBezTo>
                    <a:cubicBezTo>
                      <a:pt x="115" y="39"/>
                      <a:pt x="119" y="44"/>
                      <a:pt x="124" y="50"/>
                    </a:cubicBezTo>
                    <a:cubicBezTo>
                      <a:pt x="128" y="56"/>
                      <a:pt x="131" y="62"/>
                      <a:pt x="134" y="68"/>
                    </a:cubicBezTo>
                    <a:cubicBezTo>
                      <a:pt x="137" y="74"/>
                      <a:pt x="139" y="80"/>
                      <a:pt x="141" y="87"/>
                    </a:cubicBezTo>
                    <a:cubicBezTo>
                      <a:pt x="143" y="93"/>
                      <a:pt x="144" y="99"/>
                      <a:pt x="145" y="104"/>
                    </a:cubicBezTo>
                    <a:cubicBezTo>
                      <a:pt x="146" y="110"/>
                      <a:pt x="146" y="115"/>
                      <a:pt x="146" y="120"/>
                    </a:cubicBezTo>
                    <a:cubicBezTo>
                      <a:pt x="146" y="177"/>
                      <a:pt x="146" y="177"/>
                      <a:pt x="146" y="177"/>
                    </a:cubicBezTo>
                    <a:cubicBezTo>
                      <a:pt x="120" y="177"/>
                      <a:pt x="120" y="177"/>
                      <a:pt x="120" y="177"/>
                    </a:cubicBezTo>
                    <a:cubicBezTo>
                      <a:pt x="118" y="177"/>
                      <a:pt x="116" y="177"/>
                      <a:pt x="115" y="178"/>
                    </a:cubicBezTo>
                    <a:cubicBezTo>
                      <a:pt x="114" y="178"/>
                      <a:pt x="113" y="178"/>
                      <a:pt x="112" y="179"/>
                    </a:cubicBezTo>
                    <a:cubicBezTo>
                      <a:pt x="111" y="179"/>
                      <a:pt x="111" y="180"/>
                      <a:pt x="110" y="181"/>
                    </a:cubicBezTo>
                    <a:cubicBezTo>
                      <a:pt x="110" y="181"/>
                      <a:pt x="110" y="181"/>
                      <a:pt x="110" y="182"/>
                    </a:cubicBezTo>
                    <a:cubicBezTo>
                      <a:pt x="110" y="182"/>
                      <a:pt x="110" y="182"/>
                      <a:pt x="110" y="182"/>
                    </a:cubicBezTo>
                    <a:cubicBezTo>
                      <a:pt x="110" y="183"/>
                      <a:pt x="110" y="184"/>
                      <a:pt x="111" y="185"/>
                    </a:cubicBezTo>
                    <a:cubicBezTo>
                      <a:pt x="112" y="186"/>
                      <a:pt x="113" y="186"/>
                      <a:pt x="114" y="187"/>
                    </a:cubicBezTo>
                    <a:cubicBezTo>
                      <a:pt x="115" y="187"/>
                      <a:pt x="117" y="188"/>
                      <a:pt x="120" y="188"/>
                    </a:cubicBezTo>
                    <a:cubicBezTo>
                      <a:pt x="121" y="188"/>
                      <a:pt x="122" y="188"/>
                      <a:pt x="123" y="189"/>
                    </a:cubicBezTo>
                    <a:cubicBezTo>
                      <a:pt x="124" y="190"/>
                      <a:pt x="124" y="191"/>
                      <a:pt x="124" y="193"/>
                    </a:cubicBezTo>
                    <a:cubicBezTo>
                      <a:pt x="124" y="194"/>
                      <a:pt x="124" y="195"/>
                      <a:pt x="123" y="196"/>
                    </a:cubicBezTo>
                    <a:cubicBezTo>
                      <a:pt x="122" y="198"/>
                      <a:pt x="121" y="198"/>
                      <a:pt x="120" y="198"/>
                    </a:cubicBezTo>
                    <a:cubicBezTo>
                      <a:pt x="118" y="198"/>
                      <a:pt x="116" y="198"/>
                      <a:pt x="115" y="199"/>
                    </a:cubicBezTo>
                    <a:cubicBezTo>
                      <a:pt x="114" y="199"/>
                      <a:pt x="113" y="199"/>
                      <a:pt x="112" y="200"/>
                    </a:cubicBezTo>
                    <a:cubicBezTo>
                      <a:pt x="111" y="200"/>
                      <a:pt x="111" y="201"/>
                      <a:pt x="110" y="201"/>
                    </a:cubicBezTo>
                    <a:cubicBezTo>
                      <a:pt x="110" y="202"/>
                      <a:pt x="110" y="202"/>
                      <a:pt x="110" y="203"/>
                    </a:cubicBezTo>
                    <a:cubicBezTo>
                      <a:pt x="110" y="203"/>
                      <a:pt x="110" y="203"/>
                      <a:pt x="110" y="203"/>
                    </a:cubicBezTo>
                    <a:cubicBezTo>
                      <a:pt x="110" y="204"/>
                      <a:pt x="110" y="205"/>
                      <a:pt x="111" y="206"/>
                    </a:cubicBezTo>
                    <a:cubicBezTo>
                      <a:pt x="112" y="206"/>
                      <a:pt x="113" y="207"/>
                      <a:pt x="114" y="208"/>
                    </a:cubicBezTo>
                    <a:cubicBezTo>
                      <a:pt x="115" y="208"/>
                      <a:pt x="117" y="208"/>
                      <a:pt x="120" y="208"/>
                    </a:cubicBezTo>
                    <a:cubicBezTo>
                      <a:pt x="141" y="208"/>
                      <a:pt x="141" y="208"/>
                      <a:pt x="141" y="208"/>
                    </a:cubicBezTo>
                    <a:cubicBezTo>
                      <a:pt x="141" y="208"/>
                      <a:pt x="142" y="208"/>
                      <a:pt x="143" y="208"/>
                    </a:cubicBezTo>
                    <a:cubicBezTo>
                      <a:pt x="143" y="208"/>
                      <a:pt x="145" y="209"/>
                      <a:pt x="146" y="209"/>
                    </a:cubicBezTo>
                    <a:cubicBezTo>
                      <a:pt x="147" y="210"/>
                      <a:pt x="149" y="210"/>
                      <a:pt x="150" y="211"/>
                    </a:cubicBezTo>
                    <a:cubicBezTo>
                      <a:pt x="151" y="212"/>
                      <a:pt x="152" y="213"/>
                      <a:pt x="153" y="214"/>
                    </a:cubicBezTo>
                    <a:cubicBezTo>
                      <a:pt x="154" y="215"/>
                      <a:pt x="155" y="216"/>
                      <a:pt x="156" y="218"/>
                    </a:cubicBezTo>
                    <a:cubicBezTo>
                      <a:pt x="156" y="220"/>
                      <a:pt x="157" y="222"/>
                      <a:pt x="157" y="224"/>
                    </a:cubicBezTo>
                    <a:cubicBezTo>
                      <a:pt x="157" y="245"/>
                      <a:pt x="157" y="245"/>
                      <a:pt x="157" y="245"/>
                    </a:cubicBezTo>
                    <a:cubicBezTo>
                      <a:pt x="21" y="245"/>
                      <a:pt x="21" y="245"/>
                      <a:pt x="21" y="245"/>
                    </a:cubicBezTo>
                    <a:cubicBezTo>
                      <a:pt x="21" y="224"/>
                      <a:pt x="21" y="224"/>
                      <a:pt x="21" y="224"/>
                    </a:cubicBezTo>
                    <a:cubicBezTo>
                      <a:pt x="21" y="221"/>
                      <a:pt x="22" y="218"/>
                      <a:pt x="23" y="216"/>
                    </a:cubicBezTo>
                    <a:cubicBezTo>
                      <a:pt x="24" y="214"/>
                      <a:pt x="25" y="213"/>
                      <a:pt x="27" y="212"/>
                    </a:cubicBezTo>
                    <a:cubicBezTo>
                      <a:pt x="28" y="211"/>
                      <a:pt x="30" y="210"/>
                      <a:pt x="31" y="209"/>
                    </a:cubicBezTo>
                    <a:cubicBezTo>
                      <a:pt x="33" y="209"/>
                      <a:pt x="34" y="209"/>
                      <a:pt x="35" y="208"/>
                    </a:cubicBezTo>
                    <a:cubicBezTo>
                      <a:pt x="37" y="208"/>
                      <a:pt x="37" y="208"/>
                      <a:pt x="37" y="208"/>
                    </a:cubicBezTo>
                    <a:cubicBezTo>
                      <a:pt x="58" y="208"/>
                      <a:pt x="58" y="208"/>
                      <a:pt x="58" y="208"/>
                    </a:cubicBezTo>
                    <a:cubicBezTo>
                      <a:pt x="60" y="208"/>
                      <a:pt x="62" y="208"/>
                      <a:pt x="63" y="208"/>
                    </a:cubicBezTo>
                    <a:cubicBezTo>
                      <a:pt x="64" y="207"/>
                      <a:pt x="65" y="207"/>
                      <a:pt x="66" y="207"/>
                    </a:cubicBezTo>
                    <a:cubicBezTo>
                      <a:pt x="67" y="206"/>
                      <a:pt x="67" y="206"/>
                      <a:pt x="68" y="205"/>
                    </a:cubicBezTo>
                    <a:cubicBezTo>
                      <a:pt x="68" y="204"/>
                      <a:pt x="68" y="204"/>
                      <a:pt x="68" y="204"/>
                    </a:cubicBezTo>
                    <a:cubicBezTo>
                      <a:pt x="68" y="203"/>
                      <a:pt x="68" y="203"/>
                      <a:pt x="68" y="203"/>
                    </a:cubicBezTo>
                    <a:cubicBezTo>
                      <a:pt x="68" y="202"/>
                      <a:pt x="68" y="201"/>
                      <a:pt x="67" y="201"/>
                    </a:cubicBezTo>
                    <a:cubicBezTo>
                      <a:pt x="66" y="200"/>
                      <a:pt x="65" y="199"/>
                      <a:pt x="64" y="199"/>
                    </a:cubicBezTo>
                    <a:cubicBezTo>
                      <a:pt x="62" y="198"/>
                      <a:pt x="60" y="198"/>
                      <a:pt x="58" y="198"/>
                    </a:cubicBezTo>
                    <a:cubicBezTo>
                      <a:pt x="57" y="198"/>
                      <a:pt x="56" y="198"/>
                      <a:pt x="55" y="196"/>
                    </a:cubicBezTo>
                    <a:cubicBezTo>
                      <a:pt x="54" y="195"/>
                      <a:pt x="54" y="194"/>
                      <a:pt x="54" y="193"/>
                    </a:cubicBezTo>
                    <a:cubicBezTo>
                      <a:pt x="54" y="191"/>
                      <a:pt x="54" y="190"/>
                      <a:pt x="55" y="189"/>
                    </a:cubicBezTo>
                    <a:cubicBezTo>
                      <a:pt x="56" y="188"/>
                      <a:pt x="57" y="188"/>
                      <a:pt x="58" y="188"/>
                    </a:cubicBezTo>
                    <a:cubicBezTo>
                      <a:pt x="60" y="188"/>
                      <a:pt x="61" y="187"/>
                      <a:pt x="63" y="187"/>
                    </a:cubicBezTo>
                    <a:cubicBezTo>
                      <a:pt x="64" y="187"/>
                      <a:pt x="65" y="186"/>
                      <a:pt x="66" y="186"/>
                    </a:cubicBezTo>
                    <a:cubicBezTo>
                      <a:pt x="67" y="185"/>
                      <a:pt x="67" y="185"/>
                      <a:pt x="68" y="184"/>
                    </a:cubicBezTo>
                    <a:cubicBezTo>
                      <a:pt x="68" y="184"/>
                      <a:pt x="68" y="183"/>
                      <a:pt x="68" y="183"/>
                    </a:cubicBezTo>
                    <a:cubicBezTo>
                      <a:pt x="68" y="182"/>
                      <a:pt x="68" y="182"/>
                      <a:pt x="68" y="182"/>
                    </a:cubicBezTo>
                    <a:cubicBezTo>
                      <a:pt x="68" y="181"/>
                      <a:pt x="68" y="181"/>
                      <a:pt x="67" y="180"/>
                    </a:cubicBezTo>
                    <a:cubicBezTo>
                      <a:pt x="66" y="179"/>
                      <a:pt x="65" y="179"/>
                      <a:pt x="64" y="178"/>
                    </a:cubicBezTo>
                    <a:cubicBezTo>
                      <a:pt x="62" y="177"/>
                      <a:pt x="60" y="177"/>
                      <a:pt x="58" y="177"/>
                    </a:cubicBezTo>
                    <a:cubicBezTo>
                      <a:pt x="37" y="177"/>
                      <a:pt x="37" y="177"/>
                      <a:pt x="37" y="177"/>
                    </a:cubicBezTo>
                    <a:cubicBezTo>
                      <a:pt x="34" y="177"/>
                      <a:pt x="32" y="176"/>
                      <a:pt x="30" y="173"/>
                    </a:cubicBezTo>
                    <a:cubicBezTo>
                      <a:pt x="29" y="172"/>
                      <a:pt x="28" y="171"/>
                      <a:pt x="28" y="169"/>
                    </a:cubicBezTo>
                    <a:cubicBezTo>
                      <a:pt x="27" y="168"/>
                      <a:pt x="27" y="167"/>
                      <a:pt x="27" y="165"/>
                    </a:cubicBezTo>
                    <a:cubicBezTo>
                      <a:pt x="27" y="162"/>
                      <a:pt x="27" y="162"/>
                      <a:pt x="27" y="162"/>
                    </a:cubicBezTo>
                    <a:cubicBezTo>
                      <a:pt x="27" y="162"/>
                      <a:pt x="27" y="161"/>
                      <a:pt x="27" y="161"/>
                    </a:cubicBezTo>
                    <a:cubicBezTo>
                      <a:pt x="27" y="161"/>
                      <a:pt x="27" y="160"/>
                      <a:pt x="27" y="160"/>
                    </a:cubicBezTo>
                    <a:cubicBezTo>
                      <a:pt x="27" y="160"/>
                      <a:pt x="27" y="159"/>
                      <a:pt x="28" y="158"/>
                    </a:cubicBezTo>
                    <a:cubicBezTo>
                      <a:pt x="28" y="157"/>
                      <a:pt x="29" y="156"/>
                      <a:pt x="30" y="155"/>
                    </a:cubicBezTo>
                    <a:cubicBezTo>
                      <a:pt x="31" y="153"/>
                      <a:pt x="32" y="152"/>
                      <a:pt x="33" y="151"/>
                    </a:cubicBezTo>
                    <a:cubicBezTo>
                      <a:pt x="34" y="149"/>
                      <a:pt x="35" y="147"/>
                      <a:pt x="37" y="146"/>
                    </a:cubicBezTo>
                    <a:cubicBezTo>
                      <a:pt x="73" y="110"/>
                      <a:pt x="73" y="110"/>
                      <a:pt x="73" y="110"/>
                    </a:cubicBezTo>
                    <a:cubicBezTo>
                      <a:pt x="76" y="107"/>
                      <a:pt x="77" y="105"/>
                      <a:pt x="77" y="102"/>
                    </a:cubicBezTo>
                    <a:cubicBezTo>
                      <a:pt x="77" y="101"/>
                      <a:pt x="76" y="100"/>
                      <a:pt x="76" y="98"/>
                    </a:cubicBezTo>
                    <a:cubicBezTo>
                      <a:pt x="75" y="97"/>
                      <a:pt x="75" y="96"/>
                      <a:pt x="74" y="95"/>
                    </a:cubicBezTo>
                    <a:cubicBezTo>
                      <a:pt x="73" y="94"/>
                      <a:pt x="73" y="94"/>
                      <a:pt x="73" y="94"/>
                    </a:cubicBezTo>
                    <a:cubicBezTo>
                      <a:pt x="72" y="93"/>
                      <a:pt x="70" y="92"/>
                      <a:pt x="68" y="92"/>
                    </a:cubicBezTo>
                    <a:cubicBezTo>
                      <a:pt x="66" y="92"/>
                      <a:pt x="64" y="93"/>
                      <a:pt x="63" y="94"/>
                    </a:cubicBezTo>
                    <a:cubicBezTo>
                      <a:pt x="32" y="120"/>
                      <a:pt x="32" y="120"/>
                      <a:pt x="32" y="120"/>
                    </a:cubicBezTo>
                    <a:cubicBezTo>
                      <a:pt x="31" y="121"/>
                      <a:pt x="31" y="121"/>
                      <a:pt x="30" y="121"/>
                    </a:cubicBezTo>
                    <a:cubicBezTo>
                      <a:pt x="29" y="122"/>
                      <a:pt x="29" y="122"/>
                      <a:pt x="28" y="122"/>
                    </a:cubicBezTo>
                    <a:cubicBezTo>
                      <a:pt x="28" y="122"/>
                      <a:pt x="28" y="122"/>
                      <a:pt x="28" y="122"/>
                    </a:cubicBezTo>
                    <a:cubicBezTo>
                      <a:pt x="27" y="122"/>
                      <a:pt x="26" y="122"/>
                      <a:pt x="25" y="121"/>
                    </a:cubicBezTo>
                    <a:cubicBezTo>
                      <a:pt x="24" y="121"/>
                      <a:pt x="23" y="121"/>
                      <a:pt x="23" y="120"/>
                    </a:cubicBezTo>
                    <a:cubicBezTo>
                      <a:pt x="22" y="120"/>
                      <a:pt x="21" y="119"/>
                      <a:pt x="21" y="118"/>
                    </a:cubicBezTo>
                    <a:cubicBezTo>
                      <a:pt x="20" y="119"/>
                      <a:pt x="18" y="120"/>
                      <a:pt x="16" y="120"/>
                    </a:cubicBezTo>
                    <a:cubicBezTo>
                      <a:pt x="15" y="120"/>
                      <a:pt x="13" y="120"/>
                      <a:pt x="11" y="119"/>
                    </a:cubicBezTo>
                    <a:cubicBezTo>
                      <a:pt x="10" y="118"/>
                      <a:pt x="8" y="117"/>
                      <a:pt x="7" y="116"/>
                    </a:cubicBezTo>
                    <a:cubicBezTo>
                      <a:pt x="6" y="115"/>
                      <a:pt x="6" y="115"/>
                      <a:pt x="6" y="115"/>
                    </a:cubicBezTo>
                    <a:cubicBezTo>
                      <a:pt x="2" y="111"/>
                      <a:pt x="0" y="107"/>
                      <a:pt x="0" y="103"/>
                    </a:cubicBezTo>
                    <a:close/>
                  </a:path>
                </a:pathLst>
              </a:custGeom>
              <a:solidFill>
                <a:schemeClr val="bg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5" name="Freeform 69"/>
              <p:cNvSpPr>
                <a:spLocks noEditPoints="1"/>
              </p:cNvSpPr>
              <p:nvPr/>
            </p:nvSpPr>
            <p:spPr bwMode="auto">
              <a:xfrm>
                <a:off x="5037452" y="3787330"/>
                <a:ext cx="253686" cy="253686"/>
              </a:xfrm>
              <a:custGeom>
                <a:avLst/>
                <a:gdLst>
                  <a:gd name="T0" fmla="*/ 0 w 208"/>
                  <a:gd name="T1" fmla="*/ 208 h 208"/>
                  <a:gd name="T2" fmla="*/ 29 w 208"/>
                  <a:gd name="T3" fmla="*/ 120 h 208"/>
                  <a:gd name="T4" fmla="*/ 111 w 208"/>
                  <a:gd name="T5" fmla="*/ 38 h 208"/>
                  <a:gd name="T6" fmla="*/ 118 w 208"/>
                  <a:gd name="T7" fmla="*/ 46 h 208"/>
                  <a:gd name="T8" fmla="*/ 38 w 208"/>
                  <a:gd name="T9" fmla="*/ 126 h 208"/>
                  <a:gd name="T10" fmla="*/ 34 w 208"/>
                  <a:gd name="T11" fmla="*/ 121 h 208"/>
                  <a:gd name="T12" fmla="*/ 34 w 208"/>
                  <a:gd name="T13" fmla="*/ 121 h 208"/>
                  <a:gd name="T14" fmla="*/ 30 w 208"/>
                  <a:gd name="T15" fmla="*/ 133 h 208"/>
                  <a:gd name="T16" fmla="*/ 25 w 208"/>
                  <a:gd name="T17" fmla="*/ 146 h 208"/>
                  <a:gd name="T18" fmla="*/ 21 w 208"/>
                  <a:gd name="T19" fmla="*/ 158 h 208"/>
                  <a:gd name="T20" fmla="*/ 19 w 208"/>
                  <a:gd name="T21" fmla="*/ 166 h 208"/>
                  <a:gd name="T22" fmla="*/ 16 w 208"/>
                  <a:gd name="T23" fmla="*/ 173 h 208"/>
                  <a:gd name="T24" fmla="*/ 28 w 208"/>
                  <a:gd name="T25" fmla="*/ 180 h 208"/>
                  <a:gd name="T26" fmla="*/ 35 w 208"/>
                  <a:gd name="T27" fmla="*/ 192 h 208"/>
                  <a:gd name="T28" fmla="*/ 87 w 208"/>
                  <a:gd name="T29" fmla="*/ 174 h 208"/>
                  <a:gd name="T30" fmla="*/ 87 w 208"/>
                  <a:gd name="T31" fmla="*/ 174 h 208"/>
                  <a:gd name="T32" fmla="*/ 82 w 208"/>
                  <a:gd name="T33" fmla="*/ 170 h 208"/>
                  <a:gd name="T34" fmla="*/ 162 w 208"/>
                  <a:gd name="T35" fmla="*/ 90 h 208"/>
                  <a:gd name="T36" fmla="*/ 170 w 208"/>
                  <a:gd name="T37" fmla="*/ 97 h 208"/>
                  <a:gd name="T38" fmla="*/ 88 w 208"/>
                  <a:gd name="T39" fmla="*/ 179 h 208"/>
                  <a:gd name="T40" fmla="*/ 0 w 208"/>
                  <a:gd name="T41" fmla="*/ 208 h 208"/>
                  <a:gd name="T42" fmla="*/ 48 w 208"/>
                  <a:gd name="T43" fmla="*/ 135 h 208"/>
                  <a:gd name="T44" fmla="*/ 128 w 208"/>
                  <a:gd name="T45" fmla="*/ 55 h 208"/>
                  <a:gd name="T46" fmla="*/ 136 w 208"/>
                  <a:gd name="T47" fmla="*/ 63 h 208"/>
                  <a:gd name="T48" fmla="*/ 55 w 208"/>
                  <a:gd name="T49" fmla="*/ 143 h 208"/>
                  <a:gd name="T50" fmla="*/ 48 w 208"/>
                  <a:gd name="T51" fmla="*/ 135 h 208"/>
                  <a:gd name="T52" fmla="*/ 65 w 208"/>
                  <a:gd name="T53" fmla="*/ 153 h 208"/>
                  <a:gd name="T54" fmla="*/ 145 w 208"/>
                  <a:gd name="T55" fmla="*/ 72 h 208"/>
                  <a:gd name="T56" fmla="*/ 153 w 208"/>
                  <a:gd name="T57" fmla="*/ 80 h 208"/>
                  <a:gd name="T58" fmla="*/ 73 w 208"/>
                  <a:gd name="T59" fmla="*/ 160 h 208"/>
                  <a:gd name="T60" fmla="*/ 65 w 208"/>
                  <a:gd name="T61" fmla="*/ 153 h 208"/>
                  <a:gd name="T62" fmla="*/ 118 w 208"/>
                  <a:gd name="T63" fmla="*/ 31 h 208"/>
                  <a:gd name="T64" fmla="*/ 126 w 208"/>
                  <a:gd name="T65" fmla="*/ 24 h 208"/>
                  <a:gd name="T66" fmla="*/ 185 w 208"/>
                  <a:gd name="T67" fmla="*/ 82 h 208"/>
                  <a:gd name="T68" fmla="*/ 177 w 208"/>
                  <a:gd name="T69" fmla="*/ 90 h 208"/>
                  <a:gd name="T70" fmla="*/ 118 w 208"/>
                  <a:gd name="T71" fmla="*/ 31 h 208"/>
                  <a:gd name="T72" fmla="*/ 133 w 208"/>
                  <a:gd name="T73" fmla="*/ 16 h 208"/>
                  <a:gd name="T74" fmla="*/ 140 w 208"/>
                  <a:gd name="T75" fmla="*/ 9 h 208"/>
                  <a:gd name="T76" fmla="*/ 151 w 208"/>
                  <a:gd name="T77" fmla="*/ 2 h 208"/>
                  <a:gd name="T78" fmla="*/ 162 w 208"/>
                  <a:gd name="T79" fmla="*/ 0 h 208"/>
                  <a:gd name="T80" fmla="*/ 185 w 208"/>
                  <a:gd name="T81" fmla="*/ 9 h 208"/>
                  <a:gd name="T82" fmla="*/ 199 w 208"/>
                  <a:gd name="T83" fmla="*/ 24 h 208"/>
                  <a:gd name="T84" fmla="*/ 208 w 208"/>
                  <a:gd name="T85" fmla="*/ 46 h 208"/>
                  <a:gd name="T86" fmla="*/ 206 w 208"/>
                  <a:gd name="T87" fmla="*/ 57 h 208"/>
                  <a:gd name="T88" fmla="*/ 199 w 208"/>
                  <a:gd name="T89" fmla="*/ 68 h 208"/>
                  <a:gd name="T90" fmla="*/ 192 w 208"/>
                  <a:gd name="T91" fmla="*/ 75 h 208"/>
                  <a:gd name="T92" fmla="*/ 133 w 208"/>
                  <a:gd name="T93" fmla="*/ 1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8" h="208">
                    <a:moveTo>
                      <a:pt x="0" y="208"/>
                    </a:moveTo>
                    <a:cubicBezTo>
                      <a:pt x="29" y="120"/>
                      <a:pt x="29" y="120"/>
                      <a:pt x="29" y="120"/>
                    </a:cubicBezTo>
                    <a:cubicBezTo>
                      <a:pt x="111" y="38"/>
                      <a:pt x="111" y="38"/>
                      <a:pt x="111" y="38"/>
                    </a:cubicBezTo>
                    <a:cubicBezTo>
                      <a:pt x="118" y="46"/>
                      <a:pt x="118" y="46"/>
                      <a:pt x="118" y="46"/>
                    </a:cubicBezTo>
                    <a:cubicBezTo>
                      <a:pt x="38" y="126"/>
                      <a:pt x="38" y="126"/>
                      <a:pt x="38" y="126"/>
                    </a:cubicBezTo>
                    <a:cubicBezTo>
                      <a:pt x="34" y="121"/>
                      <a:pt x="34" y="121"/>
                      <a:pt x="34" y="121"/>
                    </a:cubicBezTo>
                    <a:cubicBezTo>
                      <a:pt x="34" y="121"/>
                      <a:pt x="34" y="121"/>
                      <a:pt x="34" y="121"/>
                    </a:cubicBezTo>
                    <a:cubicBezTo>
                      <a:pt x="32" y="125"/>
                      <a:pt x="31" y="129"/>
                      <a:pt x="30" y="133"/>
                    </a:cubicBezTo>
                    <a:cubicBezTo>
                      <a:pt x="28" y="137"/>
                      <a:pt x="27" y="142"/>
                      <a:pt x="25" y="146"/>
                    </a:cubicBezTo>
                    <a:cubicBezTo>
                      <a:pt x="24" y="150"/>
                      <a:pt x="22" y="154"/>
                      <a:pt x="21" y="158"/>
                    </a:cubicBezTo>
                    <a:cubicBezTo>
                      <a:pt x="20" y="161"/>
                      <a:pt x="19" y="164"/>
                      <a:pt x="19" y="166"/>
                    </a:cubicBezTo>
                    <a:cubicBezTo>
                      <a:pt x="16" y="173"/>
                      <a:pt x="16" y="173"/>
                      <a:pt x="16" y="173"/>
                    </a:cubicBezTo>
                    <a:cubicBezTo>
                      <a:pt x="19" y="173"/>
                      <a:pt x="23" y="175"/>
                      <a:pt x="28" y="180"/>
                    </a:cubicBezTo>
                    <a:cubicBezTo>
                      <a:pt x="32" y="185"/>
                      <a:pt x="35" y="188"/>
                      <a:pt x="35" y="192"/>
                    </a:cubicBezTo>
                    <a:cubicBezTo>
                      <a:pt x="87" y="174"/>
                      <a:pt x="87" y="174"/>
                      <a:pt x="87" y="174"/>
                    </a:cubicBezTo>
                    <a:cubicBezTo>
                      <a:pt x="87" y="174"/>
                      <a:pt x="87" y="174"/>
                      <a:pt x="87" y="174"/>
                    </a:cubicBezTo>
                    <a:cubicBezTo>
                      <a:pt x="82" y="170"/>
                      <a:pt x="82" y="170"/>
                      <a:pt x="82" y="170"/>
                    </a:cubicBezTo>
                    <a:cubicBezTo>
                      <a:pt x="162" y="90"/>
                      <a:pt x="162" y="90"/>
                      <a:pt x="162" y="90"/>
                    </a:cubicBezTo>
                    <a:cubicBezTo>
                      <a:pt x="170" y="97"/>
                      <a:pt x="170" y="97"/>
                      <a:pt x="170" y="97"/>
                    </a:cubicBezTo>
                    <a:cubicBezTo>
                      <a:pt x="88" y="179"/>
                      <a:pt x="88" y="179"/>
                      <a:pt x="88" y="179"/>
                    </a:cubicBezTo>
                    <a:lnTo>
                      <a:pt x="0" y="208"/>
                    </a:lnTo>
                    <a:close/>
                    <a:moveTo>
                      <a:pt x="48" y="135"/>
                    </a:moveTo>
                    <a:cubicBezTo>
                      <a:pt x="128" y="55"/>
                      <a:pt x="128" y="55"/>
                      <a:pt x="128" y="55"/>
                    </a:cubicBezTo>
                    <a:cubicBezTo>
                      <a:pt x="136" y="63"/>
                      <a:pt x="136" y="63"/>
                      <a:pt x="136" y="63"/>
                    </a:cubicBezTo>
                    <a:cubicBezTo>
                      <a:pt x="55" y="143"/>
                      <a:pt x="55" y="143"/>
                      <a:pt x="55" y="143"/>
                    </a:cubicBezTo>
                    <a:lnTo>
                      <a:pt x="48" y="135"/>
                    </a:lnTo>
                    <a:close/>
                    <a:moveTo>
                      <a:pt x="65" y="153"/>
                    </a:moveTo>
                    <a:cubicBezTo>
                      <a:pt x="145" y="72"/>
                      <a:pt x="145" y="72"/>
                      <a:pt x="145" y="72"/>
                    </a:cubicBezTo>
                    <a:cubicBezTo>
                      <a:pt x="153" y="80"/>
                      <a:pt x="153" y="80"/>
                      <a:pt x="153" y="80"/>
                    </a:cubicBezTo>
                    <a:cubicBezTo>
                      <a:pt x="73" y="160"/>
                      <a:pt x="73" y="160"/>
                      <a:pt x="73" y="160"/>
                    </a:cubicBezTo>
                    <a:lnTo>
                      <a:pt x="65" y="153"/>
                    </a:lnTo>
                    <a:close/>
                    <a:moveTo>
                      <a:pt x="118" y="31"/>
                    </a:moveTo>
                    <a:cubicBezTo>
                      <a:pt x="126" y="24"/>
                      <a:pt x="126" y="24"/>
                      <a:pt x="126" y="24"/>
                    </a:cubicBezTo>
                    <a:cubicBezTo>
                      <a:pt x="185" y="82"/>
                      <a:pt x="185" y="82"/>
                      <a:pt x="185" y="82"/>
                    </a:cubicBezTo>
                    <a:cubicBezTo>
                      <a:pt x="177" y="90"/>
                      <a:pt x="177" y="90"/>
                      <a:pt x="177" y="90"/>
                    </a:cubicBezTo>
                    <a:lnTo>
                      <a:pt x="118" y="31"/>
                    </a:lnTo>
                    <a:close/>
                    <a:moveTo>
                      <a:pt x="133" y="16"/>
                    </a:moveTo>
                    <a:cubicBezTo>
                      <a:pt x="140" y="9"/>
                      <a:pt x="140" y="9"/>
                      <a:pt x="140" y="9"/>
                    </a:cubicBezTo>
                    <a:cubicBezTo>
                      <a:pt x="143" y="6"/>
                      <a:pt x="147" y="3"/>
                      <a:pt x="151" y="2"/>
                    </a:cubicBezTo>
                    <a:cubicBezTo>
                      <a:pt x="154" y="0"/>
                      <a:pt x="158" y="0"/>
                      <a:pt x="162" y="0"/>
                    </a:cubicBezTo>
                    <a:cubicBezTo>
                      <a:pt x="171" y="0"/>
                      <a:pt x="178" y="3"/>
                      <a:pt x="185" y="9"/>
                    </a:cubicBezTo>
                    <a:cubicBezTo>
                      <a:pt x="199" y="24"/>
                      <a:pt x="199" y="24"/>
                      <a:pt x="199" y="24"/>
                    </a:cubicBezTo>
                    <a:cubicBezTo>
                      <a:pt x="205" y="30"/>
                      <a:pt x="208" y="37"/>
                      <a:pt x="208" y="46"/>
                    </a:cubicBezTo>
                    <a:cubicBezTo>
                      <a:pt x="208" y="50"/>
                      <a:pt x="208" y="54"/>
                      <a:pt x="206" y="57"/>
                    </a:cubicBezTo>
                    <a:cubicBezTo>
                      <a:pt x="205" y="61"/>
                      <a:pt x="202" y="65"/>
                      <a:pt x="199" y="68"/>
                    </a:cubicBezTo>
                    <a:cubicBezTo>
                      <a:pt x="192" y="75"/>
                      <a:pt x="192" y="75"/>
                      <a:pt x="192" y="75"/>
                    </a:cubicBezTo>
                    <a:lnTo>
                      <a:pt x="133" y="16"/>
                    </a:lnTo>
                    <a:close/>
                  </a:path>
                </a:pathLst>
              </a:custGeom>
              <a:solidFill>
                <a:schemeClr val="bg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6" name="Freeform 76"/>
              <p:cNvSpPr>
                <a:spLocks noEditPoints="1"/>
              </p:cNvSpPr>
              <p:nvPr/>
            </p:nvSpPr>
            <p:spPr bwMode="auto">
              <a:xfrm>
                <a:off x="3321714" y="2569369"/>
                <a:ext cx="251080" cy="225424"/>
              </a:xfrm>
              <a:custGeom>
                <a:avLst/>
                <a:gdLst>
                  <a:gd name="T0" fmla="*/ 0 w 208"/>
                  <a:gd name="T1" fmla="*/ 86 h 187"/>
                  <a:gd name="T2" fmla="*/ 1 w 208"/>
                  <a:gd name="T3" fmla="*/ 84 h 187"/>
                  <a:gd name="T4" fmla="*/ 3 w 208"/>
                  <a:gd name="T5" fmla="*/ 83 h 187"/>
                  <a:gd name="T6" fmla="*/ 31 w 208"/>
                  <a:gd name="T7" fmla="*/ 83 h 187"/>
                  <a:gd name="T8" fmla="*/ 31 w 208"/>
                  <a:gd name="T9" fmla="*/ 119 h 187"/>
                  <a:gd name="T10" fmla="*/ 35 w 208"/>
                  <a:gd name="T11" fmla="*/ 131 h 187"/>
                  <a:gd name="T12" fmla="*/ 45 w 208"/>
                  <a:gd name="T13" fmla="*/ 135 h 187"/>
                  <a:gd name="T14" fmla="*/ 46 w 208"/>
                  <a:gd name="T15" fmla="*/ 135 h 187"/>
                  <a:gd name="T16" fmla="*/ 67 w 208"/>
                  <a:gd name="T17" fmla="*/ 135 h 187"/>
                  <a:gd name="T18" fmla="*/ 111 w 208"/>
                  <a:gd name="T19" fmla="*/ 134 h 187"/>
                  <a:gd name="T20" fmla="*/ 111 w 208"/>
                  <a:gd name="T21" fmla="*/ 162 h 187"/>
                  <a:gd name="T22" fmla="*/ 110 w 208"/>
                  <a:gd name="T23" fmla="*/ 165 h 187"/>
                  <a:gd name="T24" fmla="*/ 107 w 208"/>
                  <a:gd name="T25" fmla="*/ 166 h 187"/>
                  <a:gd name="T26" fmla="*/ 41 w 208"/>
                  <a:gd name="T27" fmla="*/ 166 h 187"/>
                  <a:gd name="T28" fmla="*/ 21 w 208"/>
                  <a:gd name="T29" fmla="*/ 187 h 187"/>
                  <a:gd name="T30" fmla="*/ 21 w 208"/>
                  <a:gd name="T31" fmla="*/ 166 h 187"/>
                  <a:gd name="T32" fmla="*/ 3 w 208"/>
                  <a:gd name="T33" fmla="*/ 166 h 187"/>
                  <a:gd name="T34" fmla="*/ 1 w 208"/>
                  <a:gd name="T35" fmla="*/ 165 h 187"/>
                  <a:gd name="T36" fmla="*/ 0 w 208"/>
                  <a:gd name="T37" fmla="*/ 162 h 187"/>
                  <a:gd name="T38" fmla="*/ 0 w 208"/>
                  <a:gd name="T39" fmla="*/ 86 h 187"/>
                  <a:gd name="T40" fmla="*/ 41 w 208"/>
                  <a:gd name="T41" fmla="*/ 5 h 187"/>
                  <a:gd name="T42" fmla="*/ 43 w 208"/>
                  <a:gd name="T43" fmla="*/ 1 h 187"/>
                  <a:gd name="T44" fmla="*/ 47 w 208"/>
                  <a:gd name="T45" fmla="*/ 0 h 187"/>
                  <a:gd name="T46" fmla="*/ 203 w 208"/>
                  <a:gd name="T47" fmla="*/ 0 h 187"/>
                  <a:gd name="T48" fmla="*/ 206 w 208"/>
                  <a:gd name="T49" fmla="*/ 1 h 187"/>
                  <a:gd name="T50" fmla="*/ 208 w 208"/>
                  <a:gd name="T51" fmla="*/ 5 h 187"/>
                  <a:gd name="T52" fmla="*/ 208 w 208"/>
                  <a:gd name="T53" fmla="*/ 119 h 187"/>
                  <a:gd name="T54" fmla="*/ 206 w 208"/>
                  <a:gd name="T55" fmla="*/ 123 h 187"/>
                  <a:gd name="T56" fmla="*/ 203 w 208"/>
                  <a:gd name="T57" fmla="*/ 124 h 187"/>
                  <a:gd name="T58" fmla="*/ 177 w 208"/>
                  <a:gd name="T59" fmla="*/ 124 h 187"/>
                  <a:gd name="T60" fmla="*/ 177 w 208"/>
                  <a:gd name="T61" fmla="*/ 156 h 187"/>
                  <a:gd name="T62" fmla="*/ 145 w 208"/>
                  <a:gd name="T63" fmla="*/ 124 h 187"/>
                  <a:gd name="T64" fmla="*/ 47 w 208"/>
                  <a:gd name="T65" fmla="*/ 124 h 187"/>
                  <a:gd name="T66" fmla="*/ 43 w 208"/>
                  <a:gd name="T67" fmla="*/ 123 h 187"/>
                  <a:gd name="T68" fmla="*/ 41 w 208"/>
                  <a:gd name="T69" fmla="*/ 119 h 187"/>
                  <a:gd name="T70" fmla="*/ 41 w 208"/>
                  <a:gd name="T71" fmla="*/ 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187">
                    <a:moveTo>
                      <a:pt x="0" y="86"/>
                    </a:moveTo>
                    <a:cubicBezTo>
                      <a:pt x="0" y="85"/>
                      <a:pt x="0" y="84"/>
                      <a:pt x="1" y="84"/>
                    </a:cubicBezTo>
                    <a:cubicBezTo>
                      <a:pt x="2" y="83"/>
                      <a:pt x="2" y="83"/>
                      <a:pt x="3" y="83"/>
                    </a:cubicBezTo>
                    <a:cubicBezTo>
                      <a:pt x="31" y="83"/>
                      <a:pt x="31" y="83"/>
                      <a:pt x="31" y="83"/>
                    </a:cubicBezTo>
                    <a:cubicBezTo>
                      <a:pt x="31" y="119"/>
                      <a:pt x="31" y="119"/>
                      <a:pt x="31" y="119"/>
                    </a:cubicBezTo>
                    <a:cubicBezTo>
                      <a:pt x="31" y="124"/>
                      <a:pt x="32" y="128"/>
                      <a:pt x="35" y="131"/>
                    </a:cubicBezTo>
                    <a:cubicBezTo>
                      <a:pt x="37" y="133"/>
                      <a:pt x="41" y="135"/>
                      <a:pt x="45" y="135"/>
                    </a:cubicBezTo>
                    <a:cubicBezTo>
                      <a:pt x="46" y="135"/>
                      <a:pt x="46" y="135"/>
                      <a:pt x="46" y="135"/>
                    </a:cubicBezTo>
                    <a:cubicBezTo>
                      <a:pt x="49" y="135"/>
                      <a:pt x="56" y="135"/>
                      <a:pt x="67" y="135"/>
                    </a:cubicBezTo>
                    <a:cubicBezTo>
                      <a:pt x="78" y="135"/>
                      <a:pt x="92" y="134"/>
                      <a:pt x="111" y="134"/>
                    </a:cubicBezTo>
                    <a:cubicBezTo>
                      <a:pt x="111" y="162"/>
                      <a:pt x="111" y="162"/>
                      <a:pt x="111" y="162"/>
                    </a:cubicBezTo>
                    <a:cubicBezTo>
                      <a:pt x="111" y="163"/>
                      <a:pt x="110" y="164"/>
                      <a:pt x="110" y="165"/>
                    </a:cubicBezTo>
                    <a:cubicBezTo>
                      <a:pt x="109" y="166"/>
                      <a:pt x="108" y="166"/>
                      <a:pt x="107" y="166"/>
                    </a:cubicBezTo>
                    <a:cubicBezTo>
                      <a:pt x="41" y="166"/>
                      <a:pt x="41" y="166"/>
                      <a:pt x="41" y="166"/>
                    </a:cubicBezTo>
                    <a:cubicBezTo>
                      <a:pt x="21" y="187"/>
                      <a:pt x="21" y="187"/>
                      <a:pt x="21" y="187"/>
                    </a:cubicBezTo>
                    <a:cubicBezTo>
                      <a:pt x="21" y="166"/>
                      <a:pt x="21" y="166"/>
                      <a:pt x="21" y="166"/>
                    </a:cubicBezTo>
                    <a:cubicBezTo>
                      <a:pt x="3" y="166"/>
                      <a:pt x="3" y="166"/>
                      <a:pt x="3" y="166"/>
                    </a:cubicBezTo>
                    <a:cubicBezTo>
                      <a:pt x="2" y="166"/>
                      <a:pt x="2" y="166"/>
                      <a:pt x="1" y="165"/>
                    </a:cubicBezTo>
                    <a:cubicBezTo>
                      <a:pt x="0" y="164"/>
                      <a:pt x="0" y="163"/>
                      <a:pt x="0" y="162"/>
                    </a:cubicBezTo>
                    <a:lnTo>
                      <a:pt x="0" y="86"/>
                    </a:lnTo>
                    <a:close/>
                    <a:moveTo>
                      <a:pt x="41" y="5"/>
                    </a:moveTo>
                    <a:cubicBezTo>
                      <a:pt x="41" y="3"/>
                      <a:pt x="42" y="2"/>
                      <a:pt x="43" y="1"/>
                    </a:cubicBezTo>
                    <a:cubicBezTo>
                      <a:pt x="44" y="0"/>
                      <a:pt x="45" y="0"/>
                      <a:pt x="47" y="0"/>
                    </a:cubicBezTo>
                    <a:cubicBezTo>
                      <a:pt x="203" y="0"/>
                      <a:pt x="203" y="0"/>
                      <a:pt x="203" y="0"/>
                    </a:cubicBezTo>
                    <a:cubicBezTo>
                      <a:pt x="204" y="0"/>
                      <a:pt x="205" y="0"/>
                      <a:pt x="206" y="1"/>
                    </a:cubicBezTo>
                    <a:cubicBezTo>
                      <a:pt x="207" y="2"/>
                      <a:pt x="208" y="3"/>
                      <a:pt x="208" y="5"/>
                    </a:cubicBezTo>
                    <a:cubicBezTo>
                      <a:pt x="208" y="119"/>
                      <a:pt x="208" y="119"/>
                      <a:pt x="208" y="119"/>
                    </a:cubicBezTo>
                    <a:cubicBezTo>
                      <a:pt x="208" y="121"/>
                      <a:pt x="207" y="122"/>
                      <a:pt x="206" y="123"/>
                    </a:cubicBezTo>
                    <a:cubicBezTo>
                      <a:pt x="205" y="124"/>
                      <a:pt x="204" y="124"/>
                      <a:pt x="203" y="124"/>
                    </a:cubicBezTo>
                    <a:cubicBezTo>
                      <a:pt x="177" y="124"/>
                      <a:pt x="177" y="124"/>
                      <a:pt x="177" y="124"/>
                    </a:cubicBezTo>
                    <a:cubicBezTo>
                      <a:pt x="177" y="156"/>
                      <a:pt x="177" y="156"/>
                      <a:pt x="177" y="156"/>
                    </a:cubicBezTo>
                    <a:cubicBezTo>
                      <a:pt x="145" y="124"/>
                      <a:pt x="145" y="124"/>
                      <a:pt x="145" y="124"/>
                    </a:cubicBezTo>
                    <a:cubicBezTo>
                      <a:pt x="47" y="124"/>
                      <a:pt x="47" y="124"/>
                      <a:pt x="47" y="124"/>
                    </a:cubicBezTo>
                    <a:cubicBezTo>
                      <a:pt x="45" y="124"/>
                      <a:pt x="44" y="124"/>
                      <a:pt x="43" y="123"/>
                    </a:cubicBezTo>
                    <a:cubicBezTo>
                      <a:pt x="42" y="122"/>
                      <a:pt x="41" y="121"/>
                      <a:pt x="41" y="119"/>
                    </a:cubicBezTo>
                    <a:lnTo>
                      <a:pt x="41" y="5"/>
                    </a:lnTo>
                    <a:close/>
                  </a:path>
                </a:pathLst>
              </a:custGeom>
              <a:solidFill>
                <a:schemeClr val="bg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8" name="Freeform 112"/>
              <p:cNvSpPr>
                <a:spLocks noEditPoints="1"/>
              </p:cNvSpPr>
              <p:nvPr/>
            </p:nvSpPr>
            <p:spPr bwMode="auto">
              <a:xfrm>
                <a:off x="5439581" y="2556668"/>
                <a:ext cx="250826" cy="250826"/>
              </a:xfrm>
              <a:custGeom>
                <a:avLst/>
                <a:gdLst>
                  <a:gd name="T0" fmla="*/ 7 w 208"/>
                  <a:gd name="T1" fmla="*/ 29 h 208"/>
                  <a:gd name="T2" fmla="*/ 26 w 208"/>
                  <a:gd name="T3" fmla="*/ 21 h 208"/>
                  <a:gd name="T4" fmla="*/ 52 w 208"/>
                  <a:gd name="T5" fmla="*/ 5 h 208"/>
                  <a:gd name="T6" fmla="*/ 57 w 208"/>
                  <a:gd name="T7" fmla="*/ 0 h 208"/>
                  <a:gd name="T8" fmla="*/ 62 w 208"/>
                  <a:gd name="T9" fmla="*/ 5 h 208"/>
                  <a:gd name="T10" fmla="*/ 145 w 208"/>
                  <a:gd name="T11" fmla="*/ 21 h 208"/>
                  <a:gd name="T12" fmla="*/ 147 w 208"/>
                  <a:gd name="T13" fmla="*/ 2 h 208"/>
                  <a:gd name="T14" fmla="*/ 154 w 208"/>
                  <a:gd name="T15" fmla="*/ 2 h 208"/>
                  <a:gd name="T16" fmla="*/ 156 w 208"/>
                  <a:gd name="T17" fmla="*/ 21 h 208"/>
                  <a:gd name="T18" fmla="*/ 192 w 208"/>
                  <a:gd name="T19" fmla="*/ 23 h 208"/>
                  <a:gd name="T20" fmla="*/ 206 w 208"/>
                  <a:gd name="T21" fmla="*/ 37 h 208"/>
                  <a:gd name="T22" fmla="*/ 208 w 208"/>
                  <a:gd name="T23" fmla="*/ 73 h 208"/>
                  <a:gd name="T24" fmla="*/ 0 w 208"/>
                  <a:gd name="T25" fmla="*/ 47 h 208"/>
                  <a:gd name="T26" fmla="*/ 26 w 208"/>
                  <a:gd name="T27" fmla="*/ 208 h 208"/>
                  <a:gd name="T28" fmla="*/ 7 w 208"/>
                  <a:gd name="T29" fmla="*/ 201 h 208"/>
                  <a:gd name="T30" fmla="*/ 0 w 208"/>
                  <a:gd name="T31" fmla="*/ 182 h 208"/>
                  <a:gd name="T32" fmla="*/ 208 w 208"/>
                  <a:gd name="T33" fmla="*/ 83 h 208"/>
                  <a:gd name="T34" fmla="*/ 206 w 208"/>
                  <a:gd name="T35" fmla="*/ 192 h 208"/>
                  <a:gd name="T36" fmla="*/ 192 w 208"/>
                  <a:gd name="T37" fmla="*/ 206 h 208"/>
                  <a:gd name="T38" fmla="*/ 26 w 208"/>
                  <a:gd name="T39" fmla="*/ 208 h 208"/>
                  <a:gd name="T40" fmla="*/ 31 w 208"/>
                  <a:gd name="T41" fmla="*/ 135 h 208"/>
                  <a:gd name="T42" fmla="*/ 72 w 208"/>
                  <a:gd name="T43" fmla="*/ 104 h 208"/>
                  <a:gd name="T44" fmla="*/ 31 w 208"/>
                  <a:gd name="T45" fmla="*/ 146 h 208"/>
                  <a:gd name="T46" fmla="*/ 72 w 208"/>
                  <a:gd name="T47" fmla="*/ 177 h 208"/>
                  <a:gd name="T48" fmla="*/ 31 w 208"/>
                  <a:gd name="T49" fmla="*/ 146 h 208"/>
                  <a:gd name="T50" fmla="*/ 68 w 208"/>
                  <a:gd name="T51" fmla="*/ 58 h 208"/>
                  <a:gd name="T52" fmla="*/ 72 w 208"/>
                  <a:gd name="T53" fmla="*/ 47 h 208"/>
                  <a:gd name="T54" fmla="*/ 62 w 208"/>
                  <a:gd name="T55" fmla="*/ 32 h 208"/>
                  <a:gd name="T56" fmla="*/ 61 w 208"/>
                  <a:gd name="T57" fmla="*/ 51 h 208"/>
                  <a:gd name="T58" fmla="*/ 53 w 208"/>
                  <a:gd name="T59" fmla="*/ 51 h 208"/>
                  <a:gd name="T60" fmla="*/ 52 w 208"/>
                  <a:gd name="T61" fmla="*/ 32 h 208"/>
                  <a:gd name="T62" fmla="*/ 41 w 208"/>
                  <a:gd name="T63" fmla="*/ 47 h 208"/>
                  <a:gd name="T64" fmla="*/ 46 w 208"/>
                  <a:gd name="T65" fmla="*/ 58 h 208"/>
                  <a:gd name="T66" fmla="*/ 57 w 208"/>
                  <a:gd name="T67" fmla="*/ 63 h 208"/>
                  <a:gd name="T68" fmla="*/ 83 w 208"/>
                  <a:gd name="T69" fmla="*/ 104 h 208"/>
                  <a:gd name="T70" fmla="*/ 124 w 208"/>
                  <a:gd name="T71" fmla="*/ 135 h 208"/>
                  <a:gd name="T72" fmla="*/ 83 w 208"/>
                  <a:gd name="T73" fmla="*/ 104 h 208"/>
                  <a:gd name="T74" fmla="*/ 83 w 208"/>
                  <a:gd name="T75" fmla="*/ 177 h 208"/>
                  <a:gd name="T76" fmla="*/ 124 w 208"/>
                  <a:gd name="T77" fmla="*/ 146 h 208"/>
                  <a:gd name="T78" fmla="*/ 157 w 208"/>
                  <a:gd name="T79" fmla="*/ 61 h 208"/>
                  <a:gd name="T80" fmla="*/ 165 w 208"/>
                  <a:gd name="T81" fmla="*/ 53 h 208"/>
                  <a:gd name="T82" fmla="*/ 163 w 208"/>
                  <a:gd name="T83" fmla="*/ 38 h 208"/>
                  <a:gd name="T84" fmla="*/ 156 w 208"/>
                  <a:gd name="T85" fmla="*/ 47 h 208"/>
                  <a:gd name="T86" fmla="*/ 150 w 208"/>
                  <a:gd name="T87" fmla="*/ 52 h 208"/>
                  <a:gd name="T88" fmla="*/ 145 w 208"/>
                  <a:gd name="T89" fmla="*/ 47 h 208"/>
                  <a:gd name="T90" fmla="*/ 138 w 208"/>
                  <a:gd name="T91" fmla="*/ 38 h 208"/>
                  <a:gd name="T92" fmla="*/ 136 w 208"/>
                  <a:gd name="T93" fmla="*/ 53 h 208"/>
                  <a:gd name="T94" fmla="*/ 144 w 208"/>
                  <a:gd name="T95" fmla="*/ 61 h 208"/>
                  <a:gd name="T96" fmla="*/ 157 w 208"/>
                  <a:gd name="T97" fmla="*/ 61 h 208"/>
                  <a:gd name="T98" fmla="*/ 135 w 208"/>
                  <a:gd name="T99" fmla="*/ 135 h 208"/>
                  <a:gd name="T100" fmla="*/ 176 w 208"/>
                  <a:gd name="T101" fmla="*/ 104 h 208"/>
                  <a:gd name="T102" fmla="*/ 135 w 208"/>
                  <a:gd name="T103" fmla="*/ 146 h 208"/>
                  <a:gd name="T104" fmla="*/ 176 w 208"/>
                  <a:gd name="T105" fmla="*/ 177 h 208"/>
                  <a:gd name="T106" fmla="*/ 135 w 208"/>
                  <a:gd name="T107" fmla="*/ 14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8" h="208">
                    <a:moveTo>
                      <a:pt x="2" y="37"/>
                    </a:moveTo>
                    <a:cubicBezTo>
                      <a:pt x="3" y="34"/>
                      <a:pt x="5" y="31"/>
                      <a:pt x="7" y="29"/>
                    </a:cubicBezTo>
                    <a:cubicBezTo>
                      <a:pt x="10" y="26"/>
                      <a:pt x="12" y="24"/>
                      <a:pt x="16" y="23"/>
                    </a:cubicBezTo>
                    <a:cubicBezTo>
                      <a:pt x="19" y="22"/>
                      <a:pt x="22" y="21"/>
                      <a:pt x="26" y="21"/>
                    </a:cubicBezTo>
                    <a:cubicBezTo>
                      <a:pt x="52" y="21"/>
                      <a:pt x="52" y="21"/>
                      <a:pt x="52" y="21"/>
                    </a:cubicBezTo>
                    <a:cubicBezTo>
                      <a:pt x="52" y="5"/>
                      <a:pt x="52" y="5"/>
                      <a:pt x="52" y="5"/>
                    </a:cubicBezTo>
                    <a:cubicBezTo>
                      <a:pt x="52" y="4"/>
                      <a:pt x="52" y="3"/>
                      <a:pt x="53" y="2"/>
                    </a:cubicBezTo>
                    <a:cubicBezTo>
                      <a:pt x="54" y="1"/>
                      <a:pt x="55" y="0"/>
                      <a:pt x="57" y="0"/>
                    </a:cubicBezTo>
                    <a:cubicBezTo>
                      <a:pt x="58" y="0"/>
                      <a:pt x="60" y="1"/>
                      <a:pt x="61" y="2"/>
                    </a:cubicBezTo>
                    <a:cubicBezTo>
                      <a:pt x="62" y="3"/>
                      <a:pt x="62" y="4"/>
                      <a:pt x="62" y="5"/>
                    </a:cubicBezTo>
                    <a:cubicBezTo>
                      <a:pt x="62" y="21"/>
                      <a:pt x="62" y="21"/>
                      <a:pt x="62" y="21"/>
                    </a:cubicBezTo>
                    <a:cubicBezTo>
                      <a:pt x="145" y="21"/>
                      <a:pt x="145" y="21"/>
                      <a:pt x="145" y="21"/>
                    </a:cubicBezTo>
                    <a:cubicBezTo>
                      <a:pt x="145" y="5"/>
                      <a:pt x="145" y="5"/>
                      <a:pt x="145" y="5"/>
                    </a:cubicBezTo>
                    <a:cubicBezTo>
                      <a:pt x="145" y="4"/>
                      <a:pt x="146" y="3"/>
                      <a:pt x="147" y="2"/>
                    </a:cubicBezTo>
                    <a:cubicBezTo>
                      <a:pt x="148" y="1"/>
                      <a:pt x="149" y="0"/>
                      <a:pt x="150" y="0"/>
                    </a:cubicBezTo>
                    <a:cubicBezTo>
                      <a:pt x="152" y="0"/>
                      <a:pt x="153" y="1"/>
                      <a:pt x="154" y="2"/>
                    </a:cubicBezTo>
                    <a:cubicBezTo>
                      <a:pt x="155" y="3"/>
                      <a:pt x="156" y="4"/>
                      <a:pt x="156" y="5"/>
                    </a:cubicBezTo>
                    <a:cubicBezTo>
                      <a:pt x="156" y="21"/>
                      <a:pt x="156" y="21"/>
                      <a:pt x="156" y="21"/>
                    </a:cubicBezTo>
                    <a:cubicBezTo>
                      <a:pt x="182" y="21"/>
                      <a:pt x="182" y="21"/>
                      <a:pt x="182" y="21"/>
                    </a:cubicBezTo>
                    <a:cubicBezTo>
                      <a:pt x="185" y="21"/>
                      <a:pt x="189" y="22"/>
                      <a:pt x="192" y="23"/>
                    </a:cubicBezTo>
                    <a:cubicBezTo>
                      <a:pt x="195" y="24"/>
                      <a:pt x="198" y="26"/>
                      <a:pt x="200" y="29"/>
                    </a:cubicBezTo>
                    <a:cubicBezTo>
                      <a:pt x="202" y="31"/>
                      <a:pt x="204" y="34"/>
                      <a:pt x="206" y="37"/>
                    </a:cubicBezTo>
                    <a:cubicBezTo>
                      <a:pt x="207" y="40"/>
                      <a:pt x="208" y="43"/>
                      <a:pt x="208" y="47"/>
                    </a:cubicBezTo>
                    <a:cubicBezTo>
                      <a:pt x="208" y="73"/>
                      <a:pt x="208" y="73"/>
                      <a:pt x="208" y="73"/>
                    </a:cubicBezTo>
                    <a:cubicBezTo>
                      <a:pt x="0" y="73"/>
                      <a:pt x="0" y="73"/>
                      <a:pt x="0" y="73"/>
                    </a:cubicBezTo>
                    <a:cubicBezTo>
                      <a:pt x="0" y="47"/>
                      <a:pt x="0" y="47"/>
                      <a:pt x="0" y="47"/>
                    </a:cubicBezTo>
                    <a:cubicBezTo>
                      <a:pt x="0" y="43"/>
                      <a:pt x="0" y="40"/>
                      <a:pt x="2" y="37"/>
                    </a:cubicBezTo>
                    <a:close/>
                    <a:moveTo>
                      <a:pt x="26" y="208"/>
                    </a:moveTo>
                    <a:cubicBezTo>
                      <a:pt x="22" y="208"/>
                      <a:pt x="19" y="207"/>
                      <a:pt x="16" y="206"/>
                    </a:cubicBezTo>
                    <a:cubicBezTo>
                      <a:pt x="12" y="205"/>
                      <a:pt x="10" y="203"/>
                      <a:pt x="7" y="201"/>
                    </a:cubicBezTo>
                    <a:cubicBezTo>
                      <a:pt x="5" y="198"/>
                      <a:pt x="3" y="195"/>
                      <a:pt x="2" y="192"/>
                    </a:cubicBezTo>
                    <a:cubicBezTo>
                      <a:pt x="0" y="189"/>
                      <a:pt x="0" y="186"/>
                      <a:pt x="0" y="182"/>
                    </a:cubicBezTo>
                    <a:cubicBezTo>
                      <a:pt x="0" y="83"/>
                      <a:pt x="0" y="83"/>
                      <a:pt x="0" y="83"/>
                    </a:cubicBezTo>
                    <a:cubicBezTo>
                      <a:pt x="208" y="83"/>
                      <a:pt x="208" y="83"/>
                      <a:pt x="208" y="83"/>
                    </a:cubicBezTo>
                    <a:cubicBezTo>
                      <a:pt x="208" y="182"/>
                      <a:pt x="208" y="182"/>
                      <a:pt x="208" y="182"/>
                    </a:cubicBezTo>
                    <a:cubicBezTo>
                      <a:pt x="208" y="186"/>
                      <a:pt x="207" y="189"/>
                      <a:pt x="206" y="192"/>
                    </a:cubicBezTo>
                    <a:cubicBezTo>
                      <a:pt x="204" y="195"/>
                      <a:pt x="202" y="198"/>
                      <a:pt x="200" y="201"/>
                    </a:cubicBezTo>
                    <a:cubicBezTo>
                      <a:pt x="198" y="203"/>
                      <a:pt x="195" y="205"/>
                      <a:pt x="192" y="206"/>
                    </a:cubicBezTo>
                    <a:cubicBezTo>
                      <a:pt x="189" y="207"/>
                      <a:pt x="185" y="208"/>
                      <a:pt x="182" y="208"/>
                    </a:cubicBezTo>
                    <a:lnTo>
                      <a:pt x="26" y="208"/>
                    </a:lnTo>
                    <a:close/>
                    <a:moveTo>
                      <a:pt x="31" y="104"/>
                    </a:moveTo>
                    <a:cubicBezTo>
                      <a:pt x="31" y="135"/>
                      <a:pt x="31" y="135"/>
                      <a:pt x="31" y="135"/>
                    </a:cubicBezTo>
                    <a:cubicBezTo>
                      <a:pt x="72" y="135"/>
                      <a:pt x="72" y="135"/>
                      <a:pt x="72" y="135"/>
                    </a:cubicBezTo>
                    <a:cubicBezTo>
                      <a:pt x="72" y="104"/>
                      <a:pt x="72" y="104"/>
                      <a:pt x="72" y="104"/>
                    </a:cubicBezTo>
                    <a:lnTo>
                      <a:pt x="31" y="104"/>
                    </a:lnTo>
                    <a:close/>
                    <a:moveTo>
                      <a:pt x="31" y="146"/>
                    </a:moveTo>
                    <a:cubicBezTo>
                      <a:pt x="31" y="177"/>
                      <a:pt x="31" y="177"/>
                      <a:pt x="31" y="177"/>
                    </a:cubicBezTo>
                    <a:cubicBezTo>
                      <a:pt x="72" y="177"/>
                      <a:pt x="72" y="177"/>
                      <a:pt x="72" y="177"/>
                    </a:cubicBezTo>
                    <a:cubicBezTo>
                      <a:pt x="72" y="146"/>
                      <a:pt x="72" y="146"/>
                      <a:pt x="72" y="146"/>
                    </a:cubicBezTo>
                    <a:lnTo>
                      <a:pt x="31" y="146"/>
                    </a:lnTo>
                    <a:close/>
                    <a:moveTo>
                      <a:pt x="63" y="61"/>
                    </a:moveTo>
                    <a:cubicBezTo>
                      <a:pt x="65" y="61"/>
                      <a:pt x="66" y="59"/>
                      <a:pt x="68" y="58"/>
                    </a:cubicBezTo>
                    <a:cubicBezTo>
                      <a:pt x="69" y="57"/>
                      <a:pt x="70" y="55"/>
                      <a:pt x="71" y="53"/>
                    </a:cubicBezTo>
                    <a:cubicBezTo>
                      <a:pt x="72" y="51"/>
                      <a:pt x="72" y="49"/>
                      <a:pt x="72" y="47"/>
                    </a:cubicBezTo>
                    <a:cubicBezTo>
                      <a:pt x="72" y="44"/>
                      <a:pt x="71" y="41"/>
                      <a:pt x="70" y="38"/>
                    </a:cubicBezTo>
                    <a:cubicBezTo>
                      <a:pt x="68" y="35"/>
                      <a:pt x="65" y="33"/>
                      <a:pt x="62" y="32"/>
                    </a:cubicBezTo>
                    <a:cubicBezTo>
                      <a:pt x="62" y="47"/>
                      <a:pt x="62" y="47"/>
                      <a:pt x="62" y="47"/>
                    </a:cubicBezTo>
                    <a:cubicBezTo>
                      <a:pt x="62" y="48"/>
                      <a:pt x="62" y="50"/>
                      <a:pt x="61" y="51"/>
                    </a:cubicBezTo>
                    <a:cubicBezTo>
                      <a:pt x="60" y="52"/>
                      <a:pt x="58" y="52"/>
                      <a:pt x="57" y="52"/>
                    </a:cubicBezTo>
                    <a:cubicBezTo>
                      <a:pt x="55" y="52"/>
                      <a:pt x="54" y="52"/>
                      <a:pt x="53" y="51"/>
                    </a:cubicBezTo>
                    <a:cubicBezTo>
                      <a:pt x="52" y="50"/>
                      <a:pt x="52" y="48"/>
                      <a:pt x="52" y="47"/>
                    </a:cubicBezTo>
                    <a:cubicBezTo>
                      <a:pt x="52" y="32"/>
                      <a:pt x="52" y="32"/>
                      <a:pt x="52" y="32"/>
                    </a:cubicBezTo>
                    <a:cubicBezTo>
                      <a:pt x="49" y="33"/>
                      <a:pt x="46" y="35"/>
                      <a:pt x="44" y="38"/>
                    </a:cubicBezTo>
                    <a:cubicBezTo>
                      <a:pt x="42" y="41"/>
                      <a:pt x="41" y="44"/>
                      <a:pt x="41" y="47"/>
                    </a:cubicBezTo>
                    <a:cubicBezTo>
                      <a:pt x="41" y="49"/>
                      <a:pt x="42" y="51"/>
                      <a:pt x="42" y="53"/>
                    </a:cubicBezTo>
                    <a:cubicBezTo>
                      <a:pt x="43" y="55"/>
                      <a:pt x="44" y="57"/>
                      <a:pt x="46" y="58"/>
                    </a:cubicBezTo>
                    <a:cubicBezTo>
                      <a:pt x="47" y="59"/>
                      <a:pt x="49" y="61"/>
                      <a:pt x="51" y="61"/>
                    </a:cubicBezTo>
                    <a:cubicBezTo>
                      <a:pt x="53" y="62"/>
                      <a:pt x="55" y="63"/>
                      <a:pt x="57" y="63"/>
                    </a:cubicBezTo>
                    <a:cubicBezTo>
                      <a:pt x="59" y="63"/>
                      <a:pt x="61" y="62"/>
                      <a:pt x="63" y="61"/>
                    </a:cubicBezTo>
                    <a:close/>
                    <a:moveTo>
                      <a:pt x="83" y="104"/>
                    </a:moveTo>
                    <a:cubicBezTo>
                      <a:pt x="83" y="135"/>
                      <a:pt x="83" y="135"/>
                      <a:pt x="83" y="135"/>
                    </a:cubicBezTo>
                    <a:cubicBezTo>
                      <a:pt x="124" y="135"/>
                      <a:pt x="124" y="135"/>
                      <a:pt x="124" y="135"/>
                    </a:cubicBezTo>
                    <a:cubicBezTo>
                      <a:pt x="124" y="104"/>
                      <a:pt x="124" y="104"/>
                      <a:pt x="124" y="104"/>
                    </a:cubicBezTo>
                    <a:lnTo>
                      <a:pt x="83" y="104"/>
                    </a:lnTo>
                    <a:close/>
                    <a:moveTo>
                      <a:pt x="83" y="146"/>
                    </a:moveTo>
                    <a:cubicBezTo>
                      <a:pt x="83" y="177"/>
                      <a:pt x="83" y="177"/>
                      <a:pt x="83" y="177"/>
                    </a:cubicBezTo>
                    <a:cubicBezTo>
                      <a:pt x="124" y="177"/>
                      <a:pt x="124" y="177"/>
                      <a:pt x="124" y="177"/>
                    </a:cubicBezTo>
                    <a:cubicBezTo>
                      <a:pt x="124" y="146"/>
                      <a:pt x="124" y="146"/>
                      <a:pt x="124" y="146"/>
                    </a:cubicBezTo>
                    <a:lnTo>
                      <a:pt x="83" y="146"/>
                    </a:lnTo>
                    <a:close/>
                    <a:moveTo>
                      <a:pt x="157" y="61"/>
                    </a:moveTo>
                    <a:cubicBezTo>
                      <a:pt x="158" y="61"/>
                      <a:pt x="160" y="59"/>
                      <a:pt x="161" y="58"/>
                    </a:cubicBezTo>
                    <a:cubicBezTo>
                      <a:pt x="163" y="57"/>
                      <a:pt x="164" y="55"/>
                      <a:pt x="165" y="53"/>
                    </a:cubicBezTo>
                    <a:cubicBezTo>
                      <a:pt x="166" y="51"/>
                      <a:pt x="166" y="49"/>
                      <a:pt x="166" y="47"/>
                    </a:cubicBezTo>
                    <a:cubicBezTo>
                      <a:pt x="166" y="44"/>
                      <a:pt x="165" y="41"/>
                      <a:pt x="163" y="38"/>
                    </a:cubicBezTo>
                    <a:cubicBezTo>
                      <a:pt x="161" y="35"/>
                      <a:pt x="159" y="33"/>
                      <a:pt x="156" y="32"/>
                    </a:cubicBezTo>
                    <a:cubicBezTo>
                      <a:pt x="156" y="47"/>
                      <a:pt x="156" y="47"/>
                      <a:pt x="156" y="47"/>
                    </a:cubicBezTo>
                    <a:cubicBezTo>
                      <a:pt x="156" y="48"/>
                      <a:pt x="155" y="50"/>
                      <a:pt x="154" y="51"/>
                    </a:cubicBezTo>
                    <a:cubicBezTo>
                      <a:pt x="153" y="52"/>
                      <a:pt x="152" y="52"/>
                      <a:pt x="150" y="52"/>
                    </a:cubicBezTo>
                    <a:cubicBezTo>
                      <a:pt x="149" y="52"/>
                      <a:pt x="148" y="52"/>
                      <a:pt x="147" y="51"/>
                    </a:cubicBezTo>
                    <a:cubicBezTo>
                      <a:pt x="146" y="50"/>
                      <a:pt x="145" y="48"/>
                      <a:pt x="145" y="47"/>
                    </a:cubicBezTo>
                    <a:cubicBezTo>
                      <a:pt x="145" y="32"/>
                      <a:pt x="145" y="32"/>
                      <a:pt x="145" y="32"/>
                    </a:cubicBezTo>
                    <a:cubicBezTo>
                      <a:pt x="142" y="33"/>
                      <a:pt x="140" y="35"/>
                      <a:pt x="138" y="38"/>
                    </a:cubicBezTo>
                    <a:cubicBezTo>
                      <a:pt x="136" y="41"/>
                      <a:pt x="135" y="44"/>
                      <a:pt x="135" y="47"/>
                    </a:cubicBezTo>
                    <a:cubicBezTo>
                      <a:pt x="135" y="49"/>
                      <a:pt x="135" y="51"/>
                      <a:pt x="136" y="53"/>
                    </a:cubicBezTo>
                    <a:cubicBezTo>
                      <a:pt x="137" y="55"/>
                      <a:pt x="138" y="57"/>
                      <a:pt x="139" y="58"/>
                    </a:cubicBezTo>
                    <a:cubicBezTo>
                      <a:pt x="141" y="59"/>
                      <a:pt x="142" y="61"/>
                      <a:pt x="144" y="61"/>
                    </a:cubicBezTo>
                    <a:cubicBezTo>
                      <a:pt x="146" y="62"/>
                      <a:pt x="148" y="63"/>
                      <a:pt x="150" y="63"/>
                    </a:cubicBezTo>
                    <a:cubicBezTo>
                      <a:pt x="153" y="63"/>
                      <a:pt x="155" y="62"/>
                      <a:pt x="157" y="61"/>
                    </a:cubicBezTo>
                    <a:close/>
                    <a:moveTo>
                      <a:pt x="135" y="104"/>
                    </a:moveTo>
                    <a:cubicBezTo>
                      <a:pt x="135" y="135"/>
                      <a:pt x="135" y="135"/>
                      <a:pt x="135" y="135"/>
                    </a:cubicBezTo>
                    <a:cubicBezTo>
                      <a:pt x="176" y="135"/>
                      <a:pt x="176" y="135"/>
                      <a:pt x="176" y="135"/>
                    </a:cubicBezTo>
                    <a:cubicBezTo>
                      <a:pt x="176" y="104"/>
                      <a:pt x="176" y="104"/>
                      <a:pt x="176" y="104"/>
                    </a:cubicBezTo>
                    <a:lnTo>
                      <a:pt x="135" y="104"/>
                    </a:lnTo>
                    <a:close/>
                    <a:moveTo>
                      <a:pt x="135" y="146"/>
                    </a:moveTo>
                    <a:cubicBezTo>
                      <a:pt x="135" y="177"/>
                      <a:pt x="135" y="177"/>
                      <a:pt x="135" y="177"/>
                    </a:cubicBezTo>
                    <a:cubicBezTo>
                      <a:pt x="176" y="177"/>
                      <a:pt x="176" y="177"/>
                      <a:pt x="176" y="177"/>
                    </a:cubicBezTo>
                    <a:cubicBezTo>
                      <a:pt x="176" y="146"/>
                      <a:pt x="176" y="146"/>
                      <a:pt x="176" y="146"/>
                    </a:cubicBezTo>
                    <a:lnTo>
                      <a:pt x="135" y="146"/>
                    </a:lnTo>
                    <a:close/>
                  </a:path>
                </a:pathLst>
              </a:custGeom>
              <a:solidFill>
                <a:schemeClr val="bg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grpSp>
        <p:nvGrpSpPr>
          <p:cNvPr id="6" name="Group 5"/>
          <p:cNvGrpSpPr/>
          <p:nvPr/>
        </p:nvGrpSpPr>
        <p:grpSpPr>
          <a:xfrm>
            <a:off x="778936" y="3189691"/>
            <a:ext cx="2898984" cy="718240"/>
            <a:chOff x="584202" y="2392270"/>
            <a:chExt cx="2174238" cy="538680"/>
          </a:xfrm>
        </p:grpSpPr>
        <p:sp>
          <p:nvSpPr>
            <p:cNvPr id="19" name="TextBox 18"/>
            <p:cNvSpPr txBox="1"/>
            <p:nvPr/>
          </p:nvSpPr>
          <p:spPr>
            <a:xfrm>
              <a:off x="584202" y="2392270"/>
              <a:ext cx="2174238" cy="125034"/>
            </a:xfrm>
            <a:prstGeom prst="rect">
              <a:avLst/>
            </a:prstGeom>
            <a:noFill/>
          </p:spPr>
          <p:txBody>
            <a:bodyPr wrap="square" lIns="0" tIns="0" rIns="0" bIns="0" rtlCol="0">
              <a:spAutoFit/>
            </a:bodyPr>
            <a:lstStyle/>
            <a:p>
              <a:pPr algn="r">
                <a:lnSpc>
                  <a:spcPts val="1300"/>
                </a:lnSpc>
                <a:spcAft>
                  <a:spcPts val="600"/>
                </a:spcAft>
              </a:pPr>
              <a:r>
                <a:rPr lang="en-US" sz="1200"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Marketing &amp; Promotion</a:t>
              </a:r>
            </a:p>
          </p:txBody>
        </p:sp>
        <p:sp>
          <p:nvSpPr>
            <p:cNvPr id="20" name="TextBox 19"/>
            <p:cNvSpPr txBox="1"/>
            <p:nvPr/>
          </p:nvSpPr>
          <p:spPr>
            <a:xfrm>
              <a:off x="584202" y="2560320"/>
              <a:ext cx="2174238" cy="370630"/>
            </a:xfrm>
            <a:prstGeom prst="rect">
              <a:avLst/>
            </a:prstGeom>
            <a:noFill/>
          </p:spPr>
          <p:txBody>
            <a:bodyPr wrap="square" lIns="0" tIns="0" rIns="0" bIns="0" rtlCol="0">
              <a:spAutoFit/>
            </a:bodyPr>
            <a:lstStyle/>
            <a:p>
              <a:pPr algn="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0" name="Group 9"/>
          <p:cNvGrpSpPr/>
          <p:nvPr/>
        </p:nvGrpSpPr>
        <p:grpSpPr>
          <a:xfrm>
            <a:off x="8357443" y="3189691"/>
            <a:ext cx="2898984" cy="718240"/>
            <a:chOff x="6268082" y="2392270"/>
            <a:chExt cx="2174238" cy="538680"/>
          </a:xfrm>
        </p:grpSpPr>
        <p:sp>
          <p:nvSpPr>
            <p:cNvPr id="21" name="TextBox 20"/>
            <p:cNvSpPr txBox="1"/>
            <p:nvPr/>
          </p:nvSpPr>
          <p:spPr>
            <a:xfrm>
              <a:off x="6268082" y="2392270"/>
              <a:ext cx="2174238" cy="125034"/>
            </a:xfrm>
            <a:prstGeom prst="rect">
              <a:avLst/>
            </a:prstGeom>
            <a:noFill/>
          </p:spPr>
          <p:txBody>
            <a:bodyPr wrap="square" lIns="0" tIns="0" rIns="0" bIns="0" rtlCol="0">
              <a:spAutoFit/>
            </a:bodyPr>
            <a:lstStyle/>
            <a:p>
              <a:pPr>
                <a:lnSpc>
                  <a:spcPts val="1300"/>
                </a:lnSpc>
                <a:spcAft>
                  <a:spcPts val="600"/>
                </a:spcAft>
              </a:pPr>
              <a:r>
                <a:rPr lang="en-US" sz="1200"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Planning &amp; Scheduling</a:t>
              </a:r>
            </a:p>
          </p:txBody>
        </p:sp>
        <p:sp>
          <p:nvSpPr>
            <p:cNvPr id="22" name="TextBox 21"/>
            <p:cNvSpPr txBox="1"/>
            <p:nvPr/>
          </p:nvSpPr>
          <p:spPr>
            <a:xfrm>
              <a:off x="6268082" y="2560320"/>
              <a:ext cx="2174238" cy="37063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8" name="Group 7"/>
          <p:cNvGrpSpPr/>
          <p:nvPr/>
        </p:nvGrpSpPr>
        <p:grpSpPr>
          <a:xfrm>
            <a:off x="8001849" y="4938629"/>
            <a:ext cx="2898984" cy="718240"/>
            <a:chOff x="6001387" y="3703974"/>
            <a:chExt cx="2174238" cy="538680"/>
          </a:xfrm>
        </p:grpSpPr>
        <p:sp>
          <p:nvSpPr>
            <p:cNvPr id="23" name="TextBox 22"/>
            <p:cNvSpPr txBox="1"/>
            <p:nvPr/>
          </p:nvSpPr>
          <p:spPr>
            <a:xfrm>
              <a:off x="6001387" y="3703974"/>
              <a:ext cx="2174238" cy="125034"/>
            </a:xfrm>
            <a:prstGeom prst="rect">
              <a:avLst/>
            </a:prstGeom>
            <a:noFill/>
          </p:spPr>
          <p:txBody>
            <a:bodyPr wrap="square" lIns="0" tIns="0" rIns="0" bIns="0" rtlCol="0">
              <a:spAutoFit/>
            </a:bodyPr>
            <a:lstStyle/>
            <a:p>
              <a:pPr>
                <a:lnSpc>
                  <a:spcPts val="1300"/>
                </a:lnSpc>
                <a:spcAft>
                  <a:spcPts val="600"/>
                </a:spcAft>
              </a:pPr>
              <a:r>
                <a:rPr lang="en-US" sz="1200"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Sketch &amp; Design</a:t>
              </a:r>
            </a:p>
          </p:txBody>
        </p:sp>
        <p:sp>
          <p:nvSpPr>
            <p:cNvPr id="24" name="TextBox 23"/>
            <p:cNvSpPr txBox="1"/>
            <p:nvPr/>
          </p:nvSpPr>
          <p:spPr>
            <a:xfrm>
              <a:off x="6001387" y="3872024"/>
              <a:ext cx="2174238" cy="37063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 name="Group 6"/>
          <p:cNvGrpSpPr/>
          <p:nvPr/>
        </p:nvGrpSpPr>
        <p:grpSpPr>
          <a:xfrm>
            <a:off x="1118021" y="4938629"/>
            <a:ext cx="2898984" cy="718240"/>
            <a:chOff x="838516" y="3703974"/>
            <a:chExt cx="2174238" cy="538680"/>
          </a:xfrm>
        </p:grpSpPr>
        <p:sp>
          <p:nvSpPr>
            <p:cNvPr id="25" name="TextBox 24"/>
            <p:cNvSpPr txBox="1"/>
            <p:nvPr/>
          </p:nvSpPr>
          <p:spPr>
            <a:xfrm>
              <a:off x="838516" y="3703974"/>
              <a:ext cx="2174238" cy="125034"/>
            </a:xfrm>
            <a:prstGeom prst="rect">
              <a:avLst/>
            </a:prstGeom>
            <a:noFill/>
          </p:spPr>
          <p:txBody>
            <a:bodyPr wrap="square" lIns="0" tIns="0" rIns="0" bIns="0" rtlCol="0">
              <a:spAutoFit/>
            </a:bodyPr>
            <a:lstStyle/>
            <a:p>
              <a:pPr algn="r">
                <a:lnSpc>
                  <a:spcPts val="1300"/>
                </a:lnSpc>
                <a:spcAft>
                  <a:spcPts val="600"/>
                </a:spcAft>
              </a:pPr>
              <a:r>
                <a:rPr lang="en-US" sz="1200"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Development &amp; Deployment</a:t>
              </a:r>
            </a:p>
          </p:txBody>
        </p:sp>
        <p:sp>
          <p:nvSpPr>
            <p:cNvPr id="26" name="TextBox 25"/>
            <p:cNvSpPr txBox="1"/>
            <p:nvPr/>
          </p:nvSpPr>
          <p:spPr>
            <a:xfrm>
              <a:off x="838516" y="3872024"/>
              <a:ext cx="2174238" cy="370630"/>
            </a:xfrm>
            <a:prstGeom prst="rect">
              <a:avLst/>
            </a:prstGeom>
            <a:noFill/>
          </p:spPr>
          <p:txBody>
            <a:bodyPr wrap="square" lIns="0" tIns="0" rIns="0" bIns="0" rtlCol="0">
              <a:spAutoFit/>
            </a:bodyPr>
            <a:lstStyle/>
            <a:p>
              <a:pPr algn="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9" name="Group 8"/>
          <p:cNvGrpSpPr/>
          <p:nvPr/>
        </p:nvGrpSpPr>
        <p:grpSpPr>
          <a:xfrm>
            <a:off x="7333368" y="2078803"/>
            <a:ext cx="2898984" cy="718240"/>
            <a:chOff x="5500026" y="1559103"/>
            <a:chExt cx="2174238" cy="538680"/>
          </a:xfrm>
        </p:grpSpPr>
        <p:sp>
          <p:nvSpPr>
            <p:cNvPr id="27" name="TextBox 26"/>
            <p:cNvSpPr txBox="1"/>
            <p:nvPr/>
          </p:nvSpPr>
          <p:spPr>
            <a:xfrm>
              <a:off x="5500026" y="1559103"/>
              <a:ext cx="2174238" cy="125034"/>
            </a:xfrm>
            <a:prstGeom prst="rect">
              <a:avLst/>
            </a:prstGeom>
            <a:noFill/>
          </p:spPr>
          <p:txBody>
            <a:bodyPr wrap="square" lIns="0" tIns="0" rIns="0" bIns="0" rtlCol="0">
              <a:spAutoFit/>
            </a:bodyPr>
            <a:lstStyle/>
            <a:p>
              <a:pPr>
                <a:lnSpc>
                  <a:spcPts val="1300"/>
                </a:lnSpc>
                <a:spcAft>
                  <a:spcPts val="600"/>
                </a:spcAft>
              </a:pPr>
              <a:r>
                <a:rPr lang="en-US" sz="1200"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Policy &amp; Concept</a:t>
              </a:r>
            </a:p>
          </p:txBody>
        </p:sp>
        <p:sp>
          <p:nvSpPr>
            <p:cNvPr id="28" name="TextBox 27"/>
            <p:cNvSpPr txBox="1"/>
            <p:nvPr/>
          </p:nvSpPr>
          <p:spPr>
            <a:xfrm>
              <a:off x="5500026" y="1727153"/>
              <a:ext cx="2174238" cy="37063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29" name="Group 6_1">
            <a:extLst>
              <a:ext uri="{FF2B5EF4-FFF2-40B4-BE49-F238E27FC236}">
                <a16:creationId xmlns:a16="http://schemas.microsoft.com/office/drawing/2014/main" id="{6ACFE94C-675F-403F-8AD9-D0584CDDCB66}"/>
              </a:ext>
            </a:extLst>
          </p:cNvPr>
          <p:cNvGrpSpPr/>
          <p:nvPr/>
        </p:nvGrpSpPr>
        <p:grpSpPr>
          <a:xfrm>
            <a:off x="-2" y="303282"/>
            <a:ext cx="5294506" cy="707886"/>
            <a:chOff x="-2" y="303282"/>
            <a:chExt cx="5294506" cy="707886"/>
          </a:xfrm>
        </p:grpSpPr>
        <p:sp>
          <p:nvSpPr>
            <p:cNvPr id="30" name="矩形 29">
              <a:extLst>
                <a:ext uri="{FF2B5EF4-FFF2-40B4-BE49-F238E27FC236}">
                  <a16:creationId xmlns:a16="http://schemas.microsoft.com/office/drawing/2014/main" id="{AF7BDE1F-0FF9-409A-8127-D5CA24EDF788}"/>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1" name="文本框 30">
              <a:extLst>
                <a:ext uri="{FF2B5EF4-FFF2-40B4-BE49-F238E27FC236}">
                  <a16:creationId xmlns:a16="http://schemas.microsoft.com/office/drawing/2014/main" id="{48FA8809-336E-480A-BF6D-DEB521C6D31E}"/>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不足之处</a:t>
              </a:r>
            </a:p>
          </p:txBody>
        </p:sp>
      </p:grpSp>
      <p:pic>
        <p:nvPicPr>
          <p:cNvPr id="2" name="图片 1">
            <a:extLst>
              <a:ext uri="{FF2B5EF4-FFF2-40B4-BE49-F238E27FC236}">
                <a16:creationId xmlns:a16="http://schemas.microsoft.com/office/drawing/2014/main" id="{F9F8414B-5BA0-4EEA-9541-32B75AE892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D98066E-8F76-4AE0-8096-5434360A21C6}"/>
              </a:ext>
            </a:extLst>
          </p:cNvPr>
          <p:cNvSpPr/>
          <p:nvPr/>
        </p:nvSpPr>
        <p:spPr>
          <a:xfrm>
            <a:off x="766763" y="1049247"/>
            <a:ext cx="10658475" cy="771525"/>
          </a:xfrm>
          <a:prstGeom prst="rect">
            <a:avLst/>
          </a:prstGeom>
          <a:gradFill flip="none" rotWithShape="1">
            <a:gsLst>
              <a:gs pos="0">
                <a:srgbClr val="A12F25">
                  <a:alpha val="0"/>
                </a:srgbClr>
              </a:gs>
              <a:gs pos="100000">
                <a:srgbClr val="A12F25"/>
              </a:gs>
              <a:gs pos="65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 name="文本框 7">
            <a:extLst>
              <a:ext uri="{FF2B5EF4-FFF2-40B4-BE49-F238E27FC236}">
                <a16:creationId xmlns:a16="http://schemas.microsoft.com/office/drawing/2014/main" id="{52F7C7C8-3353-4DDF-9448-5AA51F3BC63A}"/>
              </a:ext>
            </a:extLst>
          </p:cNvPr>
          <p:cNvSpPr txBox="1"/>
          <p:nvPr/>
        </p:nvSpPr>
        <p:spPr>
          <a:xfrm>
            <a:off x="1259089" y="573234"/>
            <a:ext cx="1896674" cy="1015663"/>
          </a:xfrm>
          <a:prstGeom prst="rect">
            <a:avLst/>
          </a:prstGeom>
          <a:noFill/>
        </p:spPr>
        <p:txBody>
          <a:bodyPr vert="horz" wrap="none" rtlCol="0">
            <a:spAutoFit/>
          </a:bodyPr>
          <a:lstStyle/>
          <a:p>
            <a:pPr algn="ctr"/>
            <a:r>
              <a:rPr lang="zh-CN" altLang="en-US" sz="6000" dirty="0">
                <a:solidFill>
                  <a:schemeClr val="tx1">
                    <a:lumMod val="95000"/>
                    <a:lumOff val="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目 录</a:t>
            </a:r>
          </a:p>
        </p:txBody>
      </p:sp>
      <p:sp>
        <p:nvSpPr>
          <p:cNvPr id="9" name="文本框 8">
            <a:extLst>
              <a:ext uri="{FF2B5EF4-FFF2-40B4-BE49-F238E27FC236}">
                <a16:creationId xmlns:a16="http://schemas.microsoft.com/office/drawing/2014/main" id="{ECBC7736-0E81-4E87-9476-A0C077BD1B68}"/>
              </a:ext>
            </a:extLst>
          </p:cNvPr>
          <p:cNvSpPr txBox="1"/>
          <p:nvPr/>
        </p:nvSpPr>
        <p:spPr>
          <a:xfrm>
            <a:off x="8348617" y="1081066"/>
            <a:ext cx="2863797" cy="707886"/>
          </a:xfrm>
          <a:prstGeom prst="rect">
            <a:avLst/>
          </a:prstGeom>
          <a:noFill/>
        </p:spPr>
        <p:txBody>
          <a:bodyPr vert="horz" wrap="none" rtlCol="0">
            <a:spAutoFit/>
          </a:bodyPr>
          <a:lstStyle/>
          <a:p>
            <a:pPr algn="ctr"/>
            <a:r>
              <a:rPr lang="en-US" altLang="zh-CN" sz="40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CONTENTS</a:t>
            </a:r>
            <a:endParaRPr lang="zh-CN" altLang="en-US" sz="40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9" name="矩形 38">
            <a:extLst>
              <a:ext uri="{FF2B5EF4-FFF2-40B4-BE49-F238E27FC236}">
                <a16:creationId xmlns:a16="http://schemas.microsoft.com/office/drawing/2014/main" id="{269664B0-EDDD-4A49-814C-B9E60C61036E}"/>
              </a:ext>
            </a:extLst>
          </p:cNvPr>
          <p:cNvSpPr/>
          <p:nvPr/>
        </p:nvSpPr>
        <p:spPr>
          <a:xfrm rot="19313655">
            <a:off x="1607138" y="3453400"/>
            <a:ext cx="1535809" cy="1361956"/>
          </a:xfrm>
          <a:prstGeom prst="rect">
            <a:avLst/>
          </a:prstGeom>
          <a:gradFill>
            <a:gsLst>
              <a:gs pos="100000">
                <a:schemeClr val="bg1"/>
              </a:gs>
              <a:gs pos="752">
                <a:srgbClr val="DD23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0" name="椭圆 39">
            <a:extLst>
              <a:ext uri="{FF2B5EF4-FFF2-40B4-BE49-F238E27FC236}">
                <a16:creationId xmlns:a16="http://schemas.microsoft.com/office/drawing/2014/main" id="{10E92D6E-A8A8-4D47-861A-665A23E80C2F}"/>
              </a:ext>
            </a:extLst>
          </p:cNvPr>
          <p:cNvSpPr/>
          <p:nvPr/>
        </p:nvSpPr>
        <p:spPr>
          <a:xfrm>
            <a:off x="1124592" y="2771539"/>
            <a:ext cx="1553029" cy="1553029"/>
          </a:xfrm>
          <a:prstGeom prst="ellipse">
            <a:avLst/>
          </a:prstGeom>
          <a:gradFill flip="none" rotWithShape="1">
            <a:gsLst>
              <a:gs pos="3000">
                <a:srgbClr val="DD2323"/>
              </a:gs>
              <a:gs pos="84000">
                <a:srgbClr val="A12F25"/>
              </a:gs>
            </a:gsLst>
            <a:lin ang="27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1" name="矩形 40">
            <a:extLst>
              <a:ext uri="{FF2B5EF4-FFF2-40B4-BE49-F238E27FC236}">
                <a16:creationId xmlns:a16="http://schemas.microsoft.com/office/drawing/2014/main" id="{97F9A4E3-9B6A-4D60-BCB2-E7D59542D93B}"/>
              </a:ext>
            </a:extLst>
          </p:cNvPr>
          <p:cNvSpPr/>
          <p:nvPr/>
        </p:nvSpPr>
        <p:spPr>
          <a:xfrm rot="19313655">
            <a:off x="4380274" y="3453400"/>
            <a:ext cx="1535809" cy="1361956"/>
          </a:xfrm>
          <a:prstGeom prst="rect">
            <a:avLst/>
          </a:prstGeom>
          <a:gradFill>
            <a:gsLst>
              <a:gs pos="100000">
                <a:schemeClr val="bg1"/>
              </a:gs>
              <a:gs pos="752">
                <a:srgbClr val="DD23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2" name="椭圆 41">
            <a:extLst>
              <a:ext uri="{FF2B5EF4-FFF2-40B4-BE49-F238E27FC236}">
                <a16:creationId xmlns:a16="http://schemas.microsoft.com/office/drawing/2014/main" id="{13C146DD-3E68-4E0E-9A1A-1F4442ED8D9A}"/>
              </a:ext>
            </a:extLst>
          </p:cNvPr>
          <p:cNvSpPr/>
          <p:nvPr/>
        </p:nvSpPr>
        <p:spPr>
          <a:xfrm>
            <a:off x="3897728" y="2771539"/>
            <a:ext cx="1553029" cy="1553029"/>
          </a:xfrm>
          <a:prstGeom prst="ellipse">
            <a:avLst/>
          </a:prstGeom>
          <a:gradFill flip="none" rotWithShape="1">
            <a:gsLst>
              <a:gs pos="3000">
                <a:srgbClr val="DD2323"/>
              </a:gs>
              <a:gs pos="84000">
                <a:srgbClr val="A12F25"/>
              </a:gs>
            </a:gsLst>
            <a:lin ang="27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3" name="矩形 42">
            <a:extLst>
              <a:ext uri="{FF2B5EF4-FFF2-40B4-BE49-F238E27FC236}">
                <a16:creationId xmlns:a16="http://schemas.microsoft.com/office/drawing/2014/main" id="{B5C0E7DF-F6F3-4BE2-8994-EF95905AE2EC}"/>
              </a:ext>
            </a:extLst>
          </p:cNvPr>
          <p:cNvSpPr/>
          <p:nvPr/>
        </p:nvSpPr>
        <p:spPr>
          <a:xfrm rot="19313655">
            <a:off x="7153410" y="3453400"/>
            <a:ext cx="1535809" cy="1361956"/>
          </a:xfrm>
          <a:prstGeom prst="rect">
            <a:avLst/>
          </a:prstGeom>
          <a:gradFill>
            <a:gsLst>
              <a:gs pos="100000">
                <a:schemeClr val="bg1"/>
              </a:gs>
              <a:gs pos="752">
                <a:srgbClr val="DD23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4" name="椭圆 43">
            <a:extLst>
              <a:ext uri="{FF2B5EF4-FFF2-40B4-BE49-F238E27FC236}">
                <a16:creationId xmlns:a16="http://schemas.microsoft.com/office/drawing/2014/main" id="{880F6902-9D3A-4540-997C-5753E0F6C91B}"/>
              </a:ext>
            </a:extLst>
          </p:cNvPr>
          <p:cNvSpPr/>
          <p:nvPr/>
        </p:nvSpPr>
        <p:spPr>
          <a:xfrm>
            <a:off x="6670864" y="2771539"/>
            <a:ext cx="1553029" cy="1553029"/>
          </a:xfrm>
          <a:prstGeom prst="ellipse">
            <a:avLst/>
          </a:prstGeom>
          <a:gradFill flip="none" rotWithShape="1">
            <a:gsLst>
              <a:gs pos="3000">
                <a:srgbClr val="DD2323"/>
              </a:gs>
              <a:gs pos="84000">
                <a:srgbClr val="A12F25"/>
              </a:gs>
            </a:gsLst>
            <a:lin ang="27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5" name="矩形 44">
            <a:extLst>
              <a:ext uri="{FF2B5EF4-FFF2-40B4-BE49-F238E27FC236}">
                <a16:creationId xmlns:a16="http://schemas.microsoft.com/office/drawing/2014/main" id="{F6DE516E-E941-45EF-B8A3-48D6744CF14D}"/>
              </a:ext>
            </a:extLst>
          </p:cNvPr>
          <p:cNvSpPr/>
          <p:nvPr/>
        </p:nvSpPr>
        <p:spPr>
          <a:xfrm rot="19313655">
            <a:off x="9926547" y="3453400"/>
            <a:ext cx="1535809" cy="1361956"/>
          </a:xfrm>
          <a:prstGeom prst="rect">
            <a:avLst/>
          </a:prstGeom>
          <a:gradFill>
            <a:gsLst>
              <a:gs pos="100000">
                <a:schemeClr val="bg1"/>
              </a:gs>
              <a:gs pos="752">
                <a:srgbClr val="DD23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6" name="椭圆 45">
            <a:extLst>
              <a:ext uri="{FF2B5EF4-FFF2-40B4-BE49-F238E27FC236}">
                <a16:creationId xmlns:a16="http://schemas.microsoft.com/office/drawing/2014/main" id="{B9E29FF4-C3CD-4599-9503-E3CBC7FC2C11}"/>
              </a:ext>
            </a:extLst>
          </p:cNvPr>
          <p:cNvSpPr/>
          <p:nvPr/>
        </p:nvSpPr>
        <p:spPr>
          <a:xfrm>
            <a:off x="9444001" y="2771539"/>
            <a:ext cx="1553029" cy="1553029"/>
          </a:xfrm>
          <a:prstGeom prst="ellipse">
            <a:avLst/>
          </a:prstGeom>
          <a:gradFill flip="none" rotWithShape="1">
            <a:gsLst>
              <a:gs pos="3000">
                <a:srgbClr val="DD2323"/>
              </a:gs>
              <a:gs pos="84000">
                <a:srgbClr val="A12F25"/>
              </a:gs>
            </a:gsLst>
            <a:lin ang="270000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7" name="文本框 46">
            <a:extLst>
              <a:ext uri="{FF2B5EF4-FFF2-40B4-BE49-F238E27FC236}">
                <a16:creationId xmlns:a16="http://schemas.microsoft.com/office/drawing/2014/main" id="{0D6294F8-2EC8-4370-89C7-669DABB9DA86}"/>
              </a:ext>
            </a:extLst>
          </p:cNvPr>
          <p:cNvSpPr txBox="1"/>
          <p:nvPr/>
        </p:nvSpPr>
        <p:spPr>
          <a:xfrm>
            <a:off x="558138" y="5075411"/>
            <a:ext cx="2685935"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工作回顾</a:t>
            </a:r>
          </a:p>
        </p:txBody>
      </p:sp>
      <p:sp>
        <p:nvSpPr>
          <p:cNvPr id="48" name="文本框 47">
            <a:extLst>
              <a:ext uri="{FF2B5EF4-FFF2-40B4-BE49-F238E27FC236}">
                <a16:creationId xmlns:a16="http://schemas.microsoft.com/office/drawing/2014/main" id="{A3FBF8C7-DEEA-48A0-86DB-23A49230BD84}"/>
              </a:ext>
            </a:extLst>
          </p:cNvPr>
          <p:cNvSpPr txBox="1"/>
          <p:nvPr/>
        </p:nvSpPr>
        <p:spPr>
          <a:xfrm>
            <a:off x="3331274" y="5075411"/>
            <a:ext cx="2685935"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经验总结</a:t>
            </a:r>
          </a:p>
        </p:txBody>
      </p:sp>
      <p:sp>
        <p:nvSpPr>
          <p:cNvPr id="49" name="文本框 48">
            <a:extLst>
              <a:ext uri="{FF2B5EF4-FFF2-40B4-BE49-F238E27FC236}">
                <a16:creationId xmlns:a16="http://schemas.microsoft.com/office/drawing/2014/main" id="{2E9C5B3E-75A7-4AA1-B73C-6C93CBA75F83}"/>
              </a:ext>
            </a:extLst>
          </p:cNvPr>
          <p:cNvSpPr txBox="1"/>
          <p:nvPr/>
        </p:nvSpPr>
        <p:spPr>
          <a:xfrm>
            <a:off x="8877547" y="5075411"/>
            <a:ext cx="2685935"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规划展望</a:t>
            </a:r>
          </a:p>
        </p:txBody>
      </p:sp>
      <p:sp>
        <p:nvSpPr>
          <p:cNvPr id="50" name="文本框 49">
            <a:extLst>
              <a:ext uri="{FF2B5EF4-FFF2-40B4-BE49-F238E27FC236}">
                <a16:creationId xmlns:a16="http://schemas.microsoft.com/office/drawing/2014/main" id="{5324E340-E46A-4307-AFBB-7EC7DF789E7E}"/>
              </a:ext>
            </a:extLst>
          </p:cNvPr>
          <p:cNvSpPr txBox="1"/>
          <p:nvPr/>
        </p:nvSpPr>
        <p:spPr>
          <a:xfrm>
            <a:off x="6104410" y="5075411"/>
            <a:ext cx="2685935"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不足之处</a:t>
            </a:r>
          </a:p>
        </p:txBody>
      </p:sp>
      <p:sp>
        <p:nvSpPr>
          <p:cNvPr id="51" name="文本框 50">
            <a:extLst>
              <a:ext uri="{FF2B5EF4-FFF2-40B4-BE49-F238E27FC236}">
                <a16:creationId xmlns:a16="http://schemas.microsoft.com/office/drawing/2014/main" id="{40A3070E-99E5-4503-9625-8EB2E62D2973}"/>
              </a:ext>
            </a:extLst>
          </p:cNvPr>
          <p:cNvSpPr txBox="1"/>
          <p:nvPr/>
        </p:nvSpPr>
        <p:spPr>
          <a:xfrm>
            <a:off x="1360083" y="2819962"/>
            <a:ext cx="990600" cy="1446550"/>
          </a:xfrm>
          <a:prstGeom prst="rect">
            <a:avLst/>
          </a:prstGeom>
          <a:noFill/>
        </p:spPr>
        <p:txBody>
          <a:bodyPr wrap="square" rtlCol="0">
            <a:spAutoFit/>
          </a:bodyPr>
          <a:lstStyle>
            <a:defPPr>
              <a:defRPr lang="zh-CN"/>
            </a:defPPr>
            <a:lvl1pPr algn="ctr">
              <a:defRPr sz="72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en-US" altLang="zh-CN" sz="8800" dirty="0">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1</a:t>
            </a:r>
            <a:endParaRPr lang="zh-CN" altLang="en-US" sz="8800" dirty="0">
              <a:effectLst/>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2" name="文本框 51">
            <a:extLst>
              <a:ext uri="{FF2B5EF4-FFF2-40B4-BE49-F238E27FC236}">
                <a16:creationId xmlns:a16="http://schemas.microsoft.com/office/drawing/2014/main" id="{3FE5D325-C063-4FD1-92AE-094742E1302B}"/>
              </a:ext>
            </a:extLst>
          </p:cNvPr>
          <p:cNvSpPr txBox="1"/>
          <p:nvPr/>
        </p:nvSpPr>
        <p:spPr>
          <a:xfrm>
            <a:off x="4178941" y="2819962"/>
            <a:ext cx="990600" cy="1446550"/>
          </a:xfrm>
          <a:prstGeom prst="rect">
            <a:avLst/>
          </a:prstGeom>
          <a:noFill/>
        </p:spPr>
        <p:txBody>
          <a:bodyPr wrap="square" rtlCol="0">
            <a:spAutoFit/>
          </a:bodyPr>
          <a:lstStyle>
            <a:defPPr>
              <a:defRPr lang="zh-CN"/>
            </a:defPPr>
            <a:lvl1pPr algn="ctr">
              <a:defRPr sz="72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en-US" altLang="zh-CN" sz="8800" dirty="0">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2</a:t>
            </a:r>
            <a:endParaRPr lang="zh-CN" altLang="en-US" sz="8800" dirty="0">
              <a:effectLst/>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3" name="文本框 52">
            <a:extLst>
              <a:ext uri="{FF2B5EF4-FFF2-40B4-BE49-F238E27FC236}">
                <a16:creationId xmlns:a16="http://schemas.microsoft.com/office/drawing/2014/main" id="{6F7B1CBD-780B-4D93-BB24-A0C878C83D31}"/>
              </a:ext>
            </a:extLst>
          </p:cNvPr>
          <p:cNvSpPr txBox="1"/>
          <p:nvPr/>
        </p:nvSpPr>
        <p:spPr>
          <a:xfrm>
            <a:off x="6933303" y="2819962"/>
            <a:ext cx="990600" cy="1446550"/>
          </a:xfrm>
          <a:prstGeom prst="rect">
            <a:avLst/>
          </a:prstGeom>
          <a:noFill/>
        </p:spPr>
        <p:txBody>
          <a:bodyPr wrap="square" rtlCol="0">
            <a:spAutoFit/>
          </a:bodyPr>
          <a:lstStyle>
            <a:defPPr>
              <a:defRPr lang="zh-CN"/>
            </a:defPPr>
            <a:lvl1pPr algn="ctr">
              <a:defRPr sz="72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en-US" altLang="zh-CN" sz="8800">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3</a:t>
            </a:r>
            <a:endParaRPr lang="zh-CN" altLang="en-US" sz="8800" dirty="0">
              <a:effectLst/>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4" name="文本框 53">
            <a:extLst>
              <a:ext uri="{FF2B5EF4-FFF2-40B4-BE49-F238E27FC236}">
                <a16:creationId xmlns:a16="http://schemas.microsoft.com/office/drawing/2014/main" id="{39765DE0-AA87-4109-9FDF-B3CC05E4AAF6}"/>
              </a:ext>
            </a:extLst>
          </p:cNvPr>
          <p:cNvSpPr txBox="1"/>
          <p:nvPr/>
        </p:nvSpPr>
        <p:spPr>
          <a:xfrm>
            <a:off x="9723133" y="2819962"/>
            <a:ext cx="990600" cy="1446550"/>
          </a:xfrm>
          <a:prstGeom prst="rect">
            <a:avLst/>
          </a:prstGeom>
          <a:noFill/>
        </p:spPr>
        <p:txBody>
          <a:bodyPr wrap="square" rtlCol="0">
            <a:spAutoFit/>
          </a:bodyPr>
          <a:lstStyle>
            <a:defPPr>
              <a:defRPr lang="zh-CN"/>
            </a:defPPr>
            <a:lvl1pPr algn="ctr">
              <a:defRPr sz="72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en-US" altLang="zh-CN" sz="8800" dirty="0">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4</a:t>
            </a:r>
            <a:endParaRPr lang="zh-CN" altLang="en-US" sz="8800" dirty="0">
              <a:effectLst/>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5" name="文本框 54">
            <a:extLst>
              <a:ext uri="{FF2B5EF4-FFF2-40B4-BE49-F238E27FC236}">
                <a16:creationId xmlns:a16="http://schemas.microsoft.com/office/drawing/2014/main" id="{73C703F4-F49E-4A22-8478-D79438423369}"/>
              </a:ext>
            </a:extLst>
          </p:cNvPr>
          <p:cNvSpPr txBox="1"/>
          <p:nvPr/>
        </p:nvSpPr>
        <p:spPr>
          <a:xfrm>
            <a:off x="1015682" y="5848113"/>
            <a:ext cx="1770846" cy="307777"/>
          </a:xfrm>
          <a:prstGeom prst="rect">
            <a:avLst/>
          </a:prstGeom>
          <a:noFill/>
        </p:spPr>
        <p:txBody>
          <a:bodyPr wrap="square" rtlCol="0">
            <a:spAutoFit/>
          </a:bodyPr>
          <a:lstStyle>
            <a:defPPr>
              <a:defRPr lang="zh-CN"/>
            </a:defPPr>
            <a:lvl1pPr algn="ctr">
              <a:defRPr sz="40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en-US" altLang="zh-CN" sz="1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PART ONE</a:t>
            </a:r>
            <a:endParaRPr lang="zh-CN" altLang="en-US" sz="1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6" name="文本框 55">
            <a:extLst>
              <a:ext uri="{FF2B5EF4-FFF2-40B4-BE49-F238E27FC236}">
                <a16:creationId xmlns:a16="http://schemas.microsoft.com/office/drawing/2014/main" id="{00669452-E2B3-4404-B606-B9330C3F289C}"/>
              </a:ext>
            </a:extLst>
          </p:cNvPr>
          <p:cNvSpPr txBox="1"/>
          <p:nvPr/>
        </p:nvSpPr>
        <p:spPr>
          <a:xfrm>
            <a:off x="3788818" y="5848113"/>
            <a:ext cx="1770846" cy="307777"/>
          </a:xfrm>
          <a:prstGeom prst="rect">
            <a:avLst/>
          </a:prstGeom>
          <a:noFill/>
        </p:spPr>
        <p:txBody>
          <a:bodyPr wrap="square" rtlCol="0">
            <a:spAutoFit/>
          </a:bodyPr>
          <a:lstStyle>
            <a:defPPr>
              <a:defRPr lang="zh-CN"/>
            </a:defPPr>
            <a:lvl1pPr algn="ctr">
              <a:defRPr sz="40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en-US" altLang="zh-CN" sz="1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PART TWO</a:t>
            </a:r>
            <a:endParaRPr lang="zh-CN" altLang="en-US" sz="1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7" name="文本框 56">
            <a:extLst>
              <a:ext uri="{FF2B5EF4-FFF2-40B4-BE49-F238E27FC236}">
                <a16:creationId xmlns:a16="http://schemas.microsoft.com/office/drawing/2014/main" id="{739F3AE6-E24E-4946-B0DB-AE4FCCF68450}"/>
              </a:ext>
            </a:extLst>
          </p:cNvPr>
          <p:cNvSpPr txBox="1"/>
          <p:nvPr/>
        </p:nvSpPr>
        <p:spPr>
          <a:xfrm>
            <a:off x="6598298" y="5848113"/>
            <a:ext cx="1770846" cy="307777"/>
          </a:xfrm>
          <a:prstGeom prst="rect">
            <a:avLst/>
          </a:prstGeom>
          <a:noFill/>
        </p:spPr>
        <p:txBody>
          <a:bodyPr wrap="square" rtlCol="0">
            <a:spAutoFit/>
          </a:bodyPr>
          <a:lstStyle>
            <a:defPPr>
              <a:defRPr lang="zh-CN"/>
            </a:defPPr>
            <a:lvl1pPr algn="ctr">
              <a:defRPr sz="40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en-US" altLang="zh-CN" sz="1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PART THREE</a:t>
            </a:r>
            <a:endParaRPr lang="zh-CN" altLang="en-US" sz="1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8" name="文本框 57">
            <a:extLst>
              <a:ext uri="{FF2B5EF4-FFF2-40B4-BE49-F238E27FC236}">
                <a16:creationId xmlns:a16="http://schemas.microsoft.com/office/drawing/2014/main" id="{FA9D4A69-03AC-4803-BF82-E0B1E55C2437}"/>
              </a:ext>
            </a:extLst>
          </p:cNvPr>
          <p:cNvSpPr txBox="1"/>
          <p:nvPr/>
        </p:nvSpPr>
        <p:spPr>
          <a:xfrm>
            <a:off x="9405472" y="5848113"/>
            <a:ext cx="1770846" cy="307777"/>
          </a:xfrm>
          <a:prstGeom prst="rect">
            <a:avLst/>
          </a:prstGeom>
          <a:noFill/>
        </p:spPr>
        <p:txBody>
          <a:bodyPr wrap="square" rtlCol="0">
            <a:spAutoFit/>
          </a:bodyPr>
          <a:lstStyle>
            <a:defPPr>
              <a:defRPr lang="zh-CN"/>
            </a:defPPr>
            <a:lvl1pPr algn="ctr">
              <a:defRPr sz="40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en-US" altLang="zh-CN" sz="1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PART FOUR</a:t>
            </a:r>
            <a:endParaRPr lang="zh-CN" altLang="en-US" sz="1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pic>
        <p:nvPicPr>
          <p:cNvPr id="2" name="图片 1">
            <a:extLst>
              <a:ext uri="{FF2B5EF4-FFF2-40B4-BE49-F238E27FC236}">
                <a16:creationId xmlns:a16="http://schemas.microsoft.com/office/drawing/2014/main" id="{9D527D4D-7F44-468F-9E28-5A208B141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2114958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strVal val="2/3*#ppt_w"/>
                                          </p:val>
                                        </p:tav>
                                        <p:tav tm="100000">
                                          <p:val>
                                            <p:strVal val="#ppt_w"/>
                                          </p:val>
                                        </p:tav>
                                      </p:tavLst>
                                    </p:anim>
                                    <p:anim calcmode="lin" valueType="num">
                                      <p:cBhvr>
                                        <p:cTn id="8" dur="500" fill="hold"/>
                                        <p:tgtEl>
                                          <p:spTgt spid="51"/>
                                        </p:tgtEl>
                                        <p:attrNameLst>
                                          <p:attrName>ppt_h</p:attrName>
                                        </p:attrNameLst>
                                      </p:cBhvr>
                                      <p:tavLst>
                                        <p:tav tm="0">
                                          <p:val>
                                            <p:strVal val="2/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strVal val="4/3*#ppt_w"/>
                                          </p:val>
                                        </p:tav>
                                        <p:tav tm="100000">
                                          <p:val>
                                            <p:strVal val="#ppt_w"/>
                                          </p:val>
                                        </p:tav>
                                      </p:tavLst>
                                    </p:anim>
                                    <p:anim calcmode="lin" valueType="num">
                                      <p:cBhvr>
                                        <p:cTn id="12" dur="500" fill="hold"/>
                                        <p:tgtEl>
                                          <p:spTgt spid="40"/>
                                        </p:tgtEl>
                                        <p:attrNameLst>
                                          <p:attrName>ppt_h</p:attrName>
                                        </p:attrNameLst>
                                      </p:cBhvr>
                                      <p:tavLst>
                                        <p:tav tm="0">
                                          <p:val>
                                            <p:strVal val="4/3*#ppt_h"/>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500"/>
                            </p:stCondLst>
                            <p:childTnLst>
                              <p:par>
                                <p:cTn id="17" presetID="17" presetClass="entr" presetSubtype="10" fill="hold" grpId="0" nodeType="afterEffect">
                                  <p:stCondLst>
                                    <p:cond delay="0"/>
                                  </p:stCondLst>
                                  <p:iterate type="lt">
                                    <p:tmPct val="10000"/>
                                  </p:iterate>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strVal val="#ppt_h"/>
                                          </p:val>
                                        </p:tav>
                                        <p:tav tm="100000">
                                          <p:val>
                                            <p:strVal val="#ppt_h"/>
                                          </p:val>
                                        </p:tav>
                                      </p:tavLst>
                                    </p:anim>
                                  </p:childTnLst>
                                </p:cTn>
                              </p:par>
                              <p:par>
                                <p:cTn id="21" presetID="26" presetClass="emph" presetSubtype="0" fill="hold" grpId="1" nodeType="withEffect">
                                  <p:stCondLst>
                                    <p:cond delay="250"/>
                                  </p:stCondLst>
                                  <p:iterate type="lt">
                                    <p:tmPct val="10000"/>
                                  </p:iterate>
                                  <p:childTnLst>
                                    <p:animEffect transition="out" filter="fade">
                                      <p:cBhvr>
                                        <p:cTn id="22" dur="500" tmFilter="0, 0; .2, .5; .8, .5; 1, 0"/>
                                        <p:tgtEl>
                                          <p:spTgt spid="47"/>
                                        </p:tgtEl>
                                      </p:cBhvr>
                                    </p:animEffect>
                                    <p:animScale>
                                      <p:cBhvr>
                                        <p:cTn id="23" dur="250" autoRev="1" fill="hold"/>
                                        <p:tgtEl>
                                          <p:spTgt spid="47"/>
                                        </p:tgtEl>
                                      </p:cBhvr>
                                      <p:by x="105000" y="105000"/>
                                    </p:animScale>
                                  </p:childTnLst>
                                </p:cTn>
                              </p:par>
                              <p:par>
                                <p:cTn id="24" presetID="50" presetClass="entr" presetSubtype="0" decel="100000" fill="hold" grpId="0" nodeType="withEffect">
                                  <p:stCondLst>
                                    <p:cond delay="250"/>
                                  </p:stCondLst>
                                  <p:childTnLst>
                                    <p:set>
                                      <p:cBhvr>
                                        <p:cTn id="25" dur="1" fill="hold">
                                          <p:stCondLst>
                                            <p:cond delay="0"/>
                                          </p:stCondLst>
                                        </p:cTn>
                                        <p:tgtEl>
                                          <p:spTgt spid="55"/>
                                        </p:tgtEl>
                                        <p:attrNameLst>
                                          <p:attrName>style.visibility</p:attrName>
                                        </p:attrNameLst>
                                      </p:cBhvr>
                                      <p:to>
                                        <p:strVal val="visible"/>
                                      </p:to>
                                    </p:set>
                                    <p:anim calcmode="lin" valueType="num">
                                      <p:cBhvr>
                                        <p:cTn id="26" dur="700" fill="hold"/>
                                        <p:tgtEl>
                                          <p:spTgt spid="55"/>
                                        </p:tgtEl>
                                        <p:attrNameLst>
                                          <p:attrName>ppt_w</p:attrName>
                                        </p:attrNameLst>
                                      </p:cBhvr>
                                      <p:tavLst>
                                        <p:tav tm="0">
                                          <p:val>
                                            <p:strVal val="#ppt_w+.3"/>
                                          </p:val>
                                        </p:tav>
                                        <p:tav tm="100000">
                                          <p:val>
                                            <p:strVal val="#ppt_w"/>
                                          </p:val>
                                        </p:tav>
                                      </p:tavLst>
                                    </p:anim>
                                    <p:anim calcmode="lin" valueType="num">
                                      <p:cBhvr>
                                        <p:cTn id="27" dur="700" fill="hold"/>
                                        <p:tgtEl>
                                          <p:spTgt spid="55"/>
                                        </p:tgtEl>
                                        <p:attrNameLst>
                                          <p:attrName>ppt_h</p:attrName>
                                        </p:attrNameLst>
                                      </p:cBhvr>
                                      <p:tavLst>
                                        <p:tav tm="0">
                                          <p:val>
                                            <p:strVal val="#ppt_h"/>
                                          </p:val>
                                        </p:tav>
                                        <p:tav tm="100000">
                                          <p:val>
                                            <p:strVal val="#ppt_h"/>
                                          </p:val>
                                        </p:tav>
                                      </p:tavLst>
                                    </p:anim>
                                    <p:animEffect transition="in" filter="fade">
                                      <p:cBhvr>
                                        <p:cTn id="28" dur="700"/>
                                        <p:tgtEl>
                                          <p:spTgt spid="55"/>
                                        </p:tgtEl>
                                      </p:cBhvr>
                                    </p:animEffect>
                                  </p:childTnLst>
                                </p:cTn>
                              </p:par>
                            </p:childTnLst>
                          </p:cTn>
                        </p:par>
                        <p:par>
                          <p:cTn id="29" fill="hold">
                            <p:stCondLst>
                              <p:cond delay="1450"/>
                            </p:stCondLst>
                            <p:childTnLst>
                              <p:par>
                                <p:cTn id="30" presetID="23" presetClass="entr" presetSubtype="272" fill="hold" grpId="0" nodeType="after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strVal val="2/3*#ppt_w"/>
                                          </p:val>
                                        </p:tav>
                                        <p:tav tm="100000">
                                          <p:val>
                                            <p:strVal val="#ppt_w"/>
                                          </p:val>
                                        </p:tav>
                                      </p:tavLst>
                                    </p:anim>
                                    <p:anim calcmode="lin" valueType="num">
                                      <p:cBhvr>
                                        <p:cTn id="33" dur="500" fill="hold"/>
                                        <p:tgtEl>
                                          <p:spTgt spid="52"/>
                                        </p:tgtEl>
                                        <p:attrNameLst>
                                          <p:attrName>ppt_h</p:attrName>
                                        </p:attrNameLst>
                                      </p:cBhvr>
                                      <p:tavLst>
                                        <p:tav tm="0">
                                          <p:val>
                                            <p:strVal val="2/3*#ppt_h"/>
                                          </p:val>
                                        </p:tav>
                                        <p:tav tm="100000">
                                          <p:val>
                                            <p:strVal val="#ppt_h"/>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23" presetClass="entr" presetSubtype="288"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500" fill="hold"/>
                                        <p:tgtEl>
                                          <p:spTgt spid="42"/>
                                        </p:tgtEl>
                                        <p:attrNameLst>
                                          <p:attrName>ppt_w</p:attrName>
                                        </p:attrNameLst>
                                      </p:cBhvr>
                                      <p:tavLst>
                                        <p:tav tm="0">
                                          <p:val>
                                            <p:strVal val="4/3*#ppt_w"/>
                                          </p:val>
                                        </p:tav>
                                        <p:tav tm="100000">
                                          <p:val>
                                            <p:strVal val="#ppt_w"/>
                                          </p:val>
                                        </p:tav>
                                      </p:tavLst>
                                    </p:anim>
                                    <p:anim calcmode="lin" valueType="num">
                                      <p:cBhvr>
                                        <p:cTn id="40" dur="500" fill="hold"/>
                                        <p:tgtEl>
                                          <p:spTgt spid="42"/>
                                        </p:tgtEl>
                                        <p:attrNameLst>
                                          <p:attrName>ppt_h</p:attrName>
                                        </p:attrNameLst>
                                      </p:cBhvr>
                                      <p:tavLst>
                                        <p:tav tm="0">
                                          <p:val>
                                            <p:strVal val="4/3*#ppt_h"/>
                                          </p:val>
                                        </p:tav>
                                        <p:tav tm="100000">
                                          <p:val>
                                            <p:strVal val="#ppt_h"/>
                                          </p:val>
                                        </p:tav>
                                      </p:tavLst>
                                    </p:anim>
                                  </p:childTnLst>
                                </p:cTn>
                              </p:par>
                            </p:childTnLst>
                          </p:cTn>
                        </p:par>
                        <p:par>
                          <p:cTn id="41" fill="hold">
                            <p:stCondLst>
                              <p:cond delay="1950"/>
                            </p:stCondLst>
                            <p:childTnLst>
                              <p:par>
                                <p:cTn id="42" presetID="17" presetClass="entr" presetSubtype="10" fill="hold" grpId="0" nodeType="afterEffect">
                                  <p:stCondLst>
                                    <p:cond delay="0"/>
                                  </p:stCondLst>
                                  <p:iterate type="lt">
                                    <p:tmPct val="10000"/>
                                  </p:iterate>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strVal val="#ppt_h"/>
                                          </p:val>
                                        </p:tav>
                                        <p:tav tm="100000">
                                          <p:val>
                                            <p:strVal val="#ppt_h"/>
                                          </p:val>
                                        </p:tav>
                                      </p:tavLst>
                                    </p:anim>
                                  </p:childTnLst>
                                </p:cTn>
                              </p:par>
                              <p:par>
                                <p:cTn id="46" presetID="26" presetClass="emph" presetSubtype="0" fill="hold" grpId="1" nodeType="withEffect">
                                  <p:stCondLst>
                                    <p:cond delay="250"/>
                                  </p:stCondLst>
                                  <p:iterate type="lt">
                                    <p:tmPct val="10000"/>
                                  </p:iterate>
                                  <p:childTnLst>
                                    <p:animEffect transition="out" filter="fade">
                                      <p:cBhvr>
                                        <p:cTn id="47" dur="500" tmFilter="0, 0; .2, .5; .8, .5; 1, 0"/>
                                        <p:tgtEl>
                                          <p:spTgt spid="48"/>
                                        </p:tgtEl>
                                      </p:cBhvr>
                                    </p:animEffect>
                                    <p:animScale>
                                      <p:cBhvr>
                                        <p:cTn id="48" dur="250" autoRev="1" fill="hold"/>
                                        <p:tgtEl>
                                          <p:spTgt spid="48"/>
                                        </p:tgtEl>
                                      </p:cBhvr>
                                      <p:by x="105000" y="105000"/>
                                    </p:animScale>
                                  </p:childTnLst>
                                </p:cTn>
                              </p:par>
                              <p:par>
                                <p:cTn id="49" presetID="50" presetClass="entr" presetSubtype="0" decel="100000" fill="hold" grpId="0" nodeType="withEffect">
                                  <p:stCondLst>
                                    <p:cond delay="250"/>
                                  </p:stCondLst>
                                  <p:childTnLst>
                                    <p:set>
                                      <p:cBhvr>
                                        <p:cTn id="50" dur="1" fill="hold">
                                          <p:stCondLst>
                                            <p:cond delay="0"/>
                                          </p:stCondLst>
                                        </p:cTn>
                                        <p:tgtEl>
                                          <p:spTgt spid="56"/>
                                        </p:tgtEl>
                                        <p:attrNameLst>
                                          <p:attrName>style.visibility</p:attrName>
                                        </p:attrNameLst>
                                      </p:cBhvr>
                                      <p:to>
                                        <p:strVal val="visible"/>
                                      </p:to>
                                    </p:set>
                                    <p:anim calcmode="lin" valueType="num">
                                      <p:cBhvr>
                                        <p:cTn id="51" dur="700" fill="hold"/>
                                        <p:tgtEl>
                                          <p:spTgt spid="56"/>
                                        </p:tgtEl>
                                        <p:attrNameLst>
                                          <p:attrName>ppt_w</p:attrName>
                                        </p:attrNameLst>
                                      </p:cBhvr>
                                      <p:tavLst>
                                        <p:tav tm="0">
                                          <p:val>
                                            <p:strVal val="#ppt_w+.3"/>
                                          </p:val>
                                        </p:tav>
                                        <p:tav tm="100000">
                                          <p:val>
                                            <p:strVal val="#ppt_w"/>
                                          </p:val>
                                        </p:tav>
                                      </p:tavLst>
                                    </p:anim>
                                    <p:anim calcmode="lin" valueType="num">
                                      <p:cBhvr>
                                        <p:cTn id="52" dur="700" fill="hold"/>
                                        <p:tgtEl>
                                          <p:spTgt spid="56"/>
                                        </p:tgtEl>
                                        <p:attrNameLst>
                                          <p:attrName>ppt_h</p:attrName>
                                        </p:attrNameLst>
                                      </p:cBhvr>
                                      <p:tavLst>
                                        <p:tav tm="0">
                                          <p:val>
                                            <p:strVal val="#ppt_h"/>
                                          </p:val>
                                        </p:tav>
                                        <p:tav tm="100000">
                                          <p:val>
                                            <p:strVal val="#ppt_h"/>
                                          </p:val>
                                        </p:tav>
                                      </p:tavLst>
                                    </p:anim>
                                    <p:animEffect transition="in" filter="fade">
                                      <p:cBhvr>
                                        <p:cTn id="53" dur="700"/>
                                        <p:tgtEl>
                                          <p:spTgt spid="56"/>
                                        </p:tgtEl>
                                      </p:cBhvr>
                                    </p:animEffect>
                                  </p:childTnLst>
                                </p:cTn>
                              </p:par>
                            </p:childTnLst>
                          </p:cTn>
                        </p:par>
                        <p:par>
                          <p:cTn id="54" fill="hold">
                            <p:stCondLst>
                              <p:cond delay="2900"/>
                            </p:stCondLst>
                            <p:childTnLst>
                              <p:par>
                                <p:cTn id="55" presetID="23" presetClass="entr" presetSubtype="272"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p:cTn id="57" dur="500" fill="hold"/>
                                        <p:tgtEl>
                                          <p:spTgt spid="53"/>
                                        </p:tgtEl>
                                        <p:attrNameLst>
                                          <p:attrName>ppt_w</p:attrName>
                                        </p:attrNameLst>
                                      </p:cBhvr>
                                      <p:tavLst>
                                        <p:tav tm="0">
                                          <p:val>
                                            <p:strVal val="2/3*#ppt_w"/>
                                          </p:val>
                                        </p:tav>
                                        <p:tav tm="100000">
                                          <p:val>
                                            <p:strVal val="#ppt_w"/>
                                          </p:val>
                                        </p:tav>
                                      </p:tavLst>
                                    </p:anim>
                                    <p:anim calcmode="lin" valueType="num">
                                      <p:cBhvr>
                                        <p:cTn id="58" dur="500" fill="hold"/>
                                        <p:tgtEl>
                                          <p:spTgt spid="53"/>
                                        </p:tgtEl>
                                        <p:attrNameLst>
                                          <p:attrName>ppt_h</p:attrName>
                                        </p:attrNameLst>
                                      </p:cBhvr>
                                      <p:tavLst>
                                        <p:tav tm="0">
                                          <p:val>
                                            <p:strVal val="2/3*#ppt_h"/>
                                          </p:val>
                                        </p:tav>
                                        <p:tav tm="100000">
                                          <p:val>
                                            <p:strVal val="#ppt_h"/>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23" presetClass="entr" presetSubtype="288"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p:cTn id="64" dur="500" fill="hold"/>
                                        <p:tgtEl>
                                          <p:spTgt spid="44"/>
                                        </p:tgtEl>
                                        <p:attrNameLst>
                                          <p:attrName>ppt_w</p:attrName>
                                        </p:attrNameLst>
                                      </p:cBhvr>
                                      <p:tavLst>
                                        <p:tav tm="0">
                                          <p:val>
                                            <p:strVal val="4/3*#ppt_w"/>
                                          </p:val>
                                        </p:tav>
                                        <p:tav tm="100000">
                                          <p:val>
                                            <p:strVal val="#ppt_w"/>
                                          </p:val>
                                        </p:tav>
                                      </p:tavLst>
                                    </p:anim>
                                    <p:anim calcmode="lin" valueType="num">
                                      <p:cBhvr>
                                        <p:cTn id="65" dur="500" fill="hold"/>
                                        <p:tgtEl>
                                          <p:spTgt spid="44"/>
                                        </p:tgtEl>
                                        <p:attrNameLst>
                                          <p:attrName>ppt_h</p:attrName>
                                        </p:attrNameLst>
                                      </p:cBhvr>
                                      <p:tavLst>
                                        <p:tav tm="0">
                                          <p:val>
                                            <p:strVal val="4/3*#ppt_h"/>
                                          </p:val>
                                        </p:tav>
                                        <p:tav tm="100000">
                                          <p:val>
                                            <p:strVal val="#ppt_h"/>
                                          </p:val>
                                        </p:tav>
                                      </p:tavLst>
                                    </p:anim>
                                  </p:childTnLst>
                                </p:cTn>
                              </p:par>
                            </p:childTnLst>
                          </p:cTn>
                        </p:par>
                        <p:par>
                          <p:cTn id="66" fill="hold">
                            <p:stCondLst>
                              <p:cond delay="3400"/>
                            </p:stCondLst>
                            <p:childTnLst>
                              <p:par>
                                <p:cTn id="67" presetID="17" presetClass="entr" presetSubtype="10" fill="hold" grpId="0" nodeType="afterEffect">
                                  <p:stCondLst>
                                    <p:cond delay="0"/>
                                  </p:stCondLst>
                                  <p:iterate type="lt">
                                    <p:tmPct val="10000"/>
                                  </p:iterate>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strVal val="#ppt_h"/>
                                          </p:val>
                                        </p:tav>
                                        <p:tav tm="100000">
                                          <p:val>
                                            <p:strVal val="#ppt_h"/>
                                          </p:val>
                                        </p:tav>
                                      </p:tavLst>
                                    </p:anim>
                                  </p:childTnLst>
                                </p:cTn>
                              </p:par>
                              <p:par>
                                <p:cTn id="71" presetID="26" presetClass="emph" presetSubtype="0" fill="hold" grpId="1" nodeType="withEffect">
                                  <p:stCondLst>
                                    <p:cond delay="250"/>
                                  </p:stCondLst>
                                  <p:iterate type="lt">
                                    <p:tmPct val="10000"/>
                                  </p:iterate>
                                  <p:childTnLst>
                                    <p:animEffect transition="out" filter="fade">
                                      <p:cBhvr>
                                        <p:cTn id="72" dur="500" tmFilter="0, 0; .2, .5; .8, .5; 1, 0"/>
                                        <p:tgtEl>
                                          <p:spTgt spid="50"/>
                                        </p:tgtEl>
                                      </p:cBhvr>
                                    </p:animEffect>
                                    <p:animScale>
                                      <p:cBhvr>
                                        <p:cTn id="73" dur="250" autoRev="1" fill="hold"/>
                                        <p:tgtEl>
                                          <p:spTgt spid="50"/>
                                        </p:tgtEl>
                                      </p:cBhvr>
                                      <p:by x="105000" y="105000"/>
                                    </p:animScale>
                                  </p:childTnLst>
                                </p:cTn>
                              </p:par>
                              <p:par>
                                <p:cTn id="74" presetID="50" presetClass="entr" presetSubtype="0" decel="100000" fill="hold" grpId="0" nodeType="withEffect">
                                  <p:stCondLst>
                                    <p:cond delay="250"/>
                                  </p:stCondLst>
                                  <p:childTnLst>
                                    <p:set>
                                      <p:cBhvr>
                                        <p:cTn id="75" dur="1" fill="hold">
                                          <p:stCondLst>
                                            <p:cond delay="0"/>
                                          </p:stCondLst>
                                        </p:cTn>
                                        <p:tgtEl>
                                          <p:spTgt spid="57"/>
                                        </p:tgtEl>
                                        <p:attrNameLst>
                                          <p:attrName>style.visibility</p:attrName>
                                        </p:attrNameLst>
                                      </p:cBhvr>
                                      <p:to>
                                        <p:strVal val="visible"/>
                                      </p:to>
                                    </p:set>
                                    <p:anim calcmode="lin" valueType="num">
                                      <p:cBhvr>
                                        <p:cTn id="76" dur="700" fill="hold"/>
                                        <p:tgtEl>
                                          <p:spTgt spid="57"/>
                                        </p:tgtEl>
                                        <p:attrNameLst>
                                          <p:attrName>ppt_w</p:attrName>
                                        </p:attrNameLst>
                                      </p:cBhvr>
                                      <p:tavLst>
                                        <p:tav tm="0">
                                          <p:val>
                                            <p:strVal val="#ppt_w+.3"/>
                                          </p:val>
                                        </p:tav>
                                        <p:tav tm="100000">
                                          <p:val>
                                            <p:strVal val="#ppt_w"/>
                                          </p:val>
                                        </p:tav>
                                      </p:tavLst>
                                    </p:anim>
                                    <p:anim calcmode="lin" valueType="num">
                                      <p:cBhvr>
                                        <p:cTn id="77" dur="700" fill="hold"/>
                                        <p:tgtEl>
                                          <p:spTgt spid="57"/>
                                        </p:tgtEl>
                                        <p:attrNameLst>
                                          <p:attrName>ppt_h</p:attrName>
                                        </p:attrNameLst>
                                      </p:cBhvr>
                                      <p:tavLst>
                                        <p:tav tm="0">
                                          <p:val>
                                            <p:strVal val="#ppt_h"/>
                                          </p:val>
                                        </p:tav>
                                        <p:tav tm="100000">
                                          <p:val>
                                            <p:strVal val="#ppt_h"/>
                                          </p:val>
                                        </p:tav>
                                      </p:tavLst>
                                    </p:anim>
                                    <p:animEffect transition="in" filter="fade">
                                      <p:cBhvr>
                                        <p:cTn id="78" dur="700"/>
                                        <p:tgtEl>
                                          <p:spTgt spid="57"/>
                                        </p:tgtEl>
                                      </p:cBhvr>
                                    </p:animEffect>
                                  </p:childTnLst>
                                </p:cTn>
                              </p:par>
                            </p:childTnLst>
                          </p:cTn>
                        </p:par>
                        <p:par>
                          <p:cTn id="79" fill="hold">
                            <p:stCondLst>
                              <p:cond delay="4350"/>
                            </p:stCondLst>
                            <p:childTnLst>
                              <p:par>
                                <p:cTn id="80" presetID="23" presetClass="entr" presetSubtype="272" fill="hold" grpId="0" nodeType="afterEffect">
                                  <p:stCondLst>
                                    <p:cond delay="0"/>
                                  </p:stCondLst>
                                  <p:childTnLst>
                                    <p:set>
                                      <p:cBhvr>
                                        <p:cTn id="81" dur="1" fill="hold">
                                          <p:stCondLst>
                                            <p:cond delay="0"/>
                                          </p:stCondLst>
                                        </p:cTn>
                                        <p:tgtEl>
                                          <p:spTgt spid="54"/>
                                        </p:tgtEl>
                                        <p:attrNameLst>
                                          <p:attrName>style.visibility</p:attrName>
                                        </p:attrNameLst>
                                      </p:cBhvr>
                                      <p:to>
                                        <p:strVal val="visible"/>
                                      </p:to>
                                    </p:set>
                                    <p:anim calcmode="lin" valueType="num">
                                      <p:cBhvr>
                                        <p:cTn id="82" dur="500" fill="hold"/>
                                        <p:tgtEl>
                                          <p:spTgt spid="54"/>
                                        </p:tgtEl>
                                        <p:attrNameLst>
                                          <p:attrName>ppt_w</p:attrName>
                                        </p:attrNameLst>
                                      </p:cBhvr>
                                      <p:tavLst>
                                        <p:tav tm="0">
                                          <p:val>
                                            <p:strVal val="2/3*#ppt_w"/>
                                          </p:val>
                                        </p:tav>
                                        <p:tav tm="100000">
                                          <p:val>
                                            <p:strVal val="#ppt_w"/>
                                          </p:val>
                                        </p:tav>
                                      </p:tavLst>
                                    </p:anim>
                                    <p:anim calcmode="lin" valueType="num">
                                      <p:cBhvr>
                                        <p:cTn id="83" dur="500" fill="hold"/>
                                        <p:tgtEl>
                                          <p:spTgt spid="54"/>
                                        </p:tgtEl>
                                        <p:attrNameLst>
                                          <p:attrName>ppt_h</p:attrName>
                                        </p:attrNameLst>
                                      </p:cBhvr>
                                      <p:tavLst>
                                        <p:tav tm="0">
                                          <p:val>
                                            <p:strVal val="2/3*#ppt_h"/>
                                          </p:val>
                                        </p:tav>
                                        <p:tav tm="100000">
                                          <p:val>
                                            <p:strVal val="#ppt_h"/>
                                          </p:val>
                                        </p:tav>
                                      </p:tavLst>
                                    </p:anim>
                                  </p:childTnLst>
                                </p:cTn>
                              </p:par>
                              <p:par>
                                <p:cTn id="84" presetID="23" presetClass="entr" presetSubtype="288"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 calcmode="lin" valueType="num">
                                      <p:cBhvr>
                                        <p:cTn id="86" dur="500" fill="hold"/>
                                        <p:tgtEl>
                                          <p:spTgt spid="46"/>
                                        </p:tgtEl>
                                        <p:attrNameLst>
                                          <p:attrName>ppt_w</p:attrName>
                                        </p:attrNameLst>
                                      </p:cBhvr>
                                      <p:tavLst>
                                        <p:tav tm="0">
                                          <p:val>
                                            <p:strVal val="4/3*#ppt_w"/>
                                          </p:val>
                                        </p:tav>
                                        <p:tav tm="100000">
                                          <p:val>
                                            <p:strVal val="#ppt_w"/>
                                          </p:val>
                                        </p:tav>
                                      </p:tavLst>
                                    </p:anim>
                                    <p:anim calcmode="lin" valueType="num">
                                      <p:cBhvr>
                                        <p:cTn id="87" dur="500" fill="hold"/>
                                        <p:tgtEl>
                                          <p:spTgt spid="46"/>
                                        </p:tgtEl>
                                        <p:attrNameLst>
                                          <p:attrName>ppt_h</p:attrName>
                                        </p:attrNameLst>
                                      </p:cBhvr>
                                      <p:tavLst>
                                        <p:tav tm="0">
                                          <p:val>
                                            <p:strVal val="4/3*#ppt_h"/>
                                          </p:val>
                                        </p:tav>
                                        <p:tav tm="100000">
                                          <p:val>
                                            <p:strVal val="#ppt_h"/>
                                          </p:val>
                                        </p:tav>
                                      </p:tavLst>
                                    </p:anim>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childTnLst>
                          </p:cTn>
                        </p:par>
                        <p:par>
                          <p:cTn id="91" fill="hold">
                            <p:stCondLst>
                              <p:cond delay="4850"/>
                            </p:stCondLst>
                            <p:childTnLst>
                              <p:par>
                                <p:cTn id="92" presetID="17" presetClass="entr" presetSubtype="10" fill="hold" grpId="0" nodeType="afterEffect">
                                  <p:stCondLst>
                                    <p:cond delay="0"/>
                                  </p:stCondLst>
                                  <p:iterate type="lt">
                                    <p:tmPct val="10000"/>
                                  </p:iterate>
                                  <p:childTnLst>
                                    <p:set>
                                      <p:cBhvr>
                                        <p:cTn id="93" dur="1" fill="hold">
                                          <p:stCondLst>
                                            <p:cond delay="0"/>
                                          </p:stCondLst>
                                        </p:cTn>
                                        <p:tgtEl>
                                          <p:spTgt spid="49"/>
                                        </p:tgtEl>
                                        <p:attrNameLst>
                                          <p:attrName>style.visibility</p:attrName>
                                        </p:attrNameLst>
                                      </p:cBhvr>
                                      <p:to>
                                        <p:strVal val="visible"/>
                                      </p:to>
                                    </p:set>
                                    <p:anim calcmode="lin" valueType="num">
                                      <p:cBhvr>
                                        <p:cTn id="94" dur="500" fill="hold"/>
                                        <p:tgtEl>
                                          <p:spTgt spid="49"/>
                                        </p:tgtEl>
                                        <p:attrNameLst>
                                          <p:attrName>ppt_w</p:attrName>
                                        </p:attrNameLst>
                                      </p:cBhvr>
                                      <p:tavLst>
                                        <p:tav tm="0">
                                          <p:val>
                                            <p:fltVal val="0"/>
                                          </p:val>
                                        </p:tav>
                                        <p:tav tm="100000">
                                          <p:val>
                                            <p:strVal val="#ppt_w"/>
                                          </p:val>
                                        </p:tav>
                                      </p:tavLst>
                                    </p:anim>
                                    <p:anim calcmode="lin" valueType="num">
                                      <p:cBhvr>
                                        <p:cTn id="95" dur="500" fill="hold"/>
                                        <p:tgtEl>
                                          <p:spTgt spid="49"/>
                                        </p:tgtEl>
                                        <p:attrNameLst>
                                          <p:attrName>ppt_h</p:attrName>
                                        </p:attrNameLst>
                                      </p:cBhvr>
                                      <p:tavLst>
                                        <p:tav tm="0">
                                          <p:val>
                                            <p:strVal val="#ppt_h"/>
                                          </p:val>
                                        </p:tav>
                                        <p:tav tm="100000">
                                          <p:val>
                                            <p:strVal val="#ppt_h"/>
                                          </p:val>
                                        </p:tav>
                                      </p:tavLst>
                                    </p:anim>
                                  </p:childTnLst>
                                </p:cTn>
                              </p:par>
                              <p:par>
                                <p:cTn id="96" presetID="26" presetClass="emph" presetSubtype="0" fill="hold" grpId="1" nodeType="withEffect">
                                  <p:stCondLst>
                                    <p:cond delay="250"/>
                                  </p:stCondLst>
                                  <p:iterate type="lt">
                                    <p:tmPct val="10000"/>
                                  </p:iterate>
                                  <p:childTnLst>
                                    <p:animEffect transition="out" filter="fade">
                                      <p:cBhvr>
                                        <p:cTn id="97" dur="500" tmFilter="0, 0; .2, .5; .8, .5; 1, 0"/>
                                        <p:tgtEl>
                                          <p:spTgt spid="49"/>
                                        </p:tgtEl>
                                      </p:cBhvr>
                                    </p:animEffect>
                                    <p:animScale>
                                      <p:cBhvr>
                                        <p:cTn id="98" dur="250" autoRev="1" fill="hold"/>
                                        <p:tgtEl>
                                          <p:spTgt spid="49"/>
                                        </p:tgtEl>
                                      </p:cBhvr>
                                      <p:by x="105000" y="105000"/>
                                    </p:animScale>
                                  </p:childTnLst>
                                </p:cTn>
                              </p:par>
                              <p:par>
                                <p:cTn id="99" presetID="50" presetClass="entr" presetSubtype="0" decel="100000" fill="hold" grpId="0" nodeType="withEffect">
                                  <p:stCondLst>
                                    <p:cond delay="250"/>
                                  </p:stCondLst>
                                  <p:childTnLst>
                                    <p:set>
                                      <p:cBhvr>
                                        <p:cTn id="100" dur="1" fill="hold">
                                          <p:stCondLst>
                                            <p:cond delay="0"/>
                                          </p:stCondLst>
                                        </p:cTn>
                                        <p:tgtEl>
                                          <p:spTgt spid="58"/>
                                        </p:tgtEl>
                                        <p:attrNameLst>
                                          <p:attrName>style.visibility</p:attrName>
                                        </p:attrNameLst>
                                      </p:cBhvr>
                                      <p:to>
                                        <p:strVal val="visible"/>
                                      </p:to>
                                    </p:set>
                                    <p:anim calcmode="lin" valueType="num">
                                      <p:cBhvr>
                                        <p:cTn id="101" dur="700" fill="hold"/>
                                        <p:tgtEl>
                                          <p:spTgt spid="58"/>
                                        </p:tgtEl>
                                        <p:attrNameLst>
                                          <p:attrName>ppt_w</p:attrName>
                                        </p:attrNameLst>
                                      </p:cBhvr>
                                      <p:tavLst>
                                        <p:tav tm="0">
                                          <p:val>
                                            <p:strVal val="#ppt_w+.3"/>
                                          </p:val>
                                        </p:tav>
                                        <p:tav tm="100000">
                                          <p:val>
                                            <p:strVal val="#ppt_w"/>
                                          </p:val>
                                        </p:tav>
                                      </p:tavLst>
                                    </p:anim>
                                    <p:anim calcmode="lin" valueType="num">
                                      <p:cBhvr>
                                        <p:cTn id="102" dur="700" fill="hold"/>
                                        <p:tgtEl>
                                          <p:spTgt spid="58"/>
                                        </p:tgtEl>
                                        <p:attrNameLst>
                                          <p:attrName>ppt_h</p:attrName>
                                        </p:attrNameLst>
                                      </p:cBhvr>
                                      <p:tavLst>
                                        <p:tav tm="0">
                                          <p:val>
                                            <p:strVal val="#ppt_h"/>
                                          </p:val>
                                        </p:tav>
                                        <p:tav tm="100000">
                                          <p:val>
                                            <p:strVal val="#ppt_h"/>
                                          </p:val>
                                        </p:tav>
                                      </p:tavLst>
                                    </p:anim>
                                    <p:animEffect transition="in" filter="fade">
                                      <p:cBhvr>
                                        <p:cTn id="103" dur="7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p:bldP spid="47" grpId="1"/>
      <p:bldP spid="48" grpId="0"/>
      <p:bldP spid="48" grpId="1"/>
      <p:bldP spid="49" grpId="0"/>
      <p:bldP spid="49" grpId="1"/>
      <p:bldP spid="50" grpId="0"/>
      <p:bldP spid="50" grpId="1"/>
      <p:bldP spid="51" grpId="0"/>
      <p:bldP spid="52" grpId="0"/>
      <p:bldP spid="53" grpId="0"/>
      <p:bldP spid="54" grpId="0"/>
      <p:bldP spid="55" grpId="0"/>
      <p:bldP spid="56" grpId="0"/>
      <p:bldP spid="57" grpId="0"/>
      <p:bldP spid="5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4"/>
          <p:cNvSpPr>
            <a:spLocks noEditPoints="1"/>
          </p:cNvSpPr>
          <p:nvPr/>
        </p:nvSpPr>
        <p:spPr bwMode="auto">
          <a:xfrm>
            <a:off x="4676093" y="2184200"/>
            <a:ext cx="252776" cy="254721"/>
          </a:xfrm>
          <a:custGeom>
            <a:avLst/>
            <a:gdLst>
              <a:gd name="T0" fmla="*/ 239 w 239"/>
              <a:gd name="T1" fmla="*/ 53 h 239"/>
              <a:gd name="T2" fmla="*/ 239 w 239"/>
              <a:gd name="T3" fmla="*/ 212 h 239"/>
              <a:gd name="T4" fmla="*/ 213 w 239"/>
              <a:gd name="T5" fmla="*/ 239 h 239"/>
              <a:gd name="T6" fmla="*/ 27 w 239"/>
              <a:gd name="T7" fmla="*/ 239 h 239"/>
              <a:gd name="T8" fmla="*/ 0 w 239"/>
              <a:gd name="T9" fmla="*/ 212 h 239"/>
              <a:gd name="T10" fmla="*/ 0 w 239"/>
              <a:gd name="T11" fmla="*/ 53 h 239"/>
              <a:gd name="T12" fmla="*/ 27 w 239"/>
              <a:gd name="T13" fmla="*/ 26 h 239"/>
              <a:gd name="T14" fmla="*/ 39 w 239"/>
              <a:gd name="T15" fmla="*/ 26 h 239"/>
              <a:gd name="T16" fmla="*/ 39 w 239"/>
              <a:gd name="T17" fmla="*/ 53 h 239"/>
              <a:gd name="T18" fmla="*/ 81 w 239"/>
              <a:gd name="T19" fmla="*/ 53 h 239"/>
              <a:gd name="T20" fmla="*/ 81 w 239"/>
              <a:gd name="T21" fmla="*/ 26 h 239"/>
              <a:gd name="T22" fmla="*/ 158 w 239"/>
              <a:gd name="T23" fmla="*/ 26 h 239"/>
              <a:gd name="T24" fmla="*/ 158 w 239"/>
              <a:gd name="T25" fmla="*/ 53 h 239"/>
              <a:gd name="T26" fmla="*/ 201 w 239"/>
              <a:gd name="T27" fmla="*/ 53 h 239"/>
              <a:gd name="T28" fmla="*/ 201 w 239"/>
              <a:gd name="T29" fmla="*/ 26 h 239"/>
              <a:gd name="T30" fmla="*/ 213 w 239"/>
              <a:gd name="T31" fmla="*/ 26 h 239"/>
              <a:gd name="T32" fmla="*/ 239 w 239"/>
              <a:gd name="T33" fmla="*/ 53 h 239"/>
              <a:gd name="T34" fmla="*/ 213 w 239"/>
              <a:gd name="T35" fmla="*/ 106 h 239"/>
              <a:gd name="T36" fmla="*/ 27 w 239"/>
              <a:gd name="T37" fmla="*/ 106 h 239"/>
              <a:gd name="T38" fmla="*/ 27 w 239"/>
              <a:gd name="T39" fmla="*/ 212 h 239"/>
              <a:gd name="T40" fmla="*/ 213 w 239"/>
              <a:gd name="T41" fmla="*/ 212 h 239"/>
              <a:gd name="T42" fmla="*/ 213 w 239"/>
              <a:gd name="T43" fmla="*/ 106 h 239"/>
              <a:gd name="T44" fmla="*/ 69 w 239"/>
              <a:gd name="T45" fmla="*/ 45 h 239"/>
              <a:gd name="T46" fmla="*/ 51 w 239"/>
              <a:gd name="T47" fmla="*/ 45 h 239"/>
              <a:gd name="T48" fmla="*/ 51 w 239"/>
              <a:gd name="T49" fmla="*/ 0 h 239"/>
              <a:gd name="T50" fmla="*/ 69 w 239"/>
              <a:gd name="T51" fmla="*/ 0 h 239"/>
              <a:gd name="T52" fmla="*/ 69 w 239"/>
              <a:gd name="T53" fmla="*/ 45 h 239"/>
              <a:gd name="T54" fmla="*/ 189 w 239"/>
              <a:gd name="T55" fmla="*/ 45 h 239"/>
              <a:gd name="T56" fmla="*/ 170 w 239"/>
              <a:gd name="T57" fmla="*/ 45 h 239"/>
              <a:gd name="T58" fmla="*/ 170 w 239"/>
              <a:gd name="T59" fmla="*/ 0 h 239"/>
              <a:gd name="T60" fmla="*/ 189 w 239"/>
              <a:gd name="T61" fmla="*/ 0 h 239"/>
              <a:gd name="T62" fmla="*/ 189 w 239"/>
              <a:gd name="T63" fmla="*/ 4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 h="239">
                <a:moveTo>
                  <a:pt x="239" y="53"/>
                </a:moveTo>
                <a:cubicBezTo>
                  <a:pt x="239" y="212"/>
                  <a:pt x="239" y="212"/>
                  <a:pt x="239" y="212"/>
                </a:cubicBezTo>
                <a:cubicBezTo>
                  <a:pt x="239" y="227"/>
                  <a:pt x="227" y="239"/>
                  <a:pt x="213" y="239"/>
                </a:cubicBezTo>
                <a:cubicBezTo>
                  <a:pt x="27" y="239"/>
                  <a:pt x="27" y="239"/>
                  <a:pt x="27" y="239"/>
                </a:cubicBezTo>
                <a:cubicBezTo>
                  <a:pt x="12" y="239"/>
                  <a:pt x="0" y="227"/>
                  <a:pt x="0" y="212"/>
                </a:cubicBezTo>
                <a:cubicBezTo>
                  <a:pt x="0" y="53"/>
                  <a:pt x="0" y="53"/>
                  <a:pt x="0" y="53"/>
                </a:cubicBezTo>
                <a:cubicBezTo>
                  <a:pt x="0" y="38"/>
                  <a:pt x="12" y="26"/>
                  <a:pt x="27" y="26"/>
                </a:cubicBezTo>
                <a:cubicBezTo>
                  <a:pt x="39" y="26"/>
                  <a:pt x="39" y="26"/>
                  <a:pt x="39" y="26"/>
                </a:cubicBezTo>
                <a:cubicBezTo>
                  <a:pt x="39" y="53"/>
                  <a:pt x="39" y="53"/>
                  <a:pt x="39" y="53"/>
                </a:cubicBezTo>
                <a:cubicBezTo>
                  <a:pt x="81" y="53"/>
                  <a:pt x="81" y="53"/>
                  <a:pt x="81" y="53"/>
                </a:cubicBezTo>
                <a:cubicBezTo>
                  <a:pt x="81" y="26"/>
                  <a:pt x="81" y="26"/>
                  <a:pt x="81" y="26"/>
                </a:cubicBezTo>
                <a:cubicBezTo>
                  <a:pt x="158" y="26"/>
                  <a:pt x="158" y="26"/>
                  <a:pt x="158" y="26"/>
                </a:cubicBezTo>
                <a:cubicBezTo>
                  <a:pt x="158" y="53"/>
                  <a:pt x="158" y="53"/>
                  <a:pt x="158" y="53"/>
                </a:cubicBezTo>
                <a:cubicBezTo>
                  <a:pt x="201" y="53"/>
                  <a:pt x="201" y="53"/>
                  <a:pt x="201" y="53"/>
                </a:cubicBezTo>
                <a:cubicBezTo>
                  <a:pt x="201" y="26"/>
                  <a:pt x="201" y="26"/>
                  <a:pt x="201" y="26"/>
                </a:cubicBezTo>
                <a:cubicBezTo>
                  <a:pt x="213" y="26"/>
                  <a:pt x="213" y="26"/>
                  <a:pt x="213" y="26"/>
                </a:cubicBezTo>
                <a:cubicBezTo>
                  <a:pt x="227" y="26"/>
                  <a:pt x="239" y="38"/>
                  <a:pt x="239" y="53"/>
                </a:cubicBezTo>
                <a:close/>
                <a:moveTo>
                  <a:pt x="213" y="106"/>
                </a:moveTo>
                <a:cubicBezTo>
                  <a:pt x="27" y="106"/>
                  <a:pt x="27" y="106"/>
                  <a:pt x="27" y="106"/>
                </a:cubicBezTo>
                <a:cubicBezTo>
                  <a:pt x="27" y="212"/>
                  <a:pt x="27" y="212"/>
                  <a:pt x="27" y="212"/>
                </a:cubicBezTo>
                <a:cubicBezTo>
                  <a:pt x="213" y="212"/>
                  <a:pt x="213" y="212"/>
                  <a:pt x="213" y="212"/>
                </a:cubicBezTo>
                <a:lnTo>
                  <a:pt x="213" y="106"/>
                </a:lnTo>
                <a:close/>
                <a:moveTo>
                  <a:pt x="69" y="45"/>
                </a:moveTo>
                <a:cubicBezTo>
                  <a:pt x="51" y="45"/>
                  <a:pt x="51" y="45"/>
                  <a:pt x="51" y="45"/>
                </a:cubicBezTo>
                <a:cubicBezTo>
                  <a:pt x="51" y="0"/>
                  <a:pt x="51" y="0"/>
                  <a:pt x="51" y="0"/>
                </a:cubicBezTo>
                <a:cubicBezTo>
                  <a:pt x="69" y="0"/>
                  <a:pt x="69" y="0"/>
                  <a:pt x="69" y="0"/>
                </a:cubicBezTo>
                <a:lnTo>
                  <a:pt x="69" y="45"/>
                </a:lnTo>
                <a:close/>
                <a:moveTo>
                  <a:pt x="189" y="45"/>
                </a:moveTo>
                <a:cubicBezTo>
                  <a:pt x="170" y="45"/>
                  <a:pt x="170" y="45"/>
                  <a:pt x="170" y="45"/>
                </a:cubicBezTo>
                <a:cubicBezTo>
                  <a:pt x="170" y="0"/>
                  <a:pt x="170" y="0"/>
                  <a:pt x="170" y="0"/>
                </a:cubicBezTo>
                <a:cubicBezTo>
                  <a:pt x="189" y="0"/>
                  <a:pt x="189" y="0"/>
                  <a:pt x="189" y="0"/>
                </a:cubicBezTo>
                <a:lnTo>
                  <a:pt x="189" y="45"/>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 name="TextBox 12"/>
          <p:cNvSpPr txBox="1"/>
          <p:nvPr/>
        </p:nvSpPr>
        <p:spPr>
          <a:xfrm>
            <a:off x="3798483" y="2184200"/>
            <a:ext cx="752865" cy="246221"/>
          </a:xfrm>
          <a:prstGeom prst="rect">
            <a:avLst/>
          </a:prstGeom>
          <a:noFill/>
        </p:spPr>
        <p:txBody>
          <a:bodyPr wrap="square" lIns="0" tIns="0" rIns="0" bIns="0" rtlCol="0">
            <a:spAutoFit/>
          </a:bodyPr>
          <a:lstStyle/>
          <a:p>
            <a:pPr algn="r"/>
            <a:r>
              <a:rPr lang="en-US" sz="16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201X</a:t>
            </a:r>
            <a:endParaRPr lang="en-US" sz="160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4" name="Group 3"/>
          <p:cNvGrpSpPr/>
          <p:nvPr/>
        </p:nvGrpSpPr>
        <p:grpSpPr>
          <a:xfrm>
            <a:off x="1701068" y="2743944"/>
            <a:ext cx="3227801" cy="701216"/>
            <a:chOff x="1275801" y="2057958"/>
            <a:chExt cx="2420851" cy="525912"/>
          </a:xfrm>
        </p:grpSpPr>
        <p:sp>
          <p:nvSpPr>
            <p:cNvPr id="16" name="Freeform 15"/>
            <p:cNvSpPr>
              <a:spLocks noChangeArrowheads="1"/>
            </p:cNvSpPr>
            <p:nvPr/>
          </p:nvSpPr>
          <p:spPr bwMode="auto">
            <a:xfrm>
              <a:off x="1275801"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0" name="Freeform 19"/>
            <p:cNvSpPr>
              <a:spLocks noChangeArrowheads="1"/>
            </p:cNvSpPr>
            <p:nvPr/>
          </p:nvSpPr>
          <p:spPr bwMode="auto">
            <a:xfrm>
              <a:off x="1521887"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1" name="Freeform 20"/>
            <p:cNvSpPr>
              <a:spLocks noChangeArrowheads="1"/>
            </p:cNvSpPr>
            <p:nvPr/>
          </p:nvSpPr>
          <p:spPr bwMode="auto">
            <a:xfrm>
              <a:off x="1767973"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2" name="Freeform 21"/>
            <p:cNvSpPr>
              <a:spLocks noChangeArrowheads="1"/>
            </p:cNvSpPr>
            <p:nvPr/>
          </p:nvSpPr>
          <p:spPr bwMode="auto">
            <a:xfrm>
              <a:off x="2014059"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3" name="Freeform 22"/>
            <p:cNvSpPr>
              <a:spLocks noChangeArrowheads="1"/>
            </p:cNvSpPr>
            <p:nvPr/>
          </p:nvSpPr>
          <p:spPr bwMode="auto">
            <a:xfrm>
              <a:off x="2260145"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 name="Freeform 23"/>
            <p:cNvSpPr>
              <a:spLocks noChangeArrowheads="1"/>
            </p:cNvSpPr>
            <p:nvPr/>
          </p:nvSpPr>
          <p:spPr bwMode="auto">
            <a:xfrm>
              <a:off x="2506231"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5" name="Freeform 24"/>
            <p:cNvSpPr>
              <a:spLocks noChangeArrowheads="1"/>
            </p:cNvSpPr>
            <p:nvPr/>
          </p:nvSpPr>
          <p:spPr bwMode="auto">
            <a:xfrm>
              <a:off x="2752317"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6" name="Freeform 25"/>
            <p:cNvSpPr>
              <a:spLocks noChangeArrowheads="1"/>
            </p:cNvSpPr>
            <p:nvPr/>
          </p:nvSpPr>
          <p:spPr bwMode="auto">
            <a:xfrm>
              <a:off x="2998403"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7" name="Freeform 26"/>
            <p:cNvSpPr>
              <a:spLocks noChangeArrowheads="1"/>
            </p:cNvSpPr>
            <p:nvPr/>
          </p:nvSpPr>
          <p:spPr bwMode="auto">
            <a:xfrm>
              <a:off x="3244489"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8" name="Freeform 27"/>
            <p:cNvSpPr>
              <a:spLocks noChangeArrowheads="1"/>
            </p:cNvSpPr>
            <p:nvPr/>
          </p:nvSpPr>
          <p:spPr bwMode="auto">
            <a:xfrm>
              <a:off x="3490576"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5" name="Group 4"/>
          <p:cNvGrpSpPr/>
          <p:nvPr/>
        </p:nvGrpSpPr>
        <p:grpSpPr>
          <a:xfrm>
            <a:off x="1701071" y="3739637"/>
            <a:ext cx="3227799" cy="674883"/>
            <a:chOff x="1275803" y="2804728"/>
            <a:chExt cx="2420849" cy="506162"/>
          </a:xfrm>
        </p:grpSpPr>
        <p:sp>
          <p:nvSpPr>
            <p:cNvPr id="19" name="Freeform 18"/>
            <p:cNvSpPr/>
            <p:nvPr/>
          </p:nvSpPr>
          <p:spPr bwMode="auto">
            <a:xfrm>
              <a:off x="1275803"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9" name="Freeform 28"/>
            <p:cNvSpPr/>
            <p:nvPr/>
          </p:nvSpPr>
          <p:spPr bwMode="auto">
            <a:xfrm>
              <a:off x="1519644"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0" name="Freeform 29"/>
            <p:cNvSpPr/>
            <p:nvPr/>
          </p:nvSpPr>
          <p:spPr bwMode="auto">
            <a:xfrm>
              <a:off x="1763485"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1" name="Freeform 30"/>
            <p:cNvSpPr/>
            <p:nvPr/>
          </p:nvSpPr>
          <p:spPr bwMode="auto">
            <a:xfrm>
              <a:off x="2007326"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2" name="Freeform 31"/>
            <p:cNvSpPr/>
            <p:nvPr/>
          </p:nvSpPr>
          <p:spPr bwMode="auto">
            <a:xfrm>
              <a:off x="2251167"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3" name="Freeform 32"/>
            <p:cNvSpPr/>
            <p:nvPr/>
          </p:nvSpPr>
          <p:spPr bwMode="auto">
            <a:xfrm>
              <a:off x="2495008"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4" name="Freeform 33"/>
            <p:cNvSpPr/>
            <p:nvPr/>
          </p:nvSpPr>
          <p:spPr bwMode="auto">
            <a:xfrm>
              <a:off x="2738849"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5" name="Freeform 34"/>
            <p:cNvSpPr/>
            <p:nvPr/>
          </p:nvSpPr>
          <p:spPr bwMode="auto">
            <a:xfrm>
              <a:off x="2982690"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6" name="Freeform 35"/>
            <p:cNvSpPr/>
            <p:nvPr/>
          </p:nvSpPr>
          <p:spPr bwMode="auto">
            <a:xfrm>
              <a:off x="3226531"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7" name="Freeform 36"/>
            <p:cNvSpPr/>
            <p:nvPr/>
          </p:nvSpPr>
          <p:spPr bwMode="auto">
            <a:xfrm>
              <a:off x="3470373" y="2804728"/>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cxnSp>
        <p:nvCxnSpPr>
          <p:cNvPr id="41" name="Straight Connector 40"/>
          <p:cNvCxnSpPr/>
          <p:nvPr/>
        </p:nvCxnSpPr>
        <p:spPr>
          <a:xfrm>
            <a:off x="1701068" y="4669101"/>
            <a:ext cx="322780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477804" y="4842039"/>
            <a:ext cx="1645361" cy="287002"/>
          </a:xfrm>
          <a:prstGeom prst="rect">
            <a:avLst/>
          </a:prstGeom>
          <a:noFill/>
        </p:spPr>
        <p:txBody>
          <a:bodyPr wrap="square" lIns="0" tIns="0" rIns="0" bIns="0" rtlCol="0">
            <a:spAutoFit/>
          </a:bodyPr>
          <a:lstStyle/>
          <a:p>
            <a:pPr algn="ctr"/>
            <a:r>
              <a:rPr lang="en-US" sz="186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$456,000</a:t>
            </a:r>
          </a:p>
        </p:txBody>
      </p:sp>
      <p:sp>
        <p:nvSpPr>
          <p:cNvPr id="43" name="TextBox 42"/>
          <p:cNvSpPr txBox="1"/>
          <p:nvPr/>
        </p:nvSpPr>
        <p:spPr>
          <a:xfrm>
            <a:off x="1587043" y="5210780"/>
            <a:ext cx="3341827" cy="330200"/>
          </a:xfrm>
          <a:prstGeom prst="rect">
            <a:avLst/>
          </a:prstGeom>
          <a:noFill/>
        </p:spPr>
        <p:txBody>
          <a:bodyPr wrap="square" lIns="0" tIns="0" rIns="0" bIns="0" rtlCol="0">
            <a:spAutoFit/>
          </a:bodyPr>
          <a:lstStyle/>
          <a:p>
            <a:pPr algn="ct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lauda</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5" name="TextBox 74"/>
          <p:cNvSpPr txBox="1"/>
          <p:nvPr/>
        </p:nvSpPr>
        <p:spPr>
          <a:xfrm>
            <a:off x="801252" y="2918933"/>
            <a:ext cx="899816" cy="328551"/>
          </a:xfrm>
          <a:prstGeom prst="rect">
            <a:avLst/>
          </a:prstGeom>
          <a:noFill/>
        </p:spPr>
        <p:txBody>
          <a:bodyPr wrap="square" lIns="0" tIns="0" rIns="0" bIns="0" rtlCol="0">
            <a:spAutoFit/>
          </a:bodyPr>
          <a:lstStyle/>
          <a:p>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49%</a:t>
            </a:r>
          </a:p>
        </p:txBody>
      </p:sp>
      <p:sp>
        <p:nvSpPr>
          <p:cNvPr id="76" name="TextBox 75"/>
          <p:cNvSpPr txBox="1"/>
          <p:nvPr/>
        </p:nvSpPr>
        <p:spPr>
          <a:xfrm>
            <a:off x="801252" y="3925565"/>
            <a:ext cx="899816" cy="328551"/>
          </a:xfrm>
          <a:prstGeom prst="rect">
            <a:avLst/>
          </a:prstGeom>
          <a:noFill/>
        </p:spPr>
        <p:txBody>
          <a:bodyPr wrap="square" lIns="0" tIns="0" rIns="0" bIns="0" rtlCol="0">
            <a:spAutoFit/>
          </a:bodyPr>
          <a:lstStyle/>
          <a:p>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29%</a:t>
            </a:r>
          </a:p>
        </p:txBody>
      </p:sp>
      <p:grpSp>
        <p:nvGrpSpPr>
          <p:cNvPr id="6" name="Group 5"/>
          <p:cNvGrpSpPr/>
          <p:nvPr/>
        </p:nvGrpSpPr>
        <p:grpSpPr>
          <a:xfrm>
            <a:off x="5822951" y="2944333"/>
            <a:ext cx="546101" cy="1178933"/>
            <a:chOff x="4367213" y="2208250"/>
            <a:chExt cx="409576" cy="884200"/>
          </a:xfrm>
        </p:grpSpPr>
        <p:cxnSp>
          <p:nvCxnSpPr>
            <p:cNvPr id="80" name="Straight Connector 79"/>
            <p:cNvCxnSpPr/>
            <p:nvPr/>
          </p:nvCxnSpPr>
          <p:spPr>
            <a:xfrm>
              <a:off x="4572001" y="2208250"/>
              <a:ext cx="0" cy="884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4367213" y="2445563"/>
              <a:ext cx="409576" cy="409576"/>
            </a:xfrm>
            <a:prstGeom prst="ellipse">
              <a:avLst/>
            </a:prstGeom>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1" name="TextBox 80"/>
            <p:cNvSpPr txBox="1"/>
            <p:nvPr/>
          </p:nvSpPr>
          <p:spPr>
            <a:xfrm>
              <a:off x="4390633" y="2542628"/>
              <a:ext cx="362736" cy="215252"/>
            </a:xfrm>
            <a:prstGeom prst="rect">
              <a:avLst/>
            </a:prstGeom>
            <a:noFill/>
          </p:spPr>
          <p:txBody>
            <a:bodyPr wrap="square" lIns="0" tIns="0" rIns="0" bIns="0" rtlCol="0">
              <a:spAutoFit/>
            </a:bodyPr>
            <a:lstStyle/>
            <a:p>
              <a:pPr algn="ctr"/>
              <a:r>
                <a:rPr lang="en-US" sz="18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VS</a:t>
              </a:r>
            </a:p>
          </p:txBody>
        </p:sp>
      </p:grpSp>
      <p:grpSp>
        <p:nvGrpSpPr>
          <p:cNvPr id="7" name="Group 6"/>
          <p:cNvGrpSpPr/>
          <p:nvPr/>
        </p:nvGrpSpPr>
        <p:grpSpPr>
          <a:xfrm>
            <a:off x="7266251" y="2743944"/>
            <a:ext cx="3227801" cy="701216"/>
            <a:chOff x="5449688" y="2057958"/>
            <a:chExt cx="2420851" cy="525912"/>
          </a:xfrm>
        </p:grpSpPr>
        <p:sp>
          <p:nvSpPr>
            <p:cNvPr id="116" name="Freeform 115"/>
            <p:cNvSpPr>
              <a:spLocks noChangeArrowheads="1"/>
            </p:cNvSpPr>
            <p:nvPr/>
          </p:nvSpPr>
          <p:spPr bwMode="auto">
            <a:xfrm>
              <a:off x="5449688"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7" name="Freeform 116"/>
            <p:cNvSpPr>
              <a:spLocks noChangeArrowheads="1"/>
            </p:cNvSpPr>
            <p:nvPr/>
          </p:nvSpPr>
          <p:spPr bwMode="auto">
            <a:xfrm>
              <a:off x="5695774"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8" name="Freeform 117"/>
            <p:cNvSpPr>
              <a:spLocks noChangeArrowheads="1"/>
            </p:cNvSpPr>
            <p:nvPr/>
          </p:nvSpPr>
          <p:spPr bwMode="auto">
            <a:xfrm>
              <a:off x="5941860"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9" name="Freeform 118"/>
            <p:cNvSpPr>
              <a:spLocks noChangeArrowheads="1"/>
            </p:cNvSpPr>
            <p:nvPr/>
          </p:nvSpPr>
          <p:spPr bwMode="auto">
            <a:xfrm>
              <a:off x="6187946"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0" name="Freeform 119"/>
            <p:cNvSpPr>
              <a:spLocks noChangeArrowheads="1"/>
            </p:cNvSpPr>
            <p:nvPr/>
          </p:nvSpPr>
          <p:spPr bwMode="auto">
            <a:xfrm>
              <a:off x="6434032"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1" name="Freeform 120"/>
            <p:cNvSpPr>
              <a:spLocks noChangeArrowheads="1"/>
            </p:cNvSpPr>
            <p:nvPr/>
          </p:nvSpPr>
          <p:spPr bwMode="auto">
            <a:xfrm>
              <a:off x="6680118"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2" name="Freeform 121"/>
            <p:cNvSpPr>
              <a:spLocks noChangeArrowheads="1"/>
            </p:cNvSpPr>
            <p:nvPr/>
          </p:nvSpPr>
          <p:spPr bwMode="auto">
            <a:xfrm>
              <a:off x="6926204"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3" name="Freeform 122"/>
            <p:cNvSpPr>
              <a:spLocks noChangeArrowheads="1"/>
            </p:cNvSpPr>
            <p:nvPr/>
          </p:nvSpPr>
          <p:spPr bwMode="auto">
            <a:xfrm>
              <a:off x="7172290"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4" name="Freeform 123"/>
            <p:cNvSpPr>
              <a:spLocks noChangeArrowheads="1"/>
            </p:cNvSpPr>
            <p:nvPr/>
          </p:nvSpPr>
          <p:spPr bwMode="auto">
            <a:xfrm>
              <a:off x="7418376"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5" name="Freeform 124"/>
            <p:cNvSpPr>
              <a:spLocks noChangeArrowheads="1"/>
            </p:cNvSpPr>
            <p:nvPr/>
          </p:nvSpPr>
          <p:spPr bwMode="auto">
            <a:xfrm>
              <a:off x="7664463" y="2057958"/>
              <a:ext cx="206076" cy="525912"/>
            </a:xfrm>
            <a:custGeom>
              <a:avLst/>
              <a:gdLst>
                <a:gd name="connsiteX0" fmla="*/ 30128 w 147257"/>
                <a:gd name="connsiteY0" fmla="*/ 63258 h 371254"/>
                <a:gd name="connsiteX1" fmla="*/ 117129 w 147257"/>
                <a:gd name="connsiteY1" fmla="*/ 63258 h 371254"/>
                <a:gd name="connsiteX2" fmla="*/ 147257 w 147257"/>
                <a:gd name="connsiteY2" fmla="*/ 93282 h 371254"/>
                <a:gd name="connsiteX3" fmla="*/ 147257 w 147257"/>
                <a:gd name="connsiteY3" fmla="*/ 106101 h 371254"/>
                <a:gd name="connsiteX4" fmla="*/ 147257 w 147257"/>
                <a:gd name="connsiteY4" fmla="*/ 157377 h 371254"/>
                <a:gd name="connsiteX5" fmla="*/ 147257 w 147257"/>
                <a:gd name="connsiteY5" fmla="*/ 201232 h 371254"/>
                <a:gd name="connsiteX6" fmla="*/ 135070 w 147257"/>
                <a:gd name="connsiteY6" fmla="*/ 213377 h 371254"/>
                <a:gd name="connsiteX7" fmla="*/ 123222 w 147257"/>
                <a:gd name="connsiteY7" fmla="*/ 201232 h 371254"/>
                <a:gd name="connsiteX8" fmla="*/ 123222 w 147257"/>
                <a:gd name="connsiteY8" fmla="*/ 191112 h 371254"/>
                <a:gd name="connsiteX9" fmla="*/ 123222 w 147257"/>
                <a:gd name="connsiteY9" fmla="*/ 186726 h 371254"/>
                <a:gd name="connsiteX10" fmla="*/ 123222 w 147257"/>
                <a:gd name="connsiteY10" fmla="*/ 111161 h 371254"/>
                <a:gd name="connsiteX11" fmla="*/ 111374 w 147257"/>
                <a:gd name="connsiteY11" fmla="*/ 111161 h 371254"/>
                <a:gd name="connsiteX12" fmla="*/ 111374 w 147257"/>
                <a:gd name="connsiteY12" fmla="*/ 187401 h 371254"/>
                <a:gd name="connsiteX13" fmla="*/ 111374 w 147257"/>
                <a:gd name="connsiteY13" fmla="*/ 191112 h 371254"/>
                <a:gd name="connsiteX14" fmla="*/ 111374 w 147257"/>
                <a:gd name="connsiteY14" fmla="*/ 355062 h 371254"/>
                <a:gd name="connsiteX15" fmla="*/ 95125 w 147257"/>
                <a:gd name="connsiteY15" fmla="*/ 371254 h 371254"/>
                <a:gd name="connsiteX16" fmla="*/ 78876 w 147257"/>
                <a:gd name="connsiteY16" fmla="*/ 355062 h 371254"/>
                <a:gd name="connsiteX17" fmla="*/ 78876 w 147257"/>
                <a:gd name="connsiteY17" fmla="*/ 211353 h 371254"/>
                <a:gd name="connsiteX18" fmla="*/ 68720 w 147257"/>
                <a:gd name="connsiteY18" fmla="*/ 211353 h 371254"/>
                <a:gd name="connsiteX19" fmla="*/ 68720 w 147257"/>
                <a:gd name="connsiteY19" fmla="*/ 355062 h 371254"/>
                <a:gd name="connsiteX20" fmla="*/ 52471 w 147257"/>
                <a:gd name="connsiteY20" fmla="*/ 371254 h 371254"/>
                <a:gd name="connsiteX21" fmla="*/ 35883 w 147257"/>
                <a:gd name="connsiteY21" fmla="*/ 355062 h 371254"/>
                <a:gd name="connsiteX22" fmla="*/ 35883 w 147257"/>
                <a:gd name="connsiteY22" fmla="*/ 191112 h 371254"/>
                <a:gd name="connsiteX23" fmla="*/ 35883 w 147257"/>
                <a:gd name="connsiteY23" fmla="*/ 187401 h 371254"/>
                <a:gd name="connsiteX24" fmla="*/ 35883 w 147257"/>
                <a:gd name="connsiteY24" fmla="*/ 111161 h 371254"/>
                <a:gd name="connsiteX25" fmla="*/ 24035 w 147257"/>
                <a:gd name="connsiteY25" fmla="*/ 111161 h 371254"/>
                <a:gd name="connsiteX26" fmla="*/ 24035 w 147257"/>
                <a:gd name="connsiteY26" fmla="*/ 186726 h 371254"/>
                <a:gd name="connsiteX27" fmla="*/ 24035 w 147257"/>
                <a:gd name="connsiteY27" fmla="*/ 191112 h 371254"/>
                <a:gd name="connsiteX28" fmla="*/ 24035 w 147257"/>
                <a:gd name="connsiteY28" fmla="*/ 201232 h 371254"/>
                <a:gd name="connsiteX29" fmla="*/ 12187 w 147257"/>
                <a:gd name="connsiteY29" fmla="*/ 213377 h 371254"/>
                <a:gd name="connsiteX30" fmla="*/ 0 w 147257"/>
                <a:gd name="connsiteY30" fmla="*/ 201232 h 371254"/>
                <a:gd name="connsiteX31" fmla="*/ 0 w 147257"/>
                <a:gd name="connsiteY31" fmla="*/ 157377 h 371254"/>
                <a:gd name="connsiteX32" fmla="*/ 0 w 147257"/>
                <a:gd name="connsiteY32" fmla="*/ 106101 h 371254"/>
                <a:gd name="connsiteX33" fmla="*/ 0 w 147257"/>
                <a:gd name="connsiteY33" fmla="*/ 93282 h 371254"/>
                <a:gd name="connsiteX34" fmla="*/ 30128 w 147257"/>
                <a:gd name="connsiteY34" fmla="*/ 63258 h 371254"/>
                <a:gd name="connsiteX35" fmla="*/ 73370 w 147257"/>
                <a:gd name="connsiteY35" fmla="*/ 0 h 371254"/>
                <a:gd name="connsiteX36" fmla="*/ 102148 w 147257"/>
                <a:gd name="connsiteY36" fmla="*/ 28778 h 371254"/>
                <a:gd name="connsiteX37" fmla="*/ 73370 w 147257"/>
                <a:gd name="connsiteY37" fmla="*/ 57556 h 371254"/>
                <a:gd name="connsiteX38" fmla="*/ 44592 w 147257"/>
                <a:gd name="connsiteY38" fmla="*/ 28778 h 371254"/>
                <a:gd name="connsiteX39" fmla="*/ 73370 w 147257"/>
                <a:gd name="connsiteY39" fmla="*/ 0 h 3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7257" h="371254">
                  <a:moveTo>
                    <a:pt x="30128" y="63258"/>
                  </a:moveTo>
                  <a:cubicBezTo>
                    <a:pt x="30128" y="63258"/>
                    <a:pt x="30128" y="63258"/>
                    <a:pt x="117129" y="63258"/>
                  </a:cubicBezTo>
                  <a:cubicBezTo>
                    <a:pt x="133716" y="63258"/>
                    <a:pt x="147257" y="76752"/>
                    <a:pt x="147257" y="93282"/>
                  </a:cubicBezTo>
                  <a:cubicBezTo>
                    <a:pt x="147257" y="93282"/>
                    <a:pt x="147257" y="93282"/>
                    <a:pt x="147257" y="106101"/>
                  </a:cubicBezTo>
                  <a:cubicBezTo>
                    <a:pt x="147257" y="106101"/>
                    <a:pt x="147257" y="106101"/>
                    <a:pt x="147257" y="157377"/>
                  </a:cubicBezTo>
                  <a:cubicBezTo>
                    <a:pt x="147257" y="157377"/>
                    <a:pt x="147257" y="157377"/>
                    <a:pt x="147257" y="201232"/>
                  </a:cubicBezTo>
                  <a:cubicBezTo>
                    <a:pt x="147257" y="207979"/>
                    <a:pt x="141841" y="213377"/>
                    <a:pt x="135070" y="213377"/>
                  </a:cubicBezTo>
                  <a:cubicBezTo>
                    <a:pt x="128639" y="213377"/>
                    <a:pt x="123222" y="207979"/>
                    <a:pt x="123222" y="201232"/>
                  </a:cubicBezTo>
                  <a:cubicBezTo>
                    <a:pt x="123222" y="201232"/>
                    <a:pt x="123222" y="201232"/>
                    <a:pt x="123222" y="191112"/>
                  </a:cubicBezTo>
                  <a:cubicBezTo>
                    <a:pt x="123222" y="191112"/>
                    <a:pt x="123222" y="191112"/>
                    <a:pt x="123222" y="186726"/>
                  </a:cubicBezTo>
                  <a:cubicBezTo>
                    <a:pt x="123222" y="186726"/>
                    <a:pt x="123222" y="186726"/>
                    <a:pt x="123222" y="111161"/>
                  </a:cubicBezTo>
                  <a:cubicBezTo>
                    <a:pt x="123222" y="111161"/>
                    <a:pt x="123222" y="111161"/>
                    <a:pt x="111374" y="111161"/>
                  </a:cubicBezTo>
                  <a:cubicBezTo>
                    <a:pt x="111374" y="111161"/>
                    <a:pt x="111374" y="111161"/>
                    <a:pt x="111374" y="187401"/>
                  </a:cubicBezTo>
                  <a:cubicBezTo>
                    <a:pt x="111374" y="187401"/>
                    <a:pt x="111374" y="187401"/>
                    <a:pt x="111374" y="191112"/>
                  </a:cubicBezTo>
                  <a:cubicBezTo>
                    <a:pt x="111374" y="191112"/>
                    <a:pt x="111374" y="191112"/>
                    <a:pt x="111374" y="355062"/>
                  </a:cubicBezTo>
                  <a:cubicBezTo>
                    <a:pt x="111374" y="364170"/>
                    <a:pt x="103926" y="371254"/>
                    <a:pt x="95125" y="371254"/>
                  </a:cubicBezTo>
                  <a:cubicBezTo>
                    <a:pt x="85985" y="371254"/>
                    <a:pt x="78876" y="364170"/>
                    <a:pt x="78876" y="355062"/>
                  </a:cubicBezTo>
                  <a:cubicBezTo>
                    <a:pt x="78876" y="355062"/>
                    <a:pt x="78876" y="355062"/>
                    <a:pt x="78876" y="211353"/>
                  </a:cubicBezTo>
                  <a:cubicBezTo>
                    <a:pt x="78876" y="211353"/>
                    <a:pt x="78876" y="211353"/>
                    <a:pt x="68720" y="211353"/>
                  </a:cubicBezTo>
                  <a:cubicBezTo>
                    <a:pt x="68720" y="211353"/>
                    <a:pt x="68720" y="211353"/>
                    <a:pt x="68720" y="355062"/>
                  </a:cubicBezTo>
                  <a:cubicBezTo>
                    <a:pt x="68720" y="364170"/>
                    <a:pt x="61273" y="371254"/>
                    <a:pt x="52471" y="371254"/>
                  </a:cubicBezTo>
                  <a:cubicBezTo>
                    <a:pt x="43331" y="371254"/>
                    <a:pt x="35883" y="364170"/>
                    <a:pt x="35883" y="355062"/>
                  </a:cubicBezTo>
                  <a:cubicBezTo>
                    <a:pt x="35883" y="355062"/>
                    <a:pt x="35883" y="355062"/>
                    <a:pt x="35883" y="191112"/>
                  </a:cubicBezTo>
                  <a:cubicBezTo>
                    <a:pt x="35883" y="191112"/>
                    <a:pt x="35883" y="191112"/>
                    <a:pt x="35883" y="187401"/>
                  </a:cubicBezTo>
                  <a:cubicBezTo>
                    <a:pt x="35883" y="187401"/>
                    <a:pt x="35883" y="187401"/>
                    <a:pt x="35883" y="111161"/>
                  </a:cubicBezTo>
                  <a:cubicBezTo>
                    <a:pt x="35883" y="111161"/>
                    <a:pt x="35883" y="111161"/>
                    <a:pt x="24035" y="111161"/>
                  </a:cubicBezTo>
                  <a:cubicBezTo>
                    <a:pt x="24035" y="111161"/>
                    <a:pt x="24035" y="111161"/>
                    <a:pt x="24035" y="186726"/>
                  </a:cubicBezTo>
                  <a:cubicBezTo>
                    <a:pt x="24035" y="186726"/>
                    <a:pt x="24035" y="186726"/>
                    <a:pt x="24035" y="191112"/>
                  </a:cubicBezTo>
                  <a:cubicBezTo>
                    <a:pt x="24035" y="191112"/>
                    <a:pt x="24035" y="191112"/>
                    <a:pt x="24035" y="201232"/>
                  </a:cubicBezTo>
                  <a:cubicBezTo>
                    <a:pt x="24035" y="207979"/>
                    <a:pt x="18618" y="213377"/>
                    <a:pt x="12187" y="213377"/>
                  </a:cubicBezTo>
                  <a:cubicBezTo>
                    <a:pt x="5416" y="213377"/>
                    <a:pt x="0" y="207979"/>
                    <a:pt x="0" y="201232"/>
                  </a:cubicBezTo>
                  <a:cubicBezTo>
                    <a:pt x="0" y="201232"/>
                    <a:pt x="0" y="201232"/>
                    <a:pt x="0" y="157377"/>
                  </a:cubicBezTo>
                  <a:cubicBezTo>
                    <a:pt x="0" y="157377"/>
                    <a:pt x="0" y="157377"/>
                    <a:pt x="0" y="106101"/>
                  </a:cubicBezTo>
                  <a:cubicBezTo>
                    <a:pt x="0" y="106101"/>
                    <a:pt x="0" y="106101"/>
                    <a:pt x="0" y="93282"/>
                  </a:cubicBezTo>
                  <a:cubicBezTo>
                    <a:pt x="0" y="76752"/>
                    <a:pt x="13541" y="63258"/>
                    <a:pt x="30128" y="63258"/>
                  </a:cubicBezTo>
                  <a:close/>
                  <a:moveTo>
                    <a:pt x="73370" y="0"/>
                  </a:moveTo>
                  <a:cubicBezTo>
                    <a:pt x="89264" y="0"/>
                    <a:pt x="102148" y="12884"/>
                    <a:pt x="102148" y="28778"/>
                  </a:cubicBezTo>
                  <a:cubicBezTo>
                    <a:pt x="102148" y="44672"/>
                    <a:pt x="89264" y="57556"/>
                    <a:pt x="73370" y="57556"/>
                  </a:cubicBezTo>
                  <a:cubicBezTo>
                    <a:pt x="57476" y="57556"/>
                    <a:pt x="44592" y="44672"/>
                    <a:pt x="44592" y="28778"/>
                  </a:cubicBezTo>
                  <a:cubicBezTo>
                    <a:pt x="44592" y="12884"/>
                    <a:pt x="57476" y="0"/>
                    <a:pt x="73370"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8" name="Group 7"/>
          <p:cNvGrpSpPr/>
          <p:nvPr/>
        </p:nvGrpSpPr>
        <p:grpSpPr>
          <a:xfrm>
            <a:off x="7266253" y="3739637"/>
            <a:ext cx="3227799" cy="674883"/>
            <a:chOff x="5449690" y="2804728"/>
            <a:chExt cx="2420849" cy="506162"/>
          </a:xfrm>
        </p:grpSpPr>
        <p:sp>
          <p:nvSpPr>
            <p:cNvPr id="126" name="Freeform 125"/>
            <p:cNvSpPr/>
            <p:nvPr/>
          </p:nvSpPr>
          <p:spPr bwMode="auto">
            <a:xfrm>
              <a:off x="5449690"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7" name="Freeform 126"/>
            <p:cNvSpPr/>
            <p:nvPr/>
          </p:nvSpPr>
          <p:spPr bwMode="auto">
            <a:xfrm>
              <a:off x="5693531"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8" name="Freeform 127"/>
            <p:cNvSpPr/>
            <p:nvPr/>
          </p:nvSpPr>
          <p:spPr bwMode="auto">
            <a:xfrm>
              <a:off x="5937372"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9" name="Freeform 128"/>
            <p:cNvSpPr/>
            <p:nvPr/>
          </p:nvSpPr>
          <p:spPr bwMode="auto">
            <a:xfrm>
              <a:off x="6181213"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2"/>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0" name="Freeform 129"/>
            <p:cNvSpPr/>
            <p:nvPr/>
          </p:nvSpPr>
          <p:spPr bwMode="auto">
            <a:xfrm>
              <a:off x="6425054"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1" name="Freeform 130"/>
            <p:cNvSpPr/>
            <p:nvPr/>
          </p:nvSpPr>
          <p:spPr bwMode="auto">
            <a:xfrm>
              <a:off x="6668895"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2" name="Freeform 131"/>
            <p:cNvSpPr/>
            <p:nvPr/>
          </p:nvSpPr>
          <p:spPr bwMode="auto">
            <a:xfrm>
              <a:off x="6912736"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3" name="Freeform 132"/>
            <p:cNvSpPr/>
            <p:nvPr/>
          </p:nvSpPr>
          <p:spPr bwMode="auto">
            <a:xfrm>
              <a:off x="7156577"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4" name="Freeform 133"/>
            <p:cNvSpPr/>
            <p:nvPr/>
          </p:nvSpPr>
          <p:spPr bwMode="auto">
            <a:xfrm>
              <a:off x="7400418" y="2804729"/>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5" name="Freeform 134"/>
            <p:cNvSpPr/>
            <p:nvPr/>
          </p:nvSpPr>
          <p:spPr bwMode="auto">
            <a:xfrm>
              <a:off x="7644260" y="2804728"/>
              <a:ext cx="226279" cy="506161"/>
            </a:xfrm>
            <a:custGeom>
              <a:avLst/>
              <a:gdLst>
                <a:gd name="connsiteX0" fmla="*/ 68035 w 226295"/>
                <a:gd name="connsiteY0" fmla="*/ 91394 h 500062"/>
                <a:gd name="connsiteX1" fmla="*/ 113170 w 226295"/>
                <a:gd name="connsiteY1" fmla="*/ 91394 h 500062"/>
                <a:gd name="connsiteX2" fmla="*/ 157853 w 226295"/>
                <a:gd name="connsiteY2" fmla="*/ 91394 h 500062"/>
                <a:gd name="connsiteX3" fmla="*/ 178615 w 226295"/>
                <a:gd name="connsiteY3" fmla="*/ 101373 h 500062"/>
                <a:gd name="connsiteX4" fmla="*/ 187191 w 226295"/>
                <a:gd name="connsiteY4" fmla="*/ 119969 h 500062"/>
                <a:gd name="connsiteX5" fmla="*/ 187642 w 226295"/>
                <a:gd name="connsiteY5" fmla="*/ 120876 h 500062"/>
                <a:gd name="connsiteX6" fmla="*/ 225555 w 226295"/>
                <a:gd name="connsiteY6" fmla="*/ 243341 h 500062"/>
                <a:gd name="connsiteX7" fmla="*/ 214723 w 226295"/>
                <a:gd name="connsiteY7" fmla="*/ 263298 h 500062"/>
                <a:gd name="connsiteX8" fmla="*/ 194412 w 226295"/>
                <a:gd name="connsiteY8" fmla="*/ 252412 h 500062"/>
                <a:gd name="connsiteX9" fmla="*/ 161013 w 226295"/>
                <a:gd name="connsiteY9" fmla="*/ 144916 h 500062"/>
                <a:gd name="connsiteX10" fmla="*/ 155145 w 226295"/>
                <a:gd name="connsiteY10" fmla="*/ 145369 h 500062"/>
                <a:gd name="connsiteX11" fmla="*/ 205245 w 226295"/>
                <a:gd name="connsiteY11" fmla="*/ 332241 h 500062"/>
                <a:gd name="connsiteX12" fmla="*/ 156950 w 226295"/>
                <a:gd name="connsiteY12" fmla="*/ 332241 h 500062"/>
                <a:gd name="connsiteX13" fmla="*/ 156950 w 226295"/>
                <a:gd name="connsiteY13" fmla="*/ 481012 h 500062"/>
                <a:gd name="connsiteX14" fmla="*/ 137994 w 226295"/>
                <a:gd name="connsiteY14" fmla="*/ 500062 h 500062"/>
                <a:gd name="connsiteX15" fmla="*/ 119037 w 226295"/>
                <a:gd name="connsiteY15" fmla="*/ 481012 h 500062"/>
                <a:gd name="connsiteX16" fmla="*/ 119037 w 226295"/>
                <a:gd name="connsiteY16" fmla="*/ 332241 h 500062"/>
                <a:gd name="connsiteX17" fmla="*/ 113170 w 226295"/>
                <a:gd name="connsiteY17" fmla="*/ 332241 h 500062"/>
                <a:gd name="connsiteX18" fmla="*/ 106851 w 226295"/>
                <a:gd name="connsiteY18" fmla="*/ 332241 h 500062"/>
                <a:gd name="connsiteX19" fmla="*/ 106851 w 226295"/>
                <a:gd name="connsiteY19" fmla="*/ 481012 h 500062"/>
                <a:gd name="connsiteX20" fmla="*/ 87894 w 226295"/>
                <a:gd name="connsiteY20" fmla="*/ 500062 h 500062"/>
                <a:gd name="connsiteX21" fmla="*/ 69389 w 226295"/>
                <a:gd name="connsiteY21" fmla="*/ 481012 h 500062"/>
                <a:gd name="connsiteX22" fmla="*/ 69389 w 226295"/>
                <a:gd name="connsiteY22" fmla="*/ 332241 h 500062"/>
                <a:gd name="connsiteX23" fmla="*/ 21095 w 226295"/>
                <a:gd name="connsiteY23" fmla="*/ 332241 h 500062"/>
                <a:gd name="connsiteX24" fmla="*/ 71194 w 226295"/>
                <a:gd name="connsiteY24" fmla="*/ 145369 h 500062"/>
                <a:gd name="connsiteX25" fmla="*/ 64876 w 226295"/>
                <a:gd name="connsiteY25" fmla="*/ 144916 h 500062"/>
                <a:gd name="connsiteX26" fmla="*/ 31476 w 226295"/>
                <a:gd name="connsiteY26" fmla="*/ 252412 h 500062"/>
                <a:gd name="connsiteX27" fmla="*/ 11165 w 226295"/>
                <a:gd name="connsiteY27" fmla="*/ 263298 h 500062"/>
                <a:gd name="connsiteX28" fmla="*/ 784 w 226295"/>
                <a:gd name="connsiteY28" fmla="*/ 243341 h 500062"/>
                <a:gd name="connsiteX29" fmla="*/ 38697 w 226295"/>
                <a:gd name="connsiteY29" fmla="*/ 120876 h 500062"/>
                <a:gd name="connsiteX30" fmla="*/ 39149 w 226295"/>
                <a:gd name="connsiteY30" fmla="*/ 119969 h 500062"/>
                <a:gd name="connsiteX31" fmla="*/ 47724 w 226295"/>
                <a:gd name="connsiteY31" fmla="*/ 101373 h 500062"/>
                <a:gd name="connsiteX32" fmla="*/ 68035 w 226295"/>
                <a:gd name="connsiteY32" fmla="*/ 91394 h 500062"/>
                <a:gd name="connsiteX33" fmla="*/ 113169 w 226295"/>
                <a:gd name="connsiteY33" fmla="*/ 0 h 500062"/>
                <a:gd name="connsiteX34" fmla="*/ 152063 w 226295"/>
                <a:gd name="connsiteY34" fmla="*/ 38894 h 500062"/>
                <a:gd name="connsiteX35" fmla="*/ 113169 w 226295"/>
                <a:gd name="connsiteY35" fmla="*/ 77788 h 500062"/>
                <a:gd name="connsiteX36" fmla="*/ 74275 w 226295"/>
                <a:gd name="connsiteY36" fmla="*/ 38894 h 500062"/>
                <a:gd name="connsiteX37" fmla="*/ 113169 w 226295"/>
                <a:gd name="connsiteY37" fmla="*/ 0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295" h="500062">
                  <a:moveTo>
                    <a:pt x="68035" y="91394"/>
                  </a:moveTo>
                  <a:cubicBezTo>
                    <a:pt x="68035" y="91394"/>
                    <a:pt x="68035" y="91394"/>
                    <a:pt x="113170" y="91394"/>
                  </a:cubicBezTo>
                  <a:cubicBezTo>
                    <a:pt x="113170" y="91394"/>
                    <a:pt x="113170" y="91394"/>
                    <a:pt x="157853" y="91394"/>
                  </a:cubicBezTo>
                  <a:cubicBezTo>
                    <a:pt x="157853" y="91394"/>
                    <a:pt x="169137" y="90487"/>
                    <a:pt x="178615" y="101373"/>
                  </a:cubicBezTo>
                  <a:cubicBezTo>
                    <a:pt x="184934" y="109084"/>
                    <a:pt x="187191" y="119969"/>
                    <a:pt x="187191" y="119969"/>
                  </a:cubicBezTo>
                  <a:cubicBezTo>
                    <a:pt x="187191" y="120423"/>
                    <a:pt x="187191" y="120423"/>
                    <a:pt x="187642" y="120876"/>
                  </a:cubicBezTo>
                  <a:cubicBezTo>
                    <a:pt x="187642" y="120876"/>
                    <a:pt x="187642" y="120876"/>
                    <a:pt x="225555" y="243341"/>
                  </a:cubicBezTo>
                  <a:cubicBezTo>
                    <a:pt x="228263" y="251959"/>
                    <a:pt x="223298" y="261030"/>
                    <a:pt x="214723" y="263298"/>
                  </a:cubicBezTo>
                  <a:cubicBezTo>
                    <a:pt x="206147" y="266019"/>
                    <a:pt x="197120" y="261030"/>
                    <a:pt x="194412" y="252412"/>
                  </a:cubicBezTo>
                  <a:cubicBezTo>
                    <a:pt x="194412" y="252412"/>
                    <a:pt x="194412" y="252412"/>
                    <a:pt x="161013" y="144916"/>
                  </a:cubicBezTo>
                  <a:cubicBezTo>
                    <a:pt x="161013" y="144916"/>
                    <a:pt x="161013" y="144916"/>
                    <a:pt x="155145" y="145369"/>
                  </a:cubicBezTo>
                  <a:cubicBezTo>
                    <a:pt x="155145" y="145369"/>
                    <a:pt x="155145" y="145369"/>
                    <a:pt x="205245" y="332241"/>
                  </a:cubicBezTo>
                  <a:cubicBezTo>
                    <a:pt x="205245" y="332241"/>
                    <a:pt x="205245" y="332241"/>
                    <a:pt x="156950" y="332241"/>
                  </a:cubicBezTo>
                  <a:cubicBezTo>
                    <a:pt x="156950" y="332241"/>
                    <a:pt x="156950" y="332241"/>
                    <a:pt x="156950" y="481012"/>
                  </a:cubicBezTo>
                  <a:cubicBezTo>
                    <a:pt x="156950" y="491444"/>
                    <a:pt x="148375" y="500062"/>
                    <a:pt x="137994" y="500062"/>
                  </a:cubicBezTo>
                  <a:cubicBezTo>
                    <a:pt x="127613" y="500062"/>
                    <a:pt x="119037" y="491444"/>
                    <a:pt x="119037" y="481012"/>
                  </a:cubicBezTo>
                  <a:cubicBezTo>
                    <a:pt x="119037" y="481012"/>
                    <a:pt x="119037" y="481012"/>
                    <a:pt x="119037" y="332241"/>
                  </a:cubicBezTo>
                  <a:cubicBezTo>
                    <a:pt x="119037" y="332241"/>
                    <a:pt x="119037" y="332241"/>
                    <a:pt x="113170" y="332241"/>
                  </a:cubicBezTo>
                  <a:cubicBezTo>
                    <a:pt x="113170" y="332241"/>
                    <a:pt x="113170" y="332241"/>
                    <a:pt x="106851" y="332241"/>
                  </a:cubicBezTo>
                  <a:cubicBezTo>
                    <a:pt x="106851" y="332241"/>
                    <a:pt x="106851" y="332241"/>
                    <a:pt x="106851" y="481012"/>
                  </a:cubicBezTo>
                  <a:cubicBezTo>
                    <a:pt x="106851" y="491444"/>
                    <a:pt x="98275" y="500062"/>
                    <a:pt x="87894" y="500062"/>
                  </a:cubicBezTo>
                  <a:cubicBezTo>
                    <a:pt x="77513" y="500062"/>
                    <a:pt x="69389" y="491444"/>
                    <a:pt x="69389" y="481012"/>
                  </a:cubicBezTo>
                  <a:cubicBezTo>
                    <a:pt x="69389" y="481012"/>
                    <a:pt x="69389" y="481012"/>
                    <a:pt x="69389" y="332241"/>
                  </a:cubicBezTo>
                  <a:cubicBezTo>
                    <a:pt x="69389" y="332241"/>
                    <a:pt x="69389" y="332241"/>
                    <a:pt x="21095" y="332241"/>
                  </a:cubicBezTo>
                  <a:cubicBezTo>
                    <a:pt x="21095" y="332241"/>
                    <a:pt x="21095" y="332241"/>
                    <a:pt x="71194" y="145369"/>
                  </a:cubicBezTo>
                  <a:cubicBezTo>
                    <a:pt x="71194" y="145369"/>
                    <a:pt x="71194" y="145369"/>
                    <a:pt x="64876" y="144916"/>
                  </a:cubicBezTo>
                  <a:cubicBezTo>
                    <a:pt x="64876" y="144916"/>
                    <a:pt x="64876" y="144916"/>
                    <a:pt x="31476" y="252412"/>
                  </a:cubicBezTo>
                  <a:cubicBezTo>
                    <a:pt x="28768" y="261030"/>
                    <a:pt x="19741" y="266019"/>
                    <a:pt x="11165" y="263298"/>
                  </a:cubicBezTo>
                  <a:cubicBezTo>
                    <a:pt x="2590" y="261030"/>
                    <a:pt x="-1924" y="251959"/>
                    <a:pt x="784" y="243341"/>
                  </a:cubicBezTo>
                  <a:cubicBezTo>
                    <a:pt x="784" y="243341"/>
                    <a:pt x="784" y="243341"/>
                    <a:pt x="38697" y="120876"/>
                  </a:cubicBezTo>
                  <a:cubicBezTo>
                    <a:pt x="38697" y="120423"/>
                    <a:pt x="38697" y="120423"/>
                    <a:pt x="39149" y="119969"/>
                  </a:cubicBezTo>
                  <a:cubicBezTo>
                    <a:pt x="39149" y="119969"/>
                    <a:pt x="40954" y="109084"/>
                    <a:pt x="47724" y="101373"/>
                  </a:cubicBezTo>
                  <a:cubicBezTo>
                    <a:pt x="57203" y="90487"/>
                    <a:pt x="68035" y="91394"/>
                    <a:pt x="68035" y="91394"/>
                  </a:cubicBezTo>
                  <a:close/>
                  <a:moveTo>
                    <a:pt x="113169" y="0"/>
                  </a:moveTo>
                  <a:cubicBezTo>
                    <a:pt x="134650" y="0"/>
                    <a:pt x="152063" y="17413"/>
                    <a:pt x="152063" y="38894"/>
                  </a:cubicBezTo>
                  <a:cubicBezTo>
                    <a:pt x="152063" y="60375"/>
                    <a:pt x="134650" y="77788"/>
                    <a:pt x="113169" y="77788"/>
                  </a:cubicBezTo>
                  <a:cubicBezTo>
                    <a:pt x="91688" y="77788"/>
                    <a:pt x="74275" y="60375"/>
                    <a:pt x="74275" y="38894"/>
                  </a:cubicBezTo>
                  <a:cubicBezTo>
                    <a:pt x="74275" y="17413"/>
                    <a:pt x="91688" y="0"/>
                    <a:pt x="113169" y="0"/>
                  </a:cubicBezTo>
                  <a:close/>
                </a:path>
              </a:pathLst>
            </a:custGeom>
            <a:solidFill>
              <a:schemeClr val="accent6"/>
            </a:solidFill>
            <a:ln>
              <a:noFill/>
            </a:ln>
          </p:spPr>
          <p:txBody>
            <a:bodyPr vert="horz" wrap="square" lIns="121920" tIns="60960" rIns="121920" bIns="60960" numCol="1" anchor="t" anchorCtr="0" compatLnSpc="1">
              <a:noAutofit/>
            </a:bodyPr>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cxnSp>
        <p:nvCxnSpPr>
          <p:cNvPr id="136" name="Straight Connector 135"/>
          <p:cNvCxnSpPr/>
          <p:nvPr/>
        </p:nvCxnSpPr>
        <p:spPr>
          <a:xfrm>
            <a:off x="7266251" y="4669101"/>
            <a:ext cx="322780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8042987" y="4842039"/>
            <a:ext cx="1645361" cy="287002"/>
          </a:xfrm>
          <a:prstGeom prst="rect">
            <a:avLst/>
          </a:prstGeom>
          <a:noFill/>
        </p:spPr>
        <p:txBody>
          <a:bodyPr wrap="square" lIns="0" tIns="0" rIns="0" bIns="0" rtlCol="0">
            <a:spAutoFit/>
          </a:bodyPr>
          <a:lstStyle/>
          <a:p>
            <a:pPr algn="ctr"/>
            <a:r>
              <a:rPr lang="en-US" sz="186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$689,000</a:t>
            </a:r>
          </a:p>
        </p:txBody>
      </p:sp>
      <p:sp>
        <p:nvSpPr>
          <p:cNvPr id="138" name="TextBox 137"/>
          <p:cNvSpPr txBox="1"/>
          <p:nvPr/>
        </p:nvSpPr>
        <p:spPr>
          <a:xfrm>
            <a:off x="7152225" y="5210780"/>
            <a:ext cx="3341827" cy="330200"/>
          </a:xfrm>
          <a:prstGeom prst="rect">
            <a:avLst/>
          </a:prstGeom>
          <a:noFill/>
        </p:spPr>
        <p:txBody>
          <a:bodyPr wrap="square" lIns="0" tIns="0" rIns="0" bIns="0" rtlCol="0">
            <a:spAutoFit/>
          </a:bodyPr>
          <a:lstStyle/>
          <a:p>
            <a:pPr algn="ct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lauda</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9" name="TextBox 138"/>
          <p:cNvSpPr txBox="1"/>
          <p:nvPr/>
        </p:nvSpPr>
        <p:spPr>
          <a:xfrm>
            <a:off x="10494052" y="2918933"/>
            <a:ext cx="899816" cy="328551"/>
          </a:xfrm>
          <a:prstGeom prst="rect">
            <a:avLst/>
          </a:prstGeom>
          <a:noFill/>
        </p:spPr>
        <p:txBody>
          <a:bodyPr wrap="square" lIns="0" tIns="0" rIns="0" bIns="0" rtlCol="0">
            <a:spAutoFit/>
          </a:bodyPr>
          <a:lstStyle/>
          <a:p>
            <a:pPr algn="r"/>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68%</a:t>
            </a:r>
          </a:p>
        </p:txBody>
      </p:sp>
      <p:sp>
        <p:nvSpPr>
          <p:cNvPr id="140" name="TextBox 139"/>
          <p:cNvSpPr txBox="1"/>
          <p:nvPr/>
        </p:nvSpPr>
        <p:spPr>
          <a:xfrm>
            <a:off x="10494052" y="3925565"/>
            <a:ext cx="899816" cy="328551"/>
          </a:xfrm>
          <a:prstGeom prst="rect">
            <a:avLst/>
          </a:prstGeom>
          <a:noFill/>
        </p:spPr>
        <p:txBody>
          <a:bodyPr wrap="square" lIns="0" tIns="0" rIns="0" bIns="0" rtlCol="0">
            <a:spAutoFit/>
          </a:bodyPr>
          <a:lstStyle/>
          <a:p>
            <a:pPr algn="r"/>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32%</a:t>
            </a:r>
          </a:p>
        </p:txBody>
      </p:sp>
      <p:sp>
        <p:nvSpPr>
          <p:cNvPr id="142" name="Freeform 74"/>
          <p:cNvSpPr>
            <a:spLocks noEditPoints="1"/>
          </p:cNvSpPr>
          <p:nvPr/>
        </p:nvSpPr>
        <p:spPr bwMode="auto">
          <a:xfrm>
            <a:off x="7266251" y="2184200"/>
            <a:ext cx="252776" cy="254721"/>
          </a:xfrm>
          <a:custGeom>
            <a:avLst/>
            <a:gdLst>
              <a:gd name="T0" fmla="*/ 239 w 239"/>
              <a:gd name="T1" fmla="*/ 53 h 239"/>
              <a:gd name="T2" fmla="*/ 239 w 239"/>
              <a:gd name="T3" fmla="*/ 212 h 239"/>
              <a:gd name="T4" fmla="*/ 213 w 239"/>
              <a:gd name="T5" fmla="*/ 239 h 239"/>
              <a:gd name="T6" fmla="*/ 27 w 239"/>
              <a:gd name="T7" fmla="*/ 239 h 239"/>
              <a:gd name="T8" fmla="*/ 0 w 239"/>
              <a:gd name="T9" fmla="*/ 212 h 239"/>
              <a:gd name="T10" fmla="*/ 0 w 239"/>
              <a:gd name="T11" fmla="*/ 53 h 239"/>
              <a:gd name="T12" fmla="*/ 27 w 239"/>
              <a:gd name="T13" fmla="*/ 26 h 239"/>
              <a:gd name="T14" fmla="*/ 39 w 239"/>
              <a:gd name="T15" fmla="*/ 26 h 239"/>
              <a:gd name="T16" fmla="*/ 39 w 239"/>
              <a:gd name="T17" fmla="*/ 53 h 239"/>
              <a:gd name="T18" fmla="*/ 81 w 239"/>
              <a:gd name="T19" fmla="*/ 53 h 239"/>
              <a:gd name="T20" fmla="*/ 81 w 239"/>
              <a:gd name="T21" fmla="*/ 26 h 239"/>
              <a:gd name="T22" fmla="*/ 158 w 239"/>
              <a:gd name="T23" fmla="*/ 26 h 239"/>
              <a:gd name="T24" fmla="*/ 158 w 239"/>
              <a:gd name="T25" fmla="*/ 53 h 239"/>
              <a:gd name="T26" fmla="*/ 201 w 239"/>
              <a:gd name="T27" fmla="*/ 53 h 239"/>
              <a:gd name="T28" fmla="*/ 201 w 239"/>
              <a:gd name="T29" fmla="*/ 26 h 239"/>
              <a:gd name="T30" fmla="*/ 213 w 239"/>
              <a:gd name="T31" fmla="*/ 26 h 239"/>
              <a:gd name="T32" fmla="*/ 239 w 239"/>
              <a:gd name="T33" fmla="*/ 53 h 239"/>
              <a:gd name="T34" fmla="*/ 213 w 239"/>
              <a:gd name="T35" fmla="*/ 106 h 239"/>
              <a:gd name="T36" fmla="*/ 27 w 239"/>
              <a:gd name="T37" fmla="*/ 106 h 239"/>
              <a:gd name="T38" fmla="*/ 27 w 239"/>
              <a:gd name="T39" fmla="*/ 212 h 239"/>
              <a:gd name="T40" fmla="*/ 213 w 239"/>
              <a:gd name="T41" fmla="*/ 212 h 239"/>
              <a:gd name="T42" fmla="*/ 213 w 239"/>
              <a:gd name="T43" fmla="*/ 106 h 239"/>
              <a:gd name="T44" fmla="*/ 69 w 239"/>
              <a:gd name="T45" fmla="*/ 45 h 239"/>
              <a:gd name="T46" fmla="*/ 51 w 239"/>
              <a:gd name="T47" fmla="*/ 45 h 239"/>
              <a:gd name="T48" fmla="*/ 51 w 239"/>
              <a:gd name="T49" fmla="*/ 0 h 239"/>
              <a:gd name="T50" fmla="*/ 69 w 239"/>
              <a:gd name="T51" fmla="*/ 0 h 239"/>
              <a:gd name="T52" fmla="*/ 69 w 239"/>
              <a:gd name="T53" fmla="*/ 45 h 239"/>
              <a:gd name="T54" fmla="*/ 189 w 239"/>
              <a:gd name="T55" fmla="*/ 45 h 239"/>
              <a:gd name="T56" fmla="*/ 170 w 239"/>
              <a:gd name="T57" fmla="*/ 45 h 239"/>
              <a:gd name="T58" fmla="*/ 170 w 239"/>
              <a:gd name="T59" fmla="*/ 0 h 239"/>
              <a:gd name="T60" fmla="*/ 189 w 239"/>
              <a:gd name="T61" fmla="*/ 0 h 239"/>
              <a:gd name="T62" fmla="*/ 189 w 239"/>
              <a:gd name="T63" fmla="*/ 4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 h="239">
                <a:moveTo>
                  <a:pt x="239" y="53"/>
                </a:moveTo>
                <a:cubicBezTo>
                  <a:pt x="239" y="212"/>
                  <a:pt x="239" y="212"/>
                  <a:pt x="239" y="212"/>
                </a:cubicBezTo>
                <a:cubicBezTo>
                  <a:pt x="239" y="227"/>
                  <a:pt x="227" y="239"/>
                  <a:pt x="213" y="239"/>
                </a:cubicBezTo>
                <a:cubicBezTo>
                  <a:pt x="27" y="239"/>
                  <a:pt x="27" y="239"/>
                  <a:pt x="27" y="239"/>
                </a:cubicBezTo>
                <a:cubicBezTo>
                  <a:pt x="12" y="239"/>
                  <a:pt x="0" y="227"/>
                  <a:pt x="0" y="212"/>
                </a:cubicBezTo>
                <a:cubicBezTo>
                  <a:pt x="0" y="53"/>
                  <a:pt x="0" y="53"/>
                  <a:pt x="0" y="53"/>
                </a:cubicBezTo>
                <a:cubicBezTo>
                  <a:pt x="0" y="38"/>
                  <a:pt x="12" y="26"/>
                  <a:pt x="27" y="26"/>
                </a:cubicBezTo>
                <a:cubicBezTo>
                  <a:pt x="39" y="26"/>
                  <a:pt x="39" y="26"/>
                  <a:pt x="39" y="26"/>
                </a:cubicBezTo>
                <a:cubicBezTo>
                  <a:pt x="39" y="53"/>
                  <a:pt x="39" y="53"/>
                  <a:pt x="39" y="53"/>
                </a:cubicBezTo>
                <a:cubicBezTo>
                  <a:pt x="81" y="53"/>
                  <a:pt x="81" y="53"/>
                  <a:pt x="81" y="53"/>
                </a:cubicBezTo>
                <a:cubicBezTo>
                  <a:pt x="81" y="26"/>
                  <a:pt x="81" y="26"/>
                  <a:pt x="81" y="26"/>
                </a:cubicBezTo>
                <a:cubicBezTo>
                  <a:pt x="158" y="26"/>
                  <a:pt x="158" y="26"/>
                  <a:pt x="158" y="26"/>
                </a:cubicBezTo>
                <a:cubicBezTo>
                  <a:pt x="158" y="53"/>
                  <a:pt x="158" y="53"/>
                  <a:pt x="158" y="53"/>
                </a:cubicBezTo>
                <a:cubicBezTo>
                  <a:pt x="201" y="53"/>
                  <a:pt x="201" y="53"/>
                  <a:pt x="201" y="53"/>
                </a:cubicBezTo>
                <a:cubicBezTo>
                  <a:pt x="201" y="26"/>
                  <a:pt x="201" y="26"/>
                  <a:pt x="201" y="26"/>
                </a:cubicBezTo>
                <a:cubicBezTo>
                  <a:pt x="213" y="26"/>
                  <a:pt x="213" y="26"/>
                  <a:pt x="213" y="26"/>
                </a:cubicBezTo>
                <a:cubicBezTo>
                  <a:pt x="227" y="26"/>
                  <a:pt x="239" y="38"/>
                  <a:pt x="239" y="53"/>
                </a:cubicBezTo>
                <a:close/>
                <a:moveTo>
                  <a:pt x="213" y="106"/>
                </a:moveTo>
                <a:cubicBezTo>
                  <a:pt x="27" y="106"/>
                  <a:pt x="27" y="106"/>
                  <a:pt x="27" y="106"/>
                </a:cubicBezTo>
                <a:cubicBezTo>
                  <a:pt x="27" y="212"/>
                  <a:pt x="27" y="212"/>
                  <a:pt x="27" y="212"/>
                </a:cubicBezTo>
                <a:cubicBezTo>
                  <a:pt x="213" y="212"/>
                  <a:pt x="213" y="212"/>
                  <a:pt x="213" y="212"/>
                </a:cubicBezTo>
                <a:lnTo>
                  <a:pt x="213" y="106"/>
                </a:lnTo>
                <a:close/>
                <a:moveTo>
                  <a:pt x="69" y="45"/>
                </a:moveTo>
                <a:cubicBezTo>
                  <a:pt x="51" y="45"/>
                  <a:pt x="51" y="45"/>
                  <a:pt x="51" y="45"/>
                </a:cubicBezTo>
                <a:cubicBezTo>
                  <a:pt x="51" y="0"/>
                  <a:pt x="51" y="0"/>
                  <a:pt x="51" y="0"/>
                </a:cubicBezTo>
                <a:cubicBezTo>
                  <a:pt x="69" y="0"/>
                  <a:pt x="69" y="0"/>
                  <a:pt x="69" y="0"/>
                </a:cubicBezTo>
                <a:lnTo>
                  <a:pt x="69" y="45"/>
                </a:lnTo>
                <a:close/>
                <a:moveTo>
                  <a:pt x="189" y="45"/>
                </a:moveTo>
                <a:cubicBezTo>
                  <a:pt x="170" y="45"/>
                  <a:pt x="170" y="45"/>
                  <a:pt x="170" y="45"/>
                </a:cubicBezTo>
                <a:cubicBezTo>
                  <a:pt x="170" y="0"/>
                  <a:pt x="170" y="0"/>
                  <a:pt x="170" y="0"/>
                </a:cubicBezTo>
                <a:cubicBezTo>
                  <a:pt x="189" y="0"/>
                  <a:pt x="189" y="0"/>
                  <a:pt x="189" y="0"/>
                </a:cubicBezTo>
                <a:lnTo>
                  <a:pt x="189" y="45"/>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43" name="TextBox 142"/>
          <p:cNvSpPr txBox="1"/>
          <p:nvPr/>
        </p:nvSpPr>
        <p:spPr>
          <a:xfrm>
            <a:off x="7635113" y="2184200"/>
            <a:ext cx="752865" cy="246221"/>
          </a:xfrm>
          <a:prstGeom prst="rect">
            <a:avLst/>
          </a:prstGeom>
          <a:noFill/>
        </p:spPr>
        <p:txBody>
          <a:bodyPr wrap="square" lIns="0" tIns="0" rIns="0" bIns="0" rtlCol="0">
            <a:spAutoFit/>
          </a:bodyPr>
          <a:lstStyle/>
          <a:p>
            <a:r>
              <a:rPr lang="en-US" sz="16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201X</a:t>
            </a:r>
            <a:endParaRPr lang="en-US" sz="160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66" name="Group 6_1">
            <a:extLst>
              <a:ext uri="{FF2B5EF4-FFF2-40B4-BE49-F238E27FC236}">
                <a16:creationId xmlns:a16="http://schemas.microsoft.com/office/drawing/2014/main" id="{03786610-DA8E-4CAF-B760-3EBAE896643B}"/>
              </a:ext>
            </a:extLst>
          </p:cNvPr>
          <p:cNvGrpSpPr/>
          <p:nvPr/>
        </p:nvGrpSpPr>
        <p:grpSpPr>
          <a:xfrm>
            <a:off x="-2" y="303282"/>
            <a:ext cx="5294506" cy="707886"/>
            <a:chOff x="-2" y="303282"/>
            <a:chExt cx="5294506" cy="707886"/>
          </a:xfrm>
        </p:grpSpPr>
        <p:sp>
          <p:nvSpPr>
            <p:cNvPr id="67" name="矩形 66">
              <a:extLst>
                <a:ext uri="{FF2B5EF4-FFF2-40B4-BE49-F238E27FC236}">
                  <a16:creationId xmlns:a16="http://schemas.microsoft.com/office/drawing/2014/main" id="{FFE36082-0450-45C3-B467-51A165A5F0BB}"/>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8" name="文本框 67">
              <a:extLst>
                <a:ext uri="{FF2B5EF4-FFF2-40B4-BE49-F238E27FC236}">
                  <a16:creationId xmlns:a16="http://schemas.microsoft.com/office/drawing/2014/main" id="{1B7E3B3B-9E31-4681-B8A1-877F4A6A3DB4}"/>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不足之处</a:t>
              </a:r>
            </a:p>
          </p:txBody>
        </p:sp>
      </p:grpSp>
      <p:pic>
        <p:nvPicPr>
          <p:cNvPr id="2" name="图片 1">
            <a:extLst>
              <a:ext uri="{FF2B5EF4-FFF2-40B4-BE49-F238E27FC236}">
                <a16:creationId xmlns:a16="http://schemas.microsoft.com/office/drawing/2014/main" id="{380A62A0-6788-4D50-80F7-F9731B3FC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par>
                          <p:cTn id="40" fill="hold">
                            <p:stCondLst>
                              <p:cond delay="4500"/>
                            </p:stCondLst>
                            <p:childTnLst>
                              <p:par>
                                <p:cTn id="41" presetID="16" presetClass="entr" presetSubtype="37"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outVertical)">
                                      <p:cBhvr>
                                        <p:cTn id="43" dur="500"/>
                                        <p:tgtEl>
                                          <p:spTgt spid="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42"/>
                                        </p:tgtEl>
                                        <p:attrNameLst>
                                          <p:attrName>style.visibility</p:attrName>
                                        </p:attrNameLst>
                                      </p:cBhvr>
                                      <p:to>
                                        <p:strVal val="visible"/>
                                      </p:to>
                                    </p:set>
                                    <p:animEffect transition="in" filter="fade">
                                      <p:cBhvr>
                                        <p:cTn id="47" dur="500"/>
                                        <p:tgtEl>
                                          <p:spTgt spid="142"/>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fade">
                                      <p:cBhvr>
                                        <p:cTn id="51" dur="500"/>
                                        <p:tgtEl>
                                          <p:spTgt spid="143"/>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139"/>
                                        </p:tgtEl>
                                        <p:attrNameLst>
                                          <p:attrName>style.visibility</p:attrName>
                                        </p:attrNameLst>
                                      </p:cBhvr>
                                      <p:to>
                                        <p:strVal val="visible"/>
                                      </p:to>
                                    </p:set>
                                    <p:animEffect transition="in" filter="fade">
                                      <p:cBhvr>
                                        <p:cTn id="59" dur="500"/>
                                        <p:tgtEl>
                                          <p:spTgt spid="139"/>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140"/>
                                        </p:tgtEl>
                                        <p:attrNameLst>
                                          <p:attrName>style.visibility</p:attrName>
                                        </p:attrNameLst>
                                      </p:cBhvr>
                                      <p:to>
                                        <p:strVal val="visible"/>
                                      </p:to>
                                    </p:set>
                                    <p:animEffect transition="in" filter="fade">
                                      <p:cBhvr>
                                        <p:cTn id="67" dur="500"/>
                                        <p:tgtEl>
                                          <p:spTgt spid="140"/>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136"/>
                                        </p:tgtEl>
                                        <p:attrNameLst>
                                          <p:attrName>style.visibility</p:attrName>
                                        </p:attrNameLst>
                                      </p:cBhvr>
                                      <p:to>
                                        <p:strVal val="visible"/>
                                      </p:to>
                                    </p:set>
                                    <p:animEffect transition="in" filter="fade">
                                      <p:cBhvr>
                                        <p:cTn id="71" dur="500"/>
                                        <p:tgtEl>
                                          <p:spTgt spid="136"/>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137"/>
                                        </p:tgtEl>
                                        <p:attrNameLst>
                                          <p:attrName>style.visibility</p:attrName>
                                        </p:attrNameLst>
                                      </p:cBhvr>
                                      <p:to>
                                        <p:strVal val="visible"/>
                                      </p:to>
                                    </p:set>
                                    <p:animEffect transition="in" filter="fade">
                                      <p:cBhvr>
                                        <p:cTn id="75" dur="500"/>
                                        <p:tgtEl>
                                          <p:spTgt spid="137"/>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138"/>
                                        </p:tgtEl>
                                        <p:attrNameLst>
                                          <p:attrName>style.visibility</p:attrName>
                                        </p:attrNameLst>
                                      </p:cBhvr>
                                      <p:to>
                                        <p:strVal val="visible"/>
                                      </p:to>
                                    </p:set>
                                    <p:animEffect transition="in" filter="fade">
                                      <p:cBhvr>
                                        <p:cTn id="7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p:bldP spid="42" grpId="0"/>
      <p:bldP spid="43" grpId="0"/>
      <p:bldP spid="75" grpId="0"/>
      <p:bldP spid="76" grpId="0"/>
      <p:bldP spid="137" grpId="0"/>
      <p:bldP spid="138" grpId="0"/>
      <p:bldP spid="139" grpId="0"/>
      <p:bldP spid="140" grpId="0"/>
      <p:bldP spid="142" grpId="0" bldLvl="0" animBg="1"/>
      <p:bldP spid="1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6" name="Freeform 78"/>
          <p:cNvSpPr/>
          <p:nvPr/>
        </p:nvSpPr>
        <p:spPr bwMode="auto">
          <a:xfrm rot="19278684">
            <a:off x="4656592" y="4219787"/>
            <a:ext cx="1771893" cy="1770248"/>
          </a:xfrm>
          <a:custGeom>
            <a:avLst/>
            <a:gdLst/>
            <a:ahLst/>
            <a:cxnLst>
              <a:cxn ang="0">
                <a:pos x="399" y="216"/>
              </a:cxn>
              <a:cxn ang="0">
                <a:pos x="472" y="181"/>
              </a:cxn>
              <a:cxn ang="0">
                <a:pos x="433" y="88"/>
              </a:cxn>
              <a:cxn ang="0">
                <a:pos x="601" y="88"/>
              </a:cxn>
              <a:cxn ang="0">
                <a:pos x="563" y="181"/>
              </a:cxn>
              <a:cxn ang="0">
                <a:pos x="636" y="216"/>
              </a:cxn>
              <a:cxn ang="0">
                <a:pos x="819" y="216"/>
              </a:cxn>
              <a:cxn ang="0">
                <a:pos x="819" y="399"/>
              </a:cxn>
              <a:cxn ang="0">
                <a:pos x="784" y="472"/>
              </a:cxn>
              <a:cxn ang="0">
                <a:pos x="691" y="434"/>
              </a:cxn>
              <a:cxn ang="0">
                <a:pos x="691" y="602"/>
              </a:cxn>
              <a:cxn ang="0">
                <a:pos x="784" y="563"/>
              </a:cxn>
              <a:cxn ang="0">
                <a:pos x="819" y="636"/>
              </a:cxn>
              <a:cxn ang="0">
                <a:pos x="819" y="819"/>
              </a:cxn>
              <a:cxn ang="0">
                <a:pos x="636" y="819"/>
              </a:cxn>
              <a:cxn ang="0">
                <a:pos x="563" y="784"/>
              </a:cxn>
              <a:cxn ang="0">
                <a:pos x="601" y="691"/>
              </a:cxn>
              <a:cxn ang="0">
                <a:pos x="433" y="691"/>
              </a:cxn>
              <a:cxn ang="0">
                <a:pos x="472" y="784"/>
              </a:cxn>
              <a:cxn ang="0">
                <a:pos x="399" y="819"/>
              </a:cxn>
              <a:cxn ang="0">
                <a:pos x="216" y="819"/>
              </a:cxn>
              <a:cxn ang="0">
                <a:pos x="216" y="636"/>
              </a:cxn>
              <a:cxn ang="0">
                <a:pos x="180" y="563"/>
              </a:cxn>
              <a:cxn ang="0">
                <a:pos x="88" y="602"/>
              </a:cxn>
              <a:cxn ang="0">
                <a:pos x="88" y="434"/>
              </a:cxn>
              <a:cxn ang="0">
                <a:pos x="180" y="472"/>
              </a:cxn>
              <a:cxn ang="0">
                <a:pos x="216" y="399"/>
              </a:cxn>
              <a:cxn ang="0">
                <a:pos x="216" y="216"/>
              </a:cxn>
              <a:cxn ang="0">
                <a:pos x="399" y="216"/>
              </a:cxn>
            </a:cxnLst>
            <a:rect l="0" t="0" r="r" b="b"/>
            <a:pathLst>
              <a:path w="819" h="819">
                <a:moveTo>
                  <a:pt x="399" y="216"/>
                </a:moveTo>
                <a:cubicBezTo>
                  <a:pt x="465" y="216"/>
                  <a:pt x="480" y="200"/>
                  <a:pt x="472" y="181"/>
                </a:cubicBezTo>
                <a:cubicBezTo>
                  <a:pt x="455" y="144"/>
                  <a:pt x="425" y="139"/>
                  <a:pt x="433" y="88"/>
                </a:cubicBezTo>
                <a:cubicBezTo>
                  <a:pt x="447" y="0"/>
                  <a:pt x="588" y="0"/>
                  <a:pt x="601" y="88"/>
                </a:cubicBezTo>
                <a:cubicBezTo>
                  <a:pt x="609" y="139"/>
                  <a:pt x="580" y="144"/>
                  <a:pt x="563" y="181"/>
                </a:cubicBezTo>
                <a:cubicBezTo>
                  <a:pt x="554" y="200"/>
                  <a:pt x="570" y="216"/>
                  <a:pt x="636" y="216"/>
                </a:cubicBezTo>
                <a:cubicBezTo>
                  <a:pt x="819" y="216"/>
                  <a:pt x="819" y="216"/>
                  <a:pt x="819" y="216"/>
                </a:cubicBezTo>
                <a:cubicBezTo>
                  <a:pt x="819" y="399"/>
                  <a:pt x="819" y="399"/>
                  <a:pt x="819" y="399"/>
                </a:cubicBezTo>
                <a:cubicBezTo>
                  <a:pt x="819" y="465"/>
                  <a:pt x="803" y="481"/>
                  <a:pt x="784" y="472"/>
                </a:cubicBezTo>
                <a:cubicBezTo>
                  <a:pt x="747" y="455"/>
                  <a:pt x="742" y="426"/>
                  <a:pt x="691" y="434"/>
                </a:cubicBezTo>
                <a:cubicBezTo>
                  <a:pt x="603" y="447"/>
                  <a:pt x="603" y="588"/>
                  <a:pt x="691" y="602"/>
                </a:cubicBezTo>
                <a:cubicBezTo>
                  <a:pt x="742" y="610"/>
                  <a:pt x="747" y="580"/>
                  <a:pt x="784" y="563"/>
                </a:cubicBezTo>
                <a:cubicBezTo>
                  <a:pt x="803" y="555"/>
                  <a:pt x="819" y="570"/>
                  <a:pt x="819" y="636"/>
                </a:cubicBezTo>
                <a:cubicBezTo>
                  <a:pt x="819" y="819"/>
                  <a:pt x="819" y="819"/>
                  <a:pt x="819" y="819"/>
                </a:cubicBezTo>
                <a:cubicBezTo>
                  <a:pt x="636" y="819"/>
                  <a:pt x="636" y="819"/>
                  <a:pt x="636" y="819"/>
                </a:cubicBezTo>
                <a:cubicBezTo>
                  <a:pt x="570" y="819"/>
                  <a:pt x="554" y="803"/>
                  <a:pt x="563" y="784"/>
                </a:cubicBezTo>
                <a:cubicBezTo>
                  <a:pt x="580" y="747"/>
                  <a:pt x="609" y="743"/>
                  <a:pt x="601" y="691"/>
                </a:cubicBezTo>
                <a:cubicBezTo>
                  <a:pt x="588" y="603"/>
                  <a:pt x="447" y="603"/>
                  <a:pt x="433" y="691"/>
                </a:cubicBezTo>
                <a:cubicBezTo>
                  <a:pt x="425" y="743"/>
                  <a:pt x="455" y="747"/>
                  <a:pt x="472" y="784"/>
                </a:cubicBezTo>
                <a:cubicBezTo>
                  <a:pt x="480" y="803"/>
                  <a:pt x="465" y="819"/>
                  <a:pt x="399" y="819"/>
                </a:cubicBezTo>
                <a:cubicBezTo>
                  <a:pt x="216" y="819"/>
                  <a:pt x="216" y="819"/>
                  <a:pt x="216" y="819"/>
                </a:cubicBezTo>
                <a:cubicBezTo>
                  <a:pt x="216" y="636"/>
                  <a:pt x="216" y="636"/>
                  <a:pt x="216" y="636"/>
                </a:cubicBezTo>
                <a:cubicBezTo>
                  <a:pt x="216" y="570"/>
                  <a:pt x="200" y="555"/>
                  <a:pt x="180" y="563"/>
                </a:cubicBezTo>
                <a:cubicBezTo>
                  <a:pt x="144" y="580"/>
                  <a:pt x="139" y="610"/>
                  <a:pt x="88" y="602"/>
                </a:cubicBezTo>
                <a:cubicBezTo>
                  <a:pt x="0" y="588"/>
                  <a:pt x="0" y="447"/>
                  <a:pt x="88" y="434"/>
                </a:cubicBezTo>
                <a:cubicBezTo>
                  <a:pt x="139" y="426"/>
                  <a:pt x="144" y="455"/>
                  <a:pt x="180" y="472"/>
                </a:cubicBezTo>
                <a:cubicBezTo>
                  <a:pt x="200" y="481"/>
                  <a:pt x="216" y="465"/>
                  <a:pt x="216" y="399"/>
                </a:cubicBezTo>
                <a:cubicBezTo>
                  <a:pt x="216" y="216"/>
                  <a:pt x="216" y="216"/>
                  <a:pt x="216" y="216"/>
                </a:cubicBezTo>
                <a:lnTo>
                  <a:pt x="399" y="216"/>
                </a:lnTo>
                <a:close/>
              </a:path>
            </a:pathLst>
          </a:custGeom>
          <a:solidFill>
            <a:schemeClr val="accent3"/>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124" name="Freeform 76"/>
          <p:cNvSpPr/>
          <p:nvPr/>
        </p:nvSpPr>
        <p:spPr bwMode="auto">
          <a:xfrm rot="19278684">
            <a:off x="5603817" y="1763909"/>
            <a:ext cx="1771893" cy="1770248"/>
          </a:xfrm>
          <a:custGeom>
            <a:avLst/>
            <a:gdLst/>
            <a:ahLst/>
            <a:cxnLst>
              <a:cxn ang="0">
                <a:pos x="183" y="603"/>
              </a:cxn>
              <a:cxn ang="0">
                <a:pos x="256" y="638"/>
              </a:cxn>
              <a:cxn ang="0">
                <a:pos x="218" y="731"/>
              </a:cxn>
              <a:cxn ang="0">
                <a:pos x="386" y="731"/>
              </a:cxn>
              <a:cxn ang="0">
                <a:pos x="347" y="638"/>
              </a:cxn>
              <a:cxn ang="0">
                <a:pos x="420" y="603"/>
              </a:cxn>
              <a:cxn ang="0">
                <a:pos x="603" y="603"/>
              </a:cxn>
              <a:cxn ang="0">
                <a:pos x="603" y="420"/>
              </a:cxn>
              <a:cxn ang="0">
                <a:pos x="639" y="347"/>
              </a:cxn>
              <a:cxn ang="0">
                <a:pos x="731" y="385"/>
              </a:cxn>
              <a:cxn ang="0">
                <a:pos x="731" y="217"/>
              </a:cxn>
              <a:cxn ang="0">
                <a:pos x="639" y="256"/>
              </a:cxn>
              <a:cxn ang="0">
                <a:pos x="603" y="183"/>
              </a:cxn>
              <a:cxn ang="0">
                <a:pos x="603" y="0"/>
              </a:cxn>
              <a:cxn ang="0">
                <a:pos x="420" y="0"/>
              </a:cxn>
              <a:cxn ang="0">
                <a:pos x="347" y="35"/>
              </a:cxn>
              <a:cxn ang="0">
                <a:pos x="386" y="128"/>
              </a:cxn>
              <a:cxn ang="0">
                <a:pos x="218" y="128"/>
              </a:cxn>
              <a:cxn ang="0">
                <a:pos x="256" y="35"/>
              </a:cxn>
              <a:cxn ang="0">
                <a:pos x="183" y="0"/>
              </a:cxn>
              <a:cxn ang="0">
                <a:pos x="0" y="0"/>
              </a:cxn>
              <a:cxn ang="0">
                <a:pos x="0" y="183"/>
              </a:cxn>
              <a:cxn ang="0">
                <a:pos x="35" y="256"/>
              </a:cxn>
              <a:cxn ang="0">
                <a:pos x="128" y="217"/>
              </a:cxn>
              <a:cxn ang="0">
                <a:pos x="128" y="385"/>
              </a:cxn>
              <a:cxn ang="0">
                <a:pos x="35" y="347"/>
              </a:cxn>
              <a:cxn ang="0">
                <a:pos x="0" y="420"/>
              </a:cxn>
              <a:cxn ang="0">
                <a:pos x="0" y="603"/>
              </a:cxn>
              <a:cxn ang="0">
                <a:pos x="183" y="603"/>
              </a:cxn>
            </a:cxnLst>
            <a:rect l="0" t="0" r="r" b="b"/>
            <a:pathLst>
              <a:path w="819" h="819">
                <a:moveTo>
                  <a:pt x="183" y="603"/>
                </a:moveTo>
                <a:cubicBezTo>
                  <a:pt x="249" y="603"/>
                  <a:pt x="265" y="619"/>
                  <a:pt x="256" y="638"/>
                </a:cubicBezTo>
                <a:cubicBezTo>
                  <a:pt x="239" y="675"/>
                  <a:pt x="210" y="680"/>
                  <a:pt x="218" y="731"/>
                </a:cubicBezTo>
                <a:cubicBezTo>
                  <a:pt x="231" y="819"/>
                  <a:pt x="372" y="819"/>
                  <a:pt x="386" y="731"/>
                </a:cubicBezTo>
                <a:cubicBezTo>
                  <a:pt x="394" y="680"/>
                  <a:pt x="364" y="675"/>
                  <a:pt x="347" y="638"/>
                </a:cubicBezTo>
                <a:cubicBezTo>
                  <a:pt x="339" y="619"/>
                  <a:pt x="354" y="603"/>
                  <a:pt x="420" y="603"/>
                </a:cubicBezTo>
                <a:cubicBezTo>
                  <a:pt x="603" y="603"/>
                  <a:pt x="603" y="603"/>
                  <a:pt x="603" y="603"/>
                </a:cubicBezTo>
                <a:cubicBezTo>
                  <a:pt x="603" y="420"/>
                  <a:pt x="603" y="420"/>
                  <a:pt x="603" y="420"/>
                </a:cubicBezTo>
                <a:cubicBezTo>
                  <a:pt x="603" y="354"/>
                  <a:pt x="619" y="338"/>
                  <a:pt x="639" y="347"/>
                </a:cubicBezTo>
                <a:cubicBezTo>
                  <a:pt x="675" y="364"/>
                  <a:pt x="680" y="393"/>
                  <a:pt x="731" y="385"/>
                </a:cubicBezTo>
                <a:cubicBezTo>
                  <a:pt x="819" y="372"/>
                  <a:pt x="819" y="231"/>
                  <a:pt x="731" y="217"/>
                </a:cubicBezTo>
                <a:cubicBezTo>
                  <a:pt x="680" y="209"/>
                  <a:pt x="675" y="239"/>
                  <a:pt x="639" y="256"/>
                </a:cubicBezTo>
                <a:cubicBezTo>
                  <a:pt x="619" y="264"/>
                  <a:pt x="603" y="249"/>
                  <a:pt x="603" y="183"/>
                </a:cubicBezTo>
                <a:cubicBezTo>
                  <a:pt x="603" y="0"/>
                  <a:pt x="603" y="0"/>
                  <a:pt x="603" y="0"/>
                </a:cubicBezTo>
                <a:cubicBezTo>
                  <a:pt x="420" y="0"/>
                  <a:pt x="420" y="0"/>
                  <a:pt x="420" y="0"/>
                </a:cubicBezTo>
                <a:cubicBezTo>
                  <a:pt x="354" y="0"/>
                  <a:pt x="339" y="16"/>
                  <a:pt x="347" y="35"/>
                </a:cubicBezTo>
                <a:cubicBezTo>
                  <a:pt x="364" y="72"/>
                  <a:pt x="394" y="76"/>
                  <a:pt x="386" y="128"/>
                </a:cubicBezTo>
                <a:cubicBezTo>
                  <a:pt x="372" y="216"/>
                  <a:pt x="231" y="216"/>
                  <a:pt x="218" y="128"/>
                </a:cubicBezTo>
                <a:cubicBezTo>
                  <a:pt x="210" y="76"/>
                  <a:pt x="239" y="72"/>
                  <a:pt x="256" y="35"/>
                </a:cubicBezTo>
                <a:cubicBezTo>
                  <a:pt x="265" y="16"/>
                  <a:pt x="249" y="0"/>
                  <a:pt x="183" y="0"/>
                </a:cubicBezTo>
                <a:cubicBezTo>
                  <a:pt x="0" y="0"/>
                  <a:pt x="0" y="0"/>
                  <a:pt x="0" y="0"/>
                </a:cubicBezTo>
                <a:cubicBezTo>
                  <a:pt x="0" y="183"/>
                  <a:pt x="0" y="183"/>
                  <a:pt x="0" y="183"/>
                </a:cubicBezTo>
                <a:cubicBezTo>
                  <a:pt x="0" y="249"/>
                  <a:pt x="16" y="264"/>
                  <a:pt x="35" y="256"/>
                </a:cubicBezTo>
                <a:cubicBezTo>
                  <a:pt x="72" y="239"/>
                  <a:pt x="77" y="209"/>
                  <a:pt x="128" y="217"/>
                </a:cubicBezTo>
                <a:cubicBezTo>
                  <a:pt x="216" y="231"/>
                  <a:pt x="216" y="372"/>
                  <a:pt x="128" y="385"/>
                </a:cubicBezTo>
                <a:cubicBezTo>
                  <a:pt x="77" y="393"/>
                  <a:pt x="72" y="364"/>
                  <a:pt x="35" y="347"/>
                </a:cubicBezTo>
                <a:cubicBezTo>
                  <a:pt x="16" y="338"/>
                  <a:pt x="0" y="354"/>
                  <a:pt x="0" y="420"/>
                </a:cubicBezTo>
                <a:cubicBezTo>
                  <a:pt x="0" y="603"/>
                  <a:pt x="0" y="603"/>
                  <a:pt x="0" y="603"/>
                </a:cubicBezTo>
                <a:lnTo>
                  <a:pt x="183" y="603"/>
                </a:lnTo>
                <a:close/>
              </a:path>
            </a:pathLst>
          </a:custGeom>
          <a:solidFill>
            <a:schemeClr val="accent2"/>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125" name="Freeform 77"/>
          <p:cNvSpPr/>
          <p:nvPr/>
        </p:nvSpPr>
        <p:spPr bwMode="auto">
          <a:xfrm rot="19278684">
            <a:off x="3878855" y="2546144"/>
            <a:ext cx="1771893" cy="1770248"/>
          </a:xfrm>
          <a:custGeom>
            <a:avLst/>
            <a:gdLst/>
            <a:ahLst/>
            <a:cxnLst>
              <a:cxn ang="0">
                <a:pos x="183" y="216"/>
              </a:cxn>
              <a:cxn ang="0">
                <a:pos x="256" y="180"/>
              </a:cxn>
              <a:cxn ang="0">
                <a:pos x="217" y="88"/>
              </a:cxn>
              <a:cxn ang="0">
                <a:pos x="385" y="88"/>
              </a:cxn>
              <a:cxn ang="0">
                <a:pos x="347" y="180"/>
              </a:cxn>
              <a:cxn ang="0">
                <a:pos x="420" y="216"/>
              </a:cxn>
              <a:cxn ang="0">
                <a:pos x="603" y="216"/>
              </a:cxn>
              <a:cxn ang="0">
                <a:pos x="603" y="399"/>
              </a:cxn>
              <a:cxn ang="0">
                <a:pos x="638" y="472"/>
              </a:cxn>
              <a:cxn ang="0">
                <a:pos x="731" y="433"/>
              </a:cxn>
              <a:cxn ang="0">
                <a:pos x="731" y="601"/>
              </a:cxn>
              <a:cxn ang="0">
                <a:pos x="638" y="563"/>
              </a:cxn>
              <a:cxn ang="0">
                <a:pos x="603" y="636"/>
              </a:cxn>
              <a:cxn ang="0">
                <a:pos x="603" y="819"/>
              </a:cxn>
              <a:cxn ang="0">
                <a:pos x="420" y="819"/>
              </a:cxn>
              <a:cxn ang="0">
                <a:pos x="347" y="784"/>
              </a:cxn>
              <a:cxn ang="0">
                <a:pos x="385" y="691"/>
              </a:cxn>
              <a:cxn ang="0">
                <a:pos x="217" y="691"/>
              </a:cxn>
              <a:cxn ang="0">
                <a:pos x="256" y="784"/>
              </a:cxn>
              <a:cxn ang="0">
                <a:pos x="183" y="819"/>
              </a:cxn>
              <a:cxn ang="0">
                <a:pos x="0" y="819"/>
              </a:cxn>
              <a:cxn ang="0">
                <a:pos x="0" y="636"/>
              </a:cxn>
              <a:cxn ang="0">
                <a:pos x="35" y="563"/>
              </a:cxn>
              <a:cxn ang="0">
                <a:pos x="128" y="601"/>
              </a:cxn>
              <a:cxn ang="0">
                <a:pos x="128" y="433"/>
              </a:cxn>
              <a:cxn ang="0">
                <a:pos x="35" y="472"/>
              </a:cxn>
              <a:cxn ang="0">
                <a:pos x="0" y="399"/>
              </a:cxn>
              <a:cxn ang="0">
                <a:pos x="0" y="216"/>
              </a:cxn>
              <a:cxn ang="0">
                <a:pos x="183" y="216"/>
              </a:cxn>
            </a:cxnLst>
            <a:rect l="0" t="0" r="r" b="b"/>
            <a:pathLst>
              <a:path w="819" h="819">
                <a:moveTo>
                  <a:pt x="183" y="216"/>
                </a:moveTo>
                <a:cubicBezTo>
                  <a:pt x="249" y="216"/>
                  <a:pt x="264" y="200"/>
                  <a:pt x="256" y="180"/>
                </a:cubicBezTo>
                <a:cubicBezTo>
                  <a:pt x="239" y="144"/>
                  <a:pt x="209" y="139"/>
                  <a:pt x="217" y="88"/>
                </a:cubicBezTo>
                <a:cubicBezTo>
                  <a:pt x="231" y="0"/>
                  <a:pt x="372" y="0"/>
                  <a:pt x="385" y="88"/>
                </a:cubicBezTo>
                <a:cubicBezTo>
                  <a:pt x="393" y="139"/>
                  <a:pt x="364" y="144"/>
                  <a:pt x="347" y="180"/>
                </a:cubicBezTo>
                <a:cubicBezTo>
                  <a:pt x="338" y="200"/>
                  <a:pt x="354" y="216"/>
                  <a:pt x="420" y="216"/>
                </a:cubicBezTo>
                <a:cubicBezTo>
                  <a:pt x="603" y="216"/>
                  <a:pt x="603" y="216"/>
                  <a:pt x="603" y="216"/>
                </a:cubicBezTo>
                <a:cubicBezTo>
                  <a:pt x="603" y="399"/>
                  <a:pt x="603" y="399"/>
                  <a:pt x="603" y="399"/>
                </a:cubicBezTo>
                <a:cubicBezTo>
                  <a:pt x="603" y="465"/>
                  <a:pt x="619" y="480"/>
                  <a:pt x="638" y="472"/>
                </a:cubicBezTo>
                <a:cubicBezTo>
                  <a:pt x="675" y="455"/>
                  <a:pt x="680" y="425"/>
                  <a:pt x="731" y="433"/>
                </a:cubicBezTo>
                <a:cubicBezTo>
                  <a:pt x="819" y="447"/>
                  <a:pt x="819" y="588"/>
                  <a:pt x="731" y="601"/>
                </a:cubicBezTo>
                <a:cubicBezTo>
                  <a:pt x="680" y="609"/>
                  <a:pt x="675" y="580"/>
                  <a:pt x="638" y="563"/>
                </a:cubicBezTo>
                <a:cubicBezTo>
                  <a:pt x="619" y="554"/>
                  <a:pt x="603" y="570"/>
                  <a:pt x="603" y="636"/>
                </a:cubicBezTo>
                <a:cubicBezTo>
                  <a:pt x="603" y="819"/>
                  <a:pt x="603" y="819"/>
                  <a:pt x="603" y="819"/>
                </a:cubicBezTo>
                <a:cubicBezTo>
                  <a:pt x="420" y="819"/>
                  <a:pt x="420" y="819"/>
                  <a:pt x="420" y="819"/>
                </a:cubicBezTo>
                <a:cubicBezTo>
                  <a:pt x="354" y="819"/>
                  <a:pt x="338" y="803"/>
                  <a:pt x="347" y="784"/>
                </a:cubicBezTo>
                <a:cubicBezTo>
                  <a:pt x="364" y="747"/>
                  <a:pt x="393" y="742"/>
                  <a:pt x="385" y="691"/>
                </a:cubicBezTo>
                <a:cubicBezTo>
                  <a:pt x="372" y="603"/>
                  <a:pt x="231" y="603"/>
                  <a:pt x="217" y="691"/>
                </a:cubicBezTo>
                <a:cubicBezTo>
                  <a:pt x="209" y="742"/>
                  <a:pt x="239" y="747"/>
                  <a:pt x="256" y="784"/>
                </a:cubicBezTo>
                <a:cubicBezTo>
                  <a:pt x="264" y="803"/>
                  <a:pt x="249" y="819"/>
                  <a:pt x="183" y="819"/>
                </a:cubicBezTo>
                <a:cubicBezTo>
                  <a:pt x="0" y="819"/>
                  <a:pt x="0" y="819"/>
                  <a:pt x="0" y="819"/>
                </a:cubicBezTo>
                <a:cubicBezTo>
                  <a:pt x="0" y="636"/>
                  <a:pt x="0" y="636"/>
                  <a:pt x="0" y="636"/>
                </a:cubicBezTo>
                <a:cubicBezTo>
                  <a:pt x="0" y="570"/>
                  <a:pt x="16" y="554"/>
                  <a:pt x="35" y="563"/>
                </a:cubicBezTo>
                <a:cubicBezTo>
                  <a:pt x="72" y="580"/>
                  <a:pt x="76" y="609"/>
                  <a:pt x="128" y="601"/>
                </a:cubicBezTo>
                <a:cubicBezTo>
                  <a:pt x="216" y="588"/>
                  <a:pt x="216" y="447"/>
                  <a:pt x="128" y="433"/>
                </a:cubicBezTo>
                <a:cubicBezTo>
                  <a:pt x="76" y="425"/>
                  <a:pt x="72" y="455"/>
                  <a:pt x="35" y="472"/>
                </a:cubicBezTo>
                <a:cubicBezTo>
                  <a:pt x="16" y="480"/>
                  <a:pt x="0" y="465"/>
                  <a:pt x="0" y="399"/>
                </a:cubicBezTo>
                <a:cubicBezTo>
                  <a:pt x="0" y="216"/>
                  <a:pt x="0" y="216"/>
                  <a:pt x="0" y="216"/>
                </a:cubicBezTo>
                <a:lnTo>
                  <a:pt x="183" y="216"/>
                </a:lnTo>
                <a:close/>
              </a:path>
            </a:pathLst>
          </a:custGeom>
          <a:solidFill>
            <a:schemeClr val="accent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127" name="Freeform 79"/>
          <p:cNvSpPr/>
          <p:nvPr/>
        </p:nvSpPr>
        <p:spPr bwMode="auto">
          <a:xfrm rot="19278684">
            <a:off x="6414997" y="3451187"/>
            <a:ext cx="1771893" cy="1771893"/>
          </a:xfrm>
          <a:custGeom>
            <a:avLst/>
            <a:gdLst/>
            <a:ahLst/>
            <a:cxnLst>
              <a:cxn ang="0">
                <a:pos x="216" y="420"/>
              </a:cxn>
              <a:cxn ang="0">
                <a:pos x="181" y="347"/>
              </a:cxn>
              <a:cxn ang="0">
                <a:pos x="88" y="386"/>
              </a:cxn>
              <a:cxn ang="0">
                <a:pos x="88" y="218"/>
              </a:cxn>
              <a:cxn ang="0">
                <a:pos x="181" y="256"/>
              </a:cxn>
              <a:cxn ang="0">
                <a:pos x="216" y="183"/>
              </a:cxn>
              <a:cxn ang="0">
                <a:pos x="216" y="0"/>
              </a:cxn>
              <a:cxn ang="0">
                <a:pos x="399" y="0"/>
              </a:cxn>
              <a:cxn ang="0">
                <a:pos x="472" y="35"/>
              </a:cxn>
              <a:cxn ang="0">
                <a:pos x="434" y="128"/>
              </a:cxn>
              <a:cxn ang="0">
                <a:pos x="602" y="128"/>
              </a:cxn>
              <a:cxn ang="0">
                <a:pos x="563" y="35"/>
              </a:cxn>
              <a:cxn ang="0">
                <a:pos x="636" y="0"/>
              </a:cxn>
              <a:cxn ang="0">
                <a:pos x="819" y="0"/>
              </a:cxn>
              <a:cxn ang="0">
                <a:pos x="819" y="183"/>
              </a:cxn>
              <a:cxn ang="0">
                <a:pos x="784" y="256"/>
              </a:cxn>
              <a:cxn ang="0">
                <a:pos x="691" y="218"/>
              </a:cxn>
              <a:cxn ang="0">
                <a:pos x="691" y="386"/>
              </a:cxn>
              <a:cxn ang="0">
                <a:pos x="784" y="347"/>
              </a:cxn>
              <a:cxn ang="0">
                <a:pos x="819" y="420"/>
              </a:cxn>
              <a:cxn ang="0">
                <a:pos x="819" y="603"/>
              </a:cxn>
              <a:cxn ang="0">
                <a:pos x="636" y="603"/>
              </a:cxn>
              <a:cxn ang="0">
                <a:pos x="563" y="639"/>
              </a:cxn>
              <a:cxn ang="0">
                <a:pos x="602" y="731"/>
              </a:cxn>
              <a:cxn ang="0">
                <a:pos x="434" y="731"/>
              </a:cxn>
              <a:cxn ang="0">
                <a:pos x="472" y="639"/>
              </a:cxn>
              <a:cxn ang="0">
                <a:pos x="399" y="603"/>
              </a:cxn>
              <a:cxn ang="0">
                <a:pos x="216" y="603"/>
              </a:cxn>
              <a:cxn ang="0">
                <a:pos x="216" y="420"/>
              </a:cxn>
            </a:cxnLst>
            <a:rect l="0" t="0" r="r" b="b"/>
            <a:pathLst>
              <a:path w="819" h="819">
                <a:moveTo>
                  <a:pt x="216" y="420"/>
                </a:moveTo>
                <a:cubicBezTo>
                  <a:pt x="216" y="354"/>
                  <a:pt x="200" y="339"/>
                  <a:pt x="181" y="347"/>
                </a:cubicBezTo>
                <a:cubicBezTo>
                  <a:pt x="144" y="364"/>
                  <a:pt x="139" y="394"/>
                  <a:pt x="88" y="386"/>
                </a:cubicBezTo>
                <a:cubicBezTo>
                  <a:pt x="0" y="372"/>
                  <a:pt x="0" y="231"/>
                  <a:pt x="88" y="218"/>
                </a:cubicBezTo>
                <a:cubicBezTo>
                  <a:pt x="139" y="210"/>
                  <a:pt x="144" y="239"/>
                  <a:pt x="181" y="256"/>
                </a:cubicBezTo>
                <a:cubicBezTo>
                  <a:pt x="200" y="265"/>
                  <a:pt x="216" y="249"/>
                  <a:pt x="216" y="183"/>
                </a:cubicBezTo>
                <a:cubicBezTo>
                  <a:pt x="216" y="0"/>
                  <a:pt x="216" y="0"/>
                  <a:pt x="216" y="0"/>
                </a:cubicBezTo>
                <a:cubicBezTo>
                  <a:pt x="399" y="0"/>
                  <a:pt x="399" y="0"/>
                  <a:pt x="399" y="0"/>
                </a:cubicBezTo>
                <a:cubicBezTo>
                  <a:pt x="465" y="0"/>
                  <a:pt x="481" y="16"/>
                  <a:pt x="472" y="35"/>
                </a:cubicBezTo>
                <a:cubicBezTo>
                  <a:pt x="455" y="72"/>
                  <a:pt x="426" y="77"/>
                  <a:pt x="434" y="128"/>
                </a:cubicBezTo>
                <a:cubicBezTo>
                  <a:pt x="447" y="216"/>
                  <a:pt x="588" y="216"/>
                  <a:pt x="602" y="128"/>
                </a:cubicBezTo>
                <a:cubicBezTo>
                  <a:pt x="610" y="77"/>
                  <a:pt x="580" y="72"/>
                  <a:pt x="563" y="35"/>
                </a:cubicBezTo>
                <a:cubicBezTo>
                  <a:pt x="555" y="16"/>
                  <a:pt x="570" y="0"/>
                  <a:pt x="636" y="0"/>
                </a:cubicBezTo>
                <a:cubicBezTo>
                  <a:pt x="819" y="0"/>
                  <a:pt x="819" y="0"/>
                  <a:pt x="819" y="0"/>
                </a:cubicBezTo>
                <a:cubicBezTo>
                  <a:pt x="819" y="183"/>
                  <a:pt x="819" y="183"/>
                  <a:pt x="819" y="183"/>
                </a:cubicBezTo>
                <a:cubicBezTo>
                  <a:pt x="819" y="249"/>
                  <a:pt x="803" y="265"/>
                  <a:pt x="784" y="256"/>
                </a:cubicBezTo>
                <a:cubicBezTo>
                  <a:pt x="747" y="239"/>
                  <a:pt x="743" y="210"/>
                  <a:pt x="691" y="218"/>
                </a:cubicBezTo>
                <a:cubicBezTo>
                  <a:pt x="603" y="231"/>
                  <a:pt x="603" y="372"/>
                  <a:pt x="691" y="386"/>
                </a:cubicBezTo>
                <a:cubicBezTo>
                  <a:pt x="743" y="394"/>
                  <a:pt x="747" y="364"/>
                  <a:pt x="784" y="347"/>
                </a:cubicBezTo>
                <a:cubicBezTo>
                  <a:pt x="803" y="339"/>
                  <a:pt x="819" y="354"/>
                  <a:pt x="819" y="420"/>
                </a:cubicBezTo>
                <a:cubicBezTo>
                  <a:pt x="819" y="603"/>
                  <a:pt x="819" y="603"/>
                  <a:pt x="819" y="603"/>
                </a:cubicBezTo>
                <a:cubicBezTo>
                  <a:pt x="636" y="603"/>
                  <a:pt x="636" y="603"/>
                  <a:pt x="636" y="603"/>
                </a:cubicBezTo>
                <a:cubicBezTo>
                  <a:pt x="570" y="603"/>
                  <a:pt x="555" y="619"/>
                  <a:pt x="563" y="639"/>
                </a:cubicBezTo>
                <a:cubicBezTo>
                  <a:pt x="580" y="675"/>
                  <a:pt x="610" y="680"/>
                  <a:pt x="602" y="731"/>
                </a:cubicBezTo>
                <a:cubicBezTo>
                  <a:pt x="588" y="819"/>
                  <a:pt x="447" y="819"/>
                  <a:pt x="434" y="731"/>
                </a:cubicBezTo>
                <a:cubicBezTo>
                  <a:pt x="426" y="680"/>
                  <a:pt x="455" y="675"/>
                  <a:pt x="472" y="639"/>
                </a:cubicBezTo>
                <a:cubicBezTo>
                  <a:pt x="481" y="619"/>
                  <a:pt x="465" y="603"/>
                  <a:pt x="399" y="603"/>
                </a:cubicBezTo>
                <a:cubicBezTo>
                  <a:pt x="216" y="603"/>
                  <a:pt x="216" y="603"/>
                  <a:pt x="216" y="603"/>
                </a:cubicBezTo>
                <a:lnTo>
                  <a:pt x="216" y="420"/>
                </a:lnTo>
                <a:close/>
              </a:path>
            </a:pathLst>
          </a:custGeom>
          <a:solidFill>
            <a:schemeClr val="accent6"/>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6" name="TextBox 95"/>
          <p:cNvSpPr txBox="1"/>
          <p:nvPr/>
        </p:nvSpPr>
        <p:spPr>
          <a:xfrm>
            <a:off x="1477703" y="3992607"/>
            <a:ext cx="2874305" cy="1160780"/>
          </a:xfrm>
          <a:prstGeom prst="rect">
            <a:avLst/>
          </a:prstGeom>
          <a:noFill/>
        </p:spPr>
        <p:txBody>
          <a:bodyPr wrap="square" rtlCol="0">
            <a:spAutoFit/>
          </a:bodyPr>
          <a:lstStyle/>
          <a:p>
            <a:r>
              <a:rPr lang="en-US" sz="1600" b="1"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Title Goes Here</a:t>
            </a:r>
            <a:endParaRPr lang="en-US" sz="1600"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variations of passages of Lorem Ipsum available but the suffered </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alteration in</a:t>
            </a:r>
          </a:p>
        </p:txBody>
      </p:sp>
      <p:sp>
        <p:nvSpPr>
          <p:cNvPr id="97" name="TextBox 96"/>
          <p:cNvSpPr txBox="1"/>
          <p:nvPr/>
        </p:nvSpPr>
        <p:spPr>
          <a:xfrm>
            <a:off x="8093043" y="2392319"/>
            <a:ext cx="2611516" cy="1160780"/>
          </a:xfrm>
          <a:prstGeom prst="rect">
            <a:avLst/>
          </a:prstGeom>
          <a:noFill/>
        </p:spPr>
        <p:txBody>
          <a:bodyPr wrap="square" rtlCol="0">
            <a:spAutoFit/>
          </a:bodyPr>
          <a:lstStyle/>
          <a:p>
            <a:pPr algn="r"/>
            <a:r>
              <a:rPr lang="en-US" sz="1600" b="1"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Title Goes Here</a:t>
            </a:r>
            <a:endParaRPr lang="en-US" sz="1600"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algn="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variations of passages of Lorem Ipsum available but the suffered alteration in</a:t>
            </a:r>
          </a:p>
        </p:txBody>
      </p:sp>
      <p:sp>
        <p:nvSpPr>
          <p:cNvPr id="98" name="TextBox 97"/>
          <p:cNvSpPr txBox="1"/>
          <p:nvPr/>
        </p:nvSpPr>
        <p:spPr>
          <a:xfrm>
            <a:off x="1518343" y="2392319"/>
            <a:ext cx="2874305" cy="1160780"/>
          </a:xfrm>
          <a:prstGeom prst="rect">
            <a:avLst/>
          </a:prstGeom>
          <a:noFill/>
        </p:spPr>
        <p:txBody>
          <a:bodyPr wrap="square" rtlCol="0">
            <a:spAutoFit/>
          </a:bodyPr>
          <a:lstStyle/>
          <a:p>
            <a:r>
              <a:rPr lang="en-US" sz="1600" b="1"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Title Goes Here</a:t>
            </a:r>
            <a:endParaRPr lang="en-US" sz="160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variations of passages of Lorem Ipsum available but the suffered</a:t>
            </a:r>
            <a:b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alteration in</a:t>
            </a:r>
          </a:p>
        </p:txBody>
      </p:sp>
      <p:sp>
        <p:nvSpPr>
          <p:cNvPr id="99" name="TextBox 98"/>
          <p:cNvSpPr txBox="1"/>
          <p:nvPr/>
        </p:nvSpPr>
        <p:spPr>
          <a:xfrm>
            <a:off x="8029780" y="3992607"/>
            <a:ext cx="2611516" cy="1160780"/>
          </a:xfrm>
          <a:prstGeom prst="rect">
            <a:avLst/>
          </a:prstGeom>
          <a:noFill/>
        </p:spPr>
        <p:txBody>
          <a:bodyPr wrap="square" rtlCol="0">
            <a:spAutoFit/>
          </a:bodyPr>
          <a:lstStyle/>
          <a:p>
            <a:pPr algn="r"/>
            <a:r>
              <a:rPr lang="en-US" sz="1600" b="1" dirty="0">
                <a:solidFill>
                  <a:schemeClr val="accent6"/>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Title Goes Here</a:t>
            </a:r>
            <a:endParaRPr lang="en-US" sz="1600" dirty="0">
              <a:solidFill>
                <a:schemeClr val="accent6"/>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algn="r"/>
            <a:r>
              <a:rPr lang="en-US" sz="1335" dirty="0">
                <a:solidFill>
                  <a:schemeClr val="tx1">
                    <a:lumMod val="65000"/>
                    <a:lumOff val="3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variations of passages of Lorem Ipsum available but the suffered alteration in</a:t>
            </a:r>
          </a:p>
        </p:txBody>
      </p:sp>
      <p:sp>
        <p:nvSpPr>
          <p:cNvPr id="101" name="Freeform 154"/>
          <p:cNvSpPr/>
          <p:nvPr/>
        </p:nvSpPr>
        <p:spPr bwMode="auto">
          <a:xfrm>
            <a:off x="5445812" y="4984268"/>
            <a:ext cx="519905" cy="414417"/>
          </a:xfrm>
          <a:custGeom>
            <a:avLst/>
            <a:gdLst/>
            <a:ahLst/>
            <a:cxnLst>
              <a:cxn ang="0">
                <a:pos x="57" y="12"/>
              </a:cxn>
              <a:cxn ang="0">
                <a:pos x="57" y="14"/>
              </a:cxn>
              <a:cxn ang="0">
                <a:pos x="20" y="51"/>
              </a:cxn>
              <a:cxn ang="0">
                <a:pos x="0" y="45"/>
              </a:cxn>
              <a:cxn ang="0">
                <a:pos x="3" y="45"/>
              </a:cxn>
              <a:cxn ang="0">
                <a:pos x="19" y="40"/>
              </a:cxn>
              <a:cxn ang="0">
                <a:pos x="7" y="31"/>
              </a:cxn>
              <a:cxn ang="0">
                <a:pos x="10" y="31"/>
              </a:cxn>
              <a:cxn ang="0">
                <a:pos x="13" y="31"/>
              </a:cxn>
              <a:cxn ang="0">
                <a:pos x="3" y="18"/>
              </a:cxn>
              <a:cxn ang="0">
                <a:pos x="3" y="18"/>
              </a:cxn>
              <a:cxn ang="0">
                <a:pos x="9" y="19"/>
              </a:cxn>
              <a:cxn ang="0">
                <a:pos x="3" y="9"/>
              </a:cxn>
              <a:cxn ang="0">
                <a:pos x="5" y="2"/>
              </a:cxn>
              <a:cxn ang="0">
                <a:pos x="31" y="16"/>
              </a:cxn>
              <a:cxn ang="0">
                <a:pos x="31" y="13"/>
              </a:cxn>
              <a:cxn ang="0">
                <a:pos x="44" y="0"/>
              </a:cxn>
              <a:cxn ang="0">
                <a:pos x="54" y="4"/>
              </a:cxn>
              <a:cxn ang="0">
                <a:pos x="62" y="1"/>
              </a:cxn>
              <a:cxn ang="0">
                <a:pos x="56" y="8"/>
              </a:cxn>
              <a:cxn ang="0">
                <a:pos x="64" y="6"/>
              </a:cxn>
              <a:cxn ang="0">
                <a:pos x="57" y="12"/>
              </a:cxn>
            </a:cxnLst>
            <a:rect l="0" t="0" r="r" b="b"/>
            <a:pathLst>
              <a:path w="64" h="51">
                <a:moveTo>
                  <a:pt x="57" y="12"/>
                </a:moveTo>
                <a:cubicBezTo>
                  <a:pt x="57" y="13"/>
                  <a:pt x="57" y="14"/>
                  <a:pt x="57" y="14"/>
                </a:cubicBezTo>
                <a:cubicBezTo>
                  <a:pt x="57" y="31"/>
                  <a:pt x="44" y="51"/>
                  <a:pt x="20" y="51"/>
                </a:cubicBezTo>
                <a:cubicBezTo>
                  <a:pt x="13" y="51"/>
                  <a:pt x="6" y="49"/>
                  <a:pt x="0" y="45"/>
                </a:cubicBezTo>
                <a:cubicBezTo>
                  <a:pt x="1" y="45"/>
                  <a:pt x="2" y="45"/>
                  <a:pt x="3" y="45"/>
                </a:cubicBezTo>
                <a:cubicBezTo>
                  <a:pt x="9" y="45"/>
                  <a:pt x="15" y="43"/>
                  <a:pt x="19" y="40"/>
                </a:cubicBezTo>
                <a:cubicBezTo>
                  <a:pt x="14" y="40"/>
                  <a:pt x="9" y="36"/>
                  <a:pt x="7" y="31"/>
                </a:cubicBezTo>
                <a:cubicBezTo>
                  <a:pt x="8" y="31"/>
                  <a:pt x="9" y="31"/>
                  <a:pt x="10" y="31"/>
                </a:cubicBezTo>
                <a:cubicBezTo>
                  <a:pt x="11" y="31"/>
                  <a:pt x="12" y="31"/>
                  <a:pt x="13" y="31"/>
                </a:cubicBezTo>
                <a:cubicBezTo>
                  <a:pt x="7" y="29"/>
                  <a:pt x="3" y="24"/>
                  <a:pt x="3" y="18"/>
                </a:cubicBezTo>
                <a:cubicBezTo>
                  <a:pt x="3" y="18"/>
                  <a:pt x="3" y="18"/>
                  <a:pt x="3" y="18"/>
                </a:cubicBezTo>
                <a:cubicBezTo>
                  <a:pt x="5" y="19"/>
                  <a:pt x="7" y="19"/>
                  <a:pt x="9" y="19"/>
                </a:cubicBezTo>
                <a:cubicBezTo>
                  <a:pt x="5" y="17"/>
                  <a:pt x="3" y="13"/>
                  <a:pt x="3" y="9"/>
                </a:cubicBezTo>
                <a:cubicBezTo>
                  <a:pt x="3" y="6"/>
                  <a:pt x="4" y="4"/>
                  <a:pt x="5" y="2"/>
                </a:cubicBezTo>
                <a:cubicBezTo>
                  <a:pt x="11" y="10"/>
                  <a:pt x="21" y="15"/>
                  <a:pt x="31" y="16"/>
                </a:cubicBezTo>
                <a:cubicBezTo>
                  <a:pt x="31" y="15"/>
                  <a:pt x="31" y="14"/>
                  <a:pt x="31" y="13"/>
                </a:cubicBezTo>
                <a:cubicBezTo>
                  <a:pt x="31" y="5"/>
                  <a:pt x="37" y="0"/>
                  <a:pt x="44" y="0"/>
                </a:cubicBezTo>
                <a:cubicBezTo>
                  <a:pt x="48" y="0"/>
                  <a:pt x="51" y="1"/>
                  <a:pt x="54" y="4"/>
                </a:cubicBezTo>
                <a:cubicBezTo>
                  <a:pt x="56" y="3"/>
                  <a:pt x="59" y="2"/>
                  <a:pt x="62" y="1"/>
                </a:cubicBezTo>
                <a:cubicBezTo>
                  <a:pt x="61" y="4"/>
                  <a:pt x="59" y="6"/>
                  <a:pt x="56" y="8"/>
                </a:cubicBezTo>
                <a:cubicBezTo>
                  <a:pt x="59" y="7"/>
                  <a:pt x="61" y="7"/>
                  <a:pt x="64" y="6"/>
                </a:cubicBezTo>
                <a:cubicBezTo>
                  <a:pt x="62" y="8"/>
                  <a:pt x="60" y="11"/>
                  <a:pt x="57" y="12"/>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3" name="Freeform 78"/>
          <p:cNvSpPr/>
          <p:nvPr/>
        </p:nvSpPr>
        <p:spPr bwMode="auto">
          <a:xfrm>
            <a:off x="4585216" y="3448052"/>
            <a:ext cx="230428" cy="439633"/>
          </a:xfrm>
          <a:custGeom>
            <a:avLst/>
            <a:gdLst/>
            <a:ahLst/>
            <a:cxnLst>
              <a:cxn ang="0">
                <a:pos x="35" y="11"/>
              </a:cxn>
              <a:cxn ang="0">
                <a:pos x="29" y="11"/>
              </a:cxn>
              <a:cxn ang="0">
                <a:pos x="23" y="17"/>
              </a:cxn>
              <a:cxn ang="0">
                <a:pos x="23" y="25"/>
              </a:cxn>
              <a:cxn ang="0">
                <a:pos x="35" y="25"/>
              </a:cxn>
              <a:cxn ang="0">
                <a:pos x="33" y="37"/>
              </a:cxn>
              <a:cxn ang="0">
                <a:pos x="23" y="37"/>
              </a:cxn>
              <a:cxn ang="0">
                <a:pos x="23" y="67"/>
              </a:cxn>
              <a:cxn ang="0">
                <a:pos x="11" y="67"/>
              </a:cxn>
              <a:cxn ang="0">
                <a:pos x="11" y="37"/>
              </a:cxn>
              <a:cxn ang="0">
                <a:pos x="0" y="37"/>
              </a:cxn>
              <a:cxn ang="0">
                <a:pos x="0" y="25"/>
              </a:cxn>
              <a:cxn ang="0">
                <a:pos x="11" y="25"/>
              </a:cxn>
              <a:cxn ang="0">
                <a:pos x="11" y="16"/>
              </a:cxn>
              <a:cxn ang="0">
                <a:pos x="26" y="0"/>
              </a:cxn>
              <a:cxn ang="0">
                <a:pos x="35" y="1"/>
              </a:cxn>
              <a:cxn ang="0">
                <a:pos x="35" y="11"/>
              </a:cxn>
            </a:cxnLst>
            <a:rect l="0" t="0" r="r" b="b"/>
            <a:pathLst>
              <a:path w="35" h="67">
                <a:moveTo>
                  <a:pt x="35" y="11"/>
                </a:moveTo>
                <a:cubicBezTo>
                  <a:pt x="29" y="11"/>
                  <a:pt x="29" y="11"/>
                  <a:pt x="29" y="11"/>
                </a:cubicBezTo>
                <a:cubicBezTo>
                  <a:pt x="24" y="11"/>
                  <a:pt x="23" y="14"/>
                  <a:pt x="23" y="17"/>
                </a:cubicBezTo>
                <a:cubicBezTo>
                  <a:pt x="23" y="25"/>
                  <a:pt x="23" y="25"/>
                  <a:pt x="23" y="25"/>
                </a:cubicBezTo>
                <a:cubicBezTo>
                  <a:pt x="35" y="25"/>
                  <a:pt x="35" y="25"/>
                  <a:pt x="35" y="25"/>
                </a:cubicBezTo>
                <a:cubicBezTo>
                  <a:pt x="33" y="37"/>
                  <a:pt x="33" y="37"/>
                  <a:pt x="33" y="37"/>
                </a:cubicBezTo>
                <a:cubicBezTo>
                  <a:pt x="23" y="37"/>
                  <a:pt x="23" y="37"/>
                  <a:pt x="23" y="37"/>
                </a:cubicBezTo>
                <a:cubicBezTo>
                  <a:pt x="23" y="67"/>
                  <a:pt x="23" y="67"/>
                  <a:pt x="23" y="67"/>
                </a:cubicBezTo>
                <a:cubicBezTo>
                  <a:pt x="11" y="67"/>
                  <a:pt x="11" y="67"/>
                  <a:pt x="11" y="67"/>
                </a:cubicBezTo>
                <a:cubicBezTo>
                  <a:pt x="11" y="37"/>
                  <a:pt x="11" y="37"/>
                  <a:pt x="11" y="37"/>
                </a:cubicBezTo>
                <a:cubicBezTo>
                  <a:pt x="0" y="37"/>
                  <a:pt x="0" y="37"/>
                  <a:pt x="0" y="37"/>
                </a:cubicBezTo>
                <a:cubicBezTo>
                  <a:pt x="0" y="25"/>
                  <a:pt x="0" y="25"/>
                  <a:pt x="0" y="25"/>
                </a:cubicBezTo>
                <a:cubicBezTo>
                  <a:pt x="11" y="25"/>
                  <a:pt x="11" y="25"/>
                  <a:pt x="11" y="25"/>
                </a:cubicBezTo>
                <a:cubicBezTo>
                  <a:pt x="11" y="16"/>
                  <a:pt x="11" y="16"/>
                  <a:pt x="11" y="16"/>
                </a:cubicBezTo>
                <a:cubicBezTo>
                  <a:pt x="11" y="6"/>
                  <a:pt x="17" y="0"/>
                  <a:pt x="26" y="0"/>
                </a:cubicBezTo>
                <a:cubicBezTo>
                  <a:pt x="30" y="0"/>
                  <a:pt x="34" y="1"/>
                  <a:pt x="35" y="1"/>
                </a:cubicBezTo>
                <a:lnTo>
                  <a:pt x="35" y="11"/>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4" name="Freeform 65"/>
          <p:cNvSpPr>
            <a:spLocks noEditPoints="1"/>
          </p:cNvSpPr>
          <p:nvPr/>
        </p:nvSpPr>
        <p:spPr bwMode="auto">
          <a:xfrm>
            <a:off x="7203509" y="3919029"/>
            <a:ext cx="409625" cy="431683"/>
          </a:xfrm>
          <a:custGeom>
            <a:avLst/>
            <a:gdLst/>
            <a:ahLst/>
            <a:cxnLst>
              <a:cxn ang="0">
                <a:pos x="38" y="47"/>
              </a:cxn>
              <a:cxn ang="0">
                <a:pos x="36" y="54"/>
              </a:cxn>
              <a:cxn ang="0">
                <a:pos x="17" y="63"/>
              </a:cxn>
              <a:cxn ang="0">
                <a:pos x="1" y="56"/>
              </a:cxn>
              <a:cxn ang="0">
                <a:pos x="0" y="51"/>
              </a:cxn>
              <a:cxn ang="0">
                <a:pos x="6" y="41"/>
              </a:cxn>
              <a:cxn ang="0">
                <a:pos x="21" y="37"/>
              </a:cxn>
              <a:cxn ang="0">
                <a:pos x="19" y="32"/>
              </a:cxn>
              <a:cxn ang="0">
                <a:pos x="20" y="28"/>
              </a:cxn>
              <a:cxn ang="0">
                <a:pos x="17" y="29"/>
              </a:cxn>
              <a:cxn ang="0">
                <a:pos x="4" y="16"/>
              </a:cxn>
              <a:cxn ang="0">
                <a:pos x="9" y="5"/>
              </a:cxn>
              <a:cxn ang="0">
                <a:pos x="24" y="0"/>
              </a:cxn>
              <a:cxn ang="0">
                <a:pos x="40" y="0"/>
              </a:cxn>
              <a:cxn ang="0">
                <a:pos x="35" y="3"/>
              </a:cxn>
              <a:cxn ang="0">
                <a:pos x="30" y="3"/>
              </a:cxn>
              <a:cxn ang="0">
                <a:pos x="35" y="14"/>
              </a:cxn>
              <a:cxn ang="0">
                <a:pos x="26" y="30"/>
              </a:cxn>
              <a:cxn ang="0">
                <a:pos x="38" y="47"/>
              </a:cxn>
              <a:cxn ang="0">
                <a:pos x="33" y="51"/>
              </a:cxn>
              <a:cxn ang="0">
                <a:pos x="24" y="40"/>
              </a:cxn>
              <a:cxn ang="0">
                <a:pos x="22" y="40"/>
              </a:cxn>
              <a:cxn ang="0">
                <a:pos x="7" y="49"/>
              </a:cxn>
              <a:cxn ang="0">
                <a:pos x="21" y="59"/>
              </a:cxn>
              <a:cxn ang="0">
                <a:pos x="33" y="51"/>
              </a:cxn>
              <a:cxn ang="0">
                <a:pos x="26" y="24"/>
              </a:cxn>
              <a:cxn ang="0">
                <a:pos x="28" y="18"/>
              </a:cxn>
              <a:cxn ang="0">
                <a:pos x="18" y="3"/>
              </a:cxn>
              <a:cxn ang="0">
                <a:pos x="13" y="6"/>
              </a:cxn>
              <a:cxn ang="0">
                <a:pos x="11" y="12"/>
              </a:cxn>
              <a:cxn ang="0">
                <a:pos x="21" y="26"/>
              </a:cxn>
              <a:cxn ang="0">
                <a:pos x="26" y="24"/>
              </a:cxn>
              <a:cxn ang="0">
                <a:pos x="60" y="26"/>
              </a:cxn>
              <a:cxn ang="0">
                <a:pos x="60" y="30"/>
              </a:cxn>
              <a:cxn ang="0">
                <a:pos x="52" y="30"/>
              </a:cxn>
              <a:cxn ang="0">
                <a:pos x="52" y="39"/>
              </a:cxn>
              <a:cxn ang="0">
                <a:pos x="48" y="39"/>
              </a:cxn>
              <a:cxn ang="0">
                <a:pos x="48" y="30"/>
              </a:cxn>
              <a:cxn ang="0">
                <a:pos x="40" y="30"/>
              </a:cxn>
              <a:cxn ang="0">
                <a:pos x="40" y="26"/>
              </a:cxn>
              <a:cxn ang="0">
                <a:pos x="48" y="26"/>
              </a:cxn>
              <a:cxn ang="0">
                <a:pos x="48" y="18"/>
              </a:cxn>
              <a:cxn ang="0">
                <a:pos x="52" y="18"/>
              </a:cxn>
              <a:cxn ang="0">
                <a:pos x="52" y="26"/>
              </a:cxn>
              <a:cxn ang="0">
                <a:pos x="60" y="26"/>
              </a:cxn>
            </a:cxnLst>
            <a:rect l="0" t="0" r="r" b="b"/>
            <a:pathLst>
              <a:path w="60" h="63">
                <a:moveTo>
                  <a:pt x="38" y="47"/>
                </a:moveTo>
                <a:cubicBezTo>
                  <a:pt x="38" y="50"/>
                  <a:pt x="37" y="52"/>
                  <a:pt x="36" y="54"/>
                </a:cubicBezTo>
                <a:cubicBezTo>
                  <a:pt x="32" y="61"/>
                  <a:pt x="24" y="63"/>
                  <a:pt x="17" y="63"/>
                </a:cubicBezTo>
                <a:cubicBezTo>
                  <a:pt x="11" y="63"/>
                  <a:pt x="4" y="61"/>
                  <a:pt x="1" y="56"/>
                </a:cubicBezTo>
                <a:cubicBezTo>
                  <a:pt x="0" y="55"/>
                  <a:pt x="0" y="53"/>
                  <a:pt x="0" y="51"/>
                </a:cubicBezTo>
                <a:cubicBezTo>
                  <a:pt x="0" y="47"/>
                  <a:pt x="2" y="43"/>
                  <a:pt x="6" y="41"/>
                </a:cubicBezTo>
                <a:cubicBezTo>
                  <a:pt x="10" y="38"/>
                  <a:pt x="16" y="38"/>
                  <a:pt x="21" y="37"/>
                </a:cubicBezTo>
                <a:cubicBezTo>
                  <a:pt x="20" y="35"/>
                  <a:pt x="19" y="34"/>
                  <a:pt x="19" y="32"/>
                </a:cubicBezTo>
                <a:cubicBezTo>
                  <a:pt x="19" y="30"/>
                  <a:pt x="19" y="29"/>
                  <a:pt x="20" y="28"/>
                </a:cubicBezTo>
                <a:cubicBezTo>
                  <a:pt x="19" y="29"/>
                  <a:pt x="18" y="29"/>
                  <a:pt x="17" y="29"/>
                </a:cubicBezTo>
                <a:cubicBezTo>
                  <a:pt x="10" y="29"/>
                  <a:pt x="4" y="23"/>
                  <a:pt x="4" y="16"/>
                </a:cubicBezTo>
                <a:cubicBezTo>
                  <a:pt x="4" y="11"/>
                  <a:pt x="6" y="7"/>
                  <a:pt x="9" y="5"/>
                </a:cubicBezTo>
                <a:cubicBezTo>
                  <a:pt x="13" y="1"/>
                  <a:pt x="19" y="0"/>
                  <a:pt x="24" y="0"/>
                </a:cubicBezTo>
                <a:cubicBezTo>
                  <a:pt x="40" y="0"/>
                  <a:pt x="40" y="0"/>
                  <a:pt x="40" y="0"/>
                </a:cubicBezTo>
                <a:cubicBezTo>
                  <a:pt x="35" y="3"/>
                  <a:pt x="35" y="3"/>
                  <a:pt x="35" y="3"/>
                </a:cubicBezTo>
                <a:cubicBezTo>
                  <a:pt x="30" y="3"/>
                  <a:pt x="30" y="3"/>
                  <a:pt x="30" y="3"/>
                </a:cubicBezTo>
                <a:cubicBezTo>
                  <a:pt x="33" y="6"/>
                  <a:pt x="35" y="9"/>
                  <a:pt x="35" y="14"/>
                </a:cubicBezTo>
                <a:cubicBezTo>
                  <a:pt x="35" y="24"/>
                  <a:pt x="26" y="25"/>
                  <a:pt x="26" y="30"/>
                </a:cubicBezTo>
                <a:cubicBezTo>
                  <a:pt x="26" y="35"/>
                  <a:pt x="38" y="37"/>
                  <a:pt x="38" y="47"/>
                </a:cubicBezTo>
                <a:close/>
                <a:moveTo>
                  <a:pt x="33" y="51"/>
                </a:moveTo>
                <a:cubicBezTo>
                  <a:pt x="33" y="45"/>
                  <a:pt x="28" y="42"/>
                  <a:pt x="24" y="40"/>
                </a:cubicBezTo>
                <a:cubicBezTo>
                  <a:pt x="23" y="40"/>
                  <a:pt x="23" y="40"/>
                  <a:pt x="22" y="40"/>
                </a:cubicBezTo>
                <a:cubicBezTo>
                  <a:pt x="16" y="40"/>
                  <a:pt x="7" y="42"/>
                  <a:pt x="7" y="49"/>
                </a:cubicBezTo>
                <a:cubicBezTo>
                  <a:pt x="7" y="57"/>
                  <a:pt x="15" y="59"/>
                  <a:pt x="21" y="59"/>
                </a:cubicBezTo>
                <a:cubicBezTo>
                  <a:pt x="26" y="59"/>
                  <a:pt x="33" y="57"/>
                  <a:pt x="33" y="51"/>
                </a:cubicBezTo>
                <a:close/>
                <a:moveTo>
                  <a:pt x="26" y="24"/>
                </a:moveTo>
                <a:cubicBezTo>
                  <a:pt x="28" y="22"/>
                  <a:pt x="28" y="20"/>
                  <a:pt x="28" y="18"/>
                </a:cubicBezTo>
                <a:cubicBezTo>
                  <a:pt x="28" y="12"/>
                  <a:pt x="25" y="3"/>
                  <a:pt x="18" y="3"/>
                </a:cubicBezTo>
                <a:cubicBezTo>
                  <a:pt x="16" y="3"/>
                  <a:pt x="14" y="4"/>
                  <a:pt x="13" y="6"/>
                </a:cubicBezTo>
                <a:cubicBezTo>
                  <a:pt x="11" y="7"/>
                  <a:pt x="11" y="9"/>
                  <a:pt x="11" y="12"/>
                </a:cubicBezTo>
                <a:cubicBezTo>
                  <a:pt x="11" y="17"/>
                  <a:pt x="14" y="26"/>
                  <a:pt x="21" y="26"/>
                </a:cubicBezTo>
                <a:cubicBezTo>
                  <a:pt x="23" y="26"/>
                  <a:pt x="25" y="25"/>
                  <a:pt x="26" y="24"/>
                </a:cubicBezTo>
                <a:close/>
                <a:moveTo>
                  <a:pt x="60" y="26"/>
                </a:moveTo>
                <a:cubicBezTo>
                  <a:pt x="60" y="30"/>
                  <a:pt x="60" y="30"/>
                  <a:pt x="60" y="30"/>
                </a:cubicBezTo>
                <a:cubicBezTo>
                  <a:pt x="52" y="30"/>
                  <a:pt x="52" y="30"/>
                  <a:pt x="52" y="30"/>
                </a:cubicBezTo>
                <a:cubicBezTo>
                  <a:pt x="52" y="39"/>
                  <a:pt x="52" y="39"/>
                  <a:pt x="52" y="39"/>
                </a:cubicBezTo>
                <a:cubicBezTo>
                  <a:pt x="48" y="39"/>
                  <a:pt x="48" y="39"/>
                  <a:pt x="48" y="39"/>
                </a:cubicBezTo>
                <a:cubicBezTo>
                  <a:pt x="48" y="30"/>
                  <a:pt x="48" y="30"/>
                  <a:pt x="48" y="30"/>
                </a:cubicBezTo>
                <a:cubicBezTo>
                  <a:pt x="40" y="30"/>
                  <a:pt x="40" y="30"/>
                  <a:pt x="40" y="30"/>
                </a:cubicBezTo>
                <a:cubicBezTo>
                  <a:pt x="40" y="26"/>
                  <a:pt x="40" y="26"/>
                  <a:pt x="40" y="26"/>
                </a:cubicBezTo>
                <a:cubicBezTo>
                  <a:pt x="48" y="26"/>
                  <a:pt x="48" y="26"/>
                  <a:pt x="48" y="26"/>
                </a:cubicBezTo>
                <a:cubicBezTo>
                  <a:pt x="48" y="18"/>
                  <a:pt x="48" y="18"/>
                  <a:pt x="48" y="18"/>
                </a:cubicBezTo>
                <a:cubicBezTo>
                  <a:pt x="52" y="18"/>
                  <a:pt x="52" y="18"/>
                  <a:pt x="52" y="18"/>
                </a:cubicBezTo>
                <a:cubicBezTo>
                  <a:pt x="52" y="26"/>
                  <a:pt x="52" y="26"/>
                  <a:pt x="52" y="26"/>
                </a:cubicBezTo>
                <a:lnTo>
                  <a:pt x="60" y="26"/>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5" name="Freeform 117"/>
          <p:cNvSpPr>
            <a:spLocks noEditPoints="1"/>
          </p:cNvSpPr>
          <p:nvPr/>
        </p:nvSpPr>
        <p:spPr bwMode="auto">
          <a:xfrm>
            <a:off x="6115659" y="2419716"/>
            <a:ext cx="413800" cy="399891"/>
          </a:xfrm>
          <a:custGeom>
            <a:avLst/>
            <a:gdLst/>
            <a:ahLst/>
            <a:cxnLst>
              <a:cxn ang="0">
                <a:pos x="6" y="13"/>
              </a:cxn>
              <a:cxn ang="0">
                <a:pos x="6" y="13"/>
              </a:cxn>
              <a:cxn ang="0">
                <a:pos x="0" y="7"/>
              </a:cxn>
              <a:cxn ang="0">
                <a:pos x="6" y="0"/>
              </a:cxn>
              <a:cxn ang="0">
                <a:pos x="13" y="7"/>
              </a:cxn>
              <a:cxn ang="0">
                <a:pos x="6" y="13"/>
              </a:cxn>
              <a:cxn ang="0">
                <a:pos x="12" y="53"/>
              </a:cxn>
              <a:cxn ang="0">
                <a:pos x="0" y="53"/>
              </a:cxn>
              <a:cxn ang="0">
                <a:pos x="0" y="17"/>
              </a:cxn>
              <a:cxn ang="0">
                <a:pos x="12" y="17"/>
              </a:cxn>
              <a:cxn ang="0">
                <a:pos x="12" y="53"/>
              </a:cxn>
              <a:cxn ang="0">
                <a:pos x="55" y="53"/>
              </a:cxn>
              <a:cxn ang="0">
                <a:pos x="43" y="53"/>
              </a:cxn>
              <a:cxn ang="0">
                <a:pos x="43" y="34"/>
              </a:cxn>
              <a:cxn ang="0">
                <a:pos x="37" y="26"/>
              </a:cxn>
              <a:cxn ang="0">
                <a:pos x="31" y="30"/>
              </a:cxn>
              <a:cxn ang="0">
                <a:pos x="30" y="33"/>
              </a:cxn>
              <a:cxn ang="0">
                <a:pos x="30" y="53"/>
              </a:cxn>
              <a:cxn ang="0">
                <a:pos x="19" y="53"/>
              </a:cxn>
              <a:cxn ang="0">
                <a:pos x="19" y="17"/>
              </a:cxn>
              <a:cxn ang="0">
                <a:pos x="30" y="17"/>
              </a:cxn>
              <a:cxn ang="0">
                <a:pos x="30" y="23"/>
              </a:cxn>
              <a:cxn ang="0">
                <a:pos x="30" y="23"/>
              </a:cxn>
              <a:cxn ang="0">
                <a:pos x="41" y="17"/>
              </a:cxn>
              <a:cxn ang="0">
                <a:pos x="55" y="33"/>
              </a:cxn>
              <a:cxn ang="0">
                <a:pos x="55" y="53"/>
              </a:cxn>
            </a:cxnLst>
            <a:rect l="0" t="0" r="r" b="b"/>
            <a:pathLst>
              <a:path w="55" h="53">
                <a:moveTo>
                  <a:pt x="6" y="13"/>
                </a:moveTo>
                <a:cubicBezTo>
                  <a:pt x="6" y="13"/>
                  <a:pt x="6" y="13"/>
                  <a:pt x="6" y="13"/>
                </a:cubicBezTo>
                <a:cubicBezTo>
                  <a:pt x="2" y="13"/>
                  <a:pt x="0" y="10"/>
                  <a:pt x="0" y="7"/>
                </a:cubicBezTo>
                <a:cubicBezTo>
                  <a:pt x="0" y="3"/>
                  <a:pt x="2" y="0"/>
                  <a:pt x="6" y="0"/>
                </a:cubicBezTo>
                <a:cubicBezTo>
                  <a:pt x="10" y="0"/>
                  <a:pt x="13" y="3"/>
                  <a:pt x="13" y="7"/>
                </a:cubicBezTo>
                <a:cubicBezTo>
                  <a:pt x="13" y="10"/>
                  <a:pt x="10" y="13"/>
                  <a:pt x="6" y="13"/>
                </a:cubicBezTo>
                <a:close/>
                <a:moveTo>
                  <a:pt x="12" y="53"/>
                </a:moveTo>
                <a:cubicBezTo>
                  <a:pt x="0" y="53"/>
                  <a:pt x="0" y="53"/>
                  <a:pt x="0" y="53"/>
                </a:cubicBezTo>
                <a:cubicBezTo>
                  <a:pt x="0" y="17"/>
                  <a:pt x="0" y="17"/>
                  <a:pt x="0" y="17"/>
                </a:cubicBezTo>
                <a:cubicBezTo>
                  <a:pt x="12" y="17"/>
                  <a:pt x="12" y="17"/>
                  <a:pt x="12" y="17"/>
                </a:cubicBezTo>
                <a:lnTo>
                  <a:pt x="12" y="53"/>
                </a:lnTo>
                <a:close/>
                <a:moveTo>
                  <a:pt x="55" y="53"/>
                </a:moveTo>
                <a:cubicBezTo>
                  <a:pt x="43" y="53"/>
                  <a:pt x="43" y="53"/>
                  <a:pt x="43" y="53"/>
                </a:cubicBezTo>
                <a:cubicBezTo>
                  <a:pt x="43" y="34"/>
                  <a:pt x="43" y="34"/>
                  <a:pt x="43" y="34"/>
                </a:cubicBezTo>
                <a:cubicBezTo>
                  <a:pt x="43" y="29"/>
                  <a:pt x="41" y="26"/>
                  <a:pt x="37" y="26"/>
                </a:cubicBezTo>
                <a:cubicBezTo>
                  <a:pt x="34" y="26"/>
                  <a:pt x="32" y="28"/>
                  <a:pt x="31" y="30"/>
                </a:cubicBezTo>
                <a:cubicBezTo>
                  <a:pt x="31" y="31"/>
                  <a:pt x="30" y="32"/>
                  <a:pt x="30" y="33"/>
                </a:cubicBezTo>
                <a:cubicBezTo>
                  <a:pt x="30" y="53"/>
                  <a:pt x="30" y="53"/>
                  <a:pt x="30" y="53"/>
                </a:cubicBezTo>
                <a:cubicBezTo>
                  <a:pt x="19" y="53"/>
                  <a:pt x="19" y="53"/>
                  <a:pt x="19" y="53"/>
                </a:cubicBezTo>
                <a:cubicBezTo>
                  <a:pt x="19" y="21"/>
                  <a:pt x="19" y="17"/>
                  <a:pt x="19" y="17"/>
                </a:cubicBezTo>
                <a:cubicBezTo>
                  <a:pt x="30" y="17"/>
                  <a:pt x="30" y="17"/>
                  <a:pt x="30" y="17"/>
                </a:cubicBezTo>
                <a:cubicBezTo>
                  <a:pt x="30" y="23"/>
                  <a:pt x="30" y="23"/>
                  <a:pt x="30" y="23"/>
                </a:cubicBezTo>
                <a:cubicBezTo>
                  <a:pt x="30" y="23"/>
                  <a:pt x="30" y="23"/>
                  <a:pt x="30" y="23"/>
                </a:cubicBezTo>
                <a:cubicBezTo>
                  <a:pt x="32" y="20"/>
                  <a:pt x="35" y="17"/>
                  <a:pt x="41" y="17"/>
                </a:cubicBezTo>
                <a:cubicBezTo>
                  <a:pt x="49" y="17"/>
                  <a:pt x="55" y="22"/>
                  <a:pt x="55" y="33"/>
                </a:cubicBezTo>
                <a:lnTo>
                  <a:pt x="55" y="53"/>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6" name="Text Placeholder 3"/>
          <p:cNvSpPr txBox="1"/>
          <p:nvPr/>
        </p:nvSpPr>
        <p:spPr>
          <a:xfrm>
            <a:off x="1617560" y="1667353"/>
            <a:ext cx="1328890"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800" b="1" i="0" u="none" strike="noStrike" kern="1200" cap="none" spc="0" normalizeH="0" baseline="0" noProof="0" dirty="0">
                <a:ln>
                  <a:noFill/>
                </a:ln>
                <a:solidFill>
                  <a:schemeClr val="accent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20%</a:t>
            </a:r>
          </a:p>
        </p:txBody>
      </p:sp>
      <p:sp>
        <p:nvSpPr>
          <p:cNvPr id="107" name="Text Placeholder 3"/>
          <p:cNvSpPr txBox="1"/>
          <p:nvPr/>
        </p:nvSpPr>
        <p:spPr>
          <a:xfrm>
            <a:off x="9218152" y="5197900"/>
            <a:ext cx="1328890"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800" b="1" i="0" u="none" strike="noStrike" kern="1200" cap="none" spc="0" normalizeH="0" baseline="0" noProof="0" dirty="0">
                <a:ln>
                  <a:noFill/>
                </a:ln>
                <a:solidFill>
                  <a:schemeClr val="accent6"/>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50%</a:t>
            </a:r>
          </a:p>
        </p:txBody>
      </p:sp>
      <p:sp>
        <p:nvSpPr>
          <p:cNvPr id="108" name="Text Placeholder 3"/>
          <p:cNvSpPr txBox="1"/>
          <p:nvPr/>
        </p:nvSpPr>
        <p:spPr>
          <a:xfrm>
            <a:off x="9320202" y="1667353"/>
            <a:ext cx="1328890"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800" b="1" i="0" u="none" strike="noStrike" kern="1200" cap="none" spc="0" normalizeH="0" baseline="0" noProof="0" dirty="0">
                <a:ln>
                  <a:noFill/>
                </a:ln>
                <a:solidFill>
                  <a:schemeClr val="accent2"/>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70%</a:t>
            </a:r>
          </a:p>
        </p:txBody>
      </p:sp>
      <p:sp>
        <p:nvSpPr>
          <p:cNvPr id="109" name="Text Placeholder 3"/>
          <p:cNvSpPr txBox="1"/>
          <p:nvPr/>
        </p:nvSpPr>
        <p:spPr>
          <a:xfrm>
            <a:off x="1551643" y="5197900"/>
            <a:ext cx="1328890" cy="738664"/>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800" b="1" i="0" u="none" strike="noStrike" kern="1200" cap="none" spc="0" normalizeH="0" baseline="0" noProof="0" dirty="0">
                <a:ln>
                  <a:noFill/>
                </a:ln>
                <a:solidFill>
                  <a:schemeClr val="accent3"/>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90%</a:t>
            </a:r>
          </a:p>
        </p:txBody>
      </p:sp>
      <p:grpSp>
        <p:nvGrpSpPr>
          <p:cNvPr id="20" name="Group 6_1">
            <a:extLst>
              <a:ext uri="{FF2B5EF4-FFF2-40B4-BE49-F238E27FC236}">
                <a16:creationId xmlns:a16="http://schemas.microsoft.com/office/drawing/2014/main" id="{9F3B442F-0AA4-4E8A-9447-AB09B583D914}"/>
              </a:ext>
            </a:extLst>
          </p:cNvPr>
          <p:cNvGrpSpPr/>
          <p:nvPr/>
        </p:nvGrpSpPr>
        <p:grpSpPr>
          <a:xfrm>
            <a:off x="-2" y="303282"/>
            <a:ext cx="5294506" cy="707886"/>
            <a:chOff x="-2" y="303282"/>
            <a:chExt cx="5294506" cy="707886"/>
          </a:xfrm>
        </p:grpSpPr>
        <p:sp>
          <p:nvSpPr>
            <p:cNvPr id="21" name="矩形 20">
              <a:extLst>
                <a:ext uri="{FF2B5EF4-FFF2-40B4-BE49-F238E27FC236}">
                  <a16:creationId xmlns:a16="http://schemas.microsoft.com/office/drawing/2014/main" id="{2EEA3C81-995D-47E1-9BA8-2C08A081D5AC}"/>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2" name="文本框 21">
              <a:extLst>
                <a:ext uri="{FF2B5EF4-FFF2-40B4-BE49-F238E27FC236}">
                  <a16:creationId xmlns:a16="http://schemas.microsoft.com/office/drawing/2014/main" id="{9D8F2EE5-0C58-498E-85E0-1884E59FE465}"/>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不足之处</a:t>
              </a:r>
            </a:p>
          </p:txBody>
        </p:sp>
      </p:grpSp>
      <p:pic>
        <p:nvPicPr>
          <p:cNvPr id="2" name="图片 1">
            <a:extLst>
              <a:ext uri="{FF2B5EF4-FFF2-40B4-BE49-F238E27FC236}">
                <a16:creationId xmlns:a16="http://schemas.microsoft.com/office/drawing/2014/main" id="{3434DB31-2063-4852-A59E-7F8CE00B63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25"/>
                                        </p:tgtEl>
                                        <p:attrNameLst>
                                          <p:attrName>style.visibility</p:attrName>
                                        </p:attrNameLst>
                                      </p:cBhvr>
                                      <p:to>
                                        <p:strVal val="visible"/>
                                      </p:to>
                                    </p:set>
                                    <p:anim calcmode="lin" valueType="num">
                                      <p:cBhvr>
                                        <p:cTn id="7" dur="500" fill="hold"/>
                                        <p:tgtEl>
                                          <p:spTgt spid="2125"/>
                                        </p:tgtEl>
                                        <p:attrNameLst>
                                          <p:attrName>ppt_w</p:attrName>
                                        </p:attrNameLst>
                                      </p:cBhvr>
                                      <p:tavLst>
                                        <p:tav tm="0">
                                          <p:val>
                                            <p:fltVal val="0"/>
                                          </p:val>
                                        </p:tav>
                                        <p:tav tm="100000">
                                          <p:val>
                                            <p:strVal val="#ppt_w"/>
                                          </p:val>
                                        </p:tav>
                                      </p:tavLst>
                                    </p:anim>
                                    <p:anim calcmode="lin" valueType="num">
                                      <p:cBhvr>
                                        <p:cTn id="8" dur="500" fill="hold"/>
                                        <p:tgtEl>
                                          <p:spTgt spid="2125"/>
                                        </p:tgtEl>
                                        <p:attrNameLst>
                                          <p:attrName>ppt_h</p:attrName>
                                        </p:attrNameLst>
                                      </p:cBhvr>
                                      <p:tavLst>
                                        <p:tav tm="0">
                                          <p:val>
                                            <p:fltVal val="0"/>
                                          </p:val>
                                        </p:tav>
                                        <p:tav tm="100000">
                                          <p:val>
                                            <p:strVal val="#ppt_h"/>
                                          </p:val>
                                        </p:tav>
                                      </p:tavLst>
                                    </p:anim>
                                    <p:animEffect transition="in" filter="fade">
                                      <p:cBhvr>
                                        <p:cTn id="9" dur="500"/>
                                        <p:tgtEl>
                                          <p:spTgt spid="212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3"/>
                                        </p:tgtEl>
                                        <p:attrNameLst>
                                          <p:attrName>style.visibility</p:attrName>
                                        </p:attrNameLst>
                                      </p:cBhvr>
                                      <p:to>
                                        <p:strVal val="visible"/>
                                      </p:to>
                                    </p:set>
                                    <p:anim calcmode="lin" valueType="num">
                                      <p:cBhvr>
                                        <p:cTn id="13" dur="500" fill="hold"/>
                                        <p:tgtEl>
                                          <p:spTgt spid="103"/>
                                        </p:tgtEl>
                                        <p:attrNameLst>
                                          <p:attrName>ppt_w</p:attrName>
                                        </p:attrNameLst>
                                      </p:cBhvr>
                                      <p:tavLst>
                                        <p:tav tm="0">
                                          <p:val>
                                            <p:fltVal val="0"/>
                                          </p:val>
                                        </p:tav>
                                        <p:tav tm="100000">
                                          <p:val>
                                            <p:strVal val="#ppt_w"/>
                                          </p:val>
                                        </p:tav>
                                      </p:tavLst>
                                    </p:anim>
                                    <p:anim calcmode="lin" valueType="num">
                                      <p:cBhvr>
                                        <p:cTn id="14" dur="500" fill="hold"/>
                                        <p:tgtEl>
                                          <p:spTgt spid="103"/>
                                        </p:tgtEl>
                                        <p:attrNameLst>
                                          <p:attrName>ppt_h</p:attrName>
                                        </p:attrNameLst>
                                      </p:cBhvr>
                                      <p:tavLst>
                                        <p:tav tm="0">
                                          <p:val>
                                            <p:fltVal val="0"/>
                                          </p:val>
                                        </p:tav>
                                        <p:tav tm="100000">
                                          <p:val>
                                            <p:strVal val="#ppt_h"/>
                                          </p:val>
                                        </p:tav>
                                      </p:tavLst>
                                    </p:anim>
                                    <p:animEffect transition="in" filter="fade">
                                      <p:cBhvr>
                                        <p:cTn id="15" dur="500"/>
                                        <p:tgtEl>
                                          <p:spTgt spid="103"/>
                                        </p:tgtEl>
                                      </p:cBhvr>
                                    </p:animEffect>
                                  </p:childTnLst>
                                </p:cTn>
                              </p:par>
                              <p:par>
                                <p:cTn id="16" presetID="2" presetClass="entr" presetSubtype="8" accel="50000" decel="50000" fill="hold" grpId="0" nodeType="withEffect">
                                  <p:stCondLst>
                                    <p:cond delay="0"/>
                                  </p:stCondLst>
                                  <p:childTnLst>
                                    <p:set>
                                      <p:cBhvr>
                                        <p:cTn id="17" dur="1" fill="hold">
                                          <p:stCondLst>
                                            <p:cond delay="0"/>
                                          </p:stCondLst>
                                        </p:cTn>
                                        <p:tgtEl>
                                          <p:spTgt spid="98"/>
                                        </p:tgtEl>
                                        <p:attrNameLst>
                                          <p:attrName>style.visibility</p:attrName>
                                        </p:attrNameLst>
                                      </p:cBhvr>
                                      <p:to>
                                        <p:strVal val="visible"/>
                                      </p:to>
                                    </p:set>
                                    <p:anim calcmode="lin" valueType="num">
                                      <p:cBhvr additive="base">
                                        <p:cTn id="18" dur="500" fill="hold"/>
                                        <p:tgtEl>
                                          <p:spTgt spid="98"/>
                                        </p:tgtEl>
                                        <p:attrNameLst>
                                          <p:attrName>ppt_x</p:attrName>
                                        </p:attrNameLst>
                                      </p:cBhvr>
                                      <p:tavLst>
                                        <p:tav tm="0">
                                          <p:val>
                                            <p:strVal val="0-#ppt_w/2"/>
                                          </p:val>
                                        </p:tav>
                                        <p:tav tm="100000">
                                          <p:val>
                                            <p:strVal val="#ppt_x"/>
                                          </p:val>
                                        </p:tav>
                                      </p:tavLst>
                                    </p:anim>
                                    <p:anim calcmode="lin" valueType="num">
                                      <p:cBhvr additive="base">
                                        <p:cTn id="19" dur="500" fill="hold"/>
                                        <p:tgtEl>
                                          <p:spTgt spid="98"/>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accel="50000" decel="50000" fill="hold" grpId="0" nodeType="afterEffect">
                                  <p:stCondLst>
                                    <p:cond delay="0"/>
                                  </p:stCondLst>
                                  <p:childTnLst>
                                    <p:set>
                                      <p:cBhvr>
                                        <p:cTn id="22" dur="1" fill="hold">
                                          <p:stCondLst>
                                            <p:cond delay="0"/>
                                          </p:stCondLst>
                                        </p:cTn>
                                        <p:tgtEl>
                                          <p:spTgt spid="106"/>
                                        </p:tgtEl>
                                        <p:attrNameLst>
                                          <p:attrName>style.visibility</p:attrName>
                                        </p:attrNameLst>
                                      </p:cBhvr>
                                      <p:to>
                                        <p:strVal val="visible"/>
                                      </p:to>
                                    </p:set>
                                    <p:anim calcmode="lin" valueType="num">
                                      <p:cBhvr additive="base">
                                        <p:cTn id="23" dur="500" fill="hold"/>
                                        <p:tgtEl>
                                          <p:spTgt spid="106"/>
                                        </p:tgtEl>
                                        <p:attrNameLst>
                                          <p:attrName>ppt_x</p:attrName>
                                        </p:attrNameLst>
                                      </p:cBhvr>
                                      <p:tavLst>
                                        <p:tav tm="0">
                                          <p:val>
                                            <p:strVal val="0-#ppt_w/2"/>
                                          </p:val>
                                        </p:tav>
                                        <p:tav tm="100000">
                                          <p:val>
                                            <p:strVal val="#ppt_x"/>
                                          </p:val>
                                        </p:tav>
                                      </p:tavLst>
                                    </p:anim>
                                    <p:anim calcmode="lin" valueType="num">
                                      <p:cBhvr additive="base">
                                        <p:cTn id="24" dur="500" fill="hold"/>
                                        <p:tgtEl>
                                          <p:spTgt spid="106"/>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2126"/>
                                        </p:tgtEl>
                                        <p:attrNameLst>
                                          <p:attrName>style.visibility</p:attrName>
                                        </p:attrNameLst>
                                      </p:cBhvr>
                                      <p:to>
                                        <p:strVal val="visible"/>
                                      </p:to>
                                    </p:set>
                                    <p:anim calcmode="lin" valueType="num">
                                      <p:cBhvr>
                                        <p:cTn id="28" dur="500" fill="hold"/>
                                        <p:tgtEl>
                                          <p:spTgt spid="2126"/>
                                        </p:tgtEl>
                                        <p:attrNameLst>
                                          <p:attrName>ppt_w</p:attrName>
                                        </p:attrNameLst>
                                      </p:cBhvr>
                                      <p:tavLst>
                                        <p:tav tm="0">
                                          <p:val>
                                            <p:fltVal val="0"/>
                                          </p:val>
                                        </p:tav>
                                        <p:tav tm="100000">
                                          <p:val>
                                            <p:strVal val="#ppt_w"/>
                                          </p:val>
                                        </p:tav>
                                      </p:tavLst>
                                    </p:anim>
                                    <p:anim calcmode="lin" valueType="num">
                                      <p:cBhvr>
                                        <p:cTn id="29" dur="500" fill="hold"/>
                                        <p:tgtEl>
                                          <p:spTgt spid="2126"/>
                                        </p:tgtEl>
                                        <p:attrNameLst>
                                          <p:attrName>ppt_h</p:attrName>
                                        </p:attrNameLst>
                                      </p:cBhvr>
                                      <p:tavLst>
                                        <p:tav tm="0">
                                          <p:val>
                                            <p:fltVal val="0"/>
                                          </p:val>
                                        </p:tav>
                                        <p:tav tm="100000">
                                          <p:val>
                                            <p:strVal val="#ppt_h"/>
                                          </p:val>
                                        </p:tav>
                                      </p:tavLst>
                                    </p:anim>
                                    <p:animEffect transition="in" filter="fade">
                                      <p:cBhvr>
                                        <p:cTn id="30" dur="500"/>
                                        <p:tgtEl>
                                          <p:spTgt spid="2126"/>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 calcmode="lin" valueType="num">
                                      <p:cBhvr>
                                        <p:cTn id="34" dur="500" fill="hold"/>
                                        <p:tgtEl>
                                          <p:spTgt spid="101"/>
                                        </p:tgtEl>
                                        <p:attrNameLst>
                                          <p:attrName>ppt_w</p:attrName>
                                        </p:attrNameLst>
                                      </p:cBhvr>
                                      <p:tavLst>
                                        <p:tav tm="0">
                                          <p:val>
                                            <p:fltVal val="0"/>
                                          </p:val>
                                        </p:tav>
                                        <p:tav tm="100000">
                                          <p:val>
                                            <p:strVal val="#ppt_w"/>
                                          </p:val>
                                        </p:tav>
                                      </p:tavLst>
                                    </p:anim>
                                    <p:anim calcmode="lin" valueType="num">
                                      <p:cBhvr>
                                        <p:cTn id="35" dur="500" fill="hold"/>
                                        <p:tgtEl>
                                          <p:spTgt spid="101"/>
                                        </p:tgtEl>
                                        <p:attrNameLst>
                                          <p:attrName>ppt_h</p:attrName>
                                        </p:attrNameLst>
                                      </p:cBhvr>
                                      <p:tavLst>
                                        <p:tav tm="0">
                                          <p:val>
                                            <p:fltVal val="0"/>
                                          </p:val>
                                        </p:tav>
                                        <p:tav tm="100000">
                                          <p:val>
                                            <p:strVal val="#ppt_h"/>
                                          </p:val>
                                        </p:tav>
                                      </p:tavLst>
                                    </p:anim>
                                    <p:animEffect transition="in" filter="fade">
                                      <p:cBhvr>
                                        <p:cTn id="36" dur="500"/>
                                        <p:tgtEl>
                                          <p:spTgt spid="101"/>
                                        </p:tgtEl>
                                      </p:cBhvr>
                                    </p:animEffect>
                                  </p:childTnLst>
                                </p:cTn>
                              </p:par>
                              <p:par>
                                <p:cTn id="37" presetID="2" presetClass="entr" presetSubtype="8" accel="50000" decel="5000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 calcmode="lin" valueType="num">
                                      <p:cBhvr additive="base">
                                        <p:cTn id="39" dur="500" fill="hold"/>
                                        <p:tgtEl>
                                          <p:spTgt spid="96"/>
                                        </p:tgtEl>
                                        <p:attrNameLst>
                                          <p:attrName>ppt_x</p:attrName>
                                        </p:attrNameLst>
                                      </p:cBhvr>
                                      <p:tavLst>
                                        <p:tav tm="0">
                                          <p:val>
                                            <p:strVal val="0-#ppt_w/2"/>
                                          </p:val>
                                        </p:tav>
                                        <p:tav tm="100000">
                                          <p:val>
                                            <p:strVal val="#ppt_x"/>
                                          </p:val>
                                        </p:tav>
                                      </p:tavLst>
                                    </p:anim>
                                    <p:anim calcmode="lin" valueType="num">
                                      <p:cBhvr additive="base">
                                        <p:cTn id="40" dur="500" fill="hold"/>
                                        <p:tgtEl>
                                          <p:spTgt spid="96"/>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2" presetClass="entr" presetSubtype="8" accel="50000" decel="50000" fill="hold" grpId="0" nodeType="afterEffect">
                                  <p:stCondLst>
                                    <p:cond delay="0"/>
                                  </p:stCondLst>
                                  <p:childTnLst>
                                    <p:set>
                                      <p:cBhvr>
                                        <p:cTn id="43" dur="1" fill="hold">
                                          <p:stCondLst>
                                            <p:cond delay="0"/>
                                          </p:stCondLst>
                                        </p:cTn>
                                        <p:tgtEl>
                                          <p:spTgt spid="109"/>
                                        </p:tgtEl>
                                        <p:attrNameLst>
                                          <p:attrName>style.visibility</p:attrName>
                                        </p:attrNameLst>
                                      </p:cBhvr>
                                      <p:to>
                                        <p:strVal val="visible"/>
                                      </p:to>
                                    </p:set>
                                    <p:anim calcmode="lin" valueType="num">
                                      <p:cBhvr additive="base">
                                        <p:cTn id="44" dur="500" fill="hold"/>
                                        <p:tgtEl>
                                          <p:spTgt spid="109"/>
                                        </p:tgtEl>
                                        <p:attrNameLst>
                                          <p:attrName>ppt_x</p:attrName>
                                        </p:attrNameLst>
                                      </p:cBhvr>
                                      <p:tavLst>
                                        <p:tav tm="0">
                                          <p:val>
                                            <p:strVal val="0-#ppt_w/2"/>
                                          </p:val>
                                        </p:tav>
                                        <p:tav tm="100000">
                                          <p:val>
                                            <p:strVal val="#ppt_x"/>
                                          </p:val>
                                        </p:tav>
                                      </p:tavLst>
                                    </p:anim>
                                    <p:anim calcmode="lin" valueType="num">
                                      <p:cBhvr additive="base">
                                        <p:cTn id="45" dur="500" fill="hold"/>
                                        <p:tgtEl>
                                          <p:spTgt spid="109"/>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53" presetClass="entr" presetSubtype="16" fill="hold" grpId="0" nodeType="afterEffect">
                                  <p:stCondLst>
                                    <p:cond delay="0"/>
                                  </p:stCondLst>
                                  <p:childTnLst>
                                    <p:set>
                                      <p:cBhvr>
                                        <p:cTn id="48" dur="1" fill="hold">
                                          <p:stCondLst>
                                            <p:cond delay="0"/>
                                          </p:stCondLst>
                                        </p:cTn>
                                        <p:tgtEl>
                                          <p:spTgt spid="2124"/>
                                        </p:tgtEl>
                                        <p:attrNameLst>
                                          <p:attrName>style.visibility</p:attrName>
                                        </p:attrNameLst>
                                      </p:cBhvr>
                                      <p:to>
                                        <p:strVal val="visible"/>
                                      </p:to>
                                    </p:set>
                                    <p:anim calcmode="lin" valueType="num">
                                      <p:cBhvr>
                                        <p:cTn id="49" dur="500" fill="hold"/>
                                        <p:tgtEl>
                                          <p:spTgt spid="2124"/>
                                        </p:tgtEl>
                                        <p:attrNameLst>
                                          <p:attrName>ppt_w</p:attrName>
                                        </p:attrNameLst>
                                      </p:cBhvr>
                                      <p:tavLst>
                                        <p:tav tm="0">
                                          <p:val>
                                            <p:fltVal val="0"/>
                                          </p:val>
                                        </p:tav>
                                        <p:tav tm="100000">
                                          <p:val>
                                            <p:strVal val="#ppt_w"/>
                                          </p:val>
                                        </p:tav>
                                      </p:tavLst>
                                    </p:anim>
                                    <p:anim calcmode="lin" valueType="num">
                                      <p:cBhvr>
                                        <p:cTn id="50" dur="500" fill="hold"/>
                                        <p:tgtEl>
                                          <p:spTgt spid="2124"/>
                                        </p:tgtEl>
                                        <p:attrNameLst>
                                          <p:attrName>ppt_h</p:attrName>
                                        </p:attrNameLst>
                                      </p:cBhvr>
                                      <p:tavLst>
                                        <p:tav tm="0">
                                          <p:val>
                                            <p:fltVal val="0"/>
                                          </p:val>
                                        </p:tav>
                                        <p:tav tm="100000">
                                          <p:val>
                                            <p:strVal val="#ppt_h"/>
                                          </p:val>
                                        </p:tav>
                                      </p:tavLst>
                                    </p:anim>
                                    <p:animEffect transition="in" filter="fade">
                                      <p:cBhvr>
                                        <p:cTn id="51" dur="500"/>
                                        <p:tgtEl>
                                          <p:spTgt spid="2124"/>
                                        </p:tgtEl>
                                      </p:cBhvr>
                                    </p:animEffect>
                                  </p:childTnLst>
                                </p:cTn>
                              </p:par>
                            </p:childTnLst>
                          </p:cTn>
                        </p:par>
                        <p:par>
                          <p:cTn id="52" fill="hold">
                            <p:stCondLst>
                              <p:cond delay="3500"/>
                            </p:stCondLst>
                            <p:childTnLst>
                              <p:par>
                                <p:cTn id="53" presetID="53" presetClass="entr" presetSubtype="16" fill="hold" grpId="0" nodeType="afterEffect">
                                  <p:stCondLst>
                                    <p:cond delay="0"/>
                                  </p:stCondLst>
                                  <p:childTnLst>
                                    <p:set>
                                      <p:cBhvr>
                                        <p:cTn id="54" dur="1" fill="hold">
                                          <p:stCondLst>
                                            <p:cond delay="0"/>
                                          </p:stCondLst>
                                        </p:cTn>
                                        <p:tgtEl>
                                          <p:spTgt spid="105"/>
                                        </p:tgtEl>
                                        <p:attrNameLst>
                                          <p:attrName>style.visibility</p:attrName>
                                        </p:attrNameLst>
                                      </p:cBhvr>
                                      <p:to>
                                        <p:strVal val="visible"/>
                                      </p:to>
                                    </p:set>
                                    <p:anim calcmode="lin" valueType="num">
                                      <p:cBhvr>
                                        <p:cTn id="55" dur="500" fill="hold"/>
                                        <p:tgtEl>
                                          <p:spTgt spid="105"/>
                                        </p:tgtEl>
                                        <p:attrNameLst>
                                          <p:attrName>ppt_w</p:attrName>
                                        </p:attrNameLst>
                                      </p:cBhvr>
                                      <p:tavLst>
                                        <p:tav tm="0">
                                          <p:val>
                                            <p:fltVal val="0"/>
                                          </p:val>
                                        </p:tav>
                                        <p:tav tm="100000">
                                          <p:val>
                                            <p:strVal val="#ppt_w"/>
                                          </p:val>
                                        </p:tav>
                                      </p:tavLst>
                                    </p:anim>
                                    <p:anim calcmode="lin" valueType="num">
                                      <p:cBhvr>
                                        <p:cTn id="56" dur="500" fill="hold"/>
                                        <p:tgtEl>
                                          <p:spTgt spid="105"/>
                                        </p:tgtEl>
                                        <p:attrNameLst>
                                          <p:attrName>ppt_h</p:attrName>
                                        </p:attrNameLst>
                                      </p:cBhvr>
                                      <p:tavLst>
                                        <p:tav tm="0">
                                          <p:val>
                                            <p:fltVal val="0"/>
                                          </p:val>
                                        </p:tav>
                                        <p:tav tm="100000">
                                          <p:val>
                                            <p:strVal val="#ppt_h"/>
                                          </p:val>
                                        </p:tav>
                                      </p:tavLst>
                                    </p:anim>
                                    <p:animEffect transition="in" filter="fade">
                                      <p:cBhvr>
                                        <p:cTn id="57" dur="500"/>
                                        <p:tgtEl>
                                          <p:spTgt spid="105"/>
                                        </p:tgtEl>
                                      </p:cBhvr>
                                    </p:animEffect>
                                  </p:childTnLst>
                                </p:cTn>
                              </p:par>
                              <p:par>
                                <p:cTn id="58" presetID="2" presetClass="entr" presetSubtype="2" accel="50000" decel="50000" fill="hold" grpId="0" nodeType="withEffect">
                                  <p:stCondLst>
                                    <p:cond delay="0"/>
                                  </p:stCondLst>
                                  <p:childTnLst>
                                    <p:set>
                                      <p:cBhvr>
                                        <p:cTn id="59" dur="1" fill="hold">
                                          <p:stCondLst>
                                            <p:cond delay="0"/>
                                          </p:stCondLst>
                                        </p:cTn>
                                        <p:tgtEl>
                                          <p:spTgt spid="97"/>
                                        </p:tgtEl>
                                        <p:attrNameLst>
                                          <p:attrName>style.visibility</p:attrName>
                                        </p:attrNameLst>
                                      </p:cBhvr>
                                      <p:to>
                                        <p:strVal val="visible"/>
                                      </p:to>
                                    </p:set>
                                    <p:anim calcmode="lin" valueType="num">
                                      <p:cBhvr additive="base">
                                        <p:cTn id="60" dur="500" fill="hold"/>
                                        <p:tgtEl>
                                          <p:spTgt spid="97"/>
                                        </p:tgtEl>
                                        <p:attrNameLst>
                                          <p:attrName>ppt_x</p:attrName>
                                        </p:attrNameLst>
                                      </p:cBhvr>
                                      <p:tavLst>
                                        <p:tav tm="0">
                                          <p:val>
                                            <p:strVal val="1+#ppt_w/2"/>
                                          </p:val>
                                        </p:tav>
                                        <p:tav tm="100000">
                                          <p:val>
                                            <p:strVal val="#ppt_x"/>
                                          </p:val>
                                        </p:tav>
                                      </p:tavLst>
                                    </p:anim>
                                    <p:anim calcmode="lin" valueType="num">
                                      <p:cBhvr additive="base">
                                        <p:cTn id="61" dur="500" fill="hold"/>
                                        <p:tgtEl>
                                          <p:spTgt spid="97"/>
                                        </p:tgtEl>
                                        <p:attrNameLst>
                                          <p:attrName>ppt_y</p:attrName>
                                        </p:attrNameLst>
                                      </p:cBhvr>
                                      <p:tavLst>
                                        <p:tav tm="0">
                                          <p:val>
                                            <p:strVal val="#ppt_y"/>
                                          </p:val>
                                        </p:tav>
                                        <p:tav tm="100000">
                                          <p:val>
                                            <p:strVal val="#ppt_y"/>
                                          </p:val>
                                        </p:tav>
                                      </p:tavLst>
                                    </p:anim>
                                  </p:childTnLst>
                                </p:cTn>
                              </p:par>
                            </p:childTnLst>
                          </p:cTn>
                        </p:par>
                        <p:par>
                          <p:cTn id="62" fill="hold">
                            <p:stCondLst>
                              <p:cond delay="4000"/>
                            </p:stCondLst>
                            <p:childTnLst>
                              <p:par>
                                <p:cTn id="63" presetID="2" presetClass="entr" presetSubtype="2" accel="50000" decel="50000" fill="hold" grpId="0" nodeType="afterEffect">
                                  <p:stCondLst>
                                    <p:cond delay="0"/>
                                  </p:stCondLst>
                                  <p:childTnLst>
                                    <p:set>
                                      <p:cBhvr>
                                        <p:cTn id="64" dur="1" fill="hold">
                                          <p:stCondLst>
                                            <p:cond delay="0"/>
                                          </p:stCondLst>
                                        </p:cTn>
                                        <p:tgtEl>
                                          <p:spTgt spid="108"/>
                                        </p:tgtEl>
                                        <p:attrNameLst>
                                          <p:attrName>style.visibility</p:attrName>
                                        </p:attrNameLst>
                                      </p:cBhvr>
                                      <p:to>
                                        <p:strVal val="visible"/>
                                      </p:to>
                                    </p:set>
                                    <p:anim calcmode="lin" valueType="num">
                                      <p:cBhvr additive="base">
                                        <p:cTn id="65" dur="500" fill="hold"/>
                                        <p:tgtEl>
                                          <p:spTgt spid="108"/>
                                        </p:tgtEl>
                                        <p:attrNameLst>
                                          <p:attrName>ppt_x</p:attrName>
                                        </p:attrNameLst>
                                      </p:cBhvr>
                                      <p:tavLst>
                                        <p:tav tm="0">
                                          <p:val>
                                            <p:strVal val="1+#ppt_w/2"/>
                                          </p:val>
                                        </p:tav>
                                        <p:tav tm="100000">
                                          <p:val>
                                            <p:strVal val="#ppt_x"/>
                                          </p:val>
                                        </p:tav>
                                      </p:tavLst>
                                    </p:anim>
                                    <p:anim calcmode="lin" valueType="num">
                                      <p:cBhvr additive="base">
                                        <p:cTn id="66" dur="500" fill="hold"/>
                                        <p:tgtEl>
                                          <p:spTgt spid="108"/>
                                        </p:tgtEl>
                                        <p:attrNameLst>
                                          <p:attrName>ppt_y</p:attrName>
                                        </p:attrNameLst>
                                      </p:cBhvr>
                                      <p:tavLst>
                                        <p:tav tm="0">
                                          <p:val>
                                            <p:strVal val="#ppt_y"/>
                                          </p:val>
                                        </p:tav>
                                        <p:tav tm="100000">
                                          <p:val>
                                            <p:strVal val="#ppt_y"/>
                                          </p:val>
                                        </p:tav>
                                      </p:tavLst>
                                    </p:anim>
                                  </p:childTnLst>
                                </p:cTn>
                              </p:par>
                            </p:childTnLst>
                          </p:cTn>
                        </p:par>
                        <p:par>
                          <p:cTn id="67" fill="hold">
                            <p:stCondLst>
                              <p:cond delay="4500"/>
                            </p:stCondLst>
                            <p:childTnLst>
                              <p:par>
                                <p:cTn id="68" presetID="53" presetClass="entr" presetSubtype="16" fill="hold" grpId="0" nodeType="afterEffect">
                                  <p:stCondLst>
                                    <p:cond delay="0"/>
                                  </p:stCondLst>
                                  <p:childTnLst>
                                    <p:set>
                                      <p:cBhvr>
                                        <p:cTn id="69" dur="1" fill="hold">
                                          <p:stCondLst>
                                            <p:cond delay="0"/>
                                          </p:stCondLst>
                                        </p:cTn>
                                        <p:tgtEl>
                                          <p:spTgt spid="2127"/>
                                        </p:tgtEl>
                                        <p:attrNameLst>
                                          <p:attrName>style.visibility</p:attrName>
                                        </p:attrNameLst>
                                      </p:cBhvr>
                                      <p:to>
                                        <p:strVal val="visible"/>
                                      </p:to>
                                    </p:set>
                                    <p:anim calcmode="lin" valueType="num">
                                      <p:cBhvr>
                                        <p:cTn id="70" dur="500" fill="hold"/>
                                        <p:tgtEl>
                                          <p:spTgt spid="2127"/>
                                        </p:tgtEl>
                                        <p:attrNameLst>
                                          <p:attrName>ppt_w</p:attrName>
                                        </p:attrNameLst>
                                      </p:cBhvr>
                                      <p:tavLst>
                                        <p:tav tm="0">
                                          <p:val>
                                            <p:fltVal val="0"/>
                                          </p:val>
                                        </p:tav>
                                        <p:tav tm="100000">
                                          <p:val>
                                            <p:strVal val="#ppt_w"/>
                                          </p:val>
                                        </p:tav>
                                      </p:tavLst>
                                    </p:anim>
                                    <p:anim calcmode="lin" valueType="num">
                                      <p:cBhvr>
                                        <p:cTn id="71" dur="500" fill="hold"/>
                                        <p:tgtEl>
                                          <p:spTgt spid="2127"/>
                                        </p:tgtEl>
                                        <p:attrNameLst>
                                          <p:attrName>ppt_h</p:attrName>
                                        </p:attrNameLst>
                                      </p:cBhvr>
                                      <p:tavLst>
                                        <p:tav tm="0">
                                          <p:val>
                                            <p:fltVal val="0"/>
                                          </p:val>
                                        </p:tav>
                                        <p:tav tm="100000">
                                          <p:val>
                                            <p:strVal val="#ppt_h"/>
                                          </p:val>
                                        </p:tav>
                                      </p:tavLst>
                                    </p:anim>
                                    <p:animEffect transition="in" filter="fade">
                                      <p:cBhvr>
                                        <p:cTn id="72" dur="500"/>
                                        <p:tgtEl>
                                          <p:spTgt spid="2127"/>
                                        </p:tgtEl>
                                      </p:cBhvr>
                                    </p:animEffect>
                                  </p:childTnLst>
                                </p:cTn>
                              </p:par>
                            </p:childTnLst>
                          </p:cTn>
                        </p:par>
                        <p:par>
                          <p:cTn id="73" fill="hold">
                            <p:stCondLst>
                              <p:cond delay="5000"/>
                            </p:stCondLst>
                            <p:childTnLst>
                              <p:par>
                                <p:cTn id="74" presetID="53" presetClass="entr" presetSubtype="16" fill="hold" grpId="0" nodeType="afterEffect">
                                  <p:stCondLst>
                                    <p:cond delay="0"/>
                                  </p:stCondLst>
                                  <p:childTnLst>
                                    <p:set>
                                      <p:cBhvr>
                                        <p:cTn id="75" dur="1" fill="hold">
                                          <p:stCondLst>
                                            <p:cond delay="0"/>
                                          </p:stCondLst>
                                        </p:cTn>
                                        <p:tgtEl>
                                          <p:spTgt spid="104"/>
                                        </p:tgtEl>
                                        <p:attrNameLst>
                                          <p:attrName>style.visibility</p:attrName>
                                        </p:attrNameLst>
                                      </p:cBhvr>
                                      <p:to>
                                        <p:strVal val="visible"/>
                                      </p:to>
                                    </p:set>
                                    <p:anim calcmode="lin" valueType="num">
                                      <p:cBhvr>
                                        <p:cTn id="76" dur="500" fill="hold"/>
                                        <p:tgtEl>
                                          <p:spTgt spid="104"/>
                                        </p:tgtEl>
                                        <p:attrNameLst>
                                          <p:attrName>ppt_w</p:attrName>
                                        </p:attrNameLst>
                                      </p:cBhvr>
                                      <p:tavLst>
                                        <p:tav tm="0">
                                          <p:val>
                                            <p:fltVal val="0"/>
                                          </p:val>
                                        </p:tav>
                                        <p:tav tm="100000">
                                          <p:val>
                                            <p:strVal val="#ppt_w"/>
                                          </p:val>
                                        </p:tav>
                                      </p:tavLst>
                                    </p:anim>
                                    <p:anim calcmode="lin" valueType="num">
                                      <p:cBhvr>
                                        <p:cTn id="77" dur="500" fill="hold"/>
                                        <p:tgtEl>
                                          <p:spTgt spid="104"/>
                                        </p:tgtEl>
                                        <p:attrNameLst>
                                          <p:attrName>ppt_h</p:attrName>
                                        </p:attrNameLst>
                                      </p:cBhvr>
                                      <p:tavLst>
                                        <p:tav tm="0">
                                          <p:val>
                                            <p:fltVal val="0"/>
                                          </p:val>
                                        </p:tav>
                                        <p:tav tm="100000">
                                          <p:val>
                                            <p:strVal val="#ppt_h"/>
                                          </p:val>
                                        </p:tav>
                                      </p:tavLst>
                                    </p:anim>
                                    <p:animEffect transition="in" filter="fade">
                                      <p:cBhvr>
                                        <p:cTn id="78" dur="500"/>
                                        <p:tgtEl>
                                          <p:spTgt spid="104"/>
                                        </p:tgtEl>
                                      </p:cBhvr>
                                    </p:animEffect>
                                  </p:childTnLst>
                                </p:cTn>
                              </p:par>
                              <p:par>
                                <p:cTn id="79" presetID="2" presetClass="entr" presetSubtype="2" accel="50000" decel="5000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anim calcmode="lin" valueType="num">
                                      <p:cBhvr additive="base">
                                        <p:cTn id="81" dur="500" fill="hold"/>
                                        <p:tgtEl>
                                          <p:spTgt spid="99"/>
                                        </p:tgtEl>
                                        <p:attrNameLst>
                                          <p:attrName>ppt_x</p:attrName>
                                        </p:attrNameLst>
                                      </p:cBhvr>
                                      <p:tavLst>
                                        <p:tav tm="0">
                                          <p:val>
                                            <p:strVal val="1+#ppt_w/2"/>
                                          </p:val>
                                        </p:tav>
                                        <p:tav tm="100000">
                                          <p:val>
                                            <p:strVal val="#ppt_x"/>
                                          </p:val>
                                        </p:tav>
                                      </p:tavLst>
                                    </p:anim>
                                    <p:anim calcmode="lin" valueType="num">
                                      <p:cBhvr additive="base">
                                        <p:cTn id="82" dur="500" fill="hold"/>
                                        <p:tgtEl>
                                          <p:spTgt spid="99"/>
                                        </p:tgtEl>
                                        <p:attrNameLst>
                                          <p:attrName>ppt_y</p:attrName>
                                        </p:attrNameLst>
                                      </p:cBhvr>
                                      <p:tavLst>
                                        <p:tav tm="0">
                                          <p:val>
                                            <p:strVal val="#ppt_y"/>
                                          </p:val>
                                        </p:tav>
                                        <p:tav tm="100000">
                                          <p:val>
                                            <p:strVal val="#ppt_y"/>
                                          </p:val>
                                        </p:tav>
                                      </p:tavLst>
                                    </p:anim>
                                  </p:childTnLst>
                                </p:cTn>
                              </p:par>
                            </p:childTnLst>
                          </p:cTn>
                        </p:par>
                        <p:par>
                          <p:cTn id="83" fill="hold">
                            <p:stCondLst>
                              <p:cond delay="5500"/>
                            </p:stCondLst>
                            <p:childTnLst>
                              <p:par>
                                <p:cTn id="84" presetID="2" presetClass="entr" presetSubtype="2" accel="50000" decel="50000" fill="hold" grpId="0" nodeType="afterEffect">
                                  <p:stCondLst>
                                    <p:cond delay="0"/>
                                  </p:stCondLst>
                                  <p:childTnLst>
                                    <p:set>
                                      <p:cBhvr>
                                        <p:cTn id="85" dur="1" fill="hold">
                                          <p:stCondLst>
                                            <p:cond delay="0"/>
                                          </p:stCondLst>
                                        </p:cTn>
                                        <p:tgtEl>
                                          <p:spTgt spid="107"/>
                                        </p:tgtEl>
                                        <p:attrNameLst>
                                          <p:attrName>style.visibility</p:attrName>
                                        </p:attrNameLst>
                                      </p:cBhvr>
                                      <p:to>
                                        <p:strVal val="visible"/>
                                      </p:to>
                                    </p:set>
                                    <p:anim calcmode="lin" valueType="num">
                                      <p:cBhvr additive="base">
                                        <p:cTn id="86" dur="500" fill="hold"/>
                                        <p:tgtEl>
                                          <p:spTgt spid="107"/>
                                        </p:tgtEl>
                                        <p:attrNameLst>
                                          <p:attrName>ppt_x</p:attrName>
                                        </p:attrNameLst>
                                      </p:cBhvr>
                                      <p:tavLst>
                                        <p:tav tm="0">
                                          <p:val>
                                            <p:strVal val="1+#ppt_w/2"/>
                                          </p:val>
                                        </p:tav>
                                        <p:tav tm="100000">
                                          <p:val>
                                            <p:strVal val="#ppt_x"/>
                                          </p:val>
                                        </p:tav>
                                      </p:tavLst>
                                    </p:anim>
                                    <p:anim calcmode="lin" valueType="num">
                                      <p:cBhvr additive="base">
                                        <p:cTn id="87" dur="5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6" grpId="0" bldLvl="0" animBg="1"/>
      <p:bldP spid="2124" grpId="0" bldLvl="0" animBg="1"/>
      <p:bldP spid="2125" grpId="0" bldLvl="0" animBg="1"/>
      <p:bldP spid="2127" grpId="0" bldLvl="0" animBg="1"/>
      <p:bldP spid="96" grpId="0"/>
      <p:bldP spid="97" grpId="0"/>
      <p:bldP spid="98" grpId="0"/>
      <p:bldP spid="99" grpId="0"/>
      <p:bldP spid="101" grpId="0" bldLvl="0" animBg="1"/>
      <p:bldP spid="103" grpId="0" bldLvl="0" animBg="1"/>
      <p:bldP spid="104" grpId="0" bldLvl="0" animBg="1"/>
      <p:bldP spid="105" grpId="0" bldLvl="0" animBg="1"/>
      <p:bldP spid="106" grpId="0"/>
      <p:bldP spid="107" grpId="0"/>
      <p:bldP spid="108" grpId="0"/>
      <p:bldP spid="10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7E72E140-BB51-4A19-A980-234825E79728}"/>
              </a:ext>
            </a:extLst>
          </p:cNvPr>
          <p:cNvGrpSpPr/>
          <p:nvPr/>
        </p:nvGrpSpPr>
        <p:grpSpPr>
          <a:xfrm>
            <a:off x="1104900" y="1747837"/>
            <a:ext cx="4845146" cy="5110163"/>
            <a:chOff x="1038225" y="1614487"/>
            <a:chExt cx="4845146" cy="5110163"/>
          </a:xfrm>
        </p:grpSpPr>
        <p:sp>
          <p:nvSpPr>
            <p:cNvPr id="6" name="任意多边形: 形状 5">
              <a:extLst>
                <a:ext uri="{FF2B5EF4-FFF2-40B4-BE49-F238E27FC236}">
                  <a16:creationId xmlns:a16="http://schemas.microsoft.com/office/drawing/2014/main" id="{1DC566C7-5986-4B0D-9814-C397C1C069FA}"/>
                </a:ext>
              </a:extLst>
            </p:cNvPr>
            <p:cNvSpPr/>
            <p:nvPr/>
          </p:nvSpPr>
          <p:spPr>
            <a:xfrm>
              <a:off x="1411096" y="2300364"/>
              <a:ext cx="4472275" cy="4424286"/>
            </a:xfrm>
            <a:custGeom>
              <a:avLst/>
              <a:gdLst>
                <a:gd name="connsiteX0" fmla="*/ 2548993 w 4472275"/>
                <a:gd name="connsiteY0" fmla="*/ 0 h 4424286"/>
                <a:gd name="connsiteX1" fmla="*/ 4472275 w 4472275"/>
                <a:gd name="connsiteY1" fmla="*/ 2452344 h 4424286"/>
                <a:gd name="connsiteX2" fmla="*/ 1957884 w 4472275"/>
                <a:gd name="connsiteY2" fmla="*/ 4424286 h 4424286"/>
                <a:gd name="connsiteX3" fmla="*/ 0 w 4472275"/>
                <a:gd name="connsiteY3" fmla="*/ 1927821 h 4424286"/>
                <a:gd name="connsiteX4" fmla="*/ 109878 w 4472275"/>
                <a:gd name="connsiteY4" fmla="*/ 2027685 h 4424286"/>
                <a:gd name="connsiteX5" fmla="*/ 1136842 w 4472275"/>
                <a:gd name="connsiteY5" fmla="*/ 2396356 h 4424286"/>
                <a:gd name="connsiteX6" fmla="*/ 2751330 w 4472275"/>
                <a:gd name="connsiteY6" fmla="*/ 781868 h 4424286"/>
                <a:gd name="connsiteX7" fmla="*/ 2556470 w 4472275"/>
                <a:gd name="connsiteY7" fmla="*/ 12307 h 4424286"/>
                <a:gd name="connsiteX8" fmla="*/ 2548993 w 4472275"/>
                <a:gd name="connsiteY8" fmla="*/ 0 h 44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2275" h="4424286">
                  <a:moveTo>
                    <a:pt x="2548993" y="0"/>
                  </a:moveTo>
                  <a:lnTo>
                    <a:pt x="4472275" y="2452344"/>
                  </a:lnTo>
                  <a:lnTo>
                    <a:pt x="1957884" y="4424286"/>
                  </a:lnTo>
                  <a:lnTo>
                    <a:pt x="0" y="1927821"/>
                  </a:lnTo>
                  <a:lnTo>
                    <a:pt x="109878" y="2027685"/>
                  </a:lnTo>
                  <a:cubicBezTo>
                    <a:pt x="388956" y="2258002"/>
                    <a:pt x="746742" y="2396356"/>
                    <a:pt x="1136842" y="2396356"/>
                  </a:cubicBezTo>
                  <a:cubicBezTo>
                    <a:pt x="2028499" y="2396356"/>
                    <a:pt x="2751330" y="1673525"/>
                    <a:pt x="2751330" y="781868"/>
                  </a:cubicBezTo>
                  <a:cubicBezTo>
                    <a:pt x="2751330" y="503225"/>
                    <a:pt x="2680741" y="241069"/>
                    <a:pt x="2556470" y="12307"/>
                  </a:cubicBezTo>
                  <a:lnTo>
                    <a:pt x="2548993" y="0"/>
                  </a:lnTo>
                  <a:close/>
                </a:path>
              </a:pathLst>
            </a:custGeom>
            <a:gradFill flip="none" rotWithShape="1">
              <a:gsLst>
                <a:gs pos="76000">
                  <a:schemeClr val="bg1">
                    <a:alpha val="0"/>
                  </a:schemeClr>
                </a:gs>
                <a:gs pos="22000">
                  <a:srgbClr val="DD232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 name="圆: 空心 1">
              <a:extLst>
                <a:ext uri="{FF2B5EF4-FFF2-40B4-BE49-F238E27FC236}">
                  <a16:creationId xmlns:a16="http://schemas.microsoft.com/office/drawing/2014/main" id="{16DE93B1-16B5-46C1-89CB-F22D6D4A6F2C}"/>
                </a:ext>
              </a:extLst>
            </p:cNvPr>
            <p:cNvSpPr/>
            <p:nvPr/>
          </p:nvSpPr>
          <p:spPr>
            <a:xfrm>
              <a:off x="1038225" y="1614487"/>
              <a:ext cx="3228975" cy="3228975"/>
            </a:xfrm>
            <a:prstGeom prst="donut">
              <a:avLst>
                <a:gd name="adj" fmla="val 7584"/>
              </a:avLst>
            </a:prstGeom>
            <a:gradFill>
              <a:gsLst>
                <a:gs pos="100000">
                  <a:srgbClr val="A12F25"/>
                </a:gs>
                <a:gs pos="752">
                  <a:srgbClr val="DD23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12" name="文本框 11">
            <a:extLst>
              <a:ext uri="{FF2B5EF4-FFF2-40B4-BE49-F238E27FC236}">
                <a16:creationId xmlns:a16="http://schemas.microsoft.com/office/drawing/2014/main" id="{3D07FCC9-45AF-41F1-BC10-FB1E77C549EC}"/>
              </a:ext>
            </a:extLst>
          </p:cNvPr>
          <p:cNvSpPr txBox="1"/>
          <p:nvPr/>
        </p:nvSpPr>
        <p:spPr>
          <a:xfrm flipH="1">
            <a:off x="110654" y="2300495"/>
            <a:ext cx="5217466" cy="2123658"/>
          </a:xfrm>
          <a:prstGeom prst="rect">
            <a:avLst/>
          </a:prstGeom>
          <a:noFill/>
        </p:spPr>
        <p:txBody>
          <a:bodyPr wrap="square" rtlCol="0">
            <a:spAutoFit/>
          </a:bodyPr>
          <a:lstStyle/>
          <a:p>
            <a:pPr algn="ctr"/>
            <a:r>
              <a:rPr lang="en-US" altLang="zh-CN" sz="6600" dirty="0">
                <a:solidFill>
                  <a:srgbClr val="A12F25"/>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a:t>
            </a:r>
          </a:p>
          <a:p>
            <a:pPr algn="ctr"/>
            <a:r>
              <a:rPr lang="en-US" altLang="zh-CN" sz="6600" dirty="0">
                <a:solidFill>
                  <a:srgbClr val="A12F25"/>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Part</a:t>
            </a:r>
          </a:p>
        </p:txBody>
      </p:sp>
      <p:grpSp>
        <p:nvGrpSpPr>
          <p:cNvPr id="16" name="组合 15">
            <a:extLst>
              <a:ext uri="{FF2B5EF4-FFF2-40B4-BE49-F238E27FC236}">
                <a16:creationId xmlns:a16="http://schemas.microsoft.com/office/drawing/2014/main" id="{BA73645C-81BE-4CA4-B8E6-9C965105C4BE}"/>
              </a:ext>
            </a:extLst>
          </p:cNvPr>
          <p:cNvGrpSpPr/>
          <p:nvPr/>
        </p:nvGrpSpPr>
        <p:grpSpPr>
          <a:xfrm>
            <a:off x="4553007" y="2007338"/>
            <a:ext cx="4951547" cy="1199659"/>
            <a:chOff x="4943532" y="2229341"/>
            <a:chExt cx="4951547" cy="1199659"/>
          </a:xfrm>
        </p:grpSpPr>
        <p:sp>
          <p:nvSpPr>
            <p:cNvPr id="13" name="文本框 12">
              <a:extLst>
                <a:ext uri="{FF2B5EF4-FFF2-40B4-BE49-F238E27FC236}">
                  <a16:creationId xmlns:a16="http://schemas.microsoft.com/office/drawing/2014/main" id="{D2A176AB-520E-4464-B8A5-C26A8B1D7F2F}"/>
                </a:ext>
              </a:extLst>
            </p:cNvPr>
            <p:cNvSpPr txBox="1"/>
            <p:nvPr/>
          </p:nvSpPr>
          <p:spPr>
            <a:xfrm>
              <a:off x="4943532" y="2229341"/>
              <a:ext cx="4951547" cy="923330"/>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zh-CN" altLang="en-US" sz="5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规划展望</a:t>
              </a:r>
            </a:p>
          </p:txBody>
        </p:sp>
        <p:cxnSp>
          <p:nvCxnSpPr>
            <p:cNvPr id="15" name="直接连接符 14">
              <a:extLst>
                <a:ext uri="{FF2B5EF4-FFF2-40B4-BE49-F238E27FC236}">
                  <a16:creationId xmlns:a16="http://schemas.microsoft.com/office/drawing/2014/main" id="{95D76E1B-862A-4E17-AF81-0857E82D38CF}"/>
                </a:ext>
              </a:extLst>
            </p:cNvPr>
            <p:cNvCxnSpPr/>
            <p:nvPr/>
          </p:nvCxnSpPr>
          <p:spPr>
            <a:xfrm>
              <a:off x="6096000" y="3429000"/>
              <a:ext cx="1009650" cy="0"/>
            </a:xfrm>
            <a:prstGeom prst="line">
              <a:avLst/>
            </a:prstGeom>
            <a:ln w="76200">
              <a:solidFill>
                <a:srgbClr val="A12F25"/>
              </a:solidFill>
            </a:ln>
          </p:spPr>
          <p:style>
            <a:lnRef idx="1">
              <a:schemeClr val="accent1"/>
            </a:lnRef>
            <a:fillRef idx="0">
              <a:schemeClr val="accent1"/>
            </a:fillRef>
            <a:effectRef idx="0">
              <a:schemeClr val="accent1"/>
            </a:effectRef>
            <a:fontRef idx="minor">
              <a:schemeClr val="tx1"/>
            </a:fontRef>
          </p:style>
        </p:cxnSp>
      </p:grpSp>
      <p:sp>
        <p:nvSpPr>
          <p:cNvPr id="17" name="PA-文本框 43">
            <a:extLst>
              <a:ext uri="{FF2B5EF4-FFF2-40B4-BE49-F238E27FC236}">
                <a16:creationId xmlns:a16="http://schemas.microsoft.com/office/drawing/2014/main" id="{ACD9D429-1200-4B13-AFD0-F5585B18A256}"/>
              </a:ext>
            </a:extLst>
          </p:cNvPr>
          <p:cNvSpPr txBox="1"/>
          <p:nvPr>
            <p:custDataLst>
              <p:tags r:id="rId2"/>
            </p:custDataLst>
          </p:nvPr>
        </p:nvSpPr>
        <p:spPr>
          <a:xfrm>
            <a:off x="5555384" y="3653304"/>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18" name="文本框 17">
            <a:extLst>
              <a:ext uri="{FF2B5EF4-FFF2-40B4-BE49-F238E27FC236}">
                <a16:creationId xmlns:a16="http://schemas.microsoft.com/office/drawing/2014/main" id="{F16DBB43-CC42-437E-A134-047C60FC986C}"/>
              </a:ext>
            </a:extLst>
          </p:cNvPr>
          <p:cNvSpPr txBox="1"/>
          <p:nvPr/>
        </p:nvSpPr>
        <p:spPr>
          <a:xfrm>
            <a:off x="8112770" y="3653304"/>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19" name="文本框 18">
            <a:extLst>
              <a:ext uri="{FF2B5EF4-FFF2-40B4-BE49-F238E27FC236}">
                <a16:creationId xmlns:a16="http://schemas.microsoft.com/office/drawing/2014/main" id="{3F41C9A3-9A9D-4CA7-8B64-292C1BD70ADB}"/>
              </a:ext>
            </a:extLst>
          </p:cNvPr>
          <p:cNvSpPr txBox="1"/>
          <p:nvPr/>
        </p:nvSpPr>
        <p:spPr>
          <a:xfrm>
            <a:off x="5555384" y="4453592"/>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20" name="文本框 19">
            <a:extLst>
              <a:ext uri="{FF2B5EF4-FFF2-40B4-BE49-F238E27FC236}">
                <a16:creationId xmlns:a16="http://schemas.microsoft.com/office/drawing/2014/main" id="{712C315B-AA2A-4DB4-B0F9-D61EDC26D749}"/>
              </a:ext>
            </a:extLst>
          </p:cNvPr>
          <p:cNvSpPr txBox="1"/>
          <p:nvPr/>
        </p:nvSpPr>
        <p:spPr>
          <a:xfrm>
            <a:off x="8112770" y="4453592"/>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pic>
        <p:nvPicPr>
          <p:cNvPr id="3" name="图片 2">
            <a:extLst>
              <a:ext uri="{FF2B5EF4-FFF2-40B4-BE49-F238E27FC236}">
                <a16:creationId xmlns:a16="http://schemas.microsoft.com/office/drawing/2014/main" id="{34D8F421-4143-493A-A42F-20BA6F4DB8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1039369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iterate type="lt">
                                    <p:tmPct val="10000"/>
                                  </p:iterate>
                                  <p:childTnLst>
                                    <p:set>
                                      <p:cBhvr>
                                        <p:cTn id="6" dur="500" fill="hold">
                                          <p:stCondLst>
                                            <p:cond delay="0"/>
                                          </p:stCondLst>
                                        </p:cTn>
                                        <p:tgtEl>
                                          <p:spTgt spid="17"/>
                                        </p:tgtEl>
                                        <p:attrNameLst>
                                          <p:attrName>style.visibility</p:attrName>
                                        </p:attrNameLst>
                                      </p:cBhvr>
                                      <p:to>
                                        <p:strVal val="visible"/>
                                      </p:to>
                                    </p:set>
                                    <p:anim to="" calcmode="lin" valueType="num">
                                      <p:cBhvr>
                                        <p:cTn id="7" dur="500" fill="hold">
                                          <p:stCondLst>
                                            <p:cond delay="0"/>
                                          </p:stCondLst>
                                        </p:cTn>
                                        <p:tgtEl>
                                          <p:spTgt spid="17"/>
                                        </p:tgtEl>
                                        <p:attrNameLst>
                                          <p:attrName>ppt_h</p:attrName>
                                        </p:attrNameLst>
                                      </p:cBhvr>
                                      <p:tavLst>
                                        <p:tav tm="0" fmla="#ppt_h-#ppt_h*((1.5-1.5*$)^3-(1.5-1.5*$)^2)">
                                          <p:val>
                                            <p:strVal val="0"/>
                                          </p:val>
                                        </p:tav>
                                        <p:tav tm="100000">
                                          <p:val>
                                            <p:strVal val="1"/>
                                          </p:val>
                                        </p:tav>
                                      </p:tavLst>
                                    </p:anim>
                                    <p:anim to="" calcmode="lin" valueType="num">
                                      <p:cBhvr>
                                        <p:cTn id="8" dur="500" fill="hold">
                                          <p:stCondLst>
                                            <p:cond delay="0"/>
                                          </p:stCondLst>
                                        </p:cTn>
                                        <p:tgtEl>
                                          <p:spTgt spid="17"/>
                                        </p:tgtEl>
                                        <p:attrNameLst>
                                          <p:attrName>ppt_w</p:attrName>
                                        </p:attrNameLst>
                                      </p:cBhvr>
                                      <p:tavLst>
                                        <p:tav tm="0" fmla="#ppt_w-#ppt_w*((1.5-1.5*$)^3-(1.5-1.5*$)^2)">
                                          <p:val>
                                            <p:strVal val="0"/>
                                          </p:val>
                                        </p:tav>
                                        <p:tav tm="100000">
                                          <p:val>
                                            <p:strVal val="1"/>
                                          </p:val>
                                        </p:tav>
                                      </p:tavLst>
                                    </p:anim>
                                    <p:anim to="" calcmode="lin" valueType="num">
                                      <p:cBhvr>
                                        <p:cTn id="9" dur="500" fill="hold">
                                          <p:stCondLst>
                                            <p:cond delay="0"/>
                                          </p:stCondLst>
                                        </p:cTn>
                                        <p:tgtEl>
                                          <p:spTgt spid="17"/>
                                        </p:tgtEl>
                                        <p:attrNameLst>
                                          <p:attrName>ppt_x</p:attrName>
                                        </p:attrNameLst>
                                      </p:cBhvr>
                                      <p:tavLst>
                                        <p:tav tm="0" fmla="#ppt_x-(#ppt_x-0.5)*((1.5-1.5*$)^3-(1.5-1.5*$)^2)">
                                          <p:val>
                                            <p:strVal val="0"/>
                                          </p:val>
                                        </p:tav>
                                        <p:tav tm="100000">
                                          <p:val>
                                            <p:strVal val="1"/>
                                          </p:val>
                                        </p:tav>
                                      </p:tavLst>
                                    </p:anim>
                                    <p:anim to="" calcmode="lin" valueType="num">
                                      <p:cBhvr>
                                        <p:cTn id="10" dur="500" fill="hold">
                                          <p:stCondLst>
                                            <p:cond delay="0"/>
                                          </p:stCondLst>
                                        </p:cTn>
                                        <p:tgtEl>
                                          <p:spTgt spid="17"/>
                                        </p:tgtEl>
                                        <p:attrNameLst>
                                          <p:attrName>ppt_y</p:attrName>
                                        </p:attrNameLst>
                                      </p:cBhvr>
                                      <p:tavLst>
                                        <p:tav tm="0" fmla="#ppt_y-(#ppt_y-0.5)*((1.5-1.5*$)^3-(1.5-1.5*$)^2)">
                                          <p:val>
                                            <p:strVal val="0"/>
                                          </p:val>
                                        </p:tav>
                                        <p:tav tm="100000">
                                          <p:val>
                                            <p:strVal val="1"/>
                                          </p:val>
                                        </p:tav>
                                      </p:tavLst>
                                    </p:anim>
                                  </p:childTnLst>
                                </p:cTn>
                              </p:par>
                            </p:childTnLst>
                          </p:cTn>
                        </p:par>
                        <p:par>
                          <p:cTn id="11" fill="hold">
                            <p:stCondLst>
                              <p:cond delay="700"/>
                            </p:stCondLst>
                            <p:childTnLst>
                              <p:par>
                                <p:cTn id="12" presetID="0" presetClass="entr" presetSubtype="0" fill="hold" grpId="0" nodeType="afterEffect">
                                  <p:stCondLst>
                                    <p:cond delay="0"/>
                                  </p:stCondLst>
                                  <p:iterate type="lt">
                                    <p:tmPct val="10000"/>
                                  </p:iterate>
                                  <p:childTnLst>
                                    <p:set>
                                      <p:cBhvr>
                                        <p:cTn id="13" dur="500" fill="hold">
                                          <p:stCondLst>
                                            <p:cond delay="0"/>
                                          </p:stCondLst>
                                        </p:cTn>
                                        <p:tgtEl>
                                          <p:spTgt spid="18"/>
                                        </p:tgtEl>
                                        <p:attrNameLst>
                                          <p:attrName>style.visibility</p:attrName>
                                        </p:attrNameLst>
                                      </p:cBhvr>
                                      <p:to>
                                        <p:strVal val="visible"/>
                                      </p:to>
                                    </p:set>
                                    <p:anim to="" calcmode="lin" valueType="num">
                                      <p:cBhvr>
                                        <p:cTn id="14" dur="500" fill="hold">
                                          <p:stCondLst>
                                            <p:cond delay="0"/>
                                          </p:stCondLst>
                                        </p:cTn>
                                        <p:tgtEl>
                                          <p:spTgt spid="18"/>
                                        </p:tgtEl>
                                        <p:attrNameLst>
                                          <p:attrName>ppt_h</p:attrName>
                                        </p:attrNameLst>
                                      </p:cBhvr>
                                      <p:tavLst>
                                        <p:tav tm="0" fmla="#ppt_h-#ppt_h*((1.5-1.5*$)^3-(1.5-1.5*$)^2)">
                                          <p:val>
                                            <p:strVal val="0"/>
                                          </p:val>
                                        </p:tav>
                                        <p:tav tm="100000">
                                          <p:val>
                                            <p:strVal val="1"/>
                                          </p:val>
                                        </p:tav>
                                      </p:tavLst>
                                    </p:anim>
                                    <p:anim to="" calcmode="lin" valueType="num">
                                      <p:cBhvr>
                                        <p:cTn id="15" dur="500" fill="hold">
                                          <p:stCondLst>
                                            <p:cond delay="0"/>
                                          </p:stCondLst>
                                        </p:cTn>
                                        <p:tgtEl>
                                          <p:spTgt spid="18"/>
                                        </p:tgtEl>
                                        <p:attrNameLst>
                                          <p:attrName>ppt_w</p:attrName>
                                        </p:attrNameLst>
                                      </p:cBhvr>
                                      <p:tavLst>
                                        <p:tav tm="0" fmla="#ppt_w-#ppt_w*((1.5-1.5*$)^3-(1.5-1.5*$)^2)">
                                          <p:val>
                                            <p:strVal val="0"/>
                                          </p:val>
                                        </p:tav>
                                        <p:tav tm="100000">
                                          <p:val>
                                            <p:strVal val="1"/>
                                          </p:val>
                                        </p:tav>
                                      </p:tavLst>
                                    </p:anim>
                                    <p:anim to="" calcmode="lin" valueType="num">
                                      <p:cBhvr>
                                        <p:cTn id="16" dur="500" fill="hold">
                                          <p:stCondLst>
                                            <p:cond delay="0"/>
                                          </p:stCondLst>
                                        </p:cTn>
                                        <p:tgtEl>
                                          <p:spTgt spid="18"/>
                                        </p:tgtEl>
                                        <p:attrNameLst>
                                          <p:attrName>ppt_x</p:attrName>
                                        </p:attrNameLst>
                                      </p:cBhvr>
                                      <p:tavLst>
                                        <p:tav tm="0" fmla="#ppt_x-(#ppt_x-0.5)*((1.5-1.5*$)^3-(1.5-1.5*$)^2)">
                                          <p:val>
                                            <p:strVal val="0"/>
                                          </p:val>
                                        </p:tav>
                                        <p:tav tm="100000">
                                          <p:val>
                                            <p:strVal val="1"/>
                                          </p:val>
                                        </p:tav>
                                      </p:tavLst>
                                    </p:anim>
                                    <p:anim to="" calcmode="lin" valueType="num">
                                      <p:cBhvr>
                                        <p:cTn id="17" dur="500" fill="hold">
                                          <p:stCondLst>
                                            <p:cond delay="0"/>
                                          </p:stCondLst>
                                        </p:cTn>
                                        <p:tgtEl>
                                          <p:spTgt spid="18"/>
                                        </p:tgtEl>
                                        <p:attrNameLst>
                                          <p:attrName>ppt_y</p:attrName>
                                        </p:attrNameLst>
                                      </p:cBhvr>
                                      <p:tavLst>
                                        <p:tav tm="0" fmla="#ppt_y-(#ppt_y-0.5)*((1.5-1.5*$)^3-(1.5-1.5*$)^2)">
                                          <p:val>
                                            <p:strVal val="0"/>
                                          </p:val>
                                        </p:tav>
                                        <p:tav tm="100000">
                                          <p:val>
                                            <p:strVal val="1"/>
                                          </p:val>
                                        </p:tav>
                                      </p:tavLst>
                                    </p:anim>
                                  </p:childTnLst>
                                </p:cTn>
                              </p:par>
                            </p:childTnLst>
                          </p:cTn>
                        </p:par>
                        <p:par>
                          <p:cTn id="18" fill="hold">
                            <p:stCondLst>
                              <p:cond delay="1400"/>
                            </p:stCondLst>
                            <p:childTnLst>
                              <p:par>
                                <p:cTn id="19" presetID="0" presetClass="entr" presetSubtype="0" fill="hold" grpId="0" nodeType="afterEffect">
                                  <p:stCondLst>
                                    <p:cond delay="0"/>
                                  </p:stCondLst>
                                  <p:iterate type="lt">
                                    <p:tmPct val="10000"/>
                                  </p:iterate>
                                  <p:childTnLst>
                                    <p:set>
                                      <p:cBhvr>
                                        <p:cTn id="20" dur="500" fill="hold">
                                          <p:stCondLst>
                                            <p:cond delay="0"/>
                                          </p:stCondLst>
                                        </p:cTn>
                                        <p:tgtEl>
                                          <p:spTgt spid="19"/>
                                        </p:tgtEl>
                                        <p:attrNameLst>
                                          <p:attrName>style.visibility</p:attrName>
                                        </p:attrNameLst>
                                      </p:cBhvr>
                                      <p:to>
                                        <p:strVal val="visible"/>
                                      </p:to>
                                    </p:set>
                                    <p:anim to="" calcmode="lin" valueType="num">
                                      <p:cBhvr>
                                        <p:cTn id="21" dur="500" fill="hold">
                                          <p:stCondLst>
                                            <p:cond delay="0"/>
                                          </p:stCondLst>
                                        </p:cTn>
                                        <p:tgtEl>
                                          <p:spTgt spid="19"/>
                                        </p:tgtEl>
                                        <p:attrNameLst>
                                          <p:attrName>ppt_h</p:attrName>
                                        </p:attrNameLst>
                                      </p:cBhvr>
                                      <p:tavLst>
                                        <p:tav tm="0" fmla="#ppt_h-#ppt_h*((1.5-1.5*$)^3-(1.5-1.5*$)^2)">
                                          <p:val>
                                            <p:strVal val="0"/>
                                          </p:val>
                                        </p:tav>
                                        <p:tav tm="100000">
                                          <p:val>
                                            <p:strVal val="1"/>
                                          </p:val>
                                        </p:tav>
                                      </p:tavLst>
                                    </p:anim>
                                    <p:anim to="" calcmode="lin" valueType="num">
                                      <p:cBhvr>
                                        <p:cTn id="22" dur="500" fill="hold">
                                          <p:stCondLst>
                                            <p:cond delay="0"/>
                                          </p:stCondLst>
                                        </p:cTn>
                                        <p:tgtEl>
                                          <p:spTgt spid="19"/>
                                        </p:tgtEl>
                                        <p:attrNameLst>
                                          <p:attrName>ppt_w</p:attrName>
                                        </p:attrNameLst>
                                      </p:cBhvr>
                                      <p:tavLst>
                                        <p:tav tm="0" fmla="#ppt_w-#ppt_w*((1.5-1.5*$)^3-(1.5-1.5*$)^2)">
                                          <p:val>
                                            <p:strVal val="0"/>
                                          </p:val>
                                        </p:tav>
                                        <p:tav tm="100000">
                                          <p:val>
                                            <p:strVal val="1"/>
                                          </p:val>
                                        </p:tav>
                                      </p:tavLst>
                                    </p:anim>
                                    <p:anim to="" calcmode="lin" valueType="num">
                                      <p:cBhvr>
                                        <p:cTn id="23" dur="500" fill="hold">
                                          <p:stCondLst>
                                            <p:cond delay="0"/>
                                          </p:stCondLst>
                                        </p:cTn>
                                        <p:tgtEl>
                                          <p:spTgt spid="19"/>
                                        </p:tgtEl>
                                        <p:attrNameLst>
                                          <p:attrName>ppt_x</p:attrName>
                                        </p:attrNameLst>
                                      </p:cBhvr>
                                      <p:tavLst>
                                        <p:tav tm="0" fmla="#ppt_x-(#ppt_x-0.5)*((1.5-1.5*$)^3-(1.5-1.5*$)^2)">
                                          <p:val>
                                            <p:strVal val="0"/>
                                          </p:val>
                                        </p:tav>
                                        <p:tav tm="100000">
                                          <p:val>
                                            <p:strVal val="1"/>
                                          </p:val>
                                        </p:tav>
                                      </p:tavLst>
                                    </p:anim>
                                    <p:anim to="" calcmode="lin" valueType="num">
                                      <p:cBhvr>
                                        <p:cTn id="24" dur="500" fill="hold">
                                          <p:stCondLst>
                                            <p:cond delay="0"/>
                                          </p:stCondLst>
                                        </p:cTn>
                                        <p:tgtEl>
                                          <p:spTgt spid="19"/>
                                        </p:tgtEl>
                                        <p:attrNameLst>
                                          <p:attrName>ppt_y</p:attrName>
                                        </p:attrNameLst>
                                      </p:cBhvr>
                                      <p:tavLst>
                                        <p:tav tm="0" fmla="#ppt_y-(#ppt_y-0.5)*((1.5-1.5*$)^3-(1.5-1.5*$)^2)">
                                          <p:val>
                                            <p:strVal val="0"/>
                                          </p:val>
                                        </p:tav>
                                        <p:tav tm="100000">
                                          <p:val>
                                            <p:strVal val="1"/>
                                          </p:val>
                                        </p:tav>
                                      </p:tavLst>
                                    </p:anim>
                                  </p:childTnLst>
                                </p:cTn>
                              </p:par>
                            </p:childTnLst>
                          </p:cTn>
                        </p:par>
                        <p:par>
                          <p:cTn id="25" fill="hold">
                            <p:stCondLst>
                              <p:cond delay="2100"/>
                            </p:stCondLst>
                            <p:childTnLst>
                              <p:par>
                                <p:cTn id="26" presetID="0" presetClass="entr" presetSubtype="0" fill="hold" grpId="0" nodeType="afterEffect">
                                  <p:stCondLst>
                                    <p:cond delay="0"/>
                                  </p:stCondLst>
                                  <p:iterate type="lt">
                                    <p:tmPct val="10000"/>
                                  </p:iterate>
                                  <p:childTnLst>
                                    <p:set>
                                      <p:cBhvr>
                                        <p:cTn id="27" dur="500" fill="hold">
                                          <p:stCondLst>
                                            <p:cond delay="0"/>
                                          </p:stCondLst>
                                        </p:cTn>
                                        <p:tgtEl>
                                          <p:spTgt spid="20"/>
                                        </p:tgtEl>
                                        <p:attrNameLst>
                                          <p:attrName>style.visibility</p:attrName>
                                        </p:attrNameLst>
                                      </p:cBhvr>
                                      <p:to>
                                        <p:strVal val="visible"/>
                                      </p:to>
                                    </p:set>
                                    <p:anim to="" calcmode="lin" valueType="num">
                                      <p:cBhvr>
                                        <p:cTn id="28" dur="500" fill="hold">
                                          <p:stCondLst>
                                            <p:cond delay="0"/>
                                          </p:stCondLst>
                                        </p:cTn>
                                        <p:tgtEl>
                                          <p:spTgt spid="20"/>
                                        </p:tgtEl>
                                        <p:attrNameLst>
                                          <p:attrName>ppt_h</p:attrName>
                                        </p:attrNameLst>
                                      </p:cBhvr>
                                      <p:tavLst>
                                        <p:tav tm="0" fmla="#ppt_h-#ppt_h*((1.5-1.5*$)^3-(1.5-1.5*$)^2)">
                                          <p:val>
                                            <p:strVal val="0"/>
                                          </p:val>
                                        </p:tav>
                                        <p:tav tm="100000">
                                          <p:val>
                                            <p:strVal val="1"/>
                                          </p:val>
                                        </p:tav>
                                      </p:tavLst>
                                    </p:anim>
                                    <p:anim to="" calcmode="lin" valueType="num">
                                      <p:cBhvr>
                                        <p:cTn id="29" dur="500" fill="hold">
                                          <p:stCondLst>
                                            <p:cond delay="0"/>
                                          </p:stCondLst>
                                        </p:cTn>
                                        <p:tgtEl>
                                          <p:spTgt spid="20"/>
                                        </p:tgtEl>
                                        <p:attrNameLst>
                                          <p:attrName>ppt_w</p:attrName>
                                        </p:attrNameLst>
                                      </p:cBhvr>
                                      <p:tavLst>
                                        <p:tav tm="0" fmla="#ppt_w-#ppt_w*((1.5-1.5*$)^3-(1.5-1.5*$)^2)">
                                          <p:val>
                                            <p:strVal val="0"/>
                                          </p:val>
                                        </p:tav>
                                        <p:tav tm="100000">
                                          <p:val>
                                            <p:strVal val="1"/>
                                          </p:val>
                                        </p:tav>
                                      </p:tavLst>
                                    </p:anim>
                                    <p:anim to="" calcmode="lin" valueType="num">
                                      <p:cBhvr>
                                        <p:cTn id="30" dur="500" fill="hold">
                                          <p:stCondLst>
                                            <p:cond delay="0"/>
                                          </p:stCondLst>
                                        </p:cTn>
                                        <p:tgtEl>
                                          <p:spTgt spid="20"/>
                                        </p:tgtEl>
                                        <p:attrNameLst>
                                          <p:attrName>ppt_x</p:attrName>
                                        </p:attrNameLst>
                                      </p:cBhvr>
                                      <p:tavLst>
                                        <p:tav tm="0" fmla="#ppt_x-(#ppt_x-0.5)*((1.5-1.5*$)^3-(1.5-1.5*$)^2)">
                                          <p:val>
                                            <p:strVal val="0"/>
                                          </p:val>
                                        </p:tav>
                                        <p:tav tm="100000">
                                          <p:val>
                                            <p:strVal val="1"/>
                                          </p:val>
                                        </p:tav>
                                      </p:tavLst>
                                    </p:anim>
                                    <p:anim to="" calcmode="lin" valueType="num">
                                      <p:cBhvr>
                                        <p:cTn id="31" dur="500" fill="hold">
                                          <p:stCondLst>
                                            <p:cond delay="0"/>
                                          </p:stCondLst>
                                        </p:cTn>
                                        <p:tgtEl>
                                          <p:spTgt spid="20"/>
                                        </p:tgtEl>
                                        <p:attrNameLst>
                                          <p:attrName>ppt_y</p:attrName>
                                        </p:attrNameLst>
                                      </p:cBhvr>
                                      <p:tavLst>
                                        <p:tav tm="0" fmla="#ppt_y-(#ppt_y-0.5)*((1.5-1.5*$)^3-(1.5-1.5*$)^2)">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p:cNvSpPr txBox="1"/>
          <p:nvPr/>
        </p:nvSpPr>
        <p:spPr>
          <a:xfrm>
            <a:off x="791635" y="5189231"/>
            <a:ext cx="10591800" cy="330200"/>
          </a:xfrm>
          <a:prstGeom prst="rect">
            <a:avLst/>
          </a:prstGeom>
          <a:noFill/>
        </p:spPr>
        <p:txBody>
          <a:bodyPr wrap="square" lIns="0" tIns="0" rIns="0" bIns="0" rtlCol="0">
            <a:spAutoFit/>
          </a:bodyPr>
          <a:lstStyle/>
          <a:p>
            <a:pPr algn="ctr">
              <a:lnSpc>
                <a:spcPts val="1300"/>
              </a:lnSpc>
              <a:spcAft>
                <a:spcPts val="12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lauda</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totam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rem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aperiam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eaque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ipsa</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quae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ab</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illo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inventore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very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et quasi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architecto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beatae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dicta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sunt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explicabo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Sed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veitae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kerol</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betut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architecto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beatae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a:t>
            </a:r>
          </a:p>
        </p:txBody>
      </p:sp>
      <p:sp>
        <p:nvSpPr>
          <p:cNvPr id="11" name="Rounded Rectangle 10"/>
          <p:cNvSpPr/>
          <p:nvPr/>
        </p:nvSpPr>
        <p:spPr>
          <a:xfrm>
            <a:off x="791633" y="4565236"/>
            <a:ext cx="10604500" cy="33979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5" name="Group 4"/>
          <p:cNvGrpSpPr/>
          <p:nvPr/>
        </p:nvGrpSpPr>
        <p:grpSpPr>
          <a:xfrm>
            <a:off x="942128" y="2206772"/>
            <a:ext cx="10256416" cy="2584924"/>
            <a:chOff x="706596" y="1655079"/>
            <a:chExt cx="7692312" cy="1938693"/>
          </a:xfrm>
        </p:grpSpPr>
        <p:sp>
          <p:nvSpPr>
            <p:cNvPr id="25" name="Isosceles Triangle 24"/>
            <p:cNvSpPr/>
            <p:nvPr/>
          </p:nvSpPr>
          <p:spPr>
            <a:xfrm>
              <a:off x="726360" y="3018841"/>
              <a:ext cx="469900" cy="405086"/>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7" name="Isosceles Triangle 26"/>
            <p:cNvSpPr/>
            <p:nvPr/>
          </p:nvSpPr>
          <p:spPr>
            <a:xfrm>
              <a:off x="1158877" y="2897724"/>
              <a:ext cx="610396" cy="526203"/>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8" name="Isosceles Triangle 27"/>
            <p:cNvSpPr/>
            <p:nvPr/>
          </p:nvSpPr>
          <p:spPr>
            <a:xfrm>
              <a:off x="1628776" y="2564350"/>
              <a:ext cx="997111" cy="859578"/>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4" name="TextBox 33"/>
            <p:cNvSpPr txBox="1"/>
            <p:nvPr/>
          </p:nvSpPr>
          <p:spPr>
            <a:xfrm>
              <a:off x="706596" y="2383474"/>
              <a:ext cx="509430" cy="192360"/>
            </a:xfrm>
            <a:prstGeom prst="rect">
              <a:avLst/>
            </a:prstGeom>
            <a:noFill/>
          </p:spPr>
          <p:txBody>
            <a:bodyPr wrap="square" lIns="0" tIns="0" rIns="0" bIns="0" rtlCol="0">
              <a:spAutoFit/>
            </a:bodyPr>
            <a:lstStyle/>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Initial Meeting</a:t>
              </a:r>
            </a:p>
          </p:txBody>
        </p:sp>
        <p:sp>
          <p:nvSpPr>
            <p:cNvPr id="35" name="TextBox 34"/>
            <p:cNvSpPr txBox="1"/>
            <p:nvPr/>
          </p:nvSpPr>
          <p:spPr>
            <a:xfrm>
              <a:off x="1797967" y="1951747"/>
              <a:ext cx="658726" cy="122873"/>
            </a:xfrm>
            <a:prstGeom prst="rect">
              <a:avLst/>
            </a:prstGeom>
            <a:noFill/>
          </p:spPr>
          <p:txBody>
            <a:bodyPr wrap="square" lIns="0" tIns="0" rIns="0" bIns="0" rtlCol="0">
              <a:spAutoFit/>
            </a:bodyPr>
            <a:lstStyle/>
            <a:p>
              <a:pPr algn="ctr"/>
              <a:r>
                <a:rPr lang="en-US" sz="106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research</a:t>
              </a:r>
            </a:p>
          </p:txBody>
        </p:sp>
        <p:cxnSp>
          <p:nvCxnSpPr>
            <p:cNvPr id="37" name="Straight Connector 36"/>
            <p:cNvCxnSpPr/>
            <p:nvPr/>
          </p:nvCxnSpPr>
          <p:spPr>
            <a:xfrm flipV="1">
              <a:off x="961310" y="2675706"/>
              <a:ext cx="1" cy="32726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204254" y="2221064"/>
              <a:ext cx="509430" cy="192360"/>
            </a:xfrm>
            <a:prstGeom prst="rect">
              <a:avLst/>
            </a:prstGeom>
            <a:noFill/>
          </p:spPr>
          <p:txBody>
            <a:bodyPr wrap="square" lIns="0" tIns="0" rIns="0" bIns="0" rtlCol="0">
              <a:spAutoFit/>
            </a:bodyPr>
            <a:lstStyle/>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Customer Feedback</a:t>
              </a:r>
            </a:p>
          </p:txBody>
        </p:sp>
        <p:cxnSp>
          <p:nvCxnSpPr>
            <p:cNvPr id="42" name="Straight Connector 41"/>
            <p:cNvCxnSpPr/>
            <p:nvPr/>
          </p:nvCxnSpPr>
          <p:spPr>
            <a:xfrm flipH="1" flipV="1">
              <a:off x="1458969" y="2560938"/>
              <a:ext cx="5106" cy="32726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2127330" y="2113499"/>
              <a:ext cx="0" cy="421315"/>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46" name="Isosceles Triangle 45"/>
            <p:cNvSpPr/>
            <p:nvPr/>
          </p:nvSpPr>
          <p:spPr>
            <a:xfrm>
              <a:off x="2494278" y="3018841"/>
              <a:ext cx="469900" cy="405086"/>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7" name="Isosceles Triangle 46"/>
            <p:cNvSpPr/>
            <p:nvPr/>
          </p:nvSpPr>
          <p:spPr>
            <a:xfrm>
              <a:off x="2926795" y="2897724"/>
              <a:ext cx="610396" cy="526203"/>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8" name="TextBox 47"/>
            <p:cNvSpPr txBox="1"/>
            <p:nvPr/>
          </p:nvSpPr>
          <p:spPr>
            <a:xfrm>
              <a:off x="2474514" y="2383474"/>
              <a:ext cx="509430" cy="192360"/>
            </a:xfrm>
            <a:prstGeom prst="rect">
              <a:avLst/>
            </a:prstGeom>
            <a:noFill/>
          </p:spPr>
          <p:txBody>
            <a:bodyPr wrap="square" lIns="0" tIns="0" rIns="0" bIns="0" rtlCol="0">
              <a:spAutoFit/>
            </a:bodyPr>
            <a:lstStyle/>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Site </a:t>
              </a:r>
            </a:p>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Outline</a:t>
              </a:r>
            </a:p>
          </p:txBody>
        </p:sp>
        <p:cxnSp>
          <p:nvCxnSpPr>
            <p:cNvPr id="49" name="Straight Connector 48"/>
            <p:cNvCxnSpPr/>
            <p:nvPr/>
          </p:nvCxnSpPr>
          <p:spPr>
            <a:xfrm flipV="1">
              <a:off x="2729228" y="2675706"/>
              <a:ext cx="1" cy="32726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972172" y="2221064"/>
              <a:ext cx="509430" cy="192360"/>
            </a:xfrm>
            <a:prstGeom prst="rect">
              <a:avLst/>
            </a:prstGeom>
            <a:noFill/>
          </p:spPr>
          <p:txBody>
            <a:bodyPr wrap="square" lIns="0" tIns="0" rIns="0" bIns="0" rtlCol="0">
              <a:spAutoFit/>
            </a:bodyPr>
            <a:lstStyle/>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Site</a:t>
              </a:r>
            </a:p>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Map</a:t>
              </a:r>
            </a:p>
          </p:txBody>
        </p:sp>
        <p:cxnSp>
          <p:nvCxnSpPr>
            <p:cNvPr id="51" name="Straight Connector 50"/>
            <p:cNvCxnSpPr/>
            <p:nvPr/>
          </p:nvCxnSpPr>
          <p:spPr>
            <a:xfrm flipH="1" flipV="1">
              <a:off x="3226887" y="2560938"/>
              <a:ext cx="5106" cy="32726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2" name="Isosceles Triangle 51"/>
            <p:cNvSpPr/>
            <p:nvPr/>
          </p:nvSpPr>
          <p:spPr>
            <a:xfrm>
              <a:off x="3411515" y="2564350"/>
              <a:ext cx="997111" cy="859578"/>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3" name="TextBox 52"/>
            <p:cNvSpPr txBox="1"/>
            <p:nvPr/>
          </p:nvSpPr>
          <p:spPr>
            <a:xfrm>
              <a:off x="3543413" y="1951747"/>
              <a:ext cx="733312" cy="122873"/>
            </a:xfrm>
            <a:prstGeom prst="rect">
              <a:avLst/>
            </a:prstGeom>
            <a:noFill/>
          </p:spPr>
          <p:txBody>
            <a:bodyPr wrap="square" lIns="0" tIns="0" rIns="0" bIns="0" rtlCol="0">
              <a:spAutoFit/>
            </a:bodyPr>
            <a:lstStyle/>
            <a:p>
              <a:pPr algn="ctr"/>
              <a:r>
                <a:rPr lang="en-US" sz="106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wireframes</a:t>
              </a:r>
            </a:p>
          </p:txBody>
        </p:sp>
        <p:cxnSp>
          <p:nvCxnSpPr>
            <p:cNvPr id="54" name="Straight Connector 53"/>
            <p:cNvCxnSpPr/>
            <p:nvPr/>
          </p:nvCxnSpPr>
          <p:spPr>
            <a:xfrm flipV="1">
              <a:off x="3910069" y="2113499"/>
              <a:ext cx="0" cy="421315"/>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5" name="Isosceles Triangle 54"/>
            <p:cNvSpPr/>
            <p:nvPr/>
          </p:nvSpPr>
          <p:spPr>
            <a:xfrm>
              <a:off x="4282950" y="2897724"/>
              <a:ext cx="610396" cy="526203"/>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6" name="TextBox 55"/>
            <p:cNvSpPr txBox="1"/>
            <p:nvPr/>
          </p:nvSpPr>
          <p:spPr>
            <a:xfrm>
              <a:off x="4328327" y="2221064"/>
              <a:ext cx="509430" cy="192360"/>
            </a:xfrm>
            <a:prstGeom prst="rect">
              <a:avLst/>
            </a:prstGeom>
            <a:noFill/>
          </p:spPr>
          <p:txBody>
            <a:bodyPr wrap="square" lIns="0" tIns="0" rIns="0" bIns="0" rtlCol="0">
              <a:spAutoFit/>
            </a:bodyPr>
            <a:lstStyle/>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Content Outline</a:t>
              </a:r>
            </a:p>
          </p:txBody>
        </p:sp>
        <p:cxnSp>
          <p:nvCxnSpPr>
            <p:cNvPr id="57" name="Straight Connector 56"/>
            <p:cNvCxnSpPr/>
            <p:nvPr/>
          </p:nvCxnSpPr>
          <p:spPr>
            <a:xfrm flipH="1" flipV="1">
              <a:off x="4583042" y="2560938"/>
              <a:ext cx="5106" cy="32726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1" name="Isosceles Triangle 60"/>
            <p:cNvSpPr/>
            <p:nvPr/>
          </p:nvSpPr>
          <p:spPr>
            <a:xfrm>
              <a:off x="4805623" y="3018841"/>
              <a:ext cx="469900" cy="405086"/>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2" name="Isosceles Triangle 61"/>
            <p:cNvSpPr/>
            <p:nvPr/>
          </p:nvSpPr>
          <p:spPr>
            <a:xfrm>
              <a:off x="5238140" y="2897724"/>
              <a:ext cx="610396" cy="526203"/>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3" name="TextBox 62"/>
            <p:cNvSpPr txBox="1"/>
            <p:nvPr/>
          </p:nvSpPr>
          <p:spPr>
            <a:xfrm>
              <a:off x="4785859" y="2480580"/>
              <a:ext cx="509430" cy="96180"/>
            </a:xfrm>
            <a:prstGeom prst="rect">
              <a:avLst/>
            </a:prstGeom>
            <a:noFill/>
          </p:spPr>
          <p:txBody>
            <a:bodyPr wrap="square" lIns="0" tIns="0" rIns="0" bIns="0" rtlCol="0">
              <a:spAutoFit/>
            </a:bodyPr>
            <a:lstStyle/>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Coding</a:t>
              </a:r>
            </a:p>
          </p:txBody>
        </p:sp>
        <p:cxnSp>
          <p:nvCxnSpPr>
            <p:cNvPr id="64" name="Straight Connector 63"/>
            <p:cNvCxnSpPr/>
            <p:nvPr/>
          </p:nvCxnSpPr>
          <p:spPr>
            <a:xfrm flipV="1">
              <a:off x="5040573" y="2675706"/>
              <a:ext cx="1" cy="32726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283517" y="2221064"/>
              <a:ext cx="509430" cy="192360"/>
            </a:xfrm>
            <a:prstGeom prst="rect">
              <a:avLst/>
            </a:prstGeom>
            <a:noFill/>
          </p:spPr>
          <p:txBody>
            <a:bodyPr wrap="square" lIns="0" tIns="0" rIns="0" bIns="0" rtlCol="0">
              <a:spAutoFit/>
            </a:bodyPr>
            <a:lstStyle/>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Coding Validation</a:t>
              </a:r>
            </a:p>
          </p:txBody>
        </p:sp>
        <p:cxnSp>
          <p:nvCxnSpPr>
            <p:cNvPr id="66" name="Straight Connector 65"/>
            <p:cNvCxnSpPr/>
            <p:nvPr/>
          </p:nvCxnSpPr>
          <p:spPr>
            <a:xfrm flipH="1" flipV="1">
              <a:off x="5538232" y="2560938"/>
              <a:ext cx="5106" cy="32726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70" name="Isosceles Triangle 69"/>
            <p:cNvSpPr/>
            <p:nvPr/>
          </p:nvSpPr>
          <p:spPr>
            <a:xfrm>
              <a:off x="6527606" y="3018841"/>
              <a:ext cx="469900" cy="405086"/>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1" name="TextBox 70"/>
            <p:cNvSpPr txBox="1"/>
            <p:nvPr/>
          </p:nvSpPr>
          <p:spPr>
            <a:xfrm>
              <a:off x="6507842" y="2480580"/>
              <a:ext cx="509430" cy="96180"/>
            </a:xfrm>
            <a:prstGeom prst="rect">
              <a:avLst/>
            </a:prstGeom>
            <a:noFill/>
          </p:spPr>
          <p:txBody>
            <a:bodyPr wrap="square" lIns="0" tIns="0" rIns="0" bIns="0" rtlCol="0">
              <a:spAutoFit/>
            </a:bodyPr>
            <a:lstStyle/>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Review</a:t>
              </a:r>
            </a:p>
          </p:txBody>
        </p:sp>
        <p:cxnSp>
          <p:nvCxnSpPr>
            <p:cNvPr id="72" name="Straight Connector 71"/>
            <p:cNvCxnSpPr/>
            <p:nvPr/>
          </p:nvCxnSpPr>
          <p:spPr>
            <a:xfrm flipV="1">
              <a:off x="6762556" y="2675706"/>
              <a:ext cx="1" cy="32726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77" name="Isosceles Triangle 76"/>
            <p:cNvSpPr/>
            <p:nvPr/>
          </p:nvSpPr>
          <p:spPr>
            <a:xfrm>
              <a:off x="7401797" y="2564350"/>
              <a:ext cx="997111" cy="859578"/>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8" name="TextBox 77"/>
            <p:cNvSpPr txBox="1"/>
            <p:nvPr/>
          </p:nvSpPr>
          <p:spPr>
            <a:xfrm>
              <a:off x="7533695" y="1901016"/>
              <a:ext cx="733312" cy="122873"/>
            </a:xfrm>
            <a:prstGeom prst="rect">
              <a:avLst/>
            </a:prstGeom>
            <a:noFill/>
          </p:spPr>
          <p:txBody>
            <a:bodyPr wrap="square" lIns="0" tIns="0" rIns="0" bIns="0" rtlCol="0">
              <a:spAutoFit/>
            </a:bodyPr>
            <a:lstStyle/>
            <a:p>
              <a:pPr algn="ctr"/>
              <a:r>
                <a:rPr lang="en-US" sz="106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launch</a:t>
              </a:r>
            </a:p>
          </p:txBody>
        </p:sp>
        <p:cxnSp>
          <p:nvCxnSpPr>
            <p:cNvPr id="79" name="Straight Connector 78"/>
            <p:cNvCxnSpPr/>
            <p:nvPr/>
          </p:nvCxnSpPr>
          <p:spPr>
            <a:xfrm flipV="1">
              <a:off x="7900351" y="2113499"/>
              <a:ext cx="0" cy="421315"/>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80" name="Isosceles Triangle 79"/>
            <p:cNvSpPr/>
            <p:nvPr/>
          </p:nvSpPr>
          <p:spPr>
            <a:xfrm>
              <a:off x="6932072" y="2897724"/>
              <a:ext cx="610396" cy="526203"/>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1" name="TextBox 80"/>
            <p:cNvSpPr txBox="1"/>
            <p:nvPr/>
          </p:nvSpPr>
          <p:spPr>
            <a:xfrm>
              <a:off x="6977449" y="2376998"/>
              <a:ext cx="509430" cy="96180"/>
            </a:xfrm>
            <a:prstGeom prst="rect">
              <a:avLst/>
            </a:prstGeom>
            <a:noFill/>
          </p:spPr>
          <p:txBody>
            <a:bodyPr wrap="square" lIns="0" tIns="0" rIns="0" bIns="0" rtlCol="0">
              <a:spAutoFit/>
            </a:bodyPr>
            <a:lstStyle/>
            <a:p>
              <a:pPr algn="ctr">
                <a:lnSpc>
                  <a:spcPts val="1000"/>
                </a:lnSpc>
              </a:pPr>
              <a:r>
                <a:rPr lang="en-US" sz="93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Refinement</a:t>
              </a:r>
            </a:p>
          </p:txBody>
        </p:sp>
        <p:cxnSp>
          <p:nvCxnSpPr>
            <p:cNvPr id="82" name="Straight Connector 81"/>
            <p:cNvCxnSpPr/>
            <p:nvPr/>
          </p:nvCxnSpPr>
          <p:spPr>
            <a:xfrm flipH="1" flipV="1">
              <a:off x="7232164" y="2560938"/>
              <a:ext cx="5106" cy="327261"/>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941545" y="3494850"/>
              <a:ext cx="509430" cy="98922"/>
            </a:xfrm>
            <a:prstGeom prst="rect">
              <a:avLst/>
            </a:prstGeom>
            <a:noFill/>
          </p:spPr>
          <p:txBody>
            <a:bodyPr wrap="square" lIns="0" tIns="0" rIns="0" bIns="0" rtlCol="0">
              <a:spAutoFit/>
            </a:bodyPr>
            <a:lstStyle/>
            <a:p>
              <a:pPr algn="ctr">
                <a:lnSpc>
                  <a:spcPts val="1000"/>
                </a:lnSpc>
              </a:pP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a:t>
              </a:r>
              <a:r>
                <a:rPr lang="en-US" sz="1065" baseline="300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st</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Step</a:t>
              </a:r>
            </a:p>
          </p:txBody>
        </p:sp>
        <p:sp>
          <p:nvSpPr>
            <p:cNvPr id="84" name="TextBox 83"/>
            <p:cNvSpPr txBox="1"/>
            <p:nvPr/>
          </p:nvSpPr>
          <p:spPr>
            <a:xfrm>
              <a:off x="2474514" y="3494850"/>
              <a:ext cx="509430" cy="98922"/>
            </a:xfrm>
            <a:prstGeom prst="rect">
              <a:avLst/>
            </a:prstGeom>
            <a:noFill/>
          </p:spPr>
          <p:txBody>
            <a:bodyPr wrap="square" lIns="0" tIns="0" rIns="0" bIns="0" rtlCol="0">
              <a:spAutoFit/>
            </a:bodyPr>
            <a:lstStyle/>
            <a:p>
              <a:pPr algn="ctr">
                <a:lnSpc>
                  <a:spcPts val="1000"/>
                </a:lnSpc>
              </a:pP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a:t>
              </a:r>
              <a:r>
                <a:rPr lang="en-US" sz="1065" baseline="300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nd</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Step</a:t>
              </a:r>
            </a:p>
          </p:txBody>
        </p:sp>
        <p:sp>
          <p:nvSpPr>
            <p:cNvPr id="86" name="TextBox 85"/>
            <p:cNvSpPr txBox="1"/>
            <p:nvPr/>
          </p:nvSpPr>
          <p:spPr>
            <a:xfrm>
              <a:off x="3690557" y="3494850"/>
              <a:ext cx="509430" cy="98922"/>
            </a:xfrm>
            <a:prstGeom prst="rect">
              <a:avLst/>
            </a:prstGeom>
            <a:noFill/>
          </p:spPr>
          <p:txBody>
            <a:bodyPr wrap="square" lIns="0" tIns="0" rIns="0" bIns="0" rtlCol="0">
              <a:spAutoFit/>
            </a:bodyPr>
            <a:lstStyle/>
            <a:p>
              <a:pPr algn="ctr">
                <a:lnSpc>
                  <a:spcPts val="1000"/>
                </a:lnSpc>
              </a:pP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3</a:t>
              </a:r>
              <a:r>
                <a:rPr lang="en-US" sz="1065" baseline="300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rd</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Step</a:t>
              </a:r>
            </a:p>
          </p:txBody>
        </p:sp>
        <p:sp>
          <p:nvSpPr>
            <p:cNvPr id="88" name="TextBox 87"/>
            <p:cNvSpPr txBox="1"/>
            <p:nvPr/>
          </p:nvSpPr>
          <p:spPr>
            <a:xfrm>
              <a:off x="4837757" y="3494850"/>
              <a:ext cx="509430" cy="98922"/>
            </a:xfrm>
            <a:prstGeom prst="rect">
              <a:avLst/>
            </a:prstGeom>
            <a:noFill/>
          </p:spPr>
          <p:txBody>
            <a:bodyPr wrap="square" lIns="0" tIns="0" rIns="0" bIns="0" rtlCol="0">
              <a:spAutoFit/>
            </a:bodyPr>
            <a:lstStyle/>
            <a:p>
              <a:pPr algn="ctr">
                <a:lnSpc>
                  <a:spcPts val="1000"/>
                </a:lnSpc>
              </a:pP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a:t>
              </a:r>
              <a:r>
                <a:rPr lang="en-US" sz="1065" baseline="300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Step</a:t>
              </a:r>
            </a:p>
          </p:txBody>
        </p:sp>
        <p:sp>
          <p:nvSpPr>
            <p:cNvPr id="89" name="TextBox 88"/>
            <p:cNvSpPr txBox="1"/>
            <p:nvPr/>
          </p:nvSpPr>
          <p:spPr>
            <a:xfrm>
              <a:off x="6809046" y="3494850"/>
              <a:ext cx="509430" cy="98922"/>
            </a:xfrm>
            <a:prstGeom prst="rect">
              <a:avLst/>
            </a:prstGeom>
            <a:noFill/>
          </p:spPr>
          <p:txBody>
            <a:bodyPr wrap="square" lIns="0" tIns="0" rIns="0" bIns="0" rtlCol="0">
              <a:spAutoFit/>
            </a:bodyPr>
            <a:lstStyle/>
            <a:p>
              <a:pPr algn="ctr">
                <a:lnSpc>
                  <a:spcPts val="1000"/>
                </a:lnSpc>
              </a:pP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5</a:t>
              </a:r>
              <a:r>
                <a:rPr lang="en-US" sz="1065" baseline="300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Step</a:t>
              </a:r>
            </a:p>
          </p:txBody>
        </p:sp>
        <p:sp>
          <p:nvSpPr>
            <p:cNvPr id="90" name="TextBox 89"/>
            <p:cNvSpPr txBox="1"/>
            <p:nvPr/>
          </p:nvSpPr>
          <p:spPr>
            <a:xfrm>
              <a:off x="7675821" y="3494850"/>
              <a:ext cx="509430" cy="98922"/>
            </a:xfrm>
            <a:prstGeom prst="rect">
              <a:avLst/>
            </a:prstGeom>
            <a:noFill/>
          </p:spPr>
          <p:txBody>
            <a:bodyPr wrap="square" lIns="0" tIns="0" rIns="0" bIns="0" rtlCol="0">
              <a:spAutoFit/>
            </a:bodyPr>
            <a:lstStyle/>
            <a:p>
              <a:pPr algn="ctr">
                <a:lnSpc>
                  <a:spcPts val="1000"/>
                </a:lnSpc>
              </a:pP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6</a:t>
              </a:r>
              <a:r>
                <a:rPr lang="en-US" sz="1065" baseline="300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Step</a:t>
              </a:r>
            </a:p>
          </p:txBody>
        </p:sp>
        <p:sp>
          <p:nvSpPr>
            <p:cNvPr id="92" name="Freeform 181"/>
            <p:cNvSpPr>
              <a:spLocks noEditPoints="1"/>
            </p:cNvSpPr>
            <p:nvPr/>
          </p:nvSpPr>
          <p:spPr bwMode="auto">
            <a:xfrm>
              <a:off x="7768845" y="1655079"/>
              <a:ext cx="203576" cy="203574"/>
            </a:xfrm>
            <a:custGeom>
              <a:avLst/>
              <a:gdLst/>
              <a:ahLst/>
              <a:cxnLst>
                <a:cxn ang="0">
                  <a:pos x="252" y="2"/>
                </a:cxn>
                <a:cxn ang="0">
                  <a:pos x="252" y="2"/>
                </a:cxn>
                <a:cxn ang="0">
                  <a:pos x="248" y="0"/>
                </a:cxn>
                <a:cxn ang="0">
                  <a:pos x="248" y="0"/>
                </a:cxn>
                <a:cxn ang="0">
                  <a:pos x="244" y="2"/>
                </a:cxn>
                <a:cxn ang="0">
                  <a:pos x="4" y="162"/>
                </a:cxn>
                <a:cxn ang="0">
                  <a:pos x="4" y="162"/>
                </a:cxn>
                <a:cxn ang="0">
                  <a:pos x="0" y="164"/>
                </a:cxn>
                <a:cxn ang="0">
                  <a:pos x="0" y="168"/>
                </a:cxn>
                <a:cxn ang="0">
                  <a:pos x="0" y="168"/>
                </a:cxn>
                <a:cxn ang="0">
                  <a:pos x="2" y="172"/>
                </a:cxn>
                <a:cxn ang="0">
                  <a:pos x="6" y="176"/>
                </a:cxn>
                <a:cxn ang="0">
                  <a:pos x="68" y="200"/>
                </a:cxn>
                <a:cxn ang="0">
                  <a:pos x="98" y="252"/>
                </a:cxn>
                <a:cxn ang="0">
                  <a:pos x="98" y="252"/>
                </a:cxn>
                <a:cxn ang="0">
                  <a:pos x="100" y="254"/>
                </a:cxn>
                <a:cxn ang="0">
                  <a:pos x="104" y="256"/>
                </a:cxn>
                <a:cxn ang="0">
                  <a:pos x="104" y="256"/>
                </a:cxn>
                <a:cxn ang="0">
                  <a:pos x="104" y="256"/>
                </a:cxn>
                <a:cxn ang="0">
                  <a:pos x="108" y="254"/>
                </a:cxn>
                <a:cxn ang="0">
                  <a:pos x="110" y="252"/>
                </a:cxn>
                <a:cxn ang="0">
                  <a:pos x="128" y="224"/>
                </a:cxn>
                <a:cxn ang="0">
                  <a:pos x="206" y="256"/>
                </a:cxn>
                <a:cxn ang="0">
                  <a:pos x="206" y="256"/>
                </a:cxn>
                <a:cxn ang="0">
                  <a:pos x="208" y="256"/>
                </a:cxn>
                <a:cxn ang="0">
                  <a:pos x="208" y="256"/>
                </a:cxn>
                <a:cxn ang="0">
                  <a:pos x="212" y="254"/>
                </a:cxn>
                <a:cxn ang="0">
                  <a:pos x="212" y="254"/>
                </a:cxn>
                <a:cxn ang="0">
                  <a:pos x="214" y="252"/>
                </a:cxn>
                <a:cxn ang="0">
                  <a:pos x="216" y="250"/>
                </a:cxn>
                <a:cxn ang="0">
                  <a:pos x="256" y="10"/>
                </a:cxn>
                <a:cxn ang="0">
                  <a:pos x="256" y="10"/>
                </a:cxn>
                <a:cxn ang="0">
                  <a:pos x="256" y="4"/>
                </a:cxn>
                <a:cxn ang="0">
                  <a:pos x="252" y="2"/>
                </a:cxn>
                <a:cxn ang="0">
                  <a:pos x="26" y="166"/>
                </a:cxn>
                <a:cxn ang="0">
                  <a:pos x="210" y="42"/>
                </a:cxn>
                <a:cxn ang="0">
                  <a:pos x="76" y="186"/>
                </a:cxn>
                <a:cxn ang="0">
                  <a:pos x="76" y="186"/>
                </a:cxn>
                <a:cxn ang="0">
                  <a:pos x="74" y="186"/>
                </a:cxn>
                <a:cxn ang="0">
                  <a:pos x="26" y="166"/>
                </a:cxn>
                <a:cxn ang="0">
                  <a:pos x="82" y="192"/>
                </a:cxn>
                <a:cxn ang="0">
                  <a:pos x="82" y="192"/>
                </a:cxn>
                <a:cxn ang="0">
                  <a:pos x="82" y="192"/>
                </a:cxn>
                <a:cxn ang="0">
                  <a:pos x="234" y="30"/>
                </a:cxn>
                <a:cxn ang="0">
                  <a:pos x="104" y="232"/>
                </a:cxn>
                <a:cxn ang="0">
                  <a:pos x="82" y="192"/>
                </a:cxn>
                <a:cxn ang="0">
                  <a:pos x="202" y="236"/>
                </a:cxn>
                <a:cxn ang="0">
                  <a:pos x="134" y="210"/>
                </a:cxn>
                <a:cxn ang="0">
                  <a:pos x="134" y="210"/>
                </a:cxn>
                <a:cxn ang="0">
                  <a:pos x="128" y="208"/>
                </a:cxn>
                <a:cxn ang="0">
                  <a:pos x="234" y="46"/>
                </a:cxn>
                <a:cxn ang="0">
                  <a:pos x="202" y="236"/>
                </a:cxn>
              </a:cxnLst>
              <a:rect l="0" t="0" r="r" b="b"/>
              <a:pathLst>
                <a:path w="256" h="256">
                  <a:moveTo>
                    <a:pt x="252" y="2"/>
                  </a:moveTo>
                  <a:lnTo>
                    <a:pt x="252" y="2"/>
                  </a:lnTo>
                  <a:lnTo>
                    <a:pt x="248" y="0"/>
                  </a:lnTo>
                  <a:lnTo>
                    <a:pt x="248" y="0"/>
                  </a:lnTo>
                  <a:lnTo>
                    <a:pt x="244" y="2"/>
                  </a:lnTo>
                  <a:lnTo>
                    <a:pt x="4" y="162"/>
                  </a:lnTo>
                  <a:lnTo>
                    <a:pt x="4" y="162"/>
                  </a:lnTo>
                  <a:lnTo>
                    <a:pt x="0" y="164"/>
                  </a:lnTo>
                  <a:lnTo>
                    <a:pt x="0" y="168"/>
                  </a:lnTo>
                  <a:lnTo>
                    <a:pt x="0" y="168"/>
                  </a:lnTo>
                  <a:lnTo>
                    <a:pt x="2" y="172"/>
                  </a:lnTo>
                  <a:lnTo>
                    <a:pt x="6" y="176"/>
                  </a:lnTo>
                  <a:lnTo>
                    <a:pt x="68" y="200"/>
                  </a:lnTo>
                  <a:lnTo>
                    <a:pt x="98" y="252"/>
                  </a:lnTo>
                  <a:lnTo>
                    <a:pt x="98" y="252"/>
                  </a:lnTo>
                  <a:lnTo>
                    <a:pt x="100" y="254"/>
                  </a:lnTo>
                  <a:lnTo>
                    <a:pt x="104" y="256"/>
                  </a:lnTo>
                  <a:lnTo>
                    <a:pt x="104" y="256"/>
                  </a:lnTo>
                  <a:lnTo>
                    <a:pt x="104" y="256"/>
                  </a:lnTo>
                  <a:lnTo>
                    <a:pt x="108" y="254"/>
                  </a:lnTo>
                  <a:lnTo>
                    <a:pt x="110" y="252"/>
                  </a:lnTo>
                  <a:lnTo>
                    <a:pt x="128" y="224"/>
                  </a:lnTo>
                  <a:lnTo>
                    <a:pt x="206" y="256"/>
                  </a:lnTo>
                  <a:lnTo>
                    <a:pt x="206" y="256"/>
                  </a:lnTo>
                  <a:lnTo>
                    <a:pt x="208" y="256"/>
                  </a:lnTo>
                  <a:lnTo>
                    <a:pt x="208" y="256"/>
                  </a:lnTo>
                  <a:lnTo>
                    <a:pt x="212" y="254"/>
                  </a:lnTo>
                  <a:lnTo>
                    <a:pt x="212" y="254"/>
                  </a:lnTo>
                  <a:lnTo>
                    <a:pt x="214" y="252"/>
                  </a:lnTo>
                  <a:lnTo>
                    <a:pt x="216" y="250"/>
                  </a:lnTo>
                  <a:lnTo>
                    <a:pt x="256" y="10"/>
                  </a:lnTo>
                  <a:lnTo>
                    <a:pt x="256" y="10"/>
                  </a:lnTo>
                  <a:lnTo>
                    <a:pt x="256" y="4"/>
                  </a:lnTo>
                  <a:lnTo>
                    <a:pt x="252" y="2"/>
                  </a:lnTo>
                  <a:close/>
                  <a:moveTo>
                    <a:pt x="26" y="166"/>
                  </a:moveTo>
                  <a:lnTo>
                    <a:pt x="210" y="42"/>
                  </a:lnTo>
                  <a:lnTo>
                    <a:pt x="76" y="186"/>
                  </a:lnTo>
                  <a:lnTo>
                    <a:pt x="76" y="186"/>
                  </a:lnTo>
                  <a:lnTo>
                    <a:pt x="74" y="186"/>
                  </a:lnTo>
                  <a:lnTo>
                    <a:pt x="26" y="166"/>
                  </a:lnTo>
                  <a:close/>
                  <a:moveTo>
                    <a:pt x="82" y="192"/>
                  </a:moveTo>
                  <a:lnTo>
                    <a:pt x="82" y="192"/>
                  </a:lnTo>
                  <a:lnTo>
                    <a:pt x="82" y="192"/>
                  </a:lnTo>
                  <a:lnTo>
                    <a:pt x="234" y="30"/>
                  </a:lnTo>
                  <a:lnTo>
                    <a:pt x="104" y="232"/>
                  </a:lnTo>
                  <a:lnTo>
                    <a:pt x="82" y="192"/>
                  </a:lnTo>
                  <a:close/>
                  <a:moveTo>
                    <a:pt x="202" y="236"/>
                  </a:moveTo>
                  <a:lnTo>
                    <a:pt x="134" y="210"/>
                  </a:lnTo>
                  <a:lnTo>
                    <a:pt x="134" y="210"/>
                  </a:lnTo>
                  <a:lnTo>
                    <a:pt x="128" y="208"/>
                  </a:lnTo>
                  <a:lnTo>
                    <a:pt x="234" y="46"/>
                  </a:lnTo>
                  <a:lnTo>
                    <a:pt x="202" y="236"/>
                  </a:lnTo>
                  <a:close/>
                </a:path>
              </a:pathLst>
            </a:custGeom>
            <a:solidFill>
              <a:schemeClr val="accent1"/>
            </a:solid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98" name="Group 97"/>
            <p:cNvGrpSpPr/>
            <p:nvPr/>
          </p:nvGrpSpPr>
          <p:grpSpPr>
            <a:xfrm>
              <a:off x="6095198" y="1694486"/>
              <a:ext cx="203576" cy="203574"/>
              <a:chOff x="3149600" y="2774950"/>
              <a:chExt cx="406400" cy="406400"/>
            </a:xfrm>
            <a:solidFill>
              <a:schemeClr val="accent1"/>
            </a:solidFill>
          </p:grpSpPr>
          <p:sp>
            <p:nvSpPr>
              <p:cNvPr id="99" name="Freeform 110"/>
              <p:cNvSpPr>
                <a:spLocks noEditPoints="1"/>
              </p:cNvSpPr>
              <p:nvPr/>
            </p:nvSpPr>
            <p:spPr bwMode="auto">
              <a:xfrm>
                <a:off x="3327400" y="2978150"/>
                <a:ext cx="63500" cy="63500"/>
              </a:xfrm>
              <a:custGeom>
                <a:avLst/>
                <a:gdLst/>
                <a:ahLst/>
                <a:cxnLst>
                  <a:cxn ang="0">
                    <a:pos x="20" y="40"/>
                  </a:cxn>
                  <a:cxn ang="0">
                    <a:pos x="20" y="40"/>
                  </a:cxn>
                  <a:cxn ang="0">
                    <a:pos x="28" y="38"/>
                  </a:cxn>
                  <a:cxn ang="0">
                    <a:pos x="34" y="34"/>
                  </a:cxn>
                  <a:cxn ang="0">
                    <a:pos x="38" y="28"/>
                  </a:cxn>
                  <a:cxn ang="0">
                    <a:pos x="40" y="20"/>
                  </a:cxn>
                  <a:cxn ang="0">
                    <a:pos x="40" y="20"/>
                  </a:cxn>
                  <a:cxn ang="0">
                    <a:pos x="38" y="12"/>
                  </a:cxn>
                  <a:cxn ang="0">
                    <a:pos x="34" y="6"/>
                  </a:cxn>
                  <a:cxn ang="0">
                    <a:pos x="28" y="2"/>
                  </a:cxn>
                  <a:cxn ang="0">
                    <a:pos x="20" y="0"/>
                  </a:cxn>
                  <a:cxn ang="0">
                    <a:pos x="20" y="0"/>
                  </a:cxn>
                  <a:cxn ang="0">
                    <a:pos x="12" y="2"/>
                  </a:cxn>
                  <a:cxn ang="0">
                    <a:pos x="6" y="6"/>
                  </a:cxn>
                  <a:cxn ang="0">
                    <a:pos x="2" y="12"/>
                  </a:cxn>
                  <a:cxn ang="0">
                    <a:pos x="0" y="20"/>
                  </a:cxn>
                  <a:cxn ang="0">
                    <a:pos x="0" y="20"/>
                  </a:cxn>
                  <a:cxn ang="0">
                    <a:pos x="2" y="28"/>
                  </a:cxn>
                  <a:cxn ang="0">
                    <a:pos x="6" y="34"/>
                  </a:cxn>
                  <a:cxn ang="0">
                    <a:pos x="12" y="38"/>
                  </a:cxn>
                  <a:cxn ang="0">
                    <a:pos x="20" y="40"/>
                  </a:cxn>
                  <a:cxn ang="0">
                    <a:pos x="20" y="8"/>
                  </a:cxn>
                  <a:cxn ang="0">
                    <a:pos x="20" y="8"/>
                  </a:cxn>
                  <a:cxn ang="0">
                    <a:pos x="24" y="8"/>
                  </a:cxn>
                  <a:cxn ang="0">
                    <a:pos x="28" y="12"/>
                  </a:cxn>
                  <a:cxn ang="0">
                    <a:pos x="32" y="16"/>
                  </a:cxn>
                  <a:cxn ang="0">
                    <a:pos x="32" y="20"/>
                  </a:cxn>
                  <a:cxn ang="0">
                    <a:pos x="32" y="20"/>
                  </a:cxn>
                  <a:cxn ang="0">
                    <a:pos x="32" y="24"/>
                  </a:cxn>
                  <a:cxn ang="0">
                    <a:pos x="28" y="28"/>
                  </a:cxn>
                  <a:cxn ang="0">
                    <a:pos x="24" y="32"/>
                  </a:cxn>
                  <a:cxn ang="0">
                    <a:pos x="20" y="32"/>
                  </a:cxn>
                  <a:cxn ang="0">
                    <a:pos x="20" y="32"/>
                  </a:cxn>
                  <a:cxn ang="0">
                    <a:pos x="16" y="32"/>
                  </a:cxn>
                  <a:cxn ang="0">
                    <a:pos x="12" y="28"/>
                  </a:cxn>
                  <a:cxn ang="0">
                    <a:pos x="8" y="24"/>
                  </a:cxn>
                  <a:cxn ang="0">
                    <a:pos x="8" y="20"/>
                  </a:cxn>
                  <a:cxn ang="0">
                    <a:pos x="8" y="20"/>
                  </a:cxn>
                  <a:cxn ang="0">
                    <a:pos x="8" y="16"/>
                  </a:cxn>
                  <a:cxn ang="0">
                    <a:pos x="12" y="12"/>
                  </a:cxn>
                  <a:cxn ang="0">
                    <a:pos x="16" y="8"/>
                  </a:cxn>
                  <a:cxn ang="0">
                    <a:pos x="20" y="8"/>
                  </a:cxn>
                </a:cxnLst>
                <a:rect l="0" t="0" r="r" b="b"/>
                <a:pathLst>
                  <a:path w="40" h="40">
                    <a:moveTo>
                      <a:pt x="20" y="40"/>
                    </a:moveTo>
                    <a:lnTo>
                      <a:pt x="20" y="40"/>
                    </a:lnTo>
                    <a:lnTo>
                      <a:pt x="28" y="38"/>
                    </a:lnTo>
                    <a:lnTo>
                      <a:pt x="34" y="34"/>
                    </a:lnTo>
                    <a:lnTo>
                      <a:pt x="38" y="28"/>
                    </a:lnTo>
                    <a:lnTo>
                      <a:pt x="40" y="20"/>
                    </a:lnTo>
                    <a:lnTo>
                      <a:pt x="40" y="20"/>
                    </a:lnTo>
                    <a:lnTo>
                      <a:pt x="38" y="12"/>
                    </a:lnTo>
                    <a:lnTo>
                      <a:pt x="34" y="6"/>
                    </a:lnTo>
                    <a:lnTo>
                      <a:pt x="28" y="2"/>
                    </a:lnTo>
                    <a:lnTo>
                      <a:pt x="20" y="0"/>
                    </a:lnTo>
                    <a:lnTo>
                      <a:pt x="20" y="0"/>
                    </a:lnTo>
                    <a:lnTo>
                      <a:pt x="12" y="2"/>
                    </a:lnTo>
                    <a:lnTo>
                      <a:pt x="6" y="6"/>
                    </a:lnTo>
                    <a:lnTo>
                      <a:pt x="2" y="12"/>
                    </a:lnTo>
                    <a:lnTo>
                      <a:pt x="0" y="20"/>
                    </a:lnTo>
                    <a:lnTo>
                      <a:pt x="0" y="20"/>
                    </a:lnTo>
                    <a:lnTo>
                      <a:pt x="2" y="28"/>
                    </a:lnTo>
                    <a:lnTo>
                      <a:pt x="6" y="34"/>
                    </a:lnTo>
                    <a:lnTo>
                      <a:pt x="12" y="38"/>
                    </a:lnTo>
                    <a:lnTo>
                      <a:pt x="20" y="40"/>
                    </a:lnTo>
                    <a:close/>
                    <a:moveTo>
                      <a:pt x="20" y="8"/>
                    </a:moveTo>
                    <a:lnTo>
                      <a:pt x="20" y="8"/>
                    </a:lnTo>
                    <a:lnTo>
                      <a:pt x="24" y="8"/>
                    </a:lnTo>
                    <a:lnTo>
                      <a:pt x="28" y="12"/>
                    </a:lnTo>
                    <a:lnTo>
                      <a:pt x="32" y="16"/>
                    </a:lnTo>
                    <a:lnTo>
                      <a:pt x="32" y="20"/>
                    </a:lnTo>
                    <a:lnTo>
                      <a:pt x="32" y="20"/>
                    </a:lnTo>
                    <a:lnTo>
                      <a:pt x="32" y="24"/>
                    </a:lnTo>
                    <a:lnTo>
                      <a:pt x="28" y="28"/>
                    </a:lnTo>
                    <a:lnTo>
                      <a:pt x="24" y="32"/>
                    </a:lnTo>
                    <a:lnTo>
                      <a:pt x="20" y="32"/>
                    </a:lnTo>
                    <a:lnTo>
                      <a:pt x="20" y="32"/>
                    </a:lnTo>
                    <a:lnTo>
                      <a:pt x="16" y="32"/>
                    </a:lnTo>
                    <a:lnTo>
                      <a:pt x="12" y="28"/>
                    </a:lnTo>
                    <a:lnTo>
                      <a:pt x="8" y="24"/>
                    </a:lnTo>
                    <a:lnTo>
                      <a:pt x="8" y="20"/>
                    </a:lnTo>
                    <a:lnTo>
                      <a:pt x="8" y="20"/>
                    </a:lnTo>
                    <a:lnTo>
                      <a:pt x="8" y="16"/>
                    </a:lnTo>
                    <a:lnTo>
                      <a:pt x="12" y="12"/>
                    </a:lnTo>
                    <a:lnTo>
                      <a:pt x="16" y="8"/>
                    </a:lnTo>
                    <a:lnTo>
                      <a:pt x="20" y="8"/>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0" name="Freeform 113"/>
              <p:cNvSpPr>
                <a:spLocks noEditPoints="1"/>
              </p:cNvSpPr>
              <p:nvPr/>
            </p:nvSpPr>
            <p:spPr bwMode="auto">
              <a:xfrm>
                <a:off x="3492500" y="2774950"/>
                <a:ext cx="63500" cy="63500"/>
              </a:xfrm>
              <a:custGeom>
                <a:avLst/>
                <a:gdLst/>
                <a:ahLst/>
                <a:cxnLst>
                  <a:cxn ang="0">
                    <a:pos x="20" y="0"/>
                  </a:cxn>
                  <a:cxn ang="0">
                    <a:pos x="20" y="0"/>
                  </a:cxn>
                  <a:cxn ang="0">
                    <a:pos x="12" y="2"/>
                  </a:cxn>
                  <a:cxn ang="0">
                    <a:pos x="6" y="6"/>
                  </a:cxn>
                  <a:cxn ang="0">
                    <a:pos x="2" y="12"/>
                  </a:cxn>
                  <a:cxn ang="0">
                    <a:pos x="0" y="20"/>
                  </a:cxn>
                  <a:cxn ang="0">
                    <a:pos x="0" y="20"/>
                  </a:cxn>
                  <a:cxn ang="0">
                    <a:pos x="2" y="28"/>
                  </a:cxn>
                  <a:cxn ang="0">
                    <a:pos x="6" y="34"/>
                  </a:cxn>
                  <a:cxn ang="0">
                    <a:pos x="12" y="38"/>
                  </a:cxn>
                  <a:cxn ang="0">
                    <a:pos x="20" y="40"/>
                  </a:cxn>
                  <a:cxn ang="0">
                    <a:pos x="20" y="40"/>
                  </a:cxn>
                  <a:cxn ang="0">
                    <a:pos x="28" y="38"/>
                  </a:cxn>
                  <a:cxn ang="0">
                    <a:pos x="34" y="34"/>
                  </a:cxn>
                  <a:cxn ang="0">
                    <a:pos x="38" y="28"/>
                  </a:cxn>
                  <a:cxn ang="0">
                    <a:pos x="40" y="20"/>
                  </a:cxn>
                  <a:cxn ang="0">
                    <a:pos x="40" y="20"/>
                  </a:cxn>
                  <a:cxn ang="0">
                    <a:pos x="38" y="12"/>
                  </a:cxn>
                  <a:cxn ang="0">
                    <a:pos x="34" y="6"/>
                  </a:cxn>
                  <a:cxn ang="0">
                    <a:pos x="28" y="2"/>
                  </a:cxn>
                  <a:cxn ang="0">
                    <a:pos x="20" y="0"/>
                  </a:cxn>
                  <a:cxn ang="0">
                    <a:pos x="20" y="32"/>
                  </a:cxn>
                  <a:cxn ang="0">
                    <a:pos x="20" y="32"/>
                  </a:cxn>
                  <a:cxn ang="0">
                    <a:pos x="16" y="32"/>
                  </a:cxn>
                  <a:cxn ang="0">
                    <a:pos x="12" y="28"/>
                  </a:cxn>
                  <a:cxn ang="0">
                    <a:pos x="8" y="24"/>
                  </a:cxn>
                  <a:cxn ang="0">
                    <a:pos x="8" y="20"/>
                  </a:cxn>
                  <a:cxn ang="0">
                    <a:pos x="8" y="20"/>
                  </a:cxn>
                  <a:cxn ang="0">
                    <a:pos x="8" y="16"/>
                  </a:cxn>
                  <a:cxn ang="0">
                    <a:pos x="12" y="12"/>
                  </a:cxn>
                  <a:cxn ang="0">
                    <a:pos x="16" y="8"/>
                  </a:cxn>
                  <a:cxn ang="0">
                    <a:pos x="20" y="8"/>
                  </a:cxn>
                  <a:cxn ang="0">
                    <a:pos x="20" y="8"/>
                  </a:cxn>
                  <a:cxn ang="0">
                    <a:pos x="24" y="8"/>
                  </a:cxn>
                  <a:cxn ang="0">
                    <a:pos x="28" y="12"/>
                  </a:cxn>
                  <a:cxn ang="0">
                    <a:pos x="32" y="16"/>
                  </a:cxn>
                  <a:cxn ang="0">
                    <a:pos x="32" y="20"/>
                  </a:cxn>
                  <a:cxn ang="0">
                    <a:pos x="32" y="20"/>
                  </a:cxn>
                  <a:cxn ang="0">
                    <a:pos x="32" y="24"/>
                  </a:cxn>
                  <a:cxn ang="0">
                    <a:pos x="28" y="28"/>
                  </a:cxn>
                  <a:cxn ang="0">
                    <a:pos x="24" y="32"/>
                  </a:cxn>
                  <a:cxn ang="0">
                    <a:pos x="20" y="32"/>
                  </a:cxn>
                </a:cxnLst>
                <a:rect l="0" t="0" r="r" b="b"/>
                <a:pathLst>
                  <a:path w="40" h="40">
                    <a:moveTo>
                      <a:pt x="20" y="0"/>
                    </a:moveTo>
                    <a:lnTo>
                      <a:pt x="20" y="0"/>
                    </a:lnTo>
                    <a:lnTo>
                      <a:pt x="12" y="2"/>
                    </a:lnTo>
                    <a:lnTo>
                      <a:pt x="6" y="6"/>
                    </a:lnTo>
                    <a:lnTo>
                      <a:pt x="2" y="12"/>
                    </a:lnTo>
                    <a:lnTo>
                      <a:pt x="0" y="20"/>
                    </a:lnTo>
                    <a:lnTo>
                      <a:pt x="0" y="20"/>
                    </a:lnTo>
                    <a:lnTo>
                      <a:pt x="2" y="28"/>
                    </a:lnTo>
                    <a:lnTo>
                      <a:pt x="6" y="34"/>
                    </a:lnTo>
                    <a:lnTo>
                      <a:pt x="12" y="38"/>
                    </a:lnTo>
                    <a:lnTo>
                      <a:pt x="20" y="40"/>
                    </a:lnTo>
                    <a:lnTo>
                      <a:pt x="20" y="40"/>
                    </a:lnTo>
                    <a:lnTo>
                      <a:pt x="28" y="38"/>
                    </a:lnTo>
                    <a:lnTo>
                      <a:pt x="34" y="34"/>
                    </a:lnTo>
                    <a:lnTo>
                      <a:pt x="38" y="28"/>
                    </a:lnTo>
                    <a:lnTo>
                      <a:pt x="40" y="20"/>
                    </a:lnTo>
                    <a:lnTo>
                      <a:pt x="40" y="20"/>
                    </a:lnTo>
                    <a:lnTo>
                      <a:pt x="38" y="12"/>
                    </a:lnTo>
                    <a:lnTo>
                      <a:pt x="34" y="6"/>
                    </a:lnTo>
                    <a:lnTo>
                      <a:pt x="28" y="2"/>
                    </a:lnTo>
                    <a:lnTo>
                      <a:pt x="20" y="0"/>
                    </a:lnTo>
                    <a:close/>
                    <a:moveTo>
                      <a:pt x="20" y="32"/>
                    </a:moveTo>
                    <a:lnTo>
                      <a:pt x="20" y="32"/>
                    </a:lnTo>
                    <a:lnTo>
                      <a:pt x="16" y="32"/>
                    </a:lnTo>
                    <a:lnTo>
                      <a:pt x="12" y="28"/>
                    </a:lnTo>
                    <a:lnTo>
                      <a:pt x="8" y="24"/>
                    </a:lnTo>
                    <a:lnTo>
                      <a:pt x="8" y="20"/>
                    </a:lnTo>
                    <a:lnTo>
                      <a:pt x="8" y="20"/>
                    </a:lnTo>
                    <a:lnTo>
                      <a:pt x="8" y="16"/>
                    </a:lnTo>
                    <a:lnTo>
                      <a:pt x="12" y="12"/>
                    </a:lnTo>
                    <a:lnTo>
                      <a:pt x="16" y="8"/>
                    </a:lnTo>
                    <a:lnTo>
                      <a:pt x="20" y="8"/>
                    </a:lnTo>
                    <a:lnTo>
                      <a:pt x="20" y="8"/>
                    </a:lnTo>
                    <a:lnTo>
                      <a:pt x="24" y="8"/>
                    </a:lnTo>
                    <a:lnTo>
                      <a:pt x="28" y="12"/>
                    </a:lnTo>
                    <a:lnTo>
                      <a:pt x="32" y="16"/>
                    </a:lnTo>
                    <a:lnTo>
                      <a:pt x="32" y="20"/>
                    </a:lnTo>
                    <a:lnTo>
                      <a:pt x="32" y="20"/>
                    </a:lnTo>
                    <a:lnTo>
                      <a:pt x="32" y="24"/>
                    </a:lnTo>
                    <a:lnTo>
                      <a:pt x="28" y="28"/>
                    </a:lnTo>
                    <a:lnTo>
                      <a:pt x="24" y="32"/>
                    </a:lnTo>
                    <a:lnTo>
                      <a:pt x="20" y="32"/>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1" name="Freeform 116"/>
              <p:cNvSpPr>
                <a:spLocks noEditPoints="1"/>
              </p:cNvSpPr>
              <p:nvPr/>
            </p:nvSpPr>
            <p:spPr bwMode="auto">
              <a:xfrm>
                <a:off x="3251200" y="2965450"/>
                <a:ext cx="50800" cy="50800"/>
              </a:xfrm>
              <a:custGeom>
                <a:avLst/>
                <a:gdLst/>
                <a:ahLst/>
                <a:cxnLst>
                  <a:cxn ang="0">
                    <a:pos x="0" y="16"/>
                  </a:cxn>
                  <a:cxn ang="0">
                    <a:pos x="0" y="16"/>
                  </a:cxn>
                  <a:cxn ang="0">
                    <a:pos x="2" y="22"/>
                  </a:cxn>
                  <a:cxn ang="0">
                    <a:pos x="4" y="28"/>
                  </a:cxn>
                  <a:cxn ang="0">
                    <a:pos x="10" y="30"/>
                  </a:cxn>
                  <a:cxn ang="0">
                    <a:pos x="16" y="32"/>
                  </a:cxn>
                  <a:cxn ang="0">
                    <a:pos x="16" y="32"/>
                  </a:cxn>
                  <a:cxn ang="0">
                    <a:pos x="22" y="30"/>
                  </a:cxn>
                  <a:cxn ang="0">
                    <a:pos x="28" y="28"/>
                  </a:cxn>
                  <a:cxn ang="0">
                    <a:pos x="30" y="22"/>
                  </a:cxn>
                  <a:cxn ang="0">
                    <a:pos x="32" y="16"/>
                  </a:cxn>
                  <a:cxn ang="0">
                    <a:pos x="32" y="16"/>
                  </a:cxn>
                  <a:cxn ang="0">
                    <a:pos x="30" y="10"/>
                  </a:cxn>
                  <a:cxn ang="0">
                    <a:pos x="28" y="4"/>
                  </a:cxn>
                  <a:cxn ang="0">
                    <a:pos x="22" y="2"/>
                  </a:cxn>
                  <a:cxn ang="0">
                    <a:pos x="16" y="0"/>
                  </a:cxn>
                  <a:cxn ang="0">
                    <a:pos x="16" y="0"/>
                  </a:cxn>
                  <a:cxn ang="0">
                    <a:pos x="10" y="2"/>
                  </a:cxn>
                  <a:cxn ang="0">
                    <a:pos x="4" y="4"/>
                  </a:cxn>
                  <a:cxn ang="0">
                    <a:pos x="2" y="10"/>
                  </a:cxn>
                  <a:cxn ang="0">
                    <a:pos x="0" y="16"/>
                  </a:cxn>
                  <a:cxn ang="0">
                    <a:pos x="16" y="8"/>
                  </a:cxn>
                  <a:cxn ang="0">
                    <a:pos x="16" y="8"/>
                  </a:cxn>
                  <a:cxn ang="0">
                    <a:pos x="20" y="8"/>
                  </a:cxn>
                  <a:cxn ang="0">
                    <a:pos x="22" y="10"/>
                  </a:cxn>
                  <a:cxn ang="0">
                    <a:pos x="24" y="12"/>
                  </a:cxn>
                  <a:cxn ang="0">
                    <a:pos x="24" y="16"/>
                  </a:cxn>
                  <a:cxn ang="0">
                    <a:pos x="24" y="16"/>
                  </a:cxn>
                  <a:cxn ang="0">
                    <a:pos x="24" y="20"/>
                  </a:cxn>
                  <a:cxn ang="0">
                    <a:pos x="22" y="22"/>
                  </a:cxn>
                  <a:cxn ang="0">
                    <a:pos x="20" y="24"/>
                  </a:cxn>
                  <a:cxn ang="0">
                    <a:pos x="16" y="24"/>
                  </a:cxn>
                  <a:cxn ang="0">
                    <a:pos x="16" y="24"/>
                  </a:cxn>
                  <a:cxn ang="0">
                    <a:pos x="12" y="24"/>
                  </a:cxn>
                  <a:cxn ang="0">
                    <a:pos x="10" y="22"/>
                  </a:cxn>
                  <a:cxn ang="0">
                    <a:pos x="8" y="20"/>
                  </a:cxn>
                  <a:cxn ang="0">
                    <a:pos x="8" y="16"/>
                  </a:cxn>
                  <a:cxn ang="0">
                    <a:pos x="8" y="16"/>
                  </a:cxn>
                  <a:cxn ang="0">
                    <a:pos x="8" y="12"/>
                  </a:cxn>
                  <a:cxn ang="0">
                    <a:pos x="10" y="10"/>
                  </a:cxn>
                  <a:cxn ang="0">
                    <a:pos x="12" y="8"/>
                  </a:cxn>
                  <a:cxn ang="0">
                    <a:pos x="16" y="8"/>
                  </a:cxn>
                </a:cxnLst>
                <a:rect l="0" t="0" r="r" b="b"/>
                <a:pathLst>
                  <a:path w="32" h="32">
                    <a:moveTo>
                      <a:pt x="0" y="16"/>
                    </a:moveTo>
                    <a:lnTo>
                      <a:pt x="0" y="16"/>
                    </a:lnTo>
                    <a:lnTo>
                      <a:pt x="2" y="22"/>
                    </a:lnTo>
                    <a:lnTo>
                      <a:pt x="4" y="28"/>
                    </a:lnTo>
                    <a:lnTo>
                      <a:pt x="10" y="30"/>
                    </a:lnTo>
                    <a:lnTo>
                      <a:pt x="16" y="32"/>
                    </a:lnTo>
                    <a:lnTo>
                      <a:pt x="16" y="32"/>
                    </a:lnTo>
                    <a:lnTo>
                      <a:pt x="22" y="30"/>
                    </a:lnTo>
                    <a:lnTo>
                      <a:pt x="28" y="28"/>
                    </a:lnTo>
                    <a:lnTo>
                      <a:pt x="30" y="22"/>
                    </a:lnTo>
                    <a:lnTo>
                      <a:pt x="32" y="16"/>
                    </a:lnTo>
                    <a:lnTo>
                      <a:pt x="32" y="16"/>
                    </a:lnTo>
                    <a:lnTo>
                      <a:pt x="30" y="10"/>
                    </a:lnTo>
                    <a:lnTo>
                      <a:pt x="28" y="4"/>
                    </a:lnTo>
                    <a:lnTo>
                      <a:pt x="22" y="2"/>
                    </a:lnTo>
                    <a:lnTo>
                      <a:pt x="16" y="0"/>
                    </a:lnTo>
                    <a:lnTo>
                      <a:pt x="16" y="0"/>
                    </a:lnTo>
                    <a:lnTo>
                      <a:pt x="10" y="2"/>
                    </a:lnTo>
                    <a:lnTo>
                      <a:pt x="4" y="4"/>
                    </a:lnTo>
                    <a:lnTo>
                      <a:pt x="2" y="10"/>
                    </a:lnTo>
                    <a:lnTo>
                      <a:pt x="0" y="16"/>
                    </a:lnTo>
                    <a:close/>
                    <a:moveTo>
                      <a:pt x="16" y="8"/>
                    </a:moveTo>
                    <a:lnTo>
                      <a:pt x="16" y="8"/>
                    </a:lnTo>
                    <a:lnTo>
                      <a:pt x="20" y="8"/>
                    </a:lnTo>
                    <a:lnTo>
                      <a:pt x="22" y="10"/>
                    </a:lnTo>
                    <a:lnTo>
                      <a:pt x="24" y="12"/>
                    </a:lnTo>
                    <a:lnTo>
                      <a:pt x="24" y="16"/>
                    </a:lnTo>
                    <a:lnTo>
                      <a:pt x="24" y="16"/>
                    </a:lnTo>
                    <a:lnTo>
                      <a:pt x="24" y="20"/>
                    </a:lnTo>
                    <a:lnTo>
                      <a:pt x="22" y="22"/>
                    </a:lnTo>
                    <a:lnTo>
                      <a:pt x="20" y="24"/>
                    </a:lnTo>
                    <a:lnTo>
                      <a:pt x="16" y="24"/>
                    </a:lnTo>
                    <a:lnTo>
                      <a:pt x="16" y="24"/>
                    </a:lnTo>
                    <a:lnTo>
                      <a:pt x="12" y="24"/>
                    </a:lnTo>
                    <a:lnTo>
                      <a:pt x="10" y="22"/>
                    </a:lnTo>
                    <a:lnTo>
                      <a:pt x="8" y="20"/>
                    </a:lnTo>
                    <a:lnTo>
                      <a:pt x="8" y="16"/>
                    </a:lnTo>
                    <a:lnTo>
                      <a:pt x="8" y="16"/>
                    </a:lnTo>
                    <a:lnTo>
                      <a:pt x="8" y="12"/>
                    </a:lnTo>
                    <a:lnTo>
                      <a:pt x="10" y="10"/>
                    </a:lnTo>
                    <a:lnTo>
                      <a:pt x="12" y="8"/>
                    </a:lnTo>
                    <a:lnTo>
                      <a:pt x="16" y="8"/>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2" name="Freeform 119"/>
              <p:cNvSpPr/>
              <p:nvPr/>
            </p:nvSpPr>
            <p:spPr bwMode="auto">
              <a:xfrm>
                <a:off x="3302000" y="3054350"/>
                <a:ext cx="25400" cy="25400"/>
              </a:xfrm>
              <a:custGeom>
                <a:avLst/>
                <a:gdLst/>
                <a:ahLst/>
                <a:cxnLst>
                  <a:cxn ang="0">
                    <a:pos x="8" y="16"/>
                  </a:cxn>
                  <a:cxn ang="0">
                    <a:pos x="8" y="16"/>
                  </a:cxn>
                  <a:cxn ang="0">
                    <a:pos x="12" y="16"/>
                  </a:cxn>
                  <a:cxn ang="0">
                    <a:pos x="14" y="14"/>
                  </a:cxn>
                  <a:cxn ang="0">
                    <a:pos x="16" y="12"/>
                  </a:cxn>
                  <a:cxn ang="0">
                    <a:pos x="16" y="8"/>
                  </a:cxn>
                  <a:cxn ang="0">
                    <a:pos x="16" y="8"/>
                  </a:cxn>
                  <a:cxn ang="0">
                    <a:pos x="16" y="4"/>
                  </a:cxn>
                  <a:cxn ang="0">
                    <a:pos x="14" y="2"/>
                  </a:cxn>
                  <a:cxn ang="0">
                    <a:pos x="12" y="0"/>
                  </a:cxn>
                  <a:cxn ang="0">
                    <a:pos x="8" y="0"/>
                  </a:cxn>
                  <a:cxn ang="0">
                    <a:pos x="8" y="0"/>
                  </a:cxn>
                  <a:cxn ang="0">
                    <a:pos x="4" y="0"/>
                  </a:cxn>
                  <a:cxn ang="0">
                    <a:pos x="2" y="2"/>
                  </a:cxn>
                  <a:cxn ang="0">
                    <a:pos x="0" y="4"/>
                  </a:cxn>
                  <a:cxn ang="0">
                    <a:pos x="0" y="8"/>
                  </a:cxn>
                  <a:cxn ang="0">
                    <a:pos x="0" y="8"/>
                  </a:cxn>
                  <a:cxn ang="0">
                    <a:pos x="0" y="12"/>
                  </a:cxn>
                  <a:cxn ang="0">
                    <a:pos x="2" y="14"/>
                  </a:cxn>
                  <a:cxn ang="0">
                    <a:pos x="4" y="16"/>
                  </a:cxn>
                  <a:cxn ang="0">
                    <a:pos x="8" y="16"/>
                  </a:cxn>
                </a:cxnLst>
                <a:rect l="0" t="0" r="r" b="b"/>
                <a:pathLst>
                  <a:path w="16" h="16">
                    <a:moveTo>
                      <a:pt x="8" y="16"/>
                    </a:moveTo>
                    <a:lnTo>
                      <a:pt x="8" y="16"/>
                    </a:lnTo>
                    <a:lnTo>
                      <a:pt x="12" y="16"/>
                    </a:lnTo>
                    <a:lnTo>
                      <a:pt x="14" y="14"/>
                    </a:lnTo>
                    <a:lnTo>
                      <a:pt x="16" y="12"/>
                    </a:lnTo>
                    <a:lnTo>
                      <a:pt x="16" y="8"/>
                    </a:lnTo>
                    <a:lnTo>
                      <a:pt x="16" y="8"/>
                    </a:lnTo>
                    <a:lnTo>
                      <a:pt x="16" y="4"/>
                    </a:lnTo>
                    <a:lnTo>
                      <a:pt x="14" y="2"/>
                    </a:lnTo>
                    <a:lnTo>
                      <a:pt x="12" y="0"/>
                    </a:lnTo>
                    <a:lnTo>
                      <a:pt x="8" y="0"/>
                    </a:lnTo>
                    <a:lnTo>
                      <a:pt x="8" y="0"/>
                    </a:lnTo>
                    <a:lnTo>
                      <a:pt x="4" y="0"/>
                    </a:lnTo>
                    <a:lnTo>
                      <a:pt x="2" y="2"/>
                    </a:lnTo>
                    <a:lnTo>
                      <a:pt x="0" y="4"/>
                    </a:lnTo>
                    <a:lnTo>
                      <a:pt x="0" y="8"/>
                    </a:lnTo>
                    <a:lnTo>
                      <a:pt x="0" y="8"/>
                    </a:lnTo>
                    <a:lnTo>
                      <a:pt x="0" y="12"/>
                    </a:lnTo>
                    <a:lnTo>
                      <a:pt x="2" y="14"/>
                    </a:lnTo>
                    <a:lnTo>
                      <a:pt x="4" y="16"/>
                    </a:lnTo>
                    <a:lnTo>
                      <a:pt x="8" y="16"/>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3" name="Freeform 121"/>
              <p:cNvSpPr/>
              <p:nvPr/>
            </p:nvSpPr>
            <p:spPr bwMode="auto">
              <a:xfrm>
                <a:off x="3505200" y="2863850"/>
                <a:ext cx="25400" cy="25400"/>
              </a:xfrm>
              <a:custGeom>
                <a:avLst/>
                <a:gdLst/>
                <a:ahLst/>
                <a:cxnLst>
                  <a:cxn ang="0">
                    <a:pos x="8" y="0"/>
                  </a:cxn>
                  <a:cxn ang="0">
                    <a:pos x="8" y="0"/>
                  </a:cxn>
                  <a:cxn ang="0">
                    <a:pos x="4" y="0"/>
                  </a:cxn>
                  <a:cxn ang="0">
                    <a:pos x="2" y="2"/>
                  </a:cxn>
                  <a:cxn ang="0">
                    <a:pos x="0" y="4"/>
                  </a:cxn>
                  <a:cxn ang="0">
                    <a:pos x="0" y="8"/>
                  </a:cxn>
                  <a:cxn ang="0">
                    <a:pos x="0" y="8"/>
                  </a:cxn>
                  <a:cxn ang="0">
                    <a:pos x="0" y="12"/>
                  </a:cxn>
                  <a:cxn ang="0">
                    <a:pos x="2" y="14"/>
                  </a:cxn>
                  <a:cxn ang="0">
                    <a:pos x="4" y="16"/>
                  </a:cxn>
                  <a:cxn ang="0">
                    <a:pos x="8" y="16"/>
                  </a:cxn>
                  <a:cxn ang="0">
                    <a:pos x="8" y="16"/>
                  </a:cxn>
                  <a:cxn ang="0">
                    <a:pos x="12" y="16"/>
                  </a:cxn>
                  <a:cxn ang="0">
                    <a:pos x="14" y="14"/>
                  </a:cxn>
                  <a:cxn ang="0">
                    <a:pos x="16" y="12"/>
                  </a:cxn>
                  <a:cxn ang="0">
                    <a:pos x="16" y="8"/>
                  </a:cxn>
                  <a:cxn ang="0">
                    <a:pos x="16" y="8"/>
                  </a:cxn>
                  <a:cxn ang="0">
                    <a:pos x="16" y="4"/>
                  </a:cxn>
                  <a:cxn ang="0">
                    <a:pos x="14" y="2"/>
                  </a:cxn>
                  <a:cxn ang="0">
                    <a:pos x="12" y="0"/>
                  </a:cxn>
                  <a:cxn ang="0">
                    <a:pos x="8" y="0"/>
                  </a:cxn>
                </a:cxnLst>
                <a:rect l="0" t="0" r="r" b="b"/>
                <a:pathLst>
                  <a:path w="16" h="16">
                    <a:moveTo>
                      <a:pt x="8" y="0"/>
                    </a:moveTo>
                    <a:lnTo>
                      <a:pt x="8" y="0"/>
                    </a:lnTo>
                    <a:lnTo>
                      <a:pt x="4" y="0"/>
                    </a:lnTo>
                    <a:lnTo>
                      <a:pt x="2" y="2"/>
                    </a:lnTo>
                    <a:lnTo>
                      <a:pt x="0" y="4"/>
                    </a:lnTo>
                    <a:lnTo>
                      <a:pt x="0" y="8"/>
                    </a:lnTo>
                    <a:lnTo>
                      <a:pt x="0" y="8"/>
                    </a:lnTo>
                    <a:lnTo>
                      <a:pt x="0" y="12"/>
                    </a:lnTo>
                    <a:lnTo>
                      <a:pt x="2" y="14"/>
                    </a:lnTo>
                    <a:lnTo>
                      <a:pt x="4" y="16"/>
                    </a:lnTo>
                    <a:lnTo>
                      <a:pt x="8" y="16"/>
                    </a:lnTo>
                    <a:lnTo>
                      <a:pt x="8" y="16"/>
                    </a:lnTo>
                    <a:lnTo>
                      <a:pt x="12" y="16"/>
                    </a:lnTo>
                    <a:lnTo>
                      <a:pt x="14" y="14"/>
                    </a:lnTo>
                    <a:lnTo>
                      <a:pt x="16" y="12"/>
                    </a:lnTo>
                    <a:lnTo>
                      <a:pt x="16" y="8"/>
                    </a:lnTo>
                    <a:lnTo>
                      <a:pt x="16" y="8"/>
                    </a:lnTo>
                    <a:lnTo>
                      <a:pt x="16" y="4"/>
                    </a:lnTo>
                    <a:lnTo>
                      <a:pt x="14" y="2"/>
                    </a:lnTo>
                    <a:lnTo>
                      <a:pt x="12" y="0"/>
                    </a:lnTo>
                    <a:lnTo>
                      <a:pt x="8" y="0"/>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4" name="Freeform 106"/>
              <p:cNvSpPr>
                <a:spLocks noEditPoints="1"/>
              </p:cNvSpPr>
              <p:nvPr/>
            </p:nvSpPr>
            <p:spPr bwMode="auto">
              <a:xfrm>
                <a:off x="3149600" y="2813050"/>
                <a:ext cx="371475" cy="368300"/>
              </a:xfrm>
              <a:custGeom>
                <a:avLst/>
                <a:gdLst/>
                <a:ahLst/>
                <a:cxnLst>
                  <a:cxn ang="0">
                    <a:pos x="166" y="6"/>
                  </a:cxn>
                  <a:cxn ang="0">
                    <a:pos x="152" y="0"/>
                  </a:cxn>
                  <a:cxn ang="0">
                    <a:pos x="144" y="2"/>
                  </a:cxn>
                  <a:cxn ang="0">
                    <a:pos x="126" y="18"/>
                  </a:cxn>
                  <a:cxn ang="0">
                    <a:pos x="122" y="24"/>
                  </a:cxn>
                  <a:cxn ang="0">
                    <a:pos x="120" y="32"/>
                  </a:cxn>
                  <a:cxn ang="0">
                    <a:pos x="122" y="42"/>
                  </a:cxn>
                  <a:cxn ang="0">
                    <a:pos x="14" y="86"/>
                  </a:cxn>
                  <a:cxn ang="0">
                    <a:pos x="6" y="92"/>
                  </a:cxn>
                  <a:cxn ang="0">
                    <a:pos x="0" y="102"/>
                  </a:cxn>
                  <a:cxn ang="0">
                    <a:pos x="0" y="108"/>
                  </a:cxn>
                  <a:cxn ang="0">
                    <a:pos x="4" y="120"/>
                  </a:cxn>
                  <a:cxn ang="0">
                    <a:pos x="108" y="224"/>
                  </a:cxn>
                  <a:cxn ang="0">
                    <a:pos x="116" y="230"/>
                  </a:cxn>
                  <a:cxn ang="0">
                    <a:pos x="126" y="232"/>
                  </a:cxn>
                  <a:cxn ang="0">
                    <a:pos x="126" y="232"/>
                  </a:cxn>
                  <a:cxn ang="0">
                    <a:pos x="130" y="232"/>
                  </a:cxn>
                  <a:cxn ang="0">
                    <a:pos x="142" y="226"/>
                  </a:cxn>
                  <a:cxn ang="0">
                    <a:pos x="148" y="216"/>
                  </a:cxn>
                  <a:cxn ang="0">
                    <a:pos x="190" y="110"/>
                  </a:cxn>
                  <a:cxn ang="0">
                    <a:pos x="202" y="114"/>
                  </a:cxn>
                  <a:cxn ang="0">
                    <a:pos x="210" y="112"/>
                  </a:cxn>
                  <a:cxn ang="0">
                    <a:pos x="228" y="96"/>
                  </a:cxn>
                  <a:cxn ang="0">
                    <a:pos x="232" y="90"/>
                  </a:cxn>
                  <a:cxn ang="0">
                    <a:pos x="234" y="82"/>
                  </a:cxn>
                  <a:cxn ang="0">
                    <a:pos x="228" y="68"/>
                  </a:cxn>
                  <a:cxn ang="0">
                    <a:pos x="134" y="210"/>
                  </a:cxn>
                  <a:cxn ang="0">
                    <a:pos x="130" y="214"/>
                  </a:cxn>
                  <a:cxn ang="0">
                    <a:pos x="128" y="216"/>
                  </a:cxn>
                  <a:cxn ang="0">
                    <a:pos x="126" y="216"/>
                  </a:cxn>
                  <a:cxn ang="0">
                    <a:pos x="18" y="112"/>
                  </a:cxn>
                  <a:cxn ang="0">
                    <a:pos x="16" y="110"/>
                  </a:cxn>
                  <a:cxn ang="0">
                    <a:pos x="16" y="106"/>
                  </a:cxn>
                  <a:cxn ang="0">
                    <a:pos x="20" y="100"/>
                  </a:cxn>
                  <a:cxn ang="0">
                    <a:pos x="70" y="80"/>
                  </a:cxn>
                  <a:cxn ang="0">
                    <a:pos x="96" y="86"/>
                  </a:cxn>
                  <a:cxn ang="0">
                    <a:pos x="134" y="92"/>
                  </a:cxn>
                  <a:cxn ang="0">
                    <a:pos x="158" y="104"/>
                  </a:cxn>
                  <a:cxn ang="0">
                    <a:pos x="134" y="210"/>
                  </a:cxn>
                  <a:cxn ang="0">
                    <a:pos x="204" y="96"/>
                  </a:cxn>
                  <a:cxn ang="0">
                    <a:pos x="202" y="98"/>
                  </a:cxn>
                  <a:cxn ang="0">
                    <a:pos x="184" y="82"/>
                  </a:cxn>
                  <a:cxn ang="0">
                    <a:pos x="174" y="108"/>
                  </a:cxn>
                  <a:cxn ang="0">
                    <a:pos x="166" y="100"/>
                  </a:cxn>
                  <a:cxn ang="0">
                    <a:pos x="138" y="86"/>
                  </a:cxn>
                  <a:cxn ang="0">
                    <a:pos x="104" y="78"/>
                  </a:cxn>
                  <a:cxn ang="0">
                    <a:pos x="82" y="76"/>
                  </a:cxn>
                  <a:cxn ang="0">
                    <a:pos x="138" y="34"/>
                  </a:cxn>
                  <a:cxn ang="0">
                    <a:pos x="136" y="32"/>
                  </a:cxn>
                  <a:cxn ang="0">
                    <a:pos x="148" y="18"/>
                  </a:cxn>
                  <a:cxn ang="0">
                    <a:pos x="152" y="16"/>
                  </a:cxn>
                  <a:cxn ang="0">
                    <a:pos x="216" y="78"/>
                  </a:cxn>
                  <a:cxn ang="0">
                    <a:pos x="218" y="82"/>
                  </a:cxn>
                </a:cxnLst>
                <a:rect l="0" t="0" r="r" b="b"/>
                <a:pathLst>
                  <a:path w="234" h="232">
                    <a:moveTo>
                      <a:pt x="166" y="6"/>
                    </a:moveTo>
                    <a:lnTo>
                      <a:pt x="166" y="6"/>
                    </a:lnTo>
                    <a:lnTo>
                      <a:pt x="158" y="2"/>
                    </a:lnTo>
                    <a:lnTo>
                      <a:pt x="152" y="0"/>
                    </a:lnTo>
                    <a:lnTo>
                      <a:pt x="152" y="0"/>
                    </a:lnTo>
                    <a:lnTo>
                      <a:pt x="144" y="2"/>
                    </a:lnTo>
                    <a:lnTo>
                      <a:pt x="138" y="6"/>
                    </a:lnTo>
                    <a:lnTo>
                      <a:pt x="126" y="18"/>
                    </a:lnTo>
                    <a:lnTo>
                      <a:pt x="126" y="18"/>
                    </a:lnTo>
                    <a:lnTo>
                      <a:pt x="122" y="24"/>
                    </a:lnTo>
                    <a:lnTo>
                      <a:pt x="120" y="32"/>
                    </a:lnTo>
                    <a:lnTo>
                      <a:pt x="120" y="32"/>
                    </a:lnTo>
                    <a:lnTo>
                      <a:pt x="120" y="36"/>
                    </a:lnTo>
                    <a:lnTo>
                      <a:pt x="122" y="42"/>
                    </a:lnTo>
                    <a:lnTo>
                      <a:pt x="14" y="86"/>
                    </a:lnTo>
                    <a:lnTo>
                      <a:pt x="14" y="86"/>
                    </a:lnTo>
                    <a:lnTo>
                      <a:pt x="10" y="88"/>
                    </a:lnTo>
                    <a:lnTo>
                      <a:pt x="6" y="92"/>
                    </a:lnTo>
                    <a:lnTo>
                      <a:pt x="2" y="98"/>
                    </a:lnTo>
                    <a:lnTo>
                      <a:pt x="0" y="102"/>
                    </a:lnTo>
                    <a:lnTo>
                      <a:pt x="0" y="102"/>
                    </a:lnTo>
                    <a:lnTo>
                      <a:pt x="0" y="108"/>
                    </a:lnTo>
                    <a:lnTo>
                      <a:pt x="2" y="114"/>
                    </a:lnTo>
                    <a:lnTo>
                      <a:pt x="4" y="120"/>
                    </a:lnTo>
                    <a:lnTo>
                      <a:pt x="8" y="124"/>
                    </a:lnTo>
                    <a:lnTo>
                      <a:pt x="108" y="224"/>
                    </a:lnTo>
                    <a:lnTo>
                      <a:pt x="108" y="224"/>
                    </a:lnTo>
                    <a:lnTo>
                      <a:pt x="116" y="230"/>
                    </a:lnTo>
                    <a:lnTo>
                      <a:pt x="126" y="232"/>
                    </a:lnTo>
                    <a:lnTo>
                      <a:pt x="126" y="232"/>
                    </a:lnTo>
                    <a:lnTo>
                      <a:pt x="126" y="232"/>
                    </a:lnTo>
                    <a:lnTo>
                      <a:pt x="126" y="232"/>
                    </a:lnTo>
                    <a:lnTo>
                      <a:pt x="130" y="232"/>
                    </a:lnTo>
                    <a:lnTo>
                      <a:pt x="130" y="232"/>
                    </a:lnTo>
                    <a:lnTo>
                      <a:pt x="136" y="230"/>
                    </a:lnTo>
                    <a:lnTo>
                      <a:pt x="142" y="226"/>
                    </a:lnTo>
                    <a:lnTo>
                      <a:pt x="146" y="222"/>
                    </a:lnTo>
                    <a:lnTo>
                      <a:pt x="148" y="216"/>
                    </a:lnTo>
                    <a:lnTo>
                      <a:pt x="190" y="110"/>
                    </a:lnTo>
                    <a:lnTo>
                      <a:pt x="190" y="110"/>
                    </a:lnTo>
                    <a:lnTo>
                      <a:pt x="196" y="112"/>
                    </a:lnTo>
                    <a:lnTo>
                      <a:pt x="202" y="114"/>
                    </a:lnTo>
                    <a:lnTo>
                      <a:pt x="202" y="114"/>
                    </a:lnTo>
                    <a:lnTo>
                      <a:pt x="210" y="112"/>
                    </a:lnTo>
                    <a:lnTo>
                      <a:pt x="216" y="108"/>
                    </a:lnTo>
                    <a:lnTo>
                      <a:pt x="228" y="96"/>
                    </a:lnTo>
                    <a:lnTo>
                      <a:pt x="228" y="96"/>
                    </a:lnTo>
                    <a:lnTo>
                      <a:pt x="232" y="90"/>
                    </a:lnTo>
                    <a:lnTo>
                      <a:pt x="234" y="82"/>
                    </a:lnTo>
                    <a:lnTo>
                      <a:pt x="234" y="82"/>
                    </a:lnTo>
                    <a:lnTo>
                      <a:pt x="232" y="74"/>
                    </a:lnTo>
                    <a:lnTo>
                      <a:pt x="228" y="68"/>
                    </a:lnTo>
                    <a:lnTo>
                      <a:pt x="166" y="6"/>
                    </a:lnTo>
                    <a:close/>
                    <a:moveTo>
                      <a:pt x="134" y="210"/>
                    </a:moveTo>
                    <a:lnTo>
                      <a:pt x="134" y="210"/>
                    </a:lnTo>
                    <a:lnTo>
                      <a:pt x="130" y="214"/>
                    </a:lnTo>
                    <a:lnTo>
                      <a:pt x="128" y="216"/>
                    </a:lnTo>
                    <a:lnTo>
                      <a:pt x="128" y="216"/>
                    </a:lnTo>
                    <a:lnTo>
                      <a:pt x="126" y="216"/>
                    </a:lnTo>
                    <a:lnTo>
                      <a:pt x="126" y="216"/>
                    </a:lnTo>
                    <a:lnTo>
                      <a:pt x="120" y="214"/>
                    </a:lnTo>
                    <a:lnTo>
                      <a:pt x="18" y="112"/>
                    </a:lnTo>
                    <a:lnTo>
                      <a:pt x="18" y="112"/>
                    </a:lnTo>
                    <a:lnTo>
                      <a:pt x="16" y="110"/>
                    </a:lnTo>
                    <a:lnTo>
                      <a:pt x="16" y="106"/>
                    </a:lnTo>
                    <a:lnTo>
                      <a:pt x="16" y="106"/>
                    </a:lnTo>
                    <a:lnTo>
                      <a:pt x="18" y="102"/>
                    </a:lnTo>
                    <a:lnTo>
                      <a:pt x="20" y="100"/>
                    </a:lnTo>
                    <a:lnTo>
                      <a:pt x="70" y="80"/>
                    </a:lnTo>
                    <a:lnTo>
                      <a:pt x="70" y="80"/>
                    </a:lnTo>
                    <a:lnTo>
                      <a:pt x="84" y="84"/>
                    </a:lnTo>
                    <a:lnTo>
                      <a:pt x="96" y="86"/>
                    </a:lnTo>
                    <a:lnTo>
                      <a:pt x="120" y="88"/>
                    </a:lnTo>
                    <a:lnTo>
                      <a:pt x="134" y="92"/>
                    </a:lnTo>
                    <a:lnTo>
                      <a:pt x="146" y="98"/>
                    </a:lnTo>
                    <a:lnTo>
                      <a:pt x="158" y="104"/>
                    </a:lnTo>
                    <a:lnTo>
                      <a:pt x="172" y="116"/>
                    </a:lnTo>
                    <a:lnTo>
                      <a:pt x="134" y="210"/>
                    </a:lnTo>
                    <a:close/>
                    <a:moveTo>
                      <a:pt x="216" y="84"/>
                    </a:moveTo>
                    <a:lnTo>
                      <a:pt x="204" y="96"/>
                    </a:lnTo>
                    <a:lnTo>
                      <a:pt x="204" y="96"/>
                    </a:lnTo>
                    <a:lnTo>
                      <a:pt x="202" y="98"/>
                    </a:lnTo>
                    <a:lnTo>
                      <a:pt x="198" y="96"/>
                    </a:lnTo>
                    <a:lnTo>
                      <a:pt x="184" y="82"/>
                    </a:lnTo>
                    <a:lnTo>
                      <a:pt x="174" y="110"/>
                    </a:lnTo>
                    <a:lnTo>
                      <a:pt x="174" y="108"/>
                    </a:lnTo>
                    <a:lnTo>
                      <a:pt x="174" y="108"/>
                    </a:lnTo>
                    <a:lnTo>
                      <a:pt x="166" y="100"/>
                    </a:lnTo>
                    <a:lnTo>
                      <a:pt x="156" y="94"/>
                    </a:lnTo>
                    <a:lnTo>
                      <a:pt x="138" y="86"/>
                    </a:lnTo>
                    <a:lnTo>
                      <a:pt x="120" y="80"/>
                    </a:lnTo>
                    <a:lnTo>
                      <a:pt x="104" y="78"/>
                    </a:lnTo>
                    <a:lnTo>
                      <a:pt x="104" y="78"/>
                    </a:lnTo>
                    <a:lnTo>
                      <a:pt x="82" y="76"/>
                    </a:lnTo>
                    <a:lnTo>
                      <a:pt x="150" y="48"/>
                    </a:lnTo>
                    <a:lnTo>
                      <a:pt x="138" y="34"/>
                    </a:lnTo>
                    <a:lnTo>
                      <a:pt x="138" y="34"/>
                    </a:lnTo>
                    <a:lnTo>
                      <a:pt x="136" y="32"/>
                    </a:lnTo>
                    <a:lnTo>
                      <a:pt x="138" y="28"/>
                    </a:lnTo>
                    <a:lnTo>
                      <a:pt x="148" y="18"/>
                    </a:lnTo>
                    <a:lnTo>
                      <a:pt x="148" y="18"/>
                    </a:lnTo>
                    <a:lnTo>
                      <a:pt x="152" y="16"/>
                    </a:lnTo>
                    <a:lnTo>
                      <a:pt x="154" y="18"/>
                    </a:lnTo>
                    <a:lnTo>
                      <a:pt x="216" y="78"/>
                    </a:lnTo>
                    <a:lnTo>
                      <a:pt x="216" y="78"/>
                    </a:lnTo>
                    <a:lnTo>
                      <a:pt x="218" y="82"/>
                    </a:lnTo>
                    <a:lnTo>
                      <a:pt x="216" y="84"/>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09" name="Group 108"/>
            <p:cNvGrpSpPr/>
            <p:nvPr/>
          </p:nvGrpSpPr>
          <p:grpSpPr>
            <a:xfrm>
              <a:off x="3808281" y="1669085"/>
              <a:ext cx="203576" cy="203574"/>
              <a:chOff x="5588000" y="1962150"/>
              <a:chExt cx="406400" cy="406400"/>
            </a:xfrm>
            <a:solidFill>
              <a:schemeClr val="accent1"/>
            </a:solidFill>
          </p:grpSpPr>
          <p:sp>
            <p:nvSpPr>
              <p:cNvPr id="110" name="Freeform 106"/>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1" name="Freeform 109"/>
              <p:cNvSpPr>
                <a:spLocks noEditPoints="1"/>
              </p:cNvSpPr>
              <p:nvPr/>
            </p:nvSpPr>
            <p:spPr bwMode="auto">
              <a:xfrm>
                <a:off x="5702300" y="2076450"/>
                <a:ext cx="177800" cy="177800"/>
              </a:xfrm>
              <a:custGeom>
                <a:avLst/>
                <a:gdLst/>
                <a:ahLst/>
                <a:cxnLst>
                  <a:cxn ang="0">
                    <a:pos x="56" y="0"/>
                  </a:cxn>
                  <a:cxn ang="0">
                    <a:pos x="34" y="4"/>
                  </a:cxn>
                  <a:cxn ang="0">
                    <a:pos x="16" y="16"/>
                  </a:cxn>
                  <a:cxn ang="0">
                    <a:pos x="4" y="34"/>
                  </a:cxn>
                  <a:cxn ang="0">
                    <a:pos x="0" y="56"/>
                  </a:cxn>
                  <a:cxn ang="0">
                    <a:pos x="2" y="68"/>
                  </a:cxn>
                  <a:cxn ang="0">
                    <a:pos x="10" y="88"/>
                  </a:cxn>
                  <a:cxn ang="0">
                    <a:pos x="24" y="102"/>
                  </a:cxn>
                  <a:cxn ang="0">
                    <a:pos x="44" y="110"/>
                  </a:cxn>
                  <a:cxn ang="0">
                    <a:pos x="56" y="112"/>
                  </a:cxn>
                  <a:cxn ang="0">
                    <a:pos x="78" y="108"/>
                  </a:cxn>
                  <a:cxn ang="0">
                    <a:pos x="96" y="96"/>
                  </a:cxn>
                  <a:cxn ang="0">
                    <a:pos x="108" y="78"/>
                  </a:cxn>
                  <a:cxn ang="0">
                    <a:pos x="112" y="56"/>
                  </a:cxn>
                  <a:cxn ang="0">
                    <a:pos x="110" y="44"/>
                  </a:cxn>
                  <a:cxn ang="0">
                    <a:pos x="102" y="24"/>
                  </a:cxn>
                  <a:cxn ang="0">
                    <a:pos x="88" y="10"/>
                  </a:cxn>
                  <a:cxn ang="0">
                    <a:pos x="68" y="2"/>
                  </a:cxn>
                  <a:cxn ang="0">
                    <a:pos x="56" y="104"/>
                  </a:cxn>
                  <a:cxn ang="0">
                    <a:pos x="46" y="104"/>
                  </a:cxn>
                  <a:cxn ang="0">
                    <a:pos x="28" y="96"/>
                  </a:cxn>
                  <a:cxn ang="0">
                    <a:pos x="16" y="84"/>
                  </a:cxn>
                  <a:cxn ang="0">
                    <a:pos x="8" y="66"/>
                  </a:cxn>
                  <a:cxn ang="0">
                    <a:pos x="8" y="56"/>
                  </a:cxn>
                  <a:cxn ang="0">
                    <a:pos x="10" y="36"/>
                  </a:cxn>
                  <a:cxn ang="0">
                    <a:pos x="22" y="22"/>
                  </a:cxn>
                  <a:cxn ang="0">
                    <a:pos x="36" y="10"/>
                  </a:cxn>
                  <a:cxn ang="0">
                    <a:pos x="56" y="6"/>
                  </a:cxn>
                  <a:cxn ang="0">
                    <a:pos x="66" y="8"/>
                  </a:cxn>
                  <a:cxn ang="0">
                    <a:pos x="84" y="16"/>
                  </a:cxn>
                  <a:cxn ang="0">
                    <a:pos x="96" y="28"/>
                  </a:cxn>
                  <a:cxn ang="0">
                    <a:pos x="104" y="46"/>
                  </a:cxn>
                  <a:cxn ang="0">
                    <a:pos x="106" y="56"/>
                  </a:cxn>
                  <a:cxn ang="0">
                    <a:pos x="102" y="76"/>
                  </a:cxn>
                  <a:cxn ang="0">
                    <a:pos x="90" y="90"/>
                  </a:cxn>
                  <a:cxn ang="0">
                    <a:pos x="76" y="102"/>
                  </a:cxn>
                  <a:cxn ang="0">
                    <a:pos x="56" y="104"/>
                  </a:cxn>
                </a:cxnLst>
                <a:rect l="0" t="0" r="r" b="b"/>
                <a:pathLst>
                  <a:path w="112" h="112">
                    <a:moveTo>
                      <a:pt x="56" y="0"/>
                    </a:moveTo>
                    <a:lnTo>
                      <a:pt x="56" y="0"/>
                    </a:lnTo>
                    <a:lnTo>
                      <a:pt x="44" y="2"/>
                    </a:lnTo>
                    <a:lnTo>
                      <a:pt x="34" y="4"/>
                    </a:lnTo>
                    <a:lnTo>
                      <a:pt x="24" y="10"/>
                    </a:lnTo>
                    <a:lnTo>
                      <a:pt x="16" y="16"/>
                    </a:lnTo>
                    <a:lnTo>
                      <a:pt x="10" y="24"/>
                    </a:lnTo>
                    <a:lnTo>
                      <a:pt x="4" y="34"/>
                    </a:lnTo>
                    <a:lnTo>
                      <a:pt x="2" y="44"/>
                    </a:lnTo>
                    <a:lnTo>
                      <a:pt x="0" y="56"/>
                    </a:lnTo>
                    <a:lnTo>
                      <a:pt x="0" y="56"/>
                    </a:lnTo>
                    <a:lnTo>
                      <a:pt x="2" y="68"/>
                    </a:lnTo>
                    <a:lnTo>
                      <a:pt x="4" y="78"/>
                    </a:lnTo>
                    <a:lnTo>
                      <a:pt x="10" y="88"/>
                    </a:lnTo>
                    <a:lnTo>
                      <a:pt x="16" y="96"/>
                    </a:lnTo>
                    <a:lnTo>
                      <a:pt x="24" y="102"/>
                    </a:lnTo>
                    <a:lnTo>
                      <a:pt x="34" y="108"/>
                    </a:lnTo>
                    <a:lnTo>
                      <a:pt x="44" y="110"/>
                    </a:lnTo>
                    <a:lnTo>
                      <a:pt x="56" y="112"/>
                    </a:lnTo>
                    <a:lnTo>
                      <a:pt x="56" y="112"/>
                    </a:lnTo>
                    <a:lnTo>
                      <a:pt x="68" y="110"/>
                    </a:lnTo>
                    <a:lnTo>
                      <a:pt x="78" y="108"/>
                    </a:lnTo>
                    <a:lnTo>
                      <a:pt x="88" y="102"/>
                    </a:lnTo>
                    <a:lnTo>
                      <a:pt x="96" y="96"/>
                    </a:lnTo>
                    <a:lnTo>
                      <a:pt x="102" y="88"/>
                    </a:lnTo>
                    <a:lnTo>
                      <a:pt x="108" y="78"/>
                    </a:lnTo>
                    <a:lnTo>
                      <a:pt x="110" y="68"/>
                    </a:lnTo>
                    <a:lnTo>
                      <a:pt x="112" y="56"/>
                    </a:lnTo>
                    <a:lnTo>
                      <a:pt x="112" y="56"/>
                    </a:lnTo>
                    <a:lnTo>
                      <a:pt x="110" y="44"/>
                    </a:lnTo>
                    <a:lnTo>
                      <a:pt x="108" y="34"/>
                    </a:lnTo>
                    <a:lnTo>
                      <a:pt x="102" y="24"/>
                    </a:lnTo>
                    <a:lnTo>
                      <a:pt x="96" y="16"/>
                    </a:lnTo>
                    <a:lnTo>
                      <a:pt x="88" y="10"/>
                    </a:lnTo>
                    <a:lnTo>
                      <a:pt x="78" y="4"/>
                    </a:lnTo>
                    <a:lnTo>
                      <a:pt x="68" y="2"/>
                    </a:lnTo>
                    <a:lnTo>
                      <a:pt x="56" y="0"/>
                    </a:lnTo>
                    <a:close/>
                    <a:moveTo>
                      <a:pt x="56" y="104"/>
                    </a:moveTo>
                    <a:lnTo>
                      <a:pt x="56" y="104"/>
                    </a:lnTo>
                    <a:lnTo>
                      <a:pt x="46" y="104"/>
                    </a:lnTo>
                    <a:lnTo>
                      <a:pt x="36" y="102"/>
                    </a:lnTo>
                    <a:lnTo>
                      <a:pt x="28" y="96"/>
                    </a:lnTo>
                    <a:lnTo>
                      <a:pt x="22" y="90"/>
                    </a:lnTo>
                    <a:lnTo>
                      <a:pt x="16" y="84"/>
                    </a:lnTo>
                    <a:lnTo>
                      <a:pt x="10" y="76"/>
                    </a:lnTo>
                    <a:lnTo>
                      <a:pt x="8" y="66"/>
                    </a:lnTo>
                    <a:lnTo>
                      <a:pt x="8" y="56"/>
                    </a:lnTo>
                    <a:lnTo>
                      <a:pt x="8" y="56"/>
                    </a:lnTo>
                    <a:lnTo>
                      <a:pt x="8" y="46"/>
                    </a:lnTo>
                    <a:lnTo>
                      <a:pt x="10" y="36"/>
                    </a:lnTo>
                    <a:lnTo>
                      <a:pt x="16" y="28"/>
                    </a:lnTo>
                    <a:lnTo>
                      <a:pt x="22" y="22"/>
                    </a:lnTo>
                    <a:lnTo>
                      <a:pt x="28" y="16"/>
                    </a:lnTo>
                    <a:lnTo>
                      <a:pt x="36" y="10"/>
                    </a:lnTo>
                    <a:lnTo>
                      <a:pt x="46" y="8"/>
                    </a:lnTo>
                    <a:lnTo>
                      <a:pt x="56" y="6"/>
                    </a:lnTo>
                    <a:lnTo>
                      <a:pt x="56" y="6"/>
                    </a:lnTo>
                    <a:lnTo>
                      <a:pt x="66" y="8"/>
                    </a:lnTo>
                    <a:lnTo>
                      <a:pt x="76" y="10"/>
                    </a:lnTo>
                    <a:lnTo>
                      <a:pt x="84" y="16"/>
                    </a:lnTo>
                    <a:lnTo>
                      <a:pt x="90" y="22"/>
                    </a:lnTo>
                    <a:lnTo>
                      <a:pt x="96" y="28"/>
                    </a:lnTo>
                    <a:lnTo>
                      <a:pt x="102" y="36"/>
                    </a:lnTo>
                    <a:lnTo>
                      <a:pt x="104" y="46"/>
                    </a:lnTo>
                    <a:lnTo>
                      <a:pt x="106" y="56"/>
                    </a:lnTo>
                    <a:lnTo>
                      <a:pt x="106" y="56"/>
                    </a:lnTo>
                    <a:lnTo>
                      <a:pt x="104" y="66"/>
                    </a:lnTo>
                    <a:lnTo>
                      <a:pt x="102" y="76"/>
                    </a:lnTo>
                    <a:lnTo>
                      <a:pt x="96" y="84"/>
                    </a:lnTo>
                    <a:lnTo>
                      <a:pt x="90" y="90"/>
                    </a:lnTo>
                    <a:lnTo>
                      <a:pt x="84" y="96"/>
                    </a:lnTo>
                    <a:lnTo>
                      <a:pt x="76" y="102"/>
                    </a:lnTo>
                    <a:lnTo>
                      <a:pt x="66" y="104"/>
                    </a:lnTo>
                    <a:lnTo>
                      <a:pt x="56" y="104"/>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2" name="Freeform 112"/>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13" name="Group 112"/>
            <p:cNvGrpSpPr/>
            <p:nvPr/>
          </p:nvGrpSpPr>
          <p:grpSpPr>
            <a:xfrm>
              <a:off x="2058293" y="1669085"/>
              <a:ext cx="203576" cy="203574"/>
              <a:chOff x="4775200" y="1962150"/>
              <a:chExt cx="406400" cy="406400"/>
            </a:xfrm>
            <a:solidFill>
              <a:schemeClr val="accent1"/>
            </a:solidFill>
          </p:grpSpPr>
          <p:sp>
            <p:nvSpPr>
              <p:cNvPr id="114" name="Freeform 115"/>
              <p:cNvSpPr>
                <a:spLocks noEditPoints="1"/>
              </p:cNvSpPr>
              <p:nvPr/>
            </p:nvSpPr>
            <p:spPr bwMode="auto">
              <a:xfrm>
                <a:off x="4775200" y="1962150"/>
                <a:ext cx="406400" cy="406400"/>
              </a:xfrm>
              <a:custGeom>
                <a:avLst/>
                <a:gdLst/>
                <a:ahLst/>
                <a:cxnLst>
                  <a:cxn ang="0">
                    <a:pos x="160" y="0"/>
                  </a:cxn>
                  <a:cxn ang="0">
                    <a:pos x="122" y="8"/>
                  </a:cxn>
                  <a:cxn ang="0">
                    <a:pos x="92" y="28"/>
                  </a:cxn>
                  <a:cxn ang="0">
                    <a:pos x="72" y="58"/>
                  </a:cxn>
                  <a:cxn ang="0">
                    <a:pos x="64" y="96"/>
                  </a:cxn>
                  <a:cxn ang="0">
                    <a:pos x="64" y="108"/>
                  </a:cxn>
                  <a:cxn ang="0">
                    <a:pos x="70" y="130"/>
                  </a:cxn>
                  <a:cxn ang="0">
                    <a:pos x="8" y="208"/>
                  </a:cxn>
                  <a:cxn ang="0">
                    <a:pos x="8" y="208"/>
                  </a:cxn>
                  <a:cxn ang="0">
                    <a:pos x="0" y="228"/>
                  </a:cxn>
                  <a:cxn ang="0">
                    <a:pos x="2" y="238"/>
                  </a:cxn>
                  <a:cxn ang="0">
                    <a:pos x="18" y="254"/>
                  </a:cxn>
                  <a:cxn ang="0">
                    <a:pos x="28" y="256"/>
                  </a:cxn>
                  <a:cxn ang="0">
                    <a:pos x="48" y="248"/>
                  </a:cxn>
                  <a:cxn ang="0">
                    <a:pos x="116" y="180"/>
                  </a:cxn>
                  <a:cxn ang="0">
                    <a:pos x="126" y="186"/>
                  </a:cxn>
                  <a:cxn ang="0">
                    <a:pos x="148" y="192"/>
                  </a:cxn>
                  <a:cxn ang="0">
                    <a:pos x="160" y="192"/>
                  </a:cxn>
                  <a:cxn ang="0">
                    <a:pos x="198" y="184"/>
                  </a:cxn>
                  <a:cxn ang="0">
                    <a:pos x="228" y="164"/>
                  </a:cxn>
                  <a:cxn ang="0">
                    <a:pos x="248" y="134"/>
                  </a:cxn>
                  <a:cxn ang="0">
                    <a:pos x="256" y="96"/>
                  </a:cxn>
                  <a:cxn ang="0">
                    <a:pos x="254" y="76"/>
                  </a:cxn>
                  <a:cxn ang="0">
                    <a:pos x="240" y="42"/>
                  </a:cxn>
                  <a:cxn ang="0">
                    <a:pos x="214" y="16"/>
                  </a:cxn>
                  <a:cxn ang="0">
                    <a:pos x="180" y="2"/>
                  </a:cxn>
                  <a:cxn ang="0">
                    <a:pos x="38" y="238"/>
                  </a:cxn>
                  <a:cxn ang="0">
                    <a:pos x="34" y="240"/>
                  </a:cxn>
                  <a:cxn ang="0">
                    <a:pos x="28" y="242"/>
                  </a:cxn>
                  <a:cxn ang="0">
                    <a:pos x="18" y="238"/>
                  </a:cxn>
                  <a:cxn ang="0">
                    <a:pos x="14" y="228"/>
                  </a:cxn>
                  <a:cxn ang="0">
                    <a:pos x="16" y="222"/>
                  </a:cxn>
                  <a:cxn ang="0">
                    <a:pos x="18" y="218"/>
                  </a:cxn>
                  <a:cxn ang="0">
                    <a:pos x="82" y="154"/>
                  </a:cxn>
                  <a:cxn ang="0">
                    <a:pos x="102" y="174"/>
                  </a:cxn>
                  <a:cxn ang="0">
                    <a:pos x="160" y="176"/>
                  </a:cxn>
                  <a:cxn ang="0">
                    <a:pos x="144" y="174"/>
                  </a:cxn>
                  <a:cxn ang="0">
                    <a:pos x="116" y="162"/>
                  </a:cxn>
                  <a:cxn ang="0">
                    <a:pos x="94" y="140"/>
                  </a:cxn>
                  <a:cxn ang="0">
                    <a:pos x="82" y="112"/>
                  </a:cxn>
                  <a:cxn ang="0">
                    <a:pos x="80" y="96"/>
                  </a:cxn>
                  <a:cxn ang="0">
                    <a:pos x="86" y="64"/>
                  </a:cxn>
                  <a:cxn ang="0">
                    <a:pos x="104" y="40"/>
                  </a:cxn>
                  <a:cxn ang="0">
                    <a:pos x="128" y="22"/>
                  </a:cxn>
                  <a:cxn ang="0">
                    <a:pos x="160" y="16"/>
                  </a:cxn>
                  <a:cxn ang="0">
                    <a:pos x="176" y="18"/>
                  </a:cxn>
                  <a:cxn ang="0">
                    <a:pos x="204" y="30"/>
                  </a:cxn>
                  <a:cxn ang="0">
                    <a:pos x="226" y="52"/>
                  </a:cxn>
                  <a:cxn ang="0">
                    <a:pos x="238" y="80"/>
                  </a:cxn>
                  <a:cxn ang="0">
                    <a:pos x="240" y="96"/>
                  </a:cxn>
                  <a:cxn ang="0">
                    <a:pos x="234" y="128"/>
                  </a:cxn>
                  <a:cxn ang="0">
                    <a:pos x="216" y="152"/>
                  </a:cxn>
                  <a:cxn ang="0">
                    <a:pos x="192" y="170"/>
                  </a:cxn>
                  <a:cxn ang="0">
                    <a:pos x="160" y="176"/>
                  </a:cxn>
                </a:cxnLst>
                <a:rect l="0" t="0" r="r" b="b"/>
                <a:pathLst>
                  <a:path w="256" h="256">
                    <a:moveTo>
                      <a:pt x="160" y="0"/>
                    </a:moveTo>
                    <a:lnTo>
                      <a:pt x="160" y="0"/>
                    </a:lnTo>
                    <a:lnTo>
                      <a:pt x="140" y="2"/>
                    </a:lnTo>
                    <a:lnTo>
                      <a:pt x="122" y="8"/>
                    </a:lnTo>
                    <a:lnTo>
                      <a:pt x="106" y="16"/>
                    </a:lnTo>
                    <a:lnTo>
                      <a:pt x="92" y="28"/>
                    </a:lnTo>
                    <a:lnTo>
                      <a:pt x="80" y="42"/>
                    </a:lnTo>
                    <a:lnTo>
                      <a:pt x="72" y="58"/>
                    </a:lnTo>
                    <a:lnTo>
                      <a:pt x="66" y="76"/>
                    </a:lnTo>
                    <a:lnTo>
                      <a:pt x="64" y="96"/>
                    </a:lnTo>
                    <a:lnTo>
                      <a:pt x="64" y="96"/>
                    </a:lnTo>
                    <a:lnTo>
                      <a:pt x="64" y="108"/>
                    </a:lnTo>
                    <a:lnTo>
                      <a:pt x="66" y="120"/>
                    </a:lnTo>
                    <a:lnTo>
                      <a:pt x="70" y="130"/>
                    </a:lnTo>
                    <a:lnTo>
                      <a:pt x="76" y="140"/>
                    </a:lnTo>
                    <a:lnTo>
                      <a:pt x="8" y="208"/>
                    </a:lnTo>
                    <a:lnTo>
                      <a:pt x="8" y="208"/>
                    </a:lnTo>
                    <a:lnTo>
                      <a:pt x="8" y="208"/>
                    </a:lnTo>
                    <a:lnTo>
                      <a:pt x="2" y="216"/>
                    </a:lnTo>
                    <a:lnTo>
                      <a:pt x="0" y="228"/>
                    </a:lnTo>
                    <a:lnTo>
                      <a:pt x="0" y="228"/>
                    </a:lnTo>
                    <a:lnTo>
                      <a:pt x="2" y="238"/>
                    </a:lnTo>
                    <a:lnTo>
                      <a:pt x="8" y="248"/>
                    </a:lnTo>
                    <a:lnTo>
                      <a:pt x="18" y="254"/>
                    </a:lnTo>
                    <a:lnTo>
                      <a:pt x="28" y="256"/>
                    </a:lnTo>
                    <a:lnTo>
                      <a:pt x="28" y="256"/>
                    </a:lnTo>
                    <a:lnTo>
                      <a:pt x="40" y="254"/>
                    </a:lnTo>
                    <a:lnTo>
                      <a:pt x="48" y="248"/>
                    </a:lnTo>
                    <a:lnTo>
                      <a:pt x="48" y="248"/>
                    </a:lnTo>
                    <a:lnTo>
                      <a:pt x="116" y="180"/>
                    </a:lnTo>
                    <a:lnTo>
                      <a:pt x="116" y="180"/>
                    </a:lnTo>
                    <a:lnTo>
                      <a:pt x="126" y="186"/>
                    </a:lnTo>
                    <a:lnTo>
                      <a:pt x="136" y="190"/>
                    </a:lnTo>
                    <a:lnTo>
                      <a:pt x="148" y="192"/>
                    </a:lnTo>
                    <a:lnTo>
                      <a:pt x="160" y="192"/>
                    </a:lnTo>
                    <a:lnTo>
                      <a:pt x="160" y="192"/>
                    </a:lnTo>
                    <a:lnTo>
                      <a:pt x="180" y="190"/>
                    </a:lnTo>
                    <a:lnTo>
                      <a:pt x="198" y="184"/>
                    </a:lnTo>
                    <a:lnTo>
                      <a:pt x="214" y="176"/>
                    </a:lnTo>
                    <a:lnTo>
                      <a:pt x="228" y="164"/>
                    </a:lnTo>
                    <a:lnTo>
                      <a:pt x="240" y="150"/>
                    </a:lnTo>
                    <a:lnTo>
                      <a:pt x="248" y="134"/>
                    </a:lnTo>
                    <a:lnTo>
                      <a:pt x="254" y="116"/>
                    </a:lnTo>
                    <a:lnTo>
                      <a:pt x="256" y="96"/>
                    </a:lnTo>
                    <a:lnTo>
                      <a:pt x="256" y="96"/>
                    </a:lnTo>
                    <a:lnTo>
                      <a:pt x="254" y="76"/>
                    </a:lnTo>
                    <a:lnTo>
                      <a:pt x="248" y="58"/>
                    </a:lnTo>
                    <a:lnTo>
                      <a:pt x="240" y="42"/>
                    </a:lnTo>
                    <a:lnTo>
                      <a:pt x="228" y="28"/>
                    </a:lnTo>
                    <a:lnTo>
                      <a:pt x="214" y="16"/>
                    </a:lnTo>
                    <a:lnTo>
                      <a:pt x="198" y="8"/>
                    </a:lnTo>
                    <a:lnTo>
                      <a:pt x="180" y="2"/>
                    </a:lnTo>
                    <a:lnTo>
                      <a:pt x="160" y="0"/>
                    </a:lnTo>
                    <a:close/>
                    <a:moveTo>
                      <a:pt x="38" y="238"/>
                    </a:moveTo>
                    <a:lnTo>
                      <a:pt x="38" y="238"/>
                    </a:lnTo>
                    <a:lnTo>
                      <a:pt x="34" y="240"/>
                    </a:lnTo>
                    <a:lnTo>
                      <a:pt x="28" y="242"/>
                    </a:lnTo>
                    <a:lnTo>
                      <a:pt x="28" y="242"/>
                    </a:lnTo>
                    <a:lnTo>
                      <a:pt x="22" y="240"/>
                    </a:lnTo>
                    <a:lnTo>
                      <a:pt x="18" y="238"/>
                    </a:lnTo>
                    <a:lnTo>
                      <a:pt x="16" y="234"/>
                    </a:lnTo>
                    <a:lnTo>
                      <a:pt x="14" y="228"/>
                    </a:lnTo>
                    <a:lnTo>
                      <a:pt x="14" y="228"/>
                    </a:lnTo>
                    <a:lnTo>
                      <a:pt x="16" y="222"/>
                    </a:lnTo>
                    <a:lnTo>
                      <a:pt x="18" y="218"/>
                    </a:lnTo>
                    <a:lnTo>
                      <a:pt x="18" y="218"/>
                    </a:lnTo>
                    <a:lnTo>
                      <a:pt x="82" y="154"/>
                    </a:lnTo>
                    <a:lnTo>
                      <a:pt x="82" y="154"/>
                    </a:lnTo>
                    <a:lnTo>
                      <a:pt x="92" y="164"/>
                    </a:lnTo>
                    <a:lnTo>
                      <a:pt x="102" y="174"/>
                    </a:lnTo>
                    <a:lnTo>
                      <a:pt x="38" y="238"/>
                    </a:lnTo>
                    <a:close/>
                    <a:moveTo>
                      <a:pt x="160" y="176"/>
                    </a:moveTo>
                    <a:lnTo>
                      <a:pt x="160" y="176"/>
                    </a:lnTo>
                    <a:lnTo>
                      <a:pt x="144" y="174"/>
                    </a:lnTo>
                    <a:lnTo>
                      <a:pt x="128" y="170"/>
                    </a:lnTo>
                    <a:lnTo>
                      <a:pt x="116" y="162"/>
                    </a:lnTo>
                    <a:lnTo>
                      <a:pt x="104" y="152"/>
                    </a:lnTo>
                    <a:lnTo>
                      <a:pt x="94" y="140"/>
                    </a:lnTo>
                    <a:lnTo>
                      <a:pt x="86" y="128"/>
                    </a:lnTo>
                    <a:lnTo>
                      <a:pt x="82" y="112"/>
                    </a:lnTo>
                    <a:lnTo>
                      <a:pt x="80" y="96"/>
                    </a:lnTo>
                    <a:lnTo>
                      <a:pt x="80" y="96"/>
                    </a:lnTo>
                    <a:lnTo>
                      <a:pt x="82" y="80"/>
                    </a:lnTo>
                    <a:lnTo>
                      <a:pt x="86" y="64"/>
                    </a:lnTo>
                    <a:lnTo>
                      <a:pt x="94" y="52"/>
                    </a:lnTo>
                    <a:lnTo>
                      <a:pt x="104" y="40"/>
                    </a:lnTo>
                    <a:lnTo>
                      <a:pt x="116" y="30"/>
                    </a:lnTo>
                    <a:lnTo>
                      <a:pt x="128" y="22"/>
                    </a:lnTo>
                    <a:lnTo>
                      <a:pt x="144" y="18"/>
                    </a:lnTo>
                    <a:lnTo>
                      <a:pt x="160" y="16"/>
                    </a:lnTo>
                    <a:lnTo>
                      <a:pt x="160" y="16"/>
                    </a:lnTo>
                    <a:lnTo>
                      <a:pt x="176" y="18"/>
                    </a:lnTo>
                    <a:lnTo>
                      <a:pt x="192" y="22"/>
                    </a:lnTo>
                    <a:lnTo>
                      <a:pt x="204" y="30"/>
                    </a:lnTo>
                    <a:lnTo>
                      <a:pt x="216" y="40"/>
                    </a:lnTo>
                    <a:lnTo>
                      <a:pt x="226" y="52"/>
                    </a:lnTo>
                    <a:lnTo>
                      <a:pt x="234" y="64"/>
                    </a:lnTo>
                    <a:lnTo>
                      <a:pt x="238" y="80"/>
                    </a:lnTo>
                    <a:lnTo>
                      <a:pt x="240" y="96"/>
                    </a:lnTo>
                    <a:lnTo>
                      <a:pt x="240" y="96"/>
                    </a:lnTo>
                    <a:lnTo>
                      <a:pt x="238" y="112"/>
                    </a:lnTo>
                    <a:lnTo>
                      <a:pt x="234" y="128"/>
                    </a:lnTo>
                    <a:lnTo>
                      <a:pt x="226" y="140"/>
                    </a:lnTo>
                    <a:lnTo>
                      <a:pt x="216" y="152"/>
                    </a:lnTo>
                    <a:lnTo>
                      <a:pt x="204" y="162"/>
                    </a:lnTo>
                    <a:lnTo>
                      <a:pt x="192" y="170"/>
                    </a:lnTo>
                    <a:lnTo>
                      <a:pt x="176" y="174"/>
                    </a:lnTo>
                    <a:lnTo>
                      <a:pt x="160" y="176"/>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5" name="Freeform 119"/>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close/>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6" name="Freeform 120"/>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path>
                </a:pathLst>
              </a:custGeom>
              <a:grpFill/>
              <a:ln w="9525">
                <a:noFill/>
                <a:round/>
              </a:ln>
            </p:spPr>
            <p:txBody>
              <a:bodyPr vert="horz" wrap="square" lIns="121920" tIns="60960" rIns="121920" bIns="60960" numCol="1" anchor="t" anchorCtr="0" compatLnSpc="1"/>
              <a:lstStyle/>
              <a:p>
                <a:endParaRPr lang="ar-SA" sz="240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117" name="Isosceles Triangle 116"/>
            <p:cNvSpPr/>
            <p:nvPr/>
          </p:nvSpPr>
          <p:spPr>
            <a:xfrm>
              <a:off x="5680788" y="2564350"/>
              <a:ext cx="997111" cy="859578"/>
            </a:xfrm>
            <a:prstGeom prst="triangl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8" name="TextBox 117"/>
            <p:cNvSpPr txBox="1"/>
            <p:nvPr/>
          </p:nvSpPr>
          <p:spPr>
            <a:xfrm>
              <a:off x="5773734" y="1951747"/>
              <a:ext cx="811216" cy="122873"/>
            </a:xfrm>
            <a:prstGeom prst="rect">
              <a:avLst/>
            </a:prstGeom>
            <a:noFill/>
          </p:spPr>
          <p:txBody>
            <a:bodyPr wrap="square" lIns="0" tIns="0" rIns="0" bIns="0" rtlCol="0">
              <a:spAutoFit/>
            </a:bodyPr>
            <a:lstStyle/>
            <a:p>
              <a:pPr algn="ctr"/>
              <a:r>
                <a:rPr lang="en-US" sz="106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Development</a:t>
              </a:r>
            </a:p>
          </p:txBody>
        </p:sp>
        <p:cxnSp>
          <p:nvCxnSpPr>
            <p:cNvPr id="119" name="Straight Connector 118"/>
            <p:cNvCxnSpPr/>
            <p:nvPr/>
          </p:nvCxnSpPr>
          <p:spPr>
            <a:xfrm flipV="1">
              <a:off x="6179342" y="2113499"/>
              <a:ext cx="0" cy="421315"/>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8" name="Group 6_1">
            <a:extLst>
              <a:ext uri="{FF2B5EF4-FFF2-40B4-BE49-F238E27FC236}">
                <a16:creationId xmlns:a16="http://schemas.microsoft.com/office/drawing/2014/main" id="{3928BFF5-D0C5-4279-8015-AE45E2A9C360}"/>
              </a:ext>
            </a:extLst>
          </p:cNvPr>
          <p:cNvGrpSpPr/>
          <p:nvPr/>
        </p:nvGrpSpPr>
        <p:grpSpPr>
          <a:xfrm>
            <a:off x="-2" y="303282"/>
            <a:ext cx="5294506" cy="707886"/>
            <a:chOff x="-2" y="303282"/>
            <a:chExt cx="5294506" cy="707886"/>
          </a:xfrm>
        </p:grpSpPr>
        <p:sp>
          <p:nvSpPr>
            <p:cNvPr id="69" name="矩形 68">
              <a:extLst>
                <a:ext uri="{FF2B5EF4-FFF2-40B4-BE49-F238E27FC236}">
                  <a16:creationId xmlns:a16="http://schemas.microsoft.com/office/drawing/2014/main" id="{E21180A7-035B-4B7A-8A82-AE3C649A2796}"/>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3" name="文本框 72">
              <a:extLst>
                <a:ext uri="{FF2B5EF4-FFF2-40B4-BE49-F238E27FC236}">
                  <a16:creationId xmlns:a16="http://schemas.microsoft.com/office/drawing/2014/main" id="{CFF05559-E156-4343-A455-E40664E31836}"/>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规划展望</a:t>
              </a:r>
            </a:p>
          </p:txBody>
        </p:sp>
      </p:grpSp>
      <p:pic>
        <p:nvPicPr>
          <p:cNvPr id="2" name="图片 1">
            <a:extLst>
              <a:ext uri="{FF2B5EF4-FFF2-40B4-BE49-F238E27FC236}">
                <a16:creationId xmlns:a16="http://schemas.microsoft.com/office/drawing/2014/main" id="{3D802A83-1A1A-498D-A180-3EC475EEA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fade">
                                      <p:cBhvr>
                                        <p:cTn id="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01068" y="3112939"/>
            <a:ext cx="1945355" cy="575003"/>
            <a:chOff x="825801" y="2334704"/>
            <a:chExt cx="1459016" cy="431252"/>
          </a:xfrm>
        </p:grpSpPr>
        <p:sp>
          <p:nvSpPr>
            <p:cNvPr id="60" name="TextBox 59"/>
            <p:cNvSpPr txBox="1"/>
            <p:nvPr/>
          </p:nvSpPr>
          <p:spPr>
            <a:xfrm>
              <a:off x="825801" y="2518306"/>
              <a:ext cx="1459016" cy="247650"/>
            </a:xfrm>
            <a:prstGeom prst="rect">
              <a:avLst/>
            </a:prstGeom>
            <a:noFill/>
          </p:spPr>
          <p:txBody>
            <a:bodyPr wrap="square" lIns="0" tIns="0" rIns="0" bIns="0" rtlCol="0">
              <a:spAutoFit/>
            </a:bodyPr>
            <a:lstStyle/>
            <a:p>
              <a:pPr algn="ct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a:t>
              </a:r>
            </a:p>
          </p:txBody>
        </p:sp>
        <p:sp>
          <p:nvSpPr>
            <p:cNvPr id="61" name="TextBox 60"/>
            <p:cNvSpPr txBox="1"/>
            <p:nvPr/>
          </p:nvSpPr>
          <p:spPr>
            <a:xfrm>
              <a:off x="825849" y="2334704"/>
              <a:ext cx="1458940" cy="154305"/>
            </a:xfrm>
            <a:prstGeom prst="rect">
              <a:avLst/>
            </a:prstGeom>
            <a:noFill/>
          </p:spPr>
          <p:txBody>
            <a:bodyPr wrap="square" lIns="0" tIns="0" rIns="0" bIns="0" rtlCol="0">
              <a:spAutoFit/>
            </a:bodyPr>
            <a:lstStyle/>
            <a:p>
              <a:pPr algn="ctr"/>
              <a:r>
                <a:rPr lang="en-US" sz="1335" b="1" cap="all" spc="20"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research</a:t>
              </a:r>
            </a:p>
          </p:txBody>
        </p:sp>
      </p:grpSp>
      <p:grpSp>
        <p:nvGrpSpPr>
          <p:cNvPr id="5" name="Group 4"/>
          <p:cNvGrpSpPr/>
          <p:nvPr/>
        </p:nvGrpSpPr>
        <p:grpSpPr>
          <a:xfrm>
            <a:off x="3917221" y="5005311"/>
            <a:ext cx="1945355" cy="575003"/>
            <a:chOff x="2937916" y="3753983"/>
            <a:chExt cx="1459016" cy="431252"/>
          </a:xfrm>
        </p:grpSpPr>
        <p:sp>
          <p:nvSpPr>
            <p:cNvPr id="86" name="TextBox 85"/>
            <p:cNvSpPr txBox="1"/>
            <p:nvPr/>
          </p:nvSpPr>
          <p:spPr>
            <a:xfrm>
              <a:off x="2937916" y="3937585"/>
              <a:ext cx="1459016" cy="247650"/>
            </a:xfrm>
            <a:prstGeom prst="rect">
              <a:avLst/>
            </a:prstGeom>
            <a:noFill/>
          </p:spPr>
          <p:txBody>
            <a:bodyPr wrap="square" lIns="0" tIns="0" rIns="0" bIns="0" rtlCol="0">
              <a:spAutoFit/>
            </a:bodyPr>
            <a:lstStyle/>
            <a:p>
              <a:pPr algn="ct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a:t>
              </a:r>
            </a:p>
          </p:txBody>
        </p:sp>
        <p:sp>
          <p:nvSpPr>
            <p:cNvPr id="87" name="TextBox 86"/>
            <p:cNvSpPr txBox="1"/>
            <p:nvPr/>
          </p:nvSpPr>
          <p:spPr>
            <a:xfrm>
              <a:off x="2937964" y="3753983"/>
              <a:ext cx="1458940" cy="154305"/>
            </a:xfrm>
            <a:prstGeom prst="rect">
              <a:avLst/>
            </a:prstGeom>
            <a:noFill/>
          </p:spPr>
          <p:txBody>
            <a:bodyPr wrap="square" lIns="0" tIns="0" rIns="0" bIns="0" rtlCol="0">
              <a:spAutoFit/>
            </a:bodyPr>
            <a:lstStyle/>
            <a:p>
              <a:pPr algn="ctr"/>
              <a:r>
                <a:rPr lang="en-US" sz="1335" b="1" cap="all" spc="20"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plan</a:t>
              </a:r>
            </a:p>
          </p:txBody>
        </p:sp>
      </p:grpSp>
      <p:grpSp>
        <p:nvGrpSpPr>
          <p:cNvPr id="8" name="Group 7"/>
          <p:cNvGrpSpPr/>
          <p:nvPr/>
        </p:nvGrpSpPr>
        <p:grpSpPr>
          <a:xfrm>
            <a:off x="6991047" y="2131976"/>
            <a:ext cx="1945355" cy="575003"/>
            <a:chOff x="5243285" y="1598982"/>
            <a:chExt cx="1459016" cy="431252"/>
          </a:xfrm>
        </p:grpSpPr>
        <p:sp>
          <p:nvSpPr>
            <p:cNvPr id="88" name="TextBox 87"/>
            <p:cNvSpPr txBox="1"/>
            <p:nvPr/>
          </p:nvSpPr>
          <p:spPr>
            <a:xfrm>
              <a:off x="5243285" y="1782584"/>
              <a:ext cx="1459016" cy="247650"/>
            </a:xfrm>
            <a:prstGeom prst="rect">
              <a:avLst/>
            </a:prstGeom>
            <a:noFill/>
          </p:spPr>
          <p:txBody>
            <a:bodyPr wrap="square" lIns="0" tIns="0" rIns="0" bIns="0" rtlCol="0">
              <a:spAutoFit/>
            </a:bodyPr>
            <a:lstStyle/>
            <a:p>
              <a:pPr algn="ct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a:t>
              </a:r>
            </a:p>
          </p:txBody>
        </p:sp>
        <p:sp>
          <p:nvSpPr>
            <p:cNvPr id="89" name="TextBox 88"/>
            <p:cNvSpPr txBox="1"/>
            <p:nvPr/>
          </p:nvSpPr>
          <p:spPr>
            <a:xfrm>
              <a:off x="5243333" y="1598982"/>
              <a:ext cx="1458940" cy="154305"/>
            </a:xfrm>
            <a:prstGeom prst="rect">
              <a:avLst/>
            </a:prstGeom>
            <a:noFill/>
          </p:spPr>
          <p:txBody>
            <a:bodyPr wrap="square" lIns="0" tIns="0" rIns="0" bIns="0" rtlCol="0">
              <a:spAutoFit/>
            </a:bodyPr>
            <a:lstStyle/>
            <a:p>
              <a:pPr algn="ctr"/>
              <a:r>
                <a:rPr lang="en-US" sz="1335" b="1" cap="all" spc="20"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Design &amp; layout</a:t>
              </a:r>
            </a:p>
          </p:txBody>
        </p:sp>
      </p:grpSp>
      <p:grpSp>
        <p:nvGrpSpPr>
          <p:cNvPr id="6" name="Group 5"/>
          <p:cNvGrpSpPr/>
          <p:nvPr/>
        </p:nvGrpSpPr>
        <p:grpSpPr>
          <a:xfrm>
            <a:off x="6321755" y="5005311"/>
            <a:ext cx="1945355" cy="575003"/>
            <a:chOff x="4741316" y="3753983"/>
            <a:chExt cx="1459016" cy="431252"/>
          </a:xfrm>
        </p:grpSpPr>
        <p:sp>
          <p:nvSpPr>
            <p:cNvPr id="90" name="TextBox 89"/>
            <p:cNvSpPr txBox="1"/>
            <p:nvPr/>
          </p:nvSpPr>
          <p:spPr>
            <a:xfrm>
              <a:off x="4741316" y="3937585"/>
              <a:ext cx="1459016" cy="247650"/>
            </a:xfrm>
            <a:prstGeom prst="rect">
              <a:avLst/>
            </a:prstGeom>
            <a:noFill/>
          </p:spPr>
          <p:txBody>
            <a:bodyPr wrap="square" lIns="0" tIns="0" rIns="0" bIns="0" rtlCol="0">
              <a:spAutoFit/>
            </a:bodyPr>
            <a:lstStyle/>
            <a:p>
              <a:pPr algn="ct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a:t>
              </a:r>
            </a:p>
          </p:txBody>
        </p:sp>
        <p:sp>
          <p:nvSpPr>
            <p:cNvPr id="91" name="TextBox 90"/>
            <p:cNvSpPr txBox="1"/>
            <p:nvPr/>
          </p:nvSpPr>
          <p:spPr>
            <a:xfrm>
              <a:off x="4741364" y="3753983"/>
              <a:ext cx="1458940" cy="154305"/>
            </a:xfrm>
            <a:prstGeom prst="rect">
              <a:avLst/>
            </a:prstGeom>
            <a:noFill/>
          </p:spPr>
          <p:txBody>
            <a:bodyPr wrap="square" lIns="0" tIns="0" rIns="0" bIns="0" rtlCol="0">
              <a:spAutoFit/>
            </a:bodyPr>
            <a:lstStyle/>
            <a:p>
              <a:pPr algn="ctr"/>
              <a:r>
                <a:rPr lang="en-US" sz="1335" b="1" cap="all" spc="20"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development</a:t>
              </a:r>
            </a:p>
          </p:txBody>
        </p:sp>
      </p:grpSp>
      <p:grpSp>
        <p:nvGrpSpPr>
          <p:cNvPr id="7" name="Group 6"/>
          <p:cNvGrpSpPr/>
          <p:nvPr/>
        </p:nvGrpSpPr>
        <p:grpSpPr>
          <a:xfrm>
            <a:off x="9025365" y="3207356"/>
            <a:ext cx="1945355" cy="575003"/>
            <a:chOff x="6769024" y="2405517"/>
            <a:chExt cx="1459016" cy="431252"/>
          </a:xfrm>
        </p:grpSpPr>
        <p:sp>
          <p:nvSpPr>
            <p:cNvPr id="92" name="TextBox 91"/>
            <p:cNvSpPr txBox="1"/>
            <p:nvPr/>
          </p:nvSpPr>
          <p:spPr>
            <a:xfrm>
              <a:off x="6769024" y="2589119"/>
              <a:ext cx="1459016" cy="247650"/>
            </a:xfrm>
            <a:prstGeom prst="rect">
              <a:avLst/>
            </a:prstGeom>
            <a:noFill/>
          </p:spPr>
          <p:txBody>
            <a:bodyPr wrap="square" lIns="0" tIns="0" rIns="0" bIns="0" rtlCol="0">
              <a:spAutoFit/>
            </a:bodyPr>
            <a:lstStyle/>
            <a:p>
              <a:pPr algn="ct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a:t>
              </a:r>
            </a:p>
          </p:txBody>
        </p:sp>
        <p:sp>
          <p:nvSpPr>
            <p:cNvPr id="93" name="TextBox 92"/>
            <p:cNvSpPr txBox="1"/>
            <p:nvPr/>
          </p:nvSpPr>
          <p:spPr>
            <a:xfrm>
              <a:off x="6769072" y="2405517"/>
              <a:ext cx="1458940" cy="154305"/>
            </a:xfrm>
            <a:prstGeom prst="rect">
              <a:avLst/>
            </a:prstGeom>
            <a:noFill/>
          </p:spPr>
          <p:txBody>
            <a:bodyPr wrap="square" lIns="0" tIns="0" rIns="0" bIns="0" rtlCol="0">
              <a:spAutoFit/>
            </a:bodyPr>
            <a:lstStyle/>
            <a:p>
              <a:pPr algn="ctr"/>
              <a:r>
                <a:rPr lang="en-US" sz="1335" b="1" cap="all" spc="20"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test &amp; launch</a:t>
              </a:r>
            </a:p>
          </p:txBody>
        </p:sp>
      </p:grpSp>
      <p:grpSp>
        <p:nvGrpSpPr>
          <p:cNvPr id="10" name="Group 9"/>
          <p:cNvGrpSpPr/>
          <p:nvPr/>
        </p:nvGrpSpPr>
        <p:grpSpPr>
          <a:xfrm>
            <a:off x="3157151" y="2347561"/>
            <a:ext cx="5500323" cy="2469291"/>
            <a:chOff x="2367863" y="1760671"/>
            <a:chExt cx="4125242" cy="1851968"/>
          </a:xfrm>
        </p:grpSpPr>
        <p:grpSp>
          <p:nvGrpSpPr>
            <p:cNvPr id="85" name="Group 84"/>
            <p:cNvGrpSpPr/>
            <p:nvPr/>
          </p:nvGrpSpPr>
          <p:grpSpPr>
            <a:xfrm>
              <a:off x="2367863" y="1760671"/>
              <a:ext cx="4125242" cy="1851968"/>
              <a:chOff x="2208176" y="1810143"/>
              <a:chExt cx="4444616" cy="1995346"/>
            </a:xfrm>
          </p:grpSpPr>
          <p:sp>
            <p:nvSpPr>
              <p:cNvPr id="42" name="Freeform 5"/>
              <p:cNvSpPr/>
              <p:nvPr/>
            </p:nvSpPr>
            <p:spPr bwMode="auto">
              <a:xfrm>
                <a:off x="3817787" y="1810143"/>
                <a:ext cx="572308" cy="636301"/>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accent5"/>
              </a:solidFill>
              <a:ln w="1588">
                <a:noFill/>
                <a:prstDash val="solid"/>
                <a:round/>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63" name="Group 62"/>
              <p:cNvGrpSpPr/>
              <p:nvPr/>
            </p:nvGrpSpPr>
            <p:grpSpPr>
              <a:xfrm>
                <a:off x="2289022" y="2249470"/>
                <a:ext cx="959786" cy="957555"/>
                <a:chOff x="3366319" y="2012677"/>
                <a:chExt cx="959786" cy="957555"/>
              </a:xfrm>
            </p:grpSpPr>
            <p:sp>
              <p:nvSpPr>
                <p:cNvPr id="38"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4" name="Oval 43"/>
                <p:cNvSpPr/>
                <p:nvPr/>
              </p:nvSpPr>
              <p:spPr>
                <a:xfrm>
                  <a:off x="3573292" y="2217611"/>
                  <a:ext cx="547690" cy="5476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64" name="Group 63"/>
              <p:cNvGrpSpPr/>
              <p:nvPr/>
            </p:nvGrpSpPr>
            <p:grpSpPr>
              <a:xfrm rot="21110908">
                <a:off x="3127222" y="2765937"/>
                <a:ext cx="959786" cy="957555"/>
                <a:chOff x="3366319" y="2012677"/>
                <a:chExt cx="959786" cy="957555"/>
              </a:xfrm>
            </p:grpSpPr>
            <p:sp>
              <p:nvSpPr>
                <p:cNvPr id="65"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6" name="Oval 65"/>
                <p:cNvSpPr/>
                <p:nvPr/>
              </p:nvSpPr>
              <p:spPr>
                <a:xfrm>
                  <a:off x="3573292" y="2217611"/>
                  <a:ext cx="547690" cy="5476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67" name="Group 66"/>
              <p:cNvGrpSpPr/>
              <p:nvPr/>
            </p:nvGrpSpPr>
            <p:grpSpPr>
              <a:xfrm>
                <a:off x="3920972" y="1930322"/>
                <a:ext cx="1279678" cy="1276703"/>
                <a:chOff x="3366319" y="2012677"/>
                <a:chExt cx="959786" cy="957555"/>
              </a:xfrm>
            </p:grpSpPr>
            <p:sp>
              <p:nvSpPr>
                <p:cNvPr id="68"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9" name="Oval 68"/>
                <p:cNvSpPr/>
                <p:nvPr/>
              </p:nvSpPr>
              <p:spPr>
                <a:xfrm>
                  <a:off x="3573292" y="2217611"/>
                  <a:ext cx="547690" cy="5476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6" name="Group 75"/>
              <p:cNvGrpSpPr/>
              <p:nvPr/>
            </p:nvGrpSpPr>
            <p:grpSpPr>
              <a:xfrm rot="21110908">
                <a:off x="5013647" y="2765937"/>
                <a:ext cx="959786" cy="957555"/>
                <a:chOff x="3366319" y="2012677"/>
                <a:chExt cx="959786" cy="957555"/>
              </a:xfrm>
            </p:grpSpPr>
            <p:sp>
              <p:nvSpPr>
                <p:cNvPr id="77"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8" name="Oval 77"/>
                <p:cNvSpPr/>
                <p:nvPr/>
              </p:nvSpPr>
              <p:spPr>
                <a:xfrm>
                  <a:off x="3573292" y="2217611"/>
                  <a:ext cx="547690" cy="5476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9" name="Group 78"/>
              <p:cNvGrpSpPr/>
              <p:nvPr/>
            </p:nvGrpSpPr>
            <p:grpSpPr>
              <a:xfrm>
                <a:off x="5898417" y="2454404"/>
                <a:ext cx="754375" cy="752621"/>
                <a:chOff x="3366319" y="2012677"/>
                <a:chExt cx="959786" cy="957555"/>
              </a:xfrm>
            </p:grpSpPr>
            <p:sp>
              <p:nvSpPr>
                <p:cNvPr id="80" name="Freeform 8"/>
                <p:cNvSpPr>
                  <a:spLocks noEditPoints="1"/>
                </p:cNvSpPr>
                <p:nvPr/>
              </p:nvSpPr>
              <p:spPr bwMode="auto">
                <a:xfrm>
                  <a:off x="3366319" y="2012677"/>
                  <a:ext cx="959786" cy="957555"/>
                </a:xfrm>
                <a:custGeom>
                  <a:avLst/>
                  <a:gdLst>
                    <a:gd name="T0" fmla="*/ 1487 w 1607"/>
                    <a:gd name="T1" fmla="*/ 924 h 1599"/>
                    <a:gd name="T2" fmla="*/ 1604 w 1607"/>
                    <a:gd name="T3" fmla="*/ 865 h 1599"/>
                    <a:gd name="T4" fmla="*/ 1495 w 1607"/>
                    <a:gd name="T5" fmla="*/ 724 h 1599"/>
                    <a:gd name="T6" fmla="*/ 1578 w 1607"/>
                    <a:gd name="T7" fmla="*/ 587 h 1599"/>
                    <a:gd name="T8" fmla="*/ 1427 w 1607"/>
                    <a:gd name="T9" fmla="*/ 492 h 1599"/>
                    <a:gd name="T10" fmla="*/ 1459 w 1607"/>
                    <a:gd name="T11" fmla="*/ 335 h 1599"/>
                    <a:gd name="T12" fmla="*/ 1284 w 1607"/>
                    <a:gd name="T13" fmla="*/ 297 h 1599"/>
                    <a:gd name="T14" fmla="*/ 1260 w 1607"/>
                    <a:gd name="T15" fmla="*/ 139 h 1599"/>
                    <a:gd name="T16" fmla="*/ 1084 w 1607"/>
                    <a:gd name="T17" fmla="*/ 163 h 1599"/>
                    <a:gd name="T18" fmla="*/ 1007 w 1607"/>
                    <a:gd name="T19" fmla="*/ 23 h 1599"/>
                    <a:gd name="T20" fmla="*/ 886 w 1607"/>
                    <a:gd name="T21" fmla="*/ 1 h 1599"/>
                    <a:gd name="T22" fmla="*/ 765 w 1607"/>
                    <a:gd name="T23" fmla="*/ 105 h 1599"/>
                    <a:gd name="T24" fmla="*/ 608 w 1607"/>
                    <a:gd name="T25" fmla="*/ 20 h 1599"/>
                    <a:gd name="T26" fmla="*/ 530 w 1607"/>
                    <a:gd name="T27" fmla="*/ 160 h 1599"/>
                    <a:gd name="T28" fmla="*/ 353 w 1607"/>
                    <a:gd name="T29" fmla="*/ 134 h 1599"/>
                    <a:gd name="T30" fmla="*/ 328 w 1607"/>
                    <a:gd name="T31" fmla="*/ 292 h 1599"/>
                    <a:gd name="T32" fmla="*/ 153 w 1607"/>
                    <a:gd name="T33" fmla="*/ 328 h 1599"/>
                    <a:gd name="T34" fmla="*/ 183 w 1607"/>
                    <a:gd name="T35" fmla="*/ 486 h 1599"/>
                    <a:gd name="T36" fmla="*/ 31 w 1607"/>
                    <a:gd name="T37" fmla="*/ 579 h 1599"/>
                    <a:gd name="T38" fmla="*/ 119 w 1607"/>
                    <a:gd name="T39" fmla="*/ 675 h 1599"/>
                    <a:gd name="T40" fmla="*/ 3 w 1607"/>
                    <a:gd name="T41" fmla="*/ 734 h 1599"/>
                    <a:gd name="T42" fmla="*/ 112 w 1607"/>
                    <a:gd name="T43" fmla="*/ 875 h 1599"/>
                    <a:gd name="T44" fmla="*/ 29 w 1607"/>
                    <a:gd name="T45" fmla="*/ 1011 h 1599"/>
                    <a:gd name="T46" fmla="*/ 180 w 1607"/>
                    <a:gd name="T47" fmla="*/ 1107 h 1599"/>
                    <a:gd name="T48" fmla="*/ 148 w 1607"/>
                    <a:gd name="T49" fmla="*/ 1263 h 1599"/>
                    <a:gd name="T50" fmla="*/ 322 w 1607"/>
                    <a:gd name="T51" fmla="*/ 1301 h 1599"/>
                    <a:gd name="T52" fmla="*/ 346 w 1607"/>
                    <a:gd name="T53" fmla="*/ 1460 h 1599"/>
                    <a:gd name="T54" fmla="*/ 523 w 1607"/>
                    <a:gd name="T55" fmla="*/ 1436 h 1599"/>
                    <a:gd name="T56" fmla="*/ 600 w 1607"/>
                    <a:gd name="T57" fmla="*/ 1576 h 1599"/>
                    <a:gd name="T58" fmla="*/ 721 w 1607"/>
                    <a:gd name="T59" fmla="*/ 1598 h 1599"/>
                    <a:gd name="T60" fmla="*/ 842 w 1607"/>
                    <a:gd name="T61" fmla="*/ 1494 h 1599"/>
                    <a:gd name="T62" fmla="*/ 999 w 1607"/>
                    <a:gd name="T63" fmla="*/ 1578 h 1599"/>
                    <a:gd name="T64" fmla="*/ 1077 w 1607"/>
                    <a:gd name="T65" fmla="*/ 1439 h 1599"/>
                    <a:gd name="T66" fmla="*/ 1253 w 1607"/>
                    <a:gd name="T67" fmla="*/ 1464 h 1599"/>
                    <a:gd name="T68" fmla="*/ 1279 w 1607"/>
                    <a:gd name="T69" fmla="*/ 1306 h 1599"/>
                    <a:gd name="T70" fmla="*/ 1454 w 1607"/>
                    <a:gd name="T71" fmla="*/ 1270 h 1599"/>
                    <a:gd name="T72" fmla="*/ 1424 w 1607"/>
                    <a:gd name="T73" fmla="*/ 1113 h 1599"/>
                    <a:gd name="T74" fmla="*/ 1576 w 1607"/>
                    <a:gd name="T75" fmla="*/ 1019 h 1599"/>
                    <a:gd name="T76" fmla="*/ 700 w 1607"/>
                    <a:gd name="T77" fmla="*/ 1370 h 1599"/>
                    <a:gd name="T78" fmla="*/ 907 w 1607"/>
                    <a:gd name="T79" fmla="*/ 228 h 1599"/>
                    <a:gd name="T80" fmla="*/ 700 w 1607"/>
                    <a:gd name="T81" fmla="*/ 1370 h 1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7" h="1599">
                      <a:moveTo>
                        <a:pt x="1479" y="965"/>
                      </a:moveTo>
                      <a:cubicBezTo>
                        <a:pt x="1482" y="951"/>
                        <a:pt x="1485" y="937"/>
                        <a:pt x="1487" y="924"/>
                      </a:cubicBezTo>
                      <a:cubicBezTo>
                        <a:pt x="1490" y="910"/>
                        <a:pt x="1492" y="896"/>
                        <a:pt x="1494" y="882"/>
                      </a:cubicBezTo>
                      <a:cubicBezTo>
                        <a:pt x="1535" y="881"/>
                        <a:pt x="1573" y="875"/>
                        <a:pt x="1604" y="865"/>
                      </a:cubicBezTo>
                      <a:cubicBezTo>
                        <a:pt x="1607" y="824"/>
                        <a:pt x="1607" y="782"/>
                        <a:pt x="1604" y="742"/>
                      </a:cubicBezTo>
                      <a:cubicBezTo>
                        <a:pt x="1574" y="731"/>
                        <a:pt x="1536" y="725"/>
                        <a:pt x="1495" y="724"/>
                      </a:cubicBezTo>
                      <a:cubicBezTo>
                        <a:pt x="1492" y="696"/>
                        <a:pt x="1487" y="668"/>
                        <a:pt x="1481" y="641"/>
                      </a:cubicBezTo>
                      <a:cubicBezTo>
                        <a:pt x="1519" y="626"/>
                        <a:pt x="1553" y="607"/>
                        <a:pt x="1578" y="587"/>
                      </a:cubicBezTo>
                      <a:cubicBezTo>
                        <a:pt x="1567" y="547"/>
                        <a:pt x="1553" y="509"/>
                        <a:pt x="1536" y="472"/>
                      </a:cubicBezTo>
                      <a:cubicBezTo>
                        <a:pt x="1504" y="472"/>
                        <a:pt x="1466" y="479"/>
                        <a:pt x="1427" y="492"/>
                      </a:cubicBezTo>
                      <a:cubicBezTo>
                        <a:pt x="1415" y="467"/>
                        <a:pt x="1401" y="442"/>
                        <a:pt x="1385" y="419"/>
                      </a:cubicBezTo>
                      <a:cubicBezTo>
                        <a:pt x="1417" y="392"/>
                        <a:pt x="1442" y="362"/>
                        <a:pt x="1459" y="335"/>
                      </a:cubicBezTo>
                      <a:cubicBezTo>
                        <a:pt x="1435" y="302"/>
                        <a:pt x="1409" y="270"/>
                        <a:pt x="1380" y="241"/>
                      </a:cubicBezTo>
                      <a:cubicBezTo>
                        <a:pt x="1350" y="252"/>
                        <a:pt x="1317" y="271"/>
                        <a:pt x="1284" y="297"/>
                      </a:cubicBezTo>
                      <a:cubicBezTo>
                        <a:pt x="1264" y="278"/>
                        <a:pt x="1243" y="260"/>
                        <a:pt x="1220" y="243"/>
                      </a:cubicBezTo>
                      <a:cubicBezTo>
                        <a:pt x="1240" y="206"/>
                        <a:pt x="1254" y="170"/>
                        <a:pt x="1260" y="139"/>
                      </a:cubicBezTo>
                      <a:cubicBezTo>
                        <a:pt x="1227" y="116"/>
                        <a:pt x="1192" y="95"/>
                        <a:pt x="1154" y="77"/>
                      </a:cubicBezTo>
                      <a:cubicBezTo>
                        <a:pt x="1130" y="98"/>
                        <a:pt x="1105" y="127"/>
                        <a:pt x="1084" y="163"/>
                      </a:cubicBezTo>
                      <a:cubicBezTo>
                        <a:pt x="1058" y="152"/>
                        <a:pt x="1032" y="142"/>
                        <a:pt x="1005" y="134"/>
                      </a:cubicBezTo>
                      <a:cubicBezTo>
                        <a:pt x="1011" y="93"/>
                        <a:pt x="1012" y="54"/>
                        <a:pt x="1007" y="23"/>
                      </a:cubicBezTo>
                      <a:cubicBezTo>
                        <a:pt x="987" y="17"/>
                        <a:pt x="967" y="13"/>
                        <a:pt x="947" y="9"/>
                      </a:cubicBezTo>
                      <a:cubicBezTo>
                        <a:pt x="927" y="6"/>
                        <a:pt x="906" y="3"/>
                        <a:pt x="886" y="1"/>
                      </a:cubicBezTo>
                      <a:cubicBezTo>
                        <a:pt x="870" y="29"/>
                        <a:pt x="857" y="65"/>
                        <a:pt x="849" y="106"/>
                      </a:cubicBezTo>
                      <a:cubicBezTo>
                        <a:pt x="821" y="104"/>
                        <a:pt x="793" y="103"/>
                        <a:pt x="765" y="105"/>
                      </a:cubicBezTo>
                      <a:cubicBezTo>
                        <a:pt x="757" y="64"/>
                        <a:pt x="744" y="28"/>
                        <a:pt x="729" y="0"/>
                      </a:cubicBezTo>
                      <a:cubicBezTo>
                        <a:pt x="688" y="3"/>
                        <a:pt x="647" y="10"/>
                        <a:pt x="608" y="20"/>
                      </a:cubicBezTo>
                      <a:cubicBezTo>
                        <a:pt x="603" y="52"/>
                        <a:pt x="603" y="91"/>
                        <a:pt x="609" y="132"/>
                      </a:cubicBezTo>
                      <a:cubicBezTo>
                        <a:pt x="582" y="140"/>
                        <a:pt x="556" y="149"/>
                        <a:pt x="530" y="160"/>
                      </a:cubicBezTo>
                      <a:cubicBezTo>
                        <a:pt x="509" y="124"/>
                        <a:pt x="484" y="95"/>
                        <a:pt x="460" y="73"/>
                      </a:cubicBezTo>
                      <a:cubicBezTo>
                        <a:pt x="423" y="91"/>
                        <a:pt x="387" y="111"/>
                        <a:pt x="353" y="134"/>
                      </a:cubicBezTo>
                      <a:cubicBezTo>
                        <a:pt x="359" y="166"/>
                        <a:pt x="373" y="202"/>
                        <a:pt x="392" y="239"/>
                      </a:cubicBezTo>
                      <a:cubicBezTo>
                        <a:pt x="370" y="255"/>
                        <a:pt x="348" y="273"/>
                        <a:pt x="328" y="292"/>
                      </a:cubicBezTo>
                      <a:cubicBezTo>
                        <a:pt x="295" y="266"/>
                        <a:pt x="262" y="246"/>
                        <a:pt x="233" y="235"/>
                      </a:cubicBezTo>
                      <a:cubicBezTo>
                        <a:pt x="204" y="264"/>
                        <a:pt x="177" y="295"/>
                        <a:pt x="153" y="328"/>
                      </a:cubicBezTo>
                      <a:cubicBezTo>
                        <a:pt x="169" y="356"/>
                        <a:pt x="194" y="385"/>
                        <a:pt x="225" y="413"/>
                      </a:cubicBezTo>
                      <a:cubicBezTo>
                        <a:pt x="210" y="436"/>
                        <a:pt x="196" y="460"/>
                        <a:pt x="183" y="486"/>
                      </a:cubicBezTo>
                      <a:cubicBezTo>
                        <a:pt x="144" y="472"/>
                        <a:pt x="106" y="465"/>
                        <a:pt x="74" y="464"/>
                      </a:cubicBezTo>
                      <a:cubicBezTo>
                        <a:pt x="57" y="501"/>
                        <a:pt x="43" y="539"/>
                        <a:pt x="31" y="579"/>
                      </a:cubicBezTo>
                      <a:cubicBezTo>
                        <a:pt x="56" y="599"/>
                        <a:pt x="89" y="619"/>
                        <a:pt x="128" y="634"/>
                      </a:cubicBezTo>
                      <a:cubicBezTo>
                        <a:pt x="125" y="647"/>
                        <a:pt x="122" y="661"/>
                        <a:pt x="119" y="675"/>
                      </a:cubicBezTo>
                      <a:cubicBezTo>
                        <a:pt x="117" y="689"/>
                        <a:pt x="115" y="703"/>
                        <a:pt x="113" y="717"/>
                      </a:cubicBezTo>
                      <a:cubicBezTo>
                        <a:pt x="72" y="717"/>
                        <a:pt x="33" y="724"/>
                        <a:pt x="3" y="734"/>
                      </a:cubicBezTo>
                      <a:cubicBezTo>
                        <a:pt x="0" y="775"/>
                        <a:pt x="0" y="816"/>
                        <a:pt x="2" y="857"/>
                      </a:cubicBezTo>
                      <a:cubicBezTo>
                        <a:pt x="33" y="867"/>
                        <a:pt x="71" y="874"/>
                        <a:pt x="112" y="875"/>
                      </a:cubicBezTo>
                      <a:cubicBezTo>
                        <a:pt x="115" y="903"/>
                        <a:pt x="120" y="931"/>
                        <a:pt x="126" y="958"/>
                      </a:cubicBezTo>
                      <a:cubicBezTo>
                        <a:pt x="87" y="973"/>
                        <a:pt x="54" y="992"/>
                        <a:pt x="29" y="1011"/>
                      </a:cubicBezTo>
                      <a:cubicBezTo>
                        <a:pt x="40" y="1051"/>
                        <a:pt x="54" y="1090"/>
                        <a:pt x="70" y="1127"/>
                      </a:cubicBezTo>
                      <a:cubicBezTo>
                        <a:pt x="102" y="1127"/>
                        <a:pt x="140" y="1120"/>
                        <a:pt x="180" y="1107"/>
                      </a:cubicBezTo>
                      <a:cubicBezTo>
                        <a:pt x="192" y="1132"/>
                        <a:pt x="206" y="1156"/>
                        <a:pt x="221" y="1180"/>
                      </a:cubicBezTo>
                      <a:cubicBezTo>
                        <a:pt x="190" y="1207"/>
                        <a:pt x="165" y="1236"/>
                        <a:pt x="148" y="1263"/>
                      </a:cubicBezTo>
                      <a:cubicBezTo>
                        <a:pt x="172" y="1297"/>
                        <a:pt x="198" y="1329"/>
                        <a:pt x="227" y="1358"/>
                      </a:cubicBezTo>
                      <a:cubicBezTo>
                        <a:pt x="257" y="1347"/>
                        <a:pt x="290" y="1327"/>
                        <a:pt x="322" y="1301"/>
                      </a:cubicBezTo>
                      <a:cubicBezTo>
                        <a:pt x="343" y="1321"/>
                        <a:pt x="364" y="1339"/>
                        <a:pt x="387" y="1356"/>
                      </a:cubicBezTo>
                      <a:cubicBezTo>
                        <a:pt x="366" y="1392"/>
                        <a:pt x="353" y="1428"/>
                        <a:pt x="346" y="1460"/>
                      </a:cubicBezTo>
                      <a:cubicBezTo>
                        <a:pt x="380" y="1483"/>
                        <a:pt x="415" y="1504"/>
                        <a:pt x="452" y="1522"/>
                      </a:cubicBezTo>
                      <a:cubicBezTo>
                        <a:pt x="477" y="1501"/>
                        <a:pt x="502" y="1471"/>
                        <a:pt x="523" y="1436"/>
                      </a:cubicBezTo>
                      <a:cubicBezTo>
                        <a:pt x="549" y="1447"/>
                        <a:pt x="575" y="1457"/>
                        <a:pt x="602" y="1465"/>
                      </a:cubicBezTo>
                      <a:cubicBezTo>
                        <a:pt x="596" y="1506"/>
                        <a:pt x="595" y="1544"/>
                        <a:pt x="600" y="1576"/>
                      </a:cubicBezTo>
                      <a:cubicBezTo>
                        <a:pt x="620" y="1581"/>
                        <a:pt x="640" y="1586"/>
                        <a:pt x="660" y="1589"/>
                      </a:cubicBezTo>
                      <a:cubicBezTo>
                        <a:pt x="680" y="1593"/>
                        <a:pt x="701" y="1596"/>
                        <a:pt x="721" y="1598"/>
                      </a:cubicBezTo>
                      <a:cubicBezTo>
                        <a:pt x="736" y="1570"/>
                        <a:pt x="750" y="1534"/>
                        <a:pt x="758" y="1493"/>
                      </a:cubicBezTo>
                      <a:cubicBezTo>
                        <a:pt x="786" y="1495"/>
                        <a:pt x="814" y="1495"/>
                        <a:pt x="842" y="1494"/>
                      </a:cubicBezTo>
                      <a:cubicBezTo>
                        <a:pt x="850" y="1534"/>
                        <a:pt x="863" y="1571"/>
                        <a:pt x="878" y="1599"/>
                      </a:cubicBezTo>
                      <a:cubicBezTo>
                        <a:pt x="919" y="1595"/>
                        <a:pt x="959" y="1588"/>
                        <a:pt x="999" y="1578"/>
                      </a:cubicBezTo>
                      <a:cubicBezTo>
                        <a:pt x="1004" y="1547"/>
                        <a:pt x="1004" y="1508"/>
                        <a:pt x="998" y="1467"/>
                      </a:cubicBezTo>
                      <a:cubicBezTo>
                        <a:pt x="1025" y="1459"/>
                        <a:pt x="1051" y="1450"/>
                        <a:pt x="1077" y="1439"/>
                      </a:cubicBezTo>
                      <a:cubicBezTo>
                        <a:pt x="1098" y="1474"/>
                        <a:pt x="1123" y="1504"/>
                        <a:pt x="1147" y="1525"/>
                      </a:cubicBezTo>
                      <a:cubicBezTo>
                        <a:pt x="1184" y="1508"/>
                        <a:pt x="1220" y="1487"/>
                        <a:pt x="1253" y="1464"/>
                      </a:cubicBezTo>
                      <a:cubicBezTo>
                        <a:pt x="1248" y="1433"/>
                        <a:pt x="1234" y="1397"/>
                        <a:pt x="1214" y="1360"/>
                      </a:cubicBezTo>
                      <a:cubicBezTo>
                        <a:pt x="1237" y="1344"/>
                        <a:pt x="1259" y="1326"/>
                        <a:pt x="1279" y="1306"/>
                      </a:cubicBezTo>
                      <a:cubicBezTo>
                        <a:pt x="1311" y="1333"/>
                        <a:pt x="1345" y="1352"/>
                        <a:pt x="1374" y="1364"/>
                      </a:cubicBezTo>
                      <a:cubicBezTo>
                        <a:pt x="1403" y="1335"/>
                        <a:pt x="1430" y="1304"/>
                        <a:pt x="1454" y="1270"/>
                      </a:cubicBezTo>
                      <a:cubicBezTo>
                        <a:pt x="1438" y="1243"/>
                        <a:pt x="1413" y="1213"/>
                        <a:pt x="1382" y="1186"/>
                      </a:cubicBezTo>
                      <a:cubicBezTo>
                        <a:pt x="1397" y="1163"/>
                        <a:pt x="1411" y="1138"/>
                        <a:pt x="1424" y="1113"/>
                      </a:cubicBezTo>
                      <a:cubicBezTo>
                        <a:pt x="1463" y="1127"/>
                        <a:pt x="1501" y="1134"/>
                        <a:pt x="1533" y="1135"/>
                      </a:cubicBezTo>
                      <a:cubicBezTo>
                        <a:pt x="1550" y="1098"/>
                        <a:pt x="1564" y="1059"/>
                        <a:pt x="1576" y="1019"/>
                      </a:cubicBezTo>
                      <a:cubicBezTo>
                        <a:pt x="1551" y="999"/>
                        <a:pt x="1517" y="980"/>
                        <a:pt x="1479" y="965"/>
                      </a:cubicBezTo>
                      <a:close/>
                      <a:moveTo>
                        <a:pt x="700" y="1370"/>
                      </a:moveTo>
                      <a:cubicBezTo>
                        <a:pt x="384" y="1313"/>
                        <a:pt x="175" y="1011"/>
                        <a:pt x="232" y="696"/>
                      </a:cubicBezTo>
                      <a:cubicBezTo>
                        <a:pt x="290" y="380"/>
                        <a:pt x="592" y="171"/>
                        <a:pt x="907" y="228"/>
                      </a:cubicBezTo>
                      <a:cubicBezTo>
                        <a:pt x="1223" y="286"/>
                        <a:pt x="1432" y="588"/>
                        <a:pt x="1374" y="903"/>
                      </a:cubicBezTo>
                      <a:cubicBezTo>
                        <a:pt x="1317" y="1218"/>
                        <a:pt x="1015" y="1428"/>
                        <a:pt x="700" y="1370"/>
                      </a:cubicBezTo>
                      <a:close/>
                    </a:path>
                  </a:pathLst>
                </a:custGeom>
                <a:solidFill>
                  <a:schemeClr val="accent1"/>
                </a:solidFill>
                <a:ln w="3175" cap="flat">
                  <a:noFill/>
                  <a:prstDash val="solid"/>
                  <a:miter lim="800000"/>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1" name="Oval 80"/>
                <p:cNvSpPr/>
                <p:nvPr/>
              </p:nvSpPr>
              <p:spPr>
                <a:xfrm>
                  <a:off x="3573292" y="2217611"/>
                  <a:ext cx="547690" cy="5476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82" name="Freeform 5"/>
              <p:cNvSpPr/>
              <p:nvPr/>
            </p:nvSpPr>
            <p:spPr bwMode="auto">
              <a:xfrm rot="10800000">
                <a:off x="5634635" y="3346962"/>
                <a:ext cx="397865" cy="442353"/>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accent5"/>
              </a:solidFill>
              <a:ln w="1588">
                <a:noFill/>
                <a:prstDash val="solid"/>
                <a:round/>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3" name="Freeform 5"/>
              <p:cNvSpPr/>
              <p:nvPr/>
            </p:nvSpPr>
            <p:spPr bwMode="auto">
              <a:xfrm rot="10800000">
                <a:off x="3753698" y="3363136"/>
                <a:ext cx="397865" cy="442353"/>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accent5"/>
              </a:solidFill>
              <a:ln w="1588">
                <a:noFill/>
                <a:prstDash val="solid"/>
                <a:round/>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4" name="Freeform 5"/>
              <p:cNvSpPr/>
              <p:nvPr/>
            </p:nvSpPr>
            <p:spPr bwMode="auto">
              <a:xfrm>
                <a:off x="2208176" y="2188369"/>
                <a:ext cx="388206" cy="431614"/>
              </a:xfrm>
              <a:custGeom>
                <a:avLst/>
                <a:gdLst>
                  <a:gd name="T0" fmla="*/ 1724 w 2505"/>
                  <a:gd name="T1" fmla="*/ 18 h 2784"/>
                  <a:gd name="T2" fmla="*/ 1519 w 2505"/>
                  <a:gd name="T3" fmla="*/ 2 h 2784"/>
                  <a:gd name="T4" fmla="*/ 1307 w 2505"/>
                  <a:gd name="T5" fmla="*/ 4 h 2784"/>
                  <a:gd name="T6" fmla="*/ 1140 w 2505"/>
                  <a:gd name="T7" fmla="*/ 18 h 2784"/>
                  <a:gd name="T8" fmla="*/ 1027 w 2505"/>
                  <a:gd name="T9" fmla="*/ 36 h 2784"/>
                  <a:gd name="T10" fmla="*/ 969 w 2505"/>
                  <a:gd name="T11" fmla="*/ 49 h 2784"/>
                  <a:gd name="T12" fmla="*/ 1097 w 2505"/>
                  <a:gd name="T13" fmla="*/ 49 h 2784"/>
                  <a:gd name="T14" fmla="*/ 1218 w 2505"/>
                  <a:gd name="T15" fmla="*/ 59 h 2784"/>
                  <a:gd name="T16" fmla="*/ 1311 w 2505"/>
                  <a:gd name="T17" fmla="*/ 76 h 2784"/>
                  <a:gd name="T18" fmla="*/ 1380 w 2505"/>
                  <a:gd name="T19" fmla="*/ 97 h 2784"/>
                  <a:gd name="T20" fmla="*/ 1472 w 2505"/>
                  <a:gd name="T21" fmla="*/ 140 h 2784"/>
                  <a:gd name="T22" fmla="*/ 1526 w 2505"/>
                  <a:gd name="T23" fmla="*/ 181 h 2784"/>
                  <a:gd name="T24" fmla="*/ 1552 w 2505"/>
                  <a:gd name="T25" fmla="*/ 217 h 2784"/>
                  <a:gd name="T26" fmla="*/ 1561 w 2505"/>
                  <a:gd name="T27" fmla="*/ 241 h 2784"/>
                  <a:gd name="T28" fmla="*/ 1561 w 2505"/>
                  <a:gd name="T29" fmla="*/ 253 h 2784"/>
                  <a:gd name="T30" fmla="*/ 1416 w 2505"/>
                  <a:gd name="T31" fmla="*/ 333 h 2784"/>
                  <a:gd name="T32" fmla="*/ 1210 w 2505"/>
                  <a:gd name="T33" fmla="*/ 468 h 2784"/>
                  <a:gd name="T34" fmla="*/ 1016 w 2505"/>
                  <a:gd name="T35" fmla="*/ 619 h 2784"/>
                  <a:gd name="T36" fmla="*/ 834 w 2505"/>
                  <a:gd name="T37" fmla="*/ 785 h 2784"/>
                  <a:gd name="T38" fmla="*/ 666 w 2505"/>
                  <a:gd name="T39" fmla="*/ 964 h 2784"/>
                  <a:gd name="T40" fmla="*/ 512 w 2505"/>
                  <a:gd name="T41" fmla="*/ 1157 h 2784"/>
                  <a:gd name="T42" fmla="*/ 375 w 2505"/>
                  <a:gd name="T43" fmla="*/ 1362 h 2784"/>
                  <a:gd name="T44" fmla="*/ 255 w 2505"/>
                  <a:gd name="T45" fmla="*/ 1578 h 2784"/>
                  <a:gd name="T46" fmla="*/ 151 w 2505"/>
                  <a:gd name="T47" fmla="*/ 1804 h 2784"/>
                  <a:gd name="T48" fmla="*/ 67 w 2505"/>
                  <a:gd name="T49" fmla="*/ 2040 h 2784"/>
                  <a:gd name="T50" fmla="*/ 0 w 2505"/>
                  <a:gd name="T51" fmla="*/ 2285 h 2784"/>
                  <a:gd name="T52" fmla="*/ 229 w 2505"/>
                  <a:gd name="T53" fmla="*/ 2724 h 2784"/>
                  <a:gd name="T54" fmla="*/ 250 w 2505"/>
                  <a:gd name="T55" fmla="*/ 2546 h 2784"/>
                  <a:gd name="T56" fmla="*/ 281 w 2505"/>
                  <a:gd name="T57" fmla="*/ 2371 h 2784"/>
                  <a:gd name="T58" fmla="*/ 323 w 2505"/>
                  <a:gd name="T59" fmla="*/ 2201 h 2784"/>
                  <a:gd name="T60" fmla="*/ 376 w 2505"/>
                  <a:gd name="T61" fmla="*/ 2035 h 2784"/>
                  <a:gd name="T62" fmla="*/ 439 w 2505"/>
                  <a:gd name="T63" fmla="*/ 1874 h 2784"/>
                  <a:gd name="T64" fmla="*/ 512 w 2505"/>
                  <a:gd name="T65" fmla="*/ 1718 h 2784"/>
                  <a:gd name="T66" fmla="*/ 594 w 2505"/>
                  <a:gd name="T67" fmla="*/ 1567 h 2784"/>
                  <a:gd name="T68" fmla="*/ 684 w 2505"/>
                  <a:gd name="T69" fmla="*/ 1421 h 2784"/>
                  <a:gd name="T70" fmla="*/ 783 w 2505"/>
                  <a:gd name="T71" fmla="*/ 1283 h 2784"/>
                  <a:gd name="T72" fmla="*/ 891 w 2505"/>
                  <a:gd name="T73" fmla="*/ 1151 h 2784"/>
                  <a:gd name="T74" fmla="*/ 1006 w 2505"/>
                  <a:gd name="T75" fmla="*/ 1026 h 2784"/>
                  <a:gd name="T76" fmla="*/ 1128 w 2505"/>
                  <a:gd name="T77" fmla="*/ 907 h 2784"/>
                  <a:gd name="T78" fmla="*/ 1258 w 2505"/>
                  <a:gd name="T79" fmla="*/ 797 h 2784"/>
                  <a:gd name="T80" fmla="*/ 1395 w 2505"/>
                  <a:gd name="T81" fmla="*/ 695 h 2784"/>
                  <a:gd name="T82" fmla="*/ 1537 w 2505"/>
                  <a:gd name="T83" fmla="*/ 601 h 2784"/>
                  <a:gd name="T84" fmla="*/ 1686 w 2505"/>
                  <a:gd name="T85" fmla="*/ 516 h 2784"/>
                  <a:gd name="T86" fmla="*/ 1840 w 2505"/>
                  <a:gd name="T87" fmla="*/ 440 h 2784"/>
                  <a:gd name="T88" fmla="*/ 2000 w 2505"/>
                  <a:gd name="T89" fmla="*/ 374 h 2784"/>
                  <a:gd name="T90" fmla="*/ 2164 w 2505"/>
                  <a:gd name="T91" fmla="*/ 317 h 2784"/>
                  <a:gd name="T92" fmla="*/ 2333 w 2505"/>
                  <a:gd name="T93" fmla="*/ 271 h 2784"/>
                  <a:gd name="T94" fmla="*/ 2505 w 2505"/>
                  <a:gd name="T95" fmla="*/ 235 h 2784"/>
                  <a:gd name="T96" fmla="*/ 2450 w 2505"/>
                  <a:gd name="T97" fmla="*/ 209 h 2784"/>
                  <a:gd name="T98" fmla="*/ 2294 w 2505"/>
                  <a:gd name="T99" fmla="*/ 149 h 2784"/>
                  <a:gd name="T100" fmla="*/ 2125 w 2505"/>
                  <a:gd name="T101" fmla="*/ 96 h 2784"/>
                  <a:gd name="T102" fmla="*/ 1919 w 2505"/>
                  <a:gd name="T103" fmla="*/ 47 h 2784"/>
                  <a:gd name="T104" fmla="*/ 1768 w 2505"/>
                  <a:gd name="T105" fmla="*/ 23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5" h="2784">
                    <a:moveTo>
                      <a:pt x="1768" y="23"/>
                    </a:moveTo>
                    <a:lnTo>
                      <a:pt x="1768" y="23"/>
                    </a:lnTo>
                    <a:lnTo>
                      <a:pt x="1724" y="18"/>
                    </a:lnTo>
                    <a:lnTo>
                      <a:pt x="1682" y="13"/>
                    </a:lnTo>
                    <a:lnTo>
                      <a:pt x="1598" y="7"/>
                    </a:lnTo>
                    <a:lnTo>
                      <a:pt x="1519" y="2"/>
                    </a:lnTo>
                    <a:lnTo>
                      <a:pt x="1445" y="0"/>
                    </a:lnTo>
                    <a:lnTo>
                      <a:pt x="1373" y="2"/>
                    </a:lnTo>
                    <a:lnTo>
                      <a:pt x="1307" y="4"/>
                    </a:lnTo>
                    <a:lnTo>
                      <a:pt x="1247" y="8"/>
                    </a:lnTo>
                    <a:lnTo>
                      <a:pt x="1191" y="13"/>
                    </a:lnTo>
                    <a:lnTo>
                      <a:pt x="1140" y="18"/>
                    </a:lnTo>
                    <a:lnTo>
                      <a:pt x="1097" y="24"/>
                    </a:lnTo>
                    <a:lnTo>
                      <a:pt x="1059" y="30"/>
                    </a:lnTo>
                    <a:lnTo>
                      <a:pt x="1027" y="36"/>
                    </a:lnTo>
                    <a:lnTo>
                      <a:pt x="983" y="45"/>
                    </a:lnTo>
                    <a:lnTo>
                      <a:pt x="969" y="49"/>
                    </a:lnTo>
                    <a:lnTo>
                      <a:pt x="969" y="49"/>
                    </a:lnTo>
                    <a:lnTo>
                      <a:pt x="1004" y="47"/>
                    </a:lnTo>
                    <a:lnTo>
                      <a:pt x="1045" y="47"/>
                    </a:lnTo>
                    <a:lnTo>
                      <a:pt x="1097" y="49"/>
                    </a:lnTo>
                    <a:lnTo>
                      <a:pt x="1155" y="52"/>
                    </a:lnTo>
                    <a:lnTo>
                      <a:pt x="1186" y="55"/>
                    </a:lnTo>
                    <a:lnTo>
                      <a:pt x="1218" y="59"/>
                    </a:lnTo>
                    <a:lnTo>
                      <a:pt x="1249" y="63"/>
                    </a:lnTo>
                    <a:lnTo>
                      <a:pt x="1280" y="68"/>
                    </a:lnTo>
                    <a:lnTo>
                      <a:pt x="1311" y="76"/>
                    </a:lnTo>
                    <a:lnTo>
                      <a:pt x="1341" y="83"/>
                    </a:lnTo>
                    <a:lnTo>
                      <a:pt x="1341" y="83"/>
                    </a:lnTo>
                    <a:lnTo>
                      <a:pt x="1380" y="97"/>
                    </a:lnTo>
                    <a:lnTo>
                      <a:pt x="1416" y="112"/>
                    </a:lnTo>
                    <a:lnTo>
                      <a:pt x="1446" y="125"/>
                    </a:lnTo>
                    <a:lnTo>
                      <a:pt x="1472" y="140"/>
                    </a:lnTo>
                    <a:lnTo>
                      <a:pt x="1494" y="154"/>
                    </a:lnTo>
                    <a:lnTo>
                      <a:pt x="1511" y="167"/>
                    </a:lnTo>
                    <a:lnTo>
                      <a:pt x="1526" y="181"/>
                    </a:lnTo>
                    <a:lnTo>
                      <a:pt x="1537" y="193"/>
                    </a:lnTo>
                    <a:lnTo>
                      <a:pt x="1546" y="206"/>
                    </a:lnTo>
                    <a:lnTo>
                      <a:pt x="1552" y="217"/>
                    </a:lnTo>
                    <a:lnTo>
                      <a:pt x="1557" y="227"/>
                    </a:lnTo>
                    <a:lnTo>
                      <a:pt x="1560" y="235"/>
                    </a:lnTo>
                    <a:lnTo>
                      <a:pt x="1561" y="241"/>
                    </a:lnTo>
                    <a:lnTo>
                      <a:pt x="1562" y="248"/>
                    </a:lnTo>
                    <a:lnTo>
                      <a:pt x="1561" y="251"/>
                    </a:lnTo>
                    <a:lnTo>
                      <a:pt x="1561" y="253"/>
                    </a:lnTo>
                    <a:lnTo>
                      <a:pt x="1561" y="253"/>
                    </a:lnTo>
                    <a:lnTo>
                      <a:pt x="1488" y="292"/>
                    </a:lnTo>
                    <a:lnTo>
                      <a:pt x="1416" y="333"/>
                    </a:lnTo>
                    <a:lnTo>
                      <a:pt x="1347" y="376"/>
                    </a:lnTo>
                    <a:lnTo>
                      <a:pt x="1278" y="422"/>
                    </a:lnTo>
                    <a:lnTo>
                      <a:pt x="1210" y="468"/>
                    </a:lnTo>
                    <a:lnTo>
                      <a:pt x="1144" y="517"/>
                    </a:lnTo>
                    <a:lnTo>
                      <a:pt x="1079" y="566"/>
                    </a:lnTo>
                    <a:lnTo>
                      <a:pt x="1016" y="619"/>
                    </a:lnTo>
                    <a:lnTo>
                      <a:pt x="954" y="673"/>
                    </a:lnTo>
                    <a:lnTo>
                      <a:pt x="893" y="728"/>
                    </a:lnTo>
                    <a:lnTo>
                      <a:pt x="834" y="785"/>
                    </a:lnTo>
                    <a:lnTo>
                      <a:pt x="776" y="843"/>
                    </a:lnTo>
                    <a:lnTo>
                      <a:pt x="720" y="902"/>
                    </a:lnTo>
                    <a:lnTo>
                      <a:pt x="666" y="964"/>
                    </a:lnTo>
                    <a:lnTo>
                      <a:pt x="614" y="1027"/>
                    </a:lnTo>
                    <a:lnTo>
                      <a:pt x="562" y="1091"/>
                    </a:lnTo>
                    <a:lnTo>
                      <a:pt x="512" y="1157"/>
                    </a:lnTo>
                    <a:lnTo>
                      <a:pt x="465" y="1224"/>
                    </a:lnTo>
                    <a:lnTo>
                      <a:pt x="420" y="1293"/>
                    </a:lnTo>
                    <a:lnTo>
                      <a:pt x="375" y="1362"/>
                    </a:lnTo>
                    <a:lnTo>
                      <a:pt x="333" y="1432"/>
                    </a:lnTo>
                    <a:lnTo>
                      <a:pt x="293" y="1505"/>
                    </a:lnTo>
                    <a:lnTo>
                      <a:pt x="255" y="1578"/>
                    </a:lnTo>
                    <a:lnTo>
                      <a:pt x="218" y="1652"/>
                    </a:lnTo>
                    <a:lnTo>
                      <a:pt x="183" y="1728"/>
                    </a:lnTo>
                    <a:lnTo>
                      <a:pt x="151" y="1804"/>
                    </a:lnTo>
                    <a:lnTo>
                      <a:pt x="122" y="1882"/>
                    </a:lnTo>
                    <a:lnTo>
                      <a:pt x="93" y="1961"/>
                    </a:lnTo>
                    <a:lnTo>
                      <a:pt x="67" y="2040"/>
                    </a:lnTo>
                    <a:lnTo>
                      <a:pt x="43" y="2122"/>
                    </a:lnTo>
                    <a:lnTo>
                      <a:pt x="20" y="2203"/>
                    </a:lnTo>
                    <a:lnTo>
                      <a:pt x="0" y="2285"/>
                    </a:lnTo>
                    <a:lnTo>
                      <a:pt x="224" y="2784"/>
                    </a:lnTo>
                    <a:lnTo>
                      <a:pt x="224" y="2784"/>
                    </a:lnTo>
                    <a:lnTo>
                      <a:pt x="229" y="2724"/>
                    </a:lnTo>
                    <a:lnTo>
                      <a:pt x="234" y="2664"/>
                    </a:lnTo>
                    <a:lnTo>
                      <a:pt x="242" y="2605"/>
                    </a:lnTo>
                    <a:lnTo>
                      <a:pt x="250" y="2546"/>
                    </a:lnTo>
                    <a:lnTo>
                      <a:pt x="259" y="2488"/>
                    </a:lnTo>
                    <a:lnTo>
                      <a:pt x="270" y="2430"/>
                    </a:lnTo>
                    <a:lnTo>
                      <a:pt x="281" y="2371"/>
                    </a:lnTo>
                    <a:lnTo>
                      <a:pt x="295" y="2315"/>
                    </a:lnTo>
                    <a:lnTo>
                      <a:pt x="308" y="2258"/>
                    </a:lnTo>
                    <a:lnTo>
                      <a:pt x="323" y="2201"/>
                    </a:lnTo>
                    <a:lnTo>
                      <a:pt x="340" y="2145"/>
                    </a:lnTo>
                    <a:lnTo>
                      <a:pt x="358" y="2090"/>
                    </a:lnTo>
                    <a:lnTo>
                      <a:pt x="376" y="2035"/>
                    </a:lnTo>
                    <a:lnTo>
                      <a:pt x="396" y="1981"/>
                    </a:lnTo>
                    <a:lnTo>
                      <a:pt x="417" y="1927"/>
                    </a:lnTo>
                    <a:lnTo>
                      <a:pt x="439" y="1874"/>
                    </a:lnTo>
                    <a:lnTo>
                      <a:pt x="463" y="1820"/>
                    </a:lnTo>
                    <a:lnTo>
                      <a:pt x="486" y="1769"/>
                    </a:lnTo>
                    <a:lnTo>
                      <a:pt x="512" y="1718"/>
                    </a:lnTo>
                    <a:lnTo>
                      <a:pt x="538" y="1666"/>
                    </a:lnTo>
                    <a:lnTo>
                      <a:pt x="565" y="1617"/>
                    </a:lnTo>
                    <a:lnTo>
                      <a:pt x="594" y="1567"/>
                    </a:lnTo>
                    <a:lnTo>
                      <a:pt x="622" y="1518"/>
                    </a:lnTo>
                    <a:lnTo>
                      <a:pt x="653" y="1470"/>
                    </a:lnTo>
                    <a:lnTo>
                      <a:pt x="684" y="1421"/>
                    </a:lnTo>
                    <a:lnTo>
                      <a:pt x="716" y="1374"/>
                    </a:lnTo>
                    <a:lnTo>
                      <a:pt x="750" y="1329"/>
                    </a:lnTo>
                    <a:lnTo>
                      <a:pt x="783" y="1283"/>
                    </a:lnTo>
                    <a:lnTo>
                      <a:pt x="818" y="1238"/>
                    </a:lnTo>
                    <a:lnTo>
                      <a:pt x="854" y="1194"/>
                    </a:lnTo>
                    <a:lnTo>
                      <a:pt x="891" y="1151"/>
                    </a:lnTo>
                    <a:lnTo>
                      <a:pt x="928" y="1109"/>
                    </a:lnTo>
                    <a:lnTo>
                      <a:pt x="966" y="1067"/>
                    </a:lnTo>
                    <a:lnTo>
                      <a:pt x="1006" y="1026"/>
                    </a:lnTo>
                    <a:lnTo>
                      <a:pt x="1046" y="985"/>
                    </a:lnTo>
                    <a:lnTo>
                      <a:pt x="1087" y="946"/>
                    </a:lnTo>
                    <a:lnTo>
                      <a:pt x="1128" y="907"/>
                    </a:lnTo>
                    <a:lnTo>
                      <a:pt x="1171" y="870"/>
                    </a:lnTo>
                    <a:lnTo>
                      <a:pt x="1215" y="833"/>
                    </a:lnTo>
                    <a:lnTo>
                      <a:pt x="1258" y="797"/>
                    </a:lnTo>
                    <a:lnTo>
                      <a:pt x="1302" y="763"/>
                    </a:lnTo>
                    <a:lnTo>
                      <a:pt x="1348" y="728"/>
                    </a:lnTo>
                    <a:lnTo>
                      <a:pt x="1395" y="695"/>
                    </a:lnTo>
                    <a:lnTo>
                      <a:pt x="1441" y="663"/>
                    </a:lnTo>
                    <a:lnTo>
                      <a:pt x="1489" y="632"/>
                    </a:lnTo>
                    <a:lnTo>
                      <a:pt x="1537" y="601"/>
                    </a:lnTo>
                    <a:lnTo>
                      <a:pt x="1587" y="571"/>
                    </a:lnTo>
                    <a:lnTo>
                      <a:pt x="1636" y="544"/>
                    </a:lnTo>
                    <a:lnTo>
                      <a:pt x="1686" y="516"/>
                    </a:lnTo>
                    <a:lnTo>
                      <a:pt x="1736" y="490"/>
                    </a:lnTo>
                    <a:lnTo>
                      <a:pt x="1788" y="465"/>
                    </a:lnTo>
                    <a:lnTo>
                      <a:pt x="1840" y="440"/>
                    </a:lnTo>
                    <a:lnTo>
                      <a:pt x="1893" y="417"/>
                    </a:lnTo>
                    <a:lnTo>
                      <a:pt x="1947" y="395"/>
                    </a:lnTo>
                    <a:lnTo>
                      <a:pt x="2000" y="374"/>
                    </a:lnTo>
                    <a:lnTo>
                      <a:pt x="2054" y="354"/>
                    </a:lnTo>
                    <a:lnTo>
                      <a:pt x="2108" y="335"/>
                    </a:lnTo>
                    <a:lnTo>
                      <a:pt x="2164" y="317"/>
                    </a:lnTo>
                    <a:lnTo>
                      <a:pt x="2220" y="301"/>
                    </a:lnTo>
                    <a:lnTo>
                      <a:pt x="2277" y="285"/>
                    </a:lnTo>
                    <a:lnTo>
                      <a:pt x="2333" y="271"/>
                    </a:lnTo>
                    <a:lnTo>
                      <a:pt x="2390" y="257"/>
                    </a:lnTo>
                    <a:lnTo>
                      <a:pt x="2447" y="245"/>
                    </a:lnTo>
                    <a:lnTo>
                      <a:pt x="2505" y="235"/>
                    </a:lnTo>
                    <a:lnTo>
                      <a:pt x="2505" y="235"/>
                    </a:lnTo>
                    <a:lnTo>
                      <a:pt x="2492" y="228"/>
                    </a:lnTo>
                    <a:lnTo>
                      <a:pt x="2450" y="209"/>
                    </a:lnTo>
                    <a:lnTo>
                      <a:pt x="2383" y="182"/>
                    </a:lnTo>
                    <a:lnTo>
                      <a:pt x="2341" y="166"/>
                    </a:lnTo>
                    <a:lnTo>
                      <a:pt x="2294" y="149"/>
                    </a:lnTo>
                    <a:lnTo>
                      <a:pt x="2242" y="131"/>
                    </a:lnTo>
                    <a:lnTo>
                      <a:pt x="2185" y="114"/>
                    </a:lnTo>
                    <a:lnTo>
                      <a:pt x="2125" y="96"/>
                    </a:lnTo>
                    <a:lnTo>
                      <a:pt x="2059" y="78"/>
                    </a:lnTo>
                    <a:lnTo>
                      <a:pt x="1991" y="62"/>
                    </a:lnTo>
                    <a:lnTo>
                      <a:pt x="1919" y="47"/>
                    </a:lnTo>
                    <a:lnTo>
                      <a:pt x="1845" y="34"/>
                    </a:lnTo>
                    <a:lnTo>
                      <a:pt x="1768" y="23"/>
                    </a:lnTo>
                    <a:lnTo>
                      <a:pt x="1768" y="23"/>
                    </a:lnTo>
                    <a:close/>
                  </a:path>
                </a:pathLst>
              </a:custGeom>
              <a:solidFill>
                <a:schemeClr val="accent5"/>
              </a:solidFill>
              <a:ln w="1588">
                <a:noFill/>
                <a:prstDash val="solid"/>
                <a:round/>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94" name="Freeform 181"/>
            <p:cNvSpPr>
              <a:spLocks noEditPoints="1"/>
            </p:cNvSpPr>
            <p:nvPr/>
          </p:nvSpPr>
          <p:spPr bwMode="auto">
            <a:xfrm>
              <a:off x="6029002" y="2611818"/>
              <a:ext cx="183680" cy="183678"/>
            </a:xfrm>
            <a:custGeom>
              <a:avLst/>
              <a:gdLst/>
              <a:ahLst/>
              <a:cxnLst>
                <a:cxn ang="0">
                  <a:pos x="252" y="2"/>
                </a:cxn>
                <a:cxn ang="0">
                  <a:pos x="252" y="2"/>
                </a:cxn>
                <a:cxn ang="0">
                  <a:pos x="248" y="0"/>
                </a:cxn>
                <a:cxn ang="0">
                  <a:pos x="248" y="0"/>
                </a:cxn>
                <a:cxn ang="0">
                  <a:pos x="244" y="2"/>
                </a:cxn>
                <a:cxn ang="0">
                  <a:pos x="4" y="162"/>
                </a:cxn>
                <a:cxn ang="0">
                  <a:pos x="4" y="162"/>
                </a:cxn>
                <a:cxn ang="0">
                  <a:pos x="0" y="164"/>
                </a:cxn>
                <a:cxn ang="0">
                  <a:pos x="0" y="168"/>
                </a:cxn>
                <a:cxn ang="0">
                  <a:pos x="0" y="168"/>
                </a:cxn>
                <a:cxn ang="0">
                  <a:pos x="2" y="172"/>
                </a:cxn>
                <a:cxn ang="0">
                  <a:pos x="6" y="176"/>
                </a:cxn>
                <a:cxn ang="0">
                  <a:pos x="68" y="200"/>
                </a:cxn>
                <a:cxn ang="0">
                  <a:pos x="98" y="252"/>
                </a:cxn>
                <a:cxn ang="0">
                  <a:pos x="98" y="252"/>
                </a:cxn>
                <a:cxn ang="0">
                  <a:pos x="100" y="254"/>
                </a:cxn>
                <a:cxn ang="0">
                  <a:pos x="104" y="256"/>
                </a:cxn>
                <a:cxn ang="0">
                  <a:pos x="104" y="256"/>
                </a:cxn>
                <a:cxn ang="0">
                  <a:pos x="104" y="256"/>
                </a:cxn>
                <a:cxn ang="0">
                  <a:pos x="108" y="254"/>
                </a:cxn>
                <a:cxn ang="0">
                  <a:pos x="110" y="252"/>
                </a:cxn>
                <a:cxn ang="0">
                  <a:pos x="128" y="224"/>
                </a:cxn>
                <a:cxn ang="0">
                  <a:pos x="206" y="256"/>
                </a:cxn>
                <a:cxn ang="0">
                  <a:pos x="206" y="256"/>
                </a:cxn>
                <a:cxn ang="0">
                  <a:pos x="208" y="256"/>
                </a:cxn>
                <a:cxn ang="0">
                  <a:pos x="208" y="256"/>
                </a:cxn>
                <a:cxn ang="0">
                  <a:pos x="212" y="254"/>
                </a:cxn>
                <a:cxn ang="0">
                  <a:pos x="212" y="254"/>
                </a:cxn>
                <a:cxn ang="0">
                  <a:pos x="214" y="252"/>
                </a:cxn>
                <a:cxn ang="0">
                  <a:pos x="216" y="250"/>
                </a:cxn>
                <a:cxn ang="0">
                  <a:pos x="256" y="10"/>
                </a:cxn>
                <a:cxn ang="0">
                  <a:pos x="256" y="10"/>
                </a:cxn>
                <a:cxn ang="0">
                  <a:pos x="256" y="4"/>
                </a:cxn>
                <a:cxn ang="0">
                  <a:pos x="252" y="2"/>
                </a:cxn>
                <a:cxn ang="0">
                  <a:pos x="26" y="166"/>
                </a:cxn>
                <a:cxn ang="0">
                  <a:pos x="210" y="42"/>
                </a:cxn>
                <a:cxn ang="0">
                  <a:pos x="76" y="186"/>
                </a:cxn>
                <a:cxn ang="0">
                  <a:pos x="76" y="186"/>
                </a:cxn>
                <a:cxn ang="0">
                  <a:pos x="74" y="186"/>
                </a:cxn>
                <a:cxn ang="0">
                  <a:pos x="26" y="166"/>
                </a:cxn>
                <a:cxn ang="0">
                  <a:pos x="82" y="192"/>
                </a:cxn>
                <a:cxn ang="0">
                  <a:pos x="82" y="192"/>
                </a:cxn>
                <a:cxn ang="0">
                  <a:pos x="82" y="192"/>
                </a:cxn>
                <a:cxn ang="0">
                  <a:pos x="234" y="30"/>
                </a:cxn>
                <a:cxn ang="0">
                  <a:pos x="104" y="232"/>
                </a:cxn>
                <a:cxn ang="0">
                  <a:pos x="82" y="192"/>
                </a:cxn>
                <a:cxn ang="0">
                  <a:pos x="202" y="236"/>
                </a:cxn>
                <a:cxn ang="0">
                  <a:pos x="134" y="210"/>
                </a:cxn>
                <a:cxn ang="0">
                  <a:pos x="134" y="210"/>
                </a:cxn>
                <a:cxn ang="0">
                  <a:pos x="128" y="208"/>
                </a:cxn>
                <a:cxn ang="0">
                  <a:pos x="234" y="46"/>
                </a:cxn>
                <a:cxn ang="0">
                  <a:pos x="202" y="236"/>
                </a:cxn>
              </a:cxnLst>
              <a:rect l="0" t="0" r="r" b="b"/>
              <a:pathLst>
                <a:path w="256" h="256">
                  <a:moveTo>
                    <a:pt x="252" y="2"/>
                  </a:moveTo>
                  <a:lnTo>
                    <a:pt x="252" y="2"/>
                  </a:lnTo>
                  <a:lnTo>
                    <a:pt x="248" y="0"/>
                  </a:lnTo>
                  <a:lnTo>
                    <a:pt x="248" y="0"/>
                  </a:lnTo>
                  <a:lnTo>
                    <a:pt x="244" y="2"/>
                  </a:lnTo>
                  <a:lnTo>
                    <a:pt x="4" y="162"/>
                  </a:lnTo>
                  <a:lnTo>
                    <a:pt x="4" y="162"/>
                  </a:lnTo>
                  <a:lnTo>
                    <a:pt x="0" y="164"/>
                  </a:lnTo>
                  <a:lnTo>
                    <a:pt x="0" y="168"/>
                  </a:lnTo>
                  <a:lnTo>
                    <a:pt x="0" y="168"/>
                  </a:lnTo>
                  <a:lnTo>
                    <a:pt x="2" y="172"/>
                  </a:lnTo>
                  <a:lnTo>
                    <a:pt x="6" y="176"/>
                  </a:lnTo>
                  <a:lnTo>
                    <a:pt x="68" y="200"/>
                  </a:lnTo>
                  <a:lnTo>
                    <a:pt x="98" y="252"/>
                  </a:lnTo>
                  <a:lnTo>
                    <a:pt x="98" y="252"/>
                  </a:lnTo>
                  <a:lnTo>
                    <a:pt x="100" y="254"/>
                  </a:lnTo>
                  <a:lnTo>
                    <a:pt x="104" y="256"/>
                  </a:lnTo>
                  <a:lnTo>
                    <a:pt x="104" y="256"/>
                  </a:lnTo>
                  <a:lnTo>
                    <a:pt x="104" y="256"/>
                  </a:lnTo>
                  <a:lnTo>
                    <a:pt x="108" y="254"/>
                  </a:lnTo>
                  <a:lnTo>
                    <a:pt x="110" y="252"/>
                  </a:lnTo>
                  <a:lnTo>
                    <a:pt x="128" y="224"/>
                  </a:lnTo>
                  <a:lnTo>
                    <a:pt x="206" y="256"/>
                  </a:lnTo>
                  <a:lnTo>
                    <a:pt x="206" y="256"/>
                  </a:lnTo>
                  <a:lnTo>
                    <a:pt x="208" y="256"/>
                  </a:lnTo>
                  <a:lnTo>
                    <a:pt x="208" y="256"/>
                  </a:lnTo>
                  <a:lnTo>
                    <a:pt x="212" y="254"/>
                  </a:lnTo>
                  <a:lnTo>
                    <a:pt x="212" y="254"/>
                  </a:lnTo>
                  <a:lnTo>
                    <a:pt x="214" y="252"/>
                  </a:lnTo>
                  <a:lnTo>
                    <a:pt x="216" y="250"/>
                  </a:lnTo>
                  <a:lnTo>
                    <a:pt x="256" y="10"/>
                  </a:lnTo>
                  <a:lnTo>
                    <a:pt x="256" y="10"/>
                  </a:lnTo>
                  <a:lnTo>
                    <a:pt x="256" y="4"/>
                  </a:lnTo>
                  <a:lnTo>
                    <a:pt x="252" y="2"/>
                  </a:lnTo>
                  <a:close/>
                  <a:moveTo>
                    <a:pt x="26" y="166"/>
                  </a:moveTo>
                  <a:lnTo>
                    <a:pt x="210" y="42"/>
                  </a:lnTo>
                  <a:lnTo>
                    <a:pt x="76" y="186"/>
                  </a:lnTo>
                  <a:lnTo>
                    <a:pt x="76" y="186"/>
                  </a:lnTo>
                  <a:lnTo>
                    <a:pt x="74" y="186"/>
                  </a:lnTo>
                  <a:lnTo>
                    <a:pt x="26" y="166"/>
                  </a:lnTo>
                  <a:close/>
                  <a:moveTo>
                    <a:pt x="82" y="192"/>
                  </a:moveTo>
                  <a:lnTo>
                    <a:pt x="82" y="192"/>
                  </a:lnTo>
                  <a:lnTo>
                    <a:pt x="82" y="192"/>
                  </a:lnTo>
                  <a:lnTo>
                    <a:pt x="234" y="30"/>
                  </a:lnTo>
                  <a:lnTo>
                    <a:pt x="104" y="232"/>
                  </a:lnTo>
                  <a:lnTo>
                    <a:pt x="82" y="192"/>
                  </a:lnTo>
                  <a:close/>
                  <a:moveTo>
                    <a:pt x="202" y="236"/>
                  </a:moveTo>
                  <a:lnTo>
                    <a:pt x="134" y="210"/>
                  </a:lnTo>
                  <a:lnTo>
                    <a:pt x="134" y="210"/>
                  </a:lnTo>
                  <a:lnTo>
                    <a:pt x="128" y="208"/>
                  </a:lnTo>
                  <a:lnTo>
                    <a:pt x="234" y="46"/>
                  </a:lnTo>
                  <a:lnTo>
                    <a:pt x="202" y="236"/>
                  </a:lnTo>
                  <a:close/>
                </a:path>
              </a:pathLst>
            </a:custGeom>
            <a:solidFill>
              <a:schemeClr val="bg1"/>
            </a:solid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106" name="Group 105"/>
            <p:cNvGrpSpPr/>
            <p:nvPr/>
          </p:nvGrpSpPr>
          <p:grpSpPr>
            <a:xfrm>
              <a:off x="3590584" y="2985796"/>
              <a:ext cx="148690" cy="216276"/>
              <a:chOff x="4838700" y="2774950"/>
              <a:chExt cx="279400" cy="406400"/>
            </a:xfrm>
            <a:solidFill>
              <a:schemeClr val="bg1"/>
            </a:solidFill>
          </p:grpSpPr>
          <p:sp>
            <p:nvSpPr>
              <p:cNvPr id="107" name="Freeform 60"/>
              <p:cNvSpPr>
                <a:spLocks noEditPoints="1"/>
              </p:cNvSpPr>
              <p:nvPr/>
            </p:nvSpPr>
            <p:spPr bwMode="auto">
              <a:xfrm>
                <a:off x="4838700" y="2774950"/>
                <a:ext cx="279400" cy="406400"/>
              </a:xfrm>
              <a:custGeom>
                <a:avLst/>
                <a:gdLst/>
                <a:ahLst/>
                <a:cxnLst>
                  <a:cxn ang="0">
                    <a:pos x="88" y="0"/>
                  </a:cxn>
                  <a:cxn ang="0">
                    <a:pos x="54" y="6"/>
                  </a:cxn>
                  <a:cxn ang="0">
                    <a:pos x="26" y="26"/>
                  </a:cxn>
                  <a:cxn ang="0">
                    <a:pos x="6" y="54"/>
                  </a:cxn>
                  <a:cxn ang="0">
                    <a:pos x="0" y="88"/>
                  </a:cxn>
                  <a:cxn ang="0">
                    <a:pos x="2" y="100"/>
                  </a:cxn>
                  <a:cxn ang="0">
                    <a:pos x="16" y="138"/>
                  </a:cxn>
                  <a:cxn ang="0">
                    <a:pos x="40" y="184"/>
                  </a:cxn>
                  <a:cxn ang="0">
                    <a:pos x="50" y="214"/>
                  </a:cxn>
                  <a:cxn ang="0">
                    <a:pos x="62" y="246"/>
                  </a:cxn>
                  <a:cxn ang="0">
                    <a:pos x="76" y="254"/>
                  </a:cxn>
                  <a:cxn ang="0">
                    <a:pos x="88" y="256"/>
                  </a:cxn>
                  <a:cxn ang="0">
                    <a:pos x="108" y="252"/>
                  </a:cxn>
                  <a:cxn ang="0">
                    <a:pos x="118" y="238"/>
                  </a:cxn>
                  <a:cxn ang="0">
                    <a:pos x="136" y="184"/>
                  </a:cxn>
                  <a:cxn ang="0">
                    <a:pos x="146" y="162"/>
                  </a:cxn>
                  <a:cxn ang="0">
                    <a:pos x="172" y="112"/>
                  </a:cxn>
                  <a:cxn ang="0">
                    <a:pos x="176" y="88"/>
                  </a:cxn>
                  <a:cxn ang="0">
                    <a:pos x="174" y="70"/>
                  </a:cxn>
                  <a:cxn ang="0">
                    <a:pos x="160" y="38"/>
                  </a:cxn>
                  <a:cxn ang="0">
                    <a:pos x="138" y="16"/>
                  </a:cxn>
                  <a:cxn ang="0">
                    <a:pos x="106" y="2"/>
                  </a:cxn>
                  <a:cxn ang="0">
                    <a:pos x="108" y="218"/>
                  </a:cxn>
                  <a:cxn ang="0">
                    <a:pos x="70" y="222"/>
                  </a:cxn>
                  <a:cxn ang="0">
                    <a:pos x="64" y="208"/>
                  </a:cxn>
                  <a:cxn ang="0">
                    <a:pos x="114" y="200"/>
                  </a:cxn>
                  <a:cxn ang="0">
                    <a:pos x="112" y="208"/>
                  </a:cxn>
                  <a:cxn ang="0">
                    <a:pos x="108" y="218"/>
                  </a:cxn>
                  <a:cxn ang="0">
                    <a:pos x="62" y="200"/>
                  </a:cxn>
                  <a:cxn ang="0">
                    <a:pos x="120" y="184"/>
                  </a:cxn>
                  <a:cxn ang="0">
                    <a:pos x="116" y="192"/>
                  </a:cxn>
                  <a:cxn ang="0">
                    <a:pos x="88" y="240"/>
                  </a:cxn>
                  <a:cxn ang="0">
                    <a:pos x="82" y="240"/>
                  </a:cxn>
                  <a:cxn ang="0">
                    <a:pos x="76" y="236"/>
                  </a:cxn>
                  <a:cxn ang="0">
                    <a:pos x="106" y="226"/>
                  </a:cxn>
                  <a:cxn ang="0">
                    <a:pos x="102" y="234"/>
                  </a:cxn>
                  <a:cxn ang="0">
                    <a:pos x="94" y="240"/>
                  </a:cxn>
                  <a:cxn ang="0">
                    <a:pos x="126" y="168"/>
                  </a:cxn>
                  <a:cxn ang="0">
                    <a:pos x="50" y="168"/>
                  </a:cxn>
                  <a:cxn ang="0">
                    <a:pos x="38" y="142"/>
                  </a:cxn>
                  <a:cxn ang="0">
                    <a:pos x="18" y="100"/>
                  </a:cxn>
                  <a:cxn ang="0">
                    <a:pos x="16" y="88"/>
                  </a:cxn>
                  <a:cxn ang="0">
                    <a:pos x="22" y="60"/>
                  </a:cxn>
                  <a:cxn ang="0">
                    <a:pos x="38" y="38"/>
                  </a:cxn>
                  <a:cxn ang="0">
                    <a:pos x="60" y="22"/>
                  </a:cxn>
                  <a:cxn ang="0">
                    <a:pos x="88" y="16"/>
                  </a:cxn>
                  <a:cxn ang="0">
                    <a:pos x="102" y="18"/>
                  </a:cxn>
                  <a:cxn ang="0">
                    <a:pos x="128" y="28"/>
                  </a:cxn>
                  <a:cxn ang="0">
                    <a:pos x="148" y="48"/>
                  </a:cxn>
                  <a:cxn ang="0">
                    <a:pos x="158" y="74"/>
                  </a:cxn>
                  <a:cxn ang="0">
                    <a:pos x="160" y="88"/>
                  </a:cxn>
                  <a:cxn ang="0">
                    <a:pos x="154" y="114"/>
                  </a:cxn>
                  <a:cxn ang="0">
                    <a:pos x="138" y="142"/>
                  </a:cxn>
                </a:cxnLst>
                <a:rect l="0" t="0" r="r" b="b"/>
                <a:pathLst>
                  <a:path w="176" h="25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8" name="Freeform 66"/>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9" name="Freeform 67"/>
              <p:cNvSpPr/>
              <p:nvPr/>
            </p:nvSpPr>
            <p:spPr bwMode="auto">
              <a:xfrm>
                <a:off x="4902200" y="2838450"/>
                <a:ext cx="82550" cy="82550"/>
              </a:xfrm>
              <a:custGeom>
                <a:avLst/>
                <a:gdLst/>
                <a:ahLst/>
                <a:cxnLst>
                  <a:cxn ang="0">
                    <a:pos x="48" y="0"/>
                  </a:cxn>
                  <a:cxn ang="0">
                    <a:pos x="48" y="0"/>
                  </a:cxn>
                  <a:cxn ang="0">
                    <a:pos x="38" y="0"/>
                  </a:cxn>
                  <a:cxn ang="0">
                    <a:pos x="30" y="4"/>
                  </a:cxn>
                  <a:cxn ang="0">
                    <a:pos x="22" y="8"/>
                  </a:cxn>
                  <a:cxn ang="0">
                    <a:pos x="14" y="14"/>
                  </a:cxn>
                  <a:cxn ang="0">
                    <a:pos x="8" y="22"/>
                  </a:cxn>
                  <a:cxn ang="0">
                    <a:pos x="4" y="30"/>
                  </a:cxn>
                  <a:cxn ang="0">
                    <a:pos x="0" y="38"/>
                  </a:cxn>
                  <a:cxn ang="0">
                    <a:pos x="0" y="48"/>
                  </a:cxn>
                  <a:cxn ang="0">
                    <a:pos x="0" y="48"/>
                  </a:cxn>
                  <a:cxn ang="0">
                    <a:pos x="2" y="50"/>
                  </a:cxn>
                  <a:cxn ang="0">
                    <a:pos x="4" y="52"/>
                  </a:cxn>
                  <a:cxn ang="0">
                    <a:pos x="4" y="52"/>
                  </a:cxn>
                  <a:cxn ang="0">
                    <a:pos x="6" y="50"/>
                  </a:cxn>
                  <a:cxn ang="0">
                    <a:pos x="8" y="48"/>
                  </a:cxn>
                  <a:cxn ang="0">
                    <a:pos x="8" y="48"/>
                  </a:cxn>
                  <a:cxn ang="0">
                    <a:pos x="8" y="40"/>
                  </a:cxn>
                  <a:cxn ang="0">
                    <a:pos x="12" y="32"/>
                  </a:cxn>
                  <a:cxn ang="0">
                    <a:pos x="14" y="26"/>
                  </a:cxn>
                  <a:cxn ang="0">
                    <a:pos x="20" y="20"/>
                  </a:cxn>
                  <a:cxn ang="0">
                    <a:pos x="26" y="14"/>
                  </a:cxn>
                  <a:cxn ang="0">
                    <a:pos x="32" y="12"/>
                  </a:cxn>
                  <a:cxn ang="0">
                    <a:pos x="40" y="8"/>
                  </a:cxn>
                  <a:cxn ang="0">
                    <a:pos x="48" y="8"/>
                  </a:cxn>
                  <a:cxn ang="0">
                    <a:pos x="48" y="8"/>
                  </a:cxn>
                  <a:cxn ang="0">
                    <a:pos x="50" y="6"/>
                  </a:cxn>
                  <a:cxn ang="0">
                    <a:pos x="52" y="4"/>
                  </a:cxn>
                  <a:cxn ang="0">
                    <a:pos x="52" y="4"/>
                  </a:cxn>
                  <a:cxn ang="0">
                    <a:pos x="50" y="2"/>
                  </a:cxn>
                  <a:cxn ang="0">
                    <a:pos x="48" y="0"/>
                  </a:cxn>
                </a:cxnLst>
                <a:rect l="0" t="0" r="r" b="b"/>
                <a:pathLst>
                  <a:path w="52" h="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10" name="Group 109"/>
            <p:cNvGrpSpPr/>
            <p:nvPr/>
          </p:nvGrpSpPr>
          <p:grpSpPr>
            <a:xfrm>
              <a:off x="5308979" y="2985798"/>
              <a:ext cx="216276" cy="216274"/>
              <a:chOff x="5588000" y="1962150"/>
              <a:chExt cx="406400" cy="406400"/>
            </a:xfrm>
            <a:solidFill>
              <a:schemeClr val="bg1"/>
            </a:solidFill>
          </p:grpSpPr>
          <p:sp>
            <p:nvSpPr>
              <p:cNvPr id="111" name="Freeform 106"/>
              <p:cNvSpPr>
                <a:spLocks noEditPoints="1"/>
              </p:cNvSpPr>
              <p:nvPr/>
            </p:nvSpPr>
            <p:spPr bwMode="auto">
              <a:xfrm>
                <a:off x="5588000" y="1962150"/>
                <a:ext cx="406400" cy="406400"/>
              </a:xfrm>
              <a:custGeom>
                <a:avLst/>
                <a:gdLst/>
                <a:ahLst/>
                <a:cxnLst>
                  <a:cxn ang="0">
                    <a:pos x="214" y="86"/>
                  </a:cxn>
                  <a:cxn ang="0">
                    <a:pos x="230" y="54"/>
                  </a:cxn>
                  <a:cxn ang="0">
                    <a:pos x="210" y="30"/>
                  </a:cxn>
                  <a:cxn ang="0">
                    <a:pos x="194" y="26"/>
                  </a:cxn>
                  <a:cxn ang="0">
                    <a:pos x="160" y="38"/>
                  </a:cxn>
                  <a:cxn ang="0">
                    <a:pos x="150" y="4"/>
                  </a:cxn>
                  <a:cxn ang="0">
                    <a:pos x="118" y="0"/>
                  </a:cxn>
                  <a:cxn ang="0">
                    <a:pos x="102" y="12"/>
                  </a:cxn>
                  <a:cxn ang="0">
                    <a:pos x="66" y="28"/>
                  </a:cxn>
                  <a:cxn ang="0">
                    <a:pos x="56" y="26"/>
                  </a:cxn>
                  <a:cxn ang="0">
                    <a:pos x="30" y="46"/>
                  </a:cxn>
                  <a:cxn ang="0">
                    <a:pos x="28" y="66"/>
                  </a:cxn>
                  <a:cxn ang="0">
                    <a:pos x="12" y="102"/>
                  </a:cxn>
                  <a:cxn ang="0">
                    <a:pos x="0" y="112"/>
                  </a:cxn>
                  <a:cxn ang="0">
                    <a:pos x="0" y="144"/>
                  </a:cxn>
                  <a:cxn ang="0">
                    <a:pos x="38" y="160"/>
                  </a:cxn>
                  <a:cxn ang="0">
                    <a:pos x="28" y="190"/>
                  </a:cxn>
                  <a:cxn ang="0">
                    <a:pos x="30" y="210"/>
                  </a:cxn>
                  <a:cxn ang="0">
                    <a:pos x="56" y="230"/>
                  </a:cxn>
                  <a:cxn ang="0">
                    <a:pos x="86" y="214"/>
                  </a:cxn>
                  <a:cxn ang="0">
                    <a:pos x="102" y="244"/>
                  </a:cxn>
                  <a:cxn ang="0">
                    <a:pos x="118" y="256"/>
                  </a:cxn>
                  <a:cxn ang="0">
                    <a:pos x="150" y="252"/>
                  </a:cxn>
                  <a:cxn ang="0">
                    <a:pos x="160" y="218"/>
                  </a:cxn>
                  <a:cxn ang="0">
                    <a:pos x="194" y="230"/>
                  </a:cxn>
                  <a:cxn ang="0">
                    <a:pos x="210" y="226"/>
                  </a:cxn>
                  <a:cxn ang="0">
                    <a:pos x="230" y="202"/>
                  </a:cxn>
                  <a:cxn ang="0">
                    <a:pos x="214" y="170"/>
                  </a:cxn>
                  <a:cxn ang="0">
                    <a:pos x="248" y="152"/>
                  </a:cxn>
                  <a:cxn ang="0">
                    <a:pos x="256" y="118"/>
                  </a:cxn>
                  <a:cxn ang="0">
                    <a:pos x="248" y="104"/>
                  </a:cxn>
                  <a:cxn ang="0">
                    <a:pos x="208" y="148"/>
                  </a:cxn>
                  <a:cxn ang="0">
                    <a:pos x="200" y="162"/>
                  </a:cxn>
                  <a:cxn ang="0">
                    <a:pos x="200" y="214"/>
                  </a:cxn>
                  <a:cxn ang="0">
                    <a:pos x="170" y="198"/>
                  </a:cxn>
                  <a:cxn ang="0">
                    <a:pos x="154" y="204"/>
                  </a:cxn>
                  <a:cxn ang="0">
                    <a:pos x="138" y="240"/>
                  </a:cxn>
                  <a:cxn ang="0">
                    <a:pos x="108" y="208"/>
                  </a:cxn>
                  <a:cxn ang="0">
                    <a:pos x="94" y="200"/>
                  </a:cxn>
                  <a:cxn ang="0">
                    <a:pos x="78" y="202"/>
                  </a:cxn>
                  <a:cxn ang="0">
                    <a:pos x="54" y="178"/>
                  </a:cxn>
                  <a:cxn ang="0">
                    <a:pos x="52" y="154"/>
                  </a:cxn>
                  <a:cxn ang="0">
                    <a:pos x="16" y="138"/>
                  </a:cxn>
                  <a:cxn ang="0">
                    <a:pos x="48" y="108"/>
                  </a:cxn>
                  <a:cxn ang="0">
                    <a:pos x="56" y="94"/>
                  </a:cxn>
                  <a:cxn ang="0">
                    <a:pos x="56" y="42"/>
                  </a:cxn>
                  <a:cxn ang="0">
                    <a:pos x="86" y="58"/>
                  </a:cxn>
                  <a:cxn ang="0">
                    <a:pos x="102" y="52"/>
                  </a:cxn>
                  <a:cxn ang="0">
                    <a:pos x="118" y="16"/>
                  </a:cxn>
                  <a:cxn ang="0">
                    <a:pos x="148" y="48"/>
                  </a:cxn>
                  <a:cxn ang="0">
                    <a:pos x="162" y="56"/>
                  </a:cxn>
                  <a:cxn ang="0">
                    <a:pos x="178" y="54"/>
                  </a:cxn>
                  <a:cxn ang="0">
                    <a:pos x="202" y="78"/>
                  </a:cxn>
                  <a:cxn ang="0">
                    <a:pos x="204" y="102"/>
                  </a:cxn>
                  <a:cxn ang="0">
                    <a:pos x="240" y="118"/>
                  </a:cxn>
                </a:cxnLst>
                <a:rect l="0" t="0" r="r" b="b"/>
                <a:pathLst>
                  <a:path w="256" h="256">
                    <a:moveTo>
                      <a:pt x="244" y="102"/>
                    </a:moveTo>
                    <a:lnTo>
                      <a:pt x="218" y="96"/>
                    </a:lnTo>
                    <a:lnTo>
                      <a:pt x="218" y="96"/>
                    </a:lnTo>
                    <a:lnTo>
                      <a:pt x="214" y="86"/>
                    </a:lnTo>
                    <a:lnTo>
                      <a:pt x="228" y="66"/>
                    </a:lnTo>
                    <a:lnTo>
                      <a:pt x="228" y="66"/>
                    </a:lnTo>
                    <a:lnTo>
                      <a:pt x="230" y="60"/>
                    </a:lnTo>
                    <a:lnTo>
                      <a:pt x="230" y="54"/>
                    </a:lnTo>
                    <a:lnTo>
                      <a:pt x="230" y="50"/>
                    </a:lnTo>
                    <a:lnTo>
                      <a:pt x="226" y="46"/>
                    </a:lnTo>
                    <a:lnTo>
                      <a:pt x="210" y="30"/>
                    </a:lnTo>
                    <a:lnTo>
                      <a:pt x="210" y="30"/>
                    </a:lnTo>
                    <a:lnTo>
                      <a:pt x="206" y="26"/>
                    </a:lnTo>
                    <a:lnTo>
                      <a:pt x="200" y="26"/>
                    </a:lnTo>
                    <a:lnTo>
                      <a:pt x="200" y="26"/>
                    </a:lnTo>
                    <a:lnTo>
                      <a:pt x="194" y="26"/>
                    </a:lnTo>
                    <a:lnTo>
                      <a:pt x="190" y="28"/>
                    </a:lnTo>
                    <a:lnTo>
                      <a:pt x="170" y="42"/>
                    </a:lnTo>
                    <a:lnTo>
                      <a:pt x="170" y="42"/>
                    </a:lnTo>
                    <a:lnTo>
                      <a:pt x="160" y="38"/>
                    </a:lnTo>
                    <a:lnTo>
                      <a:pt x="154" y="12"/>
                    </a:lnTo>
                    <a:lnTo>
                      <a:pt x="154" y="12"/>
                    </a:lnTo>
                    <a:lnTo>
                      <a:pt x="152" y="8"/>
                    </a:lnTo>
                    <a:lnTo>
                      <a:pt x="150" y="4"/>
                    </a:lnTo>
                    <a:lnTo>
                      <a:pt x="144" y="0"/>
                    </a:lnTo>
                    <a:lnTo>
                      <a:pt x="138" y="0"/>
                    </a:lnTo>
                    <a:lnTo>
                      <a:pt x="118" y="0"/>
                    </a:lnTo>
                    <a:lnTo>
                      <a:pt x="118" y="0"/>
                    </a:lnTo>
                    <a:lnTo>
                      <a:pt x="112" y="0"/>
                    </a:lnTo>
                    <a:lnTo>
                      <a:pt x="106" y="4"/>
                    </a:lnTo>
                    <a:lnTo>
                      <a:pt x="104" y="8"/>
                    </a:lnTo>
                    <a:lnTo>
                      <a:pt x="102" y="12"/>
                    </a:lnTo>
                    <a:lnTo>
                      <a:pt x="96" y="38"/>
                    </a:lnTo>
                    <a:lnTo>
                      <a:pt x="96" y="38"/>
                    </a:lnTo>
                    <a:lnTo>
                      <a:pt x="86" y="42"/>
                    </a:lnTo>
                    <a:lnTo>
                      <a:pt x="66" y="28"/>
                    </a:lnTo>
                    <a:lnTo>
                      <a:pt x="66" y="28"/>
                    </a:lnTo>
                    <a:lnTo>
                      <a:pt x="62" y="26"/>
                    </a:lnTo>
                    <a:lnTo>
                      <a:pt x="56" y="26"/>
                    </a:lnTo>
                    <a:lnTo>
                      <a:pt x="56" y="26"/>
                    </a:lnTo>
                    <a:lnTo>
                      <a:pt x="50" y="26"/>
                    </a:lnTo>
                    <a:lnTo>
                      <a:pt x="46" y="30"/>
                    </a:lnTo>
                    <a:lnTo>
                      <a:pt x="30" y="46"/>
                    </a:lnTo>
                    <a:lnTo>
                      <a:pt x="30" y="46"/>
                    </a:lnTo>
                    <a:lnTo>
                      <a:pt x="26" y="50"/>
                    </a:lnTo>
                    <a:lnTo>
                      <a:pt x="26" y="54"/>
                    </a:lnTo>
                    <a:lnTo>
                      <a:pt x="26" y="60"/>
                    </a:lnTo>
                    <a:lnTo>
                      <a:pt x="28" y="66"/>
                    </a:lnTo>
                    <a:lnTo>
                      <a:pt x="42" y="86"/>
                    </a:lnTo>
                    <a:lnTo>
                      <a:pt x="42" y="86"/>
                    </a:lnTo>
                    <a:lnTo>
                      <a:pt x="38" y="96"/>
                    </a:lnTo>
                    <a:lnTo>
                      <a:pt x="12" y="102"/>
                    </a:lnTo>
                    <a:lnTo>
                      <a:pt x="12" y="102"/>
                    </a:lnTo>
                    <a:lnTo>
                      <a:pt x="8" y="104"/>
                    </a:lnTo>
                    <a:lnTo>
                      <a:pt x="4" y="106"/>
                    </a:lnTo>
                    <a:lnTo>
                      <a:pt x="0" y="112"/>
                    </a:lnTo>
                    <a:lnTo>
                      <a:pt x="0" y="118"/>
                    </a:lnTo>
                    <a:lnTo>
                      <a:pt x="0" y="138"/>
                    </a:lnTo>
                    <a:lnTo>
                      <a:pt x="0" y="138"/>
                    </a:lnTo>
                    <a:lnTo>
                      <a:pt x="0" y="144"/>
                    </a:lnTo>
                    <a:lnTo>
                      <a:pt x="4" y="150"/>
                    </a:lnTo>
                    <a:lnTo>
                      <a:pt x="8" y="152"/>
                    </a:lnTo>
                    <a:lnTo>
                      <a:pt x="12" y="154"/>
                    </a:lnTo>
                    <a:lnTo>
                      <a:pt x="38" y="160"/>
                    </a:lnTo>
                    <a:lnTo>
                      <a:pt x="38" y="160"/>
                    </a:lnTo>
                    <a:lnTo>
                      <a:pt x="42" y="170"/>
                    </a:lnTo>
                    <a:lnTo>
                      <a:pt x="28" y="190"/>
                    </a:lnTo>
                    <a:lnTo>
                      <a:pt x="28" y="190"/>
                    </a:lnTo>
                    <a:lnTo>
                      <a:pt x="26" y="196"/>
                    </a:lnTo>
                    <a:lnTo>
                      <a:pt x="26" y="202"/>
                    </a:lnTo>
                    <a:lnTo>
                      <a:pt x="26" y="206"/>
                    </a:lnTo>
                    <a:lnTo>
                      <a:pt x="30" y="210"/>
                    </a:lnTo>
                    <a:lnTo>
                      <a:pt x="46" y="226"/>
                    </a:lnTo>
                    <a:lnTo>
                      <a:pt x="46" y="226"/>
                    </a:lnTo>
                    <a:lnTo>
                      <a:pt x="50" y="230"/>
                    </a:lnTo>
                    <a:lnTo>
                      <a:pt x="56" y="230"/>
                    </a:lnTo>
                    <a:lnTo>
                      <a:pt x="56" y="230"/>
                    </a:lnTo>
                    <a:lnTo>
                      <a:pt x="62" y="230"/>
                    </a:lnTo>
                    <a:lnTo>
                      <a:pt x="66" y="228"/>
                    </a:lnTo>
                    <a:lnTo>
                      <a:pt x="86" y="214"/>
                    </a:lnTo>
                    <a:lnTo>
                      <a:pt x="86" y="214"/>
                    </a:lnTo>
                    <a:lnTo>
                      <a:pt x="96" y="218"/>
                    </a:lnTo>
                    <a:lnTo>
                      <a:pt x="102" y="244"/>
                    </a:lnTo>
                    <a:lnTo>
                      <a:pt x="102" y="244"/>
                    </a:lnTo>
                    <a:lnTo>
                      <a:pt x="104" y="248"/>
                    </a:lnTo>
                    <a:lnTo>
                      <a:pt x="106" y="252"/>
                    </a:lnTo>
                    <a:lnTo>
                      <a:pt x="112" y="256"/>
                    </a:lnTo>
                    <a:lnTo>
                      <a:pt x="118" y="256"/>
                    </a:lnTo>
                    <a:lnTo>
                      <a:pt x="138" y="256"/>
                    </a:lnTo>
                    <a:lnTo>
                      <a:pt x="138" y="256"/>
                    </a:lnTo>
                    <a:lnTo>
                      <a:pt x="144" y="256"/>
                    </a:lnTo>
                    <a:lnTo>
                      <a:pt x="150" y="252"/>
                    </a:lnTo>
                    <a:lnTo>
                      <a:pt x="152" y="248"/>
                    </a:lnTo>
                    <a:lnTo>
                      <a:pt x="154" y="244"/>
                    </a:lnTo>
                    <a:lnTo>
                      <a:pt x="160" y="218"/>
                    </a:lnTo>
                    <a:lnTo>
                      <a:pt x="160" y="218"/>
                    </a:lnTo>
                    <a:lnTo>
                      <a:pt x="170" y="214"/>
                    </a:lnTo>
                    <a:lnTo>
                      <a:pt x="190" y="228"/>
                    </a:lnTo>
                    <a:lnTo>
                      <a:pt x="190" y="228"/>
                    </a:lnTo>
                    <a:lnTo>
                      <a:pt x="194" y="230"/>
                    </a:lnTo>
                    <a:lnTo>
                      <a:pt x="200" y="230"/>
                    </a:lnTo>
                    <a:lnTo>
                      <a:pt x="200" y="230"/>
                    </a:lnTo>
                    <a:lnTo>
                      <a:pt x="206" y="230"/>
                    </a:lnTo>
                    <a:lnTo>
                      <a:pt x="210" y="226"/>
                    </a:lnTo>
                    <a:lnTo>
                      <a:pt x="226" y="210"/>
                    </a:lnTo>
                    <a:lnTo>
                      <a:pt x="226" y="210"/>
                    </a:lnTo>
                    <a:lnTo>
                      <a:pt x="230" y="206"/>
                    </a:lnTo>
                    <a:lnTo>
                      <a:pt x="230" y="202"/>
                    </a:lnTo>
                    <a:lnTo>
                      <a:pt x="230" y="196"/>
                    </a:lnTo>
                    <a:lnTo>
                      <a:pt x="228" y="190"/>
                    </a:lnTo>
                    <a:lnTo>
                      <a:pt x="214" y="170"/>
                    </a:lnTo>
                    <a:lnTo>
                      <a:pt x="214" y="170"/>
                    </a:lnTo>
                    <a:lnTo>
                      <a:pt x="218" y="160"/>
                    </a:lnTo>
                    <a:lnTo>
                      <a:pt x="244" y="154"/>
                    </a:lnTo>
                    <a:lnTo>
                      <a:pt x="244" y="154"/>
                    </a:lnTo>
                    <a:lnTo>
                      <a:pt x="248" y="152"/>
                    </a:lnTo>
                    <a:lnTo>
                      <a:pt x="252" y="150"/>
                    </a:lnTo>
                    <a:lnTo>
                      <a:pt x="256" y="144"/>
                    </a:lnTo>
                    <a:lnTo>
                      <a:pt x="256" y="138"/>
                    </a:lnTo>
                    <a:lnTo>
                      <a:pt x="256" y="118"/>
                    </a:lnTo>
                    <a:lnTo>
                      <a:pt x="256" y="118"/>
                    </a:lnTo>
                    <a:lnTo>
                      <a:pt x="256" y="112"/>
                    </a:lnTo>
                    <a:lnTo>
                      <a:pt x="252" y="106"/>
                    </a:lnTo>
                    <a:lnTo>
                      <a:pt x="248" y="104"/>
                    </a:lnTo>
                    <a:lnTo>
                      <a:pt x="244" y="102"/>
                    </a:lnTo>
                    <a:close/>
                    <a:moveTo>
                      <a:pt x="216" y="144"/>
                    </a:moveTo>
                    <a:lnTo>
                      <a:pt x="216" y="144"/>
                    </a:lnTo>
                    <a:lnTo>
                      <a:pt x="208" y="148"/>
                    </a:lnTo>
                    <a:lnTo>
                      <a:pt x="204" y="154"/>
                    </a:lnTo>
                    <a:lnTo>
                      <a:pt x="204" y="154"/>
                    </a:lnTo>
                    <a:lnTo>
                      <a:pt x="200" y="162"/>
                    </a:lnTo>
                    <a:lnTo>
                      <a:pt x="200" y="162"/>
                    </a:lnTo>
                    <a:lnTo>
                      <a:pt x="198" y="170"/>
                    </a:lnTo>
                    <a:lnTo>
                      <a:pt x="202" y="178"/>
                    </a:lnTo>
                    <a:lnTo>
                      <a:pt x="214" y="200"/>
                    </a:lnTo>
                    <a:lnTo>
                      <a:pt x="200" y="214"/>
                    </a:lnTo>
                    <a:lnTo>
                      <a:pt x="178" y="202"/>
                    </a:lnTo>
                    <a:lnTo>
                      <a:pt x="178" y="202"/>
                    </a:lnTo>
                    <a:lnTo>
                      <a:pt x="174" y="198"/>
                    </a:lnTo>
                    <a:lnTo>
                      <a:pt x="170" y="198"/>
                    </a:lnTo>
                    <a:lnTo>
                      <a:pt x="170" y="198"/>
                    </a:lnTo>
                    <a:lnTo>
                      <a:pt x="162" y="200"/>
                    </a:lnTo>
                    <a:lnTo>
                      <a:pt x="162" y="200"/>
                    </a:lnTo>
                    <a:lnTo>
                      <a:pt x="154" y="204"/>
                    </a:lnTo>
                    <a:lnTo>
                      <a:pt x="154" y="204"/>
                    </a:lnTo>
                    <a:lnTo>
                      <a:pt x="148" y="208"/>
                    </a:lnTo>
                    <a:lnTo>
                      <a:pt x="144" y="216"/>
                    </a:lnTo>
                    <a:lnTo>
                      <a:pt x="138" y="240"/>
                    </a:lnTo>
                    <a:lnTo>
                      <a:pt x="118" y="240"/>
                    </a:lnTo>
                    <a:lnTo>
                      <a:pt x="112" y="216"/>
                    </a:lnTo>
                    <a:lnTo>
                      <a:pt x="112" y="216"/>
                    </a:lnTo>
                    <a:lnTo>
                      <a:pt x="108" y="208"/>
                    </a:lnTo>
                    <a:lnTo>
                      <a:pt x="102" y="204"/>
                    </a:lnTo>
                    <a:lnTo>
                      <a:pt x="102" y="204"/>
                    </a:lnTo>
                    <a:lnTo>
                      <a:pt x="94" y="200"/>
                    </a:lnTo>
                    <a:lnTo>
                      <a:pt x="94" y="200"/>
                    </a:lnTo>
                    <a:lnTo>
                      <a:pt x="86" y="198"/>
                    </a:lnTo>
                    <a:lnTo>
                      <a:pt x="86" y="198"/>
                    </a:lnTo>
                    <a:lnTo>
                      <a:pt x="82" y="198"/>
                    </a:lnTo>
                    <a:lnTo>
                      <a:pt x="78" y="202"/>
                    </a:lnTo>
                    <a:lnTo>
                      <a:pt x="56" y="214"/>
                    </a:lnTo>
                    <a:lnTo>
                      <a:pt x="42" y="200"/>
                    </a:lnTo>
                    <a:lnTo>
                      <a:pt x="54" y="178"/>
                    </a:lnTo>
                    <a:lnTo>
                      <a:pt x="54" y="178"/>
                    </a:lnTo>
                    <a:lnTo>
                      <a:pt x="58" y="170"/>
                    </a:lnTo>
                    <a:lnTo>
                      <a:pt x="56" y="162"/>
                    </a:lnTo>
                    <a:lnTo>
                      <a:pt x="56" y="162"/>
                    </a:lnTo>
                    <a:lnTo>
                      <a:pt x="52" y="154"/>
                    </a:lnTo>
                    <a:lnTo>
                      <a:pt x="52" y="154"/>
                    </a:lnTo>
                    <a:lnTo>
                      <a:pt x="48" y="148"/>
                    </a:lnTo>
                    <a:lnTo>
                      <a:pt x="40" y="144"/>
                    </a:lnTo>
                    <a:lnTo>
                      <a:pt x="16" y="138"/>
                    </a:lnTo>
                    <a:lnTo>
                      <a:pt x="16" y="118"/>
                    </a:lnTo>
                    <a:lnTo>
                      <a:pt x="40" y="112"/>
                    </a:lnTo>
                    <a:lnTo>
                      <a:pt x="40" y="112"/>
                    </a:lnTo>
                    <a:lnTo>
                      <a:pt x="48" y="108"/>
                    </a:lnTo>
                    <a:lnTo>
                      <a:pt x="52" y="102"/>
                    </a:lnTo>
                    <a:lnTo>
                      <a:pt x="52" y="102"/>
                    </a:lnTo>
                    <a:lnTo>
                      <a:pt x="56" y="94"/>
                    </a:lnTo>
                    <a:lnTo>
                      <a:pt x="56" y="94"/>
                    </a:lnTo>
                    <a:lnTo>
                      <a:pt x="58" y="86"/>
                    </a:lnTo>
                    <a:lnTo>
                      <a:pt x="54" y="78"/>
                    </a:lnTo>
                    <a:lnTo>
                      <a:pt x="42" y="56"/>
                    </a:lnTo>
                    <a:lnTo>
                      <a:pt x="56" y="42"/>
                    </a:lnTo>
                    <a:lnTo>
                      <a:pt x="78" y="54"/>
                    </a:lnTo>
                    <a:lnTo>
                      <a:pt x="78" y="54"/>
                    </a:lnTo>
                    <a:lnTo>
                      <a:pt x="82" y="58"/>
                    </a:lnTo>
                    <a:lnTo>
                      <a:pt x="86" y="58"/>
                    </a:lnTo>
                    <a:lnTo>
                      <a:pt x="86" y="58"/>
                    </a:lnTo>
                    <a:lnTo>
                      <a:pt x="94" y="56"/>
                    </a:lnTo>
                    <a:lnTo>
                      <a:pt x="94" y="56"/>
                    </a:lnTo>
                    <a:lnTo>
                      <a:pt x="102" y="52"/>
                    </a:lnTo>
                    <a:lnTo>
                      <a:pt x="102" y="52"/>
                    </a:lnTo>
                    <a:lnTo>
                      <a:pt x="108" y="48"/>
                    </a:lnTo>
                    <a:lnTo>
                      <a:pt x="112" y="40"/>
                    </a:lnTo>
                    <a:lnTo>
                      <a:pt x="118" y="16"/>
                    </a:lnTo>
                    <a:lnTo>
                      <a:pt x="138" y="16"/>
                    </a:lnTo>
                    <a:lnTo>
                      <a:pt x="144" y="40"/>
                    </a:lnTo>
                    <a:lnTo>
                      <a:pt x="144" y="40"/>
                    </a:lnTo>
                    <a:lnTo>
                      <a:pt x="148" y="48"/>
                    </a:lnTo>
                    <a:lnTo>
                      <a:pt x="154" y="52"/>
                    </a:lnTo>
                    <a:lnTo>
                      <a:pt x="154" y="52"/>
                    </a:lnTo>
                    <a:lnTo>
                      <a:pt x="162" y="56"/>
                    </a:lnTo>
                    <a:lnTo>
                      <a:pt x="162" y="56"/>
                    </a:lnTo>
                    <a:lnTo>
                      <a:pt x="170" y="58"/>
                    </a:lnTo>
                    <a:lnTo>
                      <a:pt x="170" y="58"/>
                    </a:lnTo>
                    <a:lnTo>
                      <a:pt x="174" y="58"/>
                    </a:lnTo>
                    <a:lnTo>
                      <a:pt x="178" y="54"/>
                    </a:lnTo>
                    <a:lnTo>
                      <a:pt x="200" y="42"/>
                    </a:lnTo>
                    <a:lnTo>
                      <a:pt x="214" y="56"/>
                    </a:lnTo>
                    <a:lnTo>
                      <a:pt x="202" y="78"/>
                    </a:lnTo>
                    <a:lnTo>
                      <a:pt x="202" y="78"/>
                    </a:lnTo>
                    <a:lnTo>
                      <a:pt x="198" y="86"/>
                    </a:lnTo>
                    <a:lnTo>
                      <a:pt x="200" y="94"/>
                    </a:lnTo>
                    <a:lnTo>
                      <a:pt x="200" y="94"/>
                    </a:lnTo>
                    <a:lnTo>
                      <a:pt x="204" y="102"/>
                    </a:lnTo>
                    <a:lnTo>
                      <a:pt x="204" y="102"/>
                    </a:lnTo>
                    <a:lnTo>
                      <a:pt x="208" y="108"/>
                    </a:lnTo>
                    <a:lnTo>
                      <a:pt x="216" y="112"/>
                    </a:lnTo>
                    <a:lnTo>
                      <a:pt x="240" y="118"/>
                    </a:lnTo>
                    <a:lnTo>
                      <a:pt x="240" y="138"/>
                    </a:lnTo>
                    <a:lnTo>
                      <a:pt x="216" y="144"/>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2" name="Freeform 109"/>
              <p:cNvSpPr>
                <a:spLocks noEditPoints="1"/>
              </p:cNvSpPr>
              <p:nvPr/>
            </p:nvSpPr>
            <p:spPr bwMode="auto">
              <a:xfrm>
                <a:off x="5702300" y="2076450"/>
                <a:ext cx="177800" cy="177800"/>
              </a:xfrm>
              <a:custGeom>
                <a:avLst/>
                <a:gdLst/>
                <a:ahLst/>
                <a:cxnLst>
                  <a:cxn ang="0">
                    <a:pos x="56" y="0"/>
                  </a:cxn>
                  <a:cxn ang="0">
                    <a:pos x="34" y="4"/>
                  </a:cxn>
                  <a:cxn ang="0">
                    <a:pos x="16" y="16"/>
                  </a:cxn>
                  <a:cxn ang="0">
                    <a:pos x="4" y="34"/>
                  </a:cxn>
                  <a:cxn ang="0">
                    <a:pos x="0" y="56"/>
                  </a:cxn>
                  <a:cxn ang="0">
                    <a:pos x="2" y="68"/>
                  </a:cxn>
                  <a:cxn ang="0">
                    <a:pos x="10" y="88"/>
                  </a:cxn>
                  <a:cxn ang="0">
                    <a:pos x="24" y="102"/>
                  </a:cxn>
                  <a:cxn ang="0">
                    <a:pos x="44" y="110"/>
                  </a:cxn>
                  <a:cxn ang="0">
                    <a:pos x="56" y="112"/>
                  </a:cxn>
                  <a:cxn ang="0">
                    <a:pos x="78" y="108"/>
                  </a:cxn>
                  <a:cxn ang="0">
                    <a:pos x="96" y="96"/>
                  </a:cxn>
                  <a:cxn ang="0">
                    <a:pos x="108" y="78"/>
                  </a:cxn>
                  <a:cxn ang="0">
                    <a:pos x="112" y="56"/>
                  </a:cxn>
                  <a:cxn ang="0">
                    <a:pos x="110" y="44"/>
                  </a:cxn>
                  <a:cxn ang="0">
                    <a:pos x="102" y="24"/>
                  </a:cxn>
                  <a:cxn ang="0">
                    <a:pos x="88" y="10"/>
                  </a:cxn>
                  <a:cxn ang="0">
                    <a:pos x="68" y="2"/>
                  </a:cxn>
                  <a:cxn ang="0">
                    <a:pos x="56" y="104"/>
                  </a:cxn>
                  <a:cxn ang="0">
                    <a:pos x="46" y="104"/>
                  </a:cxn>
                  <a:cxn ang="0">
                    <a:pos x="28" y="96"/>
                  </a:cxn>
                  <a:cxn ang="0">
                    <a:pos x="16" y="84"/>
                  </a:cxn>
                  <a:cxn ang="0">
                    <a:pos x="8" y="66"/>
                  </a:cxn>
                  <a:cxn ang="0">
                    <a:pos x="8" y="56"/>
                  </a:cxn>
                  <a:cxn ang="0">
                    <a:pos x="10" y="36"/>
                  </a:cxn>
                  <a:cxn ang="0">
                    <a:pos x="22" y="22"/>
                  </a:cxn>
                  <a:cxn ang="0">
                    <a:pos x="36" y="10"/>
                  </a:cxn>
                  <a:cxn ang="0">
                    <a:pos x="56" y="6"/>
                  </a:cxn>
                  <a:cxn ang="0">
                    <a:pos x="66" y="8"/>
                  </a:cxn>
                  <a:cxn ang="0">
                    <a:pos x="84" y="16"/>
                  </a:cxn>
                  <a:cxn ang="0">
                    <a:pos x="96" y="28"/>
                  </a:cxn>
                  <a:cxn ang="0">
                    <a:pos x="104" y="46"/>
                  </a:cxn>
                  <a:cxn ang="0">
                    <a:pos x="106" y="56"/>
                  </a:cxn>
                  <a:cxn ang="0">
                    <a:pos x="102" y="76"/>
                  </a:cxn>
                  <a:cxn ang="0">
                    <a:pos x="90" y="90"/>
                  </a:cxn>
                  <a:cxn ang="0">
                    <a:pos x="76" y="102"/>
                  </a:cxn>
                  <a:cxn ang="0">
                    <a:pos x="56" y="104"/>
                  </a:cxn>
                </a:cxnLst>
                <a:rect l="0" t="0" r="r" b="b"/>
                <a:pathLst>
                  <a:path w="112" h="112">
                    <a:moveTo>
                      <a:pt x="56" y="0"/>
                    </a:moveTo>
                    <a:lnTo>
                      <a:pt x="56" y="0"/>
                    </a:lnTo>
                    <a:lnTo>
                      <a:pt x="44" y="2"/>
                    </a:lnTo>
                    <a:lnTo>
                      <a:pt x="34" y="4"/>
                    </a:lnTo>
                    <a:lnTo>
                      <a:pt x="24" y="10"/>
                    </a:lnTo>
                    <a:lnTo>
                      <a:pt x="16" y="16"/>
                    </a:lnTo>
                    <a:lnTo>
                      <a:pt x="10" y="24"/>
                    </a:lnTo>
                    <a:lnTo>
                      <a:pt x="4" y="34"/>
                    </a:lnTo>
                    <a:lnTo>
                      <a:pt x="2" y="44"/>
                    </a:lnTo>
                    <a:lnTo>
                      <a:pt x="0" y="56"/>
                    </a:lnTo>
                    <a:lnTo>
                      <a:pt x="0" y="56"/>
                    </a:lnTo>
                    <a:lnTo>
                      <a:pt x="2" y="68"/>
                    </a:lnTo>
                    <a:lnTo>
                      <a:pt x="4" y="78"/>
                    </a:lnTo>
                    <a:lnTo>
                      <a:pt x="10" y="88"/>
                    </a:lnTo>
                    <a:lnTo>
                      <a:pt x="16" y="96"/>
                    </a:lnTo>
                    <a:lnTo>
                      <a:pt x="24" y="102"/>
                    </a:lnTo>
                    <a:lnTo>
                      <a:pt x="34" y="108"/>
                    </a:lnTo>
                    <a:lnTo>
                      <a:pt x="44" y="110"/>
                    </a:lnTo>
                    <a:lnTo>
                      <a:pt x="56" y="112"/>
                    </a:lnTo>
                    <a:lnTo>
                      <a:pt x="56" y="112"/>
                    </a:lnTo>
                    <a:lnTo>
                      <a:pt x="68" y="110"/>
                    </a:lnTo>
                    <a:lnTo>
                      <a:pt x="78" y="108"/>
                    </a:lnTo>
                    <a:lnTo>
                      <a:pt x="88" y="102"/>
                    </a:lnTo>
                    <a:lnTo>
                      <a:pt x="96" y="96"/>
                    </a:lnTo>
                    <a:lnTo>
                      <a:pt x="102" y="88"/>
                    </a:lnTo>
                    <a:lnTo>
                      <a:pt x="108" y="78"/>
                    </a:lnTo>
                    <a:lnTo>
                      <a:pt x="110" y="68"/>
                    </a:lnTo>
                    <a:lnTo>
                      <a:pt x="112" y="56"/>
                    </a:lnTo>
                    <a:lnTo>
                      <a:pt x="112" y="56"/>
                    </a:lnTo>
                    <a:lnTo>
                      <a:pt x="110" y="44"/>
                    </a:lnTo>
                    <a:lnTo>
                      <a:pt x="108" y="34"/>
                    </a:lnTo>
                    <a:lnTo>
                      <a:pt x="102" y="24"/>
                    </a:lnTo>
                    <a:lnTo>
                      <a:pt x="96" y="16"/>
                    </a:lnTo>
                    <a:lnTo>
                      <a:pt x="88" y="10"/>
                    </a:lnTo>
                    <a:lnTo>
                      <a:pt x="78" y="4"/>
                    </a:lnTo>
                    <a:lnTo>
                      <a:pt x="68" y="2"/>
                    </a:lnTo>
                    <a:lnTo>
                      <a:pt x="56" y="0"/>
                    </a:lnTo>
                    <a:close/>
                    <a:moveTo>
                      <a:pt x="56" y="104"/>
                    </a:moveTo>
                    <a:lnTo>
                      <a:pt x="56" y="104"/>
                    </a:lnTo>
                    <a:lnTo>
                      <a:pt x="46" y="104"/>
                    </a:lnTo>
                    <a:lnTo>
                      <a:pt x="36" y="102"/>
                    </a:lnTo>
                    <a:lnTo>
                      <a:pt x="28" y="96"/>
                    </a:lnTo>
                    <a:lnTo>
                      <a:pt x="22" y="90"/>
                    </a:lnTo>
                    <a:lnTo>
                      <a:pt x="16" y="84"/>
                    </a:lnTo>
                    <a:lnTo>
                      <a:pt x="10" y="76"/>
                    </a:lnTo>
                    <a:lnTo>
                      <a:pt x="8" y="66"/>
                    </a:lnTo>
                    <a:lnTo>
                      <a:pt x="8" y="56"/>
                    </a:lnTo>
                    <a:lnTo>
                      <a:pt x="8" y="56"/>
                    </a:lnTo>
                    <a:lnTo>
                      <a:pt x="8" y="46"/>
                    </a:lnTo>
                    <a:lnTo>
                      <a:pt x="10" y="36"/>
                    </a:lnTo>
                    <a:lnTo>
                      <a:pt x="16" y="28"/>
                    </a:lnTo>
                    <a:lnTo>
                      <a:pt x="22" y="22"/>
                    </a:lnTo>
                    <a:lnTo>
                      <a:pt x="28" y="16"/>
                    </a:lnTo>
                    <a:lnTo>
                      <a:pt x="36" y="10"/>
                    </a:lnTo>
                    <a:lnTo>
                      <a:pt x="46" y="8"/>
                    </a:lnTo>
                    <a:lnTo>
                      <a:pt x="56" y="6"/>
                    </a:lnTo>
                    <a:lnTo>
                      <a:pt x="56" y="6"/>
                    </a:lnTo>
                    <a:lnTo>
                      <a:pt x="66" y="8"/>
                    </a:lnTo>
                    <a:lnTo>
                      <a:pt x="76" y="10"/>
                    </a:lnTo>
                    <a:lnTo>
                      <a:pt x="84" y="16"/>
                    </a:lnTo>
                    <a:lnTo>
                      <a:pt x="90" y="22"/>
                    </a:lnTo>
                    <a:lnTo>
                      <a:pt x="96" y="28"/>
                    </a:lnTo>
                    <a:lnTo>
                      <a:pt x="102" y="36"/>
                    </a:lnTo>
                    <a:lnTo>
                      <a:pt x="104" y="46"/>
                    </a:lnTo>
                    <a:lnTo>
                      <a:pt x="106" y="56"/>
                    </a:lnTo>
                    <a:lnTo>
                      <a:pt x="106" y="56"/>
                    </a:lnTo>
                    <a:lnTo>
                      <a:pt x="104" y="66"/>
                    </a:lnTo>
                    <a:lnTo>
                      <a:pt x="102" y="76"/>
                    </a:lnTo>
                    <a:lnTo>
                      <a:pt x="96" y="84"/>
                    </a:lnTo>
                    <a:lnTo>
                      <a:pt x="90" y="90"/>
                    </a:lnTo>
                    <a:lnTo>
                      <a:pt x="84" y="96"/>
                    </a:lnTo>
                    <a:lnTo>
                      <a:pt x="76" y="102"/>
                    </a:lnTo>
                    <a:lnTo>
                      <a:pt x="66" y="104"/>
                    </a:lnTo>
                    <a:lnTo>
                      <a:pt x="56" y="104"/>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3" name="Freeform 112"/>
              <p:cNvSpPr>
                <a:spLocks noEditPoints="1"/>
              </p:cNvSpPr>
              <p:nvPr/>
            </p:nvSpPr>
            <p:spPr bwMode="auto">
              <a:xfrm>
                <a:off x="5740400" y="2114550"/>
                <a:ext cx="101600" cy="101600"/>
              </a:xfrm>
              <a:custGeom>
                <a:avLst/>
                <a:gdLst/>
                <a:ahLst/>
                <a:cxnLst>
                  <a:cxn ang="0">
                    <a:pos x="32" y="0"/>
                  </a:cxn>
                  <a:cxn ang="0">
                    <a:pos x="32" y="0"/>
                  </a:cxn>
                  <a:cxn ang="0">
                    <a:pos x="26" y="0"/>
                  </a:cxn>
                  <a:cxn ang="0">
                    <a:pos x="20" y="2"/>
                  </a:cxn>
                  <a:cxn ang="0">
                    <a:pos x="10" y="10"/>
                  </a:cxn>
                  <a:cxn ang="0">
                    <a:pos x="2" y="20"/>
                  </a:cxn>
                  <a:cxn ang="0">
                    <a:pos x="0" y="26"/>
                  </a:cxn>
                  <a:cxn ang="0">
                    <a:pos x="0" y="32"/>
                  </a:cxn>
                  <a:cxn ang="0">
                    <a:pos x="0" y="32"/>
                  </a:cxn>
                  <a:cxn ang="0">
                    <a:pos x="0" y="38"/>
                  </a:cxn>
                  <a:cxn ang="0">
                    <a:pos x="2" y="44"/>
                  </a:cxn>
                  <a:cxn ang="0">
                    <a:pos x="10" y="54"/>
                  </a:cxn>
                  <a:cxn ang="0">
                    <a:pos x="20" y="62"/>
                  </a:cxn>
                  <a:cxn ang="0">
                    <a:pos x="26" y="64"/>
                  </a:cxn>
                  <a:cxn ang="0">
                    <a:pos x="32" y="64"/>
                  </a:cxn>
                  <a:cxn ang="0">
                    <a:pos x="32" y="64"/>
                  </a:cxn>
                  <a:cxn ang="0">
                    <a:pos x="38" y="64"/>
                  </a:cxn>
                  <a:cxn ang="0">
                    <a:pos x="44" y="62"/>
                  </a:cxn>
                  <a:cxn ang="0">
                    <a:pos x="54" y="54"/>
                  </a:cxn>
                  <a:cxn ang="0">
                    <a:pos x="62" y="44"/>
                  </a:cxn>
                  <a:cxn ang="0">
                    <a:pos x="64" y="38"/>
                  </a:cxn>
                  <a:cxn ang="0">
                    <a:pos x="64" y="32"/>
                  </a:cxn>
                  <a:cxn ang="0">
                    <a:pos x="64" y="32"/>
                  </a:cxn>
                  <a:cxn ang="0">
                    <a:pos x="64" y="26"/>
                  </a:cxn>
                  <a:cxn ang="0">
                    <a:pos x="62" y="20"/>
                  </a:cxn>
                  <a:cxn ang="0">
                    <a:pos x="54" y="10"/>
                  </a:cxn>
                  <a:cxn ang="0">
                    <a:pos x="44" y="2"/>
                  </a:cxn>
                  <a:cxn ang="0">
                    <a:pos x="38" y="0"/>
                  </a:cxn>
                  <a:cxn ang="0">
                    <a:pos x="32" y="0"/>
                  </a:cxn>
                  <a:cxn ang="0">
                    <a:pos x="32" y="56"/>
                  </a:cxn>
                  <a:cxn ang="0">
                    <a:pos x="32" y="56"/>
                  </a:cxn>
                  <a:cxn ang="0">
                    <a:pos x="22" y="54"/>
                  </a:cxn>
                  <a:cxn ang="0">
                    <a:pos x="16" y="48"/>
                  </a:cxn>
                  <a:cxn ang="0">
                    <a:pos x="10" y="42"/>
                  </a:cxn>
                  <a:cxn ang="0">
                    <a:pos x="8" y="32"/>
                  </a:cxn>
                  <a:cxn ang="0">
                    <a:pos x="8" y="32"/>
                  </a:cxn>
                  <a:cxn ang="0">
                    <a:pos x="10" y="22"/>
                  </a:cxn>
                  <a:cxn ang="0">
                    <a:pos x="16" y="16"/>
                  </a:cxn>
                  <a:cxn ang="0">
                    <a:pos x="22" y="10"/>
                  </a:cxn>
                  <a:cxn ang="0">
                    <a:pos x="32" y="8"/>
                  </a:cxn>
                  <a:cxn ang="0">
                    <a:pos x="32" y="8"/>
                  </a:cxn>
                  <a:cxn ang="0">
                    <a:pos x="42" y="10"/>
                  </a:cxn>
                  <a:cxn ang="0">
                    <a:pos x="48" y="16"/>
                  </a:cxn>
                  <a:cxn ang="0">
                    <a:pos x="54" y="22"/>
                  </a:cxn>
                  <a:cxn ang="0">
                    <a:pos x="56" y="32"/>
                  </a:cxn>
                  <a:cxn ang="0">
                    <a:pos x="56" y="32"/>
                  </a:cxn>
                  <a:cxn ang="0">
                    <a:pos x="54" y="42"/>
                  </a:cxn>
                  <a:cxn ang="0">
                    <a:pos x="48" y="48"/>
                  </a:cxn>
                  <a:cxn ang="0">
                    <a:pos x="42" y="54"/>
                  </a:cxn>
                  <a:cxn ang="0">
                    <a:pos x="32" y="56"/>
                  </a:cxn>
                </a:cxnLst>
                <a:rect l="0" t="0" r="r" b="b"/>
                <a:pathLst>
                  <a:path w="64" h="64">
                    <a:moveTo>
                      <a:pt x="32" y="0"/>
                    </a:moveTo>
                    <a:lnTo>
                      <a:pt x="32" y="0"/>
                    </a:lnTo>
                    <a:lnTo>
                      <a:pt x="26" y="0"/>
                    </a:lnTo>
                    <a:lnTo>
                      <a:pt x="20" y="2"/>
                    </a:lnTo>
                    <a:lnTo>
                      <a:pt x="10" y="10"/>
                    </a:lnTo>
                    <a:lnTo>
                      <a:pt x="2" y="20"/>
                    </a:lnTo>
                    <a:lnTo>
                      <a:pt x="0" y="26"/>
                    </a:lnTo>
                    <a:lnTo>
                      <a:pt x="0" y="32"/>
                    </a:lnTo>
                    <a:lnTo>
                      <a:pt x="0" y="32"/>
                    </a:lnTo>
                    <a:lnTo>
                      <a:pt x="0" y="38"/>
                    </a:lnTo>
                    <a:lnTo>
                      <a:pt x="2" y="44"/>
                    </a:lnTo>
                    <a:lnTo>
                      <a:pt x="10" y="54"/>
                    </a:lnTo>
                    <a:lnTo>
                      <a:pt x="20" y="62"/>
                    </a:lnTo>
                    <a:lnTo>
                      <a:pt x="26" y="64"/>
                    </a:lnTo>
                    <a:lnTo>
                      <a:pt x="32" y="64"/>
                    </a:lnTo>
                    <a:lnTo>
                      <a:pt x="32" y="64"/>
                    </a:lnTo>
                    <a:lnTo>
                      <a:pt x="38" y="64"/>
                    </a:lnTo>
                    <a:lnTo>
                      <a:pt x="44" y="62"/>
                    </a:lnTo>
                    <a:lnTo>
                      <a:pt x="54" y="54"/>
                    </a:lnTo>
                    <a:lnTo>
                      <a:pt x="62" y="44"/>
                    </a:lnTo>
                    <a:lnTo>
                      <a:pt x="64" y="38"/>
                    </a:lnTo>
                    <a:lnTo>
                      <a:pt x="64" y="32"/>
                    </a:lnTo>
                    <a:lnTo>
                      <a:pt x="64" y="32"/>
                    </a:lnTo>
                    <a:lnTo>
                      <a:pt x="64" y="26"/>
                    </a:lnTo>
                    <a:lnTo>
                      <a:pt x="62" y="20"/>
                    </a:lnTo>
                    <a:lnTo>
                      <a:pt x="54" y="10"/>
                    </a:lnTo>
                    <a:lnTo>
                      <a:pt x="44" y="2"/>
                    </a:lnTo>
                    <a:lnTo>
                      <a:pt x="38" y="0"/>
                    </a:lnTo>
                    <a:lnTo>
                      <a:pt x="32" y="0"/>
                    </a:lnTo>
                    <a:close/>
                    <a:moveTo>
                      <a:pt x="32" y="56"/>
                    </a:moveTo>
                    <a:lnTo>
                      <a:pt x="32" y="56"/>
                    </a:lnTo>
                    <a:lnTo>
                      <a:pt x="22" y="54"/>
                    </a:lnTo>
                    <a:lnTo>
                      <a:pt x="16" y="48"/>
                    </a:lnTo>
                    <a:lnTo>
                      <a:pt x="10" y="42"/>
                    </a:lnTo>
                    <a:lnTo>
                      <a:pt x="8" y="32"/>
                    </a:lnTo>
                    <a:lnTo>
                      <a:pt x="8" y="32"/>
                    </a:lnTo>
                    <a:lnTo>
                      <a:pt x="10" y="22"/>
                    </a:lnTo>
                    <a:lnTo>
                      <a:pt x="16" y="16"/>
                    </a:lnTo>
                    <a:lnTo>
                      <a:pt x="22" y="10"/>
                    </a:lnTo>
                    <a:lnTo>
                      <a:pt x="32" y="8"/>
                    </a:lnTo>
                    <a:lnTo>
                      <a:pt x="32" y="8"/>
                    </a:lnTo>
                    <a:lnTo>
                      <a:pt x="42" y="10"/>
                    </a:lnTo>
                    <a:lnTo>
                      <a:pt x="48" y="16"/>
                    </a:lnTo>
                    <a:lnTo>
                      <a:pt x="54" y="22"/>
                    </a:lnTo>
                    <a:lnTo>
                      <a:pt x="56" y="32"/>
                    </a:lnTo>
                    <a:lnTo>
                      <a:pt x="56" y="32"/>
                    </a:lnTo>
                    <a:lnTo>
                      <a:pt x="54" y="42"/>
                    </a:lnTo>
                    <a:lnTo>
                      <a:pt x="48" y="48"/>
                    </a:lnTo>
                    <a:lnTo>
                      <a:pt x="42" y="54"/>
                    </a:lnTo>
                    <a:lnTo>
                      <a:pt x="32" y="56"/>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14" name="Group 113"/>
            <p:cNvGrpSpPr/>
            <p:nvPr/>
          </p:nvGrpSpPr>
          <p:grpSpPr>
            <a:xfrm>
              <a:off x="2780201" y="2490069"/>
              <a:ext cx="216276" cy="216274"/>
              <a:chOff x="4775200" y="1962150"/>
              <a:chExt cx="406400" cy="406400"/>
            </a:xfrm>
            <a:solidFill>
              <a:schemeClr val="bg1"/>
            </a:solidFill>
          </p:grpSpPr>
          <p:sp>
            <p:nvSpPr>
              <p:cNvPr id="115" name="Freeform 115"/>
              <p:cNvSpPr>
                <a:spLocks noEditPoints="1"/>
              </p:cNvSpPr>
              <p:nvPr/>
            </p:nvSpPr>
            <p:spPr bwMode="auto">
              <a:xfrm>
                <a:off x="4775200" y="1962150"/>
                <a:ext cx="406400" cy="406400"/>
              </a:xfrm>
              <a:custGeom>
                <a:avLst/>
                <a:gdLst/>
                <a:ahLst/>
                <a:cxnLst>
                  <a:cxn ang="0">
                    <a:pos x="160" y="0"/>
                  </a:cxn>
                  <a:cxn ang="0">
                    <a:pos x="122" y="8"/>
                  </a:cxn>
                  <a:cxn ang="0">
                    <a:pos x="92" y="28"/>
                  </a:cxn>
                  <a:cxn ang="0">
                    <a:pos x="72" y="58"/>
                  </a:cxn>
                  <a:cxn ang="0">
                    <a:pos x="64" y="96"/>
                  </a:cxn>
                  <a:cxn ang="0">
                    <a:pos x="64" y="108"/>
                  </a:cxn>
                  <a:cxn ang="0">
                    <a:pos x="70" y="130"/>
                  </a:cxn>
                  <a:cxn ang="0">
                    <a:pos x="8" y="208"/>
                  </a:cxn>
                  <a:cxn ang="0">
                    <a:pos x="8" y="208"/>
                  </a:cxn>
                  <a:cxn ang="0">
                    <a:pos x="0" y="228"/>
                  </a:cxn>
                  <a:cxn ang="0">
                    <a:pos x="2" y="238"/>
                  </a:cxn>
                  <a:cxn ang="0">
                    <a:pos x="18" y="254"/>
                  </a:cxn>
                  <a:cxn ang="0">
                    <a:pos x="28" y="256"/>
                  </a:cxn>
                  <a:cxn ang="0">
                    <a:pos x="48" y="248"/>
                  </a:cxn>
                  <a:cxn ang="0">
                    <a:pos x="116" y="180"/>
                  </a:cxn>
                  <a:cxn ang="0">
                    <a:pos x="126" y="186"/>
                  </a:cxn>
                  <a:cxn ang="0">
                    <a:pos x="148" y="192"/>
                  </a:cxn>
                  <a:cxn ang="0">
                    <a:pos x="160" y="192"/>
                  </a:cxn>
                  <a:cxn ang="0">
                    <a:pos x="198" y="184"/>
                  </a:cxn>
                  <a:cxn ang="0">
                    <a:pos x="228" y="164"/>
                  </a:cxn>
                  <a:cxn ang="0">
                    <a:pos x="248" y="134"/>
                  </a:cxn>
                  <a:cxn ang="0">
                    <a:pos x="256" y="96"/>
                  </a:cxn>
                  <a:cxn ang="0">
                    <a:pos x="254" y="76"/>
                  </a:cxn>
                  <a:cxn ang="0">
                    <a:pos x="240" y="42"/>
                  </a:cxn>
                  <a:cxn ang="0">
                    <a:pos x="214" y="16"/>
                  </a:cxn>
                  <a:cxn ang="0">
                    <a:pos x="180" y="2"/>
                  </a:cxn>
                  <a:cxn ang="0">
                    <a:pos x="38" y="238"/>
                  </a:cxn>
                  <a:cxn ang="0">
                    <a:pos x="34" y="240"/>
                  </a:cxn>
                  <a:cxn ang="0">
                    <a:pos x="28" y="242"/>
                  </a:cxn>
                  <a:cxn ang="0">
                    <a:pos x="18" y="238"/>
                  </a:cxn>
                  <a:cxn ang="0">
                    <a:pos x="14" y="228"/>
                  </a:cxn>
                  <a:cxn ang="0">
                    <a:pos x="16" y="222"/>
                  </a:cxn>
                  <a:cxn ang="0">
                    <a:pos x="18" y="218"/>
                  </a:cxn>
                  <a:cxn ang="0">
                    <a:pos x="82" y="154"/>
                  </a:cxn>
                  <a:cxn ang="0">
                    <a:pos x="102" y="174"/>
                  </a:cxn>
                  <a:cxn ang="0">
                    <a:pos x="160" y="176"/>
                  </a:cxn>
                  <a:cxn ang="0">
                    <a:pos x="144" y="174"/>
                  </a:cxn>
                  <a:cxn ang="0">
                    <a:pos x="116" y="162"/>
                  </a:cxn>
                  <a:cxn ang="0">
                    <a:pos x="94" y="140"/>
                  </a:cxn>
                  <a:cxn ang="0">
                    <a:pos x="82" y="112"/>
                  </a:cxn>
                  <a:cxn ang="0">
                    <a:pos x="80" y="96"/>
                  </a:cxn>
                  <a:cxn ang="0">
                    <a:pos x="86" y="64"/>
                  </a:cxn>
                  <a:cxn ang="0">
                    <a:pos x="104" y="40"/>
                  </a:cxn>
                  <a:cxn ang="0">
                    <a:pos x="128" y="22"/>
                  </a:cxn>
                  <a:cxn ang="0">
                    <a:pos x="160" y="16"/>
                  </a:cxn>
                  <a:cxn ang="0">
                    <a:pos x="176" y="18"/>
                  </a:cxn>
                  <a:cxn ang="0">
                    <a:pos x="204" y="30"/>
                  </a:cxn>
                  <a:cxn ang="0">
                    <a:pos x="226" y="52"/>
                  </a:cxn>
                  <a:cxn ang="0">
                    <a:pos x="238" y="80"/>
                  </a:cxn>
                  <a:cxn ang="0">
                    <a:pos x="240" y="96"/>
                  </a:cxn>
                  <a:cxn ang="0">
                    <a:pos x="234" y="128"/>
                  </a:cxn>
                  <a:cxn ang="0">
                    <a:pos x="216" y="152"/>
                  </a:cxn>
                  <a:cxn ang="0">
                    <a:pos x="192" y="170"/>
                  </a:cxn>
                  <a:cxn ang="0">
                    <a:pos x="160" y="176"/>
                  </a:cxn>
                </a:cxnLst>
                <a:rect l="0" t="0" r="r" b="b"/>
                <a:pathLst>
                  <a:path w="256" h="256">
                    <a:moveTo>
                      <a:pt x="160" y="0"/>
                    </a:moveTo>
                    <a:lnTo>
                      <a:pt x="160" y="0"/>
                    </a:lnTo>
                    <a:lnTo>
                      <a:pt x="140" y="2"/>
                    </a:lnTo>
                    <a:lnTo>
                      <a:pt x="122" y="8"/>
                    </a:lnTo>
                    <a:lnTo>
                      <a:pt x="106" y="16"/>
                    </a:lnTo>
                    <a:lnTo>
                      <a:pt x="92" y="28"/>
                    </a:lnTo>
                    <a:lnTo>
                      <a:pt x="80" y="42"/>
                    </a:lnTo>
                    <a:lnTo>
                      <a:pt x="72" y="58"/>
                    </a:lnTo>
                    <a:lnTo>
                      <a:pt x="66" y="76"/>
                    </a:lnTo>
                    <a:lnTo>
                      <a:pt x="64" y="96"/>
                    </a:lnTo>
                    <a:lnTo>
                      <a:pt x="64" y="96"/>
                    </a:lnTo>
                    <a:lnTo>
                      <a:pt x="64" y="108"/>
                    </a:lnTo>
                    <a:lnTo>
                      <a:pt x="66" y="120"/>
                    </a:lnTo>
                    <a:lnTo>
                      <a:pt x="70" y="130"/>
                    </a:lnTo>
                    <a:lnTo>
                      <a:pt x="76" y="140"/>
                    </a:lnTo>
                    <a:lnTo>
                      <a:pt x="8" y="208"/>
                    </a:lnTo>
                    <a:lnTo>
                      <a:pt x="8" y="208"/>
                    </a:lnTo>
                    <a:lnTo>
                      <a:pt x="8" y="208"/>
                    </a:lnTo>
                    <a:lnTo>
                      <a:pt x="2" y="216"/>
                    </a:lnTo>
                    <a:lnTo>
                      <a:pt x="0" y="228"/>
                    </a:lnTo>
                    <a:lnTo>
                      <a:pt x="0" y="228"/>
                    </a:lnTo>
                    <a:lnTo>
                      <a:pt x="2" y="238"/>
                    </a:lnTo>
                    <a:lnTo>
                      <a:pt x="8" y="248"/>
                    </a:lnTo>
                    <a:lnTo>
                      <a:pt x="18" y="254"/>
                    </a:lnTo>
                    <a:lnTo>
                      <a:pt x="28" y="256"/>
                    </a:lnTo>
                    <a:lnTo>
                      <a:pt x="28" y="256"/>
                    </a:lnTo>
                    <a:lnTo>
                      <a:pt x="40" y="254"/>
                    </a:lnTo>
                    <a:lnTo>
                      <a:pt x="48" y="248"/>
                    </a:lnTo>
                    <a:lnTo>
                      <a:pt x="48" y="248"/>
                    </a:lnTo>
                    <a:lnTo>
                      <a:pt x="116" y="180"/>
                    </a:lnTo>
                    <a:lnTo>
                      <a:pt x="116" y="180"/>
                    </a:lnTo>
                    <a:lnTo>
                      <a:pt x="126" y="186"/>
                    </a:lnTo>
                    <a:lnTo>
                      <a:pt x="136" y="190"/>
                    </a:lnTo>
                    <a:lnTo>
                      <a:pt x="148" y="192"/>
                    </a:lnTo>
                    <a:lnTo>
                      <a:pt x="160" y="192"/>
                    </a:lnTo>
                    <a:lnTo>
                      <a:pt x="160" y="192"/>
                    </a:lnTo>
                    <a:lnTo>
                      <a:pt x="180" y="190"/>
                    </a:lnTo>
                    <a:lnTo>
                      <a:pt x="198" y="184"/>
                    </a:lnTo>
                    <a:lnTo>
                      <a:pt x="214" y="176"/>
                    </a:lnTo>
                    <a:lnTo>
                      <a:pt x="228" y="164"/>
                    </a:lnTo>
                    <a:lnTo>
                      <a:pt x="240" y="150"/>
                    </a:lnTo>
                    <a:lnTo>
                      <a:pt x="248" y="134"/>
                    </a:lnTo>
                    <a:lnTo>
                      <a:pt x="254" y="116"/>
                    </a:lnTo>
                    <a:lnTo>
                      <a:pt x="256" y="96"/>
                    </a:lnTo>
                    <a:lnTo>
                      <a:pt x="256" y="96"/>
                    </a:lnTo>
                    <a:lnTo>
                      <a:pt x="254" y="76"/>
                    </a:lnTo>
                    <a:lnTo>
                      <a:pt x="248" y="58"/>
                    </a:lnTo>
                    <a:lnTo>
                      <a:pt x="240" y="42"/>
                    </a:lnTo>
                    <a:lnTo>
                      <a:pt x="228" y="28"/>
                    </a:lnTo>
                    <a:lnTo>
                      <a:pt x="214" y="16"/>
                    </a:lnTo>
                    <a:lnTo>
                      <a:pt x="198" y="8"/>
                    </a:lnTo>
                    <a:lnTo>
                      <a:pt x="180" y="2"/>
                    </a:lnTo>
                    <a:lnTo>
                      <a:pt x="160" y="0"/>
                    </a:lnTo>
                    <a:close/>
                    <a:moveTo>
                      <a:pt x="38" y="238"/>
                    </a:moveTo>
                    <a:lnTo>
                      <a:pt x="38" y="238"/>
                    </a:lnTo>
                    <a:lnTo>
                      <a:pt x="34" y="240"/>
                    </a:lnTo>
                    <a:lnTo>
                      <a:pt x="28" y="242"/>
                    </a:lnTo>
                    <a:lnTo>
                      <a:pt x="28" y="242"/>
                    </a:lnTo>
                    <a:lnTo>
                      <a:pt x="22" y="240"/>
                    </a:lnTo>
                    <a:lnTo>
                      <a:pt x="18" y="238"/>
                    </a:lnTo>
                    <a:lnTo>
                      <a:pt x="16" y="234"/>
                    </a:lnTo>
                    <a:lnTo>
                      <a:pt x="14" y="228"/>
                    </a:lnTo>
                    <a:lnTo>
                      <a:pt x="14" y="228"/>
                    </a:lnTo>
                    <a:lnTo>
                      <a:pt x="16" y="222"/>
                    </a:lnTo>
                    <a:lnTo>
                      <a:pt x="18" y="218"/>
                    </a:lnTo>
                    <a:lnTo>
                      <a:pt x="18" y="218"/>
                    </a:lnTo>
                    <a:lnTo>
                      <a:pt x="82" y="154"/>
                    </a:lnTo>
                    <a:lnTo>
                      <a:pt x="82" y="154"/>
                    </a:lnTo>
                    <a:lnTo>
                      <a:pt x="92" y="164"/>
                    </a:lnTo>
                    <a:lnTo>
                      <a:pt x="102" y="174"/>
                    </a:lnTo>
                    <a:lnTo>
                      <a:pt x="38" y="238"/>
                    </a:lnTo>
                    <a:close/>
                    <a:moveTo>
                      <a:pt x="160" y="176"/>
                    </a:moveTo>
                    <a:lnTo>
                      <a:pt x="160" y="176"/>
                    </a:lnTo>
                    <a:lnTo>
                      <a:pt x="144" y="174"/>
                    </a:lnTo>
                    <a:lnTo>
                      <a:pt x="128" y="170"/>
                    </a:lnTo>
                    <a:lnTo>
                      <a:pt x="116" y="162"/>
                    </a:lnTo>
                    <a:lnTo>
                      <a:pt x="104" y="152"/>
                    </a:lnTo>
                    <a:lnTo>
                      <a:pt x="94" y="140"/>
                    </a:lnTo>
                    <a:lnTo>
                      <a:pt x="86" y="128"/>
                    </a:lnTo>
                    <a:lnTo>
                      <a:pt x="82" y="112"/>
                    </a:lnTo>
                    <a:lnTo>
                      <a:pt x="80" y="96"/>
                    </a:lnTo>
                    <a:lnTo>
                      <a:pt x="80" y="96"/>
                    </a:lnTo>
                    <a:lnTo>
                      <a:pt x="82" y="80"/>
                    </a:lnTo>
                    <a:lnTo>
                      <a:pt x="86" y="64"/>
                    </a:lnTo>
                    <a:lnTo>
                      <a:pt x="94" y="52"/>
                    </a:lnTo>
                    <a:lnTo>
                      <a:pt x="104" y="40"/>
                    </a:lnTo>
                    <a:lnTo>
                      <a:pt x="116" y="30"/>
                    </a:lnTo>
                    <a:lnTo>
                      <a:pt x="128" y="22"/>
                    </a:lnTo>
                    <a:lnTo>
                      <a:pt x="144" y="18"/>
                    </a:lnTo>
                    <a:lnTo>
                      <a:pt x="160" y="16"/>
                    </a:lnTo>
                    <a:lnTo>
                      <a:pt x="160" y="16"/>
                    </a:lnTo>
                    <a:lnTo>
                      <a:pt x="176" y="18"/>
                    </a:lnTo>
                    <a:lnTo>
                      <a:pt x="192" y="22"/>
                    </a:lnTo>
                    <a:lnTo>
                      <a:pt x="204" y="30"/>
                    </a:lnTo>
                    <a:lnTo>
                      <a:pt x="216" y="40"/>
                    </a:lnTo>
                    <a:lnTo>
                      <a:pt x="226" y="52"/>
                    </a:lnTo>
                    <a:lnTo>
                      <a:pt x="234" y="64"/>
                    </a:lnTo>
                    <a:lnTo>
                      <a:pt x="238" y="80"/>
                    </a:lnTo>
                    <a:lnTo>
                      <a:pt x="240" y="96"/>
                    </a:lnTo>
                    <a:lnTo>
                      <a:pt x="240" y="96"/>
                    </a:lnTo>
                    <a:lnTo>
                      <a:pt x="238" y="112"/>
                    </a:lnTo>
                    <a:lnTo>
                      <a:pt x="234" y="128"/>
                    </a:lnTo>
                    <a:lnTo>
                      <a:pt x="226" y="140"/>
                    </a:lnTo>
                    <a:lnTo>
                      <a:pt x="216" y="152"/>
                    </a:lnTo>
                    <a:lnTo>
                      <a:pt x="204" y="162"/>
                    </a:lnTo>
                    <a:lnTo>
                      <a:pt x="192" y="170"/>
                    </a:lnTo>
                    <a:lnTo>
                      <a:pt x="176" y="174"/>
                    </a:lnTo>
                    <a:lnTo>
                      <a:pt x="160" y="176"/>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6" name="Freeform 119"/>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7" name="Freeform 120"/>
              <p:cNvSpPr/>
              <p:nvPr/>
            </p:nvSpPr>
            <p:spPr bwMode="auto">
              <a:xfrm>
                <a:off x="4940300" y="2025650"/>
                <a:ext cx="95250" cy="95250"/>
              </a:xfrm>
              <a:custGeom>
                <a:avLst/>
                <a:gdLst/>
                <a:ahLst/>
                <a:cxnLst>
                  <a:cxn ang="0">
                    <a:pos x="56" y="0"/>
                  </a:cxn>
                  <a:cxn ang="0">
                    <a:pos x="56" y="0"/>
                  </a:cxn>
                  <a:cxn ang="0">
                    <a:pos x="44" y="2"/>
                  </a:cxn>
                  <a:cxn ang="0">
                    <a:pos x="34" y="4"/>
                  </a:cxn>
                  <a:cxn ang="0">
                    <a:pos x="24" y="10"/>
                  </a:cxn>
                  <a:cxn ang="0">
                    <a:pos x="16" y="16"/>
                  </a:cxn>
                  <a:cxn ang="0">
                    <a:pos x="10" y="24"/>
                  </a:cxn>
                  <a:cxn ang="0">
                    <a:pos x="4" y="34"/>
                  </a:cxn>
                  <a:cxn ang="0">
                    <a:pos x="2" y="44"/>
                  </a:cxn>
                  <a:cxn ang="0">
                    <a:pos x="0" y="56"/>
                  </a:cxn>
                  <a:cxn ang="0">
                    <a:pos x="0" y="56"/>
                  </a:cxn>
                  <a:cxn ang="0">
                    <a:pos x="2" y="58"/>
                  </a:cxn>
                  <a:cxn ang="0">
                    <a:pos x="4" y="60"/>
                  </a:cxn>
                  <a:cxn ang="0">
                    <a:pos x="4" y="60"/>
                  </a:cxn>
                  <a:cxn ang="0">
                    <a:pos x="6" y="58"/>
                  </a:cxn>
                  <a:cxn ang="0">
                    <a:pos x="8" y="56"/>
                  </a:cxn>
                  <a:cxn ang="0">
                    <a:pos x="8" y="56"/>
                  </a:cxn>
                  <a:cxn ang="0">
                    <a:pos x="8" y="46"/>
                  </a:cxn>
                  <a:cxn ang="0">
                    <a:pos x="12" y="38"/>
                  </a:cxn>
                  <a:cxn ang="0">
                    <a:pos x="16" y="30"/>
                  </a:cxn>
                  <a:cxn ang="0">
                    <a:pos x="22" y="22"/>
                  </a:cxn>
                  <a:cxn ang="0">
                    <a:pos x="30" y="16"/>
                  </a:cxn>
                  <a:cxn ang="0">
                    <a:pos x="38" y="12"/>
                  </a:cxn>
                  <a:cxn ang="0">
                    <a:pos x="46" y="8"/>
                  </a:cxn>
                  <a:cxn ang="0">
                    <a:pos x="56" y="8"/>
                  </a:cxn>
                  <a:cxn ang="0">
                    <a:pos x="56" y="8"/>
                  </a:cxn>
                  <a:cxn ang="0">
                    <a:pos x="58" y="6"/>
                  </a:cxn>
                  <a:cxn ang="0">
                    <a:pos x="60" y="4"/>
                  </a:cxn>
                  <a:cxn ang="0">
                    <a:pos x="60" y="4"/>
                  </a:cxn>
                  <a:cxn ang="0">
                    <a:pos x="58" y="2"/>
                  </a:cxn>
                  <a:cxn ang="0">
                    <a:pos x="56" y="0"/>
                  </a:cxn>
                </a:cxnLst>
                <a:rect l="0" t="0" r="r" b="b"/>
                <a:pathLst>
                  <a:path w="60" h="60">
                    <a:moveTo>
                      <a:pt x="56" y="0"/>
                    </a:moveTo>
                    <a:lnTo>
                      <a:pt x="56" y="0"/>
                    </a:lnTo>
                    <a:lnTo>
                      <a:pt x="44" y="2"/>
                    </a:lnTo>
                    <a:lnTo>
                      <a:pt x="34" y="4"/>
                    </a:lnTo>
                    <a:lnTo>
                      <a:pt x="24" y="10"/>
                    </a:lnTo>
                    <a:lnTo>
                      <a:pt x="16" y="16"/>
                    </a:lnTo>
                    <a:lnTo>
                      <a:pt x="10" y="24"/>
                    </a:lnTo>
                    <a:lnTo>
                      <a:pt x="4" y="34"/>
                    </a:lnTo>
                    <a:lnTo>
                      <a:pt x="2" y="44"/>
                    </a:lnTo>
                    <a:lnTo>
                      <a:pt x="0" y="56"/>
                    </a:lnTo>
                    <a:lnTo>
                      <a:pt x="0" y="56"/>
                    </a:lnTo>
                    <a:lnTo>
                      <a:pt x="2" y="58"/>
                    </a:lnTo>
                    <a:lnTo>
                      <a:pt x="4" y="60"/>
                    </a:lnTo>
                    <a:lnTo>
                      <a:pt x="4" y="60"/>
                    </a:lnTo>
                    <a:lnTo>
                      <a:pt x="6" y="58"/>
                    </a:lnTo>
                    <a:lnTo>
                      <a:pt x="8" y="56"/>
                    </a:lnTo>
                    <a:lnTo>
                      <a:pt x="8" y="56"/>
                    </a:lnTo>
                    <a:lnTo>
                      <a:pt x="8" y="46"/>
                    </a:lnTo>
                    <a:lnTo>
                      <a:pt x="12" y="38"/>
                    </a:lnTo>
                    <a:lnTo>
                      <a:pt x="16" y="30"/>
                    </a:lnTo>
                    <a:lnTo>
                      <a:pt x="22" y="22"/>
                    </a:lnTo>
                    <a:lnTo>
                      <a:pt x="30" y="16"/>
                    </a:lnTo>
                    <a:lnTo>
                      <a:pt x="38" y="12"/>
                    </a:lnTo>
                    <a:lnTo>
                      <a:pt x="46" y="8"/>
                    </a:lnTo>
                    <a:lnTo>
                      <a:pt x="56" y="8"/>
                    </a:lnTo>
                    <a:lnTo>
                      <a:pt x="56" y="8"/>
                    </a:lnTo>
                    <a:lnTo>
                      <a:pt x="58" y="6"/>
                    </a:lnTo>
                    <a:lnTo>
                      <a:pt x="60" y="4"/>
                    </a:lnTo>
                    <a:lnTo>
                      <a:pt x="60" y="4"/>
                    </a:lnTo>
                    <a:lnTo>
                      <a:pt x="58" y="2"/>
                    </a:lnTo>
                    <a:lnTo>
                      <a:pt x="56" y="0"/>
                    </a:lnTo>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19" name="Group 118"/>
            <p:cNvGrpSpPr/>
            <p:nvPr/>
          </p:nvGrpSpPr>
          <p:grpSpPr>
            <a:xfrm>
              <a:off x="4384211" y="2306887"/>
              <a:ext cx="332599" cy="311811"/>
              <a:chOff x="6400800" y="2800350"/>
              <a:chExt cx="406400" cy="381000"/>
            </a:xfrm>
            <a:solidFill>
              <a:schemeClr val="bg1"/>
            </a:solidFill>
          </p:grpSpPr>
          <p:sp>
            <p:nvSpPr>
              <p:cNvPr id="120" name="Freeform 46"/>
              <p:cNvSpPr>
                <a:spLocks noEditPoints="1"/>
              </p:cNvSpPr>
              <p:nvPr/>
            </p:nvSpPr>
            <p:spPr bwMode="auto">
              <a:xfrm>
                <a:off x="6451600" y="2851150"/>
                <a:ext cx="304800" cy="203200"/>
              </a:xfrm>
              <a:custGeom>
                <a:avLst/>
                <a:gdLst/>
                <a:ahLst/>
                <a:cxnLst>
                  <a:cxn ang="0">
                    <a:pos x="184" y="0"/>
                  </a:cxn>
                  <a:cxn ang="0">
                    <a:pos x="8" y="0"/>
                  </a:cxn>
                  <a:cxn ang="0">
                    <a:pos x="8" y="0"/>
                  </a:cxn>
                  <a:cxn ang="0">
                    <a:pos x="4" y="0"/>
                  </a:cxn>
                  <a:cxn ang="0">
                    <a:pos x="2" y="2"/>
                  </a:cxn>
                  <a:cxn ang="0">
                    <a:pos x="0" y="4"/>
                  </a:cxn>
                  <a:cxn ang="0">
                    <a:pos x="0" y="8"/>
                  </a:cxn>
                  <a:cxn ang="0">
                    <a:pos x="0" y="120"/>
                  </a:cxn>
                  <a:cxn ang="0">
                    <a:pos x="0" y="120"/>
                  </a:cxn>
                  <a:cxn ang="0">
                    <a:pos x="0" y="124"/>
                  </a:cxn>
                  <a:cxn ang="0">
                    <a:pos x="2" y="126"/>
                  </a:cxn>
                  <a:cxn ang="0">
                    <a:pos x="4" y="128"/>
                  </a:cxn>
                  <a:cxn ang="0">
                    <a:pos x="8" y="128"/>
                  </a:cxn>
                  <a:cxn ang="0">
                    <a:pos x="184" y="128"/>
                  </a:cxn>
                  <a:cxn ang="0">
                    <a:pos x="184" y="128"/>
                  </a:cxn>
                  <a:cxn ang="0">
                    <a:pos x="188" y="128"/>
                  </a:cxn>
                  <a:cxn ang="0">
                    <a:pos x="190" y="126"/>
                  </a:cxn>
                  <a:cxn ang="0">
                    <a:pos x="192" y="124"/>
                  </a:cxn>
                  <a:cxn ang="0">
                    <a:pos x="192" y="120"/>
                  </a:cxn>
                  <a:cxn ang="0">
                    <a:pos x="192" y="8"/>
                  </a:cxn>
                  <a:cxn ang="0">
                    <a:pos x="192" y="8"/>
                  </a:cxn>
                  <a:cxn ang="0">
                    <a:pos x="192" y="4"/>
                  </a:cxn>
                  <a:cxn ang="0">
                    <a:pos x="190" y="2"/>
                  </a:cxn>
                  <a:cxn ang="0">
                    <a:pos x="188" y="0"/>
                  </a:cxn>
                  <a:cxn ang="0">
                    <a:pos x="184" y="0"/>
                  </a:cxn>
                  <a:cxn ang="0">
                    <a:pos x="184" y="120"/>
                  </a:cxn>
                  <a:cxn ang="0">
                    <a:pos x="8" y="120"/>
                  </a:cxn>
                  <a:cxn ang="0">
                    <a:pos x="8" y="8"/>
                  </a:cxn>
                  <a:cxn ang="0">
                    <a:pos x="184" y="8"/>
                  </a:cxn>
                  <a:cxn ang="0">
                    <a:pos x="184" y="120"/>
                  </a:cxn>
                </a:cxnLst>
                <a:rect l="0" t="0" r="r" b="b"/>
                <a:pathLst>
                  <a:path w="192" h="128">
                    <a:moveTo>
                      <a:pt x="184" y="0"/>
                    </a:moveTo>
                    <a:lnTo>
                      <a:pt x="8" y="0"/>
                    </a:lnTo>
                    <a:lnTo>
                      <a:pt x="8" y="0"/>
                    </a:lnTo>
                    <a:lnTo>
                      <a:pt x="4" y="0"/>
                    </a:lnTo>
                    <a:lnTo>
                      <a:pt x="2" y="2"/>
                    </a:lnTo>
                    <a:lnTo>
                      <a:pt x="0" y="4"/>
                    </a:lnTo>
                    <a:lnTo>
                      <a:pt x="0" y="8"/>
                    </a:lnTo>
                    <a:lnTo>
                      <a:pt x="0" y="120"/>
                    </a:lnTo>
                    <a:lnTo>
                      <a:pt x="0" y="120"/>
                    </a:lnTo>
                    <a:lnTo>
                      <a:pt x="0" y="124"/>
                    </a:lnTo>
                    <a:lnTo>
                      <a:pt x="2" y="126"/>
                    </a:lnTo>
                    <a:lnTo>
                      <a:pt x="4" y="128"/>
                    </a:lnTo>
                    <a:lnTo>
                      <a:pt x="8" y="128"/>
                    </a:lnTo>
                    <a:lnTo>
                      <a:pt x="184" y="128"/>
                    </a:lnTo>
                    <a:lnTo>
                      <a:pt x="184" y="128"/>
                    </a:lnTo>
                    <a:lnTo>
                      <a:pt x="188" y="128"/>
                    </a:lnTo>
                    <a:lnTo>
                      <a:pt x="190" y="126"/>
                    </a:lnTo>
                    <a:lnTo>
                      <a:pt x="192" y="124"/>
                    </a:lnTo>
                    <a:lnTo>
                      <a:pt x="192" y="120"/>
                    </a:lnTo>
                    <a:lnTo>
                      <a:pt x="192" y="8"/>
                    </a:lnTo>
                    <a:lnTo>
                      <a:pt x="192" y="8"/>
                    </a:lnTo>
                    <a:lnTo>
                      <a:pt x="192" y="4"/>
                    </a:lnTo>
                    <a:lnTo>
                      <a:pt x="190" y="2"/>
                    </a:lnTo>
                    <a:lnTo>
                      <a:pt x="188" y="0"/>
                    </a:lnTo>
                    <a:lnTo>
                      <a:pt x="184" y="0"/>
                    </a:lnTo>
                    <a:close/>
                    <a:moveTo>
                      <a:pt x="184" y="120"/>
                    </a:moveTo>
                    <a:lnTo>
                      <a:pt x="8" y="120"/>
                    </a:lnTo>
                    <a:lnTo>
                      <a:pt x="8" y="8"/>
                    </a:lnTo>
                    <a:lnTo>
                      <a:pt x="184" y="8"/>
                    </a:lnTo>
                    <a:lnTo>
                      <a:pt x="184" y="120"/>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1" name="Freeform 49"/>
              <p:cNvSpPr>
                <a:spLocks noEditPoints="1"/>
              </p:cNvSpPr>
              <p:nvPr/>
            </p:nvSpPr>
            <p:spPr bwMode="auto">
              <a:xfrm>
                <a:off x="6400800" y="2800350"/>
                <a:ext cx="406400" cy="381000"/>
              </a:xfrm>
              <a:custGeom>
                <a:avLst/>
                <a:gdLst/>
                <a:ahLst/>
                <a:cxnLst>
                  <a:cxn ang="0">
                    <a:pos x="24" y="0"/>
                  </a:cxn>
                  <a:cxn ang="0">
                    <a:pos x="14" y="2"/>
                  </a:cxn>
                  <a:cxn ang="0">
                    <a:pos x="2" y="14"/>
                  </a:cxn>
                  <a:cxn ang="0">
                    <a:pos x="0" y="184"/>
                  </a:cxn>
                  <a:cxn ang="0">
                    <a:pos x="2" y="194"/>
                  </a:cxn>
                  <a:cxn ang="0">
                    <a:pos x="14" y="206"/>
                  </a:cxn>
                  <a:cxn ang="0">
                    <a:pos x="104" y="208"/>
                  </a:cxn>
                  <a:cxn ang="0">
                    <a:pos x="54" y="224"/>
                  </a:cxn>
                  <a:cxn ang="0">
                    <a:pos x="50" y="228"/>
                  </a:cxn>
                  <a:cxn ang="0">
                    <a:pos x="48" y="232"/>
                  </a:cxn>
                  <a:cxn ang="0">
                    <a:pos x="50" y="238"/>
                  </a:cxn>
                  <a:cxn ang="0">
                    <a:pos x="56" y="240"/>
                  </a:cxn>
                  <a:cxn ang="0">
                    <a:pos x="200" y="240"/>
                  </a:cxn>
                  <a:cxn ang="0">
                    <a:pos x="206" y="238"/>
                  </a:cxn>
                  <a:cxn ang="0">
                    <a:pos x="208" y="232"/>
                  </a:cxn>
                  <a:cxn ang="0">
                    <a:pos x="206" y="228"/>
                  </a:cxn>
                  <a:cxn ang="0">
                    <a:pos x="152" y="218"/>
                  </a:cxn>
                  <a:cxn ang="0">
                    <a:pos x="232" y="208"/>
                  </a:cxn>
                  <a:cxn ang="0">
                    <a:pos x="242" y="206"/>
                  </a:cxn>
                  <a:cxn ang="0">
                    <a:pos x="254" y="194"/>
                  </a:cxn>
                  <a:cxn ang="0">
                    <a:pos x="256" y="24"/>
                  </a:cxn>
                  <a:cxn ang="0">
                    <a:pos x="254" y="14"/>
                  </a:cxn>
                  <a:cxn ang="0">
                    <a:pos x="242" y="2"/>
                  </a:cxn>
                  <a:cxn ang="0">
                    <a:pos x="240" y="184"/>
                  </a:cxn>
                  <a:cxn ang="0">
                    <a:pos x="240" y="188"/>
                  </a:cxn>
                  <a:cxn ang="0">
                    <a:pos x="236" y="192"/>
                  </a:cxn>
                  <a:cxn ang="0">
                    <a:pos x="160" y="192"/>
                  </a:cxn>
                  <a:cxn ang="0">
                    <a:pos x="24" y="192"/>
                  </a:cxn>
                  <a:cxn ang="0">
                    <a:pos x="20" y="192"/>
                  </a:cxn>
                  <a:cxn ang="0">
                    <a:pos x="16" y="188"/>
                  </a:cxn>
                  <a:cxn ang="0">
                    <a:pos x="16" y="24"/>
                  </a:cxn>
                  <a:cxn ang="0">
                    <a:pos x="16" y="20"/>
                  </a:cxn>
                  <a:cxn ang="0">
                    <a:pos x="20" y="16"/>
                  </a:cxn>
                  <a:cxn ang="0">
                    <a:pos x="232" y="16"/>
                  </a:cxn>
                  <a:cxn ang="0">
                    <a:pos x="236" y="16"/>
                  </a:cxn>
                  <a:cxn ang="0">
                    <a:pos x="240" y="20"/>
                  </a:cxn>
                  <a:cxn ang="0">
                    <a:pos x="240" y="184"/>
                  </a:cxn>
                </a:cxnLst>
                <a:rect l="0" t="0" r="r" b="b"/>
                <a:pathLst>
                  <a:path w="256" h="240">
                    <a:moveTo>
                      <a:pt x="232" y="0"/>
                    </a:moveTo>
                    <a:lnTo>
                      <a:pt x="24" y="0"/>
                    </a:lnTo>
                    <a:lnTo>
                      <a:pt x="24" y="0"/>
                    </a:lnTo>
                    <a:lnTo>
                      <a:pt x="14" y="2"/>
                    </a:lnTo>
                    <a:lnTo>
                      <a:pt x="8" y="8"/>
                    </a:lnTo>
                    <a:lnTo>
                      <a:pt x="2" y="14"/>
                    </a:lnTo>
                    <a:lnTo>
                      <a:pt x="0" y="24"/>
                    </a:lnTo>
                    <a:lnTo>
                      <a:pt x="0" y="184"/>
                    </a:lnTo>
                    <a:lnTo>
                      <a:pt x="0" y="184"/>
                    </a:lnTo>
                    <a:lnTo>
                      <a:pt x="2" y="194"/>
                    </a:lnTo>
                    <a:lnTo>
                      <a:pt x="8" y="200"/>
                    </a:lnTo>
                    <a:lnTo>
                      <a:pt x="14" y="206"/>
                    </a:lnTo>
                    <a:lnTo>
                      <a:pt x="24" y="208"/>
                    </a:lnTo>
                    <a:lnTo>
                      <a:pt x="104" y="208"/>
                    </a:lnTo>
                    <a:lnTo>
                      <a:pt x="104" y="218"/>
                    </a:lnTo>
                    <a:lnTo>
                      <a:pt x="54" y="224"/>
                    </a:lnTo>
                    <a:lnTo>
                      <a:pt x="54" y="224"/>
                    </a:lnTo>
                    <a:lnTo>
                      <a:pt x="50" y="228"/>
                    </a:lnTo>
                    <a:lnTo>
                      <a:pt x="48" y="232"/>
                    </a:lnTo>
                    <a:lnTo>
                      <a:pt x="48" y="232"/>
                    </a:lnTo>
                    <a:lnTo>
                      <a:pt x="48" y="236"/>
                    </a:lnTo>
                    <a:lnTo>
                      <a:pt x="50" y="238"/>
                    </a:lnTo>
                    <a:lnTo>
                      <a:pt x="52" y="240"/>
                    </a:lnTo>
                    <a:lnTo>
                      <a:pt x="56" y="240"/>
                    </a:lnTo>
                    <a:lnTo>
                      <a:pt x="200" y="240"/>
                    </a:lnTo>
                    <a:lnTo>
                      <a:pt x="200" y="240"/>
                    </a:lnTo>
                    <a:lnTo>
                      <a:pt x="204" y="240"/>
                    </a:lnTo>
                    <a:lnTo>
                      <a:pt x="206" y="238"/>
                    </a:lnTo>
                    <a:lnTo>
                      <a:pt x="208" y="236"/>
                    </a:lnTo>
                    <a:lnTo>
                      <a:pt x="208" y="232"/>
                    </a:lnTo>
                    <a:lnTo>
                      <a:pt x="208" y="232"/>
                    </a:lnTo>
                    <a:lnTo>
                      <a:pt x="206" y="228"/>
                    </a:lnTo>
                    <a:lnTo>
                      <a:pt x="202" y="224"/>
                    </a:lnTo>
                    <a:lnTo>
                      <a:pt x="152" y="218"/>
                    </a:lnTo>
                    <a:lnTo>
                      <a:pt x="152" y="208"/>
                    </a:lnTo>
                    <a:lnTo>
                      <a:pt x="232" y="208"/>
                    </a:lnTo>
                    <a:lnTo>
                      <a:pt x="232" y="208"/>
                    </a:lnTo>
                    <a:lnTo>
                      <a:pt x="242" y="206"/>
                    </a:lnTo>
                    <a:lnTo>
                      <a:pt x="248" y="200"/>
                    </a:lnTo>
                    <a:lnTo>
                      <a:pt x="254" y="194"/>
                    </a:lnTo>
                    <a:lnTo>
                      <a:pt x="256" y="184"/>
                    </a:lnTo>
                    <a:lnTo>
                      <a:pt x="256" y="24"/>
                    </a:lnTo>
                    <a:lnTo>
                      <a:pt x="256" y="24"/>
                    </a:lnTo>
                    <a:lnTo>
                      <a:pt x="254" y="14"/>
                    </a:lnTo>
                    <a:lnTo>
                      <a:pt x="248" y="8"/>
                    </a:lnTo>
                    <a:lnTo>
                      <a:pt x="242" y="2"/>
                    </a:lnTo>
                    <a:lnTo>
                      <a:pt x="232" y="0"/>
                    </a:lnTo>
                    <a:close/>
                    <a:moveTo>
                      <a:pt x="240" y="184"/>
                    </a:moveTo>
                    <a:lnTo>
                      <a:pt x="240" y="184"/>
                    </a:lnTo>
                    <a:lnTo>
                      <a:pt x="240" y="188"/>
                    </a:lnTo>
                    <a:lnTo>
                      <a:pt x="238" y="190"/>
                    </a:lnTo>
                    <a:lnTo>
                      <a:pt x="236" y="192"/>
                    </a:lnTo>
                    <a:lnTo>
                      <a:pt x="232" y="192"/>
                    </a:lnTo>
                    <a:lnTo>
                      <a:pt x="160" y="192"/>
                    </a:lnTo>
                    <a:lnTo>
                      <a:pt x="96" y="192"/>
                    </a:lnTo>
                    <a:lnTo>
                      <a:pt x="24" y="192"/>
                    </a:lnTo>
                    <a:lnTo>
                      <a:pt x="24" y="192"/>
                    </a:lnTo>
                    <a:lnTo>
                      <a:pt x="20" y="192"/>
                    </a:lnTo>
                    <a:lnTo>
                      <a:pt x="18" y="190"/>
                    </a:lnTo>
                    <a:lnTo>
                      <a:pt x="16" y="188"/>
                    </a:lnTo>
                    <a:lnTo>
                      <a:pt x="16" y="184"/>
                    </a:lnTo>
                    <a:lnTo>
                      <a:pt x="16" y="24"/>
                    </a:lnTo>
                    <a:lnTo>
                      <a:pt x="16" y="24"/>
                    </a:lnTo>
                    <a:lnTo>
                      <a:pt x="16" y="20"/>
                    </a:lnTo>
                    <a:lnTo>
                      <a:pt x="18" y="18"/>
                    </a:lnTo>
                    <a:lnTo>
                      <a:pt x="20" y="16"/>
                    </a:lnTo>
                    <a:lnTo>
                      <a:pt x="24" y="16"/>
                    </a:lnTo>
                    <a:lnTo>
                      <a:pt x="232" y="16"/>
                    </a:lnTo>
                    <a:lnTo>
                      <a:pt x="232" y="16"/>
                    </a:lnTo>
                    <a:lnTo>
                      <a:pt x="236" y="16"/>
                    </a:lnTo>
                    <a:lnTo>
                      <a:pt x="238" y="18"/>
                    </a:lnTo>
                    <a:lnTo>
                      <a:pt x="240" y="20"/>
                    </a:lnTo>
                    <a:lnTo>
                      <a:pt x="240" y="24"/>
                    </a:lnTo>
                    <a:lnTo>
                      <a:pt x="240" y="184"/>
                    </a:lnTo>
                    <a:close/>
                  </a:path>
                </a:pathLst>
              </a:custGeom>
              <a:grpFill/>
              <a:ln w="9525">
                <a:noFill/>
                <a:round/>
              </a:ln>
            </p:spPr>
            <p:txBody>
              <a:bodyPr vert="horz" wrap="square" lIns="121920" tIns="60960" rIns="121920" bIns="60960" numCol="1" anchor="t" anchorCtr="0" compatLnSpc="1"/>
              <a:lstStyle/>
              <a:p>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grpSp>
        <p:nvGrpSpPr>
          <p:cNvPr id="56" name="Group 6_1">
            <a:extLst>
              <a:ext uri="{FF2B5EF4-FFF2-40B4-BE49-F238E27FC236}">
                <a16:creationId xmlns:a16="http://schemas.microsoft.com/office/drawing/2014/main" id="{4E27AC08-ADE9-43AB-9504-3313D8FBB036}"/>
              </a:ext>
            </a:extLst>
          </p:cNvPr>
          <p:cNvGrpSpPr/>
          <p:nvPr/>
        </p:nvGrpSpPr>
        <p:grpSpPr>
          <a:xfrm>
            <a:off x="-2" y="303282"/>
            <a:ext cx="5294506" cy="707886"/>
            <a:chOff x="-2" y="303282"/>
            <a:chExt cx="5294506" cy="707886"/>
          </a:xfrm>
        </p:grpSpPr>
        <p:sp>
          <p:nvSpPr>
            <p:cNvPr id="57" name="矩形 56">
              <a:extLst>
                <a:ext uri="{FF2B5EF4-FFF2-40B4-BE49-F238E27FC236}">
                  <a16:creationId xmlns:a16="http://schemas.microsoft.com/office/drawing/2014/main" id="{F549B98E-4D02-4B09-B78C-92C3BBFE6FEA}"/>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8" name="文本框 57">
              <a:extLst>
                <a:ext uri="{FF2B5EF4-FFF2-40B4-BE49-F238E27FC236}">
                  <a16:creationId xmlns:a16="http://schemas.microsoft.com/office/drawing/2014/main" id="{0FF7F03C-C5BE-4E2B-BD8D-63220B677185}"/>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规划展望</a:t>
              </a:r>
            </a:p>
          </p:txBody>
        </p:sp>
      </p:grpSp>
      <p:pic>
        <p:nvPicPr>
          <p:cNvPr id="2" name="图片 1">
            <a:extLst>
              <a:ext uri="{FF2B5EF4-FFF2-40B4-BE49-F238E27FC236}">
                <a16:creationId xmlns:a16="http://schemas.microsoft.com/office/drawing/2014/main" id="{8F1606F3-3220-486A-9D75-289BE40DF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683551" y="3039640"/>
            <a:ext cx="1022349" cy="2155861"/>
            <a:chOff x="4100513" y="2408238"/>
            <a:chExt cx="890587" cy="1878012"/>
          </a:xfrm>
          <a:solidFill>
            <a:schemeClr val="accent1"/>
          </a:solidFill>
        </p:grpSpPr>
        <p:sp>
          <p:nvSpPr>
            <p:cNvPr id="12" name="Oval 5"/>
            <p:cNvSpPr>
              <a:spLocks noChangeArrowheads="1"/>
            </p:cNvSpPr>
            <p:nvPr/>
          </p:nvSpPr>
          <p:spPr bwMode="auto">
            <a:xfrm>
              <a:off x="4322763" y="2417763"/>
              <a:ext cx="285750" cy="2889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 name="Freeform 6"/>
            <p:cNvSpPr/>
            <p:nvPr/>
          </p:nvSpPr>
          <p:spPr bwMode="auto">
            <a:xfrm>
              <a:off x="4100513" y="2408238"/>
              <a:ext cx="890587" cy="1878012"/>
            </a:xfrm>
            <a:custGeom>
              <a:avLst/>
              <a:gdLst>
                <a:gd name="T0" fmla="*/ 4300 w 4300"/>
                <a:gd name="T1" fmla="*/ 221 h 9069"/>
                <a:gd name="T2" fmla="*/ 4025 w 4300"/>
                <a:gd name="T3" fmla="*/ 0 h 9069"/>
                <a:gd name="T4" fmla="*/ 3732 w 4300"/>
                <a:gd name="T5" fmla="*/ 295 h 9069"/>
                <a:gd name="T6" fmla="*/ 3732 w 4300"/>
                <a:gd name="T7" fmla="*/ 1581 h 9069"/>
                <a:gd name="T8" fmla="*/ 2274 w 4300"/>
                <a:gd name="T9" fmla="*/ 1581 h 9069"/>
                <a:gd name="T10" fmla="*/ 2197 w 4300"/>
                <a:gd name="T11" fmla="*/ 2150 h 9069"/>
                <a:gd name="T12" fmla="*/ 2028 w 4300"/>
                <a:gd name="T13" fmla="*/ 2716 h 9069"/>
                <a:gd name="T14" fmla="*/ 1926 w 4300"/>
                <a:gd name="T15" fmla="*/ 2297 h 9069"/>
                <a:gd name="T16" fmla="*/ 1839 w 4300"/>
                <a:gd name="T17" fmla="*/ 2070 h 9069"/>
                <a:gd name="T18" fmla="*/ 1987 w 4300"/>
                <a:gd name="T19" fmla="*/ 1925 h 9069"/>
                <a:gd name="T20" fmla="*/ 1769 w 4300"/>
                <a:gd name="T21" fmla="*/ 1715 h 9069"/>
                <a:gd name="T22" fmla="*/ 1551 w 4300"/>
                <a:gd name="T23" fmla="*/ 1925 h 9069"/>
                <a:gd name="T24" fmla="*/ 1699 w 4300"/>
                <a:gd name="T25" fmla="*/ 2070 h 9069"/>
                <a:gd name="T26" fmla="*/ 1612 w 4300"/>
                <a:gd name="T27" fmla="*/ 2297 h 9069"/>
                <a:gd name="T28" fmla="*/ 1510 w 4300"/>
                <a:gd name="T29" fmla="*/ 2716 h 9069"/>
                <a:gd name="T30" fmla="*/ 1340 w 4300"/>
                <a:gd name="T31" fmla="*/ 2150 h 9069"/>
                <a:gd name="T32" fmla="*/ 1264 w 4300"/>
                <a:gd name="T33" fmla="*/ 1581 h 9069"/>
                <a:gd name="T34" fmla="*/ 724 w 4300"/>
                <a:gd name="T35" fmla="*/ 1581 h 9069"/>
                <a:gd name="T36" fmla="*/ 0 w 4300"/>
                <a:gd name="T37" fmla="*/ 2311 h 9069"/>
                <a:gd name="T38" fmla="*/ 0 w 4300"/>
                <a:gd name="T39" fmla="*/ 4936 h 9069"/>
                <a:gd name="T40" fmla="*/ 293 w 4300"/>
                <a:gd name="T41" fmla="*/ 5231 h 9069"/>
                <a:gd name="T42" fmla="*/ 578 w 4300"/>
                <a:gd name="T43" fmla="*/ 4936 h 9069"/>
                <a:gd name="T44" fmla="*/ 578 w 4300"/>
                <a:gd name="T45" fmla="*/ 2746 h 9069"/>
                <a:gd name="T46" fmla="*/ 862 w 4300"/>
                <a:gd name="T47" fmla="*/ 2746 h 9069"/>
                <a:gd name="T48" fmla="*/ 862 w 4300"/>
                <a:gd name="T49" fmla="*/ 8676 h 9069"/>
                <a:gd name="T50" fmla="*/ 1261 w 4300"/>
                <a:gd name="T51" fmla="*/ 9069 h 9069"/>
                <a:gd name="T52" fmla="*/ 1651 w 4300"/>
                <a:gd name="T53" fmla="*/ 8676 h 9069"/>
                <a:gd name="T54" fmla="*/ 1651 w 4300"/>
                <a:gd name="T55" fmla="*/ 5182 h 9069"/>
                <a:gd name="T56" fmla="*/ 1895 w 4300"/>
                <a:gd name="T57" fmla="*/ 5182 h 9069"/>
                <a:gd name="T58" fmla="*/ 1895 w 4300"/>
                <a:gd name="T59" fmla="*/ 8676 h 9069"/>
                <a:gd name="T60" fmla="*/ 2285 w 4300"/>
                <a:gd name="T61" fmla="*/ 9069 h 9069"/>
                <a:gd name="T62" fmla="*/ 2676 w 4300"/>
                <a:gd name="T63" fmla="*/ 8676 h 9069"/>
                <a:gd name="T64" fmla="*/ 2676 w 4300"/>
                <a:gd name="T65" fmla="*/ 4902 h 9069"/>
                <a:gd name="T66" fmla="*/ 2676 w 4300"/>
                <a:gd name="T67" fmla="*/ 2261 h 9069"/>
                <a:gd name="T68" fmla="*/ 2676 w 4300"/>
                <a:gd name="T69" fmla="*/ 2149 h 9069"/>
                <a:gd name="T70" fmla="*/ 4135 w 4300"/>
                <a:gd name="T71" fmla="*/ 2149 h 9069"/>
                <a:gd name="T72" fmla="*/ 4135 w 4300"/>
                <a:gd name="T73" fmla="*/ 2149 h 9069"/>
                <a:gd name="T74" fmla="*/ 4300 w 4300"/>
                <a:gd name="T75" fmla="*/ 2149 h 9069"/>
                <a:gd name="T76" fmla="*/ 4300 w 4300"/>
                <a:gd name="T77" fmla="*/ 221 h 9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00" h="9069">
                  <a:moveTo>
                    <a:pt x="4300" y="221"/>
                  </a:moveTo>
                  <a:cubicBezTo>
                    <a:pt x="4268" y="93"/>
                    <a:pt x="4155" y="0"/>
                    <a:pt x="4025" y="0"/>
                  </a:cubicBezTo>
                  <a:cubicBezTo>
                    <a:pt x="3862" y="0"/>
                    <a:pt x="3732" y="131"/>
                    <a:pt x="3732" y="295"/>
                  </a:cubicBezTo>
                  <a:cubicBezTo>
                    <a:pt x="3732" y="558"/>
                    <a:pt x="3732" y="1041"/>
                    <a:pt x="3732" y="1581"/>
                  </a:cubicBezTo>
                  <a:cubicBezTo>
                    <a:pt x="3038" y="1581"/>
                    <a:pt x="2356" y="1581"/>
                    <a:pt x="2274" y="1581"/>
                  </a:cubicBezTo>
                  <a:cubicBezTo>
                    <a:pt x="2270" y="1648"/>
                    <a:pt x="2250" y="1893"/>
                    <a:pt x="2197" y="2150"/>
                  </a:cubicBezTo>
                  <a:cubicBezTo>
                    <a:pt x="2167" y="2297"/>
                    <a:pt x="2028" y="2716"/>
                    <a:pt x="2028" y="2716"/>
                  </a:cubicBezTo>
                  <a:cubicBezTo>
                    <a:pt x="2028" y="2716"/>
                    <a:pt x="1952" y="2396"/>
                    <a:pt x="1926" y="2297"/>
                  </a:cubicBezTo>
                  <a:cubicBezTo>
                    <a:pt x="1907" y="2226"/>
                    <a:pt x="1839" y="2070"/>
                    <a:pt x="1839" y="2070"/>
                  </a:cubicBezTo>
                  <a:cubicBezTo>
                    <a:pt x="1987" y="1925"/>
                    <a:pt x="1987" y="1925"/>
                    <a:pt x="1987" y="1925"/>
                  </a:cubicBezTo>
                  <a:cubicBezTo>
                    <a:pt x="1769" y="1715"/>
                    <a:pt x="1769" y="1715"/>
                    <a:pt x="1769" y="1715"/>
                  </a:cubicBezTo>
                  <a:cubicBezTo>
                    <a:pt x="1551" y="1925"/>
                    <a:pt x="1551" y="1925"/>
                    <a:pt x="1551" y="1925"/>
                  </a:cubicBezTo>
                  <a:cubicBezTo>
                    <a:pt x="1699" y="2070"/>
                    <a:pt x="1699" y="2070"/>
                    <a:pt x="1699" y="2070"/>
                  </a:cubicBezTo>
                  <a:cubicBezTo>
                    <a:pt x="1699" y="2070"/>
                    <a:pt x="1631" y="2226"/>
                    <a:pt x="1612" y="2297"/>
                  </a:cubicBezTo>
                  <a:cubicBezTo>
                    <a:pt x="1586" y="2396"/>
                    <a:pt x="1510" y="2716"/>
                    <a:pt x="1510" y="2716"/>
                  </a:cubicBezTo>
                  <a:cubicBezTo>
                    <a:pt x="1510" y="2716"/>
                    <a:pt x="1371" y="2297"/>
                    <a:pt x="1340" y="2150"/>
                  </a:cubicBezTo>
                  <a:cubicBezTo>
                    <a:pt x="1288" y="1893"/>
                    <a:pt x="1268" y="1648"/>
                    <a:pt x="1264" y="1581"/>
                  </a:cubicBezTo>
                  <a:cubicBezTo>
                    <a:pt x="724" y="1581"/>
                    <a:pt x="724" y="1581"/>
                    <a:pt x="724" y="1581"/>
                  </a:cubicBezTo>
                  <a:cubicBezTo>
                    <a:pt x="326" y="1581"/>
                    <a:pt x="0" y="1910"/>
                    <a:pt x="0" y="2311"/>
                  </a:cubicBezTo>
                  <a:cubicBezTo>
                    <a:pt x="0" y="2623"/>
                    <a:pt x="0" y="4936"/>
                    <a:pt x="0" y="4936"/>
                  </a:cubicBezTo>
                  <a:cubicBezTo>
                    <a:pt x="0" y="5100"/>
                    <a:pt x="130" y="5231"/>
                    <a:pt x="293" y="5231"/>
                  </a:cubicBezTo>
                  <a:cubicBezTo>
                    <a:pt x="447" y="5231"/>
                    <a:pt x="578" y="5100"/>
                    <a:pt x="578" y="4936"/>
                  </a:cubicBezTo>
                  <a:cubicBezTo>
                    <a:pt x="578" y="4690"/>
                    <a:pt x="578" y="2746"/>
                    <a:pt x="578" y="2746"/>
                  </a:cubicBezTo>
                  <a:cubicBezTo>
                    <a:pt x="862" y="2746"/>
                    <a:pt x="862" y="2746"/>
                    <a:pt x="862" y="2746"/>
                  </a:cubicBezTo>
                  <a:cubicBezTo>
                    <a:pt x="862" y="4600"/>
                    <a:pt x="862" y="8676"/>
                    <a:pt x="862" y="8676"/>
                  </a:cubicBezTo>
                  <a:cubicBezTo>
                    <a:pt x="862" y="8897"/>
                    <a:pt x="1041" y="9069"/>
                    <a:pt x="1261" y="9069"/>
                  </a:cubicBezTo>
                  <a:cubicBezTo>
                    <a:pt x="1472" y="9069"/>
                    <a:pt x="1651" y="8897"/>
                    <a:pt x="1651" y="8676"/>
                  </a:cubicBezTo>
                  <a:cubicBezTo>
                    <a:pt x="1651" y="5182"/>
                    <a:pt x="1651" y="5182"/>
                    <a:pt x="1651" y="5182"/>
                  </a:cubicBezTo>
                  <a:cubicBezTo>
                    <a:pt x="1895" y="5182"/>
                    <a:pt x="1895" y="5182"/>
                    <a:pt x="1895" y="5182"/>
                  </a:cubicBezTo>
                  <a:cubicBezTo>
                    <a:pt x="1895" y="8676"/>
                    <a:pt x="1895" y="8676"/>
                    <a:pt x="1895" y="8676"/>
                  </a:cubicBezTo>
                  <a:cubicBezTo>
                    <a:pt x="1895" y="8897"/>
                    <a:pt x="2066" y="9069"/>
                    <a:pt x="2285" y="9069"/>
                  </a:cubicBezTo>
                  <a:cubicBezTo>
                    <a:pt x="2497" y="9069"/>
                    <a:pt x="2676" y="8897"/>
                    <a:pt x="2676" y="8676"/>
                  </a:cubicBezTo>
                  <a:cubicBezTo>
                    <a:pt x="2676" y="7185"/>
                    <a:pt x="2676" y="5912"/>
                    <a:pt x="2676" y="4902"/>
                  </a:cubicBezTo>
                  <a:cubicBezTo>
                    <a:pt x="2676" y="3213"/>
                    <a:pt x="2676" y="2261"/>
                    <a:pt x="2676" y="2261"/>
                  </a:cubicBezTo>
                  <a:cubicBezTo>
                    <a:pt x="2676" y="2149"/>
                    <a:pt x="2676" y="2149"/>
                    <a:pt x="2676" y="2149"/>
                  </a:cubicBezTo>
                  <a:cubicBezTo>
                    <a:pt x="4135" y="2149"/>
                    <a:pt x="4135" y="2149"/>
                    <a:pt x="4135" y="2149"/>
                  </a:cubicBezTo>
                  <a:cubicBezTo>
                    <a:pt x="4135" y="2149"/>
                    <a:pt x="4135" y="2149"/>
                    <a:pt x="4135" y="2149"/>
                  </a:cubicBezTo>
                  <a:cubicBezTo>
                    <a:pt x="4300" y="2149"/>
                    <a:pt x="4300" y="2149"/>
                    <a:pt x="4300" y="2149"/>
                  </a:cubicBezTo>
                  <a:lnTo>
                    <a:pt x="4300" y="2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22" name="Group 121"/>
          <p:cNvGrpSpPr/>
          <p:nvPr/>
        </p:nvGrpSpPr>
        <p:grpSpPr>
          <a:xfrm>
            <a:off x="5689265" y="2097831"/>
            <a:ext cx="813471" cy="833105"/>
            <a:chOff x="4161959" y="1573373"/>
            <a:chExt cx="610103" cy="624829"/>
          </a:xfrm>
        </p:grpSpPr>
        <p:sp>
          <p:nvSpPr>
            <p:cNvPr id="17" name="Freeform 10"/>
            <p:cNvSpPr/>
            <p:nvPr/>
          </p:nvSpPr>
          <p:spPr bwMode="auto">
            <a:xfrm>
              <a:off x="4456645" y="1756996"/>
              <a:ext cx="122910" cy="121428"/>
            </a:xfrm>
            <a:custGeom>
              <a:avLst/>
              <a:gdLst>
                <a:gd name="T0" fmla="*/ 554 w 596"/>
                <a:gd name="T1" fmla="*/ 596 h 596"/>
                <a:gd name="T2" fmla="*/ 512 w 596"/>
                <a:gd name="T3" fmla="*/ 554 h 596"/>
                <a:gd name="T4" fmla="*/ 42 w 596"/>
                <a:gd name="T5" fmla="*/ 84 h 596"/>
                <a:gd name="T6" fmla="*/ 0 w 596"/>
                <a:gd name="T7" fmla="*/ 42 h 596"/>
                <a:gd name="T8" fmla="*/ 42 w 596"/>
                <a:gd name="T9" fmla="*/ 0 h 596"/>
                <a:gd name="T10" fmla="*/ 596 w 596"/>
                <a:gd name="T11" fmla="*/ 554 h 596"/>
                <a:gd name="T12" fmla="*/ 554 w 596"/>
                <a:gd name="T13" fmla="*/ 596 h 596"/>
              </a:gdLst>
              <a:ahLst/>
              <a:cxnLst>
                <a:cxn ang="0">
                  <a:pos x="T0" y="T1"/>
                </a:cxn>
                <a:cxn ang="0">
                  <a:pos x="T2" y="T3"/>
                </a:cxn>
                <a:cxn ang="0">
                  <a:pos x="T4" y="T5"/>
                </a:cxn>
                <a:cxn ang="0">
                  <a:pos x="T6" y="T7"/>
                </a:cxn>
                <a:cxn ang="0">
                  <a:pos x="T8" y="T9"/>
                </a:cxn>
                <a:cxn ang="0">
                  <a:pos x="T10" y="T11"/>
                </a:cxn>
                <a:cxn ang="0">
                  <a:pos x="T12" y="T13"/>
                </a:cxn>
              </a:cxnLst>
              <a:rect l="0" t="0" r="r" b="b"/>
              <a:pathLst>
                <a:path w="596" h="596">
                  <a:moveTo>
                    <a:pt x="554" y="596"/>
                  </a:moveTo>
                  <a:cubicBezTo>
                    <a:pt x="530" y="596"/>
                    <a:pt x="512" y="577"/>
                    <a:pt x="512" y="554"/>
                  </a:cubicBezTo>
                  <a:cubicBezTo>
                    <a:pt x="512" y="295"/>
                    <a:pt x="301" y="84"/>
                    <a:pt x="42" y="84"/>
                  </a:cubicBezTo>
                  <a:cubicBezTo>
                    <a:pt x="18" y="84"/>
                    <a:pt x="0" y="66"/>
                    <a:pt x="0" y="42"/>
                  </a:cubicBezTo>
                  <a:cubicBezTo>
                    <a:pt x="0" y="19"/>
                    <a:pt x="18" y="0"/>
                    <a:pt x="42" y="0"/>
                  </a:cubicBezTo>
                  <a:cubicBezTo>
                    <a:pt x="347" y="0"/>
                    <a:pt x="596" y="249"/>
                    <a:pt x="596" y="554"/>
                  </a:cubicBezTo>
                  <a:cubicBezTo>
                    <a:pt x="596" y="577"/>
                    <a:pt x="577" y="596"/>
                    <a:pt x="554" y="59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8" name="Freeform 11"/>
            <p:cNvSpPr/>
            <p:nvPr/>
          </p:nvSpPr>
          <p:spPr bwMode="auto">
            <a:xfrm>
              <a:off x="4484780" y="1936177"/>
              <a:ext cx="38502" cy="156968"/>
            </a:xfrm>
            <a:custGeom>
              <a:avLst/>
              <a:gdLst>
                <a:gd name="T0" fmla="*/ 9 w 26"/>
                <a:gd name="T1" fmla="*/ 106 h 106"/>
                <a:gd name="T2" fmla="*/ 0 w 26"/>
                <a:gd name="T3" fmla="*/ 105 h 106"/>
                <a:gd name="T4" fmla="*/ 18 w 26"/>
                <a:gd name="T5" fmla="*/ 0 h 106"/>
                <a:gd name="T6" fmla="*/ 26 w 26"/>
                <a:gd name="T7" fmla="*/ 2 h 106"/>
                <a:gd name="T8" fmla="*/ 9 w 26"/>
                <a:gd name="T9" fmla="*/ 106 h 106"/>
                <a:gd name="T10" fmla="*/ 9 w 26"/>
                <a:gd name="T11" fmla="*/ 106 h 106"/>
              </a:gdLst>
              <a:ahLst/>
              <a:cxnLst>
                <a:cxn ang="0">
                  <a:pos x="T0" y="T1"/>
                </a:cxn>
                <a:cxn ang="0">
                  <a:pos x="T2" y="T3"/>
                </a:cxn>
                <a:cxn ang="0">
                  <a:pos x="T4" y="T5"/>
                </a:cxn>
                <a:cxn ang="0">
                  <a:pos x="T6" y="T7"/>
                </a:cxn>
                <a:cxn ang="0">
                  <a:pos x="T8" y="T9"/>
                </a:cxn>
                <a:cxn ang="0">
                  <a:pos x="T10" y="T11"/>
                </a:cxn>
              </a:cxnLst>
              <a:rect l="0" t="0" r="r" b="b"/>
              <a:pathLst>
                <a:path w="26" h="106">
                  <a:moveTo>
                    <a:pt x="9" y="106"/>
                  </a:moveTo>
                  <a:lnTo>
                    <a:pt x="0" y="105"/>
                  </a:lnTo>
                  <a:lnTo>
                    <a:pt x="18" y="0"/>
                  </a:lnTo>
                  <a:lnTo>
                    <a:pt x="26" y="2"/>
                  </a:lnTo>
                  <a:lnTo>
                    <a:pt x="9" y="106"/>
                  </a:lnTo>
                  <a:lnTo>
                    <a:pt x="9" y="106"/>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9" name="Freeform 12"/>
            <p:cNvSpPr/>
            <p:nvPr/>
          </p:nvSpPr>
          <p:spPr bwMode="auto">
            <a:xfrm>
              <a:off x="4407777" y="1936177"/>
              <a:ext cx="38502" cy="156968"/>
            </a:xfrm>
            <a:custGeom>
              <a:avLst/>
              <a:gdLst>
                <a:gd name="T0" fmla="*/ 17 w 26"/>
                <a:gd name="T1" fmla="*/ 106 h 106"/>
                <a:gd name="T2" fmla="*/ 0 w 26"/>
                <a:gd name="T3" fmla="*/ 2 h 106"/>
                <a:gd name="T4" fmla="*/ 9 w 26"/>
                <a:gd name="T5" fmla="*/ 0 h 106"/>
                <a:gd name="T6" fmla="*/ 26 w 26"/>
                <a:gd name="T7" fmla="*/ 105 h 106"/>
                <a:gd name="T8" fmla="*/ 17 w 26"/>
                <a:gd name="T9" fmla="*/ 106 h 106"/>
                <a:gd name="T10" fmla="*/ 17 w 26"/>
                <a:gd name="T11" fmla="*/ 106 h 106"/>
              </a:gdLst>
              <a:ahLst/>
              <a:cxnLst>
                <a:cxn ang="0">
                  <a:pos x="T0" y="T1"/>
                </a:cxn>
                <a:cxn ang="0">
                  <a:pos x="T2" y="T3"/>
                </a:cxn>
                <a:cxn ang="0">
                  <a:pos x="T4" y="T5"/>
                </a:cxn>
                <a:cxn ang="0">
                  <a:pos x="T6" y="T7"/>
                </a:cxn>
                <a:cxn ang="0">
                  <a:pos x="T8" y="T9"/>
                </a:cxn>
                <a:cxn ang="0">
                  <a:pos x="T10" y="T11"/>
                </a:cxn>
              </a:cxnLst>
              <a:rect l="0" t="0" r="r" b="b"/>
              <a:pathLst>
                <a:path w="26" h="106">
                  <a:moveTo>
                    <a:pt x="17" y="106"/>
                  </a:moveTo>
                  <a:lnTo>
                    <a:pt x="0" y="2"/>
                  </a:lnTo>
                  <a:lnTo>
                    <a:pt x="9" y="0"/>
                  </a:lnTo>
                  <a:lnTo>
                    <a:pt x="26" y="105"/>
                  </a:lnTo>
                  <a:lnTo>
                    <a:pt x="17" y="106"/>
                  </a:lnTo>
                  <a:lnTo>
                    <a:pt x="17" y="106"/>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0" name="Freeform 13"/>
            <p:cNvSpPr/>
            <p:nvPr/>
          </p:nvSpPr>
          <p:spPr bwMode="auto">
            <a:xfrm>
              <a:off x="4418143" y="1937658"/>
              <a:ext cx="99216" cy="20732"/>
            </a:xfrm>
            <a:custGeom>
              <a:avLst/>
              <a:gdLst>
                <a:gd name="T0" fmla="*/ 486 w 486"/>
                <a:gd name="T1" fmla="*/ 102 h 102"/>
                <a:gd name="T2" fmla="*/ 440 w 486"/>
                <a:gd name="T3" fmla="*/ 58 h 102"/>
                <a:gd name="T4" fmla="*/ 425 w 486"/>
                <a:gd name="T5" fmla="*/ 34 h 102"/>
                <a:gd name="T6" fmla="*/ 410 w 486"/>
                <a:gd name="T7" fmla="*/ 58 h 102"/>
                <a:gd name="T8" fmla="*/ 364 w 486"/>
                <a:gd name="T9" fmla="*/ 102 h 102"/>
                <a:gd name="T10" fmla="*/ 318 w 486"/>
                <a:gd name="T11" fmla="*/ 58 h 102"/>
                <a:gd name="T12" fmla="*/ 304 w 486"/>
                <a:gd name="T13" fmla="*/ 34 h 102"/>
                <a:gd name="T14" fmla="*/ 289 w 486"/>
                <a:gd name="T15" fmla="*/ 58 h 102"/>
                <a:gd name="T16" fmla="*/ 243 w 486"/>
                <a:gd name="T17" fmla="*/ 102 h 102"/>
                <a:gd name="T18" fmla="*/ 197 w 486"/>
                <a:gd name="T19" fmla="*/ 58 h 102"/>
                <a:gd name="T20" fmla="*/ 182 w 486"/>
                <a:gd name="T21" fmla="*/ 34 h 102"/>
                <a:gd name="T22" fmla="*/ 167 w 486"/>
                <a:gd name="T23" fmla="*/ 58 h 102"/>
                <a:gd name="T24" fmla="*/ 121 w 486"/>
                <a:gd name="T25" fmla="*/ 102 h 102"/>
                <a:gd name="T26" fmla="*/ 76 w 486"/>
                <a:gd name="T27" fmla="*/ 58 h 102"/>
                <a:gd name="T28" fmla="*/ 61 w 486"/>
                <a:gd name="T29" fmla="*/ 34 h 102"/>
                <a:gd name="T30" fmla="*/ 46 w 486"/>
                <a:gd name="T31" fmla="*/ 58 h 102"/>
                <a:gd name="T32" fmla="*/ 0 w 486"/>
                <a:gd name="T33" fmla="*/ 102 h 102"/>
                <a:gd name="T34" fmla="*/ 0 w 486"/>
                <a:gd name="T35" fmla="*/ 68 h 102"/>
                <a:gd name="T36" fmla="*/ 15 w 486"/>
                <a:gd name="T37" fmla="*/ 44 h 102"/>
                <a:gd name="T38" fmla="*/ 61 w 486"/>
                <a:gd name="T39" fmla="*/ 0 h 102"/>
                <a:gd name="T40" fmla="*/ 107 w 486"/>
                <a:gd name="T41" fmla="*/ 44 h 102"/>
                <a:gd name="T42" fmla="*/ 121 w 486"/>
                <a:gd name="T43" fmla="*/ 68 h 102"/>
                <a:gd name="T44" fmla="*/ 136 w 486"/>
                <a:gd name="T45" fmla="*/ 44 h 102"/>
                <a:gd name="T46" fmla="*/ 182 w 486"/>
                <a:gd name="T47" fmla="*/ 0 h 102"/>
                <a:gd name="T48" fmla="*/ 228 w 486"/>
                <a:gd name="T49" fmla="*/ 44 h 102"/>
                <a:gd name="T50" fmla="*/ 243 w 486"/>
                <a:gd name="T51" fmla="*/ 68 h 102"/>
                <a:gd name="T52" fmla="*/ 258 w 486"/>
                <a:gd name="T53" fmla="*/ 44 h 102"/>
                <a:gd name="T54" fmla="*/ 304 w 486"/>
                <a:gd name="T55" fmla="*/ 0 h 102"/>
                <a:gd name="T56" fmla="*/ 349 w 486"/>
                <a:gd name="T57" fmla="*/ 44 h 102"/>
                <a:gd name="T58" fmla="*/ 364 w 486"/>
                <a:gd name="T59" fmla="*/ 68 h 102"/>
                <a:gd name="T60" fmla="*/ 379 w 486"/>
                <a:gd name="T61" fmla="*/ 44 h 102"/>
                <a:gd name="T62" fmla="*/ 425 w 486"/>
                <a:gd name="T63" fmla="*/ 0 h 102"/>
                <a:gd name="T64" fmla="*/ 471 w 486"/>
                <a:gd name="T65" fmla="*/ 44 h 102"/>
                <a:gd name="T66" fmla="*/ 486 w 486"/>
                <a:gd name="T67" fmla="*/ 68 h 102"/>
                <a:gd name="T68" fmla="*/ 486 w 486"/>
                <a:gd name="T6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6" h="102">
                  <a:moveTo>
                    <a:pt x="486" y="102"/>
                  </a:moveTo>
                  <a:cubicBezTo>
                    <a:pt x="459" y="102"/>
                    <a:pt x="448" y="77"/>
                    <a:pt x="440" y="58"/>
                  </a:cubicBezTo>
                  <a:cubicBezTo>
                    <a:pt x="436" y="50"/>
                    <a:pt x="429" y="34"/>
                    <a:pt x="425" y="34"/>
                  </a:cubicBezTo>
                  <a:cubicBezTo>
                    <a:pt x="421" y="34"/>
                    <a:pt x="414" y="50"/>
                    <a:pt x="410" y="58"/>
                  </a:cubicBezTo>
                  <a:cubicBezTo>
                    <a:pt x="402" y="77"/>
                    <a:pt x="390" y="102"/>
                    <a:pt x="364" y="102"/>
                  </a:cubicBezTo>
                  <a:cubicBezTo>
                    <a:pt x="338" y="102"/>
                    <a:pt x="327" y="77"/>
                    <a:pt x="318" y="58"/>
                  </a:cubicBezTo>
                  <a:cubicBezTo>
                    <a:pt x="315" y="50"/>
                    <a:pt x="308" y="34"/>
                    <a:pt x="304" y="34"/>
                  </a:cubicBezTo>
                  <a:cubicBezTo>
                    <a:pt x="299" y="34"/>
                    <a:pt x="292" y="50"/>
                    <a:pt x="289" y="58"/>
                  </a:cubicBezTo>
                  <a:cubicBezTo>
                    <a:pt x="281" y="77"/>
                    <a:pt x="269" y="102"/>
                    <a:pt x="243" y="102"/>
                  </a:cubicBezTo>
                  <a:cubicBezTo>
                    <a:pt x="217" y="102"/>
                    <a:pt x="205" y="77"/>
                    <a:pt x="197" y="58"/>
                  </a:cubicBezTo>
                  <a:cubicBezTo>
                    <a:pt x="193" y="50"/>
                    <a:pt x="186" y="34"/>
                    <a:pt x="182" y="34"/>
                  </a:cubicBezTo>
                  <a:cubicBezTo>
                    <a:pt x="178" y="34"/>
                    <a:pt x="171" y="50"/>
                    <a:pt x="167" y="58"/>
                  </a:cubicBezTo>
                  <a:cubicBezTo>
                    <a:pt x="159" y="77"/>
                    <a:pt x="148" y="102"/>
                    <a:pt x="121" y="102"/>
                  </a:cubicBezTo>
                  <a:cubicBezTo>
                    <a:pt x="95" y="102"/>
                    <a:pt x="84" y="77"/>
                    <a:pt x="76" y="58"/>
                  </a:cubicBezTo>
                  <a:cubicBezTo>
                    <a:pt x="72" y="50"/>
                    <a:pt x="65" y="34"/>
                    <a:pt x="61" y="34"/>
                  </a:cubicBezTo>
                  <a:cubicBezTo>
                    <a:pt x="57" y="34"/>
                    <a:pt x="49" y="50"/>
                    <a:pt x="46" y="58"/>
                  </a:cubicBezTo>
                  <a:cubicBezTo>
                    <a:pt x="38" y="77"/>
                    <a:pt x="26" y="102"/>
                    <a:pt x="0" y="102"/>
                  </a:cubicBezTo>
                  <a:cubicBezTo>
                    <a:pt x="0" y="68"/>
                    <a:pt x="0" y="68"/>
                    <a:pt x="0" y="68"/>
                  </a:cubicBezTo>
                  <a:cubicBezTo>
                    <a:pt x="4" y="68"/>
                    <a:pt x="11" y="52"/>
                    <a:pt x="15" y="44"/>
                  </a:cubicBezTo>
                  <a:cubicBezTo>
                    <a:pt x="23" y="25"/>
                    <a:pt x="34" y="0"/>
                    <a:pt x="61" y="0"/>
                  </a:cubicBezTo>
                  <a:cubicBezTo>
                    <a:pt x="87" y="0"/>
                    <a:pt x="98" y="25"/>
                    <a:pt x="107" y="44"/>
                  </a:cubicBezTo>
                  <a:cubicBezTo>
                    <a:pt x="110" y="52"/>
                    <a:pt x="117" y="68"/>
                    <a:pt x="121" y="68"/>
                  </a:cubicBezTo>
                  <a:cubicBezTo>
                    <a:pt x="126" y="68"/>
                    <a:pt x="133" y="52"/>
                    <a:pt x="136" y="44"/>
                  </a:cubicBezTo>
                  <a:cubicBezTo>
                    <a:pt x="145" y="25"/>
                    <a:pt x="156" y="0"/>
                    <a:pt x="182" y="0"/>
                  </a:cubicBezTo>
                  <a:cubicBezTo>
                    <a:pt x="208" y="0"/>
                    <a:pt x="220" y="25"/>
                    <a:pt x="228" y="44"/>
                  </a:cubicBezTo>
                  <a:cubicBezTo>
                    <a:pt x="232" y="52"/>
                    <a:pt x="239" y="68"/>
                    <a:pt x="243" y="68"/>
                  </a:cubicBezTo>
                  <a:cubicBezTo>
                    <a:pt x="247" y="68"/>
                    <a:pt x="254" y="52"/>
                    <a:pt x="258" y="44"/>
                  </a:cubicBezTo>
                  <a:cubicBezTo>
                    <a:pt x="266" y="25"/>
                    <a:pt x="277" y="0"/>
                    <a:pt x="304" y="0"/>
                  </a:cubicBezTo>
                  <a:cubicBezTo>
                    <a:pt x="330" y="0"/>
                    <a:pt x="341" y="25"/>
                    <a:pt x="349" y="44"/>
                  </a:cubicBezTo>
                  <a:cubicBezTo>
                    <a:pt x="353" y="52"/>
                    <a:pt x="360" y="68"/>
                    <a:pt x="364" y="68"/>
                  </a:cubicBezTo>
                  <a:cubicBezTo>
                    <a:pt x="368" y="68"/>
                    <a:pt x="376" y="52"/>
                    <a:pt x="379" y="44"/>
                  </a:cubicBezTo>
                  <a:cubicBezTo>
                    <a:pt x="387" y="25"/>
                    <a:pt x="399" y="0"/>
                    <a:pt x="425" y="0"/>
                  </a:cubicBezTo>
                  <a:cubicBezTo>
                    <a:pt x="451" y="0"/>
                    <a:pt x="463" y="25"/>
                    <a:pt x="471" y="44"/>
                  </a:cubicBezTo>
                  <a:cubicBezTo>
                    <a:pt x="474" y="52"/>
                    <a:pt x="481" y="68"/>
                    <a:pt x="486" y="68"/>
                  </a:cubicBezTo>
                  <a:cubicBezTo>
                    <a:pt x="486" y="102"/>
                    <a:pt x="486" y="102"/>
                    <a:pt x="486" y="10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1" name="Freeform 14"/>
            <p:cNvSpPr/>
            <p:nvPr/>
          </p:nvSpPr>
          <p:spPr bwMode="auto">
            <a:xfrm>
              <a:off x="4456645" y="1573373"/>
              <a:ext cx="17770" cy="106620"/>
            </a:xfrm>
            <a:custGeom>
              <a:avLst/>
              <a:gdLst>
                <a:gd name="T0" fmla="*/ 42 w 84"/>
                <a:gd name="T1" fmla="*/ 524 h 524"/>
                <a:gd name="T2" fmla="*/ 0 w 84"/>
                <a:gd name="T3" fmla="*/ 482 h 524"/>
                <a:gd name="T4" fmla="*/ 0 w 84"/>
                <a:gd name="T5" fmla="*/ 42 h 524"/>
                <a:gd name="T6" fmla="*/ 42 w 84"/>
                <a:gd name="T7" fmla="*/ 0 h 524"/>
                <a:gd name="T8" fmla="*/ 84 w 84"/>
                <a:gd name="T9" fmla="*/ 42 h 524"/>
                <a:gd name="T10" fmla="*/ 84 w 84"/>
                <a:gd name="T11" fmla="*/ 482 h 524"/>
                <a:gd name="T12" fmla="*/ 42 w 8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84" h="524">
                  <a:moveTo>
                    <a:pt x="42" y="524"/>
                  </a:moveTo>
                  <a:cubicBezTo>
                    <a:pt x="19" y="524"/>
                    <a:pt x="0" y="505"/>
                    <a:pt x="0" y="482"/>
                  </a:cubicBezTo>
                  <a:cubicBezTo>
                    <a:pt x="0" y="42"/>
                    <a:pt x="0" y="42"/>
                    <a:pt x="0" y="42"/>
                  </a:cubicBezTo>
                  <a:cubicBezTo>
                    <a:pt x="0" y="19"/>
                    <a:pt x="19" y="0"/>
                    <a:pt x="42" y="0"/>
                  </a:cubicBezTo>
                  <a:cubicBezTo>
                    <a:pt x="66" y="0"/>
                    <a:pt x="84" y="19"/>
                    <a:pt x="84" y="42"/>
                  </a:cubicBezTo>
                  <a:cubicBezTo>
                    <a:pt x="84" y="482"/>
                    <a:pt x="84" y="482"/>
                    <a:pt x="84" y="482"/>
                  </a:cubicBezTo>
                  <a:cubicBezTo>
                    <a:pt x="84" y="505"/>
                    <a:pt x="66" y="524"/>
                    <a:pt x="42" y="52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2" name="Freeform 15"/>
            <p:cNvSpPr/>
            <p:nvPr/>
          </p:nvSpPr>
          <p:spPr bwMode="auto">
            <a:xfrm>
              <a:off x="4558822" y="1611875"/>
              <a:ext cx="63676" cy="96255"/>
            </a:xfrm>
            <a:custGeom>
              <a:avLst/>
              <a:gdLst>
                <a:gd name="T0" fmla="*/ 48 w 316"/>
                <a:gd name="T1" fmla="*/ 471 h 471"/>
                <a:gd name="T2" fmla="*/ 27 w 316"/>
                <a:gd name="T3" fmla="*/ 465 h 471"/>
                <a:gd name="T4" fmla="*/ 12 w 316"/>
                <a:gd name="T5" fmla="*/ 408 h 471"/>
                <a:gd name="T6" fmla="*/ 232 w 316"/>
                <a:gd name="T7" fmla="*/ 27 h 471"/>
                <a:gd name="T8" fmla="*/ 289 w 316"/>
                <a:gd name="T9" fmla="*/ 11 h 471"/>
                <a:gd name="T10" fmla="*/ 304 w 316"/>
                <a:gd name="T11" fmla="*/ 69 h 471"/>
                <a:gd name="T12" fmla="*/ 84 w 316"/>
                <a:gd name="T13" fmla="*/ 450 h 471"/>
                <a:gd name="T14" fmla="*/ 48 w 316"/>
                <a:gd name="T15" fmla="*/ 471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 h="471">
                  <a:moveTo>
                    <a:pt x="48" y="471"/>
                  </a:moveTo>
                  <a:cubicBezTo>
                    <a:pt x="41" y="471"/>
                    <a:pt x="34" y="469"/>
                    <a:pt x="27" y="465"/>
                  </a:cubicBezTo>
                  <a:cubicBezTo>
                    <a:pt x="7" y="454"/>
                    <a:pt x="0" y="428"/>
                    <a:pt x="12" y="408"/>
                  </a:cubicBezTo>
                  <a:cubicBezTo>
                    <a:pt x="232" y="27"/>
                    <a:pt x="232" y="27"/>
                    <a:pt x="232" y="27"/>
                  </a:cubicBezTo>
                  <a:cubicBezTo>
                    <a:pt x="243" y="7"/>
                    <a:pt x="269" y="0"/>
                    <a:pt x="289" y="11"/>
                  </a:cubicBezTo>
                  <a:cubicBezTo>
                    <a:pt x="309" y="23"/>
                    <a:pt x="316" y="49"/>
                    <a:pt x="304" y="69"/>
                  </a:cubicBezTo>
                  <a:cubicBezTo>
                    <a:pt x="84" y="450"/>
                    <a:pt x="84" y="450"/>
                    <a:pt x="84" y="450"/>
                  </a:cubicBezTo>
                  <a:cubicBezTo>
                    <a:pt x="77" y="463"/>
                    <a:pt x="63" y="471"/>
                    <a:pt x="48" y="47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3" name="Freeform 16"/>
            <p:cNvSpPr/>
            <p:nvPr/>
          </p:nvSpPr>
          <p:spPr bwMode="auto">
            <a:xfrm>
              <a:off x="4634345" y="1719976"/>
              <a:ext cx="96255" cy="62195"/>
            </a:xfrm>
            <a:custGeom>
              <a:avLst/>
              <a:gdLst>
                <a:gd name="T0" fmla="*/ 48 w 477"/>
                <a:gd name="T1" fmla="*/ 309 h 309"/>
                <a:gd name="T2" fmla="*/ 12 w 477"/>
                <a:gd name="T3" fmla="*/ 289 h 309"/>
                <a:gd name="T4" fmla="*/ 27 w 477"/>
                <a:gd name="T5" fmla="*/ 231 h 309"/>
                <a:gd name="T6" fmla="*/ 408 w 477"/>
                <a:gd name="T7" fmla="*/ 11 h 309"/>
                <a:gd name="T8" fmla="*/ 466 w 477"/>
                <a:gd name="T9" fmla="*/ 27 h 309"/>
                <a:gd name="T10" fmla="*/ 450 w 477"/>
                <a:gd name="T11" fmla="*/ 84 h 309"/>
                <a:gd name="T12" fmla="*/ 69 w 477"/>
                <a:gd name="T13" fmla="*/ 304 h 309"/>
                <a:gd name="T14" fmla="*/ 48 w 477"/>
                <a:gd name="T15" fmla="*/ 309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309">
                  <a:moveTo>
                    <a:pt x="48" y="309"/>
                  </a:moveTo>
                  <a:cubicBezTo>
                    <a:pt x="34" y="309"/>
                    <a:pt x="20" y="302"/>
                    <a:pt x="12" y="289"/>
                  </a:cubicBezTo>
                  <a:cubicBezTo>
                    <a:pt x="0" y="268"/>
                    <a:pt x="7" y="243"/>
                    <a:pt x="27" y="231"/>
                  </a:cubicBezTo>
                  <a:cubicBezTo>
                    <a:pt x="408" y="11"/>
                    <a:pt x="408" y="11"/>
                    <a:pt x="408" y="11"/>
                  </a:cubicBezTo>
                  <a:cubicBezTo>
                    <a:pt x="428" y="0"/>
                    <a:pt x="454" y="7"/>
                    <a:pt x="466" y="27"/>
                  </a:cubicBezTo>
                  <a:cubicBezTo>
                    <a:pt x="477" y="47"/>
                    <a:pt x="470" y="72"/>
                    <a:pt x="450" y="84"/>
                  </a:cubicBezTo>
                  <a:cubicBezTo>
                    <a:pt x="69" y="304"/>
                    <a:pt x="69" y="304"/>
                    <a:pt x="69" y="304"/>
                  </a:cubicBezTo>
                  <a:cubicBezTo>
                    <a:pt x="63" y="308"/>
                    <a:pt x="55" y="309"/>
                    <a:pt x="48" y="309"/>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 name="Freeform 17"/>
            <p:cNvSpPr/>
            <p:nvPr/>
          </p:nvSpPr>
          <p:spPr bwMode="auto">
            <a:xfrm>
              <a:off x="4662480" y="1868059"/>
              <a:ext cx="109582" cy="17770"/>
            </a:xfrm>
            <a:custGeom>
              <a:avLst/>
              <a:gdLst>
                <a:gd name="T0" fmla="*/ 496 w 538"/>
                <a:gd name="T1" fmla="*/ 84 h 84"/>
                <a:gd name="T2" fmla="*/ 42 w 538"/>
                <a:gd name="T3" fmla="*/ 84 h 84"/>
                <a:gd name="T4" fmla="*/ 0 w 538"/>
                <a:gd name="T5" fmla="*/ 42 h 84"/>
                <a:gd name="T6" fmla="*/ 42 w 538"/>
                <a:gd name="T7" fmla="*/ 0 h 84"/>
                <a:gd name="T8" fmla="*/ 496 w 538"/>
                <a:gd name="T9" fmla="*/ 0 h 84"/>
                <a:gd name="T10" fmla="*/ 538 w 538"/>
                <a:gd name="T11" fmla="*/ 42 h 84"/>
                <a:gd name="T12" fmla="*/ 496 w 538"/>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538" h="84">
                  <a:moveTo>
                    <a:pt x="496" y="84"/>
                  </a:moveTo>
                  <a:cubicBezTo>
                    <a:pt x="42" y="84"/>
                    <a:pt x="42" y="84"/>
                    <a:pt x="42" y="84"/>
                  </a:cubicBezTo>
                  <a:cubicBezTo>
                    <a:pt x="19" y="84"/>
                    <a:pt x="0" y="65"/>
                    <a:pt x="0" y="42"/>
                  </a:cubicBezTo>
                  <a:cubicBezTo>
                    <a:pt x="0" y="19"/>
                    <a:pt x="19" y="0"/>
                    <a:pt x="42" y="0"/>
                  </a:cubicBezTo>
                  <a:cubicBezTo>
                    <a:pt x="496" y="0"/>
                    <a:pt x="496" y="0"/>
                    <a:pt x="496" y="0"/>
                  </a:cubicBezTo>
                  <a:cubicBezTo>
                    <a:pt x="519" y="0"/>
                    <a:pt x="538" y="19"/>
                    <a:pt x="538" y="42"/>
                  </a:cubicBezTo>
                  <a:cubicBezTo>
                    <a:pt x="538" y="65"/>
                    <a:pt x="519" y="84"/>
                    <a:pt x="496" y="8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5" name="Freeform 18"/>
            <p:cNvSpPr/>
            <p:nvPr/>
          </p:nvSpPr>
          <p:spPr bwMode="auto">
            <a:xfrm>
              <a:off x="4634345" y="1968756"/>
              <a:ext cx="96255" cy="63676"/>
            </a:xfrm>
            <a:custGeom>
              <a:avLst/>
              <a:gdLst>
                <a:gd name="T0" fmla="*/ 430 w 477"/>
                <a:gd name="T1" fmla="*/ 310 h 310"/>
                <a:gd name="T2" fmla="*/ 409 w 477"/>
                <a:gd name="T3" fmla="*/ 304 h 310"/>
                <a:gd name="T4" fmla="*/ 27 w 477"/>
                <a:gd name="T5" fmla="*/ 84 h 310"/>
                <a:gd name="T6" fmla="*/ 12 w 477"/>
                <a:gd name="T7" fmla="*/ 27 h 310"/>
                <a:gd name="T8" fmla="*/ 69 w 477"/>
                <a:gd name="T9" fmla="*/ 12 h 310"/>
                <a:gd name="T10" fmla="*/ 451 w 477"/>
                <a:gd name="T11" fmla="*/ 231 h 310"/>
                <a:gd name="T12" fmla="*/ 466 w 477"/>
                <a:gd name="T13" fmla="*/ 289 h 310"/>
                <a:gd name="T14" fmla="*/ 430 w 477"/>
                <a:gd name="T15" fmla="*/ 310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310">
                  <a:moveTo>
                    <a:pt x="430" y="310"/>
                  </a:moveTo>
                  <a:cubicBezTo>
                    <a:pt x="422" y="310"/>
                    <a:pt x="415" y="308"/>
                    <a:pt x="409" y="304"/>
                  </a:cubicBezTo>
                  <a:cubicBezTo>
                    <a:pt x="27" y="84"/>
                    <a:pt x="27" y="84"/>
                    <a:pt x="27" y="84"/>
                  </a:cubicBezTo>
                  <a:cubicBezTo>
                    <a:pt x="7" y="73"/>
                    <a:pt x="0" y="47"/>
                    <a:pt x="12" y="27"/>
                  </a:cubicBezTo>
                  <a:cubicBezTo>
                    <a:pt x="24" y="7"/>
                    <a:pt x="49" y="0"/>
                    <a:pt x="69" y="12"/>
                  </a:cubicBezTo>
                  <a:cubicBezTo>
                    <a:pt x="451" y="231"/>
                    <a:pt x="451" y="231"/>
                    <a:pt x="451" y="231"/>
                  </a:cubicBezTo>
                  <a:cubicBezTo>
                    <a:pt x="471" y="243"/>
                    <a:pt x="477" y="269"/>
                    <a:pt x="466" y="289"/>
                  </a:cubicBezTo>
                  <a:cubicBezTo>
                    <a:pt x="458" y="302"/>
                    <a:pt x="444" y="310"/>
                    <a:pt x="430" y="31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6" name="Freeform 19"/>
            <p:cNvSpPr/>
            <p:nvPr/>
          </p:nvSpPr>
          <p:spPr bwMode="auto">
            <a:xfrm>
              <a:off x="4308562" y="1611875"/>
              <a:ext cx="63676" cy="96255"/>
            </a:xfrm>
            <a:custGeom>
              <a:avLst/>
              <a:gdLst>
                <a:gd name="T0" fmla="*/ 268 w 316"/>
                <a:gd name="T1" fmla="*/ 471 h 471"/>
                <a:gd name="T2" fmla="*/ 231 w 316"/>
                <a:gd name="T3" fmla="*/ 450 h 471"/>
                <a:gd name="T4" fmla="*/ 11 w 316"/>
                <a:gd name="T5" fmla="*/ 69 h 471"/>
                <a:gd name="T6" fmla="*/ 27 w 316"/>
                <a:gd name="T7" fmla="*/ 12 h 471"/>
                <a:gd name="T8" fmla="*/ 84 w 316"/>
                <a:gd name="T9" fmla="*/ 27 h 471"/>
                <a:gd name="T10" fmla="*/ 304 w 316"/>
                <a:gd name="T11" fmla="*/ 408 h 471"/>
                <a:gd name="T12" fmla="*/ 289 w 316"/>
                <a:gd name="T13" fmla="*/ 465 h 471"/>
                <a:gd name="T14" fmla="*/ 268 w 316"/>
                <a:gd name="T15" fmla="*/ 471 h 4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 h="471">
                  <a:moveTo>
                    <a:pt x="268" y="471"/>
                  </a:moveTo>
                  <a:cubicBezTo>
                    <a:pt x="253" y="471"/>
                    <a:pt x="239" y="463"/>
                    <a:pt x="231" y="450"/>
                  </a:cubicBezTo>
                  <a:cubicBezTo>
                    <a:pt x="11" y="69"/>
                    <a:pt x="11" y="69"/>
                    <a:pt x="11" y="69"/>
                  </a:cubicBezTo>
                  <a:cubicBezTo>
                    <a:pt x="0" y="49"/>
                    <a:pt x="7" y="23"/>
                    <a:pt x="27" y="12"/>
                  </a:cubicBezTo>
                  <a:cubicBezTo>
                    <a:pt x="47" y="0"/>
                    <a:pt x="73" y="7"/>
                    <a:pt x="84" y="27"/>
                  </a:cubicBezTo>
                  <a:cubicBezTo>
                    <a:pt x="304" y="408"/>
                    <a:pt x="304" y="408"/>
                    <a:pt x="304" y="408"/>
                  </a:cubicBezTo>
                  <a:cubicBezTo>
                    <a:pt x="316" y="428"/>
                    <a:pt x="309" y="454"/>
                    <a:pt x="289" y="465"/>
                  </a:cubicBezTo>
                  <a:cubicBezTo>
                    <a:pt x="282" y="469"/>
                    <a:pt x="275" y="471"/>
                    <a:pt x="268" y="47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7" name="Freeform 20"/>
            <p:cNvSpPr/>
            <p:nvPr/>
          </p:nvSpPr>
          <p:spPr bwMode="auto">
            <a:xfrm>
              <a:off x="4200461" y="1719976"/>
              <a:ext cx="97735" cy="62195"/>
            </a:xfrm>
            <a:custGeom>
              <a:avLst/>
              <a:gdLst>
                <a:gd name="T0" fmla="*/ 429 w 477"/>
                <a:gd name="T1" fmla="*/ 310 h 310"/>
                <a:gd name="T2" fmla="*/ 408 w 477"/>
                <a:gd name="T3" fmla="*/ 304 h 310"/>
                <a:gd name="T4" fmla="*/ 27 w 477"/>
                <a:gd name="T5" fmla="*/ 84 h 310"/>
                <a:gd name="T6" fmla="*/ 12 w 477"/>
                <a:gd name="T7" fmla="*/ 27 h 310"/>
                <a:gd name="T8" fmla="*/ 69 w 477"/>
                <a:gd name="T9" fmla="*/ 12 h 310"/>
                <a:gd name="T10" fmla="*/ 450 w 477"/>
                <a:gd name="T11" fmla="*/ 232 h 310"/>
                <a:gd name="T12" fmla="*/ 465 w 477"/>
                <a:gd name="T13" fmla="*/ 289 h 310"/>
                <a:gd name="T14" fmla="*/ 429 w 477"/>
                <a:gd name="T15" fmla="*/ 310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310">
                  <a:moveTo>
                    <a:pt x="429" y="310"/>
                  </a:moveTo>
                  <a:cubicBezTo>
                    <a:pt x="422" y="310"/>
                    <a:pt x="415" y="308"/>
                    <a:pt x="408" y="304"/>
                  </a:cubicBezTo>
                  <a:cubicBezTo>
                    <a:pt x="27" y="84"/>
                    <a:pt x="27" y="84"/>
                    <a:pt x="27" y="84"/>
                  </a:cubicBezTo>
                  <a:cubicBezTo>
                    <a:pt x="7" y="73"/>
                    <a:pt x="0" y="47"/>
                    <a:pt x="12" y="27"/>
                  </a:cubicBezTo>
                  <a:cubicBezTo>
                    <a:pt x="23" y="7"/>
                    <a:pt x="49" y="0"/>
                    <a:pt x="69" y="12"/>
                  </a:cubicBezTo>
                  <a:cubicBezTo>
                    <a:pt x="450" y="232"/>
                    <a:pt x="450" y="232"/>
                    <a:pt x="450" y="232"/>
                  </a:cubicBezTo>
                  <a:cubicBezTo>
                    <a:pt x="470" y="243"/>
                    <a:pt x="477" y="269"/>
                    <a:pt x="465" y="289"/>
                  </a:cubicBezTo>
                  <a:cubicBezTo>
                    <a:pt x="458" y="303"/>
                    <a:pt x="443" y="310"/>
                    <a:pt x="429" y="31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8" name="Freeform 21"/>
            <p:cNvSpPr/>
            <p:nvPr/>
          </p:nvSpPr>
          <p:spPr bwMode="auto">
            <a:xfrm>
              <a:off x="4161959" y="1868059"/>
              <a:ext cx="106620" cy="17770"/>
            </a:xfrm>
            <a:custGeom>
              <a:avLst/>
              <a:gdLst>
                <a:gd name="T0" fmla="*/ 481 w 524"/>
                <a:gd name="T1" fmla="*/ 84 h 84"/>
                <a:gd name="T2" fmla="*/ 42 w 524"/>
                <a:gd name="T3" fmla="*/ 84 h 84"/>
                <a:gd name="T4" fmla="*/ 0 w 524"/>
                <a:gd name="T5" fmla="*/ 42 h 84"/>
                <a:gd name="T6" fmla="*/ 42 w 524"/>
                <a:gd name="T7" fmla="*/ 0 h 84"/>
                <a:gd name="T8" fmla="*/ 481 w 524"/>
                <a:gd name="T9" fmla="*/ 0 h 84"/>
                <a:gd name="T10" fmla="*/ 524 w 524"/>
                <a:gd name="T11" fmla="*/ 42 h 84"/>
                <a:gd name="T12" fmla="*/ 481 w 524"/>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524" h="84">
                  <a:moveTo>
                    <a:pt x="481" y="84"/>
                  </a:moveTo>
                  <a:cubicBezTo>
                    <a:pt x="42" y="84"/>
                    <a:pt x="42" y="84"/>
                    <a:pt x="42" y="84"/>
                  </a:cubicBezTo>
                  <a:cubicBezTo>
                    <a:pt x="18" y="84"/>
                    <a:pt x="0" y="65"/>
                    <a:pt x="0" y="42"/>
                  </a:cubicBezTo>
                  <a:cubicBezTo>
                    <a:pt x="0" y="19"/>
                    <a:pt x="18" y="0"/>
                    <a:pt x="42" y="0"/>
                  </a:cubicBezTo>
                  <a:cubicBezTo>
                    <a:pt x="481" y="0"/>
                    <a:pt x="481" y="0"/>
                    <a:pt x="481" y="0"/>
                  </a:cubicBezTo>
                  <a:cubicBezTo>
                    <a:pt x="505" y="0"/>
                    <a:pt x="524" y="19"/>
                    <a:pt x="524" y="42"/>
                  </a:cubicBezTo>
                  <a:cubicBezTo>
                    <a:pt x="524" y="65"/>
                    <a:pt x="505" y="84"/>
                    <a:pt x="481" y="8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9" name="Freeform 22"/>
            <p:cNvSpPr/>
            <p:nvPr/>
          </p:nvSpPr>
          <p:spPr bwMode="auto">
            <a:xfrm>
              <a:off x="4200461" y="1968756"/>
              <a:ext cx="97735" cy="63676"/>
            </a:xfrm>
            <a:custGeom>
              <a:avLst/>
              <a:gdLst>
                <a:gd name="T0" fmla="*/ 48 w 477"/>
                <a:gd name="T1" fmla="*/ 310 h 310"/>
                <a:gd name="T2" fmla="*/ 12 w 477"/>
                <a:gd name="T3" fmla="*/ 289 h 310"/>
                <a:gd name="T4" fmla="*/ 27 w 477"/>
                <a:gd name="T5" fmla="*/ 232 h 310"/>
                <a:gd name="T6" fmla="*/ 408 w 477"/>
                <a:gd name="T7" fmla="*/ 12 h 310"/>
                <a:gd name="T8" fmla="*/ 466 w 477"/>
                <a:gd name="T9" fmla="*/ 27 h 310"/>
                <a:gd name="T10" fmla="*/ 450 w 477"/>
                <a:gd name="T11" fmla="*/ 85 h 310"/>
                <a:gd name="T12" fmla="*/ 69 w 477"/>
                <a:gd name="T13" fmla="*/ 305 h 310"/>
                <a:gd name="T14" fmla="*/ 48 w 477"/>
                <a:gd name="T15" fmla="*/ 310 h 3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310">
                  <a:moveTo>
                    <a:pt x="48" y="310"/>
                  </a:moveTo>
                  <a:cubicBezTo>
                    <a:pt x="34" y="310"/>
                    <a:pt x="20" y="303"/>
                    <a:pt x="12" y="289"/>
                  </a:cubicBezTo>
                  <a:cubicBezTo>
                    <a:pt x="0" y="269"/>
                    <a:pt x="7" y="244"/>
                    <a:pt x="27" y="232"/>
                  </a:cubicBezTo>
                  <a:cubicBezTo>
                    <a:pt x="408" y="12"/>
                    <a:pt x="408" y="12"/>
                    <a:pt x="408" y="12"/>
                  </a:cubicBezTo>
                  <a:cubicBezTo>
                    <a:pt x="428" y="0"/>
                    <a:pt x="454" y="7"/>
                    <a:pt x="466" y="27"/>
                  </a:cubicBezTo>
                  <a:cubicBezTo>
                    <a:pt x="477" y="48"/>
                    <a:pt x="470" y="73"/>
                    <a:pt x="450" y="85"/>
                  </a:cubicBezTo>
                  <a:cubicBezTo>
                    <a:pt x="69" y="305"/>
                    <a:pt x="69" y="305"/>
                    <a:pt x="69" y="305"/>
                  </a:cubicBezTo>
                  <a:cubicBezTo>
                    <a:pt x="63" y="308"/>
                    <a:pt x="55" y="310"/>
                    <a:pt x="48" y="31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0" name="Freeform 23"/>
            <p:cNvSpPr>
              <a:spLocks noEditPoints="1"/>
            </p:cNvSpPr>
            <p:nvPr/>
          </p:nvSpPr>
          <p:spPr bwMode="auto">
            <a:xfrm>
              <a:off x="4302639" y="1706648"/>
              <a:ext cx="327264" cy="389459"/>
            </a:xfrm>
            <a:custGeom>
              <a:avLst/>
              <a:gdLst>
                <a:gd name="T0" fmla="*/ 1173 w 1602"/>
                <a:gd name="T1" fmla="*/ 1910 h 1910"/>
                <a:gd name="T2" fmla="*/ 1172 w 1602"/>
                <a:gd name="T3" fmla="*/ 1910 h 1910"/>
                <a:gd name="T4" fmla="*/ 427 w 1602"/>
                <a:gd name="T5" fmla="*/ 1910 h 1910"/>
                <a:gd name="T6" fmla="*/ 357 w 1602"/>
                <a:gd name="T7" fmla="*/ 1840 h 1910"/>
                <a:gd name="T8" fmla="*/ 358 w 1602"/>
                <a:gd name="T9" fmla="*/ 1831 h 1910"/>
                <a:gd name="T10" fmla="*/ 307 w 1602"/>
                <a:gd name="T11" fmla="*/ 1560 h 1910"/>
                <a:gd name="T12" fmla="*/ 0 w 1602"/>
                <a:gd name="T13" fmla="*/ 801 h 1910"/>
                <a:gd name="T14" fmla="*/ 801 w 1602"/>
                <a:gd name="T15" fmla="*/ 0 h 1910"/>
                <a:gd name="T16" fmla="*/ 1602 w 1602"/>
                <a:gd name="T17" fmla="*/ 801 h 1910"/>
                <a:gd name="T18" fmla="*/ 1294 w 1602"/>
                <a:gd name="T19" fmla="*/ 1561 h 1910"/>
                <a:gd name="T20" fmla="*/ 1242 w 1602"/>
                <a:gd name="T21" fmla="*/ 1828 h 1910"/>
                <a:gd name="T22" fmla="*/ 1243 w 1602"/>
                <a:gd name="T23" fmla="*/ 1840 h 1910"/>
                <a:gd name="T24" fmla="*/ 1173 w 1602"/>
                <a:gd name="T25" fmla="*/ 1910 h 1910"/>
                <a:gd name="T26" fmla="*/ 427 w 1602"/>
                <a:gd name="T27" fmla="*/ 1770 h 1910"/>
                <a:gd name="T28" fmla="*/ 358 w 1602"/>
                <a:gd name="T29" fmla="*/ 1830 h 1910"/>
                <a:gd name="T30" fmla="*/ 427 w 1602"/>
                <a:gd name="T31" fmla="*/ 1770 h 1910"/>
                <a:gd name="T32" fmla="*/ 1184 w 1602"/>
                <a:gd name="T33" fmla="*/ 1771 h 1910"/>
                <a:gd name="T34" fmla="*/ 1211 w 1602"/>
                <a:gd name="T35" fmla="*/ 1782 h 1910"/>
                <a:gd name="T36" fmla="*/ 1184 w 1602"/>
                <a:gd name="T37" fmla="*/ 1771 h 1910"/>
                <a:gd name="T38" fmla="*/ 498 w 1602"/>
                <a:gd name="T39" fmla="*/ 1770 h 1910"/>
                <a:gd name="T40" fmla="*/ 1102 w 1602"/>
                <a:gd name="T41" fmla="*/ 1770 h 1910"/>
                <a:gd name="T42" fmla="*/ 1106 w 1602"/>
                <a:gd name="T43" fmla="*/ 1711 h 1910"/>
                <a:gd name="T44" fmla="*/ 1183 w 1602"/>
                <a:gd name="T45" fmla="*/ 1476 h 1910"/>
                <a:gd name="T46" fmla="*/ 1462 w 1602"/>
                <a:gd name="T47" fmla="*/ 801 h 1910"/>
                <a:gd name="T48" fmla="*/ 801 w 1602"/>
                <a:gd name="T49" fmla="*/ 140 h 1910"/>
                <a:gd name="T50" fmla="*/ 139 w 1602"/>
                <a:gd name="T51" fmla="*/ 801 h 1910"/>
                <a:gd name="T52" fmla="*/ 418 w 1602"/>
                <a:gd name="T53" fmla="*/ 1475 h 1910"/>
                <a:gd name="T54" fmla="*/ 495 w 1602"/>
                <a:gd name="T55" fmla="*/ 1712 h 1910"/>
                <a:gd name="T56" fmla="*/ 498 w 1602"/>
                <a:gd name="T57" fmla="*/ 177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2" h="1910">
                  <a:moveTo>
                    <a:pt x="1173" y="1910"/>
                  </a:moveTo>
                  <a:cubicBezTo>
                    <a:pt x="1173" y="1910"/>
                    <a:pt x="1172" y="1910"/>
                    <a:pt x="1172" y="1910"/>
                  </a:cubicBezTo>
                  <a:cubicBezTo>
                    <a:pt x="427" y="1910"/>
                    <a:pt x="427" y="1910"/>
                    <a:pt x="427" y="1910"/>
                  </a:cubicBezTo>
                  <a:cubicBezTo>
                    <a:pt x="389" y="1910"/>
                    <a:pt x="357" y="1879"/>
                    <a:pt x="357" y="1840"/>
                  </a:cubicBezTo>
                  <a:cubicBezTo>
                    <a:pt x="357" y="1837"/>
                    <a:pt x="358" y="1834"/>
                    <a:pt x="358" y="1831"/>
                  </a:cubicBezTo>
                  <a:cubicBezTo>
                    <a:pt x="362" y="1781"/>
                    <a:pt x="358" y="1628"/>
                    <a:pt x="307" y="1560"/>
                  </a:cubicBezTo>
                  <a:cubicBezTo>
                    <a:pt x="8" y="1175"/>
                    <a:pt x="0" y="805"/>
                    <a:pt x="0" y="801"/>
                  </a:cubicBezTo>
                  <a:cubicBezTo>
                    <a:pt x="0" y="359"/>
                    <a:pt x="359" y="0"/>
                    <a:pt x="801" y="0"/>
                  </a:cubicBezTo>
                  <a:cubicBezTo>
                    <a:pt x="1243" y="0"/>
                    <a:pt x="1602" y="359"/>
                    <a:pt x="1602" y="801"/>
                  </a:cubicBezTo>
                  <a:cubicBezTo>
                    <a:pt x="1602" y="805"/>
                    <a:pt x="1594" y="1175"/>
                    <a:pt x="1294" y="1561"/>
                  </a:cubicBezTo>
                  <a:cubicBezTo>
                    <a:pt x="1241" y="1631"/>
                    <a:pt x="1239" y="1784"/>
                    <a:pt x="1242" y="1828"/>
                  </a:cubicBezTo>
                  <a:cubicBezTo>
                    <a:pt x="1242" y="1832"/>
                    <a:pt x="1243" y="1836"/>
                    <a:pt x="1243" y="1840"/>
                  </a:cubicBezTo>
                  <a:cubicBezTo>
                    <a:pt x="1243" y="1879"/>
                    <a:pt x="1211" y="1910"/>
                    <a:pt x="1173" y="1910"/>
                  </a:cubicBezTo>
                  <a:close/>
                  <a:moveTo>
                    <a:pt x="427" y="1770"/>
                  </a:moveTo>
                  <a:cubicBezTo>
                    <a:pt x="388" y="1770"/>
                    <a:pt x="362" y="1800"/>
                    <a:pt x="358" y="1830"/>
                  </a:cubicBezTo>
                  <a:cubicBezTo>
                    <a:pt x="363" y="1796"/>
                    <a:pt x="392" y="1770"/>
                    <a:pt x="427" y="1770"/>
                  </a:cubicBezTo>
                  <a:close/>
                  <a:moveTo>
                    <a:pt x="1184" y="1771"/>
                  </a:moveTo>
                  <a:cubicBezTo>
                    <a:pt x="1194" y="1773"/>
                    <a:pt x="1203" y="1777"/>
                    <a:pt x="1211" y="1782"/>
                  </a:cubicBezTo>
                  <a:cubicBezTo>
                    <a:pt x="1203" y="1777"/>
                    <a:pt x="1194" y="1773"/>
                    <a:pt x="1184" y="1771"/>
                  </a:cubicBezTo>
                  <a:close/>
                  <a:moveTo>
                    <a:pt x="498" y="1770"/>
                  </a:moveTo>
                  <a:cubicBezTo>
                    <a:pt x="1102" y="1770"/>
                    <a:pt x="1102" y="1770"/>
                    <a:pt x="1102" y="1770"/>
                  </a:cubicBezTo>
                  <a:cubicBezTo>
                    <a:pt x="1103" y="1739"/>
                    <a:pt x="1106" y="1712"/>
                    <a:pt x="1106" y="1711"/>
                  </a:cubicBezTo>
                  <a:cubicBezTo>
                    <a:pt x="1116" y="1610"/>
                    <a:pt x="1142" y="1530"/>
                    <a:pt x="1183" y="1476"/>
                  </a:cubicBezTo>
                  <a:cubicBezTo>
                    <a:pt x="1452" y="1130"/>
                    <a:pt x="1462" y="804"/>
                    <a:pt x="1462" y="801"/>
                  </a:cubicBezTo>
                  <a:cubicBezTo>
                    <a:pt x="1462" y="436"/>
                    <a:pt x="1166" y="140"/>
                    <a:pt x="801" y="140"/>
                  </a:cubicBezTo>
                  <a:cubicBezTo>
                    <a:pt x="436" y="140"/>
                    <a:pt x="139" y="436"/>
                    <a:pt x="139" y="801"/>
                  </a:cubicBezTo>
                  <a:cubicBezTo>
                    <a:pt x="139" y="804"/>
                    <a:pt x="149" y="1129"/>
                    <a:pt x="418" y="1475"/>
                  </a:cubicBezTo>
                  <a:cubicBezTo>
                    <a:pt x="459" y="1531"/>
                    <a:pt x="485" y="1610"/>
                    <a:pt x="495" y="1712"/>
                  </a:cubicBezTo>
                  <a:cubicBezTo>
                    <a:pt x="495" y="1712"/>
                    <a:pt x="497" y="1739"/>
                    <a:pt x="498" y="177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1" name="Freeform 24"/>
            <p:cNvSpPr/>
            <p:nvPr/>
          </p:nvSpPr>
          <p:spPr bwMode="auto">
            <a:xfrm>
              <a:off x="4381122" y="2100467"/>
              <a:ext cx="170296" cy="28137"/>
            </a:xfrm>
            <a:custGeom>
              <a:avLst/>
              <a:gdLst>
                <a:gd name="T0" fmla="*/ 766 w 836"/>
                <a:gd name="T1" fmla="*/ 140 h 140"/>
                <a:gd name="T2" fmla="*/ 70 w 836"/>
                <a:gd name="T3" fmla="*/ 140 h 140"/>
                <a:gd name="T4" fmla="*/ 0 w 836"/>
                <a:gd name="T5" fmla="*/ 70 h 140"/>
                <a:gd name="T6" fmla="*/ 70 w 836"/>
                <a:gd name="T7" fmla="*/ 0 h 140"/>
                <a:gd name="T8" fmla="*/ 766 w 836"/>
                <a:gd name="T9" fmla="*/ 0 h 140"/>
                <a:gd name="T10" fmla="*/ 836 w 836"/>
                <a:gd name="T11" fmla="*/ 70 h 140"/>
                <a:gd name="T12" fmla="*/ 766 w 836"/>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836" h="140">
                  <a:moveTo>
                    <a:pt x="766" y="140"/>
                  </a:moveTo>
                  <a:cubicBezTo>
                    <a:pt x="70" y="140"/>
                    <a:pt x="70" y="140"/>
                    <a:pt x="70" y="140"/>
                  </a:cubicBezTo>
                  <a:cubicBezTo>
                    <a:pt x="31" y="140"/>
                    <a:pt x="0" y="108"/>
                    <a:pt x="0" y="70"/>
                  </a:cubicBezTo>
                  <a:cubicBezTo>
                    <a:pt x="0" y="31"/>
                    <a:pt x="31" y="0"/>
                    <a:pt x="70" y="0"/>
                  </a:cubicBezTo>
                  <a:cubicBezTo>
                    <a:pt x="766" y="0"/>
                    <a:pt x="766" y="0"/>
                    <a:pt x="766" y="0"/>
                  </a:cubicBezTo>
                  <a:cubicBezTo>
                    <a:pt x="804" y="0"/>
                    <a:pt x="836" y="31"/>
                    <a:pt x="836" y="70"/>
                  </a:cubicBezTo>
                  <a:cubicBezTo>
                    <a:pt x="836" y="108"/>
                    <a:pt x="804" y="140"/>
                    <a:pt x="766" y="14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2" name="Freeform 25"/>
            <p:cNvSpPr/>
            <p:nvPr/>
          </p:nvSpPr>
          <p:spPr bwMode="auto">
            <a:xfrm>
              <a:off x="4391489" y="2136666"/>
              <a:ext cx="149565" cy="28137"/>
            </a:xfrm>
            <a:custGeom>
              <a:avLst/>
              <a:gdLst>
                <a:gd name="T0" fmla="*/ 663 w 733"/>
                <a:gd name="T1" fmla="*/ 140 h 140"/>
                <a:gd name="T2" fmla="*/ 70 w 733"/>
                <a:gd name="T3" fmla="*/ 140 h 140"/>
                <a:gd name="T4" fmla="*/ 0 w 733"/>
                <a:gd name="T5" fmla="*/ 70 h 140"/>
                <a:gd name="T6" fmla="*/ 70 w 733"/>
                <a:gd name="T7" fmla="*/ 0 h 140"/>
                <a:gd name="T8" fmla="*/ 663 w 733"/>
                <a:gd name="T9" fmla="*/ 0 h 140"/>
                <a:gd name="T10" fmla="*/ 733 w 733"/>
                <a:gd name="T11" fmla="*/ 70 h 140"/>
                <a:gd name="T12" fmla="*/ 663 w 733"/>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733" h="140">
                  <a:moveTo>
                    <a:pt x="663" y="140"/>
                  </a:moveTo>
                  <a:cubicBezTo>
                    <a:pt x="70" y="140"/>
                    <a:pt x="70" y="140"/>
                    <a:pt x="70" y="140"/>
                  </a:cubicBezTo>
                  <a:cubicBezTo>
                    <a:pt x="32" y="140"/>
                    <a:pt x="0" y="109"/>
                    <a:pt x="0" y="70"/>
                  </a:cubicBezTo>
                  <a:cubicBezTo>
                    <a:pt x="0" y="32"/>
                    <a:pt x="32" y="0"/>
                    <a:pt x="70" y="0"/>
                  </a:cubicBezTo>
                  <a:cubicBezTo>
                    <a:pt x="663" y="0"/>
                    <a:pt x="663" y="0"/>
                    <a:pt x="663" y="0"/>
                  </a:cubicBezTo>
                  <a:cubicBezTo>
                    <a:pt x="702" y="0"/>
                    <a:pt x="733" y="32"/>
                    <a:pt x="733" y="70"/>
                  </a:cubicBezTo>
                  <a:cubicBezTo>
                    <a:pt x="733" y="109"/>
                    <a:pt x="702" y="140"/>
                    <a:pt x="663" y="14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3" name="Freeform 26"/>
            <p:cNvSpPr/>
            <p:nvPr/>
          </p:nvSpPr>
          <p:spPr bwMode="auto">
            <a:xfrm>
              <a:off x="4409258" y="2170065"/>
              <a:ext cx="114024" cy="28137"/>
            </a:xfrm>
            <a:custGeom>
              <a:avLst/>
              <a:gdLst>
                <a:gd name="T0" fmla="*/ 489 w 559"/>
                <a:gd name="T1" fmla="*/ 140 h 140"/>
                <a:gd name="T2" fmla="*/ 70 w 559"/>
                <a:gd name="T3" fmla="*/ 140 h 140"/>
                <a:gd name="T4" fmla="*/ 0 w 559"/>
                <a:gd name="T5" fmla="*/ 70 h 140"/>
                <a:gd name="T6" fmla="*/ 70 w 559"/>
                <a:gd name="T7" fmla="*/ 0 h 140"/>
                <a:gd name="T8" fmla="*/ 489 w 559"/>
                <a:gd name="T9" fmla="*/ 0 h 140"/>
                <a:gd name="T10" fmla="*/ 559 w 559"/>
                <a:gd name="T11" fmla="*/ 70 h 140"/>
                <a:gd name="T12" fmla="*/ 489 w 559"/>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559" h="140">
                  <a:moveTo>
                    <a:pt x="489" y="140"/>
                  </a:moveTo>
                  <a:cubicBezTo>
                    <a:pt x="70" y="140"/>
                    <a:pt x="70" y="140"/>
                    <a:pt x="70" y="140"/>
                  </a:cubicBezTo>
                  <a:cubicBezTo>
                    <a:pt x="32" y="140"/>
                    <a:pt x="0" y="108"/>
                    <a:pt x="0" y="70"/>
                  </a:cubicBezTo>
                  <a:cubicBezTo>
                    <a:pt x="0" y="31"/>
                    <a:pt x="32" y="0"/>
                    <a:pt x="70" y="0"/>
                  </a:cubicBezTo>
                  <a:cubicBezTo>
                    <a:pt x="489" y="0"/>
                    <a:pt x="489" y="0"/>
                    <a:pt x="489" y="0"/>
                  </a:cubicBezTo>
                  <a:cubicBezTo>
                    <a:pt x="528" y="0"/>
                    <a:pt x="559" y="31"/>
                    <a:pt x="559" y="70"/>
                  </a:cubicBezTo>
                  <a:cubicBezTo>
                    <a:pt x="559" y="108"/>
                    <a:pt x="528" y="140"/>
                    <a:pt x="489" y="14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 name="Group 6"/>
          <p:cNvGrpSpPr/>
          <p:nvPr/>
        </p:nvGrpSpPr>
        <p:grpSpPr>
          <a:xfrm>
            <a:off x="7427824" y="2240443"/>
            <a:ext cx="477053" cy="477053"/>
            <a:chOff x="5570868" y="1680332"/>
            <a:chExt cx="357790" cy="357790"/>
          </a:xfrm>
        </p:grpSpPr>
        <p:sp>
          <p:nvSpPr>
            <p:cNvPr id="44" name="Oval 43"/>
            <p:cNvSpPr/>
            <p:nvPr/>
          </p:nvSpPr>
          <p:spPr>
            <a:xfrm>
              <a:off x="5570868" y="1680332"/>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5" name="TextBox 44"/>
            <p:cNvSpPr txBox="1"/>
            <p:nvPr/>
          </p:nvSpPr>
          <p:spPr>
            <a:xfrm>
              <a:off x="5606168" y="1761087"/>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02</a:t>
              </a:r>
            </a:p>
          </p:txBody>
        </p:sp>
      </p:grpSp>
      <p:grpSp>
        <p:nvGrpSpPr>
          <p:cNvPr id="8" name="Group 7"/>
          <p:cNvGrpSpPr/>
          <p:nvPr/>
        </p:nvGrpSpPr>
        <p:grpSpPr>
          <a:xfrm>
            <a:off x="7427824" y="3430691"/>
            <a:ext cx="477053" cy="477053"/>
            <a:chOff x="5570868" y="2573018"/>
            <a:chExt cx="357790" cy="357790"/>
          </a:xfrm>
        </p:grpSpPr>
        <p:sp>
          <p:nvSpPr>
            <p:cNvPr id="49" name="Oval 48"/>
            <p:cNvSpPr/>
            <p:nvPr/>
          </p:nvSpPr>
          <p:spPr>
            <a:xfrm>
              <a:off x="5570868" y="2573018"/>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0" name="TextBox 49"/>
            <p:cNvSpPr txBox="1"/>
            <p:nvPr/>
          </p:nvSpPr>
          <p:spPr>
            <a:xfrm>
              <a:off x="5606168" y="2653773"/>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04</a:t>
              </a:r>
            </a:p>
          </p:txBody>
        </p:sp>
      </p:grpSp>
      <p:grpSp>
        <p:nvGrpSpPr>
          <p:cNvPr id="9" name="Group 8"/>
          <p:cNvGrpSpPr/>
          <p:nvPr/>
        </p:nvGrpSpPr>
        <p:grpSpPr>
          <a:xfrm>
            <a:off x="7427824" y="4594521"/>
            <a:ext cx="477053" cy="477053"/>
            <a:chOff x="5570868" y="3445891"/>
            <a:chExt cx="357790" cy="357790"/>
          </a:xfrm>
        </p:grpSpPr>
        <p:sp>
          <p:nvSpPr>
            <p:cNvPr id="59" name="Oval 58"/>
            <p:cNvSpPr/>
            <p:nvPr/>
          </p:nvSpPr>
          <p:spPr>
            <a:xfrm>
              <a:off x="5570868" y="3445891"/>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0" name="TextBox 59"/>
            <p:cNvSpPr txBox="1"/>
            <p:nvPr/>
          </p:nvSpPr>
          <p:spPr>
            <a:xfrm>
              <a:off x="5606168" y="3526646"/>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06</a:t>
              </a:r>
            </a:p>
          </p:txBody>
        </p:sp>
      </p:grpSp>
      <p:sp>
        <p:nvSpPr>
          <p:cNvPr id="64" name="TextBox 63"/>
          <p:cNvSpPr txBox="1"/>
          <p:nvPr/>
        </p:nvSpPr>
        <p:spPr>
          <a:xfrm>
            <a:off x="794432" y="2440915"/>
            <a:ext cx="3042093" cy="330200"/>
          </a:xfrm>
          <a:prstGeom prst="rect">
            <a:avLst/>
          </a:prstGeom>
          <a:noFill/>
        </p:spPr>
        <p:txBody>
          <a:bodyPr wrap="square" lIns="0" tIns="0" rIns="0" bIns="0" rtlCol="0">
            <a:spAutoFit/>
          </a:bodyPr>
          <a:lstStyle/>
          <a:p>
            <a:pPr algn="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a:t>
            </a:r>
          </a:p>
        </p:txBody>
      </p:sp>
      <p:sp>
        <p:nvSpPr>
          <p:cNvPr id="65" name="TextBox 64"/>
          <p:cNvSpPr txBox="1"/>
          <p:nvPr/>
        </p:nvSpPr>
        <p:spPr>
          <a:xfrm>
            <a:off x="790856" y="2159287"/>
            <a:ext cx="3048641" cy="208327"/>
          </a:xfrm>
          <a:prstGeom prst="rect">
            <a:avLst/>
          </a:prstGeom>
          <a:noFill/>
        </p:spPr>
        <p:txBody>
          <a:bodyPr wrap="square" lIns="0" tIns="0" rIns="0" bIns="0" rtlCol="0">
            <a:spAutoFit/>
          </a:bodyPr>
          <a:lstStyle/>
          <a:p>
            <a:pPr algn="r">
              <a:lnSpc>
                <a:spcPts val="1700"/>
              </a:lnSpc>
              <a:spcAft>
                <a:spcPts val="600"/>
              </a:spcAft>
            </a:pPr>
            <a:r>
              <a:rPr lang="en-US" sz="1335" b="1" cap="all" spc="20" dirty="0" err="1">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a:t>
            </a: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option</a:t>
            </a:r>
          </a:p>
        </p:txBody>
      </p:sp>
      <p:sp>
        <p:nvSpPr>
          <p:cNvPr id="66" name="TextBox 65"/>
          <p:cNvSpPr txBox="1"/>
          <p:nvPr/>
        </p:nvSpPr>
        <p:spPr>
          <a:xfrm>
            <a:off x="794432" y="3631163"/>
            <a:ext cx="3042093" cy="330200"/>
          </a:xfrm>
          <a:prstGeom prst="rect">
            <a:avLst/>
          </a:prstGeom>
          <a:noFill/>
        </p:spPr>
        <p:txBody>
          <a:bodyPr wrap="square" lIns="0" tIns="0" rIns="0" bIns="0" rtlCol="0">
            <a:spAutoFit/>
          </a:bodyPr>
          <a:lstStyle/>
          <a:p>
            <a:pPr algn="r">
              <a:lnSpc>
                <a:spcPts val="1300"/>
              </a:lnSpc>
              <a:spcAft>
                <a:spcPts val="600"/>
              </a:spcAft>
            </a:pP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a:t>
            </a:r>
          </a:p>
        </p:txBody>
      </p:sp>
      <p:sp>
        <p:nvSpPr>
          <p:cNvPr id="67" name="TextBox 66"/>
          <p:cNvSpPr txBox="1"/>
          <p:nvPr/>
        </p:nvSpPr>
        <p:spPr>
          <a:xfrm>
            <a:off x="790856" y="3349535"/>
            <a:ext cx="3048641" cy="208327"/>
          </a:xfrm>
          <a:prstGeom prst="rect">
            <a:avLst/>
          </a:prstGeom>
          <a:noFill/>
        </p:spPr>
        <p:txBody>
          <a:bodyPr wrap="square" lIns="0" tIns="0" rIns="0" bIns="0" rtlCol="0">
            <a:spAutoFit/>
          </a:bodyPr>
          <a:lstStyle/>
          <a:p>
            <a:pPr algn="r">
              <a:lnSpc>
                <a:spcPts val="1700"/>
              </a:lnSpc>
              <a:spcAft>
                <a:spcPts val="600"/>
              </a:spcAft>
            </a:pPr>
            <a:r>
              <a:rPr lang="en-US" sz="1335" b="1" cap="all" spc="20" dirty="0" err="1">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a:t>
            </a: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option</a:t>
            </a:r>
          </a:p>
        </p:txBody>
      </p:sp>
      <p:sp>
        <p:nvSpPr>
          <p:cNvPr id="68" name="TextBox 67"/>
          <p:cNvSpPr txBox="1"/>
          <p:nvPr/>
        </p:nvSpPr>
        <p:spPr>
          <a:xfrm>
            <a:off x="794432" y="4794993"/>
            <a:ext cx="3042093" cy="330200"/>
          </a:xfrm>
          <a:prstGeom prst="rect">
            <a:avLst/>
          </a:prstGeom>
          <a:noFill/>
        </p:spPr>
        <p:txBody>
          <a:bodyPr wrap="square" lIns="0" tIns="0" rIns="0" bIns="0" rtlCol="0">
            <a:spAutoFit/>
          </a:bodyPr>
          <a:lstStyle/>
          <a:p>
            <a:pPr algn="r">
              <a:lnSpc>
                <a:spcPts val="1300"/>
              </a:lnSpc>
              <a:spcAft>
                <a:spcPts val="600"/>
              </a:spcAft>
            </a:pP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a:t>
            </a:r>
          </a:p>
        </p:txBody>
      </p:sp>
      <p:sp>
        <p:nvSpPr>
          <p:cNvPr id="69" name="TextBox 68"/>
          <p:cNvSpPr txBox="1"/>
          <p:nvPr/>
        </p:nvSpPr>
        <p:spPr>
          <a:xfrm>
            <a:off x="790856" y="4513365"/>
            <a:ext cx="3048641" cy="208327"/>
          </a:xfrm>
          <a:prstGeom prst="rect">
            <a:avLst/>
          </a:prstGeom>
          <a:noFill/>
        </p:spPr>
        <p:txBody>
          <a:bodyPr wrap="square" lIns="0" tIns="0" rIns="0" bIns="0" rtlCol="0">
            <a:spAutoFit/>
          </a:bodyPr>
          <a:lstStyle/>
          <a:p>
            <a:pPr algn="r">
              <a:lnSpc>
                <a:spcPts val="1700"/>
              </a:lnSpc>
              <a:spcAft>
                <a:spcPts val="600"/>
              </a:spcAft>
            </a:pPr>
            <a:r>
              <a:rPr lang="en-US" sz="1335" b="1" cap="all" spc="20" dirty="0" err="1">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a:t>
            </a: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option</a:t>
            </a:r>
          </a:p>
        </p:txBody>
      </p:sp>
      <p:grpSp>
        <p:nvGrpSpPr>
          <p:cNvPr id="4" name="Group 3"/>
          <p:cNvGrpSpPr/>
          <p:nvPr/>
        </p:nvGrpSpPr>
        <p:grpSpPr>
          <a:xfrm>
            <a:off x="4278975" y="2240443"/>
            <a:ext cx="477053" cy="477053"/>
            <a:chOff x="3209231" y="1680332"/>
            <a:chExt cx="357790" cy="357790"/>
          </a:xfrm>
        </p:grpSpPr>
        <p:sp>
          <p:nvSpPr>
            <p:cNvPr id="70" name="Oval 69"/>
            <p:cNvSpPr/>
            <p:nvPr/>
          </p:nvSpPr>
          <p:spPr>
            <a:xfrm>
              <a:off x="3209231" y="1680332"/>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1" name="TextBox 70"/>
            <p:cNvSpPr txBox="1"/>
            <p:nvPr/>
          </p:nvSpPr>
          <p:spPr>
            <a:xfrm>
              <a:off x="3244531" y="1761087"/>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01</a:t>
              </a:r>
            </a:p>
          </p:txBody>
        </p:sp>
      </p:grpSp>
      <p:grpSp>
        <p:nvGrpSpPr>
          <p:cNvPr id="5" name="Group 4"/>
          <p:cNvGrpSpPr/>
          <p:nvPr/>
        </p:nvGrpSpPr>
        <p:grpSpPr>
          <a:xfrm>
            <a:off x="4278975" y="3430691"/>
            <a:ext cx="477053" cy="477053"/>
            <a:chOff x="3209231" y="2573018"/>
            <a:chExt cx="357790" cy="357790"/>
          </a:xfrm>
        </p:grpSpPr>
        <p:sp>
          <p:nvSpPr>
            <p:cNvPr id="72" name="Oval 71"/>
            <p:cNvSpPr/>
            <p:nvPr/>
          </p:nvSpPr>
          <p:spPr>
            <a:xfrm>
              <a:off x="3209231" y="2573018"/>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3" name="TextBox 72"/>
            <p:cNvSpPr txBox="1"/>
            <p:nvPr/>
          </p:nvSpPr>
          <p:spPr>
            <a:xfrm>
              <a:off x="3244531" y="2653773"/>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03</a:t>
              </a:r>
            </a:p>
          </p:txBody>
        </p:sp>
      </p:grpSp>
      <p:grpSp>
        <p:nvGrpSpPr>
          <p:cNvPr id="6" name="Group 5"/>
          <p:cNvGrpSpPr/>
          <p:nvPr/>
        </p:nvGrpSpPr>
        <p:grpSpPr>
          <a:xfrm>
            <a:off x="4278975" y="4594521"/>
            <a:ext cx="477053" cy="477053"/>
            <a:chOff x="3209231" y="3445891"/>
            <a:chExt cx="357790" cy="357790"/>
          </a:xfrm>
        </p:grpSpPr>
        <p:sp>
          <p:nvSpPr>
            <p:cNvPr id="74" name="Oval 73"/>
            <p:cNvSpPr/>
            <p:nvPr/>
          </p:nvSpPr>
          <p:spPr>
            <a:xfrm>
              <a:off x="3209231" y="3445891"/>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5" name="TextBox 74"/>
            <p:cNvSpPr txBox="1"/>
            <p:nvPr/>
          </p:nvSpPr>
          <p:spPr>
            <a:xfrm>
              <a:off x="3244531" y="3526646"/>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05</a:t>
              </a:r>
            </a:p>
          </p:txBody>
        </p:sp>
      </p:grpSp>
      <p:sp>
        <p:nvSpPr>
          <p:cNvPr id="115" name="TextBox 114"/>
          <p:cNvSpPr txBox="1"/>
          <p:nvPr/>
        </p:nvSpPr>
        <p:spPr>
          <a:xfrm>
            <a:off x="8360969" y="2440915"/>
            <a:ext cx="3042093" cy="33020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a:t>
            </a:r>
          </a:p>
        </p:txBody>
      </p:sp>
      <p:sp>
        <p:nvSpPr>
          <p:cNvPr id="116" name="TextBox 115"/>
          <p:cNvSpPr txBox="1"/>
          <p:nvPr/>
        </p:nvSpPr>
        <p:spPr>
          <a:xfrm>
            <a:off x="8357393" y="2159287"/>
            <a:ext cx="3048641" cy="208327"/>
          </a:xfrm>
          <a:prstGeom prst="rect">
            <a:avLst/>
          </a:prstGeom>
          <a:noFill/>
        </p:spPr>
        <p:txBody>
          <a:bodyPr wrap="square" lIns="0" tIns="0" rIns="0" bIns="0" rtlCol="0">
            <a:spAutoFit/>
          </a:bodyPr>
          <a:lstStyle/>
          <a:p>
            <a:pPr>
              <a:lnSpc>
                <a:spcPts val="1700"/>
              </a:lnSpc>
              <a:spcAft>
                <a:spcPts val="600"/>
              </a:spcAft>
            </a:pPr>
            <a:r>
              <a:rPr lang="en-US" sz="1335" b="1" cap="all" spc="20" dirty="0" err="1">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a:t>
            </a: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option</a:t>
            </a:r>
          </a:p>
        </p:txBody>
      </p:sp>
      <p:sp>
        <p:nvSpPr>
          <p:cNvPr id="117" name="TextBox 116"/>
          <p:cNvSpPr txBox="1"/>
          <p:nvPr/>
        </p:nvSpPr>
        <p:spPr>
          <a:xfrm>
            <a:off x="8360969" y="3631163"/>
            <a:ext cx="3042093" cy="330200"/>
          </a:xfrm>
          <a:prstGeom prst="rect">
            <a:avLst/>
          </a:prstGeom>
          <a:noFill/>
        </p:spPr>
        <p:txBody>
          <a:bodyPr wrap="square" lIns="0" tIns="0" rIns="0" bIns="0" rtlCol="0">
            <a:spAutoFit/>
          </a:bodyPr>
          <a:lstStyle/>
          <a:p>
            <a:pPr>
              <a:lnSpc>
                <a:spcPts val="1300"/>
              </a:lnSpc>
              <a:spcAft>
                <a:spcPts val="600"/>
              </a:spcAft>
            </a:pP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a:t>
            </a:r>
          </a:p>
        </p:txBody>
      </p:sp>
      <p:sp>
        <p:nvSpPr>
          <p:cNvPr id="118" name="TextBox 117"/>
          <p:cNvSpPr txBox="1"/>
          <p:nvPr/>
        </p:nvSpPr>
        <p:spPr>
          <a:xfrm>
            <a:off x="8357393" y="3349535"/>
            <a:ext cx="3048641" cy="208327"/>
          </a:xfrm>
          <a:prstGeom prst="rect">
            <a:avLst/>
          </a:prstGeom>
          <a:noFill/>
        </p:spPr>
        <p:txBody>
          <a:bodyPr wrap="square" lIns="0" tIns="0" rIns="0" bIns="0" rtlCol="0">
            <a:spAutoFit/>
          </a:bodyPr>
          <a:lstStyle/>
          <a:p>
            <a:pPr>
              <a:lnSpc>
                <a:spcPts val="1700"/>
              </a:lnSpc>
              <a:spcAft>
                <a:spcPts val="600"/>
              </a:spcAft>
            </a:pPr>
            <a:r>
              <a:rPr lang="en-US" sz="1335" b="1" cap="all" spc="20" dirty="0" err="1">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a:t>
            </a: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option</a:t>
            </a:r>
          </a:p>
        </p:txBody>
      </p:sp>
      <p:sp>
        <p:nvSpPr>
          <p:cNvPr id="119" name="TextBox 118"/>
          <p:cNvSpPr txBox="1"/>
          <p:nvPr/>
        </p:nvSpPr>
        <p:spPr>
          <a:xfrm>
            <a:off x="8360969" y="4794993"/>
            <a:ext cx="3042093" cy="330200"/>
          </a:xfrm>
          <a:prstGeom prst="rect">
            <a:avLst/>
          </a:prstGeom>
          <a:noFill/>
        </p:spPr>
        <p:txBody>
          <a:bodyPr wrap="square" lIns="0" tIns="0" rIns="0" bIns="0" rtlCol="0">
            <a:spAutoFit/>
          </a:bodyPr>
          <a:lstStyle/>
          <a:p>
            <a:pPr>
              <a:lnSpc>
                <a:spcPts val="1300"/>
              </a:lnSpc>
              <a:spcAft>
                <a:spcPts val="600"/>
              </a:spcAft>
            </a:pP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a:t>
            </a:r>
          </a:p>
        </p:txBody>
      </p:sp>
      <p:sp>
        <p:nvSpPr>
          <p:cNvPr id="120" name="TextBox 119"/>
          <p:cNvSpPr txBox="1"/>
          <p:nvPr/>
        </p:nvSpPr>
        <p:spPr>
          <a:xfrm>
            <a:off x="8357393" y="4513365"/>
            <a:ext cx="3048641" cy="208327"/>
          </a:xfrm>
          <a:prstGeom prst="rect">
            <a:avLst/>
          </a:prstGeom>
          <a:noFill/>
        </p:spPr>
        <p:txBody>
          <a:bodyPr wrap="square" lIns="0" tIns="0" rIns="0" bIns="0" rtlCol="0">
            <a:spAutoFit/>
          </a:bodyPr>
          <a:lstStyle/>
          <a:p>
            <a:pPr>
              <a:lnSpc>
                <a:spcPts val="1700"/>
              </a:lnSpc>
              <a:spcAft>
                <a:spcPts val="600"/>
              </a:spcAft>
            </a:pPr>
            <a:r>
              <a:rPr lang="en-US" sz="1335" b="1" cap="all" spc="20" dirty="0" err="1">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Lorem</a:t>
            </a: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option</a:t>
            </a:r>
          </a:p>
        </p:txBody>
      </p:sp>
      <p:grpSp>
        <p:nvGrpSpPr>
          <p:cNvPr id="55" name="Group 6_1">
            <a:extLst>
              <a:ext uri="{FF2B5EF4-FFF2-40B4-BE49-F238E27FC236}">
                <a16:creationId xmlns:a16="http://schemas.microsoft.com/office/drawing/2014/main" id="{84CDCEC6-6879-4479-A1D4-4D8DFD7CDCDA}"/>
              </a:ext>
            </a:extLst>
          </p:cNvPr>
          <p:cNvGrpSpPr/>
          <p:nvPr/>
        </p:nvGrpSpPr>
        <p:grpSpPr>
          <a:xfrm>
            <a:off x="-2" y="303282"/>
            <a:ext cx="5294506" cy="707886"/>
            <a:chOff x="-2" y="303282"/>
            <a:chExt cx="5294506" cy="707886"/>
          </a:xfrm>
        </p:grpSpPr>
        <p:sp>
          <p:nvSpPr>
            <p:cNvPr id="56" name="矩形 55">
              <a:extLst>
                <a:ext uri="{FF2B5EF4-FFF2-40B4-BE49-F238E27FC236}">
                  <a16:creationId xmlns:a16="http://schemas.microsoft.com/office/drawing/2014/main" id="{D4C7C867-06E1-4BFD-BD7B-EE0999714B17}"/>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7" name="文本框 56">
              <a:extLst>
                <a:ext uri="{FF2B5EF4-FFF2-40B4-BE49-F238E27FC236}">
                  <a16:creationId xmlns:a16="http://schemas.microsoft.com/office/drawing/2014/main" id="{39225019-DBCC-4D0D-BE99-0BBBCEBD987D}"/>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规划展望</a:t>
              </a:r>
            </a:p>
          </p:txBody>
        </p:sp>
      </p:grpSp>
      <p:pic>
        <p:nvPicPr>
          <p:cNvPr id="2" name="图片 1">
            <a:extLst>
              <a:ext uri="{FF2B5EF4-FFF2-40B4-BE49-F238E27FC236}">
                <a16:creationId xmlns:a16="http://schemas.microsoft.com/office/drawing/2014/main" id="{4EA8175D-27BA-4B81-B23F-1C7F3DD01A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p:cTn id="13" dur="500" fill="hold"/>
                                        <p:tgtEl>
                                          <p:spTgt spid="122"/>
                                        </p:tgtEl>
                                        <p:attrNameLst>
                                          <p:attrName>ppt_w</p:attrName>
                                        </p:attrNameLst>
                                      </p:cBhvr>
                                      <p:tavLst>
                                        <p:tav tm="0">
                                          <p:val>
                                            <p:fltVal val="0"/>
                                          </p:val>
                                        </p:tav>
                                        <p:tav tm="100000">
                                          <p:val>
                                            <p:strVal val="#ppt_w"/>
                                          </p:val>
                                        </p:tav>
                                      </p:tavLst>
                                    </p:anim>
                                    <p:anim calcmode="lin" valueType="num">
                                      <p:cBhvr>
                                        <p:cTn id="14" dur="500" fill="hold"/>
                                        <p:tgtEl>
                                          <p:spTgt spid="122"/>
                                        </p:tgtEl>
                                        <p:attrNameLst>
                                          <p:attrName>ppt_h</p:attrName>
                                        </p:attrNameLst>
                                      </p:cBhvr>
                                      <p:tavLst>
                                        <p:tav tm="0">
                                          <p:val>
                                            <p:fltVal val="0"/>
                                          </p:val>
                                        </p:tav>
                                        <p:tav tm="100000">
                                          <p:val>
                                            <p:strVal val="#ppt_h"/>
                                          </p:val>
                                        </p:tav>
                                      </p:tavLst>
                                    </p:anim>
                                    <p:animEffect transition="in" filter="fade">
                                      <p:cBhvr>
                                        <p:cTn id="15" dur="500"/>
                                        <p:tgtEl>
                                          <p:spTgt spid="12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fade">
                                      <p:cBhvr>
                                        <p:cTn id="35" dur="500"/>
                                        <p:tgtEl>
                                          <p:spTgt spid="116"/>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fade">
                                      <p:cBhvr>
                                        <p:cTn id="39" dur="500"/>
                                        <p:tgtEl>
                                          <p:spTgt spid="115"/>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118"/>
                                        </p:tgtEl>
                                        <p:attrNameLst>
                                          <p:attrName>style.visibility</p:attrName>
                                        </p:attrNameLst>
                                      </p:cBhvr>
                                      <p:to>
                                        <p:strVal val="visible"/>
                                      </p:to>
                                    </p:set>
                                    <p:animEffect transition="in" filter="fade">
                                      <p:cBhvr>
                                        <p:cTn id="59" dur="500"/>
                                        <p:tgtEl>
                                          <p:spTgt spid="118"/>
                                        </p:tgtEl>
                                      </p:cBhvr>
                                    </p:animEffect>
                                  </p:childTnLst>
                                </p:cTn>
                              </p:par>
                            </p:childTnLst>
                          </p:cTn>
                        </p:par>
                        <p:par>
                          <p:cTn id="60" fill="hold">
                            <p:stCondLst>
                              <p:cond delay="6500"/>
                            </p:stCondLst>
                            <p:childTnLst>
                              <p:par>
                                <p:cTn id="61" presetID="10" presetClass="entr" presetSubtype="0" fill="hold" grpId="0" nodeType="after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fade">
                                      <p:cBhvr>
                                        <p:cTn id="63" dur="500"/>
                                        <p:tgtEl>
                                          <p:spTgt spid="117"/>
                                        </p:tgtEl>
                                      </p:cBhvr>
                                    </p:animEffect>
                                  </p:childTnLst>
                                </p:cTn>
                              </p:par>
                            </p:childTnLst>
                          </p:cTn>
                        </p:par>
                        <p:par>
                          <p:cTn id="64" fill="hold">
                            <p:stCondLst>
                              <p:cond delay="7000"/>
                            </p:stCondLst>
                            <p:childTnLst>
                              <p:par>
                                <p:cTn id="65" presetID="10" presetClass="entr" presetSubtype="0" fill="hold"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par>
                          <p:cTn id="68" fill="hold">
                            <p:stCondLst>
                              <p:cond delay="7500"/>
                            </p:stCondLst>
                            <p:childTnLst>
                              <p:par>
                                <p:cTn id="69" presetID="10" presetClass="entr" presetSubtype="0" fill="hold" grpId="0" nodeType="after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fade">
                                      <p:cBhvr>
                                        <p:cTn id="71" dur="500"/>
                                        <p:tgtEl>
                                          <p:spTgt spid="69"/>
                                        </p:tgtEl>
                                      </p:cBhvr>
                                    </p:animEffect>
                                  </p:childTnLst>
                                </p:cTn>
                              </p:par>
                            </p:childTnLst>
                          </p:cTn>
                        </p:par>
                        <p:par>
                          <p:cTn id="72" fill="hold">
                            <p:stCondLst>
                              <p:cond delay="8000"/>
                            </p:stCondLst>
                            <p:childTnLst>
                              <p:par>
                                <p:cTn id="73" presetID="10" presetClass="entr" presetSubtype="0" fill="hold" grpId="0" nodeType="after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childTnLst>
                          </p:cTn>
                        </p:par>
                        <p:par>
                          <p:cTn id="76" fill="hold">
                            <p:stCondLst>
                              <p:cond delay="8500"/>
                            </p:stCondLst>
                            <p:childTnLst>
                              <p:par>
                                <p:cTn id="77" presetID="10" presetClass="entr" presetSubtype="0"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par>
                          <p:cTn id="80" fill="hold">
                            <p:stCondLst>
                              <p:cond delay="9000"/>
                            </p:stCondLst>
                            <p:childTnLst>
                              <p:par>
                                <p:cTn id="81" presetID="10" presetClass="entr" presetSubtype="0" fill="hold" grpId="0" nodeType="afterEffect">
                                  <p:stCondLst>
                                    <p:cond delay="0"/>
                                  </p:stCondLst>
                                  <p:childTnLst>
                                    <p:set>
                                      <p:cBhvr>
                                        <p:cTn id="82" dur="1" fill="hold">
                                          <p:stCondLst>
                                            <p:cond delay="0"/>
                                          </p:stCondLst>
                                        </p:cTn>
                                        <p:tgtEl>
                                          <p:spTgt spid="120"/>
                                        </p:tgtEl>
                                        <p:attrNameLst>
                                          <p:attrName>style.visibility</p:attrName>
                                        </p:attrNameLst>
                                      </p:cBhvr>
                                      <p:to>
                                        <p:strVal val="visible"/>
                                      </p:to>
                                    </p:set>
                                    <p:animEffect transition="in" filter="fade">
                                      <p:cBhvr>
                                        <p:cTn id="83" dur="500"/>
                                        <p:tgtEl>
                                          <p:spTgt spid="120"/>
                                        </p:tgtEl>
                                      </p:cBhvr>
                                    </p:animEffect>
                                  </p:childTnLst>
                                </p:cTn>
                              </p:par>
                            </p:childTnLst>
                          </p:cTn>
                        </p:par>
                        <p:par>
                          <p:cTn id="84" fill="hold">
                            <p:stCondLst>
                              <p:cond delay="9500"/>
                            </p:stCondLst>
                            <p:childTnLst>
                              <p:par>
                                <p:cTn id="85" presetID="10" presetClass="entr" presetSubtype="0" fill="hold" grpId="0" nodeType="afterEffect">
                                  <p:stCondLst>
                                    <p:cond delay="0"/>
                                  </p:stCondLst>
                                  <p:childTnLst>
                                    <p:set>
                                      <p:cBhvr>
                                        <p:cTn id="86" dur="1" fill="hold">
                                          <p:stCondLst>
                                            <p:cond delay="0"/>
                                          </p:stCondLst>
                                        </p:cTn>
                                        <p:tgtEl>
                                          <p:spTgt spid="119"/>
                                        </p:tgtEl>
                                        <p:attrNameLst>
                                          <p:attrName>style.visibility</p:attrName>
                                        </p:attrNameLst>
                                      </p:cBhvr>
                                      <p:to>
                                        <p:strVal val="visible"/>
                                      </p:to>
                                    </p:set>
                                    <p:animEffect transition="in" filter="fade">
                                      <p:cBhvr>
                                        <p:cTn id="8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P spid="115" grpId="0"/>
      <p:bldP spid="116" grpId="0"/>
      <p:bldP spid="117" grpId="0"/>
      <p:bldP spid="118" grpId="0"/>
      <p:bldP spid="119" grpId="0"/>
      <p:bldP spid="1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5"/>
          <p:cNvGrpSpPr/>
          <p:nvPr/>
        </p:nvGrpSpPr>
        <p:grpSpPr>
          <a:xfrm>
            <a:off x="4559819" y="1508767"/>
            <a:ext cx="1459377" cy="1612995"/>
            <a:chOff x="3419864" y="1304397"/>
            <a:chExt cx="1094533" cy="1209746"/>
          </a:xfrm>
          <a:solidFill>
            <a:schemeClr val="accent1"/>
          </a:solidFill>
        </p:grpSpPr>
        <p:sp>
          <p:nvSpPr>
            <p:cNvPr id="45" name="Freeform 44"/>
            <p:cNvSpPr/>
            <p:nvPr/>
          </p:nvSpPr>
          <p:spPr>
            <a:xfrm rot="16200000">
              <a:off x="3362258" y="1362003"/>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8" name="Rectangle 47"/>
            <p:cNvSpPr/>
            <p:nvPr/>
          </p:nvSpPr>
          <p:spPr>
            <a:xfrm>
              <a:off x="3713936" y="1468512"/>
              <a:ext cx="506390" cy="438581"/>
            </a:xfrm>
            <a:prstGeom prst="rect">
              <a:avLst/>
            </a:prstGeom>
            <a:grpFill/>
          </p:spPr>
          <p:txBody>
            <a:bodyPr wrap="none">
              <a:spAutoFit/>
            </a:bodyPr>
            <a:lstStyle/>
            <a:p>
              <a:pPr algn="ctr"/>
              <a:r>
                <a:rPr lang="en-US" sz="3200"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01</a:t>
              </a:r>
              <a:endParaRPr lang="en-US" sz="32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5" name="Group 66"/>
          <p:cNvGrpSpPr/>
          <p:nvPr/>
        </p:nvGrpSpPr>
        <p:grpSpPr>
          <a:xfrm>
            <a:off x="6320959" y="1508767"/>
            <a:ext cx="1459377" cy="1612995"/>
            <a:chOff x="4740719" y="1304398"/>
            <a:chExt cx="1094533" cy="1209746"/>
          </a:xfrm>
          <a:solidFill>
            <a:schemeClr val="accent2"/>
          </a:solidFill>
        </p:grpSpPr>
        <p:sp>
          <p:nvSpPr>
            <p:cNvPr id="54" name="Freeform 53"/>
            <p:cNvSpPr/>
            <p:nvPr/>
          </p:nvSpPr>
          <p:spPr>
            <a:xfrm rot="16200000">
              <a:off x="4683113" y="1362004"/>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5" name="Rectangle 54"/>
            <p:cNvSpPr/>
            <p:nvPr/>
          </p:nvSpPr>
          <p:spPr>
            <a:xfrm>
              <a:off x="5034790" y="1468513"/>
              <a:ext cx="506390" cy="438581"/>
            </a:xfrm>
            <a:prstGeom prst="rect">
              <a:avLst/>
            </a:prstGeom>
            <a:grpFill/>
          </p:spPr>
          <p:txBody>
            <a:bodyPr wrap="none">
              <a:spAutoFit/>
            </a:bodyPr>
            <a:lstStyle/>
            <a:p>
              <a:pPr algn="ctr"/>
              <a:r>
                <a:rPr lang="en-US" sz="3200"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02</a:t>
              </a:r>
              <a:endParaRPr lang="en-US" sz="32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8" name="Group 67"/>
          <p:cNvGrpSpPr/>
          <p:nvPr/>
        </p:nvGrpSpPr>
        <p:grpSpPr>
          <a:xfrm>
            <a:off x="4559819" y="3429000"/>
            <a:ext cx="1459377" cy="1612995"/>
            <a:chOff x="3419864" y="1304397"/>
            <a:chExt cx="1094533" cy="1209746"/>
          </a:xfrm>
          <a:solidFill>
            <a:schemeClr val="accent3"/>
          </a:solidFill>
        </p:grpSpPr>
        <p:sp>
          <p:nvSpPr>
            <p:cNvPr id="69" name="Freeform 68"/>
            <p:cNvSpPr/>
            <p:nvPr/>
          </p:nvSpPr>
          <p:spPr>
            <a:xfrm rot="16200000">
              <a:off x="3362258" y="1362003"/>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0" name="Rectangle 69"/>
            <p:cNvSpPr/>
            <p:nvPr/>
          </p:nvSpPr>
          <p:spPr>
            <a:xfrm>
              <a:off x="3713935" y="1468512"/>
              <a:ext cx="506389" cy="438581"/>
            </a:xfrm>
            <a:prstGeom prst="rect">
              <a:avLst/>
            </a:prstGeom>
            <a:grpFill/>
          </p:spPr>
          <p:txBody>
            <a:bodyPr wrap="none">
              <a:spAutoFit/>
            </a:bodyPr>
            <a:lstStyle/>
            <a:p>
              <a:pPr algn="ctr"/>
              <a:r>
                <a:rPr lang="en-US" sz="3200"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03</a:t>
              </a:r>
              <a:endParaRPr lang="en-US" sz="32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9" name="Group 70"/>
          <p:cNvGrpSpPr/>
          <p:nvPr/>
        </p:nvGrpSpPr>
        <p:grpSpPr>
          <a:xfrm>
            <a:off x="6320959" y="3429000"/>
            <a:ext cx="1459377" cy="1612995"/>
            <a:chOff x="4740719" y="1304398"/>
            <a:chExt cx="1094533" cy="1209746"/>
          </a:xfrm>
          <a:solidFill>
            <a:schemeClr val="accent4"/>
          </a:solidFill>
        </p:grpSpPr>
        <p:sp>
          <p:nvSpPr>
            <p:cNvPr id="72" name="Freeform 71"/>
            <p:cNvSpPr/>
            <p:nvPr/>
          </p:nvSpPr>
          <p:spPr>
            <a:xfrm rot="16200000">
              <a:off x="4683113" y="1362004"/>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4" name="Rectangle 73"/>
            <p:cNvSpPr/>
            <p:nvPr/>
          </p:nvSpPr>
          <p:spPr>
            <a:xfrm>
              <a:off x="5034789" y="1468513"/>
              <a:ext cx="506390" cy="438581"/>
            </a:xfrm>
            <a:prstGeom prst="rect">
              <a:avLst/>
            </a:prstGeom>
            <a:grpFill/>
          </p:spPr>
          <p:txBody>
            <a:bodyPr wrap="none">
              <a:spAutoFit/>
            </a:bodyPr>
            <a:lstStyle/>
            <a:p>
              <a:pPr algn="ctr"/>
              <a:r>
                <a:rPr lang="en-US" sz="3200"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04</a:t>
              </a:r>
              <a:endParaRPr lang="en-US" sz="32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33" name="Group 72"/>
          <p:cNvGrpSpPr/>
          <p:nvPr/>
        </p:nvGrpSpPr>
        <p:grpSpPr>
          <a:xfrm>
            <a:off x="1547396" y="1858527"/>
            <a:ext cx="2551561" cy="1085399"/>
            <a:chOff x="5486105" y="1609113"/>
            <a:chExt cx="1913671" cy="814049"/>
          </a:xfrm>
        </p:grpSpPr>
        <p:sp>
          <p:nvSpPr>
            <p:cNvPr id="34" name="Text Placeholder 3"/>
            <p:cNvSpPr txBox="1"/>
            <p:nvPr/>
          </p:nvSpPr>
          <p:spPr>
            <a:xfrm>
              <a:off x="6667989" y="1609113"/>
              <a:ext cx="731787"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accent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First Step</a:t>
              </a:r>
            </a:p>
          </p:txBody>
        </p:sp>
        <p:sp>
          <p:nvSpPr>
            <p:cNvPr id="35" name="Text Placeholder 3"/>
            <p:cNvSpPr txBox="1"/>
            <p:nvPr/>
          </p:nvSpPr>
          <p:spPr>
            <a:xfrm>
              <a:off x="5486105" y="1806840"/>
              <a:ext cx="1913671" cy="61632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r" defTabSz="914400">
                <a:spcBef>
                  <a:spcPct val="20000"/>
                </a:spcBef>
                <a:defRPr/>
              </a:pPr>
              <a:r>
                <a:rPr lang="en-US" sz="1335" dirty="0">
                  <a:solidFill>
                    <a:schemeClr val="tx1">
                      <a:lumMod val="50000"/>
                      <a:lumOff val="50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in variations passage of lorem ipsum available but the majority have in slightly</a:t>
              </a:r>
            </a:p>
          </p:txBody>
        </p:sp>
      </p:grpSp>
      <p:grpSp>
        <p:nvGrpSpPr>
          <p:cNvPr id="36" name="Group 72"/>
          <p:cNvGrpSpPr/>
          <p:nvPr/>
        </p:nvGrpSpPr>
        <p:grpSpPr>
          <a:xfrm>
            <a:off x="8182655" y="1860278"/>
            <a:ext cx="2616261" cy="1081899"/>
            <a:chOff x="5776018" y="1548153"/>
            <a:chExt cx="1962196" cy="811424"/>
          </a:xfrm>
        </p:grpSpPr>
        <p:sp>
          <p:nvSpPr>
            <p:cNvPr id="37" name="Text Placeholder 3"/>
            <p:cNvSpPr txBox="1"/>
            <p:nvPr/>
          </p:nvSpPr>
          <p:spPr>
            <a:xfrm>
              <a:off x="5776018" y="1548153"/>
              <a:ext cx="954492"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accent2"/>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Second</a:t>
              </a:r>
              <a:r>
                <a:rPr kumimoji="0" lang="en-US" sz="1600" b="1" i="0" u="none" strike="noStrike" kern="1200" cap="none" spc="0" normalizeH="0" noProof="0" dirty="0">
                  <a:ln>
                    <a:noFill/>
                  </a:ln>
                  <a:solidFill>
                    <a:schemeClr val="accent2"/>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 Step</a:t>
              </a:r>
              <a:endParaRPr kumimoji="0" lang="en-US" sz="1600" b="1" i="0" u="none" strike="noStrike" kern="1200" cap="none" spc="0" normalizeH="0" baseline="0" noProof="0" dirty="0">
                <a:ln>
                  <a:noFill/>
                </a:ln>
                <a:solidFill>
                  <a:schemeClr val="accent2"/>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8" name="Text Placeholder 3"/>
            <p:cNvSpPr txBox="1"/>
            <p:nvPr/>
          </p:nvSpPr>
          <p:spPr>
            <a:xfrm>
              <a:off x="5776018" y="1743255"/>
              <a:ext cx="1962196" cy="61632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en-US" sz="1335" dirty="0">
                  <a:solidFill>
                    <a:schemeClr val="tx1">
                      <a:lumMod val="50000"/>
                      <a:lumOff val="50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in variations passage of lorem ipsum available but the majority have in slightly</a:t>
              </a:r>
            </a:p>
          </p:txBody>
        </p:sp>
      </p:grpSp>
      <p:grpSp>
        <p:nvGrpSpPr>
          <p:cNvPr id="39" name="Group 72"/>
          <p:cNvGrpSpPr/>
          <p:nvPr/>
        </p:nvGrpSpPr>
        <p:grpSpPr>
          <a:xfrm>
            <a:off x="8169852" y="3709715"/>
            <a:ext cx="2629063" cy="1077634"/>
            <a:chOff x="5776018" y="1537993"/>
            <a:chExt cx="1971797" cy="808225"/>
          </a:xfrm>
        </p:grpSpPr>
        <p:sp>
          <p:nvSpPr>
            <p:cNvPr id="40" name="Text Placeholder 3"/>
            <p:cNvSpPr txBox="1"/>
            <p:nvPr/>
          </p:nvSpPr>
          <p:spPr>
            <a:xfrm>
              <a:off x="5776019" y="1537993"/>
              <a:ext cx="905392" cy="184666"/>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chemeClr val="accent4"/>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Fourth</a:t>
              </a:r>
              <a:r>
                <a:rPr kumimoji="0" lang="en-US" sz="1600" b="1" i="0" u="none" strike="noStrike" kern="1200" cap="none" spc="0" normalizeH="0" noProof="0" dirty="0">
                  <a:ln>
                    <a:noFill/>
                  </a:ln>
                  <a:solidFill>
                    <a:schemeClr val="accent4"/>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 Step</a:t>
              </a:r>
              <a:endParaRPr kumimoji="0" lang="en-US" sz="1600" b="1" i="0" u="none" strike="noStrike" kern="1200" cap="none" spc="0" normalizeH="0" baseline="0" noProof="0" dirty="0">
                <a:ln>
                  <a:noFill/>
                </a:ln>
                <a:solidFill>
                  <a:schemeClr val="accent4"/>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1" name="Text Placeholder 3"/>
            <p:cNvSpPr txBox="1"/>
            <p:nvPr/>
          </p:nvSpPr>
          <p:spPr>
            <a:xfrm>
              <a:off x="5776018" y="1729896"/>
              <a:ext cx="1971797" cy="61632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defTabSz="914400">
                <a:spcBef>
                  <a:spcPct val="20000"/>
                </a:spcBef>
                <a:defRPr/>
              </a:pPr>
              <a:r>
                <a:rPr lang="en-US" sz="1335" dirty="0">
                  <a:solidFill>
                    <a:schemeClr val="tx1">
                      <a:lumMod val="50000"/>
                      <a:lumOff val="50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in variations passage of lorem ipsum available but the majority have in slightly</a:t>
              </a:r>
            </a:p>
          </p:txBody>
        </p:sp>
      </p:grpSp>
      <p:grpSp>
        <p:nvGrpSpPr>
          <p:cNvPr id="42" name="Group 72"/>
          <p:cNvGrpSpPr/>
          <p:nvPr/>
        </p:nvGrpSpPr>
        <p:grpSpPr>
          <a:xfrm>
            <a:off x="1547396" y="3714845"/>
            <a:ext cx="2551561" cy="1067375"/>
            <a:chOff x="5473465" y="1545687"/>
            <a:chExt cx="1913671" cy="800531"/>
          </a:xfrm>
        </p:grpSpPr>
        <p:sp>
          <p:nvSpPr>
            <p:cNvPr id="43" name="Text Placeholder 3"/>
            <p:cNvSpPr txBox="1"/>
            <p:nvPr/>
          </p:nvSpPr>
          <p:spPr>
            <a:xfrm>
              <a:off x="6654435" y="1545687"/>
              <a:ext cx="732701" cy="169085"/>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1465" b="1" i="0" u="none" strike="noStrike" kern="1200" cap="none" spc="0" normalizeH="0" baseline="0" noProof="0" dirty="0">
                  <a:ln>
                    <a:noFill/>
                  </a:ln>
                  <a:solidFill>
                    <a:schemeClr val="accent3"/>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Third Step</a:t>
              </a:r>
            </a:p>
          </p:txBody>
        </p:sp>
        <p:sp>
          <p:nvSpPr>
            <p:cNvPr id="44" name="Text Placeholder 3"/>
            <p:cNvSpPr txBox="1"/>
            <p:nvPr/>
          </p:nvSpPr>
          <p:spPr>
            <a:xfrm>
              <a:off x="5473465" y="1729896"/>
              <a:ext cx="1913671" cy="61632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r" defTabSz="914400">
                <a:spcBef>
                  <a:spcPct val="20000"/>
                </a:spcBef>
                <a:defRPr/>
              </a:pPr>
              <a:r>
                <a:rPr lang="en-US" sz="1335" dirty="0">
                  <a:solidFill>
                    <a:schemeClr val="tx1">
                      <a:lumMod val="50000"/>
                      <a:lumOff val="50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in variations passage of lorem ipsum available but the majority have in slightly</a:t>
              </a:r>
            </a:p>
          </p:txBody>
        </p:sp>
      </p:grpSp>
      <p:sp>
        <p:nvSpPr>
          <p:cNvPr id="46" name="Footer Text"/>
          <p:cNvSpPr txBox="1"/>
          <p:nvPr/>
        </p:nvSpPr>
        <p:spPr>
          <a:xfrm>
            <a:off x="922741" y="5520869"/>
            <a:ext cx="10346519" cy="1027204"/>
          </a:xfrm>
          <a:prstGeom prst="rect">
            <a:avLst/>
          </a:prstGeom>
          <a:noFill/>
        </p:spPr>
        <p:txBody>
          <a:bodyPr wrap="square" lIns="0" tIns="0" rIns="0" bIns="0" rtlCol="0">
            <a:spAutoFit/>
          </a:bodyPr>
          <a:lstStyle/>
          <a:p>
            <a:pPr algn="ctr"/>
            <a:r>
              <a:rPr lang="en-US" sz="1335" dirty="0">
                <a:solidFill>
                  <a:schemeClr val="tx1">
                    <a:lumMod val="50000"/>
                    <a:lumOff val="50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There are many variations of passages of lorem ipsum available, but the majority have suffered alteration in some form, by injected humour randomized words which don't look even slightly believable. If you are going to use A passage of lorem ipsum, you need</a:t>
            </a:r>
            <a:br>
              <a:rPr lang="en-US" sz="1335" dirty="0">
                <a:solidFill>
                  <a:schemeClr val="tx1">
                    <a:lumMod val="50000"/>
                    <a:lumOff val="50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50000"/>
                    <a:lumOff val="50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to be sure there embarrassing hidden in the middle of text. All the lorem ipsum generators on the internet tend to repeat</a:t>
            </a:r>
            <a:br>
              <a:rPr lang="en-US" sz="1335" dirty="0">
                <a:solidFill>
                  <a:schemeClr val="tx1">
                    <a:lumMod val="50000"/>
                    <a:lumOff val="50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br>
            <a:r>
              <a:rPr lang="en-US" sz="1335" dirty="0">
                <a:solidFill>
                  <a:schemeClr val="tx1">
                    <a:lumMod val="50000"/>
                    <a:lumOff val="50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predefined chunks as of lorem but the majority have suffered alteration in some form  necessary.</a:t>
            </a:r>
          </a:p>
        </p:txBody>
      </p:sp>
      <p:cxnSp>
        <p:nvCxnSpPr>
          <p:cNvPr id="47" name="Straight Line buttom"/>
          <p:cNvCxnSpPr/>
          <p:nvPr/>
        </p:nvCxnSpPr>
        <p:spPr>
          <a:xfrm>
            <a:off x="914400" y="5342935"/>
            <a:ext cx="10363200" cy="0"/>
          </a:xfrm>
          <a:prstGeom prst="line">
            <a:avLst/>
          </a:prstGeom>
          <a:ln w="19050">
            <a:solidFill>
              <a:schemeClr val="tx1">
                <a:lumMod val="50000"/>
                <a:lumOff val="5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30" name="Group 6_1">
            <a:extLst>
              <a:ext uri="{FF2B5EF4-FFF2-40B4-BE49-F238E27FC236}">
                <a16:creationId xmlns:a16="http://schemas.microsoft.com/office/drawing/2014/main" id="{29D0F01B-E197-4FAF-8446-1ECFED0AAB5F}"/>
              </a:ext>
            </a:extLst>
          </p:cNvPr>
          <p:cNvGrpSpPr/>
          <p:nvPr/>
        </p:nvGrpSpPr>
        <p:grpSpPr>
          <a:xfrm>
            <a:off x="-2" y="303282"/>
            <a:ext cx="5294506" cy="707886"/>
            <a:chOff x="-2" y="303282"/>
            <a:chExt cx="5294506" cy="707886"/>
          </a:xfrm>
        </p:grpSpPr>
        <p:sp>
          <p:nvSpPr>
            <p:cNvPr id="31" name="矩形 30">
              <a:extLst>
                <a:ext uri="{FF2B5EF4-FFF2-40B4-BE49-F238E27FC236}">
                  <a16:creationId xmlns:a16="http://schemas.microsoft.com/office/drawing/2014/main" id="{A0318C82-FF0D-4C6A-878C-EF74B8D9891F}"/>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2" name="文本框 31">
              <a:extLst>
                <a:ext uri="{FF2B5EF4-FFF2-40B4-BE49-F238E27FC236}">
                  <a16:creationId xmlns:a16="http://schemas.microsoft.com/office/drawing/2014/main" id="{8ACE6677-F74D-4377-9FCD-6F9B640F78AD}"/>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规划展望</a:t>
              </a:r>
            </a:p>
          </p:txBody>
        </p:sp>
      </p:grpSp>
      <p:pic>
        <p:nvPicPr>
          <p:cNvPr id="2" name="图片 1">
            <a:extLst>
              <a:ext uri="{FF2B5EF4-FFF2-40B4-BE49-F238E27FC236}">
                <a16:creationId xmlns:a16="http://schemas.microsoft.com/office/drawing/2014/main" id="{D9AA992B-65FE-49B7-A9A0-D03D0199D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0-#ppt_w/2"/>
                                          </p:val>
                                        </p:tav>
                                        <p:tav tm="100000">
                                          <p:val>
                                            <p:strVal val="#ppt_x"/>
                                          </p:val>
                                        </p:tav>
                                      </p:tavLst>
                                    </p:anim>
                                    <p:anim calcmode="lin" valueType="num">
                                      <p:cBhvr additive="base">
                                        <p:cTn id="12" dur="10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accel="50000" decel="5000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2" accel="50000" decel="50000"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1000" fill="hold"/>
                                        <p:tgtEl>
                                          <p:spTgt spid="36"/>
                                        </p:tgtEl>
                                        <p:attrNameLst>
                                          <p:attrName>ppt_x</p:attrName>
                                        </p:attrNameLst>
                                      </p:cBhvr>
                                      <p:tavLst>
                                        <p:tav tm="0">
                                          <p:val>
                                            <p:strVal val="1+#ppt_w/2"/>
                                          </p:val>
                                        </p:tav>
                                        <p:tav tm="100000">
                                          <p:val>
                                            <p:strVal val="#ppt_x"/>
                                          </p:val>
                                        </p:tav>
                                      </p:tavLst>
                                    </p:anim>
                                    <p:anim calcmode="lin" valueType="num">
                                      <p:cBhvr additive="base">
                                        <p:cTn id="21" dur="1000" fill="hold"/>
                                        <p:tgtEl>
                                          <p:spTgt spid="3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4" accel="50000" decel="5000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8" accel="50000" decel="5000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1000" fill="hold"/>
                                        <p:tgtEl>
                                          <p:spTgt spid="42"/>
                                        </p:tgtEl>
                                        <p:attrNameLst>
                                          <p:attrName>ppt_x</p:attrName>
                                        </p:attrNameLst>
                                      </p:cBhvr>
                                      <p:tavLst>
                                        <p:tav tm="0">
                                          <p:val>
                                            <p:strVal val="0-#ppt_w/2"/>
                                          </p:val>
                                        </p:tav>
                                        <p:tav tm="100000">
                                          <p:val>
                                            <p:strVal val="#ppt_x"/>
                                          </p:val>
                                        </p:tav>
                                      </p:tavLst>
                                    </p:anim>
                                    <p:anim calcmode="lin" valueType="num">
                                      <p:cBhvr additive="base">
                                        <p:cTn id="30" dur="1000" fill="hold"/>
                                        <p:tgtEl>
                                          <p:spTgt spid="42"/>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4" accel="50000" decel="5000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2" accel="50000" decel="50000"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1000" fill="hold"/>
                                        <p:tgtEl>
                                          <p:spTgt spid="39"/>
                                        </p:tgtEl>
                                        <p:attrNameLst>
                                          <p:attrName>ppt_x</p:attrName>
                                        </p:attrNameLst>
                                      </p:cBhvr>
                                      <p:tavLst>
                                        <p:tav tm="0">
                                          <p:val>
                                            <p:strVal val="1+#ppt_w/2"/>
                                          </p:val>
                                        </p:tav>
                                        <p:tav tm="100000">
                                          <p:val>
                                            <p:strVal val="#ppt_x"/>
                                          </p:val>
                                        </p:tav>
                                      </p:tavLst>
                                    </p:anim>
                                    <p:anim calcmode="lin" valueType="num">
                                      <p:cBhvr additive="base">
                                        <p:cTn id="39" dur="1000" fill="hold"/>
                                        <p:tgtEl>
                                          <p:spTgt spid="39"/>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13" presetClass="entr" presetSubtype="16"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plus(in)">
                                      <p:cBhvr>
                                        <p:cTn id="43" dur="500"/>
                                        <p:tgtEl>
                                          <p:spTgt spid="4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778936" y="2504901"/>
          <a:ext cx="10617196" cy="262025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4274643" y="2057400"/>
            <a:ext cx="3642716" cy="225425"/>
          </a:xfrm>
          <a:prstGeom prst="rect">
            <a:avLst/>
          </a:prstGeom>
          <a:noFill/>
        </p:spPr>
        <p:txBody>
          <a:bodyPr wrap="square" lIns="0" tIns="0" rIns="0" bIns="0" rtlCol="0">
            <a:spAutoFit/>
          </a:bodyPr>
          <a:lstStyle/>
          <a:p>
            <a:pPr algn="ctr"/>
            <a:r>
              <a:rPr lang="en-US" sz="1465" b="1" cap="all" spc="20"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Average of Net Income: $265,000</a:t>
            </a:r>
          </a:p>
        </p:txBody>
      </p:sp>
      <p:grpSp>
        <p:nvGrpSpPr>
          <p:cNvPr id="8" name="Group 7"/>
          <p:cNvGrpSpPr/>
          <p:nvPr/>
        </p:nvGrpSpPr>
        <p:grpSpPr>
          <a:xfrm>
            <a:off x="4576703" y="5347880"/>
            <a:ext cx="3048589" cy="163831"/>
            <a:chOff x="3432527" y="4010910"/>
            <a:chExt cx="2286442" cy="122873"/>
          </a:xfrm>
        </p:grpSpPr>
        <p:sp>
          <p:nvSpPr>
            <p:cNvPr id="7" name="TextBox 6"/>
            <p:cNvSpPr txBox="1"/>
            <p:nvPr/>
          </p:nvSpPr>
          <p:spPr>
            <a:xfrm>
              <a:off x="3584839" y="4010910"/>
              <a:ext cx="604838" cy="122873"/>
            </a:xfrm>
            <a:prstGeom prst="rect">
              <a:avLst/>
            </a:prstGeom>
            <a:noFill/>
          </p:spPr>
          <p:txBody>
            <a:bodyPr wrap="square" lIns="0" tIns="0" rIns="0" bIns="0" rtlCol="0">
              <a:spAutoFit/>
            </a:bodyPr>
            <a:lstStyle/>
            <a:p>
              <a:r>
                <a:rPr lang="en-US" sz="1065">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201X</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 name="TextBox 11"/>
            <p:cNvSpPr txBox="1"/>
            <p:nvPr/>
          </p:nvSpPr>
          <p:spPr>
            <a:xfrm>
              <a:off x="4349485" y="4010910"/>
              <a:ext cx="604838" cy="122873"/>
            </a:xfrm>
            <a:prstGeom prst="rect">
              <a:avLst/>
            </a:prstGeom>
            <a:noFill/>
          </p:spPr>
          <p:txBody>
            <a:bodyPr wrap="square" lIns="0" tIns="0" rIns="0" bIns="0" rtlCol="0">
              <a:spAutoFit/>
            </a:bodyPr>
            <a:lstStyle/>
            <a:p>
              <a:r>
                <a:rPr lang="en-US" sz="1065">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201X</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4" name="TextBox 13"/>
            <p:cNvSpPr txBox="1"/>
            <p:nvPr/>
          </p:nvSpPr>
          <p:spPr>
            <a:xfrm>
              <a:off x="5114131" y="4010910"/>
              <a:ext cx="604838" cy="122873"/>
            </a:xfrm>
            <a:prstGeom prst="rect">
              <a:avLst/>
            </a:prstGeom>
            <a:noFill/>
          </p:spPr>
          <p:txBody>
            <a:bodyPr wrap="square" lIns="0" tIns="0" rIns="0" bIns="0" rtlCol="0">
              <a:spAutoFit/>
            </a:bodyPr>
            <a:lstStyle/>
            <a:p>
              <a:r>
                <a:rPr lang="en-US" sz="1065">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201X</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8" name="Rectangle 17"/>
            <p:cNvSpPr/>
            <p:nvPr/>
          </p:nvSpPr>
          <p:spPr>
            <a:xfrm>
              <a:off x="3432527" y="4024222"/>
              <a:ext cx="96486" cy="96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3" name="Rectangle 22"/>
            <p:cNvSpPr/>
            <p:nvPr/>
          </p:nvSpPr>
          <p:spPr>
            <a:xfrm>
              <a:off x="4201186" y="4024222"/>
              <a:ext cx="96486" cy="964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5" name="Rectangle 24"/>
            <p:cNvSpPr/>
            <p:nvPr/>
          </p:nvSpPr>
          <p:spPr>
            <a:xfrm>
              <a:off x="4962040" y="4024222"/>
              <a:ext cx="96486" cy="964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7" name="Group 6_1">
            <a:extLst>
              <a:ext uri="{FF2B5EF4-FFF2-40B4-BE49-F238E27FC236}">
                <a16:creationId xmlns:a16="http://schemas.microsoft.com/office/drawing/2014/main" id="{EEA93929-2ED6-4D3D-85C1-670FE779A6BF}"/>
              </a:ext>
            </a:extLst>
          </p:cNvPr>
          <p:cNvGrpSpPr/>
          <p:nvPr/>
        </p:nvGrpSpPr>
        <p:grpSpPr>
          <a:xfrm>
            <a:off x="-2" y="303282"/>
            <a:ext cx="5294506" cy="707886"/>
            <a:chOff x="-2" y="303282"/>
            <a:chExt cx="5294506" cy="707886"/>
          </a:xfrm>
        </p:grpSpPr>
        <p:sp>
          <p:nvSpPr>
            <p:cNvPr id="19" name="矩形 18">
              <a:extLst>
                <a:ext uri="{FF2B5EF4-FFF2-40B4-BE49-F238E27FC236}">
                  <a16:creationId xmlns:a16="http://schemas.microsoft.com/office/drawing/2014/main" id="{C6B8E4C2-756B-44EA-A7E9-87B5AE283911}"/>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0" name="文本框 19">
              <a:extLst>
                <a:ext uri="{FF2B5EF4-FFF2-40B4-BE49-F238E27FC236}">
                  <a16:creationId xmlns:a16="http://schemas.microsoft.com/office/drawing/2014/main" id="{AC94A209-0DC9-4CD4-8C15-CFA9FC62EFE8}"/>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规划展望</a:t>
              </a:r>
            </a:p>
          </p:txBody>
        </p:sp>
      </p:grpSp>
      <p:pic>
        <p:nvPicPr>
          <p:cNvPr id="2" name="图片 1">
            <a:extLst>
              <a:ext uri="{FF2B5EF4-FFF2-40B4-BE49-F238E27FC236}">
                <a16:creationId xmlns:a16="http://schemas.microsoft.com/office/drawing/2014/main" id="{6BAD74C9-CDCF-4E13-9784-645A9143EE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9D71F22F-37FF-4380-94E1-0C8448C23BD6}"/>
              </a:ext>
            </a:extLst>
          </p:cNvPr>
          <p:cNvSpPr/>
          <p:nvPr/>
        </p:nvSpPr>
        <p:spPr>
          <a:xfrm>
            <a:off x="6152322" y="1417026"/>
            <a:ext cx="6039678" cy="5440974"/>
          </a:xfrm>
          <a:custGeom>
            <a:avLst/>
            <a:gdLst>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029825 w 4029825"/>
              <a:gd name="connsiteY0" fmla="*/ 0 h 2493639"/>
              <a:gd name="connsiteX1" fmla="*/ 4029825 w 4029825"/>
              <a:gd name="connsiteY1" fmla="*/ 2486078 h 2493639"/>
              <a:gd name="connsiteX2" fmla="*/ 0 w 4029825"/>
              <a:gd name="connsiteY2" fmla="*/ 2493639 h 2493639"/>
              <a:gd name="connsiteX3" fmla="*/ 3965574 w 4029825"/>
              <a:gd name="connsiteY3" fmla="*/ 100222 h 2493639"/>
              <a:gd name="connsiteX4" fmla="*/ 4029825 w 4029825"/>
              <a:gd name="connsiteY4" fmla="*/ 0 h 2493639"/>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9636" h="2486078">
                <a:moveTo>
                  <a:pt x="2759636" y="0"/>
                </a:moveTo>
                <a:lnTo>
                  <a:pt x="2759636" y="2486078"/>
                </a:lnTo>
                <a:lnTo>
                  <a:pt x="0" y="2486078"/>
                </a:lnTo>
                <a:cubicBezTo>
                  <a:pt x="1867913" y="2486078"/>
                  <a:pt x="2501655" y="677763"/>
                  <a:pt x="2695385" y="100222"/>
                </a:cubicBezTo>
                <a:lnTo>
                  <a:pt x="2759636" y="0"/>
                </a:lnTo>
                <a:close/>
              </a:path>
            </a:pathLst>
          </a:custGeom>
          <a:gradFill flip="none" rotWithShape="1">
            <a:gsLst>
              <a:gs pos="0">
                <a:srgbClr val="DD2323"/>
              </a:gs>
              <a:gs pos="92000">
                <a:srgbClr val="A62E25">
                  <a:alpha val="0"/>
                </a:srgbClr>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 name="任意多边形: 形状 2">
            <a:extLst>
              <a:ext uri="{FF2B5EF4-FFF2-40B4-BE49-F238E27FC236}">
                <a16:creationId xmlns:a16="http://schemas.microsoft.com/office/drawing/2014/main" id="{029C8553-1083-4637-AF60-FD798618A001}"/>
              </a:ext>
            </a:extLst>
          </p:cNvPr>
          <p:cNvSpPr/>
          <p:nvPr/>
        </p:nvSpPr>
        <p:spPr>
          <a:xfrm flipH="1" flipV="1">
            <a:off x="0" y="0"/>
            <a:ext cx="6039678" cy="5440974"/>
          </a:xfrm>
          <a:custGeom>
            <a:avLst/>
            <a:gdLst>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029825 w 4029825"/>
              <a:gd name="connsiteY0" fmla="*/ 0 h 2493639"/>
              <a:gd name="connsiteX1" fmla="*/ 4029825 w 4029825"/>
              <a:gd name="connsiteY1" fmla="*/ 2486078 h 2493639"/>
              <a:gd name="connsiteX2" fmla="*/ 0 w 4029825"/>
              <a:gd name="connsiteY2" fmla="*/ 2493639 h 2493639"/>
              <a:gd name="connsiteX3" fmla="*/ 3965574 w 4029825"/>
              <a:gd name="connsiteY3" fmla="*/ 100222 h 2493639"/>
              <a:gd name="connsiteX4" fmla="*/ 4029825 w 4029825"/>
              <a:gd name="connsiteY4" fmla="*/ 0 h 2493639"/>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9636" h="2486078">
                <a:moveTo>
                  <a:pt x="2759636" y="0"/>
                </a:moveTo>
                <a:lnTo>
                  <a:pt x="2759636" y="2486078"/>
                </a:lnTo>
                <a:lnTo>
                  <a:pt x="0" y="2486078"/>
                </a:lnTo>
                <a:cubicBezTo>
                  <a:pt x="1867913" y="2486078"/>
                  <a:pt x="2501655" y="677763"/>
                  <a:pt x="2695385" y="100222"/>
                </a:cubicBezTo>
                <a:lnTo>
                  <a:pt x="2759636" y="0"/>
                </a:lnTo>
                <a:close/>
              </a:path>
            </a:pathLst>
          </a:custGeom>
          <a:gradFill flip="none" rotWithShape="1">
            <a:gsLst>
              <a:gs pos="0">
                <a:srgbClr val="DD2323"/>
              </a:gs>
              <a:gs pos="92000">
                <a:srgbClr val="A62E25">
                  <a:alpha val="0"/>
                </a:srgbClr>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 name="任意多边形: 形状 3">
            <a:extLst>
              <a:ext uri="{FF2B5EF4-FFF2-40B4-BE49-F238E27FC236}">
                <a16:creationId xmlns:a16="http://schemas.microsoft.com/office/drawing/2014/main" id="{0E17A86D-8DD1-4FCB-A5EA-00C835E67DAA}"/>
              </a:ext>
            </a:extLst>
          </p:cNvPr>
          <p:cNvSpPr/>
          <p:nvPr/>
        </p:nvSpPr>
        <p:spPr>
          <a:xfrm>
            <a:off x="4890052" y="4452730"/>
            <a:ext cx="7301947" cy="2405269"/>
          </a:xfrm>
          <a:custGeom>
            <a:avLst/>
            <a:gdLst>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551510 w 4551510"/>
              <a:gd name="connsiteY0" fmla="*/ 0 h 2486443"/>
              <a:gd name="connsiteX1" fmla="*/ 4551510 w 4551510"/>
              <a:gd name="connsiteY1" fmla="*/ 2486078 h 2486443"/>
              <a:gd name="connsiteX2" fmla="*/ 0 w 4551510"/>
              <a:gd name="connsiteY2" fmla="*/ 2486078 h 2486443"/>
              <a:gd name="connsiteX3" fmla="*/ 4487259 w 4551510"/>
              <a:gd name="connsiteY3" fmla="*/ 100222 h 2486443"/>
              <a:gd name="connsiteX4" fmla="*/ 4551510 w 4551510"/>
              <a:gd name="connsiteY4" fmla="*/ 0 h 2486443"/>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510" h="2486078">
                <a:moveTo>
                  <a:pt x="4551510" y="0"/>
                </a:moveTo>
                <a:lnTo>
                  <a:pt x="4551510" y="2486078"/>
                </a:lnTo>
                <a:lnTo>
                  <a:pt x="0" y="2486078"/>
                </a:lnTo>
                <a:cubicBezTo>
                  <a:pt x="1867913" y="2486078"/>
                  <a:pt x="3650349" y="2452630"/>
                  <a:pt x="4487259" y="100222"/>
                </a:cubicBezTo>
                <a:lnTo>
                  <a:pt x="4551510" y="0"/>
                </a:lnTo>
                <a:close/>
              </a:path>
            </a:pathLst>
          </a:custGeom>
          <a:gradFill>
            <a:gsLst>
              <a:gs pos="20000">
                <a:srgbClr val="A62E25"/>
              </a:gs>
              <a:gs pos="90000">
                <a:srgbClr val="DD2323"/>
              </a:gs>
            </a:gsLst>
            <a:lin ang="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 name="任意多边形: 形状 4">
            <a:extLst>
              <a:ext uri="{FF2B5EF4-FFF2-40B4-BE49-F238E27FC236}">
                <a16:creationId xmlns:a16="http://schemas.microsoft.com/office/drawing/2014/main" id="{3CD38600-2246-4CE0-BFBE-EAF856D83E4D}"/>
              </a:ext>
            </a:extLst>
          </p:cNvPr>
          <p:cNvSpPr/>
          <p:nvPr/>
        </p:nvSpPr>
        <p:spPr>
          <a:xfrm flipH="1" flipV="1">
            <a:off x="-12032" y="0"/>
            <a:ext cx="4664193" cy="4527884"/>
          </a:xfrm>
          <a:custGeom>
            <a:avLst/>
            <a:gdLst>
              <a:gd name="connsiteX0" fmla="*/ 4551510 w 4551510"/>
              <a:gd name="connsiteY0" fmla="*/ 0 h 2486078"/>
              <a:gd name="connsiteX1" fmla="*/ 4551510 w 4551510"/>
              <a:gd name="connsiteY1" fmla="*/ 2486078 h 2486078"/>
              <a:gd name="connsiteX2" fmla="*/ 0 w 4551510"/>
              <a:gd name="connsiteY2" fmla="*/ 2486078 h 2486078"/>
              <a:gd name="connsiteX3" fmla="*/ 4487259 w 4551510"/>
              <a:gd name="connsiteY3" fmla="*/ 100222 h 2486078"/>
              <a:gd name="connsiteX4" fmla="*/ 4551510 w 4551510"/>
              <a:gd name="connsiteY4" fmla="*/ 0 h 2486078"/>
              <a:gd name="connsiteX0" fmla="*/ 4029825 w 4029825"/>
              <a:gd name="connsiteY0" fmla="*/ 0 h 2493639"/>
              <a:gd name="connsiteX1" fmla="*/ 4029825 w 4029825"/>
              <a:gd name="connsiteY1" fmla="*/ 2486078 h 2493639"/>
              <a:gd name="connsiteX2" fmla="*/ 0 w 4029825"/>
              <a:gd name="connsiteY2" fmla="*/ 2493639 h 2493639"/>
              <a:gd name="connsiteX3" fmla="*/ 3965574 w 4029825"/>
              <a:gd name="connsiteY3" fmla="*/ 100222 h 2493639"/>
              <a:gd name="connsiteX4" fmla="*/ 4029825 w 4029825"/>
              <a:gd name="connsiteY4" fmla="*/ 0 h 2493639"/>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 name="connsiteX0" fmla="*/ 2759636 w 2759636"/>
              <a:gd name="connsiteY0" fmla="*/ 0 h 2486078"/>
              <a:gd name="connsiteX1" fmla="*/ 2759636 w 2759636"/>
              <a:gd name="connsiteY1" fmla="*/ 2486078 h 2486078"/>
              <a:gd name="connsiteX2" fmla="*/ 0 w 2759636"/>
              <a:gd name="connsiteY2" fmla="*/ 2486078 h 2486078"/>
              <a:gd name="connsiteX3" fmla="*/ 2695385 w 2759636"/>
              <a:gd name="connsiteY3" fmla="*/ 100222 h 2486078"/>
              <a:gd name="connsiteX4" fmla="*/ 2759636 w 2759636"/>
              <a:gd name="connsiteY4" fmla="*/ 0 h 2486078"/>
              <a:gd name="connsiteX0" fmla="*/ 2766773 w 2766773"/>
              <a:gd name="connsiteY0" fmla="*/ 0 h 2685916"/>
              <a:gd name="connsiteX1" fmla="*/ 2759636 w 2766773"/>
              <a:gd name="connsiteY1" fmla="*/ 2685916 h 2685916"/>
              <a:gd name="connsiteX2" fmla="*/ 0 w 2766773"/>
              <a:gd name="connsiteY2" fmla="*/ 2685916 h 2685916"/>
              <a:gd name="connsiteX3" fmla="*/ 2695385 w 2766773"/>
              <a:gd name="connsiteY3" fmla="*/ 300060 h 2685916"/>
              <a:gd name="connsiteX4" fmla="*/ 2766773 w 2766773"/>
              <a:gd name="connsiteY4" fmla="*/ 0 h 2685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773" h="2685916">
                <a:moveTo>
                  <a:pt x="2766773" y="0"/>
                </a:moveTo>
                <a:lnTo>
                  <a:pt x="2759636" y="2685916"/>
                </a:lnTo>
                <a:lnTo>
                  <a:pt x="0" y="2685916"/>
                </a:lnTo>
                <a:cubicBezTo>
                  <a:pt x="1867913" y="2685916"/>
                  <a:pt x="2501655" y="877601"/>
                  <a:pt x="2695385" y="300060"/>
                </a:cubicBezTo>
                <a:lnTo>
                  <a:pt x="2766773" y="0"/>
                </a:lnTo>
                <a:close/>
              </a:path>
            </a:pathLst>
          </a:custGeom>
          <a:gradFill flip="none" rotWithShape="1">
            <a:gsLst>
              <a:gs pos="100000">
                <a:srgbClr val="D82423"/>
              </a:gs>
              <a:gs pos="0">
                <a:srgbClr val="DD2323"/>
              </a:gs>
              <a:gs pos="36000">
                <a:srgbClr val="A62E25"/>
              </a:gs>
            </a:gsLst>
            <a:lin ang="1080000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 name="任意多边形: 形状 5">
            <a:extLst>
              <a:ext uri="{FF2B5EF4-FFF2-40B4-BE49-F238E27FC236}">
                <a16:creationId xmlns:a16="http://schemas.microsoft.com/office/drawing/2014/main" id="{4CBE2DF3-9BC0-46D8-83C8-3CF7C0C02369}"/>
              </a:ext>
            </a:extLst>
          </p:cNvPr>
          <p:cNvSpPr/>
          <p:nvPr/>
        </p:nvSpPr>
        <p:spPr>
          <a:xfrm flipH="1" flipV="1">
            <a:off x="0" y="0"/>
            <a:ext cx="12192000" cy="6858000"/>
          </a:xfrm>
          <a:custGeom>
            <a:avLst/>
            <a:gdLst>
              <a:gd name="connsiteX0" fmla="*/ 12192000 w 12192000"/>
              <a:gd name="connsiteY0" fmla="*/ 3429000 h 6858000"/>
              <a:gd name="connsiteX1" fmla="*/ 12192000 w 12192000"/>
              <a:gd name="connsiteY1" fmla="*/ 6858000 h 6858000"/>
              <a:gd name="connsiteX2" fmla="*/ 8763000 w 12192000"/>
              <a:gd name="connsiteY2" fmla="*/ 6858000 h 6858000"/>
              <a:gd name="connsiteX3" fmla="*/ 12192000 w 12192000"/>
              <a:gd name="connsiteY3" fmla="*/ 3429000 h 6858000"/>
              <a:gd name="connsiteX4" fmla="*/ 0 w 12192000"/>
              <a:gd name="connsiteY4" fmla="*/ 0 h 6858000"/>
              <a:gd name="connsiteX5" fmla="*/ 3429000 w 12192000"/>
              <a:gd name="connsiteY5" fmla="*/ 0 h 6858000"/>
              <a:gd name="connsiteX6" fmla="*/ 0 w 12192000"/>
              <a:gd name="connsiteY6" fmla="*/ 3429000 h 6858000"/>
              <a:gd name="connsiteX0" fmla="*/ 12192000 w 12192000"/>
              <a:gd name="connsiteY0" fmla="*/ 3429000 h 6858000"/>
              <a:gd name="connsiteX1" fmla="*/ 12192000 w 12192000"/>
              <a:gd name="connsiteY1" fmla="*/ 6858000 h 6858000"/>
              <a:gd name="connsiteX2" fmla="*/ 8763000 w 12192000"/>
              <a:gd name="connsiteY2" fmla="*/ 6858000 h 6858000"/>
              <a:gd name="connsiteX3" fmla="*/ 12192000 w 12192000"/>
              <a:gd name="connsiteY3" fmla="*/ 3429000 h 6858000"/>
              <a:gd name="connsiteX4" fmla="*/ 0 w 12192000"/>
              <a:gd name="connsiteY4" fmla="*/ 0 h 6858000"/>
              <a:gd name="connsiteX5" fmla="*/ 3429000 w 12192000"/>
              <a:gd name="connsiteY5" fmla="*/ 0 h 6858000"/>
              <a:gd name="connsiteX6" fmla="*/ 0 w 12192000"/>
              <a:gd name="connsiteY6" fmla="*/ 3429000 h 6858000"/>
              <a:gd name="connsiteX7" fmla="*/ 0 w 12192000"/>
              <a:gd name="connsiteY7" fmla="*/ 0 h 6858000"/>
              <a:gd name="connsiteX0" fmla="*/ 12192000 w 12192000"/>
              <a:gd name="connsiteY0" fmla="*/ 3429000 h 6858000"/>
              <a:gd name="connsiteX1" fmla="*/ 12192000 w 12192000"/>
              <a:gd name="connsiteY1" fmla="*/ 6858000 h 6858000"/>
              <a:gd name="connsiteX2" fmla="*/ 8763000 w 12192000"/>
              <a:gd name="connsiteY2" fmla="*/ 6858000 h 6858000"/>
              <a:gd name="connsiteX3" fmla="*/ 12192000 w 12192000"/>
              <a:gd name="connsiteY3" fmla="*/ 3429000 h 6858000"/>
              <a:gd name="connsiteX4" fmla="*/ 0 w 12192000"/>
              <a:gd name="connsiteY4" fmla="*/ 0 h 6858000"/>
              <a:gd name="connsiteX5" fmla="*/ 3429000 w 12192000"/>
              <a:gd name="connsiteY5" fmla="*/ 0 h 6858000"/>
              <a:gd name="connsiteX6" fmla="*/ 0 w 12192000"/>
              <a:gd name="connsiteY6" fmla="*/ 3429000 h 6858000"/>
              <a:gd name="connsiteX7" fmla="*/ 0 w 12192000"/>
              <a:gd name="connsiteY7" fmla="*/ 0 h 6858000"/>
              <a:gd name="connsiteX0" fmla="*/ 12192000 w 12192000"/>
              <a:gd name="connsiteY0" fmla="*/ 3429000 h 6858000"/>
              <a:gd name="connsiteX1" fmla="*/ 12192000 w 12192000"/>
              <a:gd name="connsiteY1" fmla="*/ 6858000 h 6858000"/>
              <a:gd name="connsiteX2" fmla="*/ 8763000 w 12192000"/>
              <a:gd name="connsiteY2" fmla="*/ 6858000 h 6858000"/>
              <a:gd name="connsiteX3" fmla="*/ 12192000 w 12192000"/>
              <a:gd name="connsiteY3" fmla="*/ 3429000 h 6858000"/>
              <a:gd name="connsiteX4" fmla="*/ 0 w 12192000"/>
              <a:gd name="connsiteY4" fmla="*/ 0 h 6858000"/>
              <a:gd name="connsiteX5" fmla="*/ 3429000 w 12192000"/>
              <a:gd name="connsiteY5" fmla="*/ 0 h 6858000"/>
              <a:gd name="connsiteX6" fmla="*/ 0 w 12192000"/>
              <a:gd name="connsiteY6" fmla="*/ 3429000 h 6858000"/>
              <a:gd name="connsiteX7" fmla="*/ 0 w 121920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192000" y="3429000"/>
                </a:moveTo>
                <a:lnTo>
                  <a:pt x="12192000" y="6858000"/>
                </a:lnTo>
                <a:lnTo>
                  <a:pt x="8763000" y="6858000"/>
                </a:lnTo>
                <a:cubicBezTo>
                  <a:pt x="10656784" y="6858000"/>
                  <a:pt x="12192000" y="5322784"/>
                  <a:pt x="12192000" y="3429000"/>
                </a:cubicBezTo>
                <a:close/>
                <a:moveTo>
                  <a:pt x="0" y="0"/>
                </a:moveTo>
                <a:lnTo>
                  <a:pt x="3429000" y="0"/>
                </a:lnTo>
                <a:cubicBezTo>
                  <a:pt x="640695" y="496956"/>
                  <a:pt x="437322" y="1147590"/>
                  <a:pt x="0" y="3429000"/>
                </a:cubicBezTo>
                <a:lnTo>
                  <a:pt x="0" y="0"/>
                </a:lnTo>
                <a:close/>
              </a:path>
            </a:pathLst>
          </a:custGeom>
          <a:gradFill flip="none" rotWithShape="1">
            <a:gsLst>
              <a:gs pos="0">
                <a:srgbClr val="DD2323"/>
              </a:gs>
              <a:gs pos="8000">
                <a:srgbClr val="A12F25"/>
              </a:gs>
              <a:gs pos="97000">
                <a:srgbClr val="A12F25"/>
              </a:gs>
              <a:gs pos="78000">
                <a:srgbClr val="DD2323"/>
              </a:gs>
              <a:gs pos="50000">
                <a:srgbClr val="DD2323"/>
              </a:gs>
            </a:gsLst>
            <a:lin ang="0" scaled="1"/>
            <a:tileRect/>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pic>
        <p:nvPicPr>
          <p:cNvPr id="7" name="图片 6">
            <a:extLst>
              <a:ext uri="{FF2B5EF4-FFF2-40B4-BE49-F238E27FC236}">
                <a16:creationId xmlns:a16="http://schemas.microsoft.com/office/drawing/2014/main" id="{73A22FF6-D808-4F29-AA41-A55CBACA27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0472" y="1504612"/>
            <a:ext cx="3848776" cy="3848776"/>
          </a:xfrm>
          <a:prstGeom prst="rect">
            <a:avLst/>
          </a:prstGeom>
        </p:spPr>
      </p:pic>
      <p:sp>
        <p:nvSpPr>
          <p:cNvPr id="8" name="文本框 7">
            <a:extLst>
              <a:ext uri="{FF2B5EF4-FFF2-40B4-BE49-F238E27FC236}">
                <a16:creationId xmlns:a16="http://schemas.microsoft.com/office/drawing/2014/main" id="{859FFD4E-EFCC-43FD-9D7F-708FDEA657E2}"/>
              </a:ext>
            </a:extLst>
          </p:cNvPr>
          <p:cNvSpPr txBox="1"/>
          <p:nvPr/>
        </p:nvSpPr>
        <p:spPr>
          <a:xfrm>
            <a:off x="5351892" y="2530235"/>
            <a:ext cx="5384807" cy="830997"/>
          </a:xfrm>
          <a:prstGeom prst="rect">
            <a:avLst/>
          </a:prstGeom>
          <a:noFill/>
        </p:spPr>
        <p:txBody>
          <a:bodyPr wrap="none" rtlCol="0">
            <a:spAutoFit/>
          </a:bodyPr>
          <a:lstStyle/>
          <a:p>
            <a:r>
              <a:rPr lang="zh-CN" altLang="en-US" sz="4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携手筑梦  绽放未来</a:t>
            </a:r>
          </a:p>
        </p:txBody>
      </p:sp>
      <p:cxnSp>
        <p:nvCxnSpPr>
          <p:cNvPr id="9" name="直接连接符 8">
            <a:extLst>
              <a:ext uri="{FF2B5EF4-FFF2-40B4-BE49-F238E27FC236}">
                <a16:creationId xmlns:a16="http://schemas.microsoft.com/office/drawing/2014/main" id="{28BA28C0-F2B1-4AD1-8138-174D4CE3ADAE}"/>
              </a:ext>
            </a:extLst>
          </p:cNvPr>
          <p:cNvCxnSpPr/>
          <p:nvPr/>
        </p:nvCxnSpPr>
        <p:spPr>
          <a:xfrm>
            <a:off x="5287061" y="3429000"/>
            <a:ext cx="5514468" cy="0"/>
          </a:xfrm>
          <a:prstGeom prst="line">
            <a:avLst/>
          </a:prstGeom>
          <a:ln w="28575">
            <a:solidFill>
              <a:srgbClr val="A12F25"/>
            </a:solidFill>
          </a:ln>
        </p:spPr>
        <p:style>
          <a:lnRef idx="1">
            <a:schemeClr val="accent1"/>
          </a:lnRef>
          <a:fillRef idx="0">
            <a:schemeClr val="accent1"/>
          </a:fillRef>
          <a:effectRef idx="0">
            <a:schemeClr val="accent1"/>
          </a:effectRef>
          <a:fontRef idx="minor">
            <a:schemeClr val="tx1"/>
          </a:fontRef>
        </p:style>
      </p:cxnSp>
      <p:sp>
        <p:nvSpPr>
          <p:cNvPr id="10" name="PA-矩形 26">
            <a:extLst>
              <a:ext uri="{FF2B5EF4-FFF2-40B4-BE49-F238E27FC236}">
                <a16:creationId xmlns:a16="http://schemas.microsoft.com/office/drawing/2014/main" id="{4BEF0EDD-2509-4BA4-AEF8-007FA66E9C09}"/>
              </a:ext>
            </a:extLst>
          </p:cNvPr>
          <p:cNvSpPr/>
          <p:nvPr>
            <p:custDataLst>
              <p:tags r:id="rId1"/>
            </p:custDataLst>
          </p:nvPr>
        </p:nvSpPr>
        <p:spPr>
          <a:xfrm rot="21593722">
            <a:off x="5632167" y="3551160"/>
            <a:ext cx="4824256" cy="461665"/>
          </a:xfrm>
          <a:prstGeom prst="rect">
            <a:avLst/>
          </a:prstGeom>
          <a:noFill/>
        </p:spPr>
        <p:txBody>
          <a:bodyPr wrap="square">
            <a:spAutoFit/>
          </a:bodyPr>
          <a:lstStyle/>
          <a:p>
            <a:pPr algn="dist"/>
            <a:r>
              <a:rPr lang="en-US" altLang="zh-CN" sz="2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WORK SUMMATION</a:t>
            </a:r>
            <a:endParaRPr lang="zh-CN" altLang="en-US" sz="2400"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 name="文本框 10">
            <a:extLst>
              <a:ext uri="{FF2B5EF4-FFF2-40B4-BE49-F238E27FC236}">
                <a16:creationId xmlns:a16="http://schemas.microsoft.com/office/drawing/2014/main" id="{FB451D90-E1BB-48F4-BB72-6FFB3CF57A38}"/>
              </a:ext>
            </a:extLst>
          </p:cNvPr>
          <p:cNvSpPr txBox="1"/>
          <p:nvPr/>
        </p:nvSpPr>
        <p:spPr>
          <a:xfrm>
            <a:off x="6889463" y="4105109"/>
            <a:ext cx="2309664" cy="369332"/>
          </a:xfrm>
          <a:prstGeom prst="rect">
            <a:avLst/>
          </a:prstGeom>
          <a:solidFill>
            <a:schemeClr val="bg1"/>
          </a:solidFill>
        </p:spPr>
        <p:txBody>
          <a:bodyPr wrap="square" rtlCol="0">
            <a:spAutoFit/>
          </a:bodyPr>
          <a:lstStyle/>
          <a:p>
            <a:pPr algn="dist"/>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汇报人：</a:t>
            </a:r>
            <a:r>
              <a:rPr lang="en-US" altLang="zh-CN"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XXX</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pic>
        <p:nvPicPr>
          <p:cNvPr id="14" name="图片 13">
            <a:extLst>
              <a:ext uri="{FF2B5EF4-FFF2-40B4-BE49-F238E27FC236}">
                <a16:creationId xmlns:a16="http://schemas.microsoft.com/office/drawing/2014/main" id="{9D5259D0-3600-4407-8C1A-62D93FEA3D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17915778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7E72E140-BB51-4A19-A980-234825E79728}"/>
              </a:ext>
            </a:extLst>
          </p:cNvPr>
          <p:cNvGrpSpPr/>
          <p:nvPr/>
        </p:nvGrpSpPr>
        <p:grpSpPr>
          <a:xfrm>
            <a:off x="1104900" y="1747837"/>
            <a:ext cx="4845146" cy="5110163"/>
            <a:chOff x="1038225" y="1614487"/>
            <a:chExt cx="4845146" cy="5110163"/>
          </a:xfrm>
        </p:grpSpPr>
        <p:sp>
          <p:nvSpPr>
            <p:cNvPr id="6" name="任意多边形: 形状 5">
              <a:extLst>
                <a:ext uri="{FF2B5EF4-FFF2-40B4-BE49-F238E27FC236}">
                  <a16:creationId xmlns:a16="http://schemas.microsoft.com/office/drawing/2014/main" id="{1DC566C7-5986-4B0D-9814-C397C1C069FA}"/>
                </a:ext>
              </a:extLst>
            </p:cNvPr>
            <p:cNvSpPr/>
            <p:nvPr/>
          </p:nvSpPr>
          <p:spPr>
            <a:xfrm>
              <a:off x="1411096" y="2300364"/>
              <a:ext cx="4472275" cy="4424286"/>
            </a:xfrm>
            <a:custGeom>
              <a:avLst/>
              <a:gdLst>
                <a:gd name="connsiteX0" fmla="*/ 2548993 w 4472275"/>
                <a:gd name="connsiteY0" fmla="*/ 0 h 4424286"/>
                <a:gd name="connsiteX1" fmla="*/ 4472275 w 4472275"/>
                <a:gd name="connsiteY1" fmla="*/ 2452344 h 4424286"/>
                <a:gd name="connsiteX2" fmla="*/ 1957884 w 4472275"/>
                <a:gd name="connsiteY2" fmla="*/ 4424286 h 4424286"/>
                <a:gd name="connsiteX3" fmla="*/ 0 w 4472275"/>
                <a:gd name="connsiteY3" fmla="*/ 1927821 h 4424286"/>
                <a:gd name="connsiteX4" fmla="*/ 109878 w 4472275"/>
                <a:gd name="connsiteY4" fmla="*/ 2027685 h 4424286"/>
                <a:gd name="connsiteX5" fmla="*/ 1136842 w 4472275"/>
                <a:gd name="connsiteY5" fmla="*/ 2396356 h 4424286"/>
                <a:gd name="connsiteX6" fmla="*/ 2751330 w 4472275"/>
                <a:gd name="connsiteY6" fmla="*/ 781868 h 4424286"/>
                <a:gd name="connsiteX7" fmla="*/ 2556470 w 4472275"/>
                <a:gd name="connsiteY7" fmla="*/ 12307 h 4424286"/>
                <a:gd name="connsiteX8" fmla="*/ 2548993 w 4472275"/>
                <a:gd name="connsiteY8" fmla="*/ 0 h 44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2275" h="4424286">
                  <a:moveTo>
                    <a:pt x="2548993" y="0"/>
                  </a:moveTo>
                  <a:lnTo>
                    <a:pt x="4472275" y="2452344"/>
                  </a:lnTo>
                  <a:lnTo>
                    <a:pt x="1957884" y="4424286"/>
                  </a:lnTo>
                  <a:lnTo>
                    <a:pt x="0" y="1927821"/>
                  </a:lnTo>
                  <a:lnTo>
                    <a:pt x="109878" y="2027685"/>
                  </a:lnTo>
                  <a:cubicBezTo>
                    <a:pt x="388956" y="2258002"/>
                    <a:pt x="746742" y="2396356"/>
                    <a:pt x="1136842" y="2396356"/>
                  </a:cubicBezTo>
                  <a:cubicBezTo>
                    <a:pt x="2028499" y="2396356"/>
                    <a:pt x="2751330" y="1673525"/>
                    <a:pt x="2751330" y="781868"/>
                  </a:cubicBezTo>
                  <a:cubicBezTo>
                    <a:pt x="2751330" y="503225"/>
                    <a:pt x="2680741" y="241069"/>
                    <a:pt x="2556470" y="12307"/>
                  </a:cubicBezTo>
                  <a:lnTo>
                    <a:pt x="2548993" y="0"/>
                  </a:lnTo>
                  <a:close/>
                </a:path>
              </a:pathLst>
            </a:custGeom>
            <a:gradFill flip="none" rotWithShape="1">
              <a:gsLst>
                <a:gs pos="76000">
                  <a:schemeClr val="bg1">
                    <a:alpha val="0"/>
                  </a:schemeClr>
                </a:gs>
                <a:gs pos="22000">
                  <a:srgbClr val="DD232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 name="圆: 空心 1">
              <a:extLst>
                <a:ext uri="{FF2B5EF4-FFF2-40B4-BE49-F238E27FC236}">
                  <a16:creationId xmlns:a16="http://schemas.microsoft.com/office/drawing/2014/main" id="{16DE93B1-16B5-46C1-89CB-F22D6D4A6F2C}"/>
                </a:ext>
              </a:extLst>
            </p:cNvPr>
            <p:cNvSpPr/>
            <p:nvPr/>
          </p:nvSpPr>
          <p:spPr>
            <a:xfrm>
              <a:off x="1038225" y="1614487"/>
              <a:ext cx="3228975" cy="3228975"/>
            </a:xfrm>
            <a:prstGeom prst="donut">
              <a:avLst>
                <a:gd name="adj" fmla="val 7584"/>
              </a:avLst>
            </a:prstGeom>
            <a:gradFill>
              <a:gsLst>
                <a:gs pos="100000">
                  <a:srgbClr val="A12F25"/>
                </a:gs>
                <a:gs pos="752">
                  <a:srgbClr val="DD232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12" name="文本框 11">
            <a:extLst>
              <a:ext uri="{FF2B5EF4-FFF2-40B4-BE49-F238E27FC236}">
                <a16:creationId xmlns:a16="http://schemas.microsoft.com/office/drawing/2014/main" id="{3D07FCC9-45AF-41F1-BC10-FB1E77C549EC}"/>
              </a:ext>
            </a:extLst>
          </p:cNvPr>
          <p:cNvSpPr txBox="1"/>
          <p:nvPr/>
        </p:nvSpPr>
        <p:spPr>
          <a:xfrm flipH="1">
            <a:off x="110654" y="2300495"/>
            <a:ext cx="5217466" cy="2123658"/>
          </a:xfrm>
          <a:prstGeom prst="rect">
            <a:avLst/>
          </a:prstGeom>
          <a:noFill/>
        </p:spPr>
        <p:txBody>
          <a:bodyPr wrap="square" rtlCol="0">
            <a:spAutoFit/>
          </a:bodyPr>
          <a:lstStyle/>
          <a:p>
            <a:pPr algn="ctr"/>
            <a:r>
              <a:rPr lang="en-US" altLang="zh-CN" sz="6600" dirty="0">
                <a:solidFill>
                  <a:srgbClr val="A12F25"/>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a:t>
            </a:r>
            <a:endParaRPr lang="zh-CN" altLang="en-US" sz="6600" dirty="0">
              <a:solidFill>
                <a:srgbClr val="A12F25"/>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p>
            <a:pPr algn="ctr"/>
            <a:r>
              <a:rPr lang="en-US" altLang="zh-CN" sz="6600" dirty="0">
                <a:solidFill>
                  <a:srgbClr val="A12F25"/>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Part</a:t>
            </a:r>
          </a:p>
        </p:txBody>
      </p:sp>
      <p:grpSp>
        <p:nvGrpSpPr>
          <p:cNvPr id="16" name="组合 15">
            <a:extLst>
              <a:ext uri="{FF2B5EF4-FFF2-40B4-BE49-F238E27FC236}">
                <a16:creationId xmlns:a16="http://schemas.microsoft.com/office/drawing/2014/main" id="{BA73645C-81BE-4CA4-B8E6-9C965105C4BE}"/>
              </a:ext>
            </a:extLst>
          </p:cNvPr>
          <p:cNvGrpSpPr/>
          <p:nvPr/>
        </p:nvGrpSpPr>
        <p:grpSpPr>
          <a:xfrm>
            <a:off x="4553007" y="2007338"/>
            <a:ext cx="4951547" cy="1199659"/>
            <a:chOff x="4943532" y="2229341"/>
            <a:chExt cx="4951547" cy="1199659"/>
          </a:xfrm>
        </p:grpSpPr>
        <p:sp>
          <p:nvSpPr>
            <p:cNvPr id="13" name="文本框 12">
              <a:extLst>
                <a:ext uri="{FF2B5EF4-FFF2-40B4-BE49-F238E27FC236}">
                  <a16:creationId xmlns:a16="http://schemas.microsoft.com/office/drawing/2014/main" id="{D2A176AB-520E-4464-B8A5-C26A8B1D7F2F}"/>
                </a:ext>
              </a:extLst>
            </p:cNvPr>
            <p:cNvSpPr txBox="1"/>
            <p:nvPr/>
          </p:nvSpPr>
          <p:spPr>
            <a:xfrm>
              <a:off x="4943532" y="2229341"/>
              <a:ext cx="4951547" cy="923330"/>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r>
                <a:rPr lang="zh-CN" altLang="en-US" sz="54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工作回顾</a:t>
              </a:r>
            </a:p>
          </p:txBody>
        </p:sp>
        <p:cxnSp>
          <p:nvCxnSpPr>
            <p:cNvPr id="15" name="直接连接符 14">
              <a:extLst>
                <a:ext uri="{FF2B5EF4-FFF2-40B4-BE49-F238E27FC236}">
                  <a16:creationId xmlns:a16="http://schemas.microsoft.com/office/drawing/2014/main" id="{95D76E1B-862A-4E17-AF81-0857E82D38CF}"/>
                </a:ext>
              </a:extLst>
            </p:cNvPr>
            <p:cNvCxnSpPr/>
            <p:nvPr/>
          </p:nvCxnSpPr>
          <p:spPr>
            <a:xfrm>
              <a:off x="6096000" y="3429000"/>
              <a:ext cx="1009650" cy="0"/>
            </a:xfrm>
            <a:prstGeom prst="line">
              <a:avLst/>
            </a:prstGeom>
            <a:ln w="76200">
              <a:solidFill>
                <a:srgbClr val="A12F25"/>
              </a:solidFill>
            </a:ln>
          </p:spPr>
          <p:style>
            <a:lnRef idx="1">
              <a:schemeClr val="accent1"/>
            </a:lnRef>
            <a:fillRef idx="0">
              <a:schemeClr val="accent1"/>
            </a:fillRef>
            <a:effectRef idx="0">
              <a:schemeClr val="accent1"/>
            </a:effectRef>
            <a:fontRef idx="minor">
              <a:schemeClr val="tx1"/>
            </a:fontRef>
          </p:style>
        </p:cxnSp>
      </p:grpSp>
      <p:sp>
        <p:nvSpPr>
          <p:cNvPr id="17" name="PA-文本框 43">
            <a:extLst>
              <a:ext uri="{FF2B5EF4-FFF2-40B4-BE49-F238E27FC236}">
                <a16:creationId xmlns:a16="http://schemas.microsoft.com/office/drawing/2014/main" id="{ACD9D429-1200-4B13-AFD0-F5585B18A256}"/>
              </a:ext>
            </a:extLst>
          </p:cNvPr>
          <p:cNvSpPr txBox="1"/>
          <p:nvPr>
            <p:custDataLst>
              <p:tags r:id="rId2"/>
            </p:custDataLst>
          </p:nvPr>
        </p:nvSpPr>
        <p:spPr>
          <a:xfrm>
            <a:off x="5555384" y="3653304"/>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18" name="文本框 17">
            <a:extLst>
              <a:ext uri="{FF2B5EF4-FFF2-40B4-BE49-F238E27FC236}">
                <a16:creationId xmlns:a16="http://schemas.microsoft.com/office/drawing/2014/main" id="{F16DBB43-CC42-437E-A134-047C60FC986C}"/>
              </a:ext>
            </a:extLst>
          </p:cNvPr>
          <p:cNvSpPr txBox="1"/>
          <p:nvPr/>
        </p:nvSpPr>
        <p:spPr>
          <a:xfrm>
            <a:off x="8112770" y="3653304"/>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19" name="文本框 18">
            <a:extLst>
              <a:ext uri="{FF2B5EF4-FFF2-40B4-BE49-F238E27FC236}">
                <a16:creationId xmlns:a16="http://schemas.microsoft.com/office/drawing/2014/main" id="{3F41C9A3-9A9D-4CA7-8B64-292C1BD70ADB}"/>
              </a:ext>
            </a:extLst>
          </p:cNvPr>
          <p:cNvSpPr txBox="1"/>
          <p:nvPr/>
        </p:nvSpPr>
        <p:spPr>
          <a:xfrm>
            <a:off x="5555384" y="4453592"/>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sp>
        <p:nvSpPr>
          <p:cNvPr id="20" name="文本框 19">
            <a:extLst>
              <a:ext uri="{FF2B5EF4-FFF2-40B4-BE49-F238E27FC236}">
                <a16:creationId xmlns:a16="http://schemas.microsoft.com/office/drawing/2014/main" id="{712C315B-AA2A-4DB4-B0F9-D61EDC26D749}"/>
              </a:ext>
            </a:extLst>
          </p:cNvPr>
          <p:cNvSpPr txBox="1"/>
          <p:nvPr/>
        </p:nvSpPr>
        <p:spPr>
          <a:xfrm>
            <a:off x="8112770" y="4453592"/>
            <a:ext cx="2330122" cy="523220"/>
          </a:xfrm>
          <a:prstGeom prst="rect">
            <a:avLst/>
          </a:prstGeom>
          <a:noFill/>
        </p:spPr>
        <p:txBody>
          <a:bodyPr wrap="square" rtlCol="0">
            <a:spAutoFit/>
          </a:bodyPr>
          <a:lstStyle/>
          <a:p>
            <a:r>
              <a:rPr lang="zh-CN" altLang="en-US" sz="28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添加小标题</a:t>
            </a:r>
          </a:p>
        </p:txBody>
      </p:sp>
      <p:pic>
        <p:nvPicPr>
          <p:cNvPr id="3" name="图片 2">
            <a:extLst>
              <a:ext uri="{FF2B5EF4-FFF2-40B4-BE49-F238E27FC236}">
                <a16:creationId xmlns:a16="http://schemas.microsoft.com/office/drawing/2014/main" id="{6A710ADE-8730-46CB-A8C9-5A7AAE552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6992432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afterEffect">
                                  <p:stCondLst>
                                    <p:cond delay="0"/>
                                  </p:stCondLst>
                                  <p:iterate type="lt">
                                    <p:tmPct val="10000"/>
                                  </p:iterate>
                                  <p:childTnLst>
                                    <p:set>
                                      <p:cBhvr>
                                        <p:cTn id="6" dur="500" fill="hold">
                                          <p:stCondLst>
                                            <p:cond delay="0"/>
                                          </p:stCondLst>
                                        </p:cTn>
                                        <p:tgtEl>
                                          <p:spTgt spid="17"/>
                                        </p:tgtEl>
                                        <p:attrNameLst>
                                          <p:attrName>style.visibility</p:attrName>
                                        </p:attrNameLst>
                                      </p:cBhvr>
                                      <p:to>
                                        <p:strVal val="visible"/>
                                      </p:to>
                                    </p:set>
                                    <p:anim to="" calcmode="lin" valueType="num">
                                      <p:cBhvr>
                                        <p:cTn id="7" dur="500" fill="hold">
                                          <p:stCondLst>
                                            <p:cond delay="0"/>
                                          </p:stCondLst>
                                        </p:cTn>
                                        <p:tgtEl>
                                          <p:spTgt spid="17"/>
                                        </p:tgtEl>
                                        <p:attrNameLst>
                                          <p:attrName>ppt_h</p:attrName>
                                        </p:attrNameLst>
                                      </p:cBhvr>
                                      <p:tavLst>
                                        <p:tav tm="0" fmla="#ppt_h-#ppt_h*((1.5-1.5*$)^3-(1.5-1.5*$)^2)">
                                          <p:val>
                                            <p:strVal val="0"/>
                                          </p:val>
                                        </p:tav>
                                        <p:tav tm="100000">
                                          <p:val>
                                            <p:strVal val="1"/>
                                          </p:val>
                                        </p:tav>
                                      </p:tavLst>
                                    </p:anim>
                                    <p:anim to="" calcmode="lin" valueType="num">
                                      <p:cBhvr>
                                        <p:cTn id="8" dur="500" fill="hold">
                                          <p:stCondLst>
                                            <p:cond delay="0"/>
                                          </p:stCondLst>
                                        </p:cTn>
                                        <p:tgtEl>
                                          <p:spTgt spid="17"/>
                                        </p:tgtEl>
                                        <p:attrNameLst>
                                          <p:attrName>ppt_w</p:attrName>
                                        </p:attrNameLst>
                                      </p:cBhvr>
                                      <p:tavLst>
                                        <p:tav tm="0" fmla="#ppt_w-#ppt_w*((1.5-1.5*$)^3-(1.5-1.5*$)^2)">
                                          <p:val>
                                            <p:strVal val="0"/>
                                          </p:val>
                                        </p:tav>
                                        <p:tav tm="100000">
                                          <p:val>
                                            <p:strVal val="1"/>
                                          </p:val>
                                        </p:tav>
                                      </p:tavLst>
                                    </p:anim>
                                    <p:anim to="" calcmode="lin" valueType="num">
                                      <p:cBhvr>
                                        <p:cTn id="9" dur="500" fill="hold">
                                          <p:stCondLst>
                                            <p:cond delay="0"/>
                                          </p:stCondLst>
                                        </p:cTn>
                                        <p:tgtEl>
                                          <p:spTgt spid="17"/>
                                        </p:tgtEl>
                                        <p:attrNameLst>
                                          <p:attrName>ppt_x</p:attrName>
                                        </p:attrNameLst>
                                      </p:cBhvr>
                                      <p:tavLst>
                                        <p:tav tm="0" fmla="#ppt_x-(#ppt_x-0.5)*((1.5-1.5*$)^3-(1.5-1.5*$)^2)">
                                          <p:val>
                                            <p:strVal val="0"/>
                                          </p:val>
                                        </p:tav>
                                        <p:tav tm="100000">
                                          <p:val>
                                            <p:strVal val="1"/>
                                          </p:val>
                                        </p:tav>
                                      </p:tavLst>
                                    </p:anim>
                                    <p:anim to="" calcmode="lin" valueType="num">
                                      <p:cBhvr>
                                        <p:cTn id="10" dur="500" fill="hold">
                                          <p:stCondLst>
                                            <p:cond delay="0"/>
                                          </p:stCondLst>
                                        </p:cTn>
                                        <p:tgtEl>
                                          <p:spTgt spid="17"/>
                                        </p:tgtEl>
                                        <p:attrNameLst>
                                          <p:attrName>ppt_y</p:attrName>
                                        </p:attrNameLst>
                                      </p:cBhvr>
                                      <p:tavLst>
                                        <p:tav tm="0" fmla="#ppt_y-(#ppt_y-0.5)*((1.5-1.5*$)^3-(1.5-1.5*$)^2)">
                                          <p:val>
                                            <p:strVal val="0"/>
                                          </p:val>
                                        </p:tav>
                                        <p:tav tm="100000">
                                          <p:val>
                                            <p:strVal val="1"/>
                                          </p:val>
                                        </p:tav>
                                      </p:tavLst>
                                    </p:anim>
                                  </p:childTnLst>
                                </p:cTn>
                              </p:par>
                            </p:childTnLst>
                          </p:cTn>
                        </p:par>
                        <p:par>
                          <p:cTn id="11" fill="hold">
                            <p:stCondLst>
                              <p:cond delay="700"/>
                            </p:stCondLst>
                            <p:childTnLst>
                              <p:par>
                                <p:cTn id="12" presetID="0" presetClass="entr" presetSubtype="0" fill="hold" grpId="0" nodeType="afterEffect">
                                  <p:stCondLst>
                                    <p:cond delay="0"/>
                                  </p:stCondLst>
                                  <p:iterate type="lt">
                                    <p:tmPct val="10000"/>
                                  </p:iterate>
                                  <p:childTnLst>
                                    <p:set>
                                      <p:cBhvr>
                                        <p:cTn id="13" dur="500" fill="hold">
                                          <p:stCondLst>
                                            <p:cond delay="0"/>
                                          </p:stCondLst>
                                        </p:cTn>
                                        <p:tgtEl>
                                          <p:spTgt spid="18"/>
                                        </p:tgtEl>
                                        <p:attrNameLst>
                                          <p:attrName>style.visibility</p:attrName>
                                        </p:attrNameLst>
                                      </p:cBhvr>
                                      <p:to>
                                        <p:strVal val="visible"/>
                                      </p:to>
                                    </p:set>
                                    <p:anim to="" calcmode="lin" valueType="num">
                                      <p:cBhvr>
                                        <p:cTn id="14" dur="500" fill="hold">
                                          <p:stCondLst>
                                            <p:cond delay="0"/>
                                          </p:stCondLst>
                                        </p:cTn>
                                        <p:tgtEl>
                                          <p:spTgt spid="18"/>
                                        </p:tgtEl>
                                        <p:attrNameLst>
                                          <p:attrName>ppt_h</p:attrName>
                                        </p:attrNameLst>
                                      </p:cBhvr>
                                      <p:tavLst>
                                        <p:tav tm="0" fmla="#ppt_h-#ppt_h*((1.5-1.5*$)^3-(1.5-1.5*$)^2)">
                                          <p:val>
                                            <p:strVal val="0"/>
                                          </p:val>
                                        </p:tav>
                                        <p:tav tm="100000">
                                          <p:val>
                                            <p:strVal val="1"/>
                                          </p:val>
                                        </p:tav>
                                      </p:tavLst>
                                    </p:anim>
                                    <p:anim to="" calcmode="lin" valueType="num">
                                      <p:cBhvr>
                                        <p:cTn id="15" dur="500" fill="hold">
                                          <p:stCondLst>
                                            <p:cond delay="0"/>
                                          </p:stCondLst>
                                        </p:cTn>
                                        <p:tgtEl>
                                          <p:spTgt spid="18"/>
                                        </p:tgtEl>
                                        <p:attrNameLst>
                                          <p:attrName>ppt_w</p:attrName>
                                        </p:attrNameLst>
                                      </p:cBhvr>
                                      <p:tavLst>
                                        <p:tav tm="0" fmla="#ppt_w-#ppt_w*((1.5-1.5*$)^3-(1.5-1.5*$)^2)">
                                          <p:val>
                                            <p:strVal val="0"/>
                                          </p:val>
                                        </p:tav>
                                        <p:tav tm="100000">
                                          <p:val>
                                            <p:strVal val="1"/>
                                          </p:val>
                                        </p:tav>
                                      </p:tavLst>
                                    </p:anim>
                                    <p:anim to="" calcmode="lin" valueType="num">
                                      <p:cBhvr>
                                        <p:cTn id="16" dur="500" fill="hold">
                                          <p:stCondLst>
                                            <p:cond delay="0"/>
                                          </p:stCondLst>
                                        </p:cTn>
                                        <p:tgtEl>
                                          <p:spTgt spid="18"/>
                                        </p:tgtEl>
                                        <p:attrNameLst>
                                          <p:attrName>ppt_x</p:attrName>
                                        </p:attrNameLst>
                                      </p:cBhvr>
                                      <p:tavLst>
                                        <p:tav tm="0" fmla="#ppt_x-(#ppt_x-0.5)*((1.5-1.5*$)^3-(1.5-1.5*$)^2)">
                                          <p:val>
                                            <p:strVal val="0"/>
                                          </p:val>
                                        </p:tav>
                                        <p:tav tm="100000">
                                          <p:val>
                                            <p:strVal val="1"/>
                                          </p:val>
                                        </p:tav>
                                      </p:tavLst>
                                    </p:anim>
                                    <p:anim to="" calcmode="lin" valueType="num">
                                      <p:cBhvr>
                                        <p:cTn id="17" dur="500" fill="hold">
                                          <p:stCondLst>
                                            <p:cond delay="0"/>
                                          </p:stCondLst>
                                        </p:cTn>
                                        <p:tgtEl>
                                          <p:spTgt spid="18"/>
                                        </p:tgtEl>
                                        <p:attrNameLst>
                                          <p:attrName>ppt_y</p:attrName>
                                        </p:attrNameLst>
                                      </p:cBhvr>
                                      <p:tavLst>
                                        <p:tav tm="0" fmla="#ppt_y-(#ppt_y-0.5)*((1.5-1.5*$)^3-(1.5-1.5*$)^2)">
                                          <p:val>
                                            <p:strVal val="0"/>
                                          </p:val>
                                        </p:tav>
                                        <p:tav tm="100000">
                                          <p:val>
                                            <p:strVal val="1"/>
                                          </p:val>
                                        </p:tav>
                                      </p:tavLst>
                                    </p:anim>
                                  </p:childTnLst>
                                </p:cTn>
                              </p:par>
                            </p:childTnLst>
                          </p:cTn>
                        </p:par>
                        <p:par>
                          <p:cTn id="18" fill="hold">
                            <p:stCondLst>
                              <p:cond delay="1400"/>
                            </p:stCondLst>
                            <p:childTnLst>
                              <p:par>
                                <p:cTn id="19" presetID="0" presetClass="entr" presetSubtype="0" fill="hold" grpId="0" nodeType="afterEffect">
                                  <p:stCondLst>
                                    <p:cond delay="0"/>
                                  </p:stCondLst>
                                  <p:iterate type="lt">
                                    <p:tmPct val="10000"/>
                                  </p:iterate>
                                  <p:childTnLst>
                                    <p:set>
                                      <p:cBhvr>
                                        <p:cTn id="20" dur="500" fill="hold">
                                          <p:stCondLst>
                                            <p:cond delay="0"/>
                                          </p:stCondLst>
                                        </p:cTn>
                                        <p:tgtEl>
                                          <p:spTgt spid="19"/>
                                        </p:tgtEl>
                                        <p:attrNameLst>
                                          <p:attrName>style.visibility</p:attrName>
                                        </p:attrNameLst>
                                      </p:cBhvr>
                                      <p:to>
                                        <p:strVal val="visible"/>
                                      </p:to>
                                    </p:set>
                                    <p:anim to="" calcmode="lin" valueType="num">
                                      <p:cBhvr>
                                        <p:cTn id="21" dur="500" fill="hold">
                                          <p:stCondLst>
                                            <p:cond delay="0"/>
                                          </p:stCondLst>
                                        </p:cTn>
                                        <p:tgtEl>
                                          <p:spTgt spid="19"/>
                                        </p:tgtEl>
                                        <p:attrNameLst>
                                          <p:attrName>ppt_h</p:attrName>
                                        </p:attrNameLst>
                                      </p:cBhvr>
                                      <p:tavLst>
                                        <p:tav tm="0" fmla="#ppt_h-#ppt_h*((1.5-1.5*$)^3-(1.5-1.5*$)^2)">
                                          <p:val>
                                            <p:strVal val="0"/>
                                          </p:val>
                                        </p:tav>
                                        <p:tav tm="100000">
                                          <p:val>
                                            <p:strVal val="1"/>
                                          </p:val>
                                        </p:tav>
                                      </p:tavLst>
                                    </p:anim>
                                    <p:anim to="" calcmode="lin" valueType="num">
                                      <p:cBhvr>
                                        <p:cTn id="22" dur="500" fill="hold">
                                          <p:stCondLst>
                                            <p:cond delay="0"/>
                                          </p:stCondLst>
                                        </p:cTn>
                                        <p:tgtEl>
                                          <p:spTgt spid="19"/>
                                        </p:tgtEl>
                                        <p:attrNameLst>
                                          <p:attrName>ppt_w</p:attrName>
                                        </p:attrNameLst>
                                      </p:cBhvr>
                                      <p:tavLst>
                                        <p:tav tm="0" fmla="#ppt_w-#ppt_w*((1.5-1.5*$)^3-(1.5-1.5*$)^2)">
                                          <p:val>
                                            <p:strVal val="0"/>
                                          </p:val>
                                        </p:tav>
                                        <p:tav tm="100000">
                                          <p:val>
                                            <p:strVal val="1"/>
                                          </p:val>
                                        </p:tav>
                                      </p:tavLst>
                                    </p:anim>
                                    <p:anim to="" calcmode="lin" valueType="num">
                                      <p:cBhvr>
                                        <p:cTn id="23" dur="500" fill="hold">
                                          <p:stCondLst>
                                            <p:cond delay="0"/>
                                          </p:stCondLst>
                                        </p:cTn>
                                        <p:tgtEl>
                                          <p:spTgt spid="19"/>
                                        </p:tgtEl>
                                        <p:attrNameLst>
                                          <p:attrName>ppt_x</p:attrName>
                                        </p:attrNameLst>
                                      </p:cBhvr>
                                      <p:tavLst>
                                        <p:tav tm="0" fmla="#ppt_x-(#ppt_x-0.5)*((1.5-1.5*$)^3-(1.5-1.5*$)^2)">
                                          <p:val>
                                            <p:strVal val="0"/>
                                          </p:val>
                                        </p:tav>
                                        <p:tav tm="100000">
                                          <p:val>
                                            <p:strVal val="1"/>
                                          </p:val>
                                        </p:tav>
                                      </p:tavLst>
                                    </p:anim>
                                    <p:anim to="" calcmode="lin" valueType="num">
                                      <p:cBhvr>
                                        <p:cTn id="24" dur="500" fill="hold">
                                          <p:stCondLst>
                                            <p:cond delay="0"/>
                                          </p:stCondLst>
                                        </p:cTn>
                                        <p:tgtEl>
                                          <p:spTgt spid="19"/>
                                        </p:tgtEl>
                                        <p:attrNameLst>
                                          <p:attrName>ppt_y</p:attrName>
                                        </p:attrNameLst>
                                      </p:cBhvr>
                                      <p:tavLst>
                                        <p:tav tm="0" fmla="#ppt_y-(#ppt_y-0.5)*((1.5-1.5*$)^3-(1.5-1.5*$)^2)">
                                          <p:val>
                                            <p:strVal val="0"/>
                                          </p:val>
                                        </p:tav>
                                        <p:tav tm="100000">
                                          <p:val>
                                            <p:strVal val="1"/>
                                          </p:val>
                                        </p:tav>
                                      </p:tavLst>
                                    </p:anim>
                                  </p:childTnLst>
                                </p:cTn>
                              </p:par>
                            </p:childTnLst>
                          </p:cTn>
                        </p:par>
                        <p:par>
                          <p:cTn id="25" fill="hold">
                            <p:stCondLst>
                              <p:cond delay="2100"/>
                            </p:stCondLst>
                            <p:childTnLst>
                              <p:par>
                                <p:cTn id="26" presetID="0" presetClass="entr" presetSubtype="0" fill="hold" grpId="0" nodeType="afterEffect">
                                  <p:stCondLst>
                                    <p:cond delay="0"/>
                                  </p:stCondLst>
                                  <p:iterate type="lt">
                                    <p:tmPct val="10000"/>
                                  </p:iterate>
                                  <p:childTnLst>
                                    <p:set>
                                      <p:cBhvr>
                                        <p:cTn id="27" dur="500" fill="hold">
                                          <p:stCondLst>
                                            <p:cond delay="0"/>
                                          </p:stCondLst>
                                        </p:cTn>
                                        <p:tgtEl>
                                          <p:spTgt spid="20"/>
                                        </p:tgtEl>
                                        <p:attrNameLst>
                                          <p:attrName>style.visibility</p:attrName>
                                        </p:attrNameLst>
                                      </p:cBhvr>
                                      <p:to>
                                        <p:strVal val="visible"/>
                                      </p:to>
                                    </p:set>
                                    <p:anim to="" calcmode="lin" valueType="num">
                                      <p:cBhvr>
                                        <p:cTn id="28" dur="500" fill="hold">
                                          <p:stCondLst>
                                            <p:cond delay="0"/>
                                          </p:stCondLst>
                                        </p:cTn>
                                        <p:tgtEl>
                                          <p:spTgt spid="20"/>
                                        </p:tgtEl>
                                        <p:attrNameLst>
                                          <p:attrName>ppt_h</p:attrName>
                                        </p:attrNameLst>
                                      </p:cBhvr>
                                      <p:tavLst>
                                        <p:tav tm="0" fmla="#ppt_h-#ppt_h*((1.5-1.5*$)^3-(1.5-1.5*$)^2)">
                                          <p:val>
                                            <p:strVal val="0"/>
                                          </p:val>
                                        </p:tav>
                                        <p:tav tm="100000">
                                          <p:val>
                                            <p:strVal val="1"/>
                                          </p:val>
                                        </p:tav>
                                      </p:tavLst>
                                    </p:anim>
                                    <p:anim to="" calcmode="lin" valueType="num">
                                      <p:cBhvr>
                                        <p:cTn id="29" dur="500" fill="hold">
                                          <p:stCondLst>
                                            <p:cond delay="0"/>
                                          </p:stCondLst>
                                        </p:cTn>
                                        <p:tgtEl>
                                          <p:spTgt spid="20"/>
                                        </p:tgtEl>
                                        <p:attrNameLst>
                                          <p:attrName>ppt_w</p:attrName>
                                        </p:attrNameLst>
                                      </p:cBhvr>
                                      <p:tavLst>
                                        <p:tav tm="0" fmla="#ppt_w-#ppt_w*((1.5-1.5*$)^3-(1.5-1.5*$)^2)">
                                          <p:val>
                                            <p:strVal val="0"/>
                                          </p:val>
                                        </p:tav>
                                        <p:tav tm="100000">
                                          <p:val>
                                            <p:strVal val="1"/>
                                          </p:val>
                                        </p:tav>
                                      </p:tavLst>
                                    </p:anim>
                                    <p:anim to="" calcmode="lin" valueType="num">
                                      <p:cBhvr>
                                        <p:cTn id="30" dur="500" fill="hold">
                                          <p:stCondLst>
                                            <p:cond delay="0"/>
                                          </p:stCondLst>
                                        </p:cTn>
                                        <p:tgtEl>
                                          <p:spTgt spid="20"/>
                                        </p:tgtEl>
                                        <p:attrNameLst>
                                          <p:attrName>ppt_x</p:attrName>
                                        </p:attrNameLst>
                                      </p:cBhvr>
                                      <p:tavLst>
                                        <p:tav tm="0" fmla="#ppt_x-(#ppt_x-0.5)*((1.5-1.5*$)^3-(1.5-1.5*$)^2)">
                                          <p:val>
                                            <p:strVal val="0"/>
                                          </p:val>
                                        </p:tav>
                                        <p:tav tm="100000">
                                          <p:val>
                                            <p:strVal val="1"/>
                                          </p:val>
                                        </p:tav>
                                      </p:tavLst>
                                    </p:anim>
                                    <p:anim to="" calcmode="lin" valueType="num">
                                      <p:cBhvr>
                                        <p:cTn id="31" dur="500" fill="hold">
                                          <p:stCondLst>
                                            <p:cond delay="0"/>
                                          </p:stCondLst>
                                        </p:cTn>
                                        <p:tgtEl>
                                          <p:spTgt spid="20"/>
                                        </p:tgtEl>
                                        <p:attrNameLst>
                                          <p:attrName>ppt_y</p:attrName>
                                        </p:attrNameLst>
                                      </p:cBhvr>
                                      <p:tavLst>
                                        <p:tav tm="0" fmla="#ppt_y-(#ppt_y-0.5)*((1.5-1.5*$)^3-(1.5-1.5*$)^2)">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48524525"/>
              </p:ext>
            </p:extLst>
          </p:nvPr>
        </p:nvGraphicFramePr>
        <p:xfrm>
          <a:off x="791633" y="2057403"/>
          <a:ext cx="10591800" cy="3656965"/>
        </p:xfrm>
        <a:graphic>
          <a:graphicData uri="http://schemas.openxmlformats.org/drawingml/2006/table">
            <a:tbl>
              <a:tblPr firstRow="1" bandRow="1">
                <a:tableStyleId>{5C22544A-7EE6-4342-B048-85BDC9FD1C3A}</a:tableStyleId>
              </a:tblPr>
              <a:tblGrid>
                <a:gridCol w="3025775">
                  <a:extLst>
                    <a:ext uri="{9D8B030D-6E8A-4147-A177-3AD203B41FA5}">
                      <a16:colId xmlns:a16="http://schemas.microsoft.com/office/drawing/2014/main" val="20000"/>
                    </a:ext>
                  </a:extLst>
                </a:gridCol>
                <a:gridCol w="1513205">
                  <a:extLst>
                    <a:ext uri="{9D8B030D-6E8A-4147-A177-3AD203B41FA5}">
                      <a16:colId xmlns:a16="http://schemas.microsoft.com/office/drawing/2014/main" val="20001"/>
                    </a:ext>
                  </a:extLst>
                </a:gridCol>
                <a:gridCol w="1513840">
                  <a:extLst>
                    <a:ext uri="{9D8B030D-6E8A-4147-A177-3AD203B41FA5}">
                      <a16:colId xmlns:a16="http://schemas.microsoft.com/office/drawing/2014/main" val="20002"/>
                    </a:ext>
                  </a:extLst>
                </a:gridCol>
                <a:gridCol w="1513205">
                  <a:extLst>
                    <a:ext uri="{9D8B030D-6E8A-4147-A177-3AD203B41FA5}">
                      <a16:colId xmlns:a16="http://schemas.microsoft.com/office/drawing/2014/main" val="20003"/>
                    </a:ext>
                  </a:extLst>
                </a:gridCol>
                <a:gridCol w="1512570">
                  <a:extLst>
                    <a:ext uri="{9D8B030D-6E8A-4147-A177-3AD203B41FA5}">
                      <a16:colId xmlns:a16="http://schemas.microsoft.com/office/drawing/2014/main" val="20004"/>
                    </a:ext>
                  </a:extLst>
                </a:gridCol>
                <a:gridCol w="1513205">
                  <a:extLst>
                    <a:ext uri="{9D8B030D-6E8A-4147-A177-3AD203B41FA5}">
                      <a16:colId xmlns:a16="http://schemas.microsoft.com/office/drawing/2014/main" val="20005"/>
                    </a:ext>
                  </a:extLst>
                </a:gridCol>
              </a:tblGrid>
              <a:tr h="763905">
                <a:tc>
                  <a:txBody>
                    <a:bodyPr/>
                    <a:lstStyle/>
                    <a:p>
                      <a:endParaRPr lang="en-US" sz="1200"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243840" marR="0" marT="0" marB="0" anchor="ctr">
                    <a:lnL w="12700" cmpd="sng">
                      <a:noFill/>
                    </a:lnL>
                    <a:lnR w="9525" cap="flat" cmpd="sng" algn="ctr">
                      <a:solidFill>
                        <a:schemeClr val="accent2"/>
                      </a:solidFill>
                      <a:prstDash val="solid"/>
                      <a:round/>
                      <a:headEnd type="none" w="med" len="med"/>
                      <a:tailEnd type="none" w="med" len="med"/>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STARTER</a:t>
                      </a:r>
                    </a:p>
                  </a:txBody>
                  <a:tcPr marL="0" marR="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BUSINESS</a:t>
                      </a:r>
                    </a:p>
                  </a:txBody>
                  <a:tcPr marL="0" marR="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865" b="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STANDARD</a:t>
                      </a:r>
                    </a:p>
                  </a:txBody>
                  <a:tcPr marL="0" marR="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PLUS</a:t>
                      </a:r>
                    </a:p>
                  </a:txBody>
                  <a:tcPr marL="0" marR="0" marT="0" marB="0" anchor="ctr">
                    <a:lnL w="9525" cap="flat" cmpd="sng" algn="ctr">
                      <a:solidFill>
                        <a:schemeClr val="accent2"/>
                      </a:solidFill>
                      <a:prstDash val="solid"/>
                      <a:round/>
                      <a:headEnd type="none" w="med" len="med"/>
                      <a:tailEnd type="none" w="med" len="med"/>
                    </a:lnL>
                    <a:lnR w="9525" cap="flat" cmpd="sng" algn="ctr">
                      <a:solidFill>
                        <a:schemeClr val="accent2"/>
                      </a:solidFill>
                      <a:prstDash val="solid"/>
                      <a:round/>
                      <a:headEnd type="none" w="med" len="med"/>
                      <a:tailEnd type="none" w="med" len="med"/>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200" dirty="0">
                          <a:latin typeface="思源黑体 CN Medium" panose="020B0600000000000000" pitchFamily="34" charset="-122"/>
                          <a:ea typeface="思源黑体 CN Medium" panose="020B0600000000000000" pitchFamily="34" charset="-122"/>
                          <a:sym typeface="思源黑体 CN Medium" panose="020B0600000000000000" pitchFamily="34" charset="-122"/>
                        </a:rPr>
                        <a:t>+PRO</a:t>
                      </a:r>
                    </a:p>
                  </a:txBody>
                  <a:tcPr marL="0" marR="0" marT="0" marB="0" anchor="ctr">
                    <a:lnL w="9525" cap="flat" cmpd="sng" algn="ctr">
                      <a:solidFill>
                        <a:schemeClr val="accent2"/>
                      </a:solidFill>
                      <a:prstDash val="solid"/>
                      <a:round/>
                      <a:headEnd type="none" w="med" len="med"/>
                      <a:tailEnd type="none" w="med" len="med"/>
                    </a:lnL>
                    <a:lnR w="12700" cmpd="sng">
                      <a:noFill/>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53060">
                <a:tc>
                  <a:txBody>
                    <a:bodyPr/>
                    <a:lstStyle/>
                    <a:p>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Number of Pages</a:t>
                      </a:r>
                    </a:p>
                  </a:txBody>
                  <a:tcPr marL="243840" marR="0" marT="0" marB="0" anchor="ctr">
                    <a:lnL w="12700" cmpd="sng">
                      <a:noFill/>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a:t>
                      </a: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10</a:t>
                      </a: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12</a:t>
                      </a: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15</a:t>
                      </a: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20</a:t>
                      </a:r>
                    </a:p>
                  </a:txBody>
                  <a:tcPr marL="0" marR="0" marT="0" marB="0" anchor="ctr">
                    <a:lnL w="9525" cap="flat" cmpd="sng" algn="ctr">
                      <a:solidFill>
                        <a:schemeClr val="accent5"/>
                      </a:solid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3060">
                <a:tc>
                  <a:txBody>
                    <a:bodyPr/>
                    <a:lstStyle/>
                    <a:p>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Email POP Boxes</a:t>
                      </a:r>
                    </a:p>
                  </a:txBody>
                  <a:tcPr marL="243840" marR="0" marT="0" marB="0" anchor="ctr">
                    <a:lnL w="12700" cmpd="sng">
                      <a:noFill/>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a:t>
                      </a: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10</a:t>
                      </a: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20</a:t>
                      </a: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30</a:t>
                      </a: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100</a:t>
                      </a:r>
                    </a:p>
                  </a:txBody>
                  <a:tcPr marL="0" marR="0" marT="0" marB="0" anchor="ctr">
                    <a:lnL w="9525" cap="flat" cmpd="sng" algn="ctr">
                      <a:solidFill>
                        <a:schemeClr val="accent5"/>
                      </a:solid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3060">
                <a:tc>
                  <a:txBody>
                    <a:bodyPr/>
                    <a:lstStyle/>
                    <a:p>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Search Engine Friendly</a:t>
                      </a:r>
                    </a:p>
                  </a:txBody>
                  <a:tcPr marL="243840" marR="0" marT="0" marB="0" anchor="ctr">
                    <a:lnL w="12700" cmpd="sng">
                      <a:noFill/>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3695">
                <a:tc>
                  <a:txBody>
                    <a:bodyPr/>
                    <a:lstStyle/>
                    <a:p>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Onsite Consultancy</a:t>
                      </a:r>
                    </a:p>
                  </a:txBody>
                  <a:tcPr marL="243840" marR="0" marT="0" marB="0" anchor="ctr">
                    <a:lnL w="12700" cmpd="sng">
                      <a:noFill/>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3060">
                <a:tc>
                  <a:txBody>
                    <a:bodyPr/>
                    <a:lstStyle/>
                    <a:p>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Contact/ Enquiry Form</a:t>
                      </a:r>
                    </a:p>
                  </a:txBody>
                  <a:tcPr marL="243840" marR="0" marT="0" marB="0" anchor="ctr">
                    <a:lnL w="12700" cmpd="sng">
                      <a:noFill/>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53060">
                <a:tc>
                  <a:txBody>
                    <a:bodyPr/>
                    <a:lstStyle/>
                    <a:p>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PHP/ MSQL</a:t>
                      </a:r>
                    </a:p>
                  </a:txBody>
                  <a:tcPr marL="243840" marR="0" marT="0" marB="0" anchor="ctr">
                    <a:lnL w="12700" cmpd="sng">
                      <a:noFill/>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3060">
                <a:tc>
                  <a:txBody>
                    <a:bodyPr/>
                    <a:lstStyle/>
                    <a:p>
                      <a:r>
                        <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Content Management</a:t>
                      </a:r>
                    </a:p>
                  </a:txBody>
                  <a:tcPr marL="243840" marR="0" marT="0" marB="0" anchor="ctr">
                    <a:lnL w="12700" cmpd="sng">
                      <a:noFill/>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9525" cap="flat" cmpd="sng" algn="ctr">
                      <a:solidFill>
                        <a:schemeClr val="accent5"/>
                      </a:solidFill>
                      <a:prstDash val="solid"/>
                      <a:round/>
                      <a:headEnd type="none" w="med" len="med"/>
                      <a:tailEnd type="none" w="med" len="med"/>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0" marR="0" marT="0" marB="0" anchor="ctr">
                    <a:lnL w="9525" cap="flat" cmpd="sng" algn="ctr">
                      <a:solidFill>
                        <a:schemeClr val="accent5"/>
                      </a:solid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21005">
                <a:tc>
                  <a:txBody>
                    <a:bodyPr/>
                    <a:lstStyle/>
                    <a:p>
                      <a:endParaRPr lang="en-US" sz="1065"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a:txBody>
                  <a:tcPr marL="243840" marR="0" marT="0" marB="0" anchor="ctr">
                    <a:lnL w="12700" cmpd="sng">
                      <a:noFill/>
                    </a:lnL>
                    <a:lnR w="9525" cap="flat" cmpd="sng" algn="ctr">
                      <a:solidFill>
                        <a:schemeClr val="accent1"/>
                      </a:solidFill>
                      <a:prstDash val="solid"/>
                      <a:round/>
                      <a:headEnd type="none" w="med" len="med"/>
                      <a:tailEnd type="none" w="med" len="med"/>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3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$500</a:t>
                      </a:r>
                    </a:p>
                  </a:txBody>
                  <a:tcPr marL="0" marR="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33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$1,000</a:t>
                      </a:r>
                    </a:p>
                  </a:txBody>
                  <a:tcPr marL="0" marR="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865" b="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$2,000</a:t>
                      </a:r>
                    </a:p>
                  </a:txBody>
                  <a:tcPr marL="0" marR="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33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$5,000</a:t>
                      </a:r>
                    </a:p>
                  </a:txBody>
                  <a:tcPr marL="0" marR="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1335" b="1"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$10,000</a:t>
                      </a:r>
                    </a:p>
                  </a:txBody>
                  <a:tcPr marL="0" marR="0" marT="0" marB="0" anchor="ctr">
                    <a:lnL w="9525" cap="flat" cmpd="sng" algn="ctr">
                      <a:solidFill>
                        <a:schemeClr val="accent1"/>
                      </a:solidFill>
                      <a:prstDash val="solid"/>
                      <a:round/>
                      <a:headEnd type="none" w="med" len="med"/>
                      <a:tailEnd type="none" w="med" len="med"/>
                    </a:lnL>
                    <a:lnR w="12700" cmpd="sng">
                      <a:noFill/>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8"/>
                  </a:ext>
                </a:extLst>
              </a:tr>
            </a:tbl>
          </a:graphicData>
        </a:graphic>
      </p:graphicFrame>
      <p:grpSp>
        <p:nvGrpSpPr>
          <p:cNvPr id="4" name="Group 3"/>
          <p:cNvGrpSpPr/>
          <p:nvPr/>
        </p:nvGrpSpPr>
        <p:grpSpPr>
          <a:xfrm>
            <a:off x="4497920" y="3512689"/>
            <a:ext cx="6186587" cy="1686763"/>
            <a:chOff x="3373440" y="2634517"/>
            <a:chExt cx="4639940" cy="1265072"/>
          </a:xfrm>
        </p:grpSpPr>
        <p:sp>
          <p:nvSpPr>
            <p:cNvPr id="8" name="Freeform 64"/>
            <p:cNvSpPr/>
            <p:nvPr/>
          </p:nvSpPr>
          <p:spPr bwMode="auto">
            <a:xfrm>
              <a:off x="3373440" y="2634517"/>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 name="Freeform 62"/>
            <p:cNvSpPr/>
            <p:nvPr/>
          </p:nvSpPr>
          <p:spPr bwMode="auto">
            <a:xfrm>
              <a:off x="3388455" y="2935783"/>
              <a:ext cx="79826" cy="80474"/>
            </a:xfrm>
            <a:custGeom>
              <a:avLst/>
              <a:gdLst>
                <a:gd name="T0" fmla="*/ 0 w 123"/>
                <a:gd name="T1" fmla="*/ 103 h 124"/>
                <a:gd name="T2" fmla="*/ 41 w 123"/>
                <a:gd name="T3" fmla="*/ 61 h 124"/>
                <a:gd name="T4" fmla="*/ 0 w 123"/>
                <a:gd name="T5" fmla="*/ 20 h 124"/>
                <a:gd name="T6" fmla="*/ 20 w 123"/>
                <a:gd name="T7" fmla="*/ 0 h 124"/>
                <a:gd name="T8" fmla="*/ 61 w 123"/>
                <a:gd name="T9" fmla="*/ 41 h 124"/>
                <a:gd name="T10" fmla="*/ 103 w 123"/>
                <a:gd name="T11" fmla="*/ 0 h 124"/>
                <a:gd name="T12" fmla="*/ 123 w 123"/>
                <a:gd name="T13" fmla="*/ 20 h 124"/>
                <a:gd name="T14" fmla="*/ 82 w 123"/>
                <a:gd name="T15" fmla="*/ 61 h 124"/>
                <a:gd name="T16" fmla="*/ 123 w 123"/>
                <a:gd name="T17" fmla="*/ 103 h 124"/>
                <a:gd name="T18" fmla="*/ 103 w 123"/>
                <a:gd name="T19" fmla="*/ 124 h 124"/>
                <a:gd name="T20" fmla="*/ 61 w 123"/>
                <a:gd name="T21" fmla="*/ 83 h 124"/>
                <a:gd name="T22" fmla="*/ 20 w 123"/>
                <a:gd name="T23" fmla="*/ 124 h 124"/>
                <a:gd name="T24" fmla="*/ 0 w 123"/>
                <a:gd name="T25"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4">
                  <a:moveTo>
                    <a:pt x="0" y="103"/>
                  </a:moveTo>
                  <a:lnTo>
                    <a:pt x="41" y="61"/>
                  </a:lnTo>
                  <a:lnTo>
                    <a:pt x="0" y="20"/>
                  </a:lnTo>
                  <a:lnTo>
                    <a:pt x="20" y="0"/>
                  </a:lnTo>
                  <a:lnTo>
                    <a:pt x="61" y="41"/>
                  </a:lnTo>
                  <a:lnTo>
                    <a:pt x="103" y="0"/>
                  </a:lnTo>
                  <a:lnTo>
                    <a:pt x="123" y="20"/>
                  </a:lnTo>
                  <a:lnTo>
                    <a:pt x="82" y="61"/>
                  </a:lnTo>
                  <a:lnTo>
                    <a:pt x="123" y="103"/>
                  </a:lnTo>
                  <a:lnTo>
                    <a:pt x="103" y="124"/>
                  </a:lnTo>
                  <a:lnTo>
                    <a:pt x="61" y="83"/>
                  </a:lnTo>
                  <a:lnTo>
                    <a:pt x="20" y="124"/>
                  </a:lnTo>
                  <a:lnTo>
                    <a:pt x="0" y="10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 name="Freeform 64"/>
            <p:cNvSpPr/>
            <p:nvPr/>
          </p:nvSpPr>
          <p:spPr bwMode="auto">
            <a:xfrm>
              <a:off x="4505961" y="2634517"/>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4" name="Freeform 64"/>
            <p:cNvSpPr/>
            <p:nvPr/>
          </p:nvSpPr>
          <p:spPr bwMode="auto">
            <a:xfrm>
              <a:off x="5638482" y="2634517"/>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5" name="Freeform 64"/>
            <p:cNvSpPr/>
            <p:nvPr/>
          </p:nvSpPr>
          <p:spPr bwMode="auto">
            <a:xfrm>
              <a:off x="6771003" y="2634517"/>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6" name="Freeform 64"/>
            <p:cNvSpPr/>
            <p:nvPr/>
          </p:nvSpPr>
          <p:spPr bwMode="auto">
            <a:xfrm>
              <a:off x="7903524" y="2634517"/>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7" name="Freeform 62"/>
            <p:cNvSpPr/>
            <p:nvPr/>
          </p:nvSpPr>
          <p:spPr bwMode="auto">
            <a:xfrm>
              <a:off x="4520976" y="2935783"/>
              <a:ext cx="79826" cy="80474"/>
            </a:xfrm>
            <a:custGeom>
              <a:avLst/>
              <a:gdLst>
                <a:gd name="T0" fmla="*/ 0 w 123"/>
                <a:gd name="T1" fmla="*/ 103 h 124"/>
                <a:gd name="T2" fmla="*/ 41 w 123"/>
                <a:gd name="T3" fmla="*/ 61 h 124"/>
                <a:gd name="T4" fmla="*/ 0 w 123"/>
                <a:gd name="T5" fmla="*/ 20 h 124"/>
                <a:gd name="T6" fmla="*/ 20 w 123"/>
                <a:gd name="T7" fmla="*/ 0 h 124"/>
                <a:gd name="T8" fmla="*/ 61 w 123"/>
                <a:gd name="T9" fmla="*/ 41 h 124"/>
                <a:gd name="T10" fmla="*/ 103 w 123"/>
                <a:gd name="T11" fmla="*/ 0 h 124"/>
                <a:gd name="T12" fmla="*/ 123 w 123"/>
                <a:gd name="T13" fmla="*/ 20 h 124"/>
                <a:gd name="T14" fmla="*/ 82 w 123"/>
                <a:gd name="T15" fmla="*/ 61 h 124"/>
                <a:gd name="T16" fmla="*/ 123 w 123"/>
                <a:gd name="T17" fmla="*/ 103 h 124"/>
                <a:gd name="T18" fmla="*/ 103 w 123"/>
                <a:gd name="T19" fmla="*/ 124 h 124"/>
                <a:gd name="T20" fmla="*/ 61 w 123"/>
                <a:gd name="T21" fmla="*/ 83 h 124"/>
                <a:gd name="T22" fmla="*/ 20 w 123"/>
                <a:gd name="T23" fmla="*/ 124 h 124"/>
                <a:gd name="T24" fmla="*/ 0 w 123"/>
                <a:gd name="T25"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4">
                  <a:moveTo>
                    <a:pt x="0" y="103"/>
                  </a:moveTo>
                  <a:lnTo>
                    <a:pt x="41" y="61"/>
                  </a:lnTo>
                  <a:lnTo>
                    <a:pt x="0" y="20"/>
                  </a:lnTo>
                  <a:lnTo>
                    <a:pt x="20" y="0"/>
                  </a:lnTo>
                  <a:lnTo>
                    <a:pt x="61" y="41"/>
                  </a:lnTo>
                  <a:lnTo>
                    <a:pt x="103" y="0"/>
                  </a:lnTo>
                  <a:lnTo>
                    <a:pt x="123" y="20"/>
                  </a:lnTo>
                  <a:lnTo>
                    <a:pt x="82" y="61"/>
                  </a:lnTo>
                  <a:lnTo>
                    <a:pt x="123" y="103"/>
                  </a:lnTo>
                  <a:lnTo>
                    <a:pt x="103" y="124"/>
                  </a:lnTo>
                  <a:lnTo>
                    <a:pt x="61" y="83"/>
                  </a:lnTo>
                  <a:lnTo>
                    <a:pt x="20" y="124"/>
                  </a:lnTo>
                  <a:lnTo>
                    <a:pt x="0" y="10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8" name="Freeform 62"/>
            <p:cNvSpPr/>
            <p:nvPr/>
          </p:nvSpPr>
          <p:spPr bwMode="auto">
            <a:xfrm>
              <a:off x="3388455" y="3230227"/>
              <a:ext cx="79826" cy="80474"/>
            </a:xfrm>
            <a:custGeom>
              <a:avLst/>
              <a:gdLst>
                <a:gd name="T0" fmla="*/ 0 w 123"/>
                <a:gd name="T1" fmla="*/ 103 h 124"/>
                <a:gd name="T2" fmla="*/ 41 w 123"/>
                <a:gd name="T3" fmla="*/ 61 h 124"/>
                <a:gd name="T4" fmla="*/ 0 w 123"/>
                <a:gd name="T5" fmla="*/ 20 h 124"/>
                <a:gd name="T6" fmla="*/ 20 w 123"/>
                <a:gd name="T7" fmla="*/ 0 h 124"/>
                <a:gd name="T8" fmla="*/ 61 w 123"/>
                <a:gd name="T9" fmla="*/ 41 h 124"/>
                <a:gd name="T10" fmla="*/ 103 w 123"/>
                <a:gd name="T11" fmla="*/ 0 h 124"/>
                <a:gd name="T12" fmla="*/ 123 w 123"/>
                <a:gd name="T13" fmla="*/ 20 h 124"/>
                <a:gd name="T14" fmla="*/ 82 w 123"/>
                <a:gd name="T15" fmla="*/ 61 h 124"/>
                <a:gd name="T16" fmla="*/ 123 w 123"/>
                <a:gd name="T17" fmla="*/ 103 h 124"/>
                <a:gd name="T18" fmla="*/ 103 w 123"/>
                <a:gd name="T19" fmla="*/ 124 h 124"/>
                <a:gd name="T20" fmla="*/ 61 w 123"/>
                <a:gd name="T21" fmla="*/ 83 h 124"/>
                <a:gd name="T22" fmla="*/ 20 w 123"/>
                <a:gd name="T23" fmla="*/ 124 h 124"/>
                <a:gd name="T24" fmla="*/ 0 w 123"/>
                <a:gd name="T25"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4">
                  <a:moveTo>
                    <a:pt x="0" y="103"/>
                  </a:moveTo>
                  <a:lnTo>
                    <a:pt x="41" y="61"/>
                  </a:lnTo>
                  <a:lnTo>
                    <a:pt x="0" y="20"/>
                  </a:lnTo>
                  <a:lnTo>
                    <a:pt x="20" y="0"/>
                  </a:lnTo>
                  <a:lnTo>
                    <a:pt x="61" y="41"/>
                  </a:lnTo>
                  <a:lnTo>
                    <a:pt x="103" y="0"/>
                  </a:lnTo>
                  <a:lnTo>
                    <a:pt x="123" y="20"/>
                  </a:lnTo>
                  <a:lnTo>
                    <a:pt x="82" y="61"/>
                  </a:lnTo>
                  <a:lnTo>
                    <a:pt x="123" y="103"/>
                  </a:lnTo>
                  <a:lnTo>
                    <a:pt x="103" y="124"/>
                  </a:lnTo>
                  <a:lnTo>
                    <a:pt x="61" y="83"/>
                  </a:lnTo>
                  <a:lnTo>
                    <a:pt x="20" y="124"/>
                  </a:lnTo>
                  <a:lnTo>
                    <a:pt x="0" y="10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9" name="Freeform 62"/>
            <p:cNvSpPr/>
            <p:nvPr/>
          </p:nvSpPr>
          <p:spPr bwMode="auto">
            <a:xfrm>
              <a:off x="3388455" y="3524671"/>
              <a:ext cx="79826" cy="80474"/>
            </a:xfrm>
            <a:custGeom>
              <a:avLst/>
              <a:gdLst>
                <a:gd name="T0" fmla="*/ 0 w 123"/>
                <a:gd name="T1" fmla="*/ 103 h 124"/>
                <a:gd name="T2" fmla="*/ 41 w 123"/>
                <a:gd name="T3" fmla="*/ 61 h 124"/>
                <a:gd name="T4" fmla="*/ 0 w 123"/>
                <a:gd name="T5" fmla="*/ 20 h 124"/>
                <a:gd name="T6" fmla="*/ 20 w 123"/>
                <a:gd name="T7" fmla="*/ 0 h 124"/>
                <a:gd name="T8" fmla="*/ 61 w 123"/>
                <a:gd name="T9" fmla="*/ 41 h 124"/>
                <a:gd name="T10" fmla="*/ 103 w 123"/>
                <a:gd name="T11" fmla="*/ 0 h 124"/>
                <a:gd name="T12" fmla="*/ 123 w 123"/>
                <a:gd name="T13" fmla="*/ 20 h 124"/>
                <a:gd name="T14" fmla="*/ 82 w 123"/>
                <a:gd name="T15" fmla="*/ 61 h 124"/>
                <a:gd name="T16" fmla="*/ 123 w 123"/>
                <a:gd name="T17" fmla="*/ 103 h 124"/>
                <a:gd name="T18" fmla="*/ 103 w 123"/>
                <a:gd name="T19" fmla="*/ 124 h 124"/>
                <a:gd name="T20" fmla="*/ 61 w 123"/>
                <a:gd name="T21" fmla="*/ 83 h 124"/>
                <a:gd name="T22" fmla="*/ 20 w 123"/>
                <a:gd name="T23" fmla="*/ 124 h 124"/>
                <a:gd name="T24" fmla="*/ 0 w 123"/>
                <a:gd name="T25"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4">
                  <a:moveTo>
                    <a:pt x="0" y="103"/>
                  </a:moveTo>
                  <a:lnTo>
                    <a:pt x="41" y="61"/>
                  </a:lnTo>
                  <a:lnTo>
                    <a:pt x="0" y="20"/>
                  </a:lnTo>
                  <a:lnTo>
                    <a:pt x="20" y="0"/>
                  </a:lnTo>
                  <a:lnTo>
                    <a:pt x="61" y="41"/>
                  </a:lnTo>
                  <a:lnTo>
                    <a:pt x="103" y="0"/>
                  </a:lnTo>
                  <a:lnTo>
                    <a:pt x="123" y="20"/>
                  </a:lnTo>
                  <a:lnTo>
                    <a:pt x="82" y="61"/>
                  </a:lnTo>
                  <a:lnTo>
                    <a:pt x="123" y="103"/>
                  </a:lnTo>
                  <a:lnTo>
                    <a:pt x="103" y="124"/>
                  </a:lnTo>
                  <a:lnTo>
                    <a:pt x="61" y="83"/>
                  </a:lnTo>
                  <a:lnTo>
                    <a:pt x="20" y="124"/>
                  </a:lnTo>
                  <a:lnTo>
                    <a:pt x="0" y="10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0" name="Freeform 62"/>
            <p:cNvSpPr/>
            <p:nvPr/>
          </p:nvSpPr>
          <p:spPr bwMode="auto">
            <a:xfrm>
              <a:off x="3388455" y="3819115"/>
              <a:ext cx="79826" cy="80474"/>
            </a:xfrm>
            <a:custGeom>
              <a:avLst/>
              <a:gdLst>
                <a:gd name="T0" fmla="*/ 0 w 123"/>
                <a:gd name="T1" fmla="*/ 103 h 124"/>
                <a:gd name="T2" fmla="*/ 41 w 123"/>
                <a:gd name="T3" fmla="*/ 61 h 124"/>
                <a:gd name="T4" fmla="*/ 0 w 123"/>
                <a:gd name="T5" fmla="*/ 20 h 124"/>
                <a:gd name="T6" fmla="*/ 20 w 123"/>
                <a:gd name="T7" fmla="*/ 0 h 124"/>
                <a:gd name="T8" fmla="*/ 61 w 123"/>
                <a:gd name="T9" fmla="*/ 41 h 124"/>
                <a:gd name="T10" fmla="*/ 103 w 123"/>
                <a:gd name="T11" fmla="*/ 0 h 124"/>
                <a:gd name="T12" fmla="*/ 123 w 123"/>
                <a:gd name="T13" fmla="*/ 20 h 124"/>
                <a:gd name="T14" fmla="*/ 82 w 123"/>
                <a:gd name="T15" fmla="*/ 61 h 124"/>
                <a:gd name="T16" fmla="*/ 123 w 123"/>
                <a:gd name="T17" fmla="*/ 103 h 124"/>
                <a:gd name="T18" fmla="*/ 103 w 123"/>
                <a:gd name="T19" fmla="*/ 124 h 124"/>
                <a:gd name="T20" fmla="*/ 61 w 123"/>
                <a:gd name="T21" fmla="*/ 83 h 124"/>
                <a:gd name="T22" fmla="*/ 20 w 123"/>
                <a:gd name="T23" fmla="*/ 124 h 124"/>
                <a:gd name="T24" fmla="*/ 0 w 123"/>
                <a:gd name="T25"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4">
                  <a:moveTo>
                    <a:pt x="0" y="103"/>
                  </a:moveTo>
                  <a:lnTo>
                    <a:pt x="41" y="61"/>
                  </a:lnTo>
                  <a:lnTo>
                    <a:pt x="0" y="20"/>
                  </a:lnTo>
                  <a:lnTo>
                    <a:pt x="20" y="0"/>
                  </a:lnTo>
                  <a:lnTo>
                    <a:pt x="61" y="41"/>
                  </a:lnTo>
                  <a:lnTo>
                    <a:pt x="103" y="0"/>
                  </a:lnTo>
                  <a:lnTo>
                    <a:pt x="123" y="20"/>
                  </a:lnTo>
                  <a:lnTo>
                    <a:pt x="82" y="61"/>
                  </a:lnTo>
                  <a:lnTo>
                    <a:pt x="123" y="103"/>
                  </a:lnTo>
                  <a:lnTo>
                    <a:pt x="103" y="124"/>
                  </a:lnTo>
                  <a:lnTo>
                    <a:pt x="61" y="83"/>
                  </a:lnTo>
                  <a:lnTo>
                    <a:pt x="20" y="124"/>
                  </a:lnTo>
                  <a:lnTo>
                    <a:pt x="0" y="10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2" name="Freeform 62"/>
            <p:cNvSpPr/>
            <p:nvPr/>
          </p:nvSpPr>
          <p:spPr bwMode="auto">
            <a:xfrm>
              <a:off x="4520976" y="3812655"/>
              <a:ext cx="79826" cy="80474"/>
            </a:xfrm>
            <a:custGeom>
              <a:avLst/>
              <a:gdLst>
                <a:gd name="T0" fmla="*/ 0 w 123"/>
                <a:gd name="T1" fmla="*/ 103 h 124"/>
                <a:gd name="T2" fmla="*/ 41 w 123"/>
                <a:gd name="T3" fmla="*/ 61 h 124"/>
                <a:gd name="T4" fmla="*/ 0 w 123"/>
                <a:gd name="T5" fmla="*/ 20 h 124"/>
                <a:gd name="T6" fmla="*/ 20 w 123"/>
                <a:gd name="T7" fmla="*/ 0 h 124"/>
                <a:gd name="T8" fmla="*/ 61 w 123"/>
                <a:gd name="T9" fmla="*/ 41 h 124"/>
                <a:gd name="T10" fmla="*/ 103 w 123"/>
                <a:gd name="T11" fmla="*/ 0 h 124"/>
                <a:gd name="T12" fmla="*/ 123 w 123"/>
                <a:gd name="T13" fmla="*/ 20 h 124"/>
                <a:gd name="T14" fmla="*/ 82 w 123"/>
                <a:gd name="T15" fmla="*/ 61 h 124"/>
                <a:gd name="T16" fmla="*/ 123 w 123"/>
                <a:gd name="T17" fmla="*/ 103 h 124"/>
                <a:gd name="T18" fmla="*/ 103 w 123"/>
                <a:gd name="T19" fmla="*/ 124 h 124"/>
                <a:gd name="T20" fmla="*/ 61 w 123"/>
                <a:gd name="T21" fmla="*/ 83 h 124"/>
                <a:gd name="T22" fmla="*/ 20 w 123"/>
                <a:gd name="T23" fmla="*/ 124 h 124"/>
                <a:gd name="T24" fmla="*/ 0 w 123"/>
                <a:gd name="T25"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4">
                  <a:moveTo>
                    <a:pt x="0" y="103"/>
                  </a:moveTo>
                  <a:lnTo>
                    <a:pt x="41" y="61"/>
                  </a:lnTo>
                  <a:lnTo>
                    <a:pt x="0" y="20"/>
                  </a:lnTo>
                  <a:lnTo>
                    <a:pt x="20" y="0"/>
                  </a:lnTo>
                  <a:lnTo>
                    <a:pt x="61" y="41"/>
                  </a:lnTo>
                  <a:lnTo>
                    <a:pt x="103" y="0"/>
                  </a:lnTo>
                  <a:lnTo>
                    <a:pt x="123" y="20"/>
                  </a:lnTo>
                  <a:lnTo>
                    <a:pt x="82" y="61"/>
                  </a:lnTo>
                  <a:lnTo>
                    <a:pt x="123" y="103"/>
                  </a:lnTo>
                  <a:lnTo>
                    <a:pt x="103" y="124"/>
                  </a:lnTo>
                  <a:lnTo>
                    <a:pt x="61" y="83"/>
                  </a:lnTo>
                  <a:lnTo>
                    <a:pt x="20" y="124"/>
                  </a:lnTo>
                  <a:lnTo>
                    <a:pt x="0" y="10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3" name="Freeform 62"/>
            <p:cNvSpPr/>
            <p:nvPr/>
          </p:nvSpPr>
          <p:spPr bwMode="auto">
            <a:xfrm>
              <a:off x="4520976" y="3522431"/>
              <a:ext cx="79826" cy="80474"/>
            </a:xfrm>
            <a:custGeom>
              <a:avLst/>
              <a:gdLst>
                <a:gd name="T0" fmla="*/ 0 w 123"/>
                <a:gd name="T1" fmla="*/ 103 h 124"/>
                <a:gd name="T2" fmla="*/ 41 w 123"/>
                <a:gd name="T3" fmla="*/ 61 h 124"/>
                <a:gd name="T4" fmla="*/ 0 w 123"/>
                <a:gd name="T5" fmla="*/ 20 h 124"/>
                <a:gd name="T6" fmla="*/ 20 w 123"/>
                <a:gd name="T7" fmla="*/ 0 h 124"/>
                <a:gd name="T8" fmla="*/ 61 w 123"/>
                <a:gd name="T9" fmla="*/ 41 h 124"/>
                <a:gd name="T10" fmla="*/ 103 w 123"/>
                <a:gd name="T11" fmla="*/ 0 h 124"/>
                <a:gd name="T12" fmla="*/ 123 w 123"/>
                <a:gd name="T13" fmla="*/ 20 h 124"/>
                <a:gd name="T14" fmla="*/ 82 w 123"/>
                <a:gd name="T15" fmla="*/ 61 h 124"/>
                <a:gd name="T16" fmla="*/ 123 w 123"/>
                <a:gd name="T17" fmla="*/ 103 h 124"/>
                <a:gd name="T18" fmla="*/ 103 w 123"/>
                <a:gd name="T19" fmla="*/ 124 h 124"/>
                <a:gd name="T20" fmla="*/ 61 w 123"/>
                <a:gd name="T21" fmla="*/ 83 h 124"/>
                <a:gd name="T22" fmla="*/ 20 w 123"/>
                <a:gd name="T23" fmla="*/ 124 h 124"/>
                <a:gd name="T24" fmla="*/ 0 w 123"/>
                <a:gd name="T25"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4">
                  <a:moveTo>
                    <a:pt x="0" y="103"/>
                  </a:moveTo>
                  <a:lnTo>
                    <a:pt x="41" y="61"/>
                  </a:lnTo>
                  <a:lnTo>
                    <a:pt x="0" y="20"/>
                  </a:lnTo>
                  <a:lnTo>
                    <a:pt x="20" y="0"/>
                  </a:lnTo>
                  <a:lnTo>
                    <a:pt x="61" y="41"/>
                  </a:lnTo>
                  <a:lnTo>
                    <a:pt x="103" y="0"/>
                  </a:lnTo>
                  <a:lnTo>
                    <a:pt x="123" y="20"/>
                  </a:lnTo>
                  <a:lnTo>
                    <a:pt x="82" y="61"/>
                  </a:lnTo>
                  <a:lnTo>
                    <a:pt x="123" y="103"/>
                  </a:lnTo>
                  <a:lnTo>
                    <a:pt x="103" y="124"/>
                  </a:lnTo>
                  <a:lnTo>
                    <a:pt x="61" y="83"/>
                  </a:lnTo>
                  <a:lnTo>
                    <a:pt x="20" y="124"/>
                  </a:lnTo>
                  <a:lnTo>
                    <a:pt x="0" y="10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 name="Freeform 64"/>
            <p:cNvSpPr/>
            <p:nvPr/>
          </p:nvSpPr>
          <p:spPr bwMode="auto">
            <a:xfrm>
              <a:off x="4505961" y="3231535"/>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5" name="Freeform 64"/>
            <p:cNvSpPr/>
            <p:nvPr/>
          </p:nvSpPr>
          <p:spPr bwMode="auto">
            <a:xfrm>
              <a:off x="5638482" y="3801613"/>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6" name="Freeform 64"/>
            <p:cNvSpPr/>
            <p:nvPr/>
          </p:nvSpPr>
          <p:spPr bwMode="auto">
            <a:xfrm>
              <a:off x="6771003" y="3801613"/>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7" name="Freeform 64"/>
            <p:cNvSpPr/>
            <p:nvPr/>
          </p:nvSpPr>
          <p:spPr bwMode="auto">
            <a:xfrm>
              <a:off x="7903524" y="3801613"/>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8" name="Freeform 64"/>
            <p:cNvSpPr/>
            <p:nvPr/>
          </p:nvSpPr>
          <p:spPr bwMode="auto">
            <a:xfrm>
              <a:off x="5638482" y="3511389"/>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9" name="Freeform 64"/>
            <p:cNvSpPr/>
            <p:nvPr/>
          </p:nvSpPr>
          <p:spPr bwMode="auto">
            <a:xfrm>
              <a:off x="6771003" y="3511389"/>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0" name="Freeform 64"/>
            <p:cNvSpPr/>
            <p:nvPr/>
          </p:nvSpPr>
          <p:spPr bwMode="auto">
            <a:xfrm>
              <a:off x="7903524" y="3511389"/>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1" name="Freeform 64"/>
            <p:cNvSpPr/>
            <p:nvPr/>
          </p:nvSpPr>
          <p:spPr bwMode="auto">
            <a:xfrm>
              <a:off x="5638482" y="3219185"/>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2" name="Freeform 64"/>
            <p:cNvSpPr/>
            <p:nvPr/>
          </p:nvSpPr>
          <p:spPr bwMode="auto">
            <a:xfrm>
              <a:off x="6771003" y="3219185"/>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3" name="Freeform 64"/>
            <p:cNvSpPr/>
            <p:nvPr/>
          </p:nvSpPr>
          <p:spPr bwMode="auto">
            <a:xfrm>
              <a:off x="7903524" y="3219185"/>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5" name="Freeform 64"/>
            <p:cNvSpPr/>
            <p:nvPr/>
          </p:nvSpPr>
          <p:spPr bwMode="auto">
            <a:xfrm>
              <a:off x="5638482" y="2924741"/>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6" name="Freeform 64"/>
            <p:cNvSpPr/>
            <p:nvPr/>
          </p:nvSpPr>
          <p:spPr bwMode="auto">
            <a:xfrm>
              <a:off x="6771003" y="2924741"/>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7" name="Freeform 64"/>
            <p:cNvSpPr/>
            <p:nvPr/>
          </p:nvSpPr>
          <p:spPr bwMode="auto">
            <a:xfrm>
              <a:off x="7903524" y="2924741"/>
              <a:ext cx="109856" cy="90208"/>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1"/>
            </a:solidFill>
            <a:ln>
              <a:no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34" name="Group 6_1">
            <a:extLst>
              <a:ext uri="{FF2B5EF4-FFF2-40B4-BE49-F238E27FC236}">
                <a16:creationId xmlns:a16="http://schemas.microsoft.com/office/drawing/2014/main" id="{97E93F91-50DF-460D-BF7F-A943792E5113}"/>
              </a:ext>
            </a:extLst>
          </p:cNvPr>
          <p:cNvGrpSpPr/>
          <p:nvPr/>
        </p:nvGrpSpPr>
        <p:grpSpPr>
          <a:xfrm>
            <a:off x="-2" y="303282"/>
            <a:ext cx="5294506" cy="707886"/>
            <a:chOff x="-2" y="303282"/>
            <a:chExt cx="5294506" cy="707886"/>
          </a:xfrm>
        </p:grpSpPr>
        <p:sp>
          <p:nvSpPr>
            <p:cNvPr id="38" name="矩形 37">
              <a:extLst>
                <a:ext uri="{FF2B5EF4-FFF2-40B4-BE49-F238E27FC236}">
                  <a16:creationId xmlns:a16="http://schemas.microsoft.com/office/drawing/2014/main" id="{CF9DA393-6DB5-4090-9B0A-0739EF76C0FB}"/>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9" name="文本框 38">
              <a:extLst>
                <a:ext uri="{FF2B5EF4-FFF2-40B4-BE49-F238E27FC236}">
                  <a16:creationId xmlns:a16="http://schemas.microsoft.com/office/drawing/2014/main" id="{60BFE636-CAEB-42B9-BA2B-929C83CD0CC8}"/>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工作回顾</a:t>
              </a:r>
            </a:p>
          </p:txBody>
        </p:sp>
      </p:grpSp>
      <p:pic>
        <p:nvPicPr>
          <p:cNvPr id="2" name="图片 1">
            <a:extLst>
              <a:ext uri="{FF2B5EF4-FFF2-40B4-BE49-F238E27FC236}">
                <a16:creationId xmlns:a16="http://schemas.microsoft.com/office/drawing/2014/main" id="{692AA1E0-D3BD-4002-A006-D3A9A397BA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nvGraphicFramePr>
        <p:xfrm>
          <a:off x="3186132" y="1938867"/>
          <a:ext cx="8222697" cy="3067756"/>
        </p:xfrm>
        <a:graphic>
          <a:graphicData uri="http://schemas.openxmlformats.org/drawingml/2006/chart">
            <c:chart xmlns:c="http://schemas.openxmlformats.org/drawingml/2006/chart" xmlns:r="http://schemas.openxmlformats.org/officeDocument/2006/relationships" r:id="rId3"/>
          </a:graphicData>
        </a:graphic>
      </p:graphicFrame>
      <p:sp>
        <p:nvSpPr>
          <p:cNvPr id="9" name="Right Arrow 8"/>
          <p:cNvSpPr/>
          <p:nvPr/>
        </p:nvSpPr>
        <p:spPr>
          <a:xfrm>
            <a:off x="2071559" y="3888667"/>
            <a:ext cx="8178751" cy="818921"/>
          </a:xfrm>
          <a:prstGeom prst="rightArrow">
            <a:avLst>
              <a:gd name="adj1" fmla="val 69500"/>
              <a:gd name="adj2" fmla="val 507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 name="Right Arrow 7"/>
          <p:cNvSpPr/>
          <p:nvPr/>
        </p:nvSpPr>
        <p:spPr>
          <a:xfrm>
            <a:off x="2071561" y="3278967"/>
            <a:ext cx="6404416" cy="818921"/>
          </a:xfrm>
          <a:prstGeom prst="rightArrow">
            <a:avLst>
              <a:gd name="adj1" fmla="val 69500"/>
              <a:gd name="adj2" fmla="val 507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 name="Right Arrow 6"/>
          <p:cNvSpPr/>
          <p:nvPr/>
        </p:nvSpPr>
        <p:spPr>
          <a:xfrm>
            <a:off x="2071559" y="2669267"/>
            <a:ext cx="5317299" cy="818921"/>
          </a:xfrm>
          <a:prstGeom prst="rightArrow">
            <a:avLst>
              <a:gd name="adj1" fmla="val 69500"/>
              <a:gd name="adj2" fmla="val 507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 name="Right Arrow 4"/>
          <p:cNvSpPr/>
          <p:nvPr/>
        </p:nvSpPr>
        <p:spPr>
          <a:xfrm>
            <a:off x="2071559" y="2059567"/>
            <a:ext cx="3539299" cy="818921"/>
          </a:xfrm>
          <a:prstGeom prst="rightArrow">
            <a:avLst>
              <a:gd name="adj1" fmla="val 69500"/>
              <a:gd name="adj2" fmla="val 5075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 name="TextBox 11"/>
          <p:cNvSpPr txBox="1"/>
          <p:nvPr/>
        </p:nvSpPr>
        <p:spPr>
          <a:xfrm>
            <a:off x="3553844" y="2386953"/>
            <a:ext cx="854792" cy="163830"/>
          </a:xfrm>
          <a:prstGeom prst="rect">
            <a:avLst/>
          </a:prstGeom>
          <a:noFill/>
        </p:spPr>
        <p:txBody>
          <a:bodyPr wrap="square" lIns="0" tIns="0" rIns="0" bIns="0" rtlCol="0">
            <a:spAutoFit/>
          </a:bodyPr>
          <a:lstStyle/>
          <a:p>
            <a:r>
              <a:rPr lang="en-US" sz="1065"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January</a:t>
            </a:r>
          </a:p>
        </p:txBody>
      </p:sp>
      <p:sp>
        <p:nvSpPr>
          <p:cNvPr id="13" name="TextBox 12"/>
          <p:cNvSpPr txBox="1"/>
          <p:nvPr/>
        </p:nvSpPr>
        <p:spPr>
          <a:xfrm>
            <a:off x="4611000" y="2304880"/>
            <a:ext cx="622747" cy="328551"/>
          </a:xfrm>
          <a:prstGeom prst="rect">
            <a:avLst/>
          </a:prstGeom>
          <a:noFill/>
        </p:spPr>
        <p:txBody>
          <a:bodyPr wrap="square" lIns="0" tIns="0" rIns="0" bIns="0" rtlCol="0">
            <a:spAutoFit/>
          </a:bodyPr>
          <a:lstStyle/>
          <a:p>
            <a:pPr algn="r"/>
            <a:r>
              <a:rPr lang="en-US" sz="213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13%</a:t>
            </a:r>
          </a:p>
        </p:txBody>
      </p:sp>
      <p:sp>
        <p:nvSpPr>
          <p:cNvPr id="14" name="TextBox 13"/>
          <p:cNvSpPr txBox="1"/>
          <p:nvPr/>
        </p:nvSpPr>
        <p:spPr>
          <a:xfrm>
            <a:off x="3553844" y="2996653"/>
            <a:ext cx="854792" cy="163830"/>
          </a:xfrm>
          <a:prstGeom prst="rect">
            <a:avLst/>
          </a:prstGeom>
          <a:noFill/>
        </p:spPr>
        <p:txBody>
          <a:bodyPr wrap="square" lIns="0" tIns="0" rIns="0" bIns="0" rtlCol="0">
            <a:spAutoFit/>
          </a:bodyPr>
          <a:lstStyle/>
          <a:p>
            <a:r>
              <a:rPr lang="en-US" sz="1065"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February</a:t>
            </a:r>
          </a:p>
        </p:txBody>
      </p:sp>
      <p:sp>
        <p:nvSpPr>
          <p:cNvPr id="15" name="TextBox 14"/>
          <p:cNvSpPr txBox="1"/>
          <p:nvPr/>
        </p:nvSpPr>
        <p:spPr>
          <a:xfrm>
            <a:off x="6369516" y="2914580"/>
            <a:ext cx="622747" cy="328551"/>
          </a:xfrm>
          <a:prstGeom prst="rect">
            <a:avLst/>
          </a:prstGeom>
          <a:noFill/>
        </p:spPr>
        <p:txBody>
          <a:bodyPr wrap="square" lIns="0" tIns="0" rIns="0" bIns="0" rtlCol="0">
            <a:spAutoFit/>
          </a:bodyPr>
          <a:lstStyle/>
          <a:p>
            <a:pPr algn="r"/>
            <a:r>
              <a:rPr lang="en-US" sz="213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22%</a:t>
            </a:r>
          </a:p>
        </p:txBody>
      </p:sp>
      <p:sp>
        <p:nvSpPr>
          <p:cNvPr id="16" name="TextBox 15"/>
          <p:cNvSpPr txBox="1"/>
          <p:nvPr/>
        </p:nvSpPr>
        <p:spPr>
          <a:xfrm>
            <a:off x="3553844" y="3606353"/>
            <a:ext cx="854792" cy="163830"/>
          </a:xfrm>
          <a:prstGeom prst="rect">
            <a:avLst/>
          </a:prstGeom>
          <a:noFill/>
        </p:spPr>
        <p:txBody>
          <a:bodyPr wrap="square" lIns="0" tIns="0" rIns="0" bIns="0" rtlCol="0">
            <a:spAutoFit/>
          </a:bodyPr>
          <a:lstStyle/>
          <a:p>
            <a:r>
              <a:rPr lang="en-US" sz="1065"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march</a:t>
            </a:r>
          </a:p>
        </p:txBody>
      </p:sp>
      <p:sp>
        <p:nvSpPr>
          <p:cNvPr id="17" name="TextBox 16"/>
          <p:cNvSpPr txBox="1"/>
          <p:nvPr/>
        </p:nvSpPr>
        <p:spPr>
          <a:xfrm>
            <a:off x="7485081" y="3524280"/>
            <a:ext cx="622747" cy="328551"/>
          </a:xfrm>
          <a:prstGeom prst="rect">
            <a:avLst/>
          </a:prstGeom>
          <a:noFill/>
        </p:spPr>
        <p:txBody>
          <a:bodyPr wrap="square" lIns="0" tIns="0" rIns="0" bIns="0" rtlCol="0">
            <a:spAutoFit/>
          </a:bodyPr>
          <a:lstStyle/>
          <a:p>
            <a:pPr algn="r"/>
            <a:r>
              <a:rPr lang="en-US" sz="213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27%</a:t>
            </a:r>
          </a:p>
        </p:txBody>
      </p:sp>
      <p:sp>
        <p:nvSpPr>
          <p:cNvPr id="18" name="TextBox 17"/>
          <p:cNvSpPr txBox="1"/>
          <p:nvPr/>
        </p:nvSpPr>
        <p:spPr>
          <a:xfrm>
            <a:off x="3553844" y="4216053"/>
            <a:ext cx="854792" cy="163830"/>
          </a:xfrm>
          <a:prstGeom prst="rect">
            <a:avLst/>
          </a:prstGeom>
          <a:noFill/>
        </p:spPr>
        <p:txBody>
          <a:bodyPr wrap="square" lIns="0" tIns="0" rIns="0" bIns="0" rtlCol="0">
            <a:spAutoFit/>
          </a:bodyPr>
          <a:lstStyle/>
          <a:p>
            <a:r>
              <a:rPr lang="en-US" sz="1065"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April</a:t>
            </a:r>
          </a:p>
        </p:txBody>
      </p:sp>
      <p:sp>
        <p:nvSpPr>
          <p:cNvPr id="19" name="TextBox 18"/>
          <p:cNvSpPr txBox="1"/>
          <p:nvPr/>
        </p:nvSpPr>
        <p:spPr>
          <a:xfrm>
            <a:off x="9287123" y="4133980"/>
            <a:ext cx="622747" cy="328551"/>
          </a:xfrm>
          <a:prstGeom prst="rect">
            <a:avLst/>
          </a:prstGeom>
          <a:noFill/>
        </p:spPr>
        <p:txBody>
          <a:bodyPr wrap="square" lIns="0" tIns="0" rIns="0" bIns="0" rtlCol="0">
            <a:spAutoFit/>
          </a:bodyPr>
          <a:lstStyle/>
          <a:p>
            <a:r>
              <a:rPr lang="en-US" sz="213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36%</a:t>
            </a:r>
          </a:p>
        </p:txBody>
      </p:sp>
      <p:sp>
        <p:nvSpPr>
          <p:cNvPr id="44" name="Oval 43"/>
          <p:cNvSpPr/>
          <p:nvPr/>
        </p:nvSpPr>
        <p:spPr>
          <a:xfrm>
            <a:off x="791633" y="2073887"/>
            <a:ext cx="2559847" cy="2559847"/>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5" name="TextBox 44"/>
          <p:cNvSpPr txBox="1"/>
          <p:nvPr/>
        </p:nvSpPr>
        <p:spPr>
          <a:xfrm>
            <a:off x="1084933" y="2450329"/>
            <a:ext cx="1973245" cy="369332"/>
          </a:xfrm>
          <a:prstGeom prst="rect">
            <a:avLst/>
          </a:prstGeom>
          <a:noFill/>
        </p:spPr>
        <p:txBody>
          <a:bodyPr wrap="square" lIns="0" tIns="0" rIns="0" bIns="0" rtlCol="0">
            <a:spAutoFit/>
          </a:bodyPr>
          <a:lstStyle/>
          <a:p>
            <a:pPr algn="ctr"/>
            <a:r>
              <a:rPr lang="en-US" sz="24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6.7%</a:t>
            </a:r>
          </a:p>
        </p:txBody>
      </p:sp>
      <p:sp>
        <p:nvSpPr>
          <p:cNvPr id="46" name="TextBox 45"/>
          <p:cNvSpPr txBox="1"/>
          <p:nvPr/>
        </p:nvSpPr>
        <p:spPr>
          <a:xfrm>
            <a:off x="1082412" y="3263448"/>
            <a:ext cx="1978288" cy="704232"/>
          </a:xfrm>
          <a:prstGeom prst="rect">
            <a:avLst/>
          </a:prstGeom>
          <a:noFill/>
        </p:spPr>
        <p:txBody>
          <a:bodyPr wrap="square" lIns="0" tIns="0" rIns="0" bIns="0" rtlCol="0">
            <a:spAutoFit/>
          </a:bodyPr>
          <a:lstStyle/>
          <a:p>
            <a:pPr algn="ctr">
              <a:lnSpc>
                <a:spcPts val="1400"/>
              </a:lnSpc>
              <a:spcAft>
                <a:spcPts val="600"/>
              </a:spcAft>
            </a:pP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eda</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nt</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totamer</a:t>
            </a:r>
            <a:r>
              <a:rPr lang="en-US" sz="10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rem.</a:t>
            </a:r>
          </a:p>
        </p:txBody>
      </p:sp>
      <p:sp>
        <p:nvSpPr>
          <p:cNvPr id="47" name="TextBox 46"/>
          <p:cNvSpPr txBox="1"/>
          <p:nvPr/>
        </p:nvSpPr>
        <p:spPr>
          <a:xfrm>
            <a:off x="1082464" y="2915197"/>
            <a:ext cx="1978184" cy="208327"/>
          </a:xfrm>
          <a:prstGeom prst="rect">
            <a:avLst/>
          </a:prstGeom>
          <a:noFill/>
        </p:spPr>
        <p:txBody>
          <a:bodyPr wrap="square" lIns="0" tIns="0" rIns="0" bIns="0" rtlCol="0">
            <a:spAutoFit/>
          </a:bodyPr>
          <a:lstStyle/>
          <a:p>
            <a:pPr algn="ctr">
              <a:lnSpc>
                <a:spcPts val="1700"/>
              </a:lnSpc>
              <a:spcAft>
                <a:spcPts val="600"/>
              </a:spcAft>
            </a:pPr>
            <a:r>
              <a:rPr lang="en-US" sz="1335"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Growth in 2015</a:t>
            </a:r>
          </a:p>
        </p:txBody>
      </p:sp>
      <p:sp>
        <p:nvSpPr>
          <p:cNvPr id="48" name="TextBox 47"/>
          <p:cNvSpPr txBox="1"/>
          <p:nvPr/>
        </p:nvSpPr>
        <p:spPr>
          <a:xfrm>
            <a:off x="791635" y="5189231"/>
            <a:ext cx="10591800" cy="330200"/>
          </a:xfrm>
          <a:prstGeom prst="rect">
            <a:avLst/>
          </a:prstGeom>
          <a:noFill/>
        </p:spPr>
        <p:txBody>
          <a:bodyPr wrap="square" lIns="0" tIns="0" rIns="0" bIns="0" rtlCol="0">
            <a:spAutoFit/>
          </a:bodyPr>
          <a:lstStyle/>
          <a:p>
            <a:pPr algn="ctr">
              <a:lnSpc>
                <a:spcPts val="1300"/>
              </a:lnSpc>
              <a:spcAft>
                <a:spcPts val="12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lauda</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totam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rem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aperiam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eaque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ipsa</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quae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ab</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illo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inventore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very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et quasi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architecto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beatae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dicta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sunt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explicabo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Sed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veitae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kerol</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betut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architecto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beatae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a:t>
            </a:r>
          </a:p>
        </p:txBody>
      </p:sp>
      <p:grpSp>
        <p:nvGrpSpPr>
          <p:cNvPr id="22" name="Group 6_1">
            <a:extLst>
              <a:ext uri="{FF2B5EF4-FFF2-40B4-BE49-F238E27FC236}">
                <a16:creationId xmlns:a16="http://schemas.microsoft.com/office/drawing/2014/main" id="{3A5351CD-7EDE-48F9-9B72-C20155C9DD9F}"/>
              </a:ext>
            </a:extLst>
          </p:cNvPr>
          <p:cNvGrpSpPr/>
          <p:nvPr/>
        </p:nvGrpSpPr>
        <p:grpSpPr>
          <a:xfrm>
            <a:off x="-2" y="303282"/>
            <a:ext cx="5294506" cy="707886"/>
            <a:chOff x="-2" y="303282"/>
            <a:chExt cx="5294506" cy="707886"/>
          </a:xfrm>
        </p:grpSpPr>
        <p:sp>
          <p:nvSpPr>
            <p:cNvPr id="23" name="矩形 22">
              <a:extLst>
                <a:ext uri="{FF2B5EF4-FFF2-40B4-BE49-F238E27FC236}">
                  <a16:creationId xmlns:a16="http://schemas.microsoft.com/office/drawing/2014/main" id="{FE9B0E9C-789F-40EF-AD26-4621AFB45D1B}"/>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4" name="文本框 23">
              <a:extLst>
                <a:ext uri="{FF2B5EF4-FFF2-40B4-BE49-F238E27FC236}">
                  <a16:creationId xmlns:a16="http://schemas.microsoft.com/office/drawing/2014/main" id="{13483590-294B-4202-8685-4B47979DAFA5}"/>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工作回顾</a:t>
              </a:r>
            </a:p>
          </p:txBody>
        </p:sp>
      </p:grpSp>
      <p:pic>
        <p:nvPicPr>
          <p:cNvPr id="2" name="图片 1">
            <a:extLst>
              <a:ext uri="{FF2B5EF4-FFF2-40B4-BE49-F238E27FC236}">
                <a16:creationId xmlns:a16="http://schemas.microsoft.com/office/drawing/2014/main" id="{9C4C6633-4D99-45BC-9237-770E3546C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par>
                          <p:cTn id="47" fill="hold">
                            <p:stCondLst>
                              <p:cond delay="3000"/>
                            </p:stCondLst>
                            <p:childTnLst>
                              <p:par>
                                <p:cTn id="48" presetID="22" presetClass="entr" presetSubtype="8"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par>
                          <p:cTn id="59" fill="hold">
                            <p:stCondLst>
                              <p:cond delay="4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par>
                          <p:cTn id="63" fill="hold">
                            <p:stCondLst>
                              <p:cond delay="5000"/>
                            </p:stCondLst>
                            <p:childTnLst>
                              <p:par>
                                <p:cTn id="64" presetID="10" presetClass="entr" presetSubtype="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par>
                          <p:cTn id="67" fill="hold">
                            <p:stCondLst>
                              <p:cond delay="5500"/>
                            </p:stCondLst>
                            <p:childTnLst>
                              <p:par>
                                <p:cTn id="68" presetID="10"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par>
                          <p:cTn id="71" fill="hold">
                            <p:stCondLst>
                              <p:cond delay="6000"/>
                            </p:stCondLst>
                            <p:childTnLst>
                              <p:par>
                                <p:cTn id="72" presetID="10" presetClass="entr" presetSubtype="0"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9" grpId="0" bldLvl="0" animBg="1"/>
      <p:bldP spid="8" grpId="0" bldLvl="0" animBg="1"/>
      <p:bldP spid="7" grpId="0" bldLvl="0" animBg="1"/>
      <p:bldP spid="5" grpId="0" bldLvl="0" animBg="1"/>
      <p:bldP spid="12" grpId="0"/>
      <p:bldP spid="13" grpId="0"/>
      <p:bldP spid="14" grpId="0"/>
      <p:bldP spid="15" grpId="0"/>
      <p:bldP spid="16" grpId="0"/>
      <p:bldP spid="17" grpId="0"/>
      <p:bldP spid="18" grpId="0"/>
      <p:bldP spid="19" grpId="0"/>
      <p:bldP spid="44" grpId="0" bldLvl="0" animBg="1"/>
      <p:bldP spid="45" grpId="0"/>
      <p:bldP spid="46" grpId="0"/>
      <p:bldP spid="47"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p:cNvGrpSpPr/>
          <p:nvPr/>
        </p:nvGrpSpPr>
        <p:grpSpPr>
          <a:xfrm>
            <a:off x="3001940" y="1938035"/>
            <a:ext cx="2863632" cy="3770292"/>
            <a:chOff x="2251455" y="1453526"/>
            <a:chExt cx="2147724" cy="2827719"/>
          </a:xfrm>
        </p:grpSpPr>
        <p:sp>
          <p:nvSpPr>
            <p:cNvPr id="65" name="Rounded Rectangle 64"/>
            <p:cNvSpPr/>
            <p:nvPr/>
          </p:nvSpPr>
          <p:spPr>
            <a:xfrm>
              <a:off x="3263905" y="2286403"/>
              <a:ext cx="122825" cy="1994842"/>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6" name="Rounded Rectangle 65"/>
            <p:cNvSpPr/>
            <p:nvPr/>
          </p:nvSpPr>
          <p:spPr>
            <a:xfrm rot="18638012">
              <a:off x="3465912" y="3772852"/>
              <a:ext cx="122825" cy="559327"/>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7" name="Rounded Rectangle 66"/>
            <p:cNvSpPr/>
            <p:nvPr/>
          </p:nvSpPr>
          <p:spPr>
            <a:xfrm rot="2961988" flipH="1">
              <a:off x="3073088" y="3772851"/>
              <a:ext cx="122825" cy="559327"/>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7" name="Round Same Side Corner Rectangle 56"/>
            <p:cNvSpPr/>
            <p:nvPr/>
          </p:nvSpPr>
          <p:spPr>
            <a:xfrm rot="10800000">
              <a:off x="2320243" y="1524367"/>
              <a:ext cx="2010148" cy="1281432"/>
            </a:xfrm>
            <a:prstGeom prst="round2SameRect">
              <a:avLst>
                <a:gd name="adj1" fmla="val 8651"/>
                <a:gd name="adj2" fmla="val 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3" name="Rectangle 62"/>
            <p:cNvSpPr/>
            <p:nvPr/>
          </p:nvSpPr>
          <p:spPr>
            <a:xfrm>
              <a:off x="2251455" y="1453526"/>
              <a:ext cx="2147724" cy="1416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4" name="Round Same Side Corner Rectangle 63"/>
            <p:cNvSpPr/>
            <p:nvPr/>
          </p:nvSpPr>
          <p:spPr>
            <a:xfrm rot="10800000">
              <a:off x="2388557" y="1624517"/>
              <a:ext cx="1873522" cy="1103192"/>
            </a:xfrm>
            <a:prstGeom prst="round2SameRect">
              <a:avLst>
                <a:gd name="adj1" fmla="val 8651"/>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03" name="Group 102"/>
          <p:cNvGrpSpPr/>
          <p:nvPr/>
        </p:nvGrpSpPr>
        <p:grpSpPr>
          <a:xfrm>
            <a:off x="1018407" y="2262921"/>
            <a:ext cx="3091455" cy="3854405"/>
            <a:chOff x="763805" y="1583132"/>
            <a:chExt cx="2318591" cy="2890804"/>
          </a:xfrm>
          <a:solidFill>
            <a:schemeClr val="accent1"/>
          </a:solidFill>
        </p:grpSpPr>
        <p:sp>
          <p:nvSpPr>
            <p:cNvPr id="68" name="Rectangle 67"/>
            <p:cNvSpPr/>
            <p:nvPr/>
          </p:nvSpPr>
          <p:spPr>
            <a:xfrm rot="19738725" flipV="1">
              <a:off x="2188157" y="1976141"/>
              <a:ext cx="894239" cy="545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56" name="Group 55"/>
            <p:cNvGrpSpPr/>
            <p:nvPr/>
          </p:nvGrpSpPr>
          <p:grpSpPr>
            <a:xfrm>
              <a:off x="763805" y="1583132"/>
              <a:ext cx="1541131" cy="2890804"/>
              <a:chOff x="1482726" y="1941513"/>
              <a:chExt cx="1290638" cy="2420937"/>
            </a:xfrm>
            <a:grpFill/>
          </p:grpSpPr>
          <p:sp>
            <p:nvSpPr>
              <p:cNvPr id="3077" name="Freeform 5"/>
              <p:cNvSpPr/>
              <p:nvPr/>
            </p:nvSpPr>
            <p:spPr bwMode="auto">
              <a:xfrm>
                <a:off x="1482726" y="2428875"/>
                <a:ext cx="1290638" cy="1933575"/>
              </a:xfrm>
              <a:custGeom>
                <a:avLst/>
                <a:gdLst/>
                <a:ahLst/>
                <a:cxnLst>
                  <a:cxn ang="0">
                    <a:pos x="490" y="13"/>
                  </a:cxn>
                  <a:cxn ang="0">
                    <a:pos x="442" y="12"/>
                  </a:cxn>
                  <a:cxn ang="0">
                    <a:pos x="269" y="31"/>
                  </a:cxn>
                  <a:cxn ang="0">
                    <a:pos x="224" y="11"/>
                  </a:cxn>
                  <a:cxn ang="0">
                    <a:pos x="224" y="11"/>
                  </a:cxn>
                  <a:cxn ang="0">
                    <a:pos x="200" y="36"/>
                  </a:cxn>
                  <a:cxn ang="0">
                    <a:pos x="176" y="11"/>
                  </a:cxn>
                  <a:cxn ang="0">
                    <a:pos x="135" y="30"/>
                  </a:cxn>
                  <a:cxn ang="0">
                    <a:pos x="15" y="333"/>
                  </a:cxn>
                  <a:cxn ang="0">
                    <a:pos x="53" y="368"/>
                  </a:cxn>
                  <a:cxn ang="0">
                    <a:pos x="56" y="368"/>
                  </a:cxn>
                  <a:cxn ang="0">
                    <a:pos x="91" y="327"/>
                  </a:cxn>
                  <a:cxn ang="0">
                    <a:pos x="99" y="192"/>
                  </a:cxn>
                  <a:cxn ang="0">
                    <a:pos x="99" y="315"/>
                  </a:cxn>
                  <a:cxn ang="0">
                    <a:pos x="100" y="352"/>
                  </a:cxn>
                  <a:cxn ang="0">
                    <a:pos x="80" y="713"/>
                  </a:cxn>
                  <a:cxn ang="0">
                    <a:pos x="122" y="762"/>
                  </a:cxn>
                  <a:cxn ang="0">
                    <a:pos x="126" y="762"/>
                  </a:cxn>
                  <a:cxn ang="0">
                    <a:pos x="171" y="720"/>
                  </a:cxn>
                  <a:cxn ang="0">
                    <a:pos x="193" y="402"/>
                  </a:cxn>
                  <a:cxn ang="0">
                    <a:pos x="200" y="402"/>
                  </a:cxn>
                  <a:cxn ang="0">
                    <a:pos x="208" y="402"/>
                  </a:cxn>
                  <a:cxn ang="0">
                    <a:pos x="238" y="721"/>
                  </a:cxn>
                  <a:cxn ang="0">
                    <a:pos x="283" y="762"/>
                  </a:cxn>
                  <a:cxn ang="0">
                    <a:pos x="287" y="762"/>
                  </a:cxn>
                  <a:cxn ang="0">
                    <a:pos x="328" y="713"/>
                  </a:cxn>
                  <a:cxn ang="0">
                    <a:pos x="303" y="350"/>
                  </a:cxn>
                  <a:cxn ang="0">
                    <a:pos x="301" y="315"/>
                  </a:cxn>
                  <a:cxn ang="0">
                    <a:pos x="301" y="133"/>
                  </a:cxn>
                  <a:cxn ang="0">
                    <a:pos x="342" y="138"/>
                  </a:cxn>
                  <a:cxn ang="0">
                    <a:pos x="488" y="73"/>
                  </a:cxn>
                  <a:cxn ang="0">
                    <a:pos x="500" y="26"/>
                  </a:cxn>
                </a:cxnLst>
                <a:rect l="0" t="0" r="r" b="b"/>
                <a:pathLst>
                  <a:path w="507" h="762">
                    <a:moveTo>
                      <a:pt x="490" y="13"/>
                    </a:moveTo>
                    <a:cubicBezTo>
                      <a:pt x="477" y="1"/>
                      <a:pt x="456" y="0"/>
                      <a:pt x="442" y="12"/>
                    </a:cubicBezTo>
                    <a:cubicBezTo>
                      <a:pt x="369" y="67"/>
                      <a:pt x="343" y="79"/>
                      <a:pt x="269" y="31"/>
                    </a:cubicBezTo>
                    <a:cubicBezTo>
                      <a:pt x="263" y="27"/>
                      <a:pt x="237" y="14"/>
                      <a:pt x="224" y="11"/>
                    </a:cubicBezTo>
                    <a:cubicBezTo>
                      <a:pt x="224" y="11"/>
                      <a:pt x="224" y="11"/>
                      <a:pt x="224" y="11"/>
                    </a:cubicBezTo>
                    <a:cubicBezTo>
                      <a:pt x="200" y="36"/>
                      <a:pt x="200" y="36"/>
                      <a:pt x="200" y="36"/>
                    </a:cubicBezTo>
                    <a:cubicBezTo>
                      <a:pt x="176" y="11"/>
                      <a:pt x="176" y="11"/>
                      <a:pt x="176" y="11"/>
                    </a:cubicBezTo>
                    <a:cubicBezTo>
                      <a:pt x="164" y="14"/>
                      <a:pt x="137" y="28"/>
                      <a:pt x="135" y="30"/>
                    </a:cubicBezTo>
                    <a:cubicBezTo>
                      <a:pt x="64" y="73"/>
                      <a:pt x="0" y="140"/>
                      <a:pt x="15" y="333"/>
                    </a:cubicBezTo>
                    <a:cubicBezTo>
                      <a:pt x="17" y="353"/>
                      <a:pt x="33" y="368"/>
                      <a:pt x="53" y="368"/>
                    </a:cubicBezTo>
                    <a:cubicBezTo>
                      <a:pt x="54" y="368"/>
                      <a:pt x="55" y="368"/>
                      <a:pt x="56" y="368"/>
                    </a:cubicBezTo>
                    <a:cubicBezTo>
                      <a:pt x="77" y="367"/>
                      <a:pt x="93" y="348"/>
                      <a:pt x="91" y="327"/>
                    </a:cubicBezTo>
                    <a:cubicBezTo>
                      <a:pt x="87" y="267"/>
                      <a:pt x="90" y="224"/>
                      <a:pt x="99" y="192"/>
                    </a:cubicBezTo>
                    <a:cubicBezTo>
                      <a:pt x="99" y="315"/>
                      <a:pt x="99" y="315"/>
                      <a:pt x="99" y="315"/>
                    </a:cubicBezTo>
                    <a:cubicBezTo>
                      <a:pt x="99" y="328"/>
                      <a:pt x="99" y="319"/>
                      <a:pt x="100" y="352"/>
                    </a:cubicBezTo>
                    <a:cubicBezTo>
                      <a:pt x="80" y="713"/>
                      <a:pt x="80" y="713"/>
                      <a:pt x="80" y="713"/>
                    </a:cubicBezTo>
                    <a:cubicBezTo>
                      <a:pt x="79" y="738"/>
                      <a:pt x="97" y="760"/>
                      <a:pt x="122" y="762"/>
                    </a:cubicBezTo>
                    <a:cubicBezTo>
                      <a:pt x="123" y="762"/>
                      <a:pt x="125" y="762"/>
                      <a:pt x="126" y="762"/>
                    </a:cubicBezTo>
                    <a:cubicBezTo>
                      <a:pt x="149" y="762"/>
                      <a:pt x="169" y="744"/>
                      <a:pt x="171" y="720"/>
                    </a:cubicBezTo>
                    <a:cubicBezTo>
                      <a:pt x="193" y="402"/>
                      <a:pt x="193" y="402"/>
                      <a:pt x="193" y="402"/>
                    </a:cubicBezTo>
                    <a:cubicBezTo>
                      <a:pt x="195" y="402"/>
                      <a:pt x="199" y="402"/>
                      <a:pt x="200" y="402"/>
                    </a:cubicBezTo>
                    <a:cubicBezTo>
                      <a:pt x="204" y="402"/>
                      <a:pt x="205" y="402"/>
                      <a:pt x="208" y="402"/>
                    </a:cubicBezTo>
                    <a:cubicBezTo>
                      <a:pt x="238" y="721"/>
                      <a:pt x="238" y="721"/>
                      <a:pt x="238" y="721"/>
                    </a:cubicBezTo>
                    <a:cubicBezTo>
                      <a:pt x="240" y="744"/>
                      <a:pt x="259" y="762"/>
                      <a:pt x="283" y="762"/>
                    </a:cubicBezTo>
                    <a:cubicBezTo>
                      <a:pt x="284" y="762"/>
                      <a:pt x="285" y="762"/>
                      <a:pt x="287" y="762"/>
                    </a:cubicBezTo>
                    <a:cubicBezTo>
                      <a:pt x="312" y="760"/>
                      <a:pt x="330" y="738"/>
                      <a:pt x="328" y="713"/>
                    </a:cubicBezTo>
                    <a:cubicBezTo>
                      <a:pt x="328" y="713"/>
                      <a:pt x="303" y="351"/>
                      <a:pt x="303" y="350"/>
                    </a:cubicBezTo>
                    <a:cubicBezTo>
                      <a:pt x="301" y="315"/>
                      <a:pt x="301" y="325"/>
                      <a:pt x="301" y="315"/>
                    </a:cubicBezTo>
                    <a:cubicBezTo>
                      <a:pt x="301" y="133"/>
                      <a:pt x="301" y="133"/>
                      <a:pt x="301" y="133"/>
                    </a:cubicBezTo>
                    <a:cubicBezTo>
                      <a:pt x="315" y="136"/>
                      <a:pt x="329" y="138"/>
                      <a:pt x="342" y="138"/>
                    </a:cubicBezTo>
                    <a:cubicBezTo>
                      <a:pt x="395" y="138"/>
                      <a:pt x="441" y="108"/>
                      <a:pt x="488" y="73"/>
                    </a:cubicBezTo>
                    <a:cubicBezTo>
                      <a:pt x="503" y="62"/>
                      <a:pt x="507" y="42"/>
                      <a:pt x="500" y="26"/>
                    </a:cubicBezTo>
                  </a:path>
                </a:pathLst>
              </a:custGeom>
              <a:grp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078" name="Freeform 6"/>
              <p:cNvSpPr/>
              <p:nvPr/>
            </p:nvSpPr>
            <p:spPr bwMode="auto">
              <a:xfrm>
                <a:off x="1931988" y="2530475"/>
                <a:ext cx="122238" cy="484188"/>
              </a:xfrm>
              <a:custGeom>
                <a:avLst/>
                <a:gdLst/>
                <a:ahLst/>
                <a:cxnLst>
                  <a:cxn ang="0">
                    <a:pos x="40" y="305"/>
                  </a:cxn>
                  <a:cxn ang="0">
                    <a:pos x="38" y="305"/>
                  </a:cxn>
                  <a:cxn ang="0">
                    <a:pos x="0" y="254"/>
                  </a:cxn>
                  <a:cxn ang="0">
                    <a:pos x="38" y="0"/>
                  </a:cxn>
                  <a:cxn ang="0">
                    <a:pos x="40" y="0"/>
                  </a:cxn>
                  <a:cxn ang="0">
                    <a:pos x="77" y="254"/>
                  </a:cxn>
                  <a:cxn ang="0">
                    <a:pos x="40" y="305"/>
                  </a:cxn>
                </a:cxnLst>
                <a:rect l="0" t="0" r="r" b="b"/>
                <a:pathLst>
                  <a:path w="77" h="305">
                    <a:moveTo>
                      <a:pt x="40" y="305"/>
                    </a:moveTo>
                    <a:lnTo>
                      <a:pt x="38" y="305"/>
                    </a:lnTo>
                    <a:lnTo>
                      <a:pt x="0" y="254"/>
                    </a:lnTo>
                    <a:lnTo>
                      <a:pt x="38" y="0"/>
                    </a:lnTo>
                    <a:lnTo>
                      <a:pt x="40" y="0"/>
                    </a:lnTo>
                    <a:lnTo>
                      <a:pt x="77" y="254"/>
                    </a:lnTo>
                    <a:lnTo>
                      <a:pt x="40" y="305"/>
                    </a:lnTo>
                    <a:close/>
                  </a:path>
                </a:pathLst>
              </a:custGeom>
              <a:grp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079" name="Freeform 7"/>
              <p:cNvSpPr>
                <a:spLocks noEditPoints="1"/>
              </p:cNvSpPr>
              <p:nvPr/>
            </p:nvSpPr>
            <p:spPr bwMode="auto">
              <a:xfrm>
                <a:off x="1743076" y="1941513"/>
                <a:ext cx="501650" cy="501650"/>
              </a:xfrm>
              <a:custGeom>
                <a:avLst/>
                <a:gdLst/>
                <a:ahLst/>
                <a:cxnLst>
                  <a:cxn ang="0">
                    <a:pos x="197" y="99"/>
                  </a:cxn>
                  <a:cxn ang="0">
                    <a:pos x="98" y="198"/>
                  </a:cxn>
                  <a:cxn ang="0">
                    <a:pos x="0" y="99"/>
                  </a:cxn>
                  <a:cxn ang="0">
                    <a:pos x="98" y="0"/>
                  </a:cxn>
                  <a:cxn ang="0">
                    <a:pos x="197" y="99"/>
                  </a:cxn>
                  <a:cxn ang="0">
                    <a:pos x="197" y="99"/>
                  </a:cxn>
                  <a:cxn ang="0">
                    <a:pos x="197" y="99"/>
                  </a:cxn>
                </a:cxnLst>
                <a:rect l="0" t="0" r="r" b="b"/>
                <a:pathLst>
                  <a:path w="197" h="198">
                    <a:moveTo>
                      <a:pt x="197" y="99"/>
                    </a:moveTo>
                    <a:cubicBezTo>
                      <a:pt x="197" y="153"/>
                      <a:pt x="153" y="198"/>
                      <a:pt x="98" y="198"/>
                    </a:cubicBezTo>
                    <a:cubicBezTo>
                      <a:pt x="44" y="198"/>
                      <a:pt x="0" y="153"/>
                      <a:pt x="0" y="99"/>
                    </a:cubicBezTo>
                    <a:cubicBezTo>
                      <a:pt x="0" y="44"/>
                      <a:pt x="44" y="0"/>
                      <a:pt x="98" y="0"/>
                    </a:cubicBezTo>
                    <a:cubicBezTo>
                      <a:pt x="153" y="0"/>
                      <a:pt x="197" y="44"/>
                      <a:pt x="197" y="99"/>
                    </a:cubicBezTo>
                    <a:close/>
                    <a:moveTo>
                      <a:pt x="197" y="99"/>
                    </a:moveTo>
                    <a:cubicBezTo>
                      <a:pt x="197" y="99"/>
                      <a:pt x="197" y="99"/>
                      <a:pt x="197" y="99"/>
                    </a:cubicBezTo>
                  </a:path>
                </a:pathLst>
              </a:custGeom>
              <a:grp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grpSp>
        <p:nvGrpSpPr>
          <p:cNvPr id="70" name="Group 69"/>
          <p:cNvGrpSpPr/>
          <p:nvPr/>
        </p:nvGrpSpPr>
        <p:grpSpPr>
          <a:xfrm>
            <a:off x="7818467" y="1630799"/>
            <a:ext cx="2221680" cy="4141055"/>
            <a:chOff x="1543325" y="1073969"/>
            <a:chExt cx="1666260" cy="3105791"/>
          </a:xfrm>
        </p:grpSpPr>
        <p:sp>
          <p:nvSpPr>
            <p:cNvPr id="71" name="Freeform 5"/>
            <p:cNvSpPr/>
            <p:nvPr/>
          </p:nvSpPr>
          <p:spPr bwMode="auto">
            <a:xfrm>
              <a:off x="2263234" y="1073969"/>
              <a:ext cx="946351" cy="3105791"/>
            </a:xfrm>
            <a:custGeom>
              <a:avLst/>
              <a:gdLst/>
              <a:ahLst/>
              <a:cxnLst>
                <a:cxn ang="0">
                  <a:pos x="0" y="1847"/>
                </a:cxn>
                <a:cxn ang="0">
                  <a:pos x="71" y="0"/>
                </a:cxn>
                <a:cxn ang="0">
                  <a:pos x="443" y="1695"/>
                </a:cxn>
                <a:cxn ang="0">
                  <a:pos x="0" y="1847"/>
                </a:cxn>
              </a:cxnLst>
              <a:rect l="0" t="0" r="r" b="b"/>
              <a:pathLst>
                <a:path w="443" h="1847">
                  <a:moveTo>
                    <a:pt x="0" y="1847"/>
                  </a:moveTo>
                  <a:lnTo>
                    <a:pt x="71" y="0"/>
                  </a:lnTo>
                  <a:lnTo>
                    <a:pt x="443" y="1695"/>
                  </a:lnTo>
                  <a:lnTo>
                    <a:pt x="0" y="1847"/>
                  </a:lnTo>
                  <a:close/>
                </a:path>
              </a:pathLst>
            </a:custGeom>
            <a:solidFill>
              <a:schemeClr val="accent2">
                <a:lumMod val="50000"/>
              </a:schemeClr>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2" name="Freeform 6"/>
            <p:cNvSpPr/>
            <p:nvPr/>
          </p:nvSpPr>
          <p:spPr bwMode="auto">
            <a:xfrm>
              <a:off x="1543325" y="1073969"/>
              <a:ext cx="871582" cy="3105791"/>
            </a:xfrm>
            <a:custGeom>
              <a:avLst/>
              <a:gdLst/>
              <a:ahLst/>
              <a:cxnLst>
                <a:cxn ang="0">
                  <a:pos x="408" y="0"/>
                </a:cxn>
                <a:cxn ang="0">
                  <a:pos x="337" y="1847"/>
                </a:cxn>
                <a:cxn ang="0">
                  <a:pos x="0" y="1726"/>
                </a:cxn>
                <a:cxn ang="0">
                  <a:pos x="408" y="0"/>
                </a:cxn>
              </a:cxnLst>
              <a:rect l="0" t="0" r="r" b="b"/>
              <a:pathLst>
                <a:path w="408" h="1847">
                  <a:moveTo>
                    <a:pt x="408" y="0"/>
                  </a:moveTo>
                  <a:lnTo>
                    <a:pt x="337" y="1847"/>
                  </a:lnTo>
                  <a:lnTo>
                    <a:pt x="0" y="1726"/>
                  </a:lnTo>
                  <a:lnTo>
                    <a:pt x="408" y="0"/>
                  </a:lnTo>
                  <a:close/>
                </a:path>
              </a:pathLst>
            </a:custGeom>
            <a:solidFill>
              <a:schemeClr val="accent2"/>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3" name="Group 72"/>
          <p:cNvGrpSpPr/>
          <p:nvPr/>
        </p:nvGrpSpPr>
        <p:grpSpPr>
          <a:xfrm>
            <a:off x="9305283" y="3141936"/>
            <a:ext cx="2013752" cy="2598529"/>
            <a:chOff x="2658437" y="2207322"/>
            <a:chExt cx="1510314" cy="1948897"/>
          </a:xfrm>
        </p:grpSpPr>
        <p:sp>
          <p:nvSpPr>
            <p:cNvPr id="74" name="Freeform 7"/>
            <p:cNvSpPr/>
            <p:nvPr/>
          </p:nvSpPr>
          <p:spPr bwMode="auto">
            <a:xfrm>
              <a:off x="2658437" y="2207322"/>
              <a:ext cx="816040" cy="1948897"/>
            </a:xfrm>
            <a:custGeom>
              <a:avLst/>
              <a:gdLst/>
              <a:ahLst/>
              <a:cxnLst>
                <a:cxn ang="0">
                  <a:pos x="382" y="0"/>
                </a:cxn>
                <a:cxn ang="0">
                  <a:pos x="315" y="1159"/>
                </a:cxn>
                <a:cxn ang="0">
                  <a:pos x="0" y="1083"/>
                </a:cxn>
                <a:cxn ang="0">
                  <a:pos x="382" y="0"/>
                </a:cxn>
              </a:cxnLst>
              <a:rect l="0" t="0" r="r" b="b"/>
              <a:pathLst>
                <a:path w="382" h="1159">
                  <a:moveTo>
                    <a:pt x="382" y="0"/>
                  </a:moveTo>
                  <a:lnTo>
                    <a:pt x="315" y="1159"/>
                  </a:lnTo>
                  <a:lnTo>
                    <a:pt x="0" y="1083"/>
                  </a:lnTo>
                  <a:lnTo>
                    <a:pt x="382" y="0"/>
                  </a:lnTo>
                  <a:close/>
                </a:path>
              </a:pathLst>
            </a:custGeom>
            <a:solidFill>
              <a:schemeClr val="accent4"/>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5" name="Freeform 8"/>
            <p:cNvSpPr/>
            <p:nvPr/>
          </p:nvSpPr>
          <p:spPr bwMode="auto">
            <a:xfrm>
              <a:off x="3331349" y="2207322"/>
              <a:ext cx="837402" cy="1948897"/>
            </a:xfrm>
            <a:custGeom>
              <a:avLst/>
              <a:gdLst/>
              <a:ahLst/>
              <a:cxnLst>
                <a:cxn ang="0">
                  <a:pos x="0" y="1159"/>
                </a:cxn>
                <a:cxn ang="0">
                  <a:pos x="67" y="0"/>
                </a:cxn>
                <a:cxn ang="0">
                  <a:pos x="392" y="990"/>
                </a:cxn>
                <a:cxn ang="0">
                  <a:pos x="0" y="1159"/>
                </a:cxn>
              </a:cxnLst>
              <a:rect l="0" t="0" r="r" b="b"/>
              <a:pathLst>
                <a:path w="392" h="1159">
                  <a:moveTo>
                    <a:pt x="0" y="1159"/>
                  </a:moveTo>
                  <a:lnTo>
                    <a:pt x="67" y="0"/>
                  </a:lnTo>
                  <a:lnTo>
                    <a:pt x="392" y="990"/>
                  </a:lnTo>
                  <a:lnTo>
                    <a:pt x="0" y="1159"/>
                  </a:lnTo>
                  <a:close/>
                </a:path>
              </a:pathLst>
            </a:custGeom>
            <a:solidFill>
              <a:schemeClr val="accent4">
                <a:lumMod val="75000"/>
              </a:schemeClr>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6" name="Group 75"/>
          <p:cNvGrpSpPr/>
          <p:nvPr/>
        </p:nvGrpSpPr>
        <p:grpSpPr>
          <a:xfrm>
            <a:off x="6710475" y="2363948"/>
            <a:ext cx="2230225" cy="3407907"/>
            <a:chOff x="712331" y="1623831"/>
            <a:chExt cx="1672669" cy="2555930"/>
          </a:xfrm>
        </p:grpSpPr>
        <p:sp>
          <p:nvSpPr>
            <p:cNvPr id="77" name="Freeform 9"/>
            <p:cNvSpPr/>
            <p:nvPr/>
          </p:nvSpPr>
          <p:spPr bwMode="auto">
            <a:xfrm>
              <a:off x="712331" y="1623831"/>
              <a:ext cx="871582" cy="2555930"/>
            </a:xfrm>
            <a:custGeom>
              <a:avLst/>
              <a:gdLst/>
              <a:ahLst/>
              <a:cxnLst>
                <a:cxn ang="0">
                  <a:pos x="408" y="0"/>
                </a:cxn>
                <a:cxn ang="0">
                  <a:pos x="339" y="1520"/>
                </a:cxn>
                <a:cxn ang="0">
                  <a:pos x="0" y="1420"/>
                </a:cxn>
                <a:cxn ang="0">
                  <a:pos x="408" y="0"/>
                </a:cxn>
              </a:cxnLst>
              <a:rect l="0" t="0" r="r" b="b"/>
              <a:pathLst>
                <a:path w="408" h="1520">
                  <a:moveTo>
                    <a:pt x="408" y="0"/>
                  </a:moveTo>
                  <a:lnTo>
                    <a:pt x="339" y="1520"/>
                  </a:lnTo>
                  <a:lnTo>
                    <a:pt x="0" y="1420"/>
                  </a:lnTo>
                  <a:lnTo>
                    <a:pt x="408" y="0"/>
                  </a:lnTo>
                  <a:close/>
                </a:path>
              </a:pathLst>
            </a:custGeom>
            <a:solidFill>
              <a:schemeClr val="accent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8" name="Freeform 10"/>
            <p:cNvSpPr/>
            <p:nvPr/>
          </p:nvSpPr>
          <p:spPr bwMode="auto">
            <a:xfrm>
              <a:off x="1436514" y="1623831"/>
              <a:ext cx="948486" cy="2555930"/>
            </a:xfrm>
            <a:custGeom>
              <a:avLst/>
              <a:gdLst/>
              <a:ahLst/>
              <a:cxnLst>
                <a:cxn ang="0">
                  <a:pos x="0" y="1520"/>
                </a:cxn>
                <a:cxn ang="0">
                  <a:pos x="69" y="0"/>
                </a:cxn>
                <a:cxn ang="0">
                  <a:pos x="444" y="1394"/>
                </a:cxn>
                <a:cxn ang="0">
                  <a:pos x="0" y="1520"/>
                </a:cxn>
              </a:cxnLst>
              <a:rect l="0" t="0" r="r" b="b"/>
              <a:pathLst>
                <a:path w="444" h="1520">
                  <a:moveTo>
                    <a:pt x="0" y="1520"/>
                  </a:moveTo>
                  <a:lnTo>
                    <a:pt x="69" y="0"/>
                  </a:lnTo>
                  <a:lnTo>
                    <a:pt x="444" y="1394"/>
                  </a:lnTo>
                  <a:lnTo>
                    <a:pt x="0" y="1520"/>
                  </a:lnTo>
                  <a:close/>
                </a:path>
              </a:pathLst>
            </a:custGeom>
            <a:solidFill>
              <a:schemeClr val="accent1">
                <a:lumMod val="75000"/>
              </a:schemeClr>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79" name="Group 78"/>
          <p:cNvGrpSpPr/>
          <p:nvPr/>
        </p:nvGrpSpPr>
        <p:grpSpPr>
          <a:xfrm>
            <a:off x="7670355" y="4581328"/>
            <a:ext cx="2532145" cy="1504412"/>
            <a:chOff x="1432241" y="3286866"/>
            <a:chExt cx="1899109" cy="1128309"/>
          </a:xfrm>
        </p:grpSpPr>
        <p:sp>
          <p:nvSpPr>
            <p:cNvPr id="80" name="Freeform 11"/>
            <p:cNvSpPr/>
            <p:nvPr/>
          </p:nvSpPr>
          <p:spPr bwMode="auto">
            <a:xfrm>
              <a:off x="1432241" y="3286866"/>
              <a:ext cx="957031" cy="1128309"/>
            </a:xfrm>
            <a:custGeom>
              <a:avLst/>
              <a:gdLst/>
              <a:ahLst/>
              <a:cxnLst>
                <a:cxn ang="0">
                  <a:pos x="448" y="671"/>
                </a:cxn>
                <a:cxn ang="0">
                  <a:pos x="0" y="536"/>
                </a:cxn>
                <a:cxn ang="0">
                  <a:pos x="448" y="0"/>
                </a:cxn>
                <a:cxn ang="0">
                  <a:pos x="448" y="671"/>
                </a:cxn>
              </a:cxnLst>
              <a:rect l="0" t="0" r="r" b="b"/>
              <a:pathLst>
                <a:path w="448" h="671">
                  <a:moveTo>
                    <a:pt x="448" y="671"/>
                  </a:moveTo>
                  <a:lnTo>
                    <a:pt x="0" y="536"/>
                  </a:lnTo>
                  <a:lnTo>
                    <a:pt x="448" y="0"/>
                  </a:lnTo>
                  <a:lnTo>
                    <a:pt x="448" y="671"/>
                  </a:lnTo>
                  <a:close/>
                </a:path>
              </a:pathLst>
            </a:custGeom>
            <a:solidFill>
              <a:schemeClr val="accent3"/>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81" name="Freeform 12"/>
            <p:cNvSpPr/>
            <p:nvPr/>
          </p:nvSpPr>
          <p:spPr bwMode="auto">
            <a:xfrm>
              <a:off x="2389272" y="3286866"/>
              <a:ext cx="942078" cy="1128309"/>
            </a:xfrm>
            <a:custGeom>
              <a:avLst/>
              <a:gdLst/>
              <a:ahLst/>
              <a:cxnLst>
                <a:cxn ang="0">
                  <a:pos x="0" y="0"/>
                </a:cxn>
                <a:cxn ang="0">
                  <a:pos x="441" y="517"/>
                </a:cxn>
                <a:cxn ang="0">
                  <a:pos x="0" y="671"/>
                </a:cxn>
                <a:cxn ang="0">
                  <a:pos x="0" y="0"/>
                </a:cxn>
              </a:cxnLst>
              <a:rect l="0" t="0" r="r" b="b"/>
              <a:pathLst>
                <a:path w="441" h="671">
                  <a:moveTo>
                    <a:pt x="0" y="0"/>
                  </a:moveTo>
                  <a:lnTo>
                    <a:pt x="441" y="517"/>
                  </a:lnTo>
                  <a:lnTo>
                    <a:pt x="0" y="671"/>
                  </a:lnTo>
                  <a:lnTo>
                    <a:pt x="0" y="0"/>
                  </a:lnTo>
                  <a:close/>
                </a:path>
              </a:pathLst>
            </a:custGeom>
            <a:solidFill>
              <a:schemeClr val="accent3">
                <a:lumMod val="75000"/>
              </a:schemeClr>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86" name="Text Placeholder 3"/>
          <p:cNvSpPr txBox="1"/>
          <p:nvPr/>
        </p:nvSpPr>
        <p:spPr>
          <a:xfrm>
            <a:off x="7416332" y="1874761"/>
            <a:ext cx="886461" cy="49244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200" b="1" i="0" u="none" strike="noStrike" kern="1200" cap="none" spc="0" normalizeH="0" baseline="0" noProof="0" dirty="0">
                <a:ln>
                  <a:noFill/>
                </a:ln>
                <a:solidFill>
                  <a:schemeClr val="accent1"/>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80%</a:t>
            </a:r>
          </a:p>
        </p:txBody>
      </p:sp>
      <p:sp>
        <p:nvSpPr>
          <p:cNvPr id="87" name="Text Placeholder 3"/>
          <p:cNvSpPr txBox="1"/>
          <p:nvPr/>
        </p:nvSpPr>
        <p:spPr>
          <a:xfrm>
            <a:off x="9977502" y="2652530"/>
            <a:ext cx="886461" cy="49244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200" b="1" i="0" u="none" strike="noStrike" kern="1200" cap="none" spc="0" normalizeH="0" baseline="0" noProof="0" dirty="0">
                <a:ln>
                  <a:noFill/>
                </a:ln>
                <a:solidFill>
                  <a:schemeClr val="accent4"/>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50%</a:t>
            </a:r>
          </a:p>
        </p:txBody>
      </p:sp>
      <p:sp>
        <p:nvSpPr>
          <p:cNvPr id="88" name="Text Placeholder 3"/>
          <p:cNvSpPr txBox="1"/>
          <p:nvPr/>
        </p:nvSpPr>
        <p:spPr>
          <a:xfrm>
            <a:off x="8552449" y="1087326"/>
            <a:ext cx="886461" cy="49244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200" b="1" i="0" u="none" strike="noStrike" kern="1200" cap="none" spc="0" normalizeH="0" baseline="0" noProof="0" dirty="0">
                <a:ln>
                  <a:noFill/>
                </a:ln>
                <a:solidFill>
                  <a:schemeClr val="accent2"/>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70%</a:t>
            </a:r>
          </a:p>
        </p:txBody>
      </p:sp>
      <p:sp>
        <p:nvSpPr>
          <p:cNvPr id="89" name="Text Placeholder 3"/>
          <p:cNvSpPr txBox="1"/>
          <p:nvPr/>
        </p:nvSpPr>
        <p:spPr>
          <a:xfrm>
            <a:off x="8537345" y="6085741"/>
            <a:ext cx="886461" cy="49244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200" b="1" i="0" u="none" strike="noStrike" kern="1200" cap="none" spc="0" normalizeH="0" baseline="0" noProof="0" dirty="0">
                <a:ln>
                  <a:noFill/>
                </a:ln>
                <a:solidFill>
                  <a:schemeClr val="accent3"/>
                </a:solidFill>
                <a:effectLst/>
                <a:uLnTx/>
                <a:uFillTx/>
                <a:latin typeface="思源黑体 CN Medium" panose="020B0600000000000000" pitchFamily="34" charset="-122"/>
                <a:ea typeface="思源黑体 CN Medium" panose="020B0600000000000000" pitchFamily="34" charset="-122"/>
                <a:sym typeface="思源黑体 CN Medium" panose="020B0600000000000000" pitchFamily="34" charset="-122"/>
              </a:rPr>
              <a:t>30%</a:t>
            </a:r>
          </a:p>
        </p:txBody>
      </p:sp>
      <p:grpSp>
        <p:nvGrpSpPr>
          <p:cNvPr id="90" name="Group 89"/>
          <p:cNvGrpSpPr/>
          <p:nvPr/>
        </p:nvGrpSpPr>
        <p:grpSpPr>
          <a:xfrm>
            <a:off x="7499325" y="3942335"/>
            <a:ext cx="657827" cy="638993"/>
            <a:chOff x="860271" y="1518068"/>
            <a:chExt cx="493370" cy="479245"/>
          </a:xfrm>
        </p:grpSpPr>
        <p:sp>
          <p:nvSpPr>
            <p:cNvPr id="91" name="Rounded Rectangle 90"/>
            <p:cNvSpPr/>
            <p:nvPr/>
          </p:nvSpPr>
          <p:spPr>
            <a:xfrm>
              <a:off x="860271" y="1518068"/>
              <a:ext cx="493370" cy="47924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2" name="Freeform 6"/>
            <p:cNvSpPr>
              <a:spLocks noEditPoints="1"/>
            </p:cNvSpPr>
            <p:nvPr/>
          </p:nvSpPr>
          <p:spPr bwMode="auto">
            <a:xfrm>
              <a:off x="997419" y="1671965"/>
              <a:ext cx="219075" cy="171450"/>
            </a:xfrm>
            <a:custGeom>
              <a:avLst/>
              <a:gdLst/>
              <a:ahLst/>
              <a:cxnLst>
                <a:cxn ang="0">
                  <a:pos x="64" y="48"/>
                </a:cxn>
                <a:cxn ang="0">
                  <a:pos x="61" y="50"/>
                </a:cxn>
                <a:cxn ang="0">
                  <a:pos x="2" y="50"/>
                </a:cxn>
                <a:cxn ang="0">
                  <a:pos x="0" y="48"/>
                </a:cxn>
                <a:cxn ang="0">
                  <a:pos x="0" y="43"/>
                </a:cxn>
                <a:cxn ang="0">
                  <a:pos x="2" y="41"/>
                </a:cxn>
                <a:cxn ang="0">
                  <a:pos x="61" y="41"/>
                </a:cxn>
                <a:cxn ang="0">
                  <a:pos x="64" y="43"/>
                </a:cxn>
                <a:cxn ang="0">
                  <a:pos x="64" y="48"/>
                </a:cxn>
                <a:cxn ang="0">
                  <a:pos x="59" y="20"/>
                </a:cxn>
                <a:cxn ang="0">
                  <a:pos x="57" y="23"/>
                </a:cxn>
                <a:cxn ang="0">
                  <a:pos x="7" y="23"/>
                </a:cxn>
                <a:cxn ang="0">
                  <a:pos x="4" y="20"/>
                </a:cxn>
                <a:cxn ang="0">
                  <a:pos x="4" y="16"/>
                </a:cxn>
                <a:cxn ang="0">
                  <a:pos x="7" y="13"/>
                </a:cxn>
                <a:cxn ang="0">
                  <a:pos x="57" y="13"/>
                </a:cxn>
                <a:cxn ang="0">
                  <a:pos x="59" y="16"/>
                </a:cxn>
                <a:cxn ang="0">
                  <a:pos x="59" y="20"/>
                </a:cxn>
                <a:cxn ang="0">
                  <a:pos x="50" y="34"/>
                </a:cxn>
                <a:cxn ang="0">
                  <a:pos x="48" y="36"/>
                </a:cxn>
                <a:cxn ang="0">
                  <a:pos x="16" y="36"/>
                </a:cxn>
                <a:cxn ang="0">
                  <a:pos x="13" y="34"/>
                </a:cxn>
                <a:cxn ang="0">
                  <a:pos x="13" y="29"/>
                </a:cxn>
                <a:cxn ang="0">
                  <a:pos x="16" y="27"/>
                </a:cxn>
                <a:cxn ang="0">
                  <a:pos x="48" y="27"/>
                </a:cxn>
                <a:cxn ang="0">
                  <a:pos x="50" y="29"/>
                </a:cxn>
                <a:cxn ang="0">
                  <a:pos x="50" y="34"/>
                </a:cxn>
                <a:cxn ang="0">
                  <a:pos x="45" y="7"/>
                </a:cxn>
                <a:cxn ang="0">
                  <a:pos x="43" y="9"/>
                </a:cxn>
                <a:cxn ang="0">
                  <a:pos x="20" y="9"/>
                </a:cxn>
                <a:cxn ang="0">
                  <a:pos x="18" y="7"/>
                </a:cxn>
                <a:cxn ang="0">
                  <a:pos x="18" y="2"/>
                </a:cxn>
                <a:cxn ang="0">
                  <a:pos x="20" y="0"/>
                </a:cxn>
                <a:cxn ang="0">
                  <a:pos x="43" y="0"/>
                </a:cxn>
                <a:cxn ang="0">
                  <a:pos x="45" y="2"/>
                </a:cxn>
                <a:cxn ang="0">
                  <a:pos x="45" y="7"/>
                </a:cxn>
              </a:cxnLst>
              <a:rect l="0" t="0" r="r" b="b"/>
              <a:pathLst>
                <a:path w="64" h="50">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moveTo>
                    <a:pt x="59" y="20"/>
                  </a:moveTo>
                  <a:cubicBezTo>
                    <a:pt x="59" y="22"/>
                    <a:pt x="58" y="23"/>
                    <a:pt x="57" y="23"/>
                  </a:cubicBezTo>
                  <a:cubicBezTo>
                    <a:pt x="7" y="23"/>
                    <a:pt x="7" y="23"/>
                    <a:pt x="7" y="23"/>
                  </a:cubicBezTo>
                  <a:cubicBezTo>
                    <a:pt x="5" y="23"/>
                    <a:pt x="4" y="22"/>
                    <a:pt x="4" y="20"/>
                  </a:cubicBezTo>
                  <a:cubicBezTo>
                    <a:pt x="4" y="16"/>
                    <a:pt x="4" y="16"/>
                    <a:pt x="4" y="16"/>
                  </a:cubicBezTo>
                  <a:cubicBezTo>
                    <a:pt x="4" y="14"/>
                    <a:pt x="5" y="13"/>
                    <a:pt x="7" y="13"/>
                  </a:cubicBezTo>
                  <a:cubicBezTo>
                    <a:pt x="57" y="13"/>
                    <a:pt x="57" y="13"/>
                    <a:pt x="57" y="13"/>
                  </a:cubicBezTo>
                  <a:cubicBezTo>
                    <a:pt x="58" y="13"/>
                    <a:pt x="59" y="14"/>
                    <a:pt x="59" y="16"/>
                  </a:cubicBezTo>
                  <a:lnTo>
                    <a:pt x="59" y="20"/>
                  </a:lnTo>
                  <a:close/>
                  <a:moveTo>
                    <a:pt x="50" y="34"/>
                  </a:moveTo>
                  <a:cubicBezTo>
                    <a:pt x="50" y="35"/>
                    <a:pt x="49" y="36"/>
                    <a:pt x="48" y="36"/>
                  </a:cubicBezTo>
                  <a:cubicBezTo>
                    <a:pt x="16" y="36"/>
                    <a:pt x="16" y="36"/>
                    <a:pt x="16" y="36"/>
                  </a:cubicBezTo>
                  <a:cubicBezTo>
                    <a:pt x="15" y="36"/>
                    <a:pt x="13" y="35"/>
                    <a:pt x="13" y="34"/>
                  </a:cubicBezTo>
                  <a:cubicBezTo>
                    <a:pt x="13" y="29"/>
                    <a:pt x="13" y="29"/>
                    <a:pt x="13" y="29"/>
                  </a:cubicBezTo>
                  <a:cubicBezTo>
                    <a:pt x="13" y="28"/>
                    <a:pt x="15" y="27"/>
                    <a:pt x="16" y="27"/>
                  </a:cubicBezTo>
                  <a:cubicBezTo>
                    <a:pt x="48" y="27"/>
                    <a:pt x="48" y="27"/>
                    <a:pt x="48" y="27"/>
                  </a:cubicBezTo>
                  <a:cubicBezTo>
                    <a:pt x="49" y="27"/>
                    <a:pt x="50" y="28"/>
                    <a:pt x="50" y="29"/>
                  </a:cubicBezTo>
                  <a:lnTo>
                    <a:pt x="50" y="34"/>
                  </a:lnTo>
                  <a:close/>
                  <a:moveTo>
                    <a:pt x="45" y="7"/>
                  </a:moveTo>
                  <a:cubicBezTo>
                    <a:pt x="45" y="8"/>
                    <a:pt x="44" y="9"/>
                    <a:pt x="43" y="9"/>
                  </a:cubicBezTo>
                  <a:cubicBezTo>
                    <a:pt x="20" y="9"/>
                    <a:pt x="20" y="9"/>
                    <a:pt x="20" y="9"/>
                  </a:cubicBezTo>
                  <a:cubicBezTo>
                    <a:pt x="19" y="9"/>
                    <a:pt x="18" y="8"/>
                    <a:pt x="18" y="7"/>
                  </a:cubicBezTo>
                  <a:cubicBezTo>
                    <a:pt x="18" y="2"/>
                    <a:pt x="18" y="2"/>
                    <a:pt x="18" y="2"/>
                  </a:cubicBezTo>
                  <a:cubicBezTo>
                    <a:pt x="18" y="1"/>
                    <a:pt x="19" y="0"/>
                    <a:pt x="20" y="0"/>
                  </a:cubicBezTo>
                  <a:cubicBezTo>
                    <a:pt x="43" y="0"/>
                    <a:pt x="43" y="0"/>
                    <a:pt x="43" y="0"/>
                  </a:cubicBezTo>
                  <a:cubicBezTo>
                    <a:pt x="44" y="0"/>
                    <a:pt x="45" y="1"/>
                    <a:pt x="45" y="2"/>
                  </a:cubicBezTo>
                  <a:lnTo>
                    <a:pt x="45" y="7"/>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93" name="Group 92"/>
          <p:cNvGrpSpPr/>
          <p:nvPr/>
        </p:nvGrpSpPr>
        <p:grpSpPr>
          <a:xfrm>
            <a:off x="8651663" y="3229240"/>
            <a:ext cx="657827" cy="638993"/>
            <a:chOff x="840159" y="2185414"/>
            <a:chExt cx="493370" cy="479245"/>
          </a:xfrm>
        </p:grpSpPr>
        <p:sp>
          <p:nvSpPr>
            <p:cNvPr id="94" name="Rounded Rectangle 93"/>
            <p:cNvSpPr/>
            <p:nvPr/>
          </p:nvSpPr>
          <p:spPr>
            <a:xfrm>
              <a:off x="840159" y="2185414"/>
              <a:ext cx="493370" cy="47924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5" name="Freeform 100"/>
            <p:cNvSpPr>
              <a:spLocks noEditPoints="1"/>
            </p:cNvSpPr>
            <p:nvPr/>
          </p:nvSpPr>
          <p:spPr bwMode="auto">
            <a:xfrm>
              <a:off x="971750" y="2314705"/>
              <a:ext cx="230188" cy="220663"/>
            </a:xfrm>
            <a:custGeom>
              <a:avLst/>
              <a:gdLst/>
              <a:ahLst/>
              <a:cxnLst>
                <a:cxn ang="0">
                  <a:pos x="63" y="49"/>
                </a:cxn>
                <a:cxn ang="0">
                  <a:pos x="58" y="44"/>
                </a:cxn>
                <a:cxn ang="0">
                  <a:pos x="54" y="48"/>
                </a:cxn>
                <a:cxn ang="0">
                  <a:pos x="63" y="57"/>
                </a:cxn>
                <a:cxn ang="0">
                  <a:pos x="64" y="60"/>
                </a:cxn>
                <a:cxn ang="0">
                  <a:pos x="59" y="64"/>
                </a:cxn>
                <a:cxn ang="0">
                  <a:pos x="56" y="63"/>
                </a:cxn>
                <a:cxn ang="0">
                  <a:pos x="29" y="36"/>
                </a:cxn>
                <a:cxn ang="0">
                  <a:pos x="15" y="42"/>
                </a:cxn>
                <a:cxn ang="0">
                  <a:pos x="0" y="27"/>
                </a:cxn>
                <a:cxn ang="0">
                  <a:pos x="26" y="0"/>
                </a:cxn>
                <a:cxn ang="0">
                  <a:pos x="41" y="15"/>
                </a:cxn>
                <a:cxn ang="0">
                  <a:pos x="36" y="30"/>
                </a:cxn>
                <a:cxn ang="0">
                  <a:pos x="50" y="44"/>
                </a:cxn>
                <a:cxn ang="0">
                  <a:pos x="54" y="40"/>
                </a:cxn>
                <a:cxn ang="0">
                  <a:pos x="49" y="35"/>
                </a:cxn>
                <a:cxn ang="0">
                  <a:pos x="54" y="31"/>
                </a:cxn>
                <a:cxn ang="0">
                  <a:pos x="55" y="31"/>
                </a:cxn>
                <a:cxn ang="0">
                  <a:pos x="67" y="44"/>
                </a:cxn>
                <a:cxn ang="0">
                  <a:pos x="63" y="49"/>
                </a:cxn>
                <a:cxn ang="0">
                  <a:pos x="25" y="8"/>
                </a:cxn>
                <a:cxn ang="0">
                  <a:pos x="18" y="16"/>
                </a:cxn>
                <a:cxn ang="0">
                  <a:pos x="19" y="19"/>
                </a:cxn>
                <a:cxn ang="0">
                  <a:pos x="15" y="18"/>
                </a:cxn>
                <a:cxn ang="0">
                  <a:pos x="7" y="26"/>
                </a:cxn>
                <a:cxn ang="0">
                  <a:pos x="15" y="34"/>
                </a:cxn>
                <a:cxn ang="0">
                  <a:pos x="23" y="26"/>
                </a:cxn>
                <a:cxn ang="0">
                  <a:pos x="22" y="23"/>
                </a:cxn>
                <a:cxn ang="0">
                  <a:pos x="25" y="24"/>
                </a:cxn>
                <a:cxn ang="0">
                  <a:pos x="33" y="16"/>
                </a:cxn>
                <a:cxn ang="0">
                  <a:pos x="25" y="8"/>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96" name="Group 95"/>
          <p:cNvGrpSpPr/>
          <p:nvPr/>
        </p:nvGrpSpPr>
        <p:grpSpPr>
          <a:xfrm>
            <a:off x="8609641" y="5171101"/>
            <a:ext cx="657827" cy="638993"/>
            <a:chOff x="840159" y="2852760"/>
            <a:chExt cx="493370" cy="479245"/>
          </a:xfrm>
        </p:grpSpPr>
        <p:sp>
          <p:nvSpPr>
            <p:cNvPr id="97" name="Rounded Rectangle 96"/>
            <p:cNvSpPr/>
            <p:nvPr/>
          </p:nvSpPr>
          <p:spPr>
            <a:xfrm>
              <a:off x="840159" y="2852760"/>
              <a:ext cx="493370" cy="47924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98" name="Freeform 144"/>
            <p:cNvSpPr>
              <a:spLocks noEditPoints="1"/>
            </p:cNvSpPr>
            <p:nvPr/>
          </p:nvSpPr>
          <p:spPr bwMode="auto">
            <a:xfrm>
              <a:off x="955869" y="2990792"/>
              <a:ext cx="261950" cy="203180"/>
            </a:xfrm>
            <a:custGeom>
              <a:avLst/>
              <a:gdLst/>
              <a:ahLst/>
              <a:cxnLst>
                <a:cxn ang="0">
                  <a:pos x="67" y="55"/>
                </a:cxn>
                <a:cxn ang="0">
                  <a:pos x="65" y="56"/>
                </a:cxn>
                <a:cxn ang="0">
                  <a:pos x="8" y="56"/>
                </a:cxn>
                <a:cxn ang="0">
                  <a:pos x="6" y="55"/>
                </a:cxn>
                <a:cxn ang="0">
                  <a:pos x="0" y="36"/>
                </a:cxn>
                <a:cxn ang="0">
                  <a:pos x="36" y="0"/>
                </a:cxn>
                <a:cxn ang="0">
                  <a:pos x="72" y="36"/>
                </a:cxn>
                <a:cxn ang="0">
                  <a:pos x="67" y="55"/>
                </a:cxn>
                <a:cxn ang="0">
                  <a:pos x="11" y="30"/>
                </a:cxn>
                <a:cxn ang="0">
                  <a:pos x="6" y="36"/>
                </a:cxn>
                <a:cxn ang="0">
                  <a:pos x="11" y="41"/>
                </a:cxn>
                <a:cxn ang="0">
                  <a:pos x="16" y="36"/>
                </a:cxn>
                <a:cxn ang="0">
                  <a:pos x="11" y="30"/>
                </a:cxn>
                <a:cxn ang="0">
                  <a:pos x="18" y="12"/>
                </a:cxn>
                <a:cxn ang="0">
                  <a:pos x="13" y="18"/>
                </a:cxn>
                <a:cxn ang="0">
                  <a:pos x="18" y="23"/>
                </a:cxn>
                <a:cxn ang="0">
                  <a:pos x="24" y="18"/>
                </a:cxn>
                <a:cxn ang="0">
                  <a:pos x="18" y="12"/>
                </a:cxn>
                <a:cxn ang="0">
                  <a:pos x="45" y="22"/>
                </a:cxn>
                <a:cxn ang="0">
                  <a:pos x="43" y="18"/>
                </a:cxn>
                <a:cxn ang="0">
                  <a:pos x="40" y="20"/>
                </a:cxn>
                <a:cxn ang="0">
                  <a:pos x="36" y="36"/>
                </a:cxn>
                <a:cxn ang="0">
                  <a:pos x="29" y="41"/>
                </a:cxn>
                <a:cxn ang="0">
                  <a:pos x="34" y="51"/>
                </a:cxn>
                <a:cxn ang="0">
                  <a:pos x="44" y="45"/>
                </a:cxn>
                <a:cxn ang="0">
                  <a:pos x="41" y="37"/>
                </a:cxn>
                <a:cxn ang="0">
                  <a:pos x="45" y="22"/>
                </a:cxn>
                <a:cxn ang="0">
                  <a:pos x="36" y="5"/>
                </a:cxn>
                <a:cxn ang="0">
                  <a:pos x="31" y="10"/>
                </a:cxn>
                <a:cxn ang="0">
                  <a:pos x="36" y="15"/>
                </a:cxn>
                <a:cxn ang="0">
                  <a:pos x="42" y="10"/>
                </a:cxn>
                <a:cxn ang="0">
                  <a:pos x="36" y="5"/>
                </a:cxn>
                <a:cxn ang="0">
                  <a:pos x="54" y="12"/>
                </a:cxn>
                <a:cxn ang="0">
                  <a:pos x="49" y="18"/>
                </a:cxn>
                <a:cxn ang="0">
                  <a:pos x="54" y="23"/>
                </a:cxn>
                <a:cxn ang="0">
                  <a:pos x="60" y="18"/>
                </a:cxn>
                <a:cxn ang="0">
                  <a:pos x="54" y="12"/>
                </a:cxn>
                <a:cxn ang="0">
                  <a:pos x="62" y="30"/>
                </a:cxn>
                <a:cxn ang="0">
                  <a:pos x="57" y="36"/>
                </a:cxn>
                <a:cxn ang="0">
                  <a:pos x="62" y="41"/>
                </a:cxn>
                <a:cxn ang="0">
                  <a:pos x="67" y="36"/>
                </a:cxn>
                <a:cxn ang="0">
                  <a:pos x="62" y="30"/>
                </a:cxn>
              </a:cxnLst>
              <a:rect l="0" t="0" r="r" b="b"/>
              <a:pathLst>
                <a:path w="72" h="56">
                  <a:moveTo>
                    <a:pt x="67" y="55"/>
                  </a:moveTo>
                  <a:cubicBezTo>
                    <a:pt x="66" y="56"/>
                    <a:pt x="66" y="56"/>
                    <a:pt x="65" y="56"/>
                  </a:cubicBezTo>
                  <a:cubicBezTo>
                    <a:pt x="8" y="56"/>
                    <a:pt x="8" y="56"/>
                    <a:pt x="8" y="56"/>
                  </a:cubicBezTo>
                  <a:cubicBezTo>
                    <a:pt x="7" y="56"/>
                    <a:pt x="7" y="56"/>
                    <a:pt x="6" y="55"/>
                  </a:cubicBezTo>
                  <a:cubicBezTo>
                    <a:pt x="2" y="49"/>
                    <a:pt x="0" y="42"/>
                    <a:pt x="0" y="36"/>
                  </a:cubicBezTo>
                  <a:cubicBezTo>
                    <a:pt x="0" y="16"/>
                    <a:pt x="17" y="0"/>
                    <a:pt x="36" y="0"/>
                  </a:cubicBezTo>
                  <a:cubicBezTo>
                    <a:pt x="56" y="0"/>
                    <a:pt x="72" y="16"/>
                    <a:pt x="72" y="36"/>
                  </a:cubicBezTo>
                  <a:cubicBezTo>
                    <a:pt x="72" y="42"/>
                    <a:pt x="70" y="49"/>
                    <a:pt x="67" y="55"/>
                  </a:cubicBezTo>
                  <a:close/>
                  <a:moveTo>
                    <a:pt x="11" y="30"/>
                  </a:moveTo>
                  <a:cubicBezTo>
                    <a:pt x="8" y="30"/>
                    <a:pt x="6" y="33"/>
                    <a:pt x="6" y="36"/>
                  </a:cubicBezTo>
                  <a:cubicBezTo>
                    <a:pt x="6" y="38"/>
                    <a:pt x="8" y="41"/>
                    <a:pt x="11" y="41"/>
                  </a:cubicBezTo>
                  <a:cubicBezTo>
                    <a:pt x="14" y="41"/>
                    <a:pt x="16" y="38"/>
                    <a:pt x="16" y="36"/>
                  </a:cubicBezTo>
                  <a:cubicBezTo>
                    <a:pt x="16" y="33"/>
                    <a:pt x="14" y="30"/>
                    <a:pt x="11" y="30"/>
                  </a:cubicBezTo>
                  <a:close/>
                  <a:moveTo>
                    <a:pt x="18" y="12"/>
                  </a:moveTo>
                  <a:cubicBezTo>
                    <a:pt x="16" y="12"/>
                    <a:pt x="13" y="15"/>
                    <a:pt x="13" y="18"/>
                  </a:cubicBezTo>
                  <a:cubicBezTo>
                    <a:pt x="13" y="20"/>
                    <a:pt x="16" y="23"/>
                    <a:pt x="18" y="23"/>
                  </a:cubicBezTo>
                  <a:cubicBezTo>
                    <a:pt x="21" y="23"/>
                    <a:pt x="24" y="20"/>
                    <a:pt x="24" y="18"/>
                  </a:cubicBezTo>
                  <a:cubicBezTo>
                    <a:pt x="24" y="15"/>
                    <a:pt x="21" y="12"/>
                    <a:pt x="18" y="12"/>
                  </a:cubicBezTo>
                  <a:close/>
                  <a:moveTo>
                    <a:pt x="45" y="22"/>
                  </a:moveTo>
                  <a:cubicBezTo>
                    <a:pt x="45" y="20"/>
                    <a:pt x="44" y="19"/>
                    <a:pt x="43" y="18"/>
                  </a:cubicBezTo>
                  <a:cubicBezTo>
                    <a:pt x="42" y="18"/>
                    <a:pt x="40" y="19"/>
                    <a:pt x="40" y="20"/>
                  </a:cubicBezTo>
                  <a:cubicBezTo>
                    <a:pt x="36" y="36"/>
                    <a:pt x="36" y="36"/>
                    <a:pt x="36" y="36"/>
                  </a:cubicBezTo>
                  <a:cubicBezTo>
                    <a:pt x="33" y="36"/>
                    <a:pt x="30" y="38"/>
                    <a:pt x="29" y="41"/>
                  </a:cubicBezTo>
                  <a:cubicBezTo>
                    <a:pt x="28" y="45"/>
                    <a:pt x="30" y="50"/>
                    <a:pt x="34" y="51"/>
                  </a:cubicBezTo>
                  <a:cubicBezTo>
                    <a:pt x="39" y="52"/>
                    <a:pt x="43" y="49"/>
                    <a:pt x="44" y="45"/>
                  </a:cubicBezTo>
                  <a:cubicBezTo>
                    <a:pt x="45" y="42"/>
                    <a:pt x="43" y="39"/>
                    <a:pt x="41" y="37"/>
                  </a:cubicBezTo>
                  <a:lnTo>
                    <a:pt x="45" y="22"/>
                  </a:lnTo>
                  <a:close/>
                  <a:moveTo>
                    <a:pt x="36" y="5"/>
                  </a:moveTo>
                  <a:cubicBezTo>
                    <a:pt x="34" y="5"/>
                    <a:pt x="31" y="7"/>
                    <a:pt x="31" y="10"/>
                  </a:cubicBezTo>
                  <a:cubicBezTo>
                    <a:pt x="31" y="13"/>
                    <a:pt x="34" y="15"/>
                    <a:pt x="36" y="15"/>
                  </a:cubicBezTo>
                  <a:cubicBezTo>
                    <a:pt x="39" y="15"/>
                    <a:pt x="42" y="13"/>
                    <a:pt x="42" y="10"/>
                  </a:cubicBezTo>
                  <a:cubicBezTo>
                    <a:pt x="42" y="7"/>
                    <a:pt x="39" y="5"/>
                    <a:pt x="36" y="5"/>
                  </a:cubicBezTo>
                  <a:close/>
                  <a:moveTo>
                    <a:pt x="54" y="12"/>
                  </a:moveTo>
                  <a:cubicBezTo>
                    <a:pt x="52" y="12"/>
                    <a:pt x="49" y="15"/>
                    <a:pt x="49" y="18"/>
                  </a:cubicBezTo>
                  <a:cubicBezTo>
                    <a:pt x="49" y="20"/>
                    <a:pt x="52" y="23"/>
                    <a:pt x="54" y="23"/>
                  </a:cubicBezTo>
                  <a:cubicBezTo>
                    <a:pt x="57" y="23"/>
                    <a:pt x="60" y="20"/>
                    <a:pt x="60" y="18"/>
                  </a:cubicBezTo>
                  <a:cubicBezTo>
                    <a:pt x="60" y="15"/>
                    <a:pt x="57" y="12"/>
                    <a:pt x="54" y="12"/>
                  </a:cubicBezTo>
                  <a:close/>
                  <a:moveTo>
                    <a:pt x="62" y="30"/>
                  </a:moveTo>
                  <a:cubicBezTo>
                    <a:pt x="59" y="30"/>
                    <a:pt x="57" y="33"/>
                    <a:pt x="57" y="36"/>
                  </a:cubicBezTo>
                  <a:cubicBezTo>
                    <a:pt x="57" y="38"/>
                    <a:pt x="59" y="41"/>
                    <a:pt x="62" y="41"/>
                  </a:cubicBezTo>
                  <a:cubicBezTo>
                    <a:pt x="65" y="41"/>
                    <a:pt x="67" y="38"/>
                    <a:pt x="67" y="36"/>
                  </a:cubicBezTo>
                  <a:cubicBezTo>
                    <a:pt x="67" y="33"/>
                    <a:pt x="65" y="30"/>
                    <a:pt x="62" y="30"/>
                  </a:cubicBez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99" name="Group 98"/>
          <p:cNvGrpSpPr/>
          <p:nvPr/>
        </p:nvGrpSpPr>
        <p:grpSpPr>
          <a:xfrm>
            <a:off x="10009295" y="4300932"/>
            <a:ext cx="657827" cy="638993"/>
            <a:chOff x="840159" y="3520106"/>
            <a:chExt cx="493370" cy="479245"/>
          </a:xfrm>
        </p:grpSpPr>
        <p:sp>
          <p:nvSpPr>
            <p:cNvPr id="100" name="Rounded Rectangle 99"/>
            <p:cNvSpPr/>
            <p:nvPr/>
          </p:nvSpPr>
          <p:spPr>
            <a:xfrm>
              <a:off x="840159" y="3520106"/>
              <a:ext cx="493370" cy="4792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266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1" name="Freeform 152"/>
            <p:cNvSpPr>
              <a:spLocks noEditPoints="1"/>
            </p:cNvSpPr>
            <p:nvPr/>
          </p:nvSpPr>
          <p:spPr bwMode="auto">
            <a:xfrm>
              <a:off x="955869" y="3638690"/>
              <a:ext cx="261950" cy="242077"/>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121920" tIns="60960" rIns="121920" bIns="60960" numCol="1" anchor="t" anchorCtr="0" compatLnSpc="1"/>
            <a:lstStyle/>
            <a:p>
              <a:endParaRPr lang="en-US" sz="2665">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13" name="Group 112"/>
          <p:cNvGrpSpPr/>
          <p:nvPr/>
        </p:nvGrpSpPr>
        <p:grpSpPr>
          <a:xfrm>
            <a:off x="3446560" y="2395720"/>
            <a:ext cx="1977289" cy="988975"/>
            <a:chOff x="2680170" y="1809490"/>
            <a:chExt cx="1482967" cy="741731"/>
          </a:xfrm>
        </p:grpSpPr>
        <p:grpSp>
          <p:nvGrpSpPr>
            <p:cNvPr id="111" name="Group 110"/>
            <p:cNvGrpSpPr/>
            <p:nvPr/>
          </p:nvGrpSpPr>
          <p:grpSpPr>
            <a:xfrm>
              <a:off x="2680170" y="1839066"/>
              <a:ext cx="1225539" cy="679566"/>
              <a:chOff x="2680170" y="1839066"/>
              <a:chExt cx="1225539" cy="679566"/>
            </a:xfrm>
          </p:grpSpPr>
          <p:sp>
            <p:nvSpPr>
              <p:cNvPr id="108" name="Rectangle 107"/>
              <p:cNvSpPr/>
              <p:nvPr/>
            </p:nvSpPr>
            <p:spPr>
              <a:xfrm rot="19277956" flipV="1">
                <a:off x="2680170" y="2259060"/>
                <a:ext cx="679566"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9" name="Rectangle 108"/>
              <p:cNvSpPr/>
              <p:nvPr/>
            </p:nvSpPr>
            <p:spPr>
              <a:xfrm rot="18399238" flipV="1">
                <a:off x="3543067" y="2155989"/>
                <a:ext cx="679566"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0" name="Rectangle 109"/>
              <p:cNvSpPr/>
              <p:nvPr/>
            </p:nvSpPr>
            <p:spPr>
              <a:xfrm rot="2328024" flipV="1">
                <a:off x="3173758" y="2239766"/>
                <a:ext cx="627353"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nvGrpSpPr>
            <p:cNvPr id="112" name="Group 111"/>
            <p:cNvGrpSpPr/>
            <p:nvPr/>
          </p:nvGrpSpPr>
          <p:grpSpPr>
            <a:xfrm>
              <a:off x="2681807" y="1809490"/>
              <a:ext cx="1481330" cy="741731"/>
              <a:chOff x="2694507" y="1809490"/>
              <a:chExt cx="1481330" cy="741731"/>
            </a:xfrm>
          </p:grpSpPr>
          <p:sp>
            <p:nvSpPr>
              <p:cNvPr id="104" name="Oval 103"/>
              <p:cNvSpPr/>
              <p:nvPr/>
            </p:nvSpPr>
            <p:spPr>
              <a:xfrm>
                <a:off x="2694507" y="2371314"/>
                <a:ext cx="179907" cy="17990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5" name="Oval 104"/>
              <p:cNvSpPr/>
              <p:nvPr/>
            </p:nvSpPr>
            <p:spPr>
              <a:xfrm>
                <a:off x="3173951" y="1989397"/>
                <a:ext cx="179907" cy="17990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6" name="Oval 105"/>
              <p:cNvSpPr/>
              <p:nvPr/>
            </p:nvSpPr>
            <p:spPr>
              <a:xfrm>
                <a:off x="3599645" y="2356452"/>
                <a:ext cx="179907" cy="17990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7" name="Oval 106"/>
              <p:cNvSpPr/>
              <p:nvPr/>
            </p:nvSpPr>
            <p:spPr>
              <a:xfrm>
                <a:off x="3995930" y="1809490"/>
                <a:ext cx="179907" cy="17990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grpSp>
      <p:grpSp>
        <p:nvGrpSpPr>
          <p:cNvPr id="55" name="Group 6_1">
            <a:extLst>
              <a:ext uri="{FF2B5EF4-FFF2-40B4-BE49-F238E27FC236}">
                <a16:creationId xmlns:a16="http://schemas.microsoft.com/office/drawing/2014/main" id="{7FD31498-1740-44C2-8896-FDDD597EF1A1}"/>
              </a:ext>
            </a:extLst>
          </p:cNvPr>
          <p:cNvGrpSpPr/>
          <p:nvPr/>
        </p:nvGrpSpPr>
        <p:grpSpPr>
          <a:xfrm>
            <a:off x="-2" y="303282"/>
            <a:ext cx="5294506" cy="707886"/>
            <a:chOff x="-2" y="303282"/>
            <a:chExt cx="5294506" cy="707886"/>
          </a:xfrm>
        </p:grpSpPr>
        <p:sp>
          <p:nvSpPr>
            <p:cNvPr id="58" name="矩形 57">
              <a:extLst>
                <a:ext uri="{FF2B5EF4-FFF2-40B4-BE49-F238E27FC236}">
                  <a16:creationId xmlns:a16="http://schemas.microsoft.com/office/drawing/2014/main" id="{1ADFD451-4DF2-40E1-AAD9-1AB14DCD59D5}"/>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9" name="文本框 58">
              <a:extLst>
                <a:ext uri="{FF2B5EF4-FFF2-40B4-BE49-F238E27FC236}">
                  <a16:creationId xmlns:a16="http://schemas.microsoft.com/office/drawing/2014/main" id="{9D4FCEE8-353A-4367-B8DE-F9731C28081B}"/>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工作回顾</a:t>
              </a:r>
            </a:p>
          </p:txBody>
        </p:sp>
      </p:grpSp>
      <p:pic>
        <p:nvPicPr>
          <p:cNvPr id="2" name="图片 1">
            <a:extLst>
              <a:ext uri="{FF2B5EF4-FFF2-40B4-BE49-F238E27FC236}">
                <a16:creationId xmlns:a16="http://schemas.microsoft.com/office/drawing/2014/main" id="{ADD63C81-9DA9-44CC-AB8B-03326D301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0-#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102"/>
                                        </p:tgtEl>
                                        <p:attrNameLst>
                                          <p:attrName>style.visibility</p:attrName>
                                        </p:attrNameLst>
                                      </p:cBhvr>
                                      <p:to>
                                        <p:strVal val="visible"/>
                                      </p:to>
                                    </p:set>
                                    <p:anim calcmode="lin" valueType="num">
                                      <p:cBhvr additive="base">
                                        <p:cTn id="11" dur="500" fill="hold"/>
                                        <p:tgtEl>
                                          <p:spTgt spid="102"/>
                                        </p:tgtEl>
                                        <p:attrNameLst>
                                          <p:attrName>ppt_x</p:attrName>
                                        </p:attrNameLst>
                                      </p:cBhvr>
                                      <p:tavLst>
                                        <p:tav tm="0">
                                          <p:val>
                                            <p:strVal val="#ppt_x"/>
                                          </p:val>
                                        </p:tav>
                                        <p:tav tm="100000">
                                          <p:val>
                                            <p:strVal val="#ppt_x"/>
                                          </p:val>
                                        </p:tav>
                                      </p:tavLst>
                                    </p:anim>
                                    <p:anim calcmode="lin" valueType="num">
                                      <p:cBhvr additive="base">
                                        <p:cTn id="12" dur="500" fill="hold"/>
                                        <p:tgtEl>
                                          <p:spTgt spid="10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3" fill="hold" nodeType="after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strips(upRight)">
                                      <p:cBhvr>
                                        <p:cTn id="16" dur="1000"/>
                                        <p:tgtEl>
                                          <p:spTgt spid="113"/>
                                        </p:tgtEl>
                                      </p:cBhvr>
                                    </p:animEffect>
                                  </p:childTnLst>
                                </p:cTn>
                              </p:par>
                            </p:childTnLst>
                          </p:cTn>
                        </p:par>
                        <p:par>
                          <p:cTn id="17" fill="hold">
                            <p:stCondLst>
                              <p:cond delay="1500"/>
                            </p:stCondLst>
                            <p:childTnLst>
                              <p:par>
                                <p:cTn id="18" presetID="2" presetClass="entr" presetSubtype="1" accel="50000" decel="50000" fill="hold" nodeType="afterEffect">
                                  <p:stCondLst>
                                    <p:cond delay="0"/>
                                  </p:stCondLst>
                                  <p:childTnLst>
                                    <p:set>
                                      <p:cBhvr>
                                        <p:cTn id="19" dur="1" fill="hold">
                                          <p:stCondLst>
                                            <p:cond delay="0"/>
                                          </p:stCondLst>
                                        </p:cTn>
                                        <p:tgtEl>
                                          <p:spTgt spid="79"/>
                                        </p:tgtEl>
                                        <p:attrNameLst>
                                          <p:attrName>style.visibility</p:attrName>
                                        </p:attrNameLst>
                                      </p:cBhvr>
                                      <p:to>
                                        <p:strVal val="visible"/>
                                      </p:to>
                                    </p:set>
                                    <p:anim calcmode="lin" valueType="num">
                                      <p:cBhvr additive="base">
                                        <p:cTn id="20" dur="500" fill="hold"/>
                                        <p:tgtEl>
                                          <p:spTgt spid="79"/>
                                        </p:tgtEl>
                                        <p:attrNameLst>
                                          <p:attrName>ppt_x</p:attrName>
                                        </p:attrNameLst>
                                      </p:cBhvr>
                                      <p:tavLst>
                                        <p:tav tm="0">
                                          <p:val>
                                            <p:strVal val="#ppt_x"/>
                                          </p:val>
                                        </p:tav>
                                        <p:tav tm="100000">
                                          <p:val>
                                            <p:strVal val="#ppt_x"/>
                                          </p:val>
                                        </p:tav>
                                      </p:tavLst>
                                    </p:anim>
                                    <p:anim calcmode="lin" valueType="num">
                                      <p:cBhvr additive="base">
                                        <p:cTn id="21" dur="500" fill="hold"/>
                                        <p:tgtEl>
                                          <p:spTgt spid="79"/>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slide(fromLeft)">
                                      <p:cBhvr>
                                        <p:cTn id="25" dur="500"/>
                                        <p:tgtEl>
                                          <p:spTgt spid="96"/>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 calcmode="lin" valueType="num">
                                      <p:cBhvr>
                                        <p:cTn id="29" dur="500" fill="hold"/>
                                        <p:tgtEl>
                                          <p:spTgt spid="89"/>
                                        </p:tgtEl>
                                        <p:attrNameLst>
                                          <p:attrName>ppt_w</p:attrName>
                                        </p:attrNameLst>
                                      </p:cBhvr>
                                      <p:tavLst>
                                        <p:tav tm="0">
                                          <p:val>
                                            <p:fltVal val="0"/>
                                          </p:val>
                                        </p:tav>
                                        <p:tav tm="100000">
                                          <p:val>
                                            <p:strVal val="#ppt_w"/>
                                          </p:val>
                                        </p:tav>
                                      </p:tavLst>
                                    </p:anim>
                                    <p:anim calcmode="lin" valueType="num">
                                      <p:cBhvr>
                                        <p:cTn id="30" dur="500" fill="hold"/>
                                        <p:tgtEl>
                                          <p:spTgt spid="89"/>
                                        </p:tgtEl>
                                        <p:attrNameLst>
                                          <p:attrName>ppt_h</p:attrName>
                                        </p:attrNameLst>
                                      </p:cBhvr>
                                      <p:tavLst>
                                        <p:tav tm="0">
                                          <p:val>
                                            <p:fltVal val="0"/>
                                          </p:val>
                                        </p:tav>
                                        <p:tav tm="100000">
                                          <p:val>
                                            <p:strVal val="#ppt_h"/>
                                          </p:val>
                                        </p:tav>
                                      </p:tavLst>
                                    </p:anim>
                                    <p:animEffect transition="in" filter="fade">
                                      <p:cBhvr>
                                        <p:cTn id="31" dur="500"/>
                                        <p:tgtEl>
                                          <p:spTgt spid="89"/>
                                        </p:tgtEl>
                                      </p:cBhvr>
                                    </p:animEffect>
                                  </p:childTnLst>
                                </p:cTn>
                              </p:par>
                            </p:childTnLst>
                          </p:cTn>
                        </p:par>
                        <p:par>
                          <p:cTn id="32" fill="hold">
                            <p:stCondLst>
                              <p:cond delay="3000"/>
                            </p:stCondLst>
                            <p:childTnLst>
                              <p:par>
                                <p:cTn id="33" presetID="2" presetClass="entr" presetSubtype="1" accel="50000" decel="50000" fill="hold" nodeType="after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fill="hold"/>
                                        <p:tgtEl>
                                          <p:spTgt spid="76"/>
                                        </p:tgtEl>
                                        <p:attrNameLst>
                                          <p:attrName>ppt_x</p:attrName>
                                        </p:attrNameLst>
                                      </p:cBhvr>
                                      <p:tavLst>
                                        <p:tav tm="0">
                                          <p:val>
                                            <p:strVal val="#ppt_x"/>
                                          </p:val>
                                        </p:tav>
                                        <p:tav tm="100000">
                                          <p:val>
                                            <p:strVal val="#ppt_x"/>
                                          </p:val>
                                        </p:tav>
                                      </p:tavLst>
                                    </p:anim>
                                    <p:anim calcmode="lin" valueType="num">
                                      <p:cBhvr additive="base">
                                        <p:cTn id="36" dur="500" fill="hold"/>
                                        <p:tgtEl>
                                          <p:spTgt spid="76"/>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12" presetClass="entr" presetSubtype="8" fill="hold" nodeType="after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slide(fromLeft)">
                                      <p:cBhvr>
                                        <p:cTn id="40" dur="500"/>
                                        <p:tgtEl>
                                          <p:spTgt spid="90"/>
                                        </p:tgtEl>
                                      </p:cBhvr>
                                    </p:animEffect>
                                  </p:childTnLst>
                                </p:cTn>
                              </p:par>
                            </p:childTnLst>
                          </p:cTn>
                        </p:par>
                        <p:par>
                          <p:cTn id="41" fill="hold">
                            <p:stCondLst>
                              <p:cond delay="4000"/>
                            </p:stCondLst>
                            <p:childTnLst>
                              <p:par>
                                <p:cTn id="42" presetID="53" presetClass="entr" presetSubtype="16" fill="hold" grpId="0" nodeType="afterEffect">
                                  <p:stCondLst>
                                    <p:cond delay="0"/>
                                  </p:stCondLst>
                                  <p:childTnLst>
                                    <p:set>
                                      <p:cBhvr>
                                        <p:cTn id="43" dur="1" fill="hold">
                                          <p:stCondLst>
                                            <p:cond delay="0"/>
                                          </p:stCondLst>
                                        </p:cTn>
                                        <p:tgtEl>
                                          <p:spTgt spid="86"/>
                                        </p:tgtEl>
                                        <p:attrNameLst>
                                          <p:attrName>style.visibility</p:attrName>
                                        </p:attrNameLst>
                                      </p:cBhvr>
                                      <p:to>
                                        <p:strVal val="visible"/>
                                      </p:to>
                                    </p:set>
                                    <p:anim calcmode="lin" valueType="num">
                                      <p:cBhvr>
                                        <p:cTn id="44" dur="500" fill="hold"/>
                                        <p:tgtEl>
                                          <p:spTgt spid="86"/>
                                        </p:tgtEl>
                                        <p:attrNameLst>
                                          <p:attrName>ppt_w</p:attrName>
                                        </p:attrNameLst>
                                      </p:cBhvr>
                                      <p:tavLst>
                                        <p:tav tm="0">
                                          <p:val>
                                            <p:fltVal val="0"/>
                                          </p:val>
                                        </p:tav>
                                        <p:tav tm="100000">
                                          <p:val>
                                            <p:strVal val="#ppt_w"/>
                                          </p:val>
                                        </p:tav>
                                      </p:tavLst>
                                    </p:anim>
                                    <p:anim calcmode="lin" valueType="num">
                                      <p:cBhvr>
                                        <p:cTn id="45" dur="500" fill="hold"/>
                                        <p:tgtEl>
                                          <p:spTgt spid="86"/>
                                        </p:tgtEl>
                                        <p:attrNameLst>
                                          <p:attrName>ppt_h</p:attrName>
                                        </p:attrNameLst>
                                      </p:cBhvr>
                                      <p:tavLst>
                                        <p:tav tm="0">
                                          <p:val>
                                            <p:fltVal val="0"/>
                                          </p:val>
                                        </p:tav>
                                        <p:tav tm="100000">
                                          <p:val>
                                            <p:strVal val="#ppt_h"/>
                                          </p:val>
                                        </p:tav>
                                      </p:tavLst>
                                    </p:anim>
                                    <p:animEffect transition="in" filter="fade">
                                      <p:cBhvr>
                                        <p:cTn id="46" dur="500"/>
                                        <p:tgtEl>
                                          <p:spTgt spid="86"/>
                                        </p:tgtEl>
                                      </p:cBhvr>
                                    </p:animEffect>
                                  </p:childTnLst>
                                </p:cTn>
                              </p:par>
                            </p:childTnLst>
                          </p:cTn>
                        </p:par>
                        <p:par>
                          <p:cTn id="47" fill="hold">
                            <p:stCondLst>
                              <p:cond delay="4500"/>
                            </p:stCondLst>
                            <p:childTnLst>
                              <p:par>
                                <p:cTn id="48" presetID="2" presetClass="entr" presetSubtype="1" accel="50000" decel="50000" fill="hold" nodeType="afterEffect">
                                  <p:stCondLst>
                                    <p:cond delay="0"/>
                                  </p:stCondLst>
                                  <p:childTnLst>
                                    <p:set>
                                      <p:cBhvr>
                                        <p:cTn id="49" dur="1" fill="hold">
                                          <p:stCondLst>
                                            <p:cond delay="0"/>
                                          </p:stCondLst>
                                        </p:cTn>
                                        <p:tgtEl>
                                          <p:spTgt spid="70"/>
                                        </p:tgtEl>
                                        <p:attrNameLst>
                                          <p:attrName>style.visibility</p:attrName>
                                        </p:attrNameLst>
                                      </p:cBhvr>
                                      <p:to>
                                        <p:strVal val="visible"/>
                                      </p:to>
                                    </p:set>
                                    <p:anim calcmode="lin" valueType="num">
                                      <p:cBhvr additive="base">
                                        <p:cTn id="50" dur="500" fill="hold"/>
                                        <p:tgtEl>
                                          <p:spTgt spid="70"/>
                                        </p:tgtEl>
                                        <p:attrNameLst>
                                          <p:attrName>ppt_x</p:attrName>
                                        </p:attrNameLst>
                                      </p:cBhvr>
                                      <p:tavLst>
                                        <p:tav tm="0">
                                          <p:val>
                                            <p:strVal val="#ppt_x"/>
                                          </p:val>
                                        </p:tav>
                                        <p:tav tm="100000">
                                          <p:val>
                                            <p:strVal val="#ppt_x"/>
                                          </p:val>
                                        </p:tav>
                                      </p:tavLst>
                                    </p:anim>
                                    <p:anim calcmode="lin" valueType="num">
                                      <p:cBhvr additive="base">
                                        <p:cTn id="51" dur="500" fill="hold"/>
                                        <p:tgtEl>
                                          <p:spTgt spid="70"/>
                                        </p:tgtEl>
                                        <p:attrNameLst>
                                          <p:attrName>ppt_y</p:attrName>
                                        </p:attrNameLst>
                                      </p:cBhvr>
                                      <p:tavLst>
                                        <p:tav tm="0">
                                          <p:val>
                                            <p:strVal val="0-#ppt_h/2"/>
                                          </p:val>
                                        </p:tav>
                                        <p:tav tm="100000">
                                          <p:val>
                                            <p:strVal val="#ppt_y"/>
                                          </p:val>
                                        </p:tav>
                                      </p:tavLst>
                                    </p:anim>
                                  </p:childTnLst>
                                </p:cTn>
                              </p:par>
                            </p:childTnLst>
                          </p:cTn>
                        </p:par>
                        <p:par>
                          <p:cTn id="52" fill="hold">
                            <p:stCondLst>
                              <p:cond delay="5000"/>
                            </p:stCondLst>
                            <p:childTnLst>
                              <p:par>
                                <p:cTn id="53" presetID="12" presetClass="entr" presetSubtype="8" fill="hold" nodeType="afterEffect">
                                  <p:stCondLst>
                                    <p:cond delay="0"/>
                                  </p:stCondLst>
                                  <p:childTnLst>
                                    <p:set>
                                      <p:cBhvr>
                                        <p:cTn id="54" dur="1" fill="hold">
                                          <p:stCondLst>
                                            <p:cond delay="0"/>
                                          </p:stCondLst>
                                        </p:cTn>
                                        <p:tgtEl>
                                          <p:spTgt spid="93"/>
                                        </p:tgtEl>
                                        <p:attrNameLst>
                                          <p:attrName>style.visibility</p:attrName>
                                        </p:attrNameLst>
                                      </p:cBhvr>
                                      <p:to>
                                        <p:strVal val="visible"/>
                                      </p:to>
                                    </p:set>
                                    <p:animEffect transition="in" filter="slide(fromLeft)">
                                      <p:cBhvr>
                                        <p:cTn id="55" dur="500"/>
                                        <p:tgtEl>
                                          <p:spTgt spid="93"/>
                                        </p:tgtEl>
                                      </p:cBhvr>
                                    </p:animEffect>
                                  </p:childTnLst>
                                </p:cTn>
                              </p:par>
                            </p:childTnLst>
                          </p:cTn>
                        </p:par>
                        <p:par>
                          <p:cTn id="56" fill="hold">
                            <p:stCondLst>
                              <p:cond delay="5500"/>
                            </p:stCondLst>
                            <p:childTnLst>
                              <p:par>
                                <p:cTn id="57" presetID="53" presetClass="entr" presetSubtype="16" fill="hold" grpId="0" nodeType="afterEffect">
                                  <p:stCondLst>
                                    <p:cond delay="0"/>
                                  </p:stCondLst>
                                  <p:childTnLst>
                                    <p:set>
                                      <p:cBhvr>
                                        <p:cTn id="58" dur="1" fill="hold">
                                          <p:stCondLst>
                                            <p:cond delay="0"/>
                                          </p:stCondLst>
                                        </p:cTn>
                                        <p:tgtEl>
                                          <p:spTgt spid="88"/>
                                        </p:tgtEl>
                                        <p:attrNameLst>
                                          <p:attrName>style.visibility</p:attrName>
                                        </p:attrNameLst>
                                      </p:cBhvr>
                                      <p:to>
                                        <p:strVal val="visible"/>
                                      </p:to>
                                    </p:set>
                                    <p:anim calcmode="lin" valueType="num">
                                      <p:cBhvr>
                                        <p:cTn id="59" dur="500" fill="hold"/>
                                        <p:tgtEl>
                                          <p:spTgt spid="88"/>
                                        </p:tgtEl>
                                        <p:attrNameLst>
                                          <p:attrName>ppt_w</p:attrName>
                                        </p:attrNameLst>
                                      </p:cBhvr>
                                      <p:tavLst>
                                        <p:tav tm="0">
                                          <p:val>
                                            <p:fltVal val="0"/>
                                          </p:val>
                                        </p:tav>
                                        <p:tav tm="100000">
                                          <p:val>
                                            <p:strVal val="#ppt_w"/>
                                          </p:val>
                                        </p:tav>
                                      </p:tavLst>
                                    </p:anim>
                                    <p:anim calcmode="lin" valueType="num">
                                      <p:cBhvr>
                                        <p:cTn id="60" dur="500" fill="hold"/>
                                        <p:tgtEl>
                                          <p:spTgt spid="88"/>
                                        </p:tgtEl>
                                        <p:attrNameLst>
                                          <p:attrName>ppt_h</p:attrName>
                                        </p:attrNameLst>
                                      </p:cBhvr>
                                      <p:tavLst>
                                        <p:tav tm="0">
                                          <p:val>
                                            <p:fltVal val="0"/>
                                          </p:val>
                                        </p:tav>
                                        <p:tav tm="100000">
                                          <p:val>
                                            <p:strVal val="#ppt_h"/>
                                          </p:val>
                                        </p:tav>
                                      </p:tavLst>
                                    </p:anim>
                                    <p:animEffect transition="in" filter="fade">
                                      <p:cBhvr>
                                        <p:cTn id="61" dur="500"/>
                                        <p:tgtEl>
                                          <p:spTgt spid="88"/>
                                        </p:tgtEl>
                                      </p:cBhvr>
                                    </p:animEffect>
                                  </p:childTnLst>
                                </p:cTn>
                              </p:par>
                            </p:childTnLst>
                          </p:cTn>
                        </p:par>
                        <p:par>
                          <p:cTn id="62" fill="hold">
                            <p:stCondLst>
                              <p:cond delay="6000"/>
                            </p:stCondLst>
                            <p:childTnLst>
                              <p:par>
                                <p:cTn id="63" presetID="2" presetClass="entr" presetSubtype="1" accel="50000" decel="50000"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 calcmode="lin" valueType="num">
                                      <p:cBhvr additive="base">
                                        <p:cTn id="65" dur="500" fill="hold"/>
                                        <p:tgtEl>
                                          <p:spTgt spid="73"/>
                                        </p:tgtEl>
                                        <p:attrNameLst>
                                          <p:attrName>ppt_x</p:attrName>
                                        </p:attrNameLst>
                                      </p:cBhvr>
                                      <p:tavLst>
                                        <p:tav tm="0">
                                          <p:val>
                                            <p:strVal val="#ppt_x"/>
                                          </p:val>
                                        </p:tav>
                                        <p:tav tm="100000">
                                          <p:val>
                                            <p:strVal val="#ppt_x"/>
                                          </p:val>
                                        </p:tav>
                                      </p:tavLst>
                                    </p:anim>
                                    <p:anim calcmode="lin" valueType="num">
                                      <p:cBhvr additive="base">
                                        <p:cTn id="66" dur="500" fill="hold"/>
                                        <p:tgtEl>
                                          <p:spTgt spid="73"/>
                                        </p:tgtEl>
                                        <p:attrNameLst>
                                          <p:attrName>ppt_y</p:attrName>
                                        </p:attrNameLst>
                                      </p:cBhvr>
                                      <p:tavLst>
                                        <p:tav tm="0">
                                          <p:val>
                                            <p:strVal val="0-#ppt_h/2"/>
                                          </p:val>
                                        </p:tav>
                                        <p:tav tm="100000">
                                          <p:val>
                                            <p:strVal val="#ppt_y"/>
                                          </p:val>
                                        </p:tav>
                                      </p:tavLst>
                                    </p:anim>
                                  </p:childTnLst>
                                </p:cTn>
                              </p:par>
                            </p:childTnLst>
                          </p:cTn>
                        </p:par>
                        <p:par>
                          <p:cTn id="67" fill="hold">
                            <p:stCondLst>
                              <p:cond delay="6500"/>
                            </p:stCondLst>
                            <p:childTnLst>
                              <p:par>
                                <p:cTn id="68" presetID="12" presetClass="entr" presetSubtype="8" fill="hold" nodeType="after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slide(fromLeft)">
                                      <p:cBhvr>
                                        <p:cTn id="70" dur="500"/>
                                        <p:tgtEl>
                                          <p:spTgt spid="99"/>
                                        </p:tgtEl>
                                      </p:cBhvr>
                                    </p:animEffect>
                                  </p:childTnLst>
                                </p:cTn>
                              </p:par>
                            </p:childTnLst>
                          </p:cTn>
                        </p:par>
                        <p:par>
                          <p:cTn id="71" fill="hold">
                            <p:stCondLst>
                              <p:cond delay="7000"/>
                            </p:stCondLst>
                            <p:childTnLst>
                              <p:par>
                                <p:cTn id="72" presetID="53" presetClass="entr" presetSubtype="16"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 calcmode="lin" valueType="num">
                                      <p:cBhvr>
                                        <p:cTn id="74" dur="500" fill="hold"/>
                                        <p:tgtEl>
                                          <p:spTgt spid="87"/>
                                        </p:tgtEl>
                                        <p:attrNameLst>
                                          <p:attrName>ppt_w</p:attrName>
                                        </p:attrNameLst>
                                      </p:cBhvr>
                                      <p:tavLst>
                                        <p:tav tm="0">
                                          <p:val>
                                            <p:fltVal val="0"/>
                                          </p:val>
                                        </p:tav>
                                        <p:tav tm="100000">
                                          <p:val>
                                            <p:strVal val="#ppt_w"/>
                                          </p:val>
                                        </p:tav>
                                      </p:tavLst>
                                    </p:anim>
                                    <p:anim calcmode="lin" valueType="num">
                                      <p:cBhvr>
                                        <p:cTn id="75" dur="500" fill="hold"/>
                                        <p:tgtEl>
                                          <p:spTgt spid="87"/>
                                        </p:tgtEl>
                                        <p:attrNameLst>
                                          <p:attrName>ppt_h</p:attrName>
                                        </p:attrNameLst>
                                      </p:cBhvr>
                                      <p:tavLst>
                                        <p:tav tm="0">
                                          <p:val>
                                            <p:fltVal val="0"/>
                                          </p:val>
                                        </p:tav>
                                        <p:tav tm="100000">
                                          <p:val>
                                            <p:strVal val="#ppt_h"/>
                                          </p:val>
                                        </p:tav>
                                      </p:tavLst>
                                    </p:anim>
                                    <p:animEffect transition="in" filter="fade">
                                      <p:cBhvr>
                                        <p:cTn id="7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Arrow 13"/>
          <p:cNvSpPr/>
          <p:nvPr/>
        </p:nvSpPr>
        <p:spPr>
          <a:xfrm rot="16200000">
            <a:off x="2209413" y="3329573"/>
            <a:ext cx="808264" cy="818921"/>
          </a:xfrm>
          <a:prstGeom prst="rightArrow">
            <a:avLst>
              <a:gd name="adj1" fmla="val 69500"/>
              <a:gd name="adj2" fmla="val 507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5" name="Right Arrow 14"/>
          <p:cNvSpPr/>
          <p:nvPr/>
        </p:nvSpPr>
        <p:spPr>
          <a:xfrm rot="16200000">
            <a:off x="2689515" y="3148825"/>
            <a:ext cx="1169757" cy="818921"/>
          </a:xfrm>
          <a:prstGeom prst="rightArrow">
            <a:avLst>
              <a:gd name="adj1" fmla="val 69500"/>
              <a:gd name="adj2" fmla="val 507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6" name="Right Arrow 15"/>
          <p:cNvSpPr/>
          <p:nvPr/>
        </p:nvSpPr>
        <p:spPr>
          <a:xfrm rot="16200000">
            <a:off x="3169160" y="2967623"/>
            <a:ext cx="1532164" cy="818921"/>
          </a:xfrm>
          <a:prstGeom prst="rightArrow">
            <a:avLst>
              <a:gd name="adj1" fmla="val 69500"/>
              <a:gd name="adj2" fmla="val 507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7" name="Right Arrow 16"/>
          <p:cNvSpPr/>
          <p:nvPr/>
        </p:nvSpPr>
        <p:spPr>
          <a:xfrm rot="16200000">
            <a:off x="3607759" y="2745372"/>
            <a:ext cx="1976663" cy="818921"/>
          </a:xfrm>
          <a:prstGeom prst="rightArrow">
            <a:avLst>
              <a:gd name="adj1" fmla="val 69500"/>
              <a:gd name="adj2" fmla="val 507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7" name="Freeform 5"/>
          <p:cNvSpPr>
            <a:spLocks noEditPoints="1"/>
          </p:cNvSpPr>
          <p:nvPr/>
        </p:nvSpPr>
        <p:spPr bwMode="auto">
          <a:xfrm>
            <a:off x="791633" y="3602516"/>
            <a:ext cx="4284133" cy="1255184"/>
          </a:xfrm>
          <a:custGeom>
            <a:avLst/>
            <a:gdLst>
              <a:gd name="T0" fmla="*/ 5123 w 5292"/>
              <a:gd name="T1" fmla="*/ 605 h 1548"/>
              <a:gd name="T2" fmla="*/ 1810 w 5292"/>
              <a:gd name="T3" fmla="*/ 605 h 1548"/>
              <a:gd name="T4" fmla="*/ 1695 w 5292"/>
              <a:gd name="T5" fmla="*/ 492 h 1548"/>
              <a:gd name="T6" fmla="*/ 1495 w 5292"/>
              <a:gd name="T7" fmla="*/ 492 h 1548"/>
              <a:gd name="T8" fmla="*/ 775 w 5292"/>
              <a:gd name="T9" fmla="*/ 0 h 1548"/>
              <a:gd name="T10" fmla="*/ 0 w 5292"/>
              <a:gd name="T11" fmla="*/ 774 h 1548"/>
              <a:gd name="T12" fmla="*/ 775 w 5292"/>
              <a:gd name="T13" fmla="*/ 1548 h 1548"/>
              <a:gd name="T14" fmla="*/ 1495 w 5292"/>
              <a:gd name="T15" fmla="*/ 1057 h 1548"/>
              <a:gd name="T16" fmla="*/ 1695 w 5292"/>
              <a:gd name="T17" fmla="*/ 1057 h 1548"/>
              <a:gd name="T18" fmla="*/ 1810 w 5292"/>
              <a:gd name="T19" fmla="*/ 944 h 1548"/>
              <a:gd name="T20" fmla="*/ 5123 w 5292"/>
              <a:gd name="T21" fmla="*/ 944 h 1548"/>
              <a:gd name="T22" fmla="*/ 5292 w 5292"/>
              <a:gd name="T23" fmla="*/ 774 h 1548"/>
              <a:gd name="T24" fmla="*/ 5123 w 5292"/>
              <a:gd name="T25" fmla="*/ 605 h 1548"/>
              <a:gd name="T26" fmla="*/ 461 w 5292"/>
              <a:gd name="T27" fmla="*/ 970 h 1548"/>
              <a:gd name="T28" fmla="*/ 266 w 5292"/>
              <a:gd name="T29" fmla="*/ 774 h 1548"/>
              <a:gd name="T30" fmla="*/ 461 w 5292"/>
              <a:gd name="T31" fmla="*/ 579 h 1548"/>
              <a:gd name="T32" fmla="*/ 657 w 5292"/>
              <a:gd name="T33" fmla="*/ 774 h 1548"/>
              <a:gd name="T34" fmla="*/ 461 w 5292"/>
              <a:gd name="T35" fmla="*/ 970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92" h="1548">
                <a:moveTo>
                  <a:pt x="5123" y="605"/>
                </a:moveTo>
                <a:cubicBezTo>
                  <a:pt x="1810" y="605"/>
                  <a:pt x="1810" y="605"/>
                  <a:pt x="1810" y="605"/>
                </a:cubicBezTo>
                <a:cubicBezTo>
                  <a:pt x="1809" y="542"/>
                  <a:pt x="1758" y="492"/>
                  <a:pt x="1695" y="492"/>
                </a:cubicBezTo>
                <a:cubicBezTo>
                  <a:pt x="1495" y="492"/>
                  <a:pt x="1495" y="492"/>
                  <a:pt x="1495" y="492"/>
                </a:cubicBezTo>
                <a:cubicBezTo>
                  <a:pt x="1383" y="204"/>
                  <a:pt x="1102" y="0"/>
                  <a:pt x="775" y="0"/>
                </a:cubicBezTo>
                <a:cubicBezTo>
                  <a:pt x="347" y="0"/>
                  <a:pt x="0" y="347"/>
                  <a:pt x="0" y="774"/>
                </a:cubicBezTo>
                <a:cubicBezTo>
                  <a:pt x="0" y="1202"/>
                  <a:pt x="347" y="1548"/>
                  <a:pt x="775" y="1548"/>
                </a:cubicBezTo>
                <a:cubicBezTo>
                  <a:pt x="1102" y="1548"/>
                  <a:pt x="1383" y="1345"/>
                  <a:pt x="1495" y="1057"/>
                </a:cubicBezTo>
                <a:cubicBezTo>
                  <a:pt x="1695" y="1057"/>
                  <a:pt x="1695" y="1057"/>
                  <a:pt x="1695" y="1057"/>
                </a:cubicBezTo>
                <a:cubicBezTo>
                  <a:pt x="1758" y="1057"/>
                  <a:pt x="1809" y="1006"/>
                  <a:pt x="1810" y="944"/>
                </a:cubicBezTo>
                <a:cubicBezTo>
                  <a:pt x="5123" y="944"/>
                  <a:pt x="5123" y="944"/>
                  <a:pt x="5123" y="944"/>
                </a:cubicBezTo>
                <a:cubicBezTo>
                  <a:pt x="5217" y="944"/>
                  <a:pt x="5292" y="868"/>
                  <a:pt x="5292" y="774"/>
                </a:cubicBezTo>
                <a:cubicBezTo>
                  <a:pt x="5292" y="681"/>
                  <a:pt x="5217" y="605"/>
                  <a:pt x="5123" y="605"/>
                </a:cubicBezTo>
                <a:close/>
                <a:moveTo>
                  <a:pt x="461" y="970"/>
                </a:moveTo>
                <a:cubicBezTo>
                  <a:pt x="353" y="970"/>
                  <a:pt x="266" y="882"/>
                  <a:pt x="266" y="774"/>
                </a:cubicBezTo>
                <a:cubicBezTo>
                  <a:pt x="266" y="666"/>
                  <a:pt x="353" y="579"/>
                  <a:pt x="461" y="579"/>
                </a:cubicBezTo>
                <a:cubicBezTo>
                  <a:pt x="569" y="579"/>
                  <a:pt x="657" y="666"/>
                  <a:pt x="657" y="774"/>
                </a:cubicBezTo>
                <a:cubicBezTo>
                  <a:pt x="657" y="882"/>
                  <a:pt x="569" y="970"/>
                  <a:pt x="461" y="970"/>
                </a:cubicBezTo>
                <a:close/>
              </a:path>
            </a:pathLst>
          </a:custGeom>
          <a:solidFill>
            <a:schemeClr val="accent2"/>
          </a:solidFill>
          <a:ln w="12700">
            <a:solidFill>
              <a:schemeClr val="bg1"/>
            </a:solidFill>
          </a:ln>
        </p:spPr>
        <p:txBody>
          <a:bodyPr vert="horz" wrap="square" lIns="121920" tIns="60960" rIns="121920" bIns="60960" numCol="1" anchor="t" anchorCtr="0" compatLnSpc="1"/>
          <a:lstStyle/>
          <a:p>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8" name="TextBox 17"/>
          <p:cNvSpPr txBox="1"/>
          <p:nvPr/>
        </p:nvSpPr>
        <p:spPr>
          <a:xfrm>
            <a:off x="2428129" y="3694117"/>
            <a:ext cx="366587" cy="205441"/>
          </a:xfrm>
          <a:prstGeom prst="rect">
            <a:avLst/>
          </a:prstGeom>
          <a:noFill/>
        </p:spPr>
        <p:txBody>
          <a:bodyPr wrap="square" lIns="0" tIns="0" rIns="0" bIns="0" rtlCol="0">
            <a:spAutoFit/>
          </a:bodyPr>
          <a:lstStyle/>
          <a:p>
            <a:pPr algn="ctr"/>
            <a:r>
              <a:rPr lang="en-US" sz="133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10%</a:t>
            </a:r>
          </a:p>
        </p:txBody>
      </p:sp>
      <p:sp>
        <p:nvSpPr>
          <p:cNvPr id="19" name="TextBox 18"/>
          <p:cNvSpPr txBox="1"/>
          <p:nvPr/>
        </p:nvSpPr>
        <p:spPr>
          <a:xfrm>
            <a:off x="3088977" y="3327236"/>
            <a:ext cx="366587" cy="205441"/>
          </a:xfrm>
          <a:prstGeom prst="rect">
            <a:avLst/>
          </a:prstGeom>
          <a:noFill/>
        </p:spPr>
        <p:txBody>
          <a:bodyPr wrap="square" lIns="0" tIns="0" rIns="0" bIns="0" rtlCol="0">
            <a:spAutoFit/>
          </a:bodyPr>
          <a:lstStyle/>
          <a:p>
            <a:pPr algn="ctr"/>
            <a:r>
              <a:rPr lang="en-US" sz="133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20%</a:t>
            </a:r>
          </a:p>
        </p:txBody>
      </p:sp>
      <p:sp>
        <p:nvSpPr>
          <p:cNvPr id="20" name="TextBox 19"/>
          <p:cNvSpPr txBox="1"/>
          <p:nvPr/>
        </p:nvSpPr>
        <p:spPr>
          <a:xfrm>
            <a:off x="3749825" y="2953092"/>
            <a:ext cx="366587" cy="205441"/>
          </a:xfrm>
          <a:prstGeom prst="rect">
            <a:avLst/>
          </a:prstGeom>
          <a:noFill/>
        </p:spPr>
        <p:txBody>
          <a:bodyPr wrap="square" lIns="0" tIns="0" rIns="0" bIns="0" rtlCol="0">
            <a:spAutoFit/>
          </a:bodyPr>
          <a:lstStyle/>
          <a:p>
            <a:pPr algn="ctr"/>
            <a:r>
              <a:rPr lang="en-US" sz="133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30%</a:t>
            </a:r>
          </a:p>
        </p:txBody>
      </p:sp>
      <p:sp>
        <p:nvSpPr>
          <p:cNvPr id="21" name="TextBox 20"/>
          <p:cNvSpPr txBox="1"/>
          <p:nvPr/>
        </p:nvSpPr>
        <p:spPr>
          <a:xfrm>
            <a:off x="4412796" y="2508851"/>
            <a:ext cx="366587" cy="205441"/>
          </a:xfrm>
          <a:prstGeom prst="rect">
            <a:avLst/>
          </a:prstGeom>
          <a:noFill/>
        </p:spPr>
        <p:txBody>
          <a:bodyPr wrap="square" lIns="0" tIns="0" rIns="0" bIns="0" rtlCol="0">
            <a:spAutoFit/>
          </a:bodyPr>
          <a:lstStyle/>
          <a:p>
            <a:pPr algn="ctr"/>
            <a:r>
              <a:rPr lang="en-US" sz="1335"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40%</a:t>
            </a:r>
          </a:p>
        </p:txBody>
      </p:sp>
      <p:cxnSp>
        <p:nvCxnSpPr>
          <p:cNvPr id="22" name="Straight Connector 21"/>
          <p:cNvCxnSpPr/>
          <p:nvPr/>
        </p:nvCxnSpPr>
        <p:spPr>
          <a:xfrm>
            <a:off x="6096000" y="2057400"/>
            <a:ext cx="0" cy="36576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7630196" y="1980591"/>
            <a:ext cx="3756793" cy="611828"/>
            <a:chOff x="5722647" y="1485443"/>
            <a:chExt cx="2817595" cy="458871"/>
          </a:xfrm>
        </p:grpSpPr>
        <p:sp>
          <p:nvSpPr>
            <p:cNvPr id="24" name="TextBox 23"/>
            <p:cNvSpPr txBox="1"/>
            <p:nvPr/>
          </p:nvSpPr>
          <p:spPr>
            <a:xfrm>
              <a:off x="5726033" y="1696664"/>
              <a:ext cx="2811543" cy="247650"/>
            </a:xfrm>
            <a:prstGeom prst="rect">
              <a:avLst/>
            </a:prstGeom>
            <a:noFill/>
          </p:spPr>
          <p:txBody>
            <a:bodyPr wrap="square" lIns="0" tIns="0" rIns="0" bIns="0" rtlCol="0">
              <a:spAutoFit/>
            </a:bodyPr>
            <a:lstStyle/>
            <a:p>
              <a:pPr algn="just">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khemo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5" name="TextBox 24"/>
            <p:cNvSpPr txBox="1"/>
            <p:nvPr/>
          </p:nvSpPr>
          <p:spPr>
            <a:xfrm>
              <a:off x="5722647" y="1485443"/>
              <a:ext cx="2817595" cy="156245"/>
            </a:xfrm>
            <a:prstGeom prst="rect">
              <a:avLst/>
            </a:prstGeom>
            <a:noFill/>
          </p:spPr>
          <p:txBody>
            <a:bodyPr wrap="square" lIns="0" tIns="0" rIns="0" bIns="0" rtlCol="0">
              <a:spAutoFit/>
            </a:bodyPr>
            <a:lstStyle/>
            <a:p>
              <a:pP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Good social marketing</a:t>
              </a:r>
            </a:p>
          </p:txBody>
        </p:sp>
      </p:grpSp>
      <p:grpSp>
        <p:nvGrpSpPr>
          <p:cNvPr id="12" name="Group 11"/>
          <p:cNvGrpSpPr/>
          <p:nvPr/>
        </p:nvGrpSpPr>
        <p:grpSpPr>
          <a:xfrm>
            <a:off x="6748839" y="2061747"/>
            <a:ext cx="477053" cy="477053"/>
            <a:chOff x="5061629" y="1546310"/>
            <a:chExt cx="357790" cy="357790"/>
          </a:xfrm>
        </p:grpSpPr>
        <p:sp>
          <p:nvSpPr>
            <p:cNvPr id="26" name="Oval 25"/>
            <p:cNvSpPr/>
            <p:nvPr/>
          </p:nvSpPr>
          <p:spPr>
            <a:xfrm>
              <a:off x="5061629" y="1546310"/>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7" name="TextBox 26"/>
            <p:cNvSpPr txBox="1"/>
            <p:nvPr/>
          </p:nvSpPr>
          <p:spPr>
            <a:xfrm>
              <a:off x="5096929" y="1627065"/>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01</a:t>
              </a:r>
            </a:p>
          </p:txBody>
        </p:sp>
      </p:grpSp>
      <p:grpSp>
        <p:nvGrpSpPr>
          <p:cNvPr id="5" name="Group 4"/>
          <p:cNvGrpSpPr/>
          <p:nvPr/>
        </p:nvGrpSpPr>
        <p:grpSpPr>
          <a:xfrm>
            <a:off x="7630196" y="2998880"/>
            <a:ext cx="3756793" cy="611828"/>
            <a:chOff x="5722647" y="2249160"/>
            <a:chExt cx="2817595" cy="458871"/>
          </a:xfrm>
        </p:grpSpPr>
        <p:sp>
          <p:nvSpPr>
            <p:cNvPr id="29" name="TextBox 28"/>
            <p:cNvSpPr txBox="1"/>
            <p:nvPr/>
          </p:nvSpPr>
          <p:spPr>
            <a:xfrm>
              <a:off x="5726033" y="2460381"/>
              <a:ext cx="2811543" cy="247650"/>
            </a:xfrm>
            <a:prstGeom prst="rect">
              <a:avLst/>
            </a:prstGeom>
            <a:noFill/>
          </p:spPr>
          <p:txBody>
            <a:bodyPr wrap="square" lIns="0" tIns="0" rIns="0" bIns="0" rtlCol="0">
              <a:spAutoFit/>
            </a:bodyPr>
            <a:lstStyle/>
            <a:p>
              <a:pPr algn="just">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khemo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0" name="TextBox 29"/>
            <p:cNvSpPr txBox="1"/>
            <p:nvPr/>
          </p:nvSpPr>
          <p:spPr>
            <a:xfrm>
              <a:off x="5722647" y="2249160"/>
              <a:ext cx="2817595" cy="156245"/>
            </a:xfrm>
            <a:prstGeom prst="rect">
              <a:avLst/>
            </a:prstGeom>
            <a:noFill/>
          </p:spPr>
          <p:txBody>
            <a:bodyPr wrap="square" lIns="0" tIns="0" rIns="0" bIns="0" rtlCol="0">
              <a:spAutoFit/>
            </a:bodyPr>
            <a:lstStyle/>
            <a:p>
              <a:pP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Awareness of risks</a:t>
              </a:r>
            </a:p>
          </p:txBody>
        </p:sp>
      </p:grpSp>
      <p:grpSp>
        <p:nvGrpSpPr>
          <p:cNvPr id="11" name="Group 10"/>
          <p:cNvGrpSpPr/>
          <p:nvPr/>
        </p:nvGrpSpPr>
        <p:grpSpPr>
          <a:xfrm>
            <a:off x="6748839" y="3080036"/>
            <a:ext cx="477053" cy="477053"/>
            <a:chOff x="5061629" y="2310027"/>
            <a:chExt cx="357790" cy="357790"/>
          </a:xfrm>
        </p:grpSpPr>
        <p:sp>
          <p:nvSpPr>
            <p:cNvPr id="31" name="Oval 30"/>
            <p:cNvSpPr/>
            <p:nvPr/>
          </p:nvSpPr>
          <p:spPr>
            <a:xfrm>
              <a:off x="5061629" y="2310027"/>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2" name="TextBox 31"/>
            <p:cNvSpPr txBox="1"/>
            <p:nvPr/>
          </p:nvSpPr>
          <p:spPr>
            <a:xfrm>
              <a:off x="5096929" y="2390782"/>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02</a:t>
              </a:r>
            </a:p>
          </p:txBody>
        </p:sp>
      </p:grpSp>
      <p:grpSp>
        <p:nvGrpSpPr>
          <p:cNvPr id="8" name="Group 7"/>
          <p:cNvGrpSpPr/>
          <p:nvPr/>
        </p:nvGrpSpPr>
        <p:grpSpPr>
          <a:xfrm>
            <a:off x="7630196" y="5035457"/>
            <a:ext cx="3756793" cy="611828"/>
            <a:chOff x="5722647" y="3776593"/>
            <a:chExt cx="2817595" cy="458871"/>
          </a:xfrm>
        </p:grpSpPr>
        <p:sp>
          <p:nvSpPr>
            <p:cNvPr id="34" name="TextBox 33"/>
            <p:cNvSpPr txBox="1"/>
            <p:nvPr/>
          </p:nvSpPr>
          <p:spPr>
            <a:xfrm>
              <a:off x="5726033" y="3987814"/>
              <a:ext cx="2811543" cy="247650"/>
            </a:xfrm>
            <a:prstGeom prst="rect">
              <a:avLst/>
            </a:prstGeom>
            <a:noFill/>
          </p:spPr>
          <p:txBody>
            <a:bodyPr wrap="square" lIns="0" tIns="0" rIns="0" bIns="0" rtlCol="0">
              <a:spAutoFit/>
            </a:bodyPr>
            <a:lstStyle/>
            <a:p>
              <a:pPr algn="just">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khemo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5" name="TextBox 34"/>
            <p:cNvSpPr txBox="1"/>
            <p:nvPr/>
          </p:nvSpPr>
          <p:spPr>
            <a:xfrm>
              <a:off x="5722647" y="3776593"/>
              <a:ext cx="2817595" cy="156245"/>
            </a:xfrm>
            <a:prstGeom prst="rect">
              <a:avLst/>
            </a:prstGeom>
            <a:noFill/>
          </p:spPr>
          <p:txBody>
            <a:bodyPr wrap="square" lIns="0" tIns="0" rIns="0" bIns="0" rtlCol="0">
              <a:spAutoFit/>
            </a:bodyPr>
            <a:lstStyle/>
            <a:p>
              <a:pP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Good services &amp; products</a:t>
              </a:r>
            </a:p>
          </p:txBody>
        </p:sp>
      </p:grpSp>
      <p:grpSp>
        <p:nvGrpSpPr>
          <p:cNvPr id="9" name="Group 8"/>
          <p:cNvGrpSpPr/>
          <p:nvPr/>
        </p:nvGrpSpPr>
        <p:grpSpPr>
          <a:xfrm>
            <a:off x="6748839" y="5116613"/>
            <a:ext cx="477053" cy="477053"/>
            <a:chOff x="5061629" y="3837460"/>
            <a:chExt cx="357790" cy="357790"/>
          </a:xfrm>
        </p:grpSpPr>
        <p:sp>
          <p:nvSpPr>
            <p:cNvPr id="36" name="Oval 35"/>
            <p:cNvSpPr/>
            <p:nvPr/>
          </p:nvSpPr>
          <p:spPr>
            <a:xfrm>
              <a:off x="5061629" y="3837460"/>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37" name="TextBox 36"/>
            <p:cNvSpPr txBox="1"/>
            <p:nvPr/>
          </p:nvSpPr>
          <p:spPr>
            <a:xfrm>
              <a:off x="5096929" y="3918215"/>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04</a:t>
              </a:r>
            </a:p>
          </p:txBody>
        </p:sp>
      </p:grpSp>
      <p:grpSp>
        <p:nvGrpSpPr>
          <p:cNvPr id="6" name="Group 5"/>
          <p:cNvGrpSpPr/>
          <p:nvPr/>
        </p:nvGrpSpPr>
        <p:grpSpPr>
          <a:xfrm>
            <a:off x="7630196" y="4017169"/>
            <a:ext cx="3756793" cy="611828"/>
            <a:chOff x="5722647" y="3012877"/>
            <a:chExt cx="2817595" cy="458871"/>
          </a:xfrm>
        </p:grpSpPr>
        <p:sp>
          <p:nvSpPr>
            <p:cNvPr id="39" name="TextBox 38"/>
            <p:cNvSpPr txBox="1"/>
            <p:nvPr/>
          </p:nvSpPr>
          <p:spPr>
            <a:xfrm>
              <a:off x="5726033" y="3224098"/>
              <a:ext cx="2811543" cy="247650"/>
            </a:xfrm>
            <a:prstGeom prst="rect">
              <a:avLst/>
            </a:prstGeom>
            <a:noFill/>
          </p:spPr>
          <p:txBody>
            <a:bodyPr wrap="square" lIns="0" tIns="0" rIns="0" bIns="0" rtlCol="0">
              <a:spAutoFit/>
            </a:bodyPr>
            <a:lstStyle/>
            <a:p>
              <a:pPr algn="just">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dolor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sitae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vitae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khemo</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0" name="TextBox 39"/>
            <p:cNvSpPr txBox="1"/>
            <p:nvPr/>
          </p:nvSpPr>
          <p:spPr>
            <a:xfrm>
              <a:off x="5722647" y="3012877"/>
              <a:ext cx="2817595" cy="156245"/>
            </a:xfrm>
            <a:prstGeom prst="rect">
              <a:avLst/>
            </a:prstGeom>
            <a:noFill/>
          </p:spPr>
          <p:txBody>
            <a:bodyPr wrap="square" lIns="0" tIns="0" rIns="0" bIns="0" rtlCol="0">
              <a:spAutoFit/>
            </a:bodyPr>
            <a:lstStyle/>
            <a:p>
              <a:pPr>
                <a:lnSpc>
                  <a:spcPts val="1700"/>
                </a:lnSpc>
                <a:spcAft>
                  <a:spcPts val="600"/>
                </a:spcAft>
              </a:pPr>
              <a:r>
                <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Good business plan</a:t>
              </a:r>
            </a:p>
          </p:txBody>
        </p:sp>
      </p:grpSp>
      <p:grpSp>
        <p:nvGrpSpPr>
          <p:cNvPr id="10" name="Group 9"/>
          <p:cNvGrpSpPr/>
          <p:nvPr/>
        </p:nvGrpSpPr>
        <p:grpSpPr>
          <a:xfrm>
            <a:off x="6748839" y="4098325"/>
            <a:ext cx="477053" cy="477053"/>
            <a:chOff x="5061629" y="3073744"/>
            <a:chExt cx="357790" cy="357790"/>
          </a:xfrm>
        </p:grpSpPr>
        <p:sp>
          <p:nvSpPr>
            <p:cNvPr id="41" name="Oval 40"/>
            <p:cNvSpPr/>
            <p:nvPr/>
          </p:nvSpPr>
          <p:spPr>
            <a:xfrm>
              <a:off x="5061629" y="3073744"/>
              <a:ext cx="357790" cy="35779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2" name="TextBox 41"/>
            <p:cNvSpPr txBox="1"/>
            <p:nvPr/>
          </p:nvSpPr>
          <p:spPr>
            <a:xfrm>
              <a:off x="5096929" y="3154499"/>
              <a:ext cx="280805" cy="184785"/>
            </a:xfrm>
            <a:prstGeom prst="rect">
              <a:avLst/>
            </a:prstGeom>
            <a:noFill/>
          </p:spPr>
          <p:txBody>
            <a:bodyPr wrap="square" lIns="0" tIns="0" rIns="0" bIns="0" rtlCol="0">
              <a:spAutoFit/>
            </a:bodyPr>
            <a:lstStyle/>
            <a:p>
              <a:pPr algn="ctr"/>
              <a:r>
                <a:rPr lang="en-US" sz="1600" b="1" cap="all" spc="2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03</a:t>
              </a:r>
            </a:p>
          </p:txBody>
        </p:sp>
      </p:grpSp>
      <p:sp>
        <p:nvSpPr>
          <p:cNvPr id="44" name="TextBox 43"/>
          <p:cNvSpPr txBox="1"/>
          <p:nvPr/>
        </p:nvSpPr>
        <p:spPr>
          <a:xfrm>
            <a:off x="791633" y="5153081"/>
            <a:ext cx="4651529" cy="529440"/>
          </a:xfrm>
          <a:prstGeom prst="rect">
            <a:avLst/>
          </a:prstGeom>
          <a:noFill/>
        </p:spPr>
        <p:txBody>
          <a:bodyPr wrap="square" lIns="0" tIns="0" rIns="0" bIns="0" rtlCol="0">
            <a:spAutoFit/>
          </a:bodyPr>
          <a:lstStyle/>
          <a:p>
            <a:pPr algn="just">
              <a:lnSpc>
                <a:spcPts val="14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natus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accus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antium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dol</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or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emque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lauda</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ium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totam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rem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aperiam</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eaque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ipsa</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quae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ab</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nvGrpSpPr>
          <p:cNvPr id="43" name="Group 6_1">
            <a:extLst>
              <a:ext uri="{FF2B5EF4-FFF2-40B4-BE49-F238E27FC236}">
                <a16:creationId xmlns:a16="http://schemas.microsoft.com/office/drawing/2014/main" id="{207B43D2-2942-4B90-924E-5AA56DA3973C}"/>
              </a:ext>
            </a:extLst>
          </p:cNvPr>
          <p:cNvGrpSpPr/>
          <p:nvPr/>
        </p:nvGrpSpPr>
        <p:grpSpPr>
          <a:xfrm>
            <a:off x="-2" y="303282"/>
            <a:ext cx="5294506" cy="707886"/>
            <a:chOff x="-2" y="303282"/>
            <a:chExt cx="5294506" cy="707886"/>
          </a:xfrm>
        </p:grpSpPr>
        <p:sp>
          <p:nvSpPr>
            <p:cNvPr id="45" name="矩形 44">
              <a:extLst>
                <a:ext uri="{FF2B5EF4-FFF2-40B4-BE49-F238E27FC236}">
                  <a16:creationId xmlns:a16="http://schemas.microsoft.com/office/drawing/2014/main" id="{C6000109-D2C1-4B72-9741-41340610E416}"/>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6" name="文本框 45">
              <a:extLst>
                <a:ext uri="{FF2B5EF4-FFF2-40B4-BE49-F238E27FC236}">
                  <a16:creationId xmlns:a16="http://schemas.microsoft.com/office/drawing/2014/main" id="{82C5207A-253E-4B7D-B542-8570CDFDB328}"/>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工作回顾</a:t>
              </a:r>
            </a:p>
          </p:txBody>
        </p:sp>
      </p:grpSp>
      <p:pic>
        <p:nvPicPr>
          <p:cNvPr id="2" name="图片 1">
            <a:extLst>
              <a:ext uri="{FF2B5EF4-FFF2-40B4-BE49-F238E27FC236}">
                <a16:creationId xmlns:a16="http://schemas.microsoft.com/office/drawing/2014/main" id="{D5242A8F-6798-46F2-A9D4-190B9962F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3500"/>
                            </p:stCondLst>
                            <p:childTnLst>
                              <p:par>
                                <p:cTn id="35" presetID="22" presetClass="entr" presetSubtype="4"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par>
                          <p:cTn id="38" fill="hold">
                            <p:stCondLst>
                              <p:cond delay="4000"/>
                            </p:stCondLst>
                            <p:childTnLst>
                              <p:par>
                                <p:cTn id="39" presetID="10" presetClass="entr" presetSubtype="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par>
                          <p:cTn id="46" fill="hold">
                            <p:stCondLst>
                              <p:cond delay="5000"/>
                            </p:stCondLst>
                            <p:childTnLst>
                              <p:par>
                                <p:cTn id="47" presetID="10" presetClass="entr" presetSubtype="0"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par>
                          <p:cTn id="50" fill="hold">
                            <p:stCondLst>
                              <p:cond delay="5500"/>
                            </p:stCondLst>
                            <p:childTnLst>
                              <p:par>
                                <p:cTn id="51" presetID="10"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par>
                          <p:cTn id="54" fill="hold">
                            <p:stCondLst>
                              <p:cond delay="6000"/>
                            </p:stCondLst>
                            <p:childTnLst>
                              <p:par>
                                <p:cTn id="55" presetID="10" presetClass="entr" presetSubtype="0"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par>
                          <p:cTn id="58" fill="hold">
                            <p:stCondLst>
                              <p:cond delay="6500"/>
                            </p:stCondLst>
                            <p:childTnLst>
                              <p:par>
                                <p:cTn id="59" presetID="10"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p:stCondLst>
                              <p:cond delay="7000"/>
                            </p:stCondLst>
                            <p:childTnLst>
                              <p:par>
                                <p:cTn id="63" presetID="10" presetClass="entr" presetSubtype="0" fill="hold"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par>
                          <p:cTn id="66" fill="hold">
                            <p:stCondLst>
                              <p:cond delay="7500"/>
                            </p:stCondLst>
                            <p:childTnLst>
                              <p:par>
                                <p:cTn id="67" presetID="10" presetClass="entr" presetSubtype="0"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500"/>
                                        <p:tgtEl>
                                          <p:spTgt spid="10"/>
                                        </p:tgtEl>
                                      </p:cBhvr>
                                    </p:animEffect>
                                  </p:childTnLst>
                                </p:cTn>
                              </p:par>
                            </p:childTnLst>
                          </p:cTn>
                        </p:par>
                        <p:par>
                          <p:cTn id="70" fill="hold">
                            <p:stCondLst>
                              <p:cond delay="8000"/>
                            </p:stCondLst>
                            <p:childTnLst>
                              <p:par>
                                <p:cTn id="71" presetID="10" presetClass="entr" presetSubtype="0" fill="hold"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childTnLst>
                          </p:cTn>
                        </p:par>
                        <p:par>
                          <p:cTn id="74" fill="hold">
                            <p:stCondLst>
                              <p:cond delay="8500"/>
                            </p:stCondLst>
                            <p:childTnLst>
                              <p:par>
                                <p:cTn id="75" presetID="10" presetClass="entr" presetSubtype="0" fill="hold" nodeType="after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fade">
                                      <p:cBhvr>
                                        <p:cTn id="77" dur="500"/>
                                        <p:tgtEl>
                                          <p:spTgt spid="9"/>
                                        </p:tgtEl>
                                      </p:cBhvr>
                                    </p:animEffect>
                                  </p:childTnLst>
                                </p:cTn>
                              </p:par>
                            </p:childTnLst>
                          </p:cTn>
                        </p:par>
                        <p:par>
                          <p:cTn id="78" fill="hold">
                            <p:stCondLst>
                              <p:cond delay="9000"/>
                            </p:stCondLst>
                            <p:childTnLst>
                              <p:par>
                                <p:cTn id="79" presetID="10" presetClass="entr" presetSubtype="0"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7" grpId="0" bldLvl="0" animBg="1"/>
      <p:bldP spid="18" grpId="0"/>
      <p:bldP spid="19" grpId="0"/>
      <p:bldP spid="20" grpId="0"/>
      <p:bldP spid="21"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11717" y="2316311"/>
            <a:ext cx="3168565" cy="3168565"/>
            <a:chOff x="3383788" y="1737233"/>
            <a:chExt cx="2376424" cy="2376424"/>
          </a:xfrm>
        </p:grpSpPr>
        <p:sp>
          <p:nvSpPr>
            <p:cNvPr id="9" name="Arc 8"/>
            <p:cNvSpPr/>
            <p:nvPr/>
          </p:nvSpPr>
          <p:spPr>
            <a:xfrm flipH="1">
              <a:off x="3383788" y="1737233"/>
              <a:ext cx="2376424" cy="2376424"/>
            </a:xfrm>
            <a:prstGeom prst="arc">
              <a:avLst>
                <a:gd name="adj1" fmla="val 2234615"/>
                <a:gd name="adj2" fmla="val 16205489"/>
              </a:avLst>
            </a:prstGeom>
            <a:ln w="114300"/>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0" name="Arc 9"/>
            <p:cNvSpPr/>
            <p:nvPr/>
          </p:nvSpPr>
          <p:spPr>
            <a:xfrm flipH="1">
              <a:off x="3520889" y="1874334"/>
              <a:ext cx="2102221" cy="2102221"/>
            </a:xfrm>
            <a:prstGeom prst="arc">
              <a:avLst>
                <a:gd name="adj1" fmla="val 257462"/>
                <a:gd name="adj2" fmla="val 16211266"/>
              </a:avLst>
            </a:prstGeom>
            <a:ln w="114300">
              <a:solidFill>
                <a:schemeClr val="accent2"/>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1" name="Arc 10"/>
            <p:cNvSpPr/>
            <p:nvPr/>
          </p:nvSpPr>
          <p:spPr>
            <a:xfrm flipH="1">
              <a:off x="3657991" y="2011436"/>
              <a:ext cx="1828018" cy="1828018"/>
            </a:xfrm>
            <a:prstGeom prst="arc">
              <a:avLst>
                <a:gd name="adj1" fmla="val 20772198"/>
                <a:gd name="adj2" fmla="val 16207222"/>
              </a:avLst>
            </a:prstGeom>
            <a:ln w="114300">
              <a:solidFill>
                <a:schemeClr val="accent3"/>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2" name="Arc 11"/>
            <p:cNvSpPr/>
            <p:nvPr/>
          </p:nvSpPr>
          <p:spPr>
            <a:xfrm flipH="1">
              <a:off x="3795092" y="2148537"/>
              <a:ext cx="1553816" cy="1553816"/>
            </a:xfrm>
            <a:prstGeom prst="arc">
              <a:avLst>
                <a:gd name="adj1" fmla="val 19074847"/>
                <a:gd name="adj2" fmla="val 16231484"/>
              </a:avLst>
            </a:prstGeom>
            <a:ln w="114300">
              <a:solidFill>
                <a:schemeClr val="accent4"/>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sz="2400">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grpSp>
      <p:sp>
        <p:nvSpPr>
          <p:cNvPr id="47" name="TextBox 46"/>
          <p:cNvSpPr txBox="1"/>
          <p:nvPr/>
        </p:nvSpPr>
        <p:spPr>
          <a:xfrm>
            <a:off x="778864" y="3330948"/>
            <a:ext cx="2546349" cy="330200"/>
          </a:xfrm>
          <a:prstGeom prst="rect">
            <a:avLst/>
          </a:prstGeom>
          <a:noFill/>
        </p:spPr>
        <p:txBody>
          <a:bodyPr wrap="square" lIns="0" tIns="0" rIns="0" bIns="0" rtlCol="0">
            <a:spAutoFit/>
          </a:bodyPr>
          <a:lstStyle/>
          <a:p>
            <a:pPr algn="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8" name="TextBox 47"/>
          <p:cNvSpPr txBox="1"/>
          <p:nvPr/>
        </p:nvSpPr>
        <p:spPr>
          <a:xfrm>
            <a:off x="778936" y="3065825"/>
            <a:ext cx="2546215" cy="205740"/>
          </a:xfrm>
          <a:prstGeom prst="rect">
            <a:avLst/>
          </a:prstGeom>
          <a:noFill/>
        </p:spPr>
        <p:txBody>
          <a:bodyPr wrap="square" lIns="0" tIns="0" rIns="0" bIns="0" rtlCol="0">
            <a:spAutoFit/>
          </a:bodyPr>
          <a:lstStyle/>
          <a:p>
            <a:pPr algn="r"/>
            <a:r>
              <a:rPr lang="en-US" sz="1335" b="1" cap="all" spc="2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Incensement</a:t>
            </a:r>
            <a:endPar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49" name="TextBox 48"/>
          <p:cNvSpPr txBox="1"/>
          <p:nvPr/>
        </p:nvSpPr>
        <p:spPr>
          <a:xfrm>
            <a:off x="778936" y="2717857"/>
            <a:ext cx="2546215" cy="328551"/>
          </a:xfrm>
          <a:prstGeom prst="rect">
            <a:avLst/>
          </a:prstGeom>
          <a:noFill/>
        </p:spPr>
        <p:txBody>
          <a:bodyPr wrap="square" lIns="0" tIns="0" rIns="0" bIns="0" rtlCol="0">
            <a:spAutoFit/>
          </a:bodyPr>
          <a:lstStyle/>
          <a:p>
            <a:pPr algn="r"/>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67%</a:t>
            </a:r>
          </a:p>
        </p:txBody>
      </p:sp>
      <p:cxnSp>
        <p:nvCxnSpPr>
          <p:cNvPr id="50" name="Straight Connector 49"/>
          <p:cNvCxnSpPr/>
          <p:nvPr/>
        </p:nvCxnSpPr>
        <p:spPr>
          <a:xfrm>
            <a:off x="3638551" y="3217325"/>
            <a:ext cx="1682691"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321241" y="3553232"/>
            <a:ext cx="1543109" cy="584835"/>
          </a:xfrm>
          <a:prstGeom prst="rect">
            <a:avLst/>
          </a:prstGeom>
          <a:noFill/>
        </p:spPr>
        <p:txBody>
          <a:bodyPr wrap="square" lIns="0" tIns="0" rIns="0" bIns="0" rtlCol="0">
            <a:spAutoFit/>
          </a:bodyPr>
          <a:lstStyle/>
          <a:p>
            <a:pPr algn="ctr">
              <a:lnSpc>
                <a:spcPts val="1500"/>
              </a:lnSpc>
            </a:pPr>
            <a:r>
              <a:rPr lang="en-US" sz="1335" b="1" cap="all" spc="20"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Phase IV</a:t>
            </a:r>
          </a:p>
          <a:p>
            <a:pPr algn="ctr">
              <a:lnSpc>
                <a:spcPts val="1500"/>
              </a:lnSpc>
            </a:pPr>
            <a:r>
              <a:rPr lang="en-US" sz="1335" b="1" cap="all" spc="20"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Development</a:t>
            </a:r>
          </a:p>
          <a:p>
            <a:pPr algn="ctr">
              <a:lnSpc>
                <a:spcPts val="1500"/>
              </a:lnSpc>
            </a:pPr>
            <a:r>
              <a:rPr lang="en-US" sz="1335" b="1" cap="all" spc="20" dirty="0">
                <a:solidFill>
                  <a:schemeClr val="accent3"/>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Section</a:t>
            </a:r>
          </a:p>
        </p:txBody>
      </p:sp>
      <p:sp>
        <p:nvSpPr>
          <p:cNvPr id="53" name="TextBox 52"/>
          <p:cNvSpPr txBox="1"/>
          <p:nvPr/>
        </p:nvSpPr>
        <p:spPr>
          <a:xfrm>
            <a:off x="778864" y="4780445"/>
            <a:ext cx="2546349" cy="330200"/>
          </a:xfrm>
          <a:prstGeom prst="rect">
            <a:avLst/>
          </a:prstGeom>
          <a:noFill/>
        </p:spPr>
        <p:txBody>
          <a:bodyPr wrap="square" lIns="0" tIns="0" rIns="0" bIns="0" rtlCol="0">
            <a:spAutoFit/>
          </a:bodyPr>
          <a:lstStyle/>
          <a:p>
            <a:pPr algn="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4" name="TextBox 53"/>
          <p:cNvSpPr txBox="1"/>
          <p:nvPr/>
        </p:nvSpPr>
        <p:spPr>
          <a:xfrm>
            <a:off x="778936" y="4515323"/>
            <a:ext cx="2546215" cy="205740"/>
          </a:xfrm>
          <a:prstGeom prst="rect">
            <a:avLst/>
          </a:prstGeom>
          <a:noFill/>
        </p:spPr>
        <p:txBody>
          <a:bodyPr wrap="square" lIns="0" tIns="0" rIns="0" bIns="0" rtlCol="0">
            <a:spAutoFit/>
          </a:bodyPr>
          <a:lstStyle/>
          <a:p>
            <a:pPr algn="r"/>
            <a:r>
              <a:rPr lang="en-US" sz="1335" b="1" cap="all" spc="2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Incensement</a:t>
            </a:r>
            <a:endPar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5" name="TextBox 54"/>
          <p:cNvSpPr txBox="1"/>
          <p:nvPr/>
        </p:nvSpPr>
        <p:spPr>
          <a:xfrm>
            <a:off x="778936" y="4167355"/>
            <a:ext cx="2546215" cy="328551"/>
          </a:xfrm>
          <a:prstGeom prst="rect">
            <a:avLst/>
          </a:prstGeom>
          <a:noFill/>
        </p:spPr>
        <p:txBody>
          <a:bodyPr wrap="square" lIns="0" tIns="0" rIns="0" bIns="0" rtlCol="0">
            <a:spAutoFit/>
          </a:bodyPr>
          <a:lstStyle/>
          <a:p>
            <a:pPr algn="r"/>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46%</a:t>
            </a:r>
          </a:p>
        </p:txBody>
      </p:sp>
      <p:cxnSp>
        <p:nvCxnSpPr>
          <p:cNvPr id="56" name="Straight Connector 55"/>
          <p:cNvCxnSpPr/>
          <p:nvPr/>
        </p:nvCxnSpPr>
        <p:spPr>
          <a:xfrm>
            <a:off x="3638551" y="4666823"/>
            <a:ext cx="12827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849784" y="3330948"/>
            <a:ext cx="2546349" cy="33020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59" name="TextBox 58"/>
          <p:cNvSpPr txBox="1"/>
          <p:nvPr/>
        </p:nvSpPr>
        <p:spPr>
          <a:xfrm>
            <a:off x="8849856" y="3065825"/>
            <a:ext cx="2546215" cy="205740"/>
          </a:xfrm>
          <a:prstGeom prst="rect">
            <a:avLst/>
          </a:prstGeom>
          <a:noFill/>
        </p:spPr>
        <p:txBody>
          <a:bodyPr wrap="square" lIns="0" tIns="0" rIns="0" bIns="0" rtlCol="0">
            <a:spAutoFit/>
          </a:bodyPr>
          <a:lstStyle/>
          <a:p>
            <a:r>
              <a:rPr lang="en-US" sz="1335" b="1" cap="all" spc="2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Incensement</a:t>
            </a:r>
            <a:endPar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0" name="TextBox 59"/>
          <p:cNvSpPr txBox="1"/>
          <p:nvPr/>
        </p:nvSpPr>
        <p:spPr>
          <a:xfrm>
            <a:off x="8849856" y="2717857"/>
            <a:ext cx="2546215" cy="328551"/>
          </a:xfrm>
          <a:prstGeom prst="rect">
            <a:avLst/>
          </a:prstGeom>
          <a:noFill/>
        </p:spPr>
        <p:txBody>
          <a:bodyPr wrap="square" lIns="0" tIns="0" rIns="0" bIns="0" rtlCol="0">
            <a:spAutoFit/>
          </a:bodyPr>
          <a:lstStyle/>
          <a:p>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41%</a:t>
            </a:r>
          </a:p>
        </p:txBody>
      </p:sp>
      <p:cxnSp>
        <p:nvCxnSpPr>
          <p:cNvPr id="61" name="Straight Connector 60"/>
          <p:cNvCxnSpPr/>
          <p:nvPr/>
        </p:nvCxnSpPr>
        <p:spPr>
          <a:xfrm>
            <a:off x="7497480" y="3217325"/>
            <a:ext cx="1038904"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849784" y="4780445"/>
            <a:ext cx="2546349" cy="330200"/>
          </a:xfrm>
          <a:prstGeom prst="rect">
            <a:avLst/>
          </a:prstGeom>
          <a:noFill/>
        </p:spPr>
        <p:txBody>
          <a:bodyPr wrap="square" lIns="0" tIns="0" rIns="0" bIns="0" rtlCol="0">
            <a:spAutoFit/>
          </a:bodyPr>
          <a:lstStyle/>
          <a:p>
            <a:pPr>
              <a:lnSpc>
                <a:spcPts val="1300"/>
              </a:lnSpc>
              <a:spcAft>
                <a:spcPts val="600"/>
              </a:spcAft>
            </a:pP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Sed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perspiciatis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unde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omnis</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iste</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nat</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us error sit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volup</a:t>
            </a:r>
            <a:r>
              <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 </a:t>
            </a:r>
            <a:r>
              <a:rPr lang="en-US" sz="1065" dirty="0" err="1">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tatem</a:t>
            </a:r>
            <a:endParaRPr lang="en-US" sz="1065" dirty="0">
              <a:solidFill>
                <a:schemeClr val="accent4"/>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8" name="TextBox 67"/>
          <p:cNvSpPr txBox="1"/>
          <p:nvPr/>
        </p:nvSpPr>
        <p:spPr>
          <a:xfrm>
            <a:off x="8849856" y="4515323"/>
            <a:ext cx="2546215" cy="205740"/>
          </a:xfrm>
          <a:prstGeom prst="rect">
            <a:avLst/>
          </a:prstGeom>
          <a:noFill/>
        </p:spPr>
        <p:txBody>
          <a:bodyPr wrap="square" lIns="0" tIns="0" rIns="0" bIns="0" rtlCol="0">
            <a:spAutoFit/>
          </a:bodyPr>
          <a:lstStyle/>
          <a:p>
            <a:r>
              <a:rPr lang="en-US" sz="1335" b="1" cap="all" spc="2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Incensement</a:t>
            </a:r>
            <a:endParaRPr lang="en-US" sz="1335" b="1" cap="all" spc="20" dirty="0">
              <a:solidFill>
                <a:schemeClr val="accen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69" name="TextBox 68"/>
          <p:cNvSpPr txBox="1"/>
          <p:nvPr/>
        </p:nvSpPr>
        <p:spPr>
          <a:xfrm>
            <a:off x="8849856" y="4167355"/>
            <a:ext cx="2546215" cy="328551"/>
          </a:xfrm>
          <a:prstGeom prst="rect">
            <a:avLst/>
          </a:prstGeom>
          <a:noFill/>
        </p:spPr>
        <p:txBody>
          <a:bodyPr wrap="square" lIns="0" tIns="0" rIns="0" bIns="0" rtlCol="0">
            <a:spAutoFit/>
          </a:bodyPr>
          <a:lstStyle/>
          <a:p>
            <a:r>
              <a:rPr lang="en-US" sz="2135" dirty="0">
                <a:solidFill>
                  <a:schemeClr val="accent2"/>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62%</a:t>
            </a:r>
          </a:p>
        </p:txBody>
      </p:sp>
      <p:cxnSp>
        <p:nvCxnSpPr>
          <p:cNvPr id="70" name="Straight Connector 69"/>
          <p:cNvCxnSpPr/>
          <p:nvPr/>
        </p:nvCxnSpPr>
        <p:spPr>
          <a:xfrm>
            <a:off x="7042151" y="4666823"/>
            <a:ext cx="1494233"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6" name="Group 6_1">
            <a:extLst>
              <a:ext uri="{FF2B5EF4-FFF2-40B4-BE49-F238E27FC236}">
                <a16:creationId xmlns:a16="http://schemas.microsoft.com/office/drawing/2014/main" id="{9FCC4CA9-3179-4B4F-A48B-BC27F062B645}"/>
              </a:ext>
            </a:extLst>
          </p:cNvPr>
          <p:cNvGrpSpPr/>
          <p:nvPr/>
        </p:nvGrpSpPr>
        <p:grpSpPr>
          <a:xfrm>
            <a:off x="-2" y="303282"/>
            <a:ext cx="5294506" cy="707886"/>
            <a:chOff x="-2" y="303282"/>
            <a:chExt cx="5294506" cy="707886"/>
          </a:xfrm>
        </p:grpSpPr>
        <p:sp>
          <p:nvSpPr>
            <p:cNvPr id="27" name="矩形 26">
              <a:extLst>
                <a:ext uri="{FF2B5EF4-FFF2-40B4-BE49-F238E27FC236}">
                  <a16:creationId xmlns:a16="http://schemas.microsoft.com/office/drawing/2014/main" id="{8C03E11B-8BF2-438E-8791-F86FC06C3678}"/>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28" name="文本框 27">
              <a:extLst>
                <a:ext uri="{FF2B5EF4-FFF2-40B4-BE49-F238E27FC236}">
                  <a16:creationId xmlns:a16="http://schemas.microsoft.com/office/drawing/2014/main" id="{C21C7C9C-A25B-46D9-993A-698427CBDC68}"/>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工作回顾</a:t>
              </a:r>
            </a:p>
          </p:txBody>
        </p:sp>
      </p:grpSp>
      <p:pic>
        <p:nvPicPr>
          <p:cNvPr id="2" name="图片 1">
            <a:extLst>
              <a:ext uri="{FF2B5EF4-FFF2-40B4-BE49-F238E27FC236}">
                <a16:creationId xmlns:a16="http://schemas.microsoft.com/office/drawing/2014/main" id="{65D39ABA-D2F0-47F9-B46E-C07E61DFF3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right)">
                                      <p:cBhvr>
                                        <p:cTn id="15" dur="500"/>
                                        <p:tgtEl>
                                          <p:spTgt spid="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left)">
                                      <p:cBhvr>
                                        <p:cTn id="31" dur="500"/>
                                        <p:tgtEl>
                                          <p:spTgt spid="6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right)">
                                      <p:cBhvr>
                                        <p:cTn id="47" dur="500"/>
                                        <p:tgtEl>
                                          <p:spTgt spid="5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wipe(left)">
                                      <p:cBhvr>
                                        <p:cTn id="63" dur="500"/>
                                        <p:tgtEl>
                                          <p:spTgt spid="70"/>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500"/>
                                        <p:tgtEl>
                                          <p:spTgt spid="69"/>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1" grpId="0"/>
      <p:bldP spid="53" grpId="0"/>
      <p:bldP spid="54" grpId="0"/>
      <p:bldP spid="55" grpId="0"/>
      <p:bldP spid="58" grpId="0"/>
      <p:bldP spid="59" grpId="0"/>
      <p:bldP spid="60" grpId="0"/>
      <p:bldP spid="67" grpId="0"/>
      <p:bldP spid="68" grpId="0"/>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F888730-DA61-4313-B67E-3BFF1E4A8C9C}"/>
              </a:ext>
            </a:extLst>
          </p:cNvPr>
          <p:cNvGrpSpPr/>
          <p:nvPr/>
        </p:nvGrpSpPr>
        <p:grpSpPr>
          <a:xfrm>
            <a:off x="634446" y="1551275"/>
            <a:ext cx="10489284" cy="3748086"/>
            <a:chOff x="456402" y="1828511"/>
            <a:chExt cx="10492016" cy="3749062"/>
          </a:xfrm>
        </p:grpSpPr>
        <p:pic>
          <p:nvPicPr>
            <p:cNvPr id="3" name="Picture 2" descr="C:\Users\Administrator\Desktop\ppt展示模板-8.png">
              <a:extLst>
                <a:ext uri="{FF2B5EF4-FFF2-40B4-BE49-F238E27FC236}">
                  <a16:creationId xmlns:a16="http://schemas.microsoft.com/office/drawing/2014/main" id="{C0F1D6F1-5A28-4643-8E0B-E754BE7F47D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6402" y="1828511"/>
              <a:ext cx="6075314" cy="3655238"/>
            </a:xfrm>
            <a:prstGeom prst="rect">
              <a:avLst/>
            </a:prstGeom>
            <a:noFill/>
            <a:extLst>
              <a:ext uri="{909E8E84-426E-40DD-AFC4-6F175D3DCCD1}">
                <a14:hiddenFill xmlns:a14="http://schemas.microsoft.com/office/drawing/2010/main">
                  <a:solidFill>
                    <a:srgbClr val="FFFFFF"/>
                  </a:solidFill>
                </a14:hiddenFill>
              </a:ext>
            </a:extLst>
          </p:spPr>
        </p:pic>
        <p:sp>
          <p:nvSpPr>
            <p:cNvPr id="4" name="燕尾形 44">
              <a:extLst>
                <a:ext uri="{FF2B5EF4-FFF2-40B4-BE49-F238E27FC236}">
                  <a16:creationId xmlns:a16="http://schemas.microsoft.com/office/drawing/2014/main" id="{493A0432-FC0B-44E5-B140-CBB207AD2895}"/>
                </a:ext>
              </a:extLst>
            </p:cNvPr>
            <p:cNvSpPr/>
            <p:nvPr/>
          </p:nvSpPr>
          <p:spPr>
            <a:xfrm rot="5400000">
              <a:off x="6881009" y="2112878"/>
              <a:ext cx="357372" cy="57179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cxnSp>
          <p:nvCxnSpPr>
            <p:cNvPr id="5" name="直接连接符 13">
              <a:extLst>
                <a:ext uri="{FF2B5EF4-FFF2-40B4-BE49-F238E27FC236}">
                  <a16:creationId xmlns:a16="http://schemas.microsoft.com/office/drawing/2014/main" id="{16CFC076-28F4-49B7-90CE-DA78E0144F0D}"/>
                </a:ext>
              </a:extLst>
            </p:cNvPr>
            <p:cNvCxnSpPr/>
            <p:nvPr/>
          </p:nvCxnSpPr>
          <p:spPr>
            <a:xfrm>
              <a:off x="7338966" y="2790075"/>
              <a:ext cx="3609452" cy="0"/>
            </a:xfrm>
            <a:prstGeom prst="line">
              <a:avLst/>
            </a:prstGeom>
            <a:ln>
              <a:solidFill>
                <a:schemeClr val="bg1">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66BD8D99-281E-429C-8AC5-BCF312CFB0AF}"/>
                </a:ext>
              </a:extLst>
            </p:cNvPr>
            <p:cNvSpPr/>
            <p:nvPr/>
          </p:nvSpPr>
          <p:spPr>
            <a:xfrm>
              <a:off x="7517042" y="1828511"/>
              <a:ext cx="1571999" cy="283298"/>
            </a:xfrm>
            <a:prstGeom prst="rect">
              <a:avLst/>
            </a:prstGeom>
            <a:solidFill>
              <a:schemeClr val="accent2"/>
            </a:solidFill>
          </p:spPr>
          <p:txBody>
            <a:bodyPr wrap="none" lIns="67181" tIns="33590" rIns="67181" bIns="33590">
              <a:spAutoFit/>
            </a:bodyPr>
            <a:lstStyle/>
            <a:p>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rPr>
                <a:t>点击此处输入标题</a:t>
              </a:r>
              <a:endParaRPr lang="en-US" altLang="zh-CN" sz="1400" dirty="0">
                <a:solidFill>
                  <a:schemeClr val="bg1"/>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7" name="燕尾形 48">
              <a:extLst>
                <a:ext uri="{FF2B5EF4-FFF2-40B4-BE49-F238E27FC236}">
                  <a16:creationId xmlns:a16="http://schemas.microsoft.com/office/drawing/2014/main" id="{44DC92A2-1325-42C6-A5F9-54F3AB28EB38}"/>
                </a:ext>
              </a:extLst>
            </p:cNvPr>
            <p:cNvSpPr/>
            <p:nvPr/>
          </p:nvSpPr>
          <p:spPr>
            <a:xfrm rot="5400000">
              <a:off x="6881009" y="3529217"/>
              <a:ext cx="357372" cy="57179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cxnSp>
          <p:nvCxnSpPr>
            <p:cNvPr id="8" name="直接连接符 17">
              <a:extLst>
                <a:ext uri="{FF2B5EF4-FFF2-40B4-BE49-F238E27FC236}">
                  <a16:creationId xmlns:a16="http://schemas.microsoft.com/office/drawing/2014/main" id="{AC2D675A-F631-4BC5-9197-30BA429B8420}"/>
                </a:ext>
              </a:extLst>
            </p:cNvPr>
            <p:cNvCxnSpPr/>
            <p:nvPr/>
          </p:nvCxnSpPr>
          <p:spPr>
            <a:xfrm>
              <a:off x="7338966" y="4148087"/>
              <a:ext cx="3609452" cy="0"/>
            </a:xfrm>
            <a:prstGeom prst="line">
              <a:avLst/>
            </a:prstGeom>
            <a:ln>
              <a:solidFill>
                <a:schemeClr val="bg1">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DAB79385-5AC9-49AD-A2E0-FFFB0F8BC52D}"/>
                </a:ext>
              </a:extLst>
            </p:cNvPr>
            <p:cNvSpPr/>
            <p:nvPr/>
          </p:nvSpPr>
          <p:spPr>
            <a:xfrm>
              <a:off x="7517042" y="3186523"/>
              <a:ext cx="1571999" cy="283298"/>
            </a:xfrm>
            <a:prstGeom prst="rect">
              <a:avLst/>
            </a:prstGeom>
            <a:solidFill>
              <a:schemeClr val="accent2"/>
            </a:solidFill>
          </p:spPr>
          <p:txBody>
            <a:bodyPr wrap="none" lIns="67181" tIns="33590" rIns="67181" bIns="33590">
              <a:spAutoFit/>
            </a:bodyPr>
            <a:lstStyle/>
            <a:p>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rPr>
                <a:t>点击此处输入标题</a:t>
              </a:r>
              <a:endParaRPr lang="en-US" altLang="zh-CN" sz="1400" dirty="0">
                <a:solidFill>
                  <a:schemeClr val="bg1"/>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0" name="燕尾形 52">
              <a:extLst>
                <a:ext uri="{FF2B5EF4-FFF2-40B4-BE49-F238E27FC236}">
                  <a16:creationId xmlns:a16="http://schemas.microsoft.com/office/drawing/2014/main" id="{90108ECE-4B1F-42C0-921A-85EDBF81528F}"/>
                </a:ext>
              </a:extLst>
            </p:cNvPr>
            <p:cNvSpPr/>
            <p:nvPr/>
          </p:nvSpPr>
          <p:spPr>
            <a:xfrm rot="5400000">
              <a:off x="6881009" y="4848292"/>
              <a:ext cx="357372" cy="57179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solidFill>
                  <a:schemeClr val="tx1">
                    <a:lumMod val="65000"/>
                    <a:lumOff val="35000"/>
                  </a:schemeClr>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cxnSp>
          <p:nvCxnSpPr>
            <p:cNvPr id="11" name="直接连接符 21">
              <a:extLst>
                <a:ext uri="{FF2B5EF4-FFF2-40B4-BE49-F238E27FC236}">
                  <a16:creationId xmlns:a16="http://schemas.microsoft.com/office/drawing/2014/main" id="{C2EEC649-F9BE-41D1-8F19-C71DD2CE3FAC}"/>
                </a:ext>
              </a:extLst>
            </p:cNvPr>
            <p:cNvCxnSpPr/>
            <p:nvPr/>
          </p:nvCxnSpPr>
          <p:spPr>
            <a:xfrm>
              <a:off x="7338966" y="5577573"/>
              <a:ext cx="3609452" cy="0"/>
            </a:xfrm>
            <a:prstGeom prst="line">
              <a:avLst/>
            </a:prstGeom>
            <a:ln>
              <a:solidFill>
                <a:schemeClr val="bg1">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659ED13C-1DED-4246-93ED-D5C7640A2C88}"/>
                </a:ext>
              </a:extLst>
            </p:cNvPr>
            <p:cNvSpPr/>
            <p:nvPr/>
          </p:nvSpPr>
          <p:spPr>
            <a:xfrm>
              <a:off x="7517042" y="4616009"/>
              <a:ext cx="1571999" cy="283298"/>
            </a:xfrm>
            <a:prstGeom prst="rect">
              <a:avLst/>
            </a:prstGeom>
            <a:solidFill>
              <a:schemeClr val="accent2"/>
            </a:solidFill>
          </p:spPr>
          <p:txBody>
            <a:bodyPr wrap="none" lIns="67181" tIns="33590" rIns="67181" bIns="33590">
              <a:spAutoFit/>
            </a:bodyPr>
            <a:lstStyle/>
            <a:p>
              <a:r>
                <a:rPr lang="zh-CN" altLang="en-US" sz="1400" dirty="0">
                  <a:solidFill>
                    <a:schemeClr val="bg1"/>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rPr>
                <a:t>点击此处输入标题</a:t>
              </a:r>
              <a:endParaRPr lang="en-US" altLang="zh-CN" sz="1400" dirty="0">
                <a:solidFill>
                  <a:schemeClr val="bg1"/>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grpSp>
      <p:sp>
        <p:nvSpPr>
          <p:cNvPr id="13" name="PA-文本框 42">
            <a:extLst>
              <a:ext uri="{FF2B5EF4-FFF2-40B4-BE49-F238E27FC236}">
                <a16:creationId xmlns:a16="http://schemas.microsoft.com/office/drawing/2014/main" id="{49D9AAFD-4453-4E08-A374-523969EAC136}"/>
              </a:ext>
            </a:extLst>
          </p:cNvPr>
          <p:cNvSpPr txBox="1"/>
          <p:nvPr>
            <p:custDataLst>
              <p:tags r:id="rId1"/>
            </p:custDataLst>
          </p:nvPr>
        </p:nvSpPr>
        <p:spPr>
          <a:xfrm>
            <a:off x="7613191" y="1854143"/>
            <a:ext cx="3303292" cy="556371"/>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r>
              <a:rPr lang="zh-CN" altLang="en-US" sz="1200" dirty="0">
                <a:solidFill>
                  <a:schemeClr val="bg1">
                    <a:lumMod val="65000"/>
                  </a:schemeClr>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rPr>
              <a:t>此处添加详细文本描述，建议与标题相关并符合整体语言风格，语言描述尽量简洁生动。</a:t>
            </a:r>
            <a:endParaRPr lang="id-ID" sz="1200" dirty="0">
              <a:solidFill>
                <a:schemeClr val="bg1">
                  <a:lumMod val="65000"/>
                </a:schemeClr>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4" name="PA-文本框 42">
            <a:extLst>
              <a:ext uri="{FF2B5EF4-FFF2-40B4-BE49-F238E27FC236}">
                <a16:creationId xmlns:a16="http://schemas.microsoft.com/office/drawing/2014/main" id="{44B3CC3C-8364-4A7D-923E-ACCD1422B169}"/>
              </a:ext>
            </a:extLst>
          </p:cNvPr>
          <p:cNvSpPr txBox="1"/>
          <p:nvPr>
            <p:custDataLst>
              <p:tags r:id="rId2"/>
            </p:custDataLst>
          </p:nvPr>
        </p:nvSpPr>
        <p:spPr>
          <a:xfrm>
            <a:off x="7613191" y="3258629"/>
            <a:ext cx="3303292" cy="556371"/>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r>
              <a:rPr lang="zh-CN" altLang="en-US" sz="1200" dirty="0">
                <a:solidFill>
                  <a:schemeClr val="bg1">
                    <a:lumMod val="65000"/>
                  </a:schemeClr>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rPr>
              <a:t>此处添加详细文本描述，建议与标题相关并符合整体语言风格，语言描述尽量简洁生动。</a:t>
            </a:r>
            <a:endParaRPr lang="id-ID" sz="1200" dirty="0">
              <a:solidFill>
                <a:schemeClr val="bg1">
                  <a:lumMod val="65000"/>
                </a:schemeClr>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5" name="PA-文本框 42">
            <a:extLst>
              <a:ext uri="{FF2B5EF4-FFF2-40B4-BE49-F238E27FC236}">
                <a16:creationId xmlns:a16="http://schemas.microsoft.com/office/drawing/2014/main" id="{2C58D085-7F1D-4636-B5AE-96E36F775E40}"/>
              </a:ext>
            </a:extLst>
          </p:cNvPr>
          <p:cNvSpPr txBox="1"/>
          <p:nvPr>
            <p:custDataLst>
              <p:tags r:id="rId3"/>
            </p:custDataLst>
          </p:nvPr>
        </p:nvSpPr>
        <p:spPr>
          <a:xfrm>
            <a:off x="7613191" y="4671066"/>
            <a:ext cx="3303292" cy="556371"/>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r>
              <a:rPr lang="zh-CN" altLang="en-US" sz="1200" dirty="0">
                <a:solidFill>
                  <a:schemeClr val="bg1">
                    <a:lumMod val="65000"/>
                  </a:schemeClr>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rPr>
              <a:t>此处添加详细文本描述，建议与标题相关并符合整体语言风格，语言描述尽量简洁生动。</a:t>
            </a:r>
            <a:endParaRPr lang="id-ID" sz="1200" dirty="0">
              <a:solidFill>
                <a:schemeClr val="bg1">
                  <a:lumMod val="65000"/>
                </a:schemeClr>
              </a:solidFill>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sp>
        <p:nvSpPr>
          <p:cNvPr id="16" name="矩形 15">
            <a:extLst>
              <a:ext uri="{FF2B5EF4-FFF2-40B4-BE49-F238E27FC236}">
                <a16:creationId xmlns:a16="http://schemas.microsoft.com/office/drawing/2014/main" id="{23B7AB11-D1E8-4A55-9B4E-80AB0A1E23DD}"/>
              </a:ext>
            </a:extLst>
          </p:cNvPr>
          <p:cNvSpPr/>
          <p:nvPr/>
        </p:nvSpPr>
        <p:spPr>
          <a:xfrm>
            <a:off x="1507745" y="1935512"/>
            <a:ext cx="4399648" cy="2536276"/>
          </a:xfrm>
          <a:prstGeom prst="rect">
            <a:avLst/>
          </a:prstGeom>
          <a:blipFill>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799" dirty="0">
              <a:latin typeface="思源黑体 CN Medium" panose="020B0600000000000000" pitchFamily="34" charset="-122"/>
              <a:ea typeface="思源黑体 CN Medium" panose="020B0600000000000000" pitchFamily="34" charset="-122"/>
              <a:cs typeface="+mn-ea"/>
              <a:sym typeface="思源黑体 CN Medium" panose="020B0600000000000000" pitchFamily="34" charset="-122"/>
            </a:endParaRPr>
          </a:p>
        </p:txBody>
      </p:sp>
      <p:grpSp>
        <p:nvGrpSpPr>
          <p:cNvPr id="17" name="Group 6_1">
            <a:extLst>
              <a:ext uri="{FF2B5EF4-FFF2-40B4-BE49-F238E27FC236}">
                <a16:creationId xmlns:a16="http://schemas.microsoft.com/office/drawing/2014/main" id="{793E80BA-1244-4F4C-9860-E504E8D0A435}"/>
              </a:ext>
            </a:extLst>
          </p:cNvPr>
          <p:cNvGrpSpPr/>
          <p:nvPr/>
        </p:nvGrpSpPr>
        <p:grpSpPr>
          <a:xfrm>
            <a:off x="-2" y="303282"/>
            <a:ext cx="5294506" cy="707886"/>
            <a:chOff x="-2" y="303282"/>
            <a:chExt cx="5294506" cy="707886"/>
          </a:xfrm>
        </p:grpSpPr>
        <p:sp>
          <p:nvSpPr>
            <p:cNvPr id="18" name="矩形 17">
              <a:extLst>
                <a:ext uri="{FF2B5EF4-FFF2-40B4-BE49-F238E27FC236}">
                  <a16:creationId xmlns:a16="http://schemas.microsoft.com/office/drawing/2014/main" id="{39C622F4-8BFC-4504-AD9C-384DB0386CF3}"/>
                </a:ext>
              </a:extLst>
            </p:cNvPr>
            <p:cNvSpPr/>
            <p:nvPr/>
          </p:nvSpPr>
          <p:spPr>
            <a:xfrm flipH="1">
              <a:off x="-2" y="581025"/>
              <a:ext cx="1704975" cy="152400"/>
            </a:xfrm>
            <a:prstGeom prst="rect">
              <a:avLst/>
            </a:prstGeom>
            <a:gradFill flip="none" rotWithShape="1">
              <a:gsLst>
                <a:gs pos="0">
                  <a:srgbClr val="A12F25">
                    <a:alpha val="0"/>
                  </a:srgbClr>
                </a:gs>
                <a:gs pos="100000">
                  <a:srgbClr val="A12F25"/>
                </a:gs>
                <a:gs pos="87000">
                  <a:srgbClr val="DD232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9" name="文本框 18">
              <a:extLst>
                <a:ext uri="{FF2B5EF4-FFF2-40B4-BE49-F238E27FC236}">
                  <a16:creationId xmlns:a16="http://schemas.microsoft.com/office/drawing/2014/main" id="{A1DA907F-FC2A-414D-9E62-5E3C8E4D300A}"/>
                </a:ext>
              </a:extLst>
            </p:cNvPr>
            <p:cNvSpPr txBox="1"/>
            <p:nvPr/>
          </p:nvSpPr>
          <p:spPr>
            <a:xfrm>
              <a:off x="342957" y="303282"/>
              <a:ext cx="4951547" cy="707886"/>
            </a:xfrm>
            <a:prstGeom prst="rect">
              <a:avLst/>
            </a:prstGeom>
            <a:noFill/>
          </p:spPr>
          <p:txBody>
            <a:bodyPr wrap="square" rtlCol="0">
              <a:spAutoFit/>
            </a:bodyPr>
            <a:lstStyle>
              <a:defPPr>
                <a:defRPr lang="zh-CN"/>
              </a:defPPr>
              <a:lvl1pPr algn="ctr">
                <a:defRPr sz="11500">
                  <a:solidFill>
                    <a:schemeClr val="bg1"/>
                  </a:solidFill>
                  <a:effectLst>
                    <a:outerShdw blurRad="38100" dist="38100" dir="2700000" algn="tl">
                      <a:srgbClr val="000000">
                        <a:alpha val="43137"/>
                      </a:srgbClr>
                    </a:outerShdw>
                  </a:effectLst>
                  <a:latin typeface="汉仪菱心体简" panose="02010400000101010101" pitchFamily="2" charset="-122"/>
                  <a:ea typeface="汉仪菱心体简" panose="02010400000101010101" pitchFamily="2" charset="-122"/>
                </a:defRPr>
              </a:lvl1pPr>
            </a:lstStyle>
            <a:p>
              <a:pPr algn="l"/>
              <a:r>
                <a:rPr lang="zh-CN" altLang="en-US" sz="4000" dirty="0">
                  <a:solidFill>
                    <a:schemeClr val="tx1"/>
                  </a:solidFill>
                  <a:effectLst/>
                  <a:latin typeface="思源黑体 CN Medium" panose="020B0600000000000000" pitchFamily="34" charset="-122"/>
                  <a:ea typeface="思源黑体 CN Medium" panose="020B0600000000000000" pitchFamily="34" charset="-122"/>
                  <a:sym typeface="思源黑体 CN Medium" panose="020B0600000000000000" pitchFamily="34" charset="-122"/>
                </a:rPr>
                <a:t>工作回顾</a:t>
              </a:r>
            </a:p>
          </p:txBody>
        </p:sp>
      </p:grpSp>
      <p:pic>
        <p:nvPicPr>
          <p:cNvPr id="21" name="图片 20">
            <a:extLst>
              <a:ext uri="{FF2B5EF4-FFF2-40B4-BE49-F238E27FC236}">
                <a16:creationId xmlns:a16="http://schemas.microsoft.com/office/drawing/2014/main" id="{63BA691F-3B5F-40DE-87FE-FCC9868066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8197" y="55232"/>
            <a:ext cx="3792583" cy="660386"/>
          </a:xfrm>
          <a:prstGeom prst="rect">
            <a:avLst/>
          </a:prstGeom>
        </p:spPr>
      </p:pic>
    </p:spTree>
    <p:extLst>
      <p:ext uri="{BB962C8B-B14F-4D97-AF65-F5344CB8AC3E}">
        <p14:creationId xmlns:p14="http://schemas.microsoft.com/office/powerpoint/2010/main" val="28401171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671"/>
</p:tagLst>
</file>

<file path=ppt/tags/tag10.xml><?xml version="1.0" encoding="utf-8"?>
<p:tagLst xmlns:a="http://schemas.openxmlformats.org/drawingml/2006/main" xmlns:r="http://schemas.openxmlformats.org/officeDocument/2006/relationships" xmlns:p="http://schemas.openxmlformats.org/presentationml/2006/main">
  <p:tag name="PA" val="v5.2.8"/>
  <p:tag name="RESOURCELIBID_ANIM" val="442"/>
</p:tagLst>
</file>

<file path=ppt/tags/tag2.xml><?xml version="1.0" encoding="utf-8"?>
<p:tagLst xmlns:a="http://schemas.openxmlformats.org/drawingml/2006/main" xmlns:r="http://schemas.openxmlformats.org/officeDocument/2006/relationships" xmlns:p="http://schemas.openxmlformats.org/presentationml/2006/main">
  <p:tag name="PA" val="v5.2.8"/>
  <p:tag name="RESOURCELIBID_ANIM" val="442"/>
</p:tagLst>
</file>

<file path=ppt/tags/tag3.xml><?xml version="1.0" encoding="utf-8"?>
<p:tagLst xmlns:a="http://schemas.openxmlformats.org/drawingml/2006/main" xmlns:r="http://schemas.openxmlformats.org/officeDocument/2006/relationships" xmlns:p="http://schemas.openxmlformats.org/presentationml/2006/main">
  <p:tag name="PA" val="v5.2.8"/>
  <p:tag name="RESOURCELIBID_ANIM" val="43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5.2.8"/>
  <p:tag name="RESOURCELIBID_ANIM" val="432"/>
</p:tagLst>
</file>

<file path=ppt/tags/tag8.xml><?xml version="1.0" encoding="utf-8"?>
<p:tagLst xmlns:a="http://schemas.openxmlformats.org/drawingml/2006/main" xmlns:r="http://schemas.openxmlformats.org/officeDocument/2006/relationships" xmlns:p="http://schemas.openxmlformats.org/presentationml/2006/main">
  <p:tag name="PA" val="v5.2.8"/>
  <p:tag name="RESOURCELIBID_ANIM" val="432"/>
</p:tagLst>
</file>

<file path=ppt/tags/tag9.xml><?xml version="1.0" encoding="utf-8"?>
<p:tagLst xmlns:a="http://schemas.openxmlformats.org/drawingml/2006/main" xmlns:r="http://schemas.openxmlformats.org/officeDocument/2006/relationships" xmlns:p="http://schemas.openxmlformats.org/presentationml/2006/main">
  <p:tag name="PA" val="v5.2.8"/>
  <p:tag name="RESOURCELIBID_ANIM" val="432"/>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A12F25"/>
      </a:accent1>
      <a:accent2>
        <a:srgbClr val="272727"/>
      </a:accent2>
      <a:accent3>
        <a:srgbClr val="DD2323"/>
      </a:accent3>
      <a:accent4>
        <a:srgbClr val="272727"/>
      </a:accent4>
      <a:accent5>
        <a:srgbClr val="A12F25"/>
      </a:accent5>
      <a:accent6>
        <a:srgbClr val="27272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A12F25"/>
    </a:accent1>
    <a:accent2>
      <a:srgbClr val="272727"/>
    </a:accent2>
    <a:accent3>
      <a:srgbClr val="DD2323"/>
    </a:accent3>
    <a:accent4>
      <a:srgbClr val="272727"/>
    </a:accent4>
    <a:accent5>
      <a:srgbClr val="A12F25"/>
    </a:accent5>
    <a:accent6>
      <a:srgbClr val="27272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A12F25"/>
    </a:accent1>
    <a:accent2>
      <a:srgbClr val="272727"/>
    </a:accent2>
    <a:accent3>
      <a:srgbClr val="DD2323"/>
    </a:accent3>
    <a:accent4>
      <a:srgbClr val="272727"/>
    </a:accent4>
    <a:accent5>
      <a:srgbClr val="A12F25"/>
    </a:accent5>
    <a:accent6>
      <a:srgbClr val="272727"/>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A12F25"/>
    </a:accent1>
    <a:accent2>
      <a:srgbClr val="272727"/>
    </a:accent2>
    <a:accent3>
      <a:srgbClr val="DD2323"/>
    </a:accent3>
    <a:accent4>
      <a:srgbClr val="272727"/>
    </a:accent4>
    <a:accent5>
      <a:srgbClr val="A12F25"/>
    </a:accent5>
    <a:accent6>
      <a:srgbClr val="272727"/>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A12F25"/>
    </a:accent1>
    <a:accent2>
      <a:srgbClr val="272727"/>
    </a:accent2>
    <a:accent3>
      <a:srgbClr val="DD2323"/>
    </a:accent3>
    <a:accent4>
      <a:srgbClr val="272727"/>
    </a:accent4>
    <a:accent5>
      <a:srgbClr val="A12F25"/>
    </a:accent5>
    <a:accent6>
      <a:srgbClr val="272727"/>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A12F25"/>
    </a:accent1>
    <a:accent2>
      <a:srgbClr val="272727"/>
    </a:accent2>
    <a:accent3>
      <a:srgbClr val="DD2323"/>
    </a:accent3>
    <a:accent4>
      <a:srgbClr val="272727"/>
    </a:accent4>
    <a:accent5>
      <a:srgbClr val="A12F25"/>
    </a:accent5>
    <a:accent6>
      <a:srgbClr val="272727"/>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A12F25"/>
    </a:accent1>
    <a:accent2>
      <a:srgbClr val="272727"/>
    </a:accent2>
    <a:accent3>
      <a:srgbClr val="DD2323"/>
    </a:accent3>
    <a:accent4>
      <a:srgbClr val="272727"/>
    </a:accent4>
    <a:accent5>
      <a:srgbClr val="A12F25"/>
    </a:accent5>
    <a:accent6>
      <a:srgbClr val="27272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125</TotalTime>
  <Words>1857</Words>
  <Application>Microsoft Office PowerPoint</Application>
  <PresentationFormat>宽屏</PresentationFormat>
  <Paragraphs>373</Paragraphs>
  <Slides>28</Slides>
  <Notes>28</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28</vt:i4>
      </vt:variant>
    </vt:vector>
  </HeadingPairs>
  <TitlesOfParts>
    <vt:vector size="35" baseType="lpstr">
      <vt:lpstr>等线</vt:lpstr>
      <vt:lpstr>思源黑体 CN Medium</vt:lpstr>
      <vt:lpstr>Arial</vt:lpstr>
      <vt:lpstr>Calibri</vt:lpstr>
      <vt:lpstr>Lato</vt:lpstr>
      <vt:lpstr>Lato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671</dc:title>
  <dc:creator/>
  <cp:lastModifiedBy>邹行行</cp:lastModifiedBy>
  <cp:revision>73</cp:revision>
  <dcterms:modified xsi:type="dcterms:W3CDTF">2020-10-03T11:37:01Z</dcterms:modified>
</cp:coreProperties>
</file>