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06" r:id="rId2"/>
    <p:sldId id="307" r:id="rId3"/>
    <p:sldId id="308" r:id="rId4"/>
    <p:sldId id="278" r:id="rId5"/>
    <p:sldId id="264" r:id="rId6"/>
    <p:sldId id="300" r:id="rId7"/>
    <p:sldId id="292" r:id="rId8"/>
    <p:sldId id="309" r:id="rId9"/>
    <p:sldId id="291" r:id="rId10"/>
    <p:sldId id="293" r:id="rId11"/>
    <p:sldId id="272" r:id="rId12"/>
    <p:sldId id="295" r:id="rId13"/>
    <p:sldId id="310" r:id="rId14"/>
    <p:sldId id="303" r:id="rId15"/>
    <p:sldId id="257" r:id="rId16"/>
    <p:sldId id="296" r:id="rId17"/>
    <p:sldId id="304" r:id="rId18"/>
    <p:sldId id="311" r:id="rId19"/>
    <p:sldId id="297" r:id="rId20"/>
    <p:sldId id="265" r:id="rId21"/>
    <p:sldId id="298" r:id="rId22"/>
    <p:sldId id="302" r:id="rId23"/>
    <p:sldId id="312" r:id="rId24"/>
  </p:sldIdLst>
  <p:sldSz cx="12192000" cy="6858000"/>
  <p:notesSz cx="6858000" cy="9144000"/>
  <p:embeddedFontLst>
    <p:embeddedFont>
      <p:font typeface="字魂54号-贤黑" panose="02010600030101010101" charset="-122"/>
      <p:regular r:id="rId26"/>
    </p:embeddedFont>
    <p:embeddedFont>
      <p:font typeface="等线" panose="02010600030101010101" pitchFamily="2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B5B"/>
    <a:srgbClr val="B04444"/>
    <a:srgbClr val="A895C5"/>
    <a:srgbClr val="EFBA6B"/>
    <a:srgbClr val="ECAE52"/>
    <a:srgbClr val="E4B65A"/>
    <a:srgbClr val="B8B8A8"/>
    <a:srgbClr val="3B527B"/>
    <a:srgbClr val="C8C8BC"/>
    <a:srgbClr val="DCD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94434" autoAdjust="0"/>
  </p:normalViewPr>
  <p:slideViewPr>
    <p:cSldViewPr snapToGrid="0" showGuides="1">
      <p:cViewPr varScale="1">
        <p:scale>
          <a:sx n="72" d="100"/>
          <a:sy n="72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9-4B3D-8E6D-F86AC0E656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9-4B3D-8E6D-F86AC0E656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29-4B3D-8E6D-F86AC0E65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77507808"/>
        <c:axId val="777514528"/>
      </c:barChart>
      <c:catAx>
        <c:axId val="777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777514528"/>
        <c:crosses val="autoZero"/>
        <c:auto val="1"/>
        <c:lblAlgn val="ctr"/>
        <c:lblOffset val="100"/>
        <c:noMultiLvlLbl val="0"/>
      </c:catAx>
      <c:valAx>
        <c:axId val="77751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777507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4922346228788814"/>
          <c:y val="5.4344477484755016E-2"/>
          <c:w val="0.11332638401884387"/>
          <c:h val="0.22174492371964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思源黑体 CN Medium" panose="020B0600000000000000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C55B5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55B5B"/>
              </a:solidFill>
              <a:ln w="9525">
                <a:solidFill>
                  <a:srgbClr val="C55B5B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8-407A-9997-C47830F62D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B0444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04444"/>
              </a:solidFill>
              <a:ln w="9525">
                <a:solidFill>
                  <a:srgbClr val="B0444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8-407A-9997-C47830F62D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C55B5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55B5B"/>
              </a:solidFill>
              <a:ln w="9525">
                <a:solidFill>
                  <a:srgbClr val="C55B5B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48-407A-9997-C47830F62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7507808"/>
        <c:axId val="777514528"/>
      </c:lineChart>
      <c:catAx>
        <c:axId val="7775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777514528"/>
        <c:crosses val="autoZero"/>
        <c:auto val="1"/>
        <c:lblAlgn val="ctr"/>
        <c:lblOffset val="100"/>
        <c:noMultiLvlLbl val="0"/>
      </c:catAx>
      <c:valAx>
        <c:axId val="77751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777507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思源黑体 CN Medium" panose="020B0600000000000000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FE432-6270-47A7-847A-3BD3FDBD8C8E}" type="datetimeFigureOut">
              <a:rPr lang="zh-CN" altLang="en-US" smtClean="0"/>
              <a:t>2020/10/3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C99AB-A938-4B03-BD13-96093DAA8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25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9B2-FC8F-40E9-BEE9-914C18BA1C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3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9B2-FC8F-40E9-BEE9-914C18BA1C4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54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9B2-FC8F-40E9-BEE9-914C18BA1C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19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9B2-FC8F-40E9-BEE9-914C18BA1C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66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29481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4946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69530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7898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E6B43480-4D1F-4992-8B1C-845BD75B12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537" y="1295400"/>
            <a:ext cx="2114551" cy="1838325"/>
          </a:xfrm>
          <a:custGeom>
            <a:avLst/>
            <a:gdLst>
              <a:gd name="connsiteX0" fmla="*/ 1057276 w 2114551"/>
              <a:gd name="connsiteY0" fmla="*/ 0 h 1838325"/>
              <a:gd name="connsiteX1" fmla="*/ 2114551 w 2114551"/>
              <a:gd name="connsiteY1" fmla="*/ 1057276 h 1838325"/>
              <a:gd name="connsiteX2" fmla="*/ 1804882 w 2114551"/>
              <a:gd name="connsiteY2" fmla="*/ 1804882 h 1838325"/>
              <a:gd name="connsiteX3" fmla="*/ 1768086 w 2114551"/>
              <a:gd name="connsiteY3" fmla="*/ 1838325 h 1838325"/>
              <a:gd name="connsiteX4" fmla="*/ 346465 w 2114551"/>
              <a:gd name="connsiteY4" fmla="*/ 1838325 h 1838325"/>
              <a:gd name="connsiteX5" fmla="*/ 309669 w 2114551"/>
              <a:gd name="connsiteY5" fmla="*/ 1804882 h 1838325"/>
              <a:gd name="connsiteX6" fmla="*/ 0 w 2114551"/>
              <a:gd name="connsiteY6" fmla="*/ 1057276 h 1838325"/>
              <a:gd name="connsiteX7" fmla="*/ 1057276 w 2114551"/>
              <a:gd name="connsiteY7" fmla="*/ 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551" h="1838325">
                <a:moveTo>
                  <a:pt x="1057276" y="0"/>
                </a:moveTo>
                <a:cubicBezTo>
                  <a:pt x="1641193" y="0"/>
                  <a:pt x="2114551" y="473359"/>
                  <a:pt x="2114551" y="1057276"/>
                </a:cubicBezTo>
                <a:cubicBezTo>
                  <a:pt x="2114551" y="1349234"/>
                  <a:pt x="1996212" y="1613553"/>
                  <a:pt x="1804882" y="1804882"/>
                </a:cubicBezTo>
                <a:lnTo>
                  <a:pt x="1768086" y="1838325"/>
                </a:lnTo>
                <a:lnTo>
                  <a:pt x="346465" y="1838325"/>
                </a:lnTo>
                <a:lnTo>
                  <a:pt x="309669" y="1804882"/>
                </a:lnTo>
                <a:cubicBezTo>
                  <a:pt x="118340" y="1613553"/>
                  <a:pt x="0" y="1349234"/>
                  <a:pt x="0" y="1057276"/>
                </a:cubicBezTo>
                <a:cubicBezTo>
                  <a:pt x="0" y="473359"/>
                  <a:pt x="473359" y="0"/>
                  <a:pt x="1057276" y="0"/>
                </a:cubicBezTo>
                <a:close/>
              </a:path>
            </a:pathLst>
          </a:cu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zh-CN" altLang="en-US" dirty="0"/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5B40F2E7-C940-4B05-B337-3A1EAC64AF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38724" y="1295400"/>
            <a:ext cx="2114551" cy="1838325"/>
          </a:xfrm>
          <a:custGeom>
            <a:avLst/>
            <a:gdLst>
              <a:gd name="connsiteX0" fmla="*/ 1057276 w 2114551"/>
              <a:gd name="connsiteY0" fmla="*/ 0 h 1838325"/>
              <a:gd name="connsiteX1" fmla="*/ 2114551 w 2114551"/>
              <a:gd name="connsiteY1" fmla="*/ 1057276 h 1838325"/>
              <a:gd name="connsiteX2" fmla="*/ 1804882 w 2114551"/>
              <a:gd name="connsiteY2" fmla="*/ 1804882 h 1838325"/>
              <a:gd name="connsiteX3" fmla="*/ 1768086 w 2114551"/>
              <a:gd name="connsiteY3" fmla="*/ 1838325 h 1838325"/>
              <a:gd name="connsiteX4" fmla="*/ 346465 w 2114551"/>
              <a:gd name="connsiteY4" fmla="*/ 1838325 h 1838325"/>
              <a:gd name="connsiteX5" fmla="*/ 309669 w 2114551"/>
              <a:gd name="connsiteY5" fmla="*/ 1804882 h 1838325"/>
              <a:gd name="connsiteX6" fmla="*/ 0 w 2114551"/>
              <a:gd name="connsiteY6" fmla="*/ 1057276 h 1838325"/>
              <a:gd name="connsiteX7" fmla="*/ 1057276 w 2114551"/>
              <a:gd name="connsiteY7" fmla="*/ 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551" h="1838325">
                <a:moveTo>
                  <a:pt x="1057276" y="0"/>
                </a:moveTo>
                <a:cubicBezTo>
                  <a:pt x="1641193" y="0"/>
                  <a:pt x="2114551" y="473359"/>
                  <a:pt x="2114551" y="1057276"/>
                </a:cubicBezTo>
                <a:cubicBezTo>
                  <a:pt x="2114551" y="1349234"/>
                  <a:pt x="1996212" y="1613553"/>
                  <a:pt x="1804882" y="1804882"/>
                </a:cubicBezTo>
                <a:lnTo>
                  <a:pt x="1768086" y="1838325"/>
                </a:lnTo>
                <a:lnTo>
                  <a:pt x="346465" y="1838325"/>
                </a:lnTo>
                <a:lnTo>
                  <a:pt x="309669" y="1804882"/>
                </a:lnTo>
                <a:cubicBezTo>
                  <a:pt x="118340" y="1613553"/>
                  <a:pt x="0" y="1349234"/>
                  <a:pt x="0" y="1057276"/>
                </a:cubicBezTo>
                <a:cubicBezTo>
                  <a:pt x="0" y="473359"/>
                  <a:pt x="473359" y="0"/>
                  <a:pt x="1057276" y="0"/>
                </a:cubicBezTo>
                <a:close/>
              </a:path>
            </a:pathLst>
          </a:cu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zh-CN" altLang="en-US" dirty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3CD4D05E-BDA9-4718-A0AC-4267D5522E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43912" y="1295400"/>
            <a:ext cx="2114551" cy="1838325"/>
          </a:xfrm>
          <a:custGeom>
            <a:avLst/>
            <a:gdLst>
              <a:gd name="connsiteX0" fmla="*/ 1057276 w 2114551"/>
              <a:gd name="connsiteY0" fmla="*/ 0 h 1838325"/>
              <a:gd name="connsiteX1" fmla="*/ 2114551 w 2114551"/>
              <a:gd name="connsiteY1" fmla="*/ 1057276 h 1838325"/>
              <a:gd name="connsiteX2" fmla="*/ 1804882 w 2114551"/>
              <a:gd name="connsiteY2" fmla="*/ 1804882 h 1838325"/>
              <a:gd name="connsiteX3" fmla="*/ 1768086 w 2114551"/>
              <a:gd name="connsiteY3" fmla="*/ 1838325 h 1838325"/>
              <a:gd name="connsiteX4" fmla="*/ 346465 w 2114551"/>
              <a:gd name="connsiteY4" fmla="*/ 1838325 h 1838325"/>
              <a:gd name="connsiteX5" fmla="*/ 309669 w 2114551"/>
              <a:gd name="connsiteY5" fmla="*/ 1804882 h 1838325"/>
              <a:gd name="connsiteX6" fmla="*/ 0 w 2114551"/>
              <a:gd name="connsiteY6" fmla="*/ 1057276 h 1838325"/>
              <a:gd name="connsiteX7" fmla="*/ 1057276 w 2114551"/>
              <a:gd name="connsiteY7" fmla="*/ 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551" h="1838325">
                <a:moveTo>
                  <a:pt x="1057276" y="0"/>
                </a:moveTo>
                <a:cubicBezTo>
                  <a:pt x="1641193" y="0"/>
                  <a:pt x="2114551" y="473359"/>
                  <a:pt x="2114551" y="1057276"/>
                </a:cubicBezTo>
                <a:cubicBezTo>
                  <a:pt x="2114551" y="1349234"/>
                  <a:pt x="1996212" y="1613553"/>
                  <a:pt x="1804882" y="1804882"/>
                </a:cubicBezTo>
                <a:lnTo>
                  <a:pt x="1768086" y="1838325"/>
                </a:lnTo>
                <a:lnTo>
                  <a:pt x="346465" y="1838325"/>
                </a:lnTo>
                <a:lnTo>
                  <a:pt x="309669" y="1804882"/>
                </a:lnTo>
                <a:cubicBezTo>
                  <a:pt x="118340" y="1613553"/>
                  <a:pt x="0" y="1349234"/>
                  <a:pt x="0" y="1057276"/>
                </a:cubicBezTo>
                <a:cubicBezTo>
                  <a:pt x="0" y="473359"/>
                  <a:pt x="473359" y="0"/>
                  <a:pt x="1057276" y="0"/>
                </a:cubicBezTo>
                <a:close/>
              </a:path>
            </a:pathLst>
          </a:cu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621238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6B489AC6-B72F-49EB-BC1D-09B84A6E03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862" y="1328508"/>
            <a:ext cx="8154988" cy="3351442"/>
          </a:xfrm>
          <a:custGeom>
            <a:avLst/>
            <a:gdLst>
              <a:gd name="connsiteX0" fmla="*/ 894431 w 8154988"/>
              <a:gd name="connsiteY0" fmla="*/ 0 h 3351442"/>
              <a:gd name="connsiteX1" fmla="*/ 8154988 w 8154988"/>
              <a:gd name="connsiteY1" fmla="*/ 0 h 3351442"/>
              <a:gd name="connsiteX2" fmla="*/ 5981080 w 8154988"/>
              <a:gd name="connsiteY2" fmla="*/ 3351442 h 3351442"/>
              <a:gd name="connsiteX3" fmla="*/ 0 w 8154988"/>
              <a:gd name="connsiteY3" fmla="*/ 3351442 h 3351442"/>
              <a:gd name="connsiteX4" fmla="*/ 0 w 8154988"/>
              <a:gd name="connsiteY4" fmla="*/ 1359099 h 3351442"/>
              <a:gd name="connsiteX5" fmla="*/ 0 w 8154988"/>
              <a:gd name="connsiteY5" fmla="*/ 0 h 3351442"/>
              <a:gd name="connsiteX6" fmla="*/ 783798 w 8154988"/>
              <a:gd name="connsiteY6" fmla="*/ 0 h 3351442"/>
              <a:gd name="connsiteX7" fmla="*/ 0 w 8154988"/>
              <a:gd name="connsiteY7" fmla="*/ 1190990 h 335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88" h="3351442">
                <a:moveTo>
                  <a:pt x="894431" y="0"/>
                </a:moveTo>
                <a:lnTo>
                  <a:pt x="8154988" y="0"/>
                </a:lnTo>
                <a:lnTo>
                  <a:pt x="5981080" y="3351442"/>
                </a:lnTo>
                <a:lnTo>
                  <a:pt x="0" y="3351442"/>
                </a:lnTo>
                <a:lnTo>
                  <a:pt x="0" y="1359099"/>
                </a:lnTo>
                <a:close/>
                <a:moveTo>
                  <a:pt x="0" y="0"/>
                </a:moveTo>
                <a:lnTo>
                  <a:pt x="783798" y="0"/>
                </a:lnTo>
                <a:lnTo>
                  <a:pt x="0" y="1190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674337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5CE8E588-33A0-4A76-B716-9DF5BFBFC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1225" y="1400836"/>
            <a:ext cx="3984625" cy="2641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 dirty="0"/>
          </a:p>
        </p:txBody>
      </p:sp>
      <p:sp>
        <p:nvSpPr>
          <p:cNvPr id="6" name="图片占位符 6">
            <a:extLst>
              <a:ext uri="{FF2B5EF4-FFF2-40B4-BE49-F238E27FC236}">
                <a16:creationId xmlns:a16="http://schemas.microsoft.com/office/drawing/2014/main" id="{1A0DDB92-E646-483E-BA39-0AA2527C08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96150" y="1398405"/>
            <a:ext cx="3984625" cy="2641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950552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5CE8E588-33A0-4A76-B716-9DF5BFBFC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1227" y="1299115"/>
            <a:ext cx="3213099" cy="21298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 dirty="0"/>
          </a:p>
        </p:txBody>
      </p:sp>
      <p:sp>
        <p:nvSpPr>
          <p:cNvPr id="6" name="图片占位符 6">
            <a:extLst>
              <a:ext uri="{FF2B5EF4-FFF2-40B4-BE49-F238E27FC236}">
                <a16:creationId xmlns:a16="http://schemas.microsoft.com/office/drawing/2014/main" id="{9A7828D7-03E6-490C-9BB7-8FDD9D9291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89450" y="2857500"/>
            <a:ext cx="3213099" cy="21298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 dirty="0"/>
          </a:p>
        </p:txBody>
      </p:sp>
      <p:sp>
        <p:nvSpPr>
          <p:cNvPr id="8" name="图片占位符 6">
            <a:extLst>
              <a:ext uri="{FF2B5EF4-FFF2-40B4-BE49-F238E27FC236}">
                <a16:creationId xmlns:a16="http://schemas.microsoft.com/office/drawing/2014/main" id="{5C58615F-D388-452F-8D3F-1DDBF68163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673" y="1299115"/>
            <a:ext cx="3213099" cy="21298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36293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2020/10/3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9293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135036-1C2D-44C5-83FC-DEB0BE786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8335" t="38456" r="47569" b="38002"/>
          <a:stretch/>
        </p:blipFill>
        <p:spPr>
          <a:xfrm>
            <a:off x="6705599" y="5750004"/>
            <a:ext cx="5486401" cy="11079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87C6AC-C7E1-4DA6-A8D5-234379005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8335" t="38456" r="63642" b="38002"/>
          <a:stretch/>
        </p:blipFill>
        <p:spPr>
          <a:xfrm rot="10800000">
            <a:off x="-1" y="0"/>
            <a:ext cx="2900144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E74737D1-18F7-4E91-97E5-EC0C549AC69F}"/>
              </a:ext>
            </a:extLst>
          </p:cNvPr>
          <p:cNvSpPr txBox="1"/>
          <p:nvPr/>
        </p:nvSpPr>
        <p:spPr>
          <a:xfrm>
            <a:off x="1787236" y="1963314"/>
            <a:ext cx="8617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Arial" panose="020B0604020202020204" pitchFamily="34" charset="0"/>
              </a:rPr>
              <a:t>工作总结</a:t>
            </a:r>
            <a:r>
              <a:rPr lang="en-US" altLang="zh-CN" sz="80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80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Arial" panose="020B0604020202020204" pitchFamily="34" charset="0"/>
              </a:rPr>
              <a:t>模板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F5AF9D8-4D86-458F-8FBB-BBCEB0498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1840"/>
            <a:ext cx="12192000" cy="356616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4EB775C5-5439-42B8-8D74-D6F9A862C1A1}"/>
              </a:ext>
            </a:extLst>
          </p:cNvPr>
          <p:cNvSpPr/>
          <p:nvPr/>
        </p:nvSpPr>
        <p:spPr>
          <a:xfrm>
            <a:off x="-479441" y="5193510"/>
            <a:ext cx="958881" cy="958881"/>
          </a:xfrm>
          <a:prstGeom prst="ellipse">
            <a:avLst/>
          </a:prstGeom>
          <a:gradFill flip="none" rotWithShape="1"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FCC3EE9-43C5-4C88-B589-34967DAED4E9}"/>
              </a:ext>
            </a:extLst>
          </p:cNvPr>
          <p:cNvSpPr txBox="1"/>
          <p:nvPr/>
        </p:nvSpPr>
        <p:spPr>
          <a:xfrm>
            <a:off x="3047337" y="1513345"/>
            <a:ext cx="609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工作计划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述职报告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工作汇报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部门计划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26BE3E1-774D-4DEE-877C-027986F18156}"/>
              </a:ext>
            </a:extLst>
          </p:cNvPr>
          <p:cNvSpPr txBox="1"/>
          <p:nvPr/>
        </p:nvSpPr>
        <p:spPr>
          <a:xfrm>
            <a:off x="1911927" y="3286753"/>
            <a:ext cx="8368146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A wonderful serenity has taken possession of my entire soul, like these sweet mornings of spring which I enjoy with my whole heart. A wonderful serenity has taken possession of my entire soul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E8B828E-8B85-481C-BC05-D497320BAB9A}"/>
              </a:ext>
            </a:extLst>
          </p:cNvPr>
          <p:cNvSpPr txBox="1"/>
          <p:nvPr/>
        </p:nvSpPr>
        <p:spPr>
          <a:xfrm>
            <a:off x="1029979" y="549958"/>
            <a:ext cx="24591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9F528AC-630B-48C8-906A-EC2D75B0A031}"/>
              </a:ext>
            </a:extLst>
          </p:cNvPr>
          <p:cNvSpPr/>
          <p:nvPr/>
        </p:nvSpPr>
        <p:spPr>
          <a:xfrm flipH="1">
            <a:off x="1224340" y="5745328"/>
            <a:ext cx="166548" cy="166548"/>
          </a:xfrm>
          <a:prstGeom prst="ellipse">
            <a:avLst/>
          </a:prstGeom>
          <a:solidFill>
            <a:srgbClr val="C55B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F3D8B19B-A729-4CB2-BFCE-734CEF120A25}"/>
              </a:ext>
            </a:extLst>
          </p:cNvPr>
          <p:cNvSpPr/>
          <p:nvPr/>
        </p:nvSpPr>
        <p:spPr>
          <a:xfrm flipH="1">
            <a:off x="1683604" y="5370859"/>
            <a:ext cx="242438" cy="242438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1A8A2B7-56A8-418A-B19C-50AAB1EC1EEA}"/>
              </a:ext>
            </a:extLst>
          </p:cNvPr>
          <p:cNvSpPr txBox="1"/>
          <p:nvPr/>
        </p:nvSpPr>
        <p:spPr bwMode="auto">
          <a:xfrm>
            <a:off x="4041381" y="4193496"/>
            <a:ext cx="1800000" cy="323165"/>
          </a:xfrm>
          <a:prstGeom prst="rect">
            <a:avLst/>
          </a:prstGeom>
          <a:noFill/>
          <a:ln>
            <a:solidFill>
              <a:srgbClr val="B04444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XXX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DC30221-CFEA-4EBF-9305-4AD84FC1003D}"/>
              </a:ext>
            </a:extLst>
          </p:cNvPr>
          <p:cNvSpPr txBox="1"/>
          <p:nvPr/>
        </p:nvSpPr>
        <p:spPr bwMode="auto">
          <a:xfrm>
            <a:off x="6350618" y="4193496"/>
            <a:ext cx="1998251" cy="323165"/>
          </a:xfrm>
          <a:prstGeom prst="rect">
            <a:avLst/>
          </a:prstGeom>
          <a:noFill/>
          <a:ln>
            <a:solidFill>
              <a:srgbClr val="B04444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20XX.XX.XX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474E10-0635-4AD4-B197-248C324EE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3" y="88033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268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31" grpId="0"/>
      <p:bldP spid="26" grpId="0" animBg="1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83D1F6A-766E-447D-95BB-67EA6448FCB0}"/>
              </a:ext>
            </a:extLst>
          </p:cNvPr>
          <p:cNvGrpSpPr/>
          <p:nvPr/>
        </p:nvGrpSpPr>
        <p:grpSpPr>
          <a:xfrm>
            <a:off x="8166242" y="1768130"/>
            <a:ext cx="2183196" cy="4901579"/>
            <a:chOff x="8166242" y="1768130"/>
            <a:chExt cx="2183196" cy="4901579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CFF80153-72BD-4F93-9DCD-4D2030FEFDC8}"/>
                </a:ext>
              </a:extLst>
            </p:cNvPr>
            <p:cNvSpPr/>
            <p:nvPr/>
          </p:nvSpPr>
          <p:spPr>
            <a:xfrm rot="2700000" flipH="1">
              <a:off x="8047384" y="3694649"/>
              <a:ext cx="3765908" cy="838200"/>
            </a:xfrm>
            <a:custGeom>
              <a:avLst/>
              <a:gdLst>
                <a:gd name="connsiteX0" fmla="*/ 3346808 w 3765908"/>
                <a:gd name="connsiteY0" fmla="*/ 0 h 838200"/>
                <a:gd name="connsiteX1" fmla="*/ 3765908 w 3765908"/>
                <a:gd name="connsiteY1" fmla="*/ 419100 h 838200"/>
                <a:gd name="connsiteX2" fmla="*/ 3346808 w 3765908"/>
                <a:gd name="connsiteY2" fmla="*/ 838200 h 838200"/>
                <a:gd name="connsiteX3" fmla="*/ 121632 w 3765908"/>
                <a:gd name="connsiteY3" fmla="*/ 838200 h 838200"/>
                <a:gd name="connsiteX4" fmla="*/ 0 w 3765908"/>
                <a:gd name="connsiteY4" fmla="*/ 716568 h 838200"/>
                <a:gd name="connsiteX5" fmla="*/ 716568 w 3765908"/>
                <a:gd name="connsiteY5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5908" h="838200">
                  <a:moveTo>
                    <a:pt x="3346808" y="0"/>
                  </a:moveTo>
                  <a:lnTo>
                    <a:pt x="3765908" y="419100"/>
                  </a:lnTo>
                  <a:lnTo>
                    <a:pt x="3346808" y="838200"/>
                  </a:lnTo>
                  <a:lnTo>
                    <a:pt x="121632" y="838200"/>
                  </a:lnTo>
                  <a:lnTo>
                    <a:pt x="0" y="716568"/>
                  </a:lnTo>
                  <a:lnTo>
                    <a:pt x="716568" y="0"/>
                  </a:lnTo>
                  <a:close/>
                </a:path>
              </a:pathLst>
            </a:cu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9FA0CBBF-5E53-4A5A-9BC8-887E928E07D0}"/>
                </a:ext>
              </a:extLst>
            </p:cNvPr>
            <p:cNvSpPr/>
            <p:nvPr/>
          </p:nvSpPr>
          <p:spPr>
            <a:xfrm rot="2700000" flipH="1">
              <a:off x="6571338" y="3799820"/>
              <a:ext cx="4901579" cy="838200"/>
            </a:xfrm>
            <a:custGeom>
              <a:avLst/>
              <a:gdLst>
                <a:gd name="connsiteX0" fmla="*/ 4482479 w 4901579"/>
                <a:gd name="connsiteY0" fmla="*/ 0 h 838200"/>
                <a:gd name="connsiteX1" fmla="*/ 4901579 w 4901579"/>
                <a:gd name="connsiteY1" fmla="*/ 419100 h 838200"/>
                <a:gd name="connsiteX2" fmla="*/ 4482479 w 4901579"/>
                <a:gd name="connsiteY2" fmla="*/ 838200 h 838200"/>
                <a:gd name="connsiteX3" fmla="*/ 838201 w 4901579"/>
                <a:gd name="connsiteY3" fmla="*/ 838200 h 838200"/>
                <a:gd name="connsiteX4" fmla="*/ 0 w 4901579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1579" h="838200">
                  <a:moveTo>
                    <a:pt x="4482479" y="0"/>
                  </a:moveTo>
                  <a:lnTo>
                    <a:pt x="4901579" y="419100"/>
                  </a:lnTo>
                  <a:lnTo>
                    <a:pt x="4482479" y="838200"/>
                  </a:lnTo>
                  <a:lnTo>
                    <a:pt x="838201" y="8382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B1EBBE29-8879-4E65-B4CE-F55DE6C88092}"/>
                </a:ext>
              </a:extLst>
            </p:cNvPr>
            <p:cNvSpPr/>
            <p:nvPr/>
          </p:nvSpPr>
          <p:spPr>
            <a:xfrm rot="2700000" flipH="1">
              <a:off x="7500250" y="4587232"/>
              <a:ext cx="2674438" cy="838200"/>
            </a:xfrm>
            <a:custGeom>
              <a:avLst/>
              <a:gdLst>
                <a:gd name="connsiteX0" fmla="*/ 2255338 w 2674438"/>
                <a:gd name="connsiteY0" fmla="*/ 0 h 838200"/>
                <a:gd name="connsiteX1" fmla="*/ 2674438 w 2674438"/>
                <a:gd name="connsiteY1" fmla="*/ 419100 h 838200"/>
                <a:gd name="connsiteX2" fmla="*/ 2255338 w 2674438"/>
                <a:gd name="connsiteY2" fmla="*/ 838200 h 838200"/>
                <a:gd name="connsiteX3" fmla="*/ 838200 w 2674438"/>
                <a:gd name="connsiteY3" fmla="*/ 838200 h 838200"/>
                <a:gd name="connsiteX4" fmla="*/ 0 w 2674438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4438" h="838200">
                  <a:moveTo>
                    <a:pt x="2255338" y="0"/>
                  </a:moveTo>
                  <a:lnTo>
                    <a:pt x="2674438" y="419100"/>
                  </a:lnTo>
                  <a:lnTo>
                    <a:pt x="2255338" y="838200"/>
                  </a:lnTo>
                  <a:lnTo>
                    <a:pt x="838200" y="8382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3015746-D5D9-4AF6-A574-66278AA3B3F7}"/>
                </a:ext>
              </a:extLst>
            </p:cNvPr>
            <p:cNvSpPr txBox="1"/>
            <p:nvPr/>
          </p:nvSpPr>
          <p:spPr>
            <a:xfrm rot="2700000">
              <a:off x="7542321" y="3321277"/>
              <a:ext cx="146328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01  Add key words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21B9D7-1533-450A-9D16-F6C6F770FE3E}"/>
                </a:ext>
              </a:extLst>
            </p:cNvPr>
            <p:cNvSpPr txBox="1"/>
            <p:nvPr/>
          </p:nvSpPr>
          <p:spPr>
            <a:xfrm rot="2700000">
              <a:off x="8869371" y="3587978"/>
              <a:ext cx="146328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02  Add key words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8B6F0E0-C64E-404A-A444-AEC126EEFC75}"/>
                </a:ext>
              </a:extLst>
            </p:cNvPr>
            <p:cNvSpPr txBox="1"/>
            <p:nvPr/>
          </p:nvSpPr>
          <p:spPr>
            <a:xfrm rot="2700000">
              <a:off x="8216965" y="4797726"/>
              <a:ext cx="110447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03  key words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2CD7081D-B305-427B-BCC2-A2D93C700F3B}"/>
              </a:ext>
            </a:extLst>
          </p:cNvPr>
          <p:cNvSpPr txBox="1"/>
          <p:nvPr/>
        </p:nvSpPr>
        <p:spPr>
          <a:xfrm>
            <a:off x="1355718" y="2566577"/>
            <a:ext cx="4557199" cy="796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soul, like these sweet mornings of spring which I enjoy with my whole heart. A wonderful serenity has taken possession </a:t>
            </a:r>
            <a:endParaRPr lang="zh-CN" altLang="en-US" sz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5F9B208-C64E-4670-B268-1A8948C4935F}"/>
              </a:ext>
            </a:extLst>
          </p:cNvPr>
          <p:cNvCxnSpPr>
            <a:cxnSpLocks/>
          </p:cNvCxnSpPr>
          <p:nvPr/>
        </p:nvCxnSpPr>
        <p:spPr>
          <a:xfrm>
            <a:off x="1371350" y="2383286"/>
            <a:ext cx="4536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1083D0D-0AC0-4723-944E-E386056FF80A}"/>
              </a:ext>
            </a:extLst>
          </p:cNvPr>
          <p:cNvSpPr txBox="1"/>
          <p:nvPr/>
        </p:nvSpPr>
        <p:spPr>
          <a:xfrm>
            <a:off x="1355718" y="1585630"/>
            <a:ext cx="123271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8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73%</a:t>
            </a:r>
            <a:endParaRPr lang="zh-CN" altLang="en-US" sz="4800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C2D5640-7A53-4DE5-8A72-39D178C9290B}"/>
              </a:ext>
            </a:extLst>
          </p:cNvPr>
          <p:cNvGrpSpPr/>
          <p:nvPr/>
        </p:nvGrpSpPr>
        <p:grpSpPr>
          <a:xfrm>
            <a:off x="1365944" y="3701707"/>
            <a:ext cx="4536746" cy="521361"/>
            <a:chOff x="1387078" y="3623340"/>
            <a:chExt cx="4536746" cy="52136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3B665D9-5ACC-4819-904A-C42F4DECDF79}"/>
                </a:ext>
              </a:extLst>
            </p:cNvPr>
            <p:cNvSpPr txBox="1"/>
            <p:nvPr/>
          </p:nvSpPr>
          <p:spPr>
            <a:xfrm>
              <a:off x="1599837" y="3623340"/>
              <a:ext cx="4323987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6098CB5-B4D6-4DD7-A7DB-1DEDD0833DC5}"/>
                </a:ext>
              </a:extLst>
            </p:cNvPr>
            <p:cNvSpPr/>
            <p:nvPr/>
          </p:nvSpPr>
          <p:spPr>
            <a:xfrm>
              <a:off x="1387078" y="3728987"/>
              <a:ext cx="114700" cy="1147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48BDA4D-A118-46B5-A17F-C489D28DFA2E}"/>
              </a:ext>
            </a:extLst>
          </p:cNvPr>
          <p:cNvGrpSpPr/>
          <p:nvPr/>
        </p:nvGrpSpPr>
        <p:grpSpPr>
          <a:xfrm>
            <a:off x="1365944" y="4357469"/>
            <a:ext cx="4536746" cy="521361"/>
            <a:chOff x="1387078" y="3623340"/>
            <a:chExt cx="4536746" cy="52136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BA5702A-800C-48C3-A42B-583D580A25BD}"/>
                </a:ext>
              </a:extLst>
            </p:cNvPr>
            <p:cNvSpPr txBox="1"/>
            <p:nvPr/>
          </p:nvSpPr>
          <p:spPr>
            <a:xfrm>
              <a:off x="1599837" y="3623340"/>
              <a:ext cx="4323987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1BA7D16-2F7C-4772-99AF-80382F661A52}"/>
                </a:ext>
              </a:extLst>
            </p:cNvPr>
            <p:cNvSpPr/>
            <p:nvPr/>
          </p:nvSpPr>
          <p:spPr>
            <a:xfrm>
              <a:off x="1387078" y="3728987"/>
              <a:ext cx="114700" cy="1147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5341F3D-8E99-4CCC-88B3-DA850CCCE3AE}"/>
              </a:ext>
            </a:extLst>
          </p:cNvPr>
          <p:cNvGrpSpPr/>
          <p:nvPr/>
        </p:nvGrpSpPr>
        <p:grpSpPr>
          <a:xfrm>
            <a:off x="1365944" y="5013231"/>
            <a:ext cx="4536746" cy="521361"/>
            <a:chOff x="1387078" y="3623340"/>
            <a:chExt cx="4536746" cy="52136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1A7A390-B079-4580-B694-90DEA5307346}"/>
                </a:ext>
              </a:extLst>
            </p:cNvPr>
            <p:cNvSpPr txBox="1"/>
            <p:nvPr/>
          </p:nvSpPr>
          <p:spPr>
            <a:xfrm>
              <a:off x="1599837" y="3623340"/>
              <a:ext cx="4323987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2012515-38D3-4729-BD37-46CEF4A45BC6}"/>
                </a:ext>
              </a:extLst>
            </p:cNvPr>
            <p:cNvSpPr/>
            <p:nvPr/>
          </p:nvSpPr>
          <p:spPr>
            <a:xfrm>
              <a:off x="1387078" y="3728987"/>
              <a:ext cx="114700" cy="1147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47EAEB0-D01A-46D5-B080-02254B8AF183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CDB2A2E-A710-4911-BA70-CAB83F101708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2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ED392DE-B22D-4F8C-AA65-E4B17B188F86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主要工作成绩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A7DE6BA-EAF5-49A7-9B5A-8BFE080A2D74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09E8175-58A1-444A-8542-998750DABB90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5207EE42-E540-4B8F-9BAB-E16A740D6DB1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41A73280-6E26-4205-8C59-286E1D951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186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E14FF91-FEBE-498F-92C0-6379AC88F807}"/>
              </a:ext>
            </a:extLst>
          </p:cNvPr>
          <p:cNvSpPr/>
          <p:nvPr/>
        </p:nvSpPr>
        <p:spPr>
          <a:xfrm>
            <a:off x="1800225" y="3754694"/>
            <a:ext cx="1781175" cy="39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Add name</a:t>
            </a:r>
            <a:endParaRPr lang="zh-CN" altLang="en-US" sz="16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45E34BE-BD14-4FFE-B3DE-4E68ED63529B}"/>
              </a:ext>
            </a:extLst>
          </p:cNvPr>
          <p:cNvSpPr/>
          <p:nvPr/>
        </p:nvSpPr>
        <p:spPr>
          <a:xfrm>
            <a:off x="5205412" y="3754694"/>
            <a:ext cx="1781175" cy="39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Add name</a:t>
            </a:r>
            <a:endParaRPr lang="zh-CN" altLang="en-US" sz="16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4BB082E-D76D-4955-8540-4C320F1AE1FD}"/>
              </a:ext>
            </a:extLst>
          </p:cNvPr>
          <p:cNvSpPr/>
          <p:nvPr/>
        </p:nvSpPr>
        <p:spPr>
          <a:xfrm>
            <a:off x="8610600" y="3754694"/>
            <a:ext cx="1781175" cy="39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Add name</a:t>
            </a:r>
            <a:endParaRPr lang="zh-CN" altLang="en-US" sz="16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EACE8A8-807D-4623-B0F5-5082C3608371}"/>
              </a:ext>
            </a:extLst>
          </p:cNvPr>
          <p:cNvSpPr txBox="1"/>
          <p:nvPr/>
        </p:nvSpPr>
        <p:spPr>
          <a:xfrm>
            <a:off x="1415878" y="4464714"/>
            <a:ext cx="2549867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soul, like these sweet mornings</a:t>
            </a:r>
            <a:endParaRPr lang="zh-CN" altLang="en-US" sz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C872E4A-DE82-499B-8327-89D7BA34BEAE}"/>
              </a:ext>
            </a:extLst>
          </p:cNvPr>
          <p:cNvSpPr txBox="1"/>
          <p:nvPr/>
        </p:nvSpPr>
        <p:spPr>
          <a:xfrm>
            <a:off x="4821067" y="4464714"/>
            <a:ext cx="2549867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soul, like these sweet mornings</a:t>
            </a:r>
            <a:endParaRPr lang="zh-CN" altLang="en-US" sz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2508031-5AC9-48DC-AF88-7A138BEBA059}"/>
              </a:ext>
            </a:extLst>
          </p:cNvPr>
          <p:cNvSpPr txBox="1"/>
          <p:nvPr/>
        </p:nvSpPr>
        <p:spPr>
          <a:xfrm>
            <a:off x="8226255" y="4464714"/>
            <a:ext cx="2549867" cy="796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soul, like these sweet mornings</a:t>
            </a:r>
            <a:endParaRPr lang="zh-CN" altLang="en-US" sz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0A175F5-0987-417B-8AA8-84EA070024D6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62AF490-6FB8-4A93-95DF-05F28B72DF18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2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3E0416D-A954-47D7-BD9F-E16069603FC8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主要工作成绩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E15522A-C28D-448A-98D3-A7DDDEC400E7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F33E2E4-C5B2-44BC-8CC2-C9D628F94269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A8C418D6-5075-410F-A98D-1DF4A06ADB82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164AB010-D1DA-4536-932B-8920A6B965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r="11658"/>
          <a:stretch>
            <a:fillRect/>
          </a:stretch>
        </p:blipFill>
        <p:spPr>
          <a:xfrm>
            <a:off x="1633537" y="1720404"/>
            <a:ext cx="2114551" cy="1838325"/>
          </a:xfrm>
        </p:spPr>
      </p:pic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D49388D2-1F71-4BFC-9292-F2BCF7D20C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11622"/>
          <a:stretch>
            <a:fillRect/>
          </a:stretch>
        </p:blipFill>
        <p:spPr>
          <a:xfrm>
            <a:off x="5038724" y="1720404"/>
            <a:ext cx="2114551" cy="1838325"/>
          </a:xfrm>
        </p:spPr>
      </p:pic>
      <p:pic>
        <p:nvPicPr>
          <p:cNvPr id="33" name="图片占位符 32">
            <a:extLst>
              <a:ext uri="{FF2B5EF4-FFF2-40B4-BE49-F238E27FC236}">
                <a16:creationId xmlns:a16="http://schemas.microsoft.com/office/drawing/2014/main" id="{1D4E80CB-3599-4268-A07C-96A3FC1CA6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r="9421"/>
          <a:stretch>
            <a:fillRect/>
          </a:stretch>
        </p:blipFill>
        <p:spPr>
          <a:xfrm>
            <a:off x="8443912" y="1720404"/>
            <a:ext cx="2114551" cy="1838325"/>
          </a:xfr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44D3725-6B18-4253-B81C-7DE06FA9AC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6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AFFA2C8D-ADAB-4914-A1AD-C2FD387E945C}"/>
              </a:ext>
            </a:extLst>
          </p:cNvPr>
          <p:cNvGrpSpPr/>
          <p:nvPr/>
        </p:nvGrpSpPr>
        <p:grpSpPr>
          <a:xfrm>
            <a:off x="4791623" y="2268332"/>
            <a:ext cx="2587350" cy="2881313"/>
            <a:chOff x="4802325" y="1681162"/>
            <a:chExt cx="2587350" cy="2881313"/>
          </a:xfrm>
        </p:grpSpPr>
        <p:sp>
          <p:nvSpPr>
            <p:cNvPr id="4" name="任意多边形 3">
              <a:extLst>
                <a:ext uri="{FF2B5EF4-FFF2-40B4-BE49-F238E27FC236}">
                  <a16:creationId xmlns:a16="http://schemas.microsoft.com/office/drawing/2014/main" id="{1860E135-0A51-4806-A07F-06CA29220900}"/>
                </a:ext>
              </a:extLst>
            </p:cNvPr>
            <p:cNvSpPr/>
            <p:nvPr/>
          </p:nvSpPr>
          <p:spPr>
            <a:xfrm flipH="1">
              <a:off x="4802325" y="1681162"/>
              <a:ext cx="1227000" cy="2881313"/>
            </a:xfrm>
            <a:custGeom>
              <a:avLst/>
              <a:gdLst>
                <a:gd name="connsiteX0" fmla="*/ 0 w 1692000"/>
                <a:gd name="connsiteY0" fmla="*/ 0 h 3590926"/>
                <a:gd name="connsiteX1" fmla="*/ 1692000 w 1692000"/>
                <a:gd name="connsiteY1" fmla="*/ 0 h 3590926"/>
                <a:gd name="connsiteX2" fmla="*/ 1692000 w 1692000"/>
                <a:gd name="connsiteY2" fmla="*/ 3590926 h 3590926"/>
                <a:gd name="connsiteX3" fmla="*/ 0 w 1692000"/>
                <a:gd name="connsiteY3" fmla="*/ 3590926 h 3590926"/>
                <a:gd name="connsiteX4" fmla="*/ 0 w 1692000"/>
                <a:gd name="connsiteY4" fmla="*/ 3000261 h 3590926"/>
                <a:gd name="connsiteX5" fmla="*/ 712651 w 1692000"/>
                <a:gd name="connsiteY5" fmla="*/ 3000261 h 3590926"/>
                <a:gd name="connsiteX6" fmla="*/ 712651 w 1692000"/>
                <a:gd name="connsiteY6" fmla="*/ 3348038 h 3590926"/>
                <a:gd name="connsiteX7" fmla="*/ 1503226 w 1692000"/>
                <a:gd name="connsiteY7" fmla="*/ 1795463 h 3590926"/>
                <a:gd name="connsiteX8" fmla="*/ 712651 w 1692000"/>
                <a:gd name="connsiteY8" fmla="*/ 242888 h 3590926"/>
                <a:gd name="connsiteX9" fmla="*/ 712651 w 1692000"/>
                <a:gd name="connsiteY9" fmla="*/ 590665 h 3590926"/>
                <a:gd name="connsiteX10" fmla="*/ 0 w 1692000"/>
                <a:gd name="connsiteY10" fmla="*/ 590665 h 359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2000" h="3590926">
                  <a:moveTo>
                    <a:pt x="0" y="0"/>
                  </a:moveTo>
                  <a:lnTo>
                    <a:pt x="1692000" y="0"/>
                  </a:lnTo>
                  <a:lnTo>
                    <a:pt x="1692000" y="3590926"/>
                  </a:lnTo>
                  <a:lnTo>
                    <a:pt x="0" y="3590926"/>
                  </a:lnTo>
                  <a:lnTo>
                    <a:pt x="0" y="3000261"/>
                  </a:lnTo>
                  <a:lnTo>
                    <a:pt x="712651" y="3000261"/>
                  </a:lnTo>
                  <a:lnTo>
                    <a:pt x="712651" y="3348038"/>
                  </a:lnTo>
                  <a:lnTo>
                    <a:pt x="1503226" y="1795463"/>
                  </a:lnTo>
                  <a:lnTo>
                    <a:pt x="712651" y="242888"/>
                  </a:lnTo>
                  <a:lnTo>
                    <a:pt x="712651" y="590665"/>
                  </a:lnTo>
                  <a:lnTo>
                    <a:pt x="0" y="5906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任意多边形 3">
              <a:extLst>
                <a:ext uri="{FF2B5EF4-FFF2-40B4-BE49-F238E27FC236}">
                  <a16:creationId xmlns:a16="http://schemas.microsoft.com/office/drawing/2014/main" id="{5B18703D-4CE8-425E-BFB0-0BD0C2A5616E}"/>
                </a:ext>
              </a:extLst>
            </p:cNvPr>
            <p:cNvSpPr/>
            <p:nvPr/>
          </p:nvSpPr>
          <p:spPr>
            <a:xfrm>
              <a:off x="6162675" y="1681162"/>
              <a:ext cx="1227000" cy="2881313"/>
            </a:xfrm>
            <a:custGeom>
              <a:avLst/>
              <a:gdLst>
                <a:gd name="connsiteX0" fmla="*/ 0 w 1692000"/>
                <a:gd name="connsiteY0" fmla="*/ 0 h 3590926"/>
                <a:gd name="connsiteX1" fmla="*/ 1692000 w 1692000"/>
                <a:gd name="connsiteY1" fmla="*/ 0 h 3590926"/>
                <a:gd name="connsiteX2" fmla="*/ 1692000 w 1692000"/>
                <a:gd name="connsiteY2" fmla="*/ 3590926 h 3590926"/>
                <a:gd name="connsiteX3" fmla="*/ 0 w 1692000"/>
                <a:gd name="connsiteY3" fmla="*/ 3590926 h 3590926"/>
                <a:gd name="connsiteX4" fmla="*/ 0 w 1692000"/>
                <a:gd name="connsiteY4" fmla="*/ 3000261 h 3590926"/>
                <a:gd name="connsiteX5" fmla="*/ 712651 w 1692000"/>
                <a:gd name="connsiteY5" fmla="*/ 3000261 h 3590926"/>
                <a:gd name="connsiteX6" fmla="*/ 712651 w 1692000"/>
                <a:gd name="connsiteY6" fmla="*/ 3348038 h 3590926"/>
                <a:gd name="connsiteX7" fmla="*/ 1503226 w 1692000"/>
                <a:gd name="connsiteY7" fmla="*/ 1795463 h 3590926"/>
                <a:gd name="connsiteX8" fmla="*/ 712651 w 1692000"/>
                <a:gd name="connsiteY8" fmla="*/ 242888 h 3590926"/>
                <a:gd name="connsiteX9" fmla="*/ 712651 w 1692000"/>
                <a:gd name="connsiteY9" fmla="*/ 590665 h 3590926"/>
                <a:gd name="connsiteX10" fmla="*/ 0 w 1692000"/>
                <a:gd name="connsiteY10" fmla="*/ 590665 h 359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2000" h="3590926">
                  <a:moveTo>
                    <a:pt x="0" y="0"/>
                  </a:moveTo>
                  <a:lnTo>
                    <a:pt x="1692000" y="0"/>
                  </a:lnTo>
                  <a:lnTo>
                    <a:pt x="1692000" y="3590926"/>
                  </a:lnTo>
                  <a:lnTo>
                    <a:pt x="0" y="3590926"/>
                  </a:lnTo>
                  <a:lnTo>
                    <a:pt x="0" y="3000261"/>
                  </a:lnTo>
                  <a:lnTo>
                    <a:pt x="712651" y="3000261"/>
                  </a:lnTo>
                  <a:lnTo>
                    <a:pt x="712651" y="3348038"/>
                  </a:lnTo>
                  <a:lnTo>
                    <a:pt x="1503226" y="1795463"/>
                  </a:lnTo>
                  <a:lnTo>
                    <a:pt x="712651" y="242888"/>
                  </a:lnTo>
                  <a:lnTo>
                    <a:pt x="712651" y="590665"/>
                  </a:lnTo>
                  <a:lnTo>
                    <a:pt x="0" y="5906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70D6996-2083-47D1-BF6B-7C1C3A167AEC}"/>
                </a:ext>
              </a:extLst>
            </p:cNvPr>
            <p:cNvSpPr txBox="1"/>
            <p:nvPr/>
          </p:nvSpPr>
          <p:spPr>
            <a:xfrm>
              <a:off x="5508499" y="3359378"/>
              <a:ext cx="117500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Add key words</a:t>
              </a:r>
              <a:endParaRPr lang="zh-CN" altLang="en-US" sz="1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7" name="图形 6" descr="奖牌">
              <a:extLst>
                <a:ext uri="{FF2B5EF4-FFF2-40B4-BE49-F238E27FC236}">
                  <a16:creationId xmlns:a16="http://schemas.microsoft.com/office/drawing/2014/main" id="{4E945788-9479-475C-97B7-860A9B633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100" y="2622322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E35082F-D3E1-44E4-81B1-29A291CBC69E}"/>
              </a:ext>
            </a:extLst>
          </p:cNvPr>
          <p:cNvGrpSpPr/>
          <p:nvPr/>
        </p:nvGrpSpPr>
        <p:grpSpPr>
          <a:xfrm>
            <a:off x="8226833" y="2340884"/>
            <a:ext cx="3043239" cy="1090487"/>
            <a:chOff x="8237535" y="1753714"/>
            <a:chExt cx="3043239" cy="1090487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5579772-CEAD-405C-8B33-FF04A801FB3B}"/>
                </a:ext>
              </a:extLst>
            </p:cNvPr>
            <p:cNvSpPr txBox="1"/>
            <p:nvPr/>
          </p:nvSpPr>
          <p:spPr>
            <a:xfrm>
              <a:off x="8512817" y="2045841"/>
              <a:ext cx="2767957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6D5DE83-EC0B-4512-8D1B-C3287CC35D1D}"/>
                </a:ext>
              </a:extLst>
            </p:cNvPr>
            <p:cNvSpPr txBox="1"/>
            <p:nvPr/>
          </p:nvSpPr>
          <p:spPr>
            <a:xfrm>
              <a:off x="8512815" y="1753714"/>
              <a:ext cx="2767959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85990E2-55BC-403A-A460-CD7BE41848E6}"/>
                </a:ext>
              </a:extLst>
            </p:cNvPr>
            <p:cNvSpPr/>
            <p:nvPr/>
          </p:nvSpPr>
          <p:spPr>
            <a:xfrm>
              <a:off x="8237535" y="1804086"/>
              <a:ext cx="114700" cy="1147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0B0B1AB-D636-4D5A-AD7F-32B832A6A395}"/>
              </a:ext>
            </a:extLst>
          </p:cNvPr>
          <p:cNvGrpSpPr/>
          <p:nvPr/>
        </p:nvGrpSpPr>
        <p:grpSpPr>
          <a:xfrm>
            <a:off x="8226833" y="3946548"/>
            <a:ext cx="3043239" cy="1090487"/>
            <a:chOff x="8237535" y="3359378"/>
            <a:chExt cx="3043239" cy="1090487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5FC47A5-EF12-47D5-B904-78A73ABA02AE}"/>
                </a:ext>
              </a:extLst>
            </p:cNvPr>
            <p:cNvSpPr txBox="1"/>
            <p:nvPr/>
          </p:nvSpPr>
          <p:spPr>
            <a:xfrm>
              <a:off x="8512817" y="3651505"/>
              <a:ext cx="2767957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13F3BF9-6849-42A3-9B76-07D8581535BB}"/>
                </a:ext>
              </a:extLst>
            </p:cNvPr>
            <p:cNvSpPr txBox="1"/>
            <p:nvPr/>
          </p:nvSpPr>
          <p:spPr>
            <a:xfrm>
              <a:off x="8512815" y="3359378"/>
              <a:ext cx="2767959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13C5681-4C83-44E7-A705-6270A09E59A7}"/>
                </a:ext>
              </a:extLst>
            </p:cNvPr>
            <p:cNvSpPr/>
            <p:nvPr/>
          </p:nvSpPr>
          <p:spPr>
            <a:xfrm>
              <a:off x="8237535" y="3409750"/>
              <a:ext cx="114700" cy="1147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FF37AB5-DF3D-44E4-87F2-9B346BC6A78F}"/>
              </a:ext>
            </a:extLst>
          </p:cNvPr>
          <p:cNvGrpSpPr/>
          <p:nvPr/>
        </p:nvGrpSpPr>
        <p:grpSpPr>
          <a:xfrm>
            <a:off x="921929" y="2340884"/>
            <a:ext cx="3043239" cy="1090487"/>
            <a:chOff x="932631" y="1753714"/>
            <a:chExt cx="3043239" cy="109048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7853D49-21EF-4941-8693-35D382201CB7}"/>
                </a:ext>
              </a:extLst>
            </p:cNvPr>
            <p:cNvSpPr txBox="1"/>
            <p:nvPr/>
          </p:nvSpPr>
          <p:spPr>
            <a:xfrm>
              <a:off x="932633" y="2045841"/>
              <a:ext cx="2767957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85B6AB1-4261-4706-B347-DA8CF87010B7}"/>
                </a:ext>
              </a:extLst>
            </p:cNvPr>
            <p:cNvSpPr txBox="1"/>
            <p:nvPr/>
          </p:nvSpPr>
          <p:spPr>
            <a:xfrm>
              <a:off x="932631" y="1753714"/>
              <a:ext cx="2767959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E8A29D0-9CD8-4D94-9B9D-CB145E289B8A}"/>
                </a:ext>
              </a:extLst>
            </p:cNvPr>
            <p:cNvSpPr/>
            <p:nvPr/>
          </p:nvSpPr>
          <p:spPr>
            <a:xfrm>
              <a:off x="3861170" y="1804086"/>
              <a:ext cx="114700" cy="1147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C0248F4-2AEE-4C2B-8C20-67FEA2A6F7C8}"/>
              </a:ext>
            </a:extLst>
          </p:cNvPr>
          <p:cNvGrpSpPr/>
          <p:nvPr/>
        </p:nvGrpSpPr>
        <p:grpSpPr>
          <a:xfrm>
            <a:off x="921929" y="3946548"/>
            <a:ext cx="3043239" cy="1090487"/>
            <a:chOff x="932631" y="3359378"/>
            <a:chExt cx="3043239" cy="1090487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68A3BB8-878F-4FF8-BB6F-FEE42573F5A8}"/>
                </a:ext>
              </a:extLst>
            </p:cNvPr>
            <p:cNvSpPr txBox="1"/>
            <p:nvPr/>
          </p:nvSpPr>
          <p:spPr>
            <a:xfrm>
              <a:off x="932633" y="3651505"/>
              <a:ext cx="2767957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995EFB2-DE80-4EAF-B449-C4B359FFD1E9}"/>
                </a:ext>
              </a:extLst>
            </p:cNvPr>
            <p:cNvSpPr txBox="1"/>
            <p:nvPr/>
          </p:nvSpPr>
          <p:spPr>
            <a:xfrm>
              <a:off x="932631" y="3359378"/>
              <a:ext cx="2767959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D86BB4F-E7AA-4F79-952B-6AB2BEBD2B86}"/>
                </a:ext>
              </a:extLst>
            </p:cNvPr>
            <p:cNvSpPr/>
            <p:nvPr/>
          </p:nvSpPr>
          <p:spPr>
            <a:xfrm>
              <a:off x="3861170" y="3409750"/>
              <a:ext cx="114700" cy="1147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5D05FE1-6C44-4080-AC40-E3C8CB5D6EED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9BA6E1F-B261-4E94-A71F-88AF96B88EF3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2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CB58534-7E1C-475A-94E8-7EADD3D3FE8C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主要工作成绩</a:t>
              </a: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CE38E88-59B8-4988-9EAD-70043BD965AE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B6FC0796-CE64-4E72-8C48-6DBA5197F412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1373E083-A8D1-4D1D-ADE3-89984BE86A55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8B91C3F6-70BD-4F1E-B903-1E9A54857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36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>
            <a:extLst>
              <a:ext uri="{FF2B5EF4-FFF2-40B4-BE49-F238E27FC236}">
                <a16:creationId xmlns:a16="http://schemas.microsoft.com/office/drawing/2014/main" id="{2ADF240C-4D5F-47F1-8C1E-E5F21668D1F1}"/>
              </a:ext>
            </a:extLst>
          </p:cNvPr>
          <p:cNvSpPr/>
          <p:nvPr/>
        </p:nvSpPr>
        <p:spPr>
          <a:xfrm>
            <a:off x="8479876" y="1160167"/>
            <a:ext cx="1820406" cy="1820406"/>
          </a:xfrm>
          <a:prstGeom prst="ellipse">
            <a:avLst/>
          </a:prstGeom>
          <a:gradFill flip="none" rotWithShape="1">
            <a:gsLst>
              <a:gs pos="0">
                <a:srgbClr val="B04444"/>
              </a:gs>
              <a:gs pos="100000">
                <a:srgbClr val="C55B5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364C6A2-F9F9-426F-B3FC-E51469F7A96B}"/>
              </a:ext>
            </a:extLst>
          </p:cNvPr>
          <p:cNvSpPr txBox="1"/>
          <p:nvPr/>
        </p:nvSpPr>
        <p:spPr>
          <a:xfrm>
            <a:off x="5572002" y="1638801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60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问题和不足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94E6207-3FF6-439A-AAC7-75557499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1840"/>
            <a:ext cx="12192000" cy="3566160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D391FC3D-033E-4A1D-B8DE-E5C6044B7B67}"/>
              </a:ext>
            </a:extLst>
          </p:cNvPr>
          <p:cNvSpPr/>
          <p:nvPr/>
        </p:nvSpPr>
        <p:spPr>
          <a:xfrm>
            <a:off x="-479441" y="5193510"/>
            <a:ext cx="958881" cy="958881"/>
          </a:xfrm>
          <a:prstGeom prst="ellipse">
            <a:avLst/>
          </a:prstGeom>
          <a:gradFill flip="none" rotWithShape="1"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2343E87-FA28-44BF-BD21-33CF5A463E86}"/>
              </a:ext>
            </a:extLst>
          </p:cNvPr>
          <p:cNvSpPr/>
          <p:nvPr/>
        </p:nvSpPr>
        <p:spPr>
          <a:xfrm flipH="1">
            <a:off x="1224340" y="5745328"/>
            <a:ext cx="166548" cy="166548"/>
          </a:xfrm>
          <a:prstGeom prst="ellipse">
            <a:avLst/>
          </a:prstGeom>
          <a:solidFill>
            <a:srgbClr val="C55B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B54E10E-0991-4428-8AC3-CD4418E8A4B6}"/>
              </a:ext>
            </a:extLst>
          </p:cNvPr>
          <p:cNvSpPr/>
          <p:nvPr/>
        </p:nvSpPr>
        <p:spPr>
          <a:xfrm flipH="1">
            <a:off x="1683604" y="5370859"/>
            <a:ext cx="242438" cy="242438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CF625F6-21E5-49D3-9BF3-A2A44FC939F9}"/>
              </a:ext>
            </a:extLst>
          </p:cNvPr>
          <p:cNvGrpSpPr/>
          <p:nvPr/>
        </p:nvGrpSpPr>
        <p:grpSpPr>
          <a:xfrm flipH="1">
            <a:off x="2320481" y="2616556"/>
            <a:ext cx="7551038" cy="105497"/>
            <a:chOff x="2101845" y="3387257"/>
            <a:chExt cx="7551038" cy="105497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D9D08EBA-45CF-48F1-9F8E-F58B5FDC140B}"/>
                </a:ext>
              </a:extLst>
            </p:cNvPr>
            <p:cNvCxnSpPr>
              <a:cxnSpLocks/>
            </p:cNvCxnSpPr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72127F4-0276-4F8F-935F-FBDD32E8F999}"/>
                </a:ext>
              </a:extLst>
            </p:cNvPr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308EF2B9-F5D8-4504-9042-2226BB74972B}"/>
              </a:ext>
            </a:extLst>
          </p:cNvPr>
          <p:cNvSpPr txBox="1"/>
          <p:nvPr/>
        </p:nvSpPr>
        <p:spPr>
          <a:xfrm>
            <a:off x="2454051" y="1873061"/>
            <a:ext cx="2315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PART</a:t>
            </a:r>
            <a:r>
              <a:rPr kumimoji="1" lang="zh-CN" altLang="en-US" sz="36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 </a:t>
            </a:r>
            <a:r>
              <a:rPr kumimoji="1" lang="en-US" altLang="zh-CN" sz="44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03.</a:t>
            </a:r>
            <a:endParaRPr kumimoji="1" lang="zh-CN" altLang="en-US" sz="3600" b="1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字魂54号-贤黑" panose="00000500000000000000" pitchFamily="2" charset="-122"/>
              <a:ea typeface="字魂54号-贤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299093D-03BF-4244-97DD-21118BD66980}"/>
              </a:ext>
            </a:extLst>
          </p:cNvPr>
          <p:cNvSpPr txBox="1"/>
          <p:nvPr/>
        </p:nvSpPr>
        <p:spPr>
          <a:xfrm>
            <a:off x="3403793" y="2794210"/>
            <a:ext cx="6200082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Enter the relevant content you need here. thank you for downloading our ppt template file.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27CFD00E-4F28-4D31-A4DA-876A57519F8E}"/>
              </a:ext>
            </a:extLst>
          </p:cNvPr>
          <p:cNvSpPr/>
          <p:nvPr/>
        </p:nvSpPr>
        <p:spPr>
          <a:xfrm flipH="1">
            <a:off x="8020612" y="1102150"/>
            <a:ext cx="166548" cy="166548"/>
          </a:xfrm>
          <a:prstGeom prst="ellipse">
            <a:avLst/>
          </a:prstGeom>
          <a:solidFill>
            <a:srgbClr val="C55B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22A07D8-1C4E-4CAB-9517-CFD5B34C0176}"/>
              </a:ext>
            </a:extLst>
          </p:cNvPr>
          <p:cNvSpPr/>
          <p:nvPr/>
        </p:nvSpPr>
        <p:spPr>
          <a:xfrm flipH="1">
            <a:off x="8479876" y="727681"/>
            <a:ext cx="242438" cy="242438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F0A38EF-F47A-45B2-B63F-7554D42FA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8" y="129844"/>
            <a:ext cx="4041381" cy="7037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5CD31AA-9DE4-4BD8-9772-B5EDA78DC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16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2B02E50E-5E25-49BC-8D73-AFA50E094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603997"/>
              </p:ext>
            </p:extLst>
          </p:nvPr>
        </p:nvGraphicFramePr>
        <p:xfrm>
          <a:off x="1205553" y="1330118"/>
          <a:ext cx="5757222" cy="439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671D38DA-9F3F-4FB4-99F7-CB388E253283}"/>
              </a:ext>
            </a:extLst>
          </p:cNvPr>
          <p:cNvSpPr/>
          <p:nvPr/>
        </p:nvSpPr>
        <p:spPr>
          <a:xfrm>
            <a:off x="7629525" y="1244394"/>
            <a:ext cx="3476625" cy="2981325"/>
          </a:xfrm>
          <a:prstGeom prst="rect">
            <a:avLst/>
          </a:prstGeom>
          <a:noFill/>
          <a:ln>
            <a:solidFill>
              <a:srgbClr val="C5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D03D6F-A86B-440C-8293-D602FFB477E0}"/>
              </a:ext>
            </a:extLst>
          </p:cNvPr>
          <p:cNvGrpSpPr/>
          <p:nvPr/>
        </p:nvGrpSpPr>
        <p:grpSpPr>
          <a:xfrm>
            <a:off x="7629525" y="4349545"/>
            <a:ext cx="3476625" cy="1514474"/>
            <a:chOff x="7629525" y="4349545"/>
            <a:chExt cx="3476625" cy="15144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A552A70-8545-4723-AE0E-504809AED9CF}"/>
                </a:ext>
              </a:extLst>
            </p:cNvPr>
            <p:cNvSpPr/>
            <p:nvPr/>
          </p:nvSpPr>
          <p:spPr>
            <a:xfrm>
              <a:off x="7629525" y="4349545"/>
              <a:ext cx="3476625" cy="1514474"/>
            </a:xfrm>
            <a:prstGeom prst="rect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5" name="图形 4" descr="王冠">
              <a:extLst>
                <a:ext uri="{FF2B5EF4-FFF2-40B4-BE49-F238E27FC236}">
                  <a16:creationId xmlns:a16="http://schemas.microsoft.com/office/drawing/2014/main" id="{382A5687-3FD2-4865-A30D-73475DFA4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77324" y="4614672"/>
              <a:ext cx="581025" cy="581025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71A2F46-C118-4A4D-9B36-4CFD80C0BA84}"/>
                </a:ext>
              </a:extLst>
            </p:cNvPr>
            <p:cNvSpPr txBox="1"/>
            <p:nvPr/>
          </p:nvSpPr>
          <p:spPr>
            <a:xfrm>
              <a:off x="8780335" y="5257610"/>
              <a:ext cx="117500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Add key words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CB2EFEC5-0137-4A74-926D-73A98FA12B50}"/>
              </a:ext>
            </a:extLst>
          </p:cNvPr>
          <p:cNvSpPr txBox="1"/>
          <p:nvPr/>
        </p:nvSpPr>
        <p:spPr>
          <a:xfrm>
            <a:off x="8002831" y="2045916"/>
            <a:ext cx="2730012" cy="1704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soul, like these sweet mornings of spring which I enjoy with my whole heart.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</a:t>
            </a:r>
            <a:endParaRPr lang="zh-CN" altLang="en-US" sz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4EEA00-B5BD-4DBC-BBEE-A5725A98223D}"/>
              </a:ext>
            </a:extLst>
          </p:cNvPr>
          <p:cNvSpPr txBox="1"/>
          <p:nvPr/>
        </p:nvSpPr>
        <p:spPr>
          <a:xfrm>
            <a:off x="8002832" y="1706646"/>
            <a:ext cx="273001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请添加正文小标题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9E959CA-399A-4E80-9213-45B3F2E32D76}"/>
              </a:ext>
            </a:extLst>
          </p:cNvPr>
          <p:cNvGrpSpPr/>
          <p:nvPr/>
        </p:nvGrpSpPr>
        <p:grpSpPr>
          <a:xfrm>
            <a:off x="723598" y="353427"/>
            <a:ext cx="4668987" cy="850955"/>
            <a:chOff x="723598" y="353427"/>
            <a:chExt cx="4668987" cy="85095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EE10073-67B3-4E6B-80FC-97440D3A0771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3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5120CF9-E680-4A30-A76C-0C7B52249FB2}"/>
                </a:ext>
              </a:extLst>
            </p:cNvPr>
            <p:cNvSpPr txBox="1"/>
            <p:nvPr/>
          </p:nvSpPr>
          <p:spPr>
            <a:xfrm>
              <a:off x="1636735" y="583923"/>
              <a:ext cx="3416320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存在问题和不足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10979F6-1982-4885-883C-1A8F4C6020A8}"/>
                </a:ext>
              </a:extLst>
            </p:cNvPr>
            <p:cNvGrpSpPr/>
            <p:nvPr/>
          </p:nvGrpSpPr>
          <p:grpSpPr>
            <a:xfrm rot="10800000" flipV="1">
              <a:off x="4704418" y="353427"/>
              <a:ext cx="688167" cy="460992"/>
              <a:chOff x="679897" y="380523"/>
              <a:chExt cx="801488" cy="536903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AC33E06C-7D6D-470A-BB1C-7AAA4313E82D}"/>
                  </a:ext>
                </a:extLst>
              </p:cNvPr>
              <p:cNvSpPr/>
              <p:nvPr/>
            </p:nvSpPr>
            <p:spPr>
              <a:xfrm>
                <a:off x="1314837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3BCCA5A3-D112-49C5-ACC9-20A107EBA086}"/>
                  </a:ext>
                </a:extLst>
              </p:cNvPr>
              <p:cNvSpPr/>
              <p:nvPr/>
            </p:nvSpPr>
            <p:spPr>
              <a:xfrm>
                <a:off x="679897" y="674989"/>
                <a:ext cx="242438" cy="242437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0A7807C-67F0-457F-AB67-44BA2B971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468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693D03F9-F077-44AD-B56A-02588BA4D607}"/>
              </a:ext>
            </a:extLst>
          </p:cNvPr>
          <p:cNvGrpSpPr/>
          <p:nvPr/>
        </p:nvGrpSpPr>
        <p:grpSpPr>
          <a:xfrm>
            <a:off x="911227" y="4122320"/>
            <a:ext cx="3213099" cy="500321"/>
            <a:chOff x="911227" y="3591378"/>
            <a:chExt cx="3213099" cy="500321"/>
          </a:xfr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663EF77-DCB2-45C8-B92C-2BE9379EA741}"/>
                </a:ext>
              </a:extLst>
            </p:cNvPr>
            <p:cNvSpPr/>
            <p:nvPr/>
          </p:nvSpPr>
          <p:spPr>
            <a:xfrm>
              <a:off x="911227" y="3591378"/>
              <a:ext cx="3213099" cy="500321"/>
            </a:xfrm>
            <a:custGeom>
              <a:avLst/>
              <a:gdLst>
                <a:gd name="connsiteX0" fmla="*/ 1606549 w 3213099"/>
                <a:gd name="connsiteY0" fmla="*/ 0 h 500321"/>
                <a:gd name="connsiteX1" fmla="*/ 1697830 w 3213099"/>
                <a:gd name="connsiteY1" fmla="*/ 104321 h 500321"/>
                <a:gd name="connsiteX2" fmla="*/ 3213099 w 3213099"/>
                <a:gd name="connsiteY2" fmla="*/ 104321 h 500321"/>
                <a:gd name="connsiteX3" fmla="*/ 3213099 w 3213099"/>
                <a:gd name="connsiteY3" fmla="*/ 500321 h 500321"/>
                <a:gd name="connsiteX4" fmla="*/ 0 w 3213099"/>
                <a:gd name="connsiteY4" fmla="*/ 500321 h 500321"/>
                <a:gd name="connsiteX5" fmla="*/ 0 w 3213099"/>
                <a:gd name="connsiteY5" fmla="*/ 104321 h 500321"/>
                <a:gd name="connsiteX6" fmla="*/ 1515268 w 3213099"/>
                <a:gd name="connsiteY6" fmla="*/ 104321 h 50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3099" h="500321">
                  <a:moveTo>
                    <a:pt x="1606549" y="0"/>
                  </a:moveTo>
                  <a:lnTo>
                    <a:pt x="1697830" y="104321"/>
                  </a:lnTo>
                  <a:lnTo>
                    <a:pt x="3213099" y="104321"/>
                  </a:lnTo>
                  <a:lnTo>
                    <a:pt x="3213099" y="500321"/>
                  </a:lnTo>
                  <a:lnTo>
                    <a:pt x="0" y="500321"/>
                  </a:lnTo>
                  <a:lnTo>
                    <a:pt x="0" y="104321"/>
                  </a:lnTo>
                  <a:lnTo>
                    <a:pt x="1515268" y="1043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871A6E5-9B36-4EE1-AD95-4A73F5520CB5}"/>
                </a:ext>
              </a:extLst>
            </p:cNvPr>
            <p:cNvSpPr txBox="1"/>
            <p:nvPr/>
          </p:nvSpPr>
          <p:spPr>
            <a:xfrm>
              <a:off x="911227" y="3803346"/>
              <a:ext cx="3213099" cy="184666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请在此处添加图片说明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D0F737B-06E6-457D-8E66-CD65A5A45C46}"/>
              </a:ext>
            </a:extLst>
          </p:cNvPr>
          <p:cNvGrpSpPr/>
          <p:nvPr/>
        </p:nvGrpSpPr>
        <p:grpSpPr>
          <a:xfrm>
            <a:off x="8067676" y="4122320"/>
            <a:ext cx="3213099" cy="500321"/>
            <a:chOff x="8067676" y="3591378"/>
            <a:chExt cx="3213099" cy="500321"/>
          </a:xfr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4A414348-304B-461B-B0B0-48889495B3F9}"/>
                </a:ext>
              </a:extLst>
            </p:cNvPr>
            <p:cNvSpPr/>
            <p:nvPr/>
          </p:nvSpPr>
          <p:spPr>
            <a:xfrm>
              <a:off x="8067676" y="3591378"/>
              <a:ext cx="3213099" cy="500321"/>
            </a:xfrm>
            <a:custGeom>
              <a:avLst/>
              <a:gdLst>
                <a:gd name="connsiteX0" fmla="*/ 1606549 w 3213099"/>
                <a:gd name="connsiteY0" fmla="*/ 0 h 500321"/>
                <a:gd name="connsiteX1" fmla="*/ 1697830 w 3213099"/>
                <a:gd name="connsiteY1" fmla="*/ 104321 h 500321"/>
                <a:gd name="connsiteX2" fmla="*/ 3213099 w 3213099"/>
                <a:gd name="connsiteY2" fmla="*/ 104321 h 500321"/>
                <a:gd name="connsiteX3" fmla="*/ 3213099 w 3213099"/>
                <a:gd name="connsiteY3" fmla="*/ 500321 h 500321"/>
                <a:gd name="connsiteX4" fmla="*/ 0 w 3213099"/>
                <a:gd name="connsiteY4" fmla="*/ 500321 h 500321"/>
                <a:gd name="connsiteX5" fmla="*/ 0 w 3213099"/>
                <a:gd name="connsiteY5" fmla="*/ 104321 h 500321"/>
                <a:gd name="connsiteX6" fmla="*/ 1515268 w 3213099"/>
                <a:gd name="connsiteY6" fmla="*/ 104321 h 50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3099" h="500321">
                  <a:moveTo>
                    <a:pt x="1606549" y="0"/>
                  </a:moveTo>
                  <a:lnTo>
                    <a:pt x="1697830" y="104321"/>
                  </a:lnTo>
                  <a:lnTo>
                    <a:pt x="3213099" y="104321"/>
                  </a:lnTo>
                  <a:lnTo>
                    <a:pt x="3213099" y="500321"/>
                  </a:lnTo>
                  <a:lnTo>
                    <a:pt x="0" y="500321"/>
                  </a:lnTo>
                  <a:lnTo>
                    <a:pt x="0" y="104321"/>
                  </a:lnTo>
                  <a:lnTo>
                    <a:pt x="1515268" y="1043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E677BA8-EBE9-4EF7-91A7-0A5699F6DDE6}"/>
                </a:ext>
              </a:extLst>
            </p:cNvPr>
            <p:cNvSpPr txBox="1"/>
            <p:nvPr/>
          </p:nvSpPr>
          <p:spPr>
            <a:xfrm>
              <a:off x="8067676" y="3803346"/>
              <a:ext cx="3213099" cy="184666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请在此处添加图片说明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FC77619-556C-4AB9-8E99-724EFBD15D2A}"/>
              </a:ext>
            </a:extLst>
          </p:cNvPr>
          <p:cNvGrpSpPr/>
          <p:nvPr/>
        </p:nvGrpSpPr>
        <p:grpSpPr>
          <a:xfrm>
            <a:off x="4489450" y="2710427"/>
            <a:ext cx="3213099" cy="500321"/>
            <a:chOff x="4489450" y="2741460"/>
            <a:chExt cx="3213099" cy="500321"/>
          </a:xfr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C8DE8534-AB45-495C-8CB9-07612458BAC7}"/>
                </a:ext>
              </a:extLst>
            </p:cNvPr>
            <p:cNvSpPr/>
            <p:nvPr/>
          </p:nvSpPr>
          <p:spPr>
            <a:xfrm flipV="1">
              <a:off x="4489450" y="2741460"/>
              <a:ext cx="3213099" cy="500321"/>
            </a:xfrm>
            <a:custGeom>
              <a:avLst/>
              <a:gdLst>
                <a:gd name="connsiteX0" fmla="*/ 1606549 w 3213099"/>
                <a:gd name="connsiteY0" fmla="*/ 0 h 500321"/>
                <a:gd name="connsiteX1" fmla="*/ 1697830 w 3213099"/>
                <a:gd name="connsiteY1" fmla="*/ 104321 h 500321"/>
                <a:gd name="connsiteX2" fmla="*/ 3213099 w 3213099"/>
                <a:gd name="connsiteY2" fmla="*/ 104321 h 500321"/>
                <a:gd name="connsiteX3" fmla="*/ 3213099 w 3213099"/>
                <a:gd name="connsiteY3" fmla="*/ 500321 h 500321"/>
                <a:gd name="connsiteX4" fmla="*/ 0 w 3213099"/>
                <a:gd name="connsiteY4" fmla="*/ 500321 h 500321"/>
                <a:gd name="connsiteX5" fmla="*/ 0 w 3213099"/>
                <a:gd name="connsiteY5" fmla="*/ 104321 h 500321"/>
                <a:gd name="connsiteX6" fmla="*/ 1515268 w 3213099"/>
                <a:gd name="connsiteY6" fmla="*/ 104321 h 50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3099" h="500321">
                  <a:moveTo>
                    <a:pt x="1606549" y="0"/>
                  </a:moveTo>
                  <a:lnTo>
                    <a:pt x="1697830" y="104321"/>
                  </a:lnTo>
                  <a:lnTo>
                    <a:pt x="3213099" y="104321"/>
                  </a:lnTo>
                  <a:lnTo>
                    <a:pt x="3213099" y="500321"/>
                  </a:lnTo>
                  <a:lnTo>
                    <a:pt x="0" y="500321"/>
                  </a:lnTo>
                  <a:lnTo>
                    <a:pt x="0" y="104321"/>
                  </a:lnTo>
                  <a:lnTo>
                    <a:pt x="1515268" y="1043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92182B-F59B-44D5-9F8D-F3499DCCA1CB}"/>
                </a:ext>
              </a:extLst>
            </p:cNvPr>
            <p:cNvSpPr txBox="1"/>
            <p:nvPr/>
          </p:nvSpPr>
          <p:spPr>
            <a:xfrm>
              <a:off x="4489450" y="2831796"/>
              <a:ext cx="3213099" cy="184666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请在此处添加图片说明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722EB01B-29CE-4C16-9188-ECB83867F98B}"/>
              </a:ext>
            </a:extLst>
          </p:cNvPr>
          <p:cNvSpPr txBox="1"/>
          <p:nvPr/>
        </p:nvSpPr>
        <p:spPr>
          <a:xfrm>
            <a:off x="8067673" y="4738839"/>
            <a:ext cx="3213102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soul, like these sweet mornings of spring which I enjoy with my whole heart. </a:t>
            </a:r>
            <a:endParaRPr lang="zh-CN" altLang="en-US" sz="120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4C55BE-C421-45C5-8928-5110460A2E15}"/>
              </a:ext>
            </a:extLst>
          </p:cNvPr>
          <p:cNvSpPr txBox="1"/>
          <p:nvPr/>
        </p:nvSpPr>
        <p:spPr>
          <a:xfrm>
            <a:off x="4489448" y="1731290"/>
            <a:ext cx="3213102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soul, like these sweet mornings of spring which I enjoy with my whole heart. </a:t>
            </a:r>
            <a:endParaRPr lang="zh-CN" altLang="en-US" sz="120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52B9BED-C7DA-4A1D-BBEC-D5C592C65922}"/>
              </a:ext>
            </a:extLst>
          </p:cNvPr>
          <p:cNvSpPr txBox="1"/>
          <p:nvPr/>
        </p:nvSpPr>
        <p:spPr>
          <a:xfrm>
            <a:off x="911225" y="4738839"/>
            <a:ext cx="3213102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soul, like these sweet mornings of spring which I enjoy with my whole heart. </a:t>
            </a:r>
            <a:endParaRPr lang="zh-CN" altLang="en-US" sz="120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018A8CD-89DA-42B3-9517-65E2298B6469}"/>
              </a:ext>
            </a:extLst>
          </p:cNvPr>
          <p:cNvGrpSpPr/>
          <p:nvPr/>
        </p:nvGrpSpPr>
        <p:grpSpPr>
          <a:xfrm>
            <a:off x="723598" y="353427"/>
            <a:ext cx="4668987" cy="850955"/>
            <a:chOff x="723598" y="353427"/>
            <a:chExt cx="4668987" cy="850955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8F84A86-C159-4053-BE41-C4606652229A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3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D466D7C-4928-4E0D-B006-F99B046A0A28}"/>
                </a:ext>
              </a:extLst>
            </p:cNvPr>
            <p:cNvSpPr txBox="1"/>
            <p:nvPr/>
          </p:nvSpPr>
          <p:spPr>
            <a:xfrm>
              <a:off x="1636735" y="583923"/>
              <a:ext cx="3416320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存在问题和不足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3353ED39-30B3-408C-A49C-A03C24DA9E85}"/>
                </a:ext>
              </a:extLst>
            </p:cNvPr>
            <p:cNvGrpSpPr/>
            <p:nvPr/>
          </p:nvGrpSpPr>
          <p:grpSpPr>
            <a:xfrm rot="10800000" flipV="1">
              <a:off x="4704418" y="353427"/>
              <a:ext cx="688167" cy="460992"/>
              <a:chOff x="679897" y="380523"/>
              <a:chExt cx="801488" cy="536903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4C844ACD-7065-4835-B0C5-A07CD55B5515}"/>
                  </a:ext>
                </a:extLst>
              </p:cNvPr>
              <p:cNvSpPr/>
              <p:nvPr/>
            </p:nvSpPr>
            <p:spPr>
              <a:xfrm>
                <a:off x="1314837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48D5330C-3334-4BDD-A7D7-152D1702ECC8}"/>
                  </a:ext>
                </a:extLst>
              </p:cNvPr>
              <p:cNvSpPr/>
              <p:nvPr/>
            </p:nvSpPr>
            <p:spPr>
              <a:xfrm>
                <a:off x="679897" y="674989"/>
                <a:ext cx="242438" cy="242437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44" name="图片占位符 43">
            <a:extLst>
              <a:ext uri="{FF2B5EF4-FFF2-40B4-BE49-F238E27FC236}">
                <a16:creationId xmlns:a16="http://schemas.microsoft.com/office/drawing/2014/main" id="{2DBA0344-2D7B-4D78-B882-F00987875F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b="272"/>
          <a:stretch>
            <a:fillRect/>
          </a:stretch>
        </p:blipFill>
        <p:spPr>
          <a:xfrm>
            <a:off x="911227" y="1830057"/>
            <a:ext cx="3213099" cy="2129885"/>
          </a:xfrm>
        </p:spPr>
      </p:pic>
      <p:pic>
        <p:nvPicPr>
          <p:cNvPr id="46" name="图片占位符 45">
            <a:extLst>
              <a:ext uri="{FF2B5EF4-FFF2-40B4-BE49-F238E27FC236}">
                <a16:creationId xmlns:a16="http://schemas.microsoft.com/office/drawing/2014/main" id="{80E5443C-EDA6-4051-89D2-6FAEEBBD02E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4977"/>
          <a:stretch>
            <a:fillRect/>
          </a:stretch>
        </p:blipFill>
        <p:spPr>
          <a:xfrm>
            <a:off x="4489450" y="3388442"/>
            <a:ext cx="3213099" cy="2129885"/>
          </a:xfrm>
        </p:spPr>
      </p:pic>
      <p:pic>
        <p:nvPicPr>
          <p:cNvPr id="48" name="图片占位符 47">
            <a:extLst>
              <a:ext uri="{FF2B5EF4-FFF2-40B4-BE49-F238E27FC236}">
                <a16:creationId xmlns:a16="http://schemas.microsoft.com/office/drawing/2014/main" id="{5EBE24F5-D92A-491B-BBF1-951BD5C713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>
            <a:fillRect/>
          </a:stretch>
        </p:blipFill>
        <p:spPr>
          <a:xfrm>
            <a:off x="8067673" y="1830057"/>
            <a:ext cx="3213099" cy="2129885"/>
          </a:xfr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1208C3B-F805-45CA-8949-25A4E8EC2E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82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AA7CD67-F45C-4A54-8B51-345A15BB510B}"/>
              </a:ext>
            </a:extLst>
          </p:cNvPr>
          <p:cNvGrpSpPr/>
          <p:nvPr/>
        </p:nvGrpSpPr>
        <p:grpSpPr>
          <a:xfrm>
            <a:off x="8456847" y="2379642"/>
            <a:ext cx="2823926" cy="1088948"/>
            <a:chOff x="8456847" y="1784059"/>
            <a:chExt cx="2823926" cy="108894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0E1C5F0-D058-488F-ABB9-A76BA73F1F7F}"/>
                </a:ext>
              </a:extLst>
            </p:cNvPr>
            <p:cNvSpPr txBox="1"/>
            <p:nvPr/>
          </p:nvSpPr>
          <p:spPr>
            <a:xfrm>
              <a:off x="8456849" y="2076186"/>
              <a:ext cx="2823924" cy="79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 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E59A2E6-44FA-464A-96D1-1EAB08BA4119}"/>
                </a:ext>
              </a:extLst>
            </p:cNvPr>
            <p:cNvSpPr txBox="1"/>
            <p:nvPr/>
          </p:nvSpPr>
          <p:spPr>
            <a:xfrm>
              <a:off x="8456847" y="1784059"/>
              <a:ext cx="282392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2C20105-45E4-4BDD-A804-E83FE0F644D8}"/>
              </a:ext>
            </a:extLst>
          </p:cNvPr>
          <p:cNvGrpSpPr/>
          <p:nvPr/>
        </p:nvGrpSpPr>
        <p:grpSpPr>
          <a:xfrm>
            <a:off x="8456849" y="4311969"/>
            <a:ext cx="2823926" cy="1088948"/>
            <a:chOff x="8456849" y="3716386"/>
            <a:chExt cx="2823926" cy="1088948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027C172-6C3F-439E-AE1A-7EF36DFC5EB6}"/>
                </a:ext>
              </a:extLst>
            </p:cNvPr>
            <p:cNvSpPr txBox="1"/>
            <p:nvPr/>
          </p:nvSpPr>
          <p:spPr>
            <a:xfrm>
              <a:off x="8456851" y="4008513"/>
              <a:ext cx="2823924" cy="79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 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5437E07-063A-4E3C-BAB8-F2B5A3E4A049}"/>
                </a:ext>
              </a:extLst>
            </p:cNvPr>
            <p:cNvSpPr txBox="1"/>
            <p:nvPr/>
          </p:nvSpPr>
          <p:spPr>
            <a:xfrm>
              <a:off x="8456849" y="3716386"/>
              <a:ext cx="282392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08CD331-683F-4626-8A5C-A32E2903CB3D}"/>
              </a:ext>
            </a:extLst>
          </p:cNvPr>
          <p:cNvGrpSpPr/>
          <p:nvPr/>
        </p:nvGrpSpPr>
        <p:grpSpPr>
          <a:xfrm>
            <a:off x="911223" y="2379642"/>
            <a:ext cx="2823926" cy="1088948"/>
            <a:chOff x="911223" y="1784059"/>
            <a:chExt cx="2823926" cy="108894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4278A0F-34B0-4D47-98EB-C34050B85B79}"/>
                </a:ext>
              </a:extLst>
            </p:cNvPr>
            <p:cNvSpPr txBox="1"/>
            <p:nvPr/>
          </p:nvSpPr>
          <p:spPr>
            <a:xfrm>
              <a:off x="911225" y="2076186"/>
              <a:ext cx="2823924" cy="79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 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7A75F00-223E-4C87-8C5B-63271F64FE57}"/>
                </a:ext>
              </a:extLst>
            </p:cNvPr>
            <p:cNvSpPr txBox="1"/>
            <p:nvPr/>
          </p:nvSpPr>
          <p:spPr>
            <a:xfrm>
              <a:off x="911223" y="1784059"/>
              <a:ext cx="282392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ADC4E1E-4164-44B3-8027-4FA6C5E5F972}"/>
              </a:ext>
            </a:extLst>
          </p:cNvPr>
          <p:cNvGrpSpPr/>
          <p:nvPr/>
        </p:nvGrpSpPr>
        <p:grpSpPr>
          <a:xfrm>
            <a:off x="911221" y="4311969"/>
            <a:ext cx="2823926" cy="1088948"/>
            <a:chOff x="911221" y="3716386"/>
            <a:chExt cx="2823926" cy="108894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65142EC-C9D8-4B16-8D5D-FEDCDA303CED}"/>
                </a:ext>
              </a:extLst>
            </p:cNvPr>
            <p:cNvSpPr txBox="1"/>
            <p:nvPr/>
          </p:nvSpPr>
          <p:spPr>
            <a:xfrm>
              <a:off x="911223" y="4008513"/>
              <a:ext cx="2823924" cy="79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 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6E14BF-F0FB-45BD-94AA-670F8C187CAB}"/>
                </a:ext>
              </a:extLst>
            </p:cNvPr>
            <p:cNvSpPr txBox="1"/>
            <p:nvPr/>
          </p:nvSpPr>
          <p:spPr>
            <a:xfrm>
              <a:off x="911221" y="3716386"/>
              <a:ext cx="282392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7BFD28D-4305-4121-B758-8920A27E1E25}"/>
              </a:ext>
            </a:extLst>
          </p:cNvPr>
          <p:cNvGrpSpPr/>
          <p:nvPr/>
        </p:nvGrpSpPr>
        <p:grpSpPr>
          <a:xfrm>
            <a:off x="4204241" y="2093811"/>
            <a:ext cx="3783518" cy="3456870"/>
            <a:chOff x="4204241" y="1498228"/>
            <a:chExt cx="3783518" cy="345687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869486D-7521-41E0-A9CC-7FC3223B33CF}"/>
                </a:ext>
              </a:extLst>
            </p:cNvPr>
            <p:cNvGrpSpPr/>
            <p:nvPr/>
          </p:nvGrpSpPr>
          <p:grpSpPr>
            <a:xfrm>
              <a:off x="4204241" y="1498228"/>
              <a:ext cx="3783518" cy="3456870"/>
              <a:chOff x="3464369" y="1727201"/>
              <a:chExt cx="4804786" cy="4389967"/>
            </a:xfrm>
          </p:grpSpPr>
          <p:sp>
            <p:nvSpPr>
              <p:cNvPr id="18" name="Freeform 104">
                <a:extLst>
                  <a:ext uri="{FF2B5EF4-FFF2-40B4-BE49-F238E27FC236}">
                    <a16:creationId xmlns:a16="http://schemas.microsoft.com/office/drawing/2014/main" id="{F80E7326-E24E-4C26-B9B3-E8B346A4A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0321" y="4684550"/>
                <a:ext cx="1372796" cy="1432618"/>
              </a:xfrm>
              <a:custGeom>
                <a:avLst/>
                <a:gdLst>
                  <a:gd name="T0" fmla="*/ 0 w 876"/>
                  <a:gd name="T1" fmla="*/ 2147483647 h 952"/>
                  <a:gd name="T2" fmla="*/ 0 w 876"/>
                  <a:gd name="T3" fmla="*/ 2147483647 h 952"/>
                  <a:gd name="T4" fmla="*/ 2147483647 w 876"/>
                  <a:gd name="T5" fmla="*/ 2147483647 h 952"/>
                  <a:gd name="T6" fmla="*/ 2147483647 w 876"/>
                  <a:gd name="T7" fmla="*/ 0 h 952"/>
                  <a:gd name="T8" fmla="*/ 2147483647 w 876"/>
                  <a:gd name="T9" fmla="*/ 0 h 952"/>
                  <a:gd name="T10" fmla="*/ 2147483647 w 876"/>
                  <a:gd name="T11" fmla="*/ 2147483647 h 952"/>
                  <a:gd name="T12" fmla="*/ 0 w 876"/>
                  <a:gd name="T13" fmla="*/ 2147483647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6"/>
                  <a:gd name="T22" fmla="*/ 0 h 952"/>
                  <a:gd name="T23" fmla="*/ 876 w 876"/>
                  <a:gd name="T24" fmla="*/ 952 h 9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  <a:close/>
                  </a:path>
                </a:pathLst>
              </a:cu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6">
                <a:extLst>
                  <a:ext uri="{FF2B5EF4-FFF2-40B4-BE49-F238E27FC236}">
                    <a16:creationId xmlns:a16="http://schemas.microsoft.com/office/drawing/2014/main" id="{CCC195E8-E179-482D-A872-B7C380AC0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408" y="4684550"/>
                <a:ext cx="1377843" cy="1432618"/>
              </a:xfrm>
              <a:custGeom>
                <a:avLst/>
                <a:gdLst>
                  <a:gd name="T0" fmla="*/ 2147483647 w 878"/>
                  <a:gd name="T1" fmla="*/ 2147483647 h 952"/>
                  <a:gd name="T2" fmla="*/ 2147483647 w 878"/>
                  <a:gd name="T3" fmla="*/ 2147483647 h 952"/>
                  <a:gd name="T4" fmla="*/ 2147483647 w 878"/>
                  <a:gd name="T5" fmla="*/ 0 h 952"/>
                  <a:gd name="T6" fmla="*/ 2147483647 w 878"/>
                  <a:gd name="T7" fmla="*/ 0 h 952"/>
                  <a:gd name="T8" fmla="*/ 0 w 878"/>
                  <a:gd name="T9" fmla="*/ 2147483647 h 952"/>
                  <a:gd name="T10" fmla="*/ 2147483647 w 878"/>
                  <a:gd name="T11" fmla="*/ 2147483647 h 952"/>
                  <a:gd name="T12" fmla="*/ 2147483647 w 878"/>
                  <a:gd name="T13" fmla="*/ 2147483647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8"/>
                  <a:gd name="T22" fmla="*/ 0 h 952"/>
                  <a:gd name="T23" fmla="*/ 878 w 878"/>
                  <a:gd name="T24" fmla="*/ 952 h 9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  <a:close/>
                  </a:path>
                </a:pathLst>
              </a:cu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08">
                <a:extLst>
                  <a:ext uri="{FF2B5EF4-FFF2-40B4-BE49-F238E27FC236}">
                    <a16:creationId xmlns:a16="http://schemas.microsoft.com/office/drawing/2014/main" id="{017E1E7B-F61F-4C27-AE65-646E78988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6762" y="1727201"/>
                <a:ext cx="2402393" cy="2714943"/>
              </a:xfrm>
              <a:custGeom>
                <a:avLst/>
                <a:gdLst>
                  <a:gd name="T0" fmla="*/ 2147483647 w 1534"/>
                  <a:gd name="T1" fmla="*/ 2147483647 h 1804"/>
                  <a:gd name="T2" fmla="*/ 0 w 1534"/>
                  <a:gd name="T3" fmla="*/ 0 h 1804"/>
                  <a:gd name="T4" fmla="*/ 0 w 1534"/>
                  <a:gd name="T5" fmla="*/ 2147483647 h 1804"/>
                  <a:gd name="T6" fmla="*/ 2147483647 w 1534"/>
                  <a:gd name="T7" fmla="*/ 2147483647 h 1804"/>
                  <a:gd name="T8" fmla="*/ 2147483647 w 1534"/>
                  <a:gd name="T9" fmla="*/ 2147483647 h 1804"/>
                  <a:gd name="T10" fmla="*/ 2147483647 w 1534"/>
                  <a:gd name="T11" fmla="*/ 2147483647 h 1804"/>
                  <a:gd name="T12" fmla="*/ 2147483647 w 1534"/>
                  <a:gd name="T13" fmla="*/ 2147483647 h 1804"/>
                  <a:gd name="T14" fmla="*/ 2147483647 w 1534"/>
                  <a:gd name="T15" fmla="*/ 2147483647 h 1804"/>
                  <a:gd name="T16" fmla="*/ 2147483647 w 1534"/>
                  <a:gd name="T17" fmla="*/ 2147483647 h 1804"/>
                  <a:gd name="T18" fmla="*/ 2147483647 w 1534"/>
                  <a:gd name="T19" fmla="*/ 2147483647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34"/>
                  <a:gd name="T31" fmla="*/ 0 h 1804"/>
                  <a:gd name="T32" fmla="*/ 1534 w 1534"/>
                  <a:gd name="T33" fmla="*/ 1804 h 18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34" h="1804">
                    <a:moveTo>
                      <a:pt x="474" y="962"/>
                    </a:moveTo>
                    <a:lnTo>
                      <a:pt x="0" y="0"/>
                    </a:lnTo>
                    <a:lnTo>
                      <a:pt x="0" y="700"/>
                    </a:lnTo>
                    <a:lnTo>
                      <a:pt x="246" y="1200"/>
                    </a:lnTo>
                    <a:lnTo>
                      <a:pt x="798" y="1280"/>
                    </a:lnTo>
                    <a:lnTo>
                      <a:pt x="400" y="1670"/>
                    </a:lnTo>
                    <a:lnTo>
                      <a:pt x="422" y="1804"/>
                    </a:lnTo>
                    <a:lnTo>
                      <a:pt x="826" y="1804"/>
                    </a:lnTo>
                    <a:lnTo>
                      <a:pt x="1534" y="1116"/>
                    </a:lnTo>
                    <a:lnTo>
                      <a:pt x="474" y="962"/>
                    </a:lnTo>
                    <a:close/>
                  </a:path>
                </a:pathLst>
              </a:cu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109">
                <a:extLst>
                  <a:ext uri="{FF2B5EF4-FFF2-40B4-BE49-F238E27FC236}">
                    <a16:creationId xmlns:a16="http://schemas.microsoft.com/office/drawing/2014/main" id="{F83823B4-703C-43D2-A361-F3443F0AA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4369" y="1727201"/>
                <a:ext cx="2402393" cy="2714943"/>
              </a:xfrm>
              <a:custGeom>
                <a:avLst/>
                <a:gdLst>
                  <a:gd name="T0" fmla="*/ 2147483647 w 1534"/>
                  <a:gd name="T1" fmla="*/ 2147483647 h 1804"/>
                  <a:gd name="T2" fmla="*/ 0 w 1534"/>
                  <a:gd name="T3" fmla="*/ 2147483647 h 1804"/>
                  <a:gd name="T4" fmla="*/ 2147483647 w 1534"/>
                  <a:gd name="T5" fmla="*/ 2147483647 h 1804"/>
                  <a:gd name="T6" fmla="*/ 2147483647 w 1534"/>
                  <a:gd name="T7" fmla="*/ 2147483647 h 1804"/>
                  <a:gd name="T8" fmla="*/ 2147483647 w 1534"/>
                  <a:gd name="T9" fmla="*/ 2147483647 h 1804"/>
                  <a:gd name="T10" fmla="*/ 2147483647 w 1534"/>
                  <a:gd name="T11" fmla="*/ 2147483647 h 1804"/>
                  <a:gd name="T12" fmla="*/ 2147483647 w 1534"/>
                  <a:gd name="T13" fmla="*/ 2147483647 h 1804"/>
                  <a:gd name="T14" fmla="*/ 2147483647 w 1534"/>
                  <a:gd name="T15" fmla="*/ 2147483647 h 1804"/>
                  <a:gd name="T16" fmla="*/ 2147483647 w 1534"/>
                  <a:gd name="T17" fmla="*/ 0 h 1804"/>
                  <a:gd name="T18" fmla="*/ 2147483647 w 1534"/>
                  <a:gd name="T19" fmla="*/ 2147483647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34"/>
                  <a:gd name="T31" fmla="*/ 0 h 1804"/>
                  <a:gd name="T32" fmla="*/ 1534 w 1534"/>
                  <a:gd name="T33" fmla="*/ 1804 h 18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34" h="1804">
                    <a:moveTo>
                      <a:pt x="1060" y="962"/>
                    </a:moveTo>
                    <a:lnTo>
                      <a:pt x="0" y="1116"/>
                    </a:lnTo>
                    <a:lnTo>
                      <a:pt x="708" y="1804"/>
                    </a:lnTo>
                    <a:lnTo>
                      <a:pt x="1112" y="1804"/>
                    </a:lnTo>
                    <a:lnTo>
                      <a:pt x="1136" y="1670"/>
                    </a:lnTo>
                    <a:lnTo>
                      <a:pt x="736" y="1280"/>
                    </a:lnTo>
                    <a:lnTo>
                      <a:pt x="1288" y="1200"/>
                    </a:lnTo>
                    <a:lnTo>
                      <a:pt x="1534" y="700"/>
                    </a:lnTo>
                    <a:lnTo>
                      <a:pt x="1534" y="0"/>
                    </a:lnTo>
                    <a:lnTo>
                      <a:pt x="1060" y="962"/>
                    </a:lnTo>
                    <a:close/>
                  </a:path>
                </a:pathLst>
              </a:cu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18B3A3F-AE9D-499E-95FA-90A4A1F60D54}"/>
                </a:ext>
              </a:extLst>
            </p:cNvPr>
            <p:cNvSpPr txBox="1"/>
            <p:nvPr/>
          </p:nvSpPr>
          <p:spPr>
            <a:xfrm>
              <a:off x="5717689" y="3213556"/>
              <a:ext cx="75661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keywords</a:t>
              </a:r>
              <a:endParaRPr lang="zh-CN" altLang="en-US" sz="1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58F26CC-09A2-4849-A3CA-96A7313BEEB7}"/>
              </a:ext>
            </a:extLst>
          </p:cNvPr>
          <p:cNvGrpSpPr/>
          <p:nvPr/>
        </p:nvGrpSpPr>
        <p:grpSpPr>
          <a:xfrm>
            <a:off x="723598" y="353427"/>
            <a:ext cx="4668987" cy="850955"/>
            <a:chOff x="723598" y="353427"/>
            <a:chExt cx="4668987" cy="850955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A24313C-1C89-4570-919C-915BA4DADA0D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3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2873C30-23F0-4DDD-BEA8-3BE7E4D9695C}"/>
                </a:ext>
              </a:extLst>
            </p:cNvPr>
            <p:cNvSpPr txBox="1"/>
            <p:nvPr/>
          </p:nvSpPr>
          <p:spPr>
            <a:xfrm>
              <a:off x="1636735" y="583923"/>
              <a:ext cx="3416320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存在问题和不足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62A8E47-E97E-4DF0-8EFD-ECD9F8190656}"/>
                </a:ext>
              </a:extLst>
            </p:cNvPr>
            <p:cNvGrpSpPr/>
            <p:nvPr/>
          </p:nvGrpSpPr>
          <p:grpSpPr>
            <a:xfrm rot="10800000" flipV="1">
              <a:off x="4704418" y="353427"/>
              <a:ext cx="688167" cy="460992"/>
              <a:chOff x="679897" y="380523"/>
              <a:chExt cx="801488" cy="536903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D32B4CAF-4066-4B0E-9A05-A4C638AD83D3}"/>
                  </a:ext>
                </a:extLst>
              </p:cNvPr>
              <p:cNvSpPr/>
              <p:nvPr/>
            </p:nvSpPr>
            <p:spPr>
              <a:xfrm>
                <a:off x="1314837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844C237-9182-4797-B825-94DFEC222302}"/>
                  </a:ext>
                </a:extLst>
              </p:cNvPr>
              <p:cNvSpPr/>
              <p:nvPr/>
            </p:nvSpPr>
            <p:spPr>
              <a:xfrm>
                <a:off x="679897" y="674989"/>
                <a:ext cx="242438" cy="242437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7E730E93-A335-4CD3-A56C-65179FA5B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353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C9B37C7B-9119-4BED-AB4C-1CF31926F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16031"/>
              </p:ext>
            </p:extLst>
          </p:nvPr>
        </p:nvGraphicFramePr>
        <p:xfrm>
          <a:off x="1219200" y="1768739"/>
          <a:ext cx="9753600" cy="231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360">
                  <a:extLst>
                    <a:ext uri="{9D8B030D-6E8A-4147-A177-3AD203B41FA5}">
                      <a16:colId xmlns:a16="http://schemas.microsoft.com/office/drawing/2014/main" val="274440269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73485856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76147072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13026530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63468321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174625076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77371548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40030693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654775726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697604342"/>
                    </a:ext>
                  </a:extLst>
                </a:gridCol>
              </a:tblGrid>
              <a:tr h="385701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55B5B"/>
                        </a:gs>
                        <a:gs pos="100000">
                          <a:srgbClr val="B04444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项目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zh-CN" altLang="en-US" sz="1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55B5B"/>
                        </a:gs>
                        <a:gs pos="100000">
                          <a:srgbClr val="B04444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项目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zh-CN" altLang="en-US" sz="1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55B5B"/>
                        </a:gs>
                        <a:gs pos="100000">
                          <a:srgbClr val="B04444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项目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  <a:endParaRPr lang="zh-CN" altLang="en-US" sz="1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55B5B"/>
                        </a:gs>
                        <a:gs pos="100000">
                          <a:srgbClr val="B04444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项目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lang="zh-CN" altLang="en-US" sz="1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55B5B"/>
                        </a:gs>
                        <a:gs pos="100000">
                          <a:srgbClr val="B04444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项目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  <a:endParaRPr lang="zh-CN" altLang="en-US" sz="1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55B5B"/>
                        </a:gs>
                        <a:gs pos="100000">
                          <a:srgbClr val="B04444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项目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  <a:endParaRPr lang="zh-CN" altLang="en-US" sz="1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55B5B"/>
                        </a:gs>
                        <a:gs pos="100000">
                          <a:srgbClr val="B04444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项目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</a:t>
                      </a:r>
                      <a:endParaRPr lang="zh-CN" altLang="en-US" sz="1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55B5B"/>
                        </a:gs>
                        <a:gs pos="100000">
                          <a:srgbClr val="B04444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项目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  <a:endParaRPr lang="zh-CN" altLang="en-US" sz="1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55B5B"/>
                        </a:gs>
                        <a:gs pos="100000">
                          <a:srgbClr val="B04444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项目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</a:t>
                      </a:r>
                      <a:endParaRPr lang="zh-CN" altLang="en-US" sz="1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55B5B"/>
                        </a:gs>
                        <a:gs pos="100000">
                          <a:srgbClr val="B04444"/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7438314"/>
                  </a:ext>
                </a:extLst>
              </a:tr>
              <a:tr h="385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数据</a:t>
                      </a:r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3423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47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675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567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1240340"/>
                  </a:ext>
                </a:extLst>
              </a:tr>
              <a:tr h="385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数据</a:t>
                      </a:r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234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3242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54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4567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567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657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6574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736250"/>
                  </a:ext>
                </a:extLst>
              </a:tr>
              <a:tr h="385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数据</a:t>
                      </a:r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234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657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657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65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657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1824694"/>
                  </a:ext>
                </a:extLst>
              </a:tr>
              <a:tr h="385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数据</a:t>
                      </a:r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23234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546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657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65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9762539"/>
                  </a:ext>
                </a:extLst>
              </a:tr>
              <a:tr h="385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数据</a:t>
                      </a:r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64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54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65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655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657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467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631411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BF5B7EC2-5306-4BC3-B463-E736E69BB539}"/>
              </a:ext>
            </a:extLst>
          </p:cNvPr>
          <p:cNvSpPr txBox="1"/>
          <p:nvPr/>
        </p:nvSpPr>
        <p:spPr>
          <a:xfrm>
            <a:off x="3944192" y="1344309"/>
            <a:ext cx="430361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6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请在这里添加表格标题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7F51E5C-A52B-4F04-98B5-1E22520878C4}"/>
              </a:ext>
            </a:extLst>
          </p:cNvPr>
          <p:cNvGrpSpPr/>
          <p:nvPr/>
        </p:nvGrpSpPr>
        <p:grpSpPr>
          <a:xfrm>
            <a:off x="1219200" y="4221109"/>
            <a:ext cx="2943225" cy="1626165"/>
            <a:chOff x="1219200" y="4221109"/>
            <a:chExt cx="2943225" cy="162616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D38105D-C81E-4450-80BA-E95DA22416E3}"/>
                </a:ext>
              </a:extLst>
            </p:cNvPr>
            <p:cNvSpPr/>
            <p:nvPr/>
          </p:nvSpPr>
          <p:spPr>
            <a:xfrm>
              <a:off x="1219200" y="4221109"/>
              <a:ext cx="2943225" cy="1626165"/>
            </a:xfrm>
            <a:prstGeom prst="rect">
              <a:avLst/>
            </a:prstGeom>
            <a:gradFill>
              <a:gsLst>
                <a:gs pos="0">
                  <a:srgbClr val="C55B5B"/>
                </a:gs>
                <a:gs pos="100000">
                  <a:srgbClr val="B04444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E91490E-5300-4B6B-B367-8782A9BAE6D6}"/>
                </a:ext>
              </a:extLst>
            </p:cNvPr>
            <p:cNvSpPr txBox="1"/>
            <p:nvPr/>
          </p:nvSpPr>
          <p:spPr>
            <a:xfrm>
              <a:off x="2255133" y="4611794"/>
              <a:ext cx="82073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57%</a:t>
              </a:r>
              <a:endPara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2F3B007-B1D1-47DB-B63C-D194CA41E56A}"/>
                </a:ext>
              </a:extLst>
            </p:cNvPr>
            <p:cNvSpPr txBox="1"/>
            <p:nvPr/>
          </p:nvSpPr>
          <p:spPr>
            <a:xfrm>
              <a:off x="1789462" y="5143682"/>
              <a:ext cx="175208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Please add key words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B30E0F5-A6AA-4F1F-9785-AF573204DE2F}"/>
              </a:ext>
            </a:extLst>
          </p:cNvPr>
          <p:cNvSpPr/>
          <p:nvPr/>
        </p:nvSpPr>
        <p:spPr>
          <a:xfrm>
            <a:off x="4486275" y="4221109"/>
            <a:ext cx="6486525" cy="1626165"/>
          </a:xfrm>
          <a:prstGeom prst="rect">
            <a:avLst/>
          </a:prstGeom>
          <a:noFill/>
          <a:ln>
            <a:solidFill>
              <a:srgbClr val="C5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7F8B389-39DB-4D2E-A3F5-8CD026EE567E}"/>
              </a:ext>
            </a:extLst>
          </p:cNvPr>
          <p:cNvSpPr txBox="1"/>
          <p:nvPr/>
        </p:nvSpPr>
        <p:spPr>
          <a:xfrm>
            <a:off x="4919662" y="4497281"/>
            <a:ext cx="5619750" cy="1073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A wonderful serenity has taken possession of my entire soul, like these sweet mornings of spring which I enjoy with my whole heart.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A wonderful serenity has taken possession of my entire soul, like these sweet mornings of spring which I enjoy with my whole heart.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0CBF4D2-797E-4820-ABC6-2EC0BBFE5D46}"/>
              </a:ext>
            </a:extLst>
          </p:cNvPr>
          <p:cNvGrpSpPr/>
          <p:nvPr/>
        </p:nvGrpSpPr>
        <p:grpSpPr>
          <a:xfrm>
            <a:off x="723598" y="353427"/>
            <a:ext cx="4668987" cy="850955"/>
            <a:chOff x="723598" y="353427"/>
            <a:chExt cx="4668987" cy="85095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9D2F1B9-7ECD-4D5C-BD0C-FA77D117FF16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3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7BF7F2E-6B6E-43F0-8BBF-CDEBD2A98049}"/>
                </a:ext>
              </a:extLst>
            </p:cNvPr>
            <p:cNvSpPr txBox="1"/>
            <p:nvPr/>
          </p:nvSpPr>
          <p:spPr>
            <a:xfrm>
              <a:off x="1636735" y="583923"/>
              <a:ext cx="3416320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存在问题和不足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BFE0A20-C250-4CFF-8FC7-ED8B43F82BEE}"/>
                </a:ext>
              </a:extLst>
            </p:cNvPr>
            <p:cNvGrpSpPr/>
            <p:nvPr/>
          </p:nvGrpSpPr>
          <p:grpSpPr>
            <a:xfrm rot="10800000" flipV="1">
              <a:off x="4704418" y="353427"/>
              <a:ext cx="688167" cy="460992"/>
              <a:chOff x="679897" y="380523"/>
              <a:chExt cx="801488" cy="536903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DD322F9A-9830-458F-994C-C944861DDF26}"/>
                  </a:ext>
                </a:extLst>
              </p:cNvPr>
              <p:cNvSpPr/>
              <p:nvPr/>
            </p:nvSpPr>
            <p:spPr>
              <a:xfrm>
                <a:off x="1314837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98682FA5-3317-4A07-9943-EAD1A922BAA3}"/>
                  </a:ext>
                </a:extLst>
              </p:cNvPr>
              <p:cNvSpPr/>
              <p:nvPr/>
            </p:nvSpPr>
            <p:spPr>
              <a:xfrm>
                <a:off x="679897" y="674989"/>
                <a:ext cx="242438" cy="242437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577A3430-F8CB-44CA-9D2F-59B65EAE8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4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>
            <a:extLst>
              <a:ext uri="{FF2B5EF4-FFF2-40B4-BE49-F238E27FC236}">
                <a16:creationId xmlns:a16="http://schemas.microsoft.com/office/drawing/2014/main" id="{2ADF240C-4D5F-47F1-8C1E-E5F21668D1F1}"/>
              </a:ext>
            </a:extLst>
          </p:cNvPr>
          <p:cNvSpPr/>
          <p:nvPr/>
        </p:nvSpPr>
        <p:spPr>
          <a:xfrm>
            <a:off x="8479876" y="1160167"/>
            <a:ext cx="1820406" cy="1820406"/>
          </a:xfrm>
          <a:prstGeom prst="ellipse">
            <a:avLst/>
          </a:prstGeom>
          <a:gradFill flip="none" rotWithShape="1">
            <a:gsLst>
              <a:gs pos="0">
                <a:srgbClr val="B04444"/>
              </a:gs>
              <a:gs pos="100000">
                <a:srgbClr val="C55B5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364C6A2-F9F9-426F-B3FC-E51469F7A96B}"/>
              </a:ext>
            </a:extLst>
          </p:cNvPr>
          <p:cNvSpPr txBox="1"/>
          <p:nvPr/>
        </p:nvSpPr>
        <p:spPr>
          <a:xfrm>
            <a:off x="4802561" y="163880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60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未来发展规划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94E6207-3FF6-439A-AAC7-75557499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1840"/>
            <a:ext cx="12192000" cy="3566160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D391FC3D-033E-4A1D-B8DE-E5C6044B7B67}"/>
              </a:ext>
            </a:extLst>
          </p:cNvPr>
          <p:cNvSpPr/>
          <p:nvPr/>
        </p:nvSpPr>
        <p:spPr>
          <a:xfrm>
            <a:off x="-479441" y="5193510"/>
            <a:ext cx="958881" cy="958881"/>
          </a:xfrm>
          <a:prstGeom prst="ellipse">
            <a:avLst/>
          </a:prstGeom>
          <a:gradFill flip="none" rotWithShape="1"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2343E87-FA28-44BF-BD21-33CF5A463E86}"/>
              </a:ext>
            </a:extLst>
          </p:cNvPr>
          <p:cNvSpPr/>
          <p:nvPr/>
        </p:nvSpPr>
        <p:spPr>
          <a:xfrm flipH="1">
            <a:off x="1224340" y="5745328"/>
            <a:ext cx="166548" cy="166548"/>
          </a:xfrm>
          <a:prstGeom prst="ellipse">
            <a:avLst/>
          </a:prstGeom>
          <a:solidFill>
            <a:srgbClr val="C55B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B54E10E-0991-4428-8AC3-CD4418E8A4B6}"/>
              </a:ext>
            </a:extLst>
          </p:cNvPr>
          <p:cNvSpPr/>
          <p:nvPr/>
        </p:nvSpPr>
        <p:spPr>
          <a:xfrm flipH="1">
            <a:off x="1683604" y="5370859"/>
            <a:ext cx="242438" cy="242438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CF625F6-21E5-49D3-9BF3-A2A44FC939F9}"/>
              </a:ext>
            </a:extLst>
          </p:cNvPr>
          <p:cNvGrpSpPr/>
          <p:nvPr/>
        </p:nvGrpSpPr>
        <p:grpSpPr>
          <a:xfrm flipH="1">
            <a:off x="2320481" y="2616556"/>
            <a:ext cx="7551038" cy="105497"/>
            <a:chOff x="2101845" y="3387257"/>
            <a:chExt cx="7551038" cy="105497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D9D08EBA-45CF-48F1-9F8E-F58B5FDC140B}"/>
                </a:ext>
              </a:extLst>
            </p:cNvPr>
            <p:cNvCxnSpPr>
              <a:cxnSpLocks/>
            </p:cNvCxnSpPr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72127F4-0276-4F8F-935F-FBDD32E8F999}"/>
                </a:ext>
              </a:extLst>
            </p:cNvPr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308EF2B9-F5D8-4504-9042-2226BB74972B}"/>
              </a:ext>
            </a:extLst>
          </p:cNvPr>
          <p:cNvSpPr txBox="1"/>
          <p:nvPr/>
        </p:nvSpPr>
        <p:spPr>
          <a:xfrm>
            <a:off x="2454051" y="1873061"/>
            <a:ext cx="2315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PART</a:t>
            </a:r>
            <a:r>
              <a:rPr kumimoji="1" lang="zh-CN" altLang="en-US" sz="36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 </a:t>
            </a:r>
            <a:r>
              <a:rPr kumimoji="1" lang="en-US" altLang="zh-CN" sz="44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04.</a:t>
            </a:r>
            <a:endParaRPr kumimoji="1" lang="zh-CN" altLang="en-US" sz="3600" b="1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字魂54号-贤黑" panose="00000500000000000000" pitchFamily="2" charset="-122"/>
              <a:ea typeface="字魂54号-贤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299093D-03BF-4244-97DD-21118BD66980}"/>
              </a:ext>
            </a:extLst>
          </p:cNvPr>
          <p:cNvSpPr txBox="1"/>
          <p:nvPr/>
        </p:nvSpPr>
        <p:spPr>
          <a:xfrm>
            <a:off x="3403793" y="2794210"/>
            <a:ext cx="6200082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Enter the relevant content you need here. thank you for downloading our ppt template file.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27CFD00E-4F28-4D31-A4DA-876A57519F8E}"/>
              </a:ext>
            </a:extLst>
          </p:cNvPr>
          <p:cNvSpPr/>
          <p:nvPr/>
        </p:nvSpPr>
        <p:spPr>
          <a:xfrm flipH="1">
            <a:off x="8020612" y="1102150"/>
            <a:ext cx="166548" cy="166548"/>
          </a:xfrm>
          <a:prstGeom prst="ellipse">
            <a:avLst/>
          </a:prstGeom>
          <a:solidFill>
            <a:srgbClr val="C55B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22A07D8-1C4E-4CAB-9517-CFD5B34C0176}"/>
              </a:ext>
            </a:extLst>
          </p:cNvPr>
          <p:cNvSpPr/>
          <p:nvPr/>
        </p:nvSpPr>
        <p:spPr>
          <a:xfrm flipH="1">
            <a:off x="8479876" y="727681"/>
            <a:ext cx="242438" cy="242438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8BA2CE0-32D6-4D4A-B0E7-38BED5044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4" y="129844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323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A9568713-EF87-40A8-A484-1386796290FB}"/>
              </a:ext>
            </a:extLst>
          </p:cNvPr>
          <p:cNvSpPr/>
          <p:nvPr/>
        </p:nvSpPr>
        <p:spPr>
          <a:xfrm rot="7150133">
            <a:off x="6236486" y="1972711"/>
            <a:ext cx="1381251" cy="646881"/>
          </a:xfrm>
          <a:custGeom>
            <a:avLst/>
            <a:gdLst>
              <a:gd name="connsiteX0" fmla="*/ 0 w 1381251"/>
              <a:gd name="connsiteY0" fmla="*/ 602546 h 646881"/>
              <a:gd name="connsiteX1" fmla="*/ 64023 w 1381251"/>
              <a:gd name="connsiteY1" fmla="*/ 203110 h 646881"/>
              <a:gd name="connsiteX2" fmla="*/ 276804 w 1381251"/>
              <a:gd name="connsiteY2" fmla="*/ 231575 h 646881"/>
              <a:gd name="connsiteX3" fmla="*/ 484280 w 1381251"/>
              <a:gd name="connsiteY3" fmla="*/ 241734 h 646881"/>
              <a:gd name="connsiteX4" fmla="*/ 577064 w 1381251"/>
              <a:gd name="connsiteY4" fmla="*/ 239540 h 646881"/>
              <a:gd name="connsiteX5" fmla="*/ 712803 w 1381251"/>
              <a:gd name="connsiteY5" fmla="*/ 0 h 646881"/>
              <a:gd name="connsiteX6" fmla="*/ 838950 w 1381251"/>
              <a:gd name="connsiteY6" fmla="*/ 222613 h 646881"/>
              <a:gd name="connsiteX7" fmla="*/ 901391 w 1381251"/>
              <a:gd name="connsiteY7" fmla="*/ 216552 h 646881"/>
              <a:gd name="connsiteX8" fmla="*/ 1109368 w 1381251"/>
              <a:gd name="connsiteY8" fmla="*/ 180742 h 646881"/>
              <a:gd name="connsiteX9" fmla="*/ 1268686 w 1381251"/>
              <a:gd name="connsiteY9" fmla="*/ 140927 h 646881"/>
              <a:gd name="connsiteX10" fmla="*/ 1381251 w 1381251"/>
              <a:gd name="connsiteY10" fmla="*/ 529903 h 646881"/>
              <a:gd name="connsiteX11" fmla="*/ 1192690 w 1381251"/>
              <a:gd name="connsiteY11" fmla="*/ 577026 h 646881"/>
              <a:gd name="connsiteX12" fmla="*/ 242771 w 1381251"/>
              <a:gd name="connsiteY12" fmla="*/ 635025 h 64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251" h="646881">
                <a:moveTo>
                  <a:pt x="0" y="602546"/>
                </a:moveTo>
                <a:lnTo>
                  <a:pt x="64023" y="203110"/>
                </a:lnTo>
                <a:lnTo>
                  <a:pt x="276804" y="231575"/>
                </a:lnTo>
                <a:cubicBezTo>
                  <a:pt x="345704" y="237450"/>
                  <a:pt x="414909" y="240849"/>
                  <a:pt x="484280" y="241734"/>
                </a:cubicBezTo>
                <a:lnTo>
                  <a:pt x="577064" y="239540"/>
                </a:lnTo>
                <a:lnTo>
                  <a:pt x="712803" y="0"/>
                </a:lnTo>
                <a:lnTo>
                  <a:pt x="838950" y="222613"/>
                </a:lnTo>
                <a:lnTo>
                  <a:pt x="901391" y="216552"/>
                </a:lnTo>
                <a:cubicBezTo>
                  <a:pt x="970873" y="207221"/>
                  <a:pt x="1040245" y="195297"/>
                  <a:pt x="1109368" y="180742"/>
                </a:cubicBezTo>
                <a:lnTo>
                  <a:pt x="1268686" y="140927"/>
                </a:lnTo>
                <a:lnTo>
                  <a:pt x="1381251" y="529903"/>
                </a:lnTo>
                <a:lnTo>
                  <a:pt x="1192690" y="577026"/>
                </a:lnTo>
                <a:cubicBezTo>
                  <a:pt x="877223" y="643456"/>
                  <a:pt x="557222" y="661836"/>
                  <a:pt x="242771" y="635025"/>
                </a:cubicBezTo>
                <a:close/>
              </a:path>
            </a:pathLst>
          </a:custGeom>
          <a:gradFill>
            <a:gsLst>
              <a:gs pos="0">
                <a:srgbClr val="C55B5B"/>
              </a:gs>
              <a:gs pos="100000">
                <a:srgbClr val="B0444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9F008E8-6DED-406D-B153-7935A218AA73}"/>
              </a:ext>
            </a:extLst>
          </p:cNvPr>
          <p:cNvGrpSpPr/>
          <p:nvPr/>
        </p:nvGrpSpPr>
        <p:grpSpPr>
          <a:xfrm>
            <a:off x="7546137" y="2102378"/>
            <a:ext cx="3045304" cy="3045304"/>
            <a:chOff x="7546137" y="2102378"/>
            <a:chExt cx="3045304" cy="3045304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C34350D-5014-412B-8D26-76793B5001C5}"/>
                </a:ext>
              </a:extLst>
            </p:cNvPr>
            <p:cNvSpPr/>
            <p:nvPr/>
          </p:nvSpPr>
          <p:spPr>
            <a:xfrm>
              <a:off x="7546137" y="2102378"/>
              <a:ext cx="3045304" cy="3045304"/>
            </a:xfrm>
            <a:prstGeom prst="ellipse">
              <a:avLst/>
            </a:prstGeom>
            <a:noFill/>
            <a:ln w="19050">
              <a:solidFill>
                <a:srgbClr val="C55B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9885517-DE38-4C36-969C-AB0D44294AC2}"/>
                </a:ext>
              </a:extLst>
            </p:cNvPr>
            <p:cNvSpPr txBox="1"/>
            <p:nvPr/>
          </p:nvSpPr>
          <p:spPr>
            <a:xfrm>
              <a:off x="8093924" y="3575511"/>
              <a:ext cx="1949730" cy="79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7" name="图形 6" descr="奖牌">
              <a:extLst>
                <a:ext uri="{FF2B5EF4-FFF2-40B4-BE49-F238E27FC236}">
                  <a16:creationId xmlns:a16="http://schemas.microsoft.com/office/drawing/2014/main" id="{E5ACCBA1-6637-48AA-9A83-964A5E0FB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1393" y="2801700"/>
              <a:ext cx="674793" cy="674793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190BA7C-7FD5-40D6-A12D-7F522BC625E1}"/>
              </a:ext>
            </a:extLst>
          </p:cNvPr>
          <p:cNvGrpSpPr/>
          <p:nvPr/>
        </p:nvGrpSpPr>
        <p:grpSpPr>
          <a:xfrm>
            <a:off x="1890838" y="1805084"/>
            <a:ext cx="4061061" cy="813488"/>
            <a:chOff x="910272" y="2929601"/>
            <a:chExt cx="2823926" cy="81348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DB73E99-82FF-4FDA-8F62-A362A3316945}"/>
                </a:ext>
              </a:extLst>
            </p:cNvPr>
            <p:cNvSpPr txBox="1"/>
            <p:nvPr/>
          </p:nvSpPr>
          <p:spPr>
            <a:xfrm>
              <a:off x="910274" y="3221728"/>
              <a:ext cx="2823924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C8BFFED-66C8-446A-9A70-13ECE4129745}"/>
                </a:ext>
              </a:extLst>
            </p:cNvPr>
            <p:cNvSpPr txBox="1"/>
            <p:nvPr/>
          </p:nvSpPr>
          <p:spPr>
            <a:xfrm>
              <a:off x="910272" y="2929601"/>
              <a:ext cx="282392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8F286E5-EC0D-4D23-AD37-D4F4EA3D0809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6E04FA2-E033-46CC-AC4C-3BB0FDF3E543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4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9CBA11B-4968-4FBB-8FE2-24DEF068D005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未来发展规划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13CD796-849B-448F-A5C2-A10E7A98824D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2E143FAF-E178-4D57-854C-5D0F9CD3B117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EEC00118-E2F4-4786-A8B4-50EF73151392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3F3E8D86-F859-4404-AF2D-2BB40C96BEEC}"/>
              </a:ext>
            </a:extLst>
          </p:cNvPr>
          <p:cNvSpPr/>
          <p:nvPr/>
        </p:nvSpPr>
        <p:spPr>
          <a:xfrm rot="5400000">
            <a:off x="5915321" y="3345875"/>
            <a:ext cx="1426331" cy="629660"/>
          </a:xfrm>
          <a:custGeom>
            <a:avLst/>
            <a:gdLst>
              <a:gd name="connsiteX0" fmla="*/ 0 w 1426331"/>
              <a:gd name="connsiteY0" fmla="*/ 565313 h 629660"/>
              <a:gd name="connsiteX1" fmla="*/ 91288 w 1426331"/>
              <a:gd name="connsiteY1" fmla="*/ 170812 h 629660"/>
              <a:gd name="connsiteX2" fmla="*/ 200492 w 1426331"/>
              <a:gd name="connsiteY2" fmla="*/ 191725 h 629660"/>
              <a:gd name="connsiteX3" fmla="*/ 416909 w 1426331"/>
              <a:gd name="connsiteY3" fmla="*/ 216444 h 629660"/>
              <a:gd name="connsiteX4" fmla="*/ 583952 w 1426331"/>
              <a:gd name="connsiteY4" fmla="*/ 222775 h 629660"/>
              <a:gd name="connsiteX5" fmla="*/ 710191 w 1426331"/>
              <a:gd name="connsiteY5" fmla="*/ 0 h 629660"/>
              <a:gd name="connsiteX6" fmla="*/ 832709 w 1426331"/>
              <a:gd name="connsiteY6" fmla="*/ 216209 h 629660"/>
              <a:gd name="connsiteX7" fmla="*/ 895283 w 1426331"/>
              <a:gd name="connsiteY7" fmla="*/ 213443 h 629660"/>
              <a:gd name="connsiteX8" fmla="*/ 1146314 w 1426331"/>
              <a:gd name="connsiteY8" fmla="*/ 179959 h 629660"/>
              <a:gd name="connsiteX9" fmla="*/ 1311763 w 1426331"/>
              <a:gd name="connsiteY9" fmla="*/ 142875 h 629660"/>
              <a:gd name="connsiteX10" fmla="*/ 1426331 w 1426331"/>
              <a:gd name="connsiteY10" fmla="*/ 531777 h 629660"/>
              <a:gd name="connsiteX11" fmla="*/ 1217978 w 1426331"/>
              <a:gd name="connsiteY11" fmla="*/ 578477 h 629660"/>
              <a:gd name="connsiteX12" fmla="*/ 637894 w 1426331"/>
              <a:gd name="connsiteY12" fmla="*/ 629660 h 629660"/>
              <a:gd name="connsiteX13" fmla="*/ 138839 w 1426331"/>
              <a:gd name="connsiteY13" fmla="*/ 591901 h 6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6331" h="629660">
                <a:moveTo>
                  <a:pt x="0" y="565313"/>
                </a:moveTo>
                <a:lnTo>
                  <a:pt x="91288" y="170812"/>
                </a:lnTo>
                <a:lnTo>
                  <a:pt x="200492" y="191725"/>
                </a:lnTo>
                <a:cubicBezTo>
                  <a:pt x="271802" y="202621"/>
                  <a:pt x="343975" y="210895"/>
                  <a:pt x="416909" y="216444"/>
                </a:cubicBezTo>
                <a:lnTo>
                  <a:pt x="583952" y="222775"/>
                </a:lnTo>
                <a:lnTo>
                  <a:pt x="710191" y="0"/>
                </a:lnTo>
                <a:lnTo>
                  <a:pt x="832709" y="216209"/>
                </a:lnTo>
                <a:lnTo>
                  <a:pt x="895283" y="213443"/>
                </a:lnTo>
                <a:cubicBezTo>
                  <a:pt x="980073" y="205913"/>
                  <a:pt x="1063804" y="194698"/>
                  <a:pt x="1146314" y="179959"/>
                </a:cubicBezTo>
                <a:lnTo>
                  <a:pt x="1311763" y="142875"/>
                </a:lnTo>
                <a:lnTo>
                  <a:pt x="1426331" y="531777"/>
                </a:lnTo>
                <a:lnTo>
                  <a:pt x="1217978" y="578477"/>
                </a:lnTo>
                <a:cubicBezTo>
                  <a:pt x="1029697" y="612108"/>
                  <a:pt x="835845" y="629660"/>
                  <a:pt x="637894" y="629660"/>
                </a:cubicBezTo>
                <a:cubicBezTo>
                  <a:pt x="468222" y="629660"/>
                  <a:pt x="301561" y="616765"/>
                  <a:pt x="138839" y="591901"/>
                </a:cubicBezTo>
                <a:close/>
              </a:path>
            </a:pathLst>
          </a:cu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D0AC3FC-E4C0-49EF-A644-975F5023C641}"/>
              </a:ext>
            </a:extLst>
          </p:cNvPr>
          <p:cNvGrpSpPr/>
          <p:nvPr/>
        </p:nvGrpSpPr>
        <p:grpSpPr>
          <a:xfrm>
            <a:off x="1600558" y="3253961"/>
            <a:ext cx="4061061" cy="813488"/>
            <a:chOff x="910272" y="2929601"/>
            <a:chExt cx="2823926" cy="813488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B643EC9-B9CC-49C3-B807-7B84E378DC9A}"/>
                </a:ext>
              </a:extLst>
            </p:cNvPr>
            <p:cNvSpPr txBox="1"/>
            <p:nvPr/>
          </p:nvSpPr>
          <p:spPr>
            <a:xfrm>
              <a:off x="910274" y="3221728"/>
              <a:ext cx="2823924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2A3AF6E-DE52-4931-BDBD-37CD31CD95D9}"/>
                </a:ext>
              </a:extLst>
            </p:cNvPr>
            <p:cNvSpPr txBox="1"/>
            <p:nvPr/>
          </p:nvSpPr>
          <p:spPr>
            <a:xfrm>
              <a:off x="910272" y="2929601"/>
              <a:ext cx="282392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364A1689-52F3-4B50-9B9D-1BB2BFC29672}"/>
              </a:ext>
            </a:extLst>
          </p:cNvPr>
          <p:cNvSpPr/>
          <p:nvPr/>
        </p:nvSpPr>
        <p:spPr>
          <a:xfrm rot="14551898" flipV="1">
            <a:off x="6325740" y="4667280"/>
            <a:ext cx="1331097" cy="646479"/>
          </a:xfrm>
          <a:custGeom>
            <a:avLst/>
            <a:gdLst>
              <a:gd name="connsiteX0" fmla="*/ 1253510 w 1331097"/>
              <a:gd name="connsiteY0" fmla="*/ 188201 h 646479"/>
              <a:gd name="connsiteX1" fmla="*/ 1081456 w 1331097"/>
              <a:gd name="connsiteY1" fmla="*/ 218050 h 646479"/>
              <a:gd name="connsiteX2" fmla="*/ 837433 w 1331097"/>
              <a:gd name="connsiteY2" fmla="*/ 238962 h 646479"/>
              <a:gd name="connsiteX3" fmla="*/ 836095 w 1331097"/>
              <a:gd name="connsiteY3" fmla="*/ 238962 h 646479"/>
              <a:gd name="connsiteX4" fmla="*/ 700684 w 1331097"/>
              <a:gd name="connsiteY4" fmla="*/ 0 h 646479"/>
              <a:gd name="connsiteX5" fmla="*/ 566586 w 1331097"/>
              <a:gd name="connsiteY5" fmla="*/ 236643 h 646479"/>
              <a:gd name="connsiteX6" fmla="*/ 352670 w 1331097"/>
              <a:gd name="connsiteY6" fmla="*/ 218499 h 646479"/>
              <a:gd name="connsiteX7" fmla="*/ 114538 w 1331097"/>
              <a:gd name="connsiteY7" fmla="*/ 177949 h 646479"/>
              <a:gd name="connsiteX8" fmla="*/ 88115 w 1331097"/>
              <a:gd name="connsiteY8" fmla="*/ 170969 h 646479"/>
              <a:gd name="connsiteX9" fmla="*/ 0 w 1331097"/>
              <a:gd name="connsiteY9" fmla="*/ 565943 h 646479"/>
              <a:gd name="connsiteX10" fmla="*/ 30146 w 1331097"/>
              <a:gd name="connsiteY10" fmla="*/ 573908 h 646479"/>
              <a:gd name="connsiteX11" fmla="*/ 1133355 w 1331097"/>
              <a:gd name="connsiteY11" fmla="*/ 619662 h 646479"/>
              <a:gd name="connsiteX12" fmla="*/ 1331097 w 1331097"/>
              <a:gd name="connsiteY12" fmla="*/ 585356 h 64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1097" h="646479">
                <a:moveTo>
                  <a:pt x="1253510" y="188201"/>
                </a:moveTo>
                <a:lnTo>
                  <a:pt x="1081456" y="218050"/>
                </a:lnTo>
                <a:cubicBezTo>
                  <a:pt x="1000150" y="228550"/>
                  <a:pt x="918736" y="235497"/>
                  <a:pt x="837433" y="238962"/>
                </a:cubicBezTo>
                <a:lnTo>
                  <a:pt x="836095" y="238962"/>
                </a:lnTo>
                <a:lnTo>
                  <a:pt x="700684" y="0"/>
                </a:lnTo>
                <a:lnTo>
                  <a:pt x="566586" y="236643"/>
                </a:lnTo>
                <a:lnTo>
                  <a:pt x="352670" y="218499"/>
                </a:lnTo>
                <a:cubicBezTo>
                  <a:pt x="272676" y="208305"/>
                  <a:pt x="193226" y="194766"/>
                  <a:pt x="114538" y="177949"/>
                </a:cubicBezTo>
                <a:lnTo>
                  <a:pt x="88115" y="170969"/>
                </a:lnTo>
                <a:lnTo>
                  <a:pt x="0" y="565943"/>
                </a:lnTo>
                <a:lnTo>
                  <a:pt x="30146" y="573908"/>
                </a:lnTo>
                <a:cubicBezTo>
                  <a:pt x="389262" y="650657"/>
                  <a:pt x="762289" y="667580"/>
                  <a:pt x="1133355" y="619662"/>
                </a:cubicBezTo>
                <a:lnTo>
                  <a:pt x="1331097" y="585356"/>
                </a:lnTo>
                <a:close/>
              </a:path>
            </a:pathLst>
          </a:custGeom>
          <a:gradFill>
            <a:gsLst>
              <a:gs pos="0">
                <a:srgbClr val="C55B5B"/>
              </a:gs>
              <a:gs pos="100000">
                <a:srgbClr val="B0444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E79AEA8-1C49-422A-BAC8-4899CFD8DC2D}"/>
              </a:ext>
            </a:extLst>
          </p:cNvPr>
          <p:cNvGrpSpPr/>
          <p:nvPr/>
        </p:nvGrpSpPr>
        <p:grpSpPr>
          <a:xfrm>
            <a:off x="1890838" y="4702838"/>
            <a:ext cx="4061061" cy="813488"/>
            <a:chOff x="910272" y="2929601"/>
            <a:chExt cx="2823926" cy="813488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79618E4-91CD-4ED6-8C6F-948FEC8064F9}"/>
                </a:ext>
              </a:extLst>
            </p:cNvPr>
            <p:cNvSpPr txBox="1"/>
            <p:nvPr/>
          </p:nvSpPr>
          <p:spPr>
            <a:xfrm>
              <a:off x="910274" y="3221728"/>
              <a:ext cx="2823924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F0391EC-9728-4604-B418-A3169208D1BD}"/>
                </a:ext>
              </a:extLst>
            </p:cNvPr>
            <p:cNvSpPr txBox="1"/>
            <p:nvPr/>
          </p:nvSpPr>
          <p:spPr>
            <a:xfrm>
              <a:off x="910272" y="2929601"/>
              <a:ext cx="282392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7EBE8D1-0134-4FEF-8AAF-C8A2CB28C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63" y="161830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103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D86000B5-F0CE-4AD0-973E-1114E04B7EBF}"/>
              </a:ext>
            </a:extLst>
          </p:cNvPr>
          <p:cNvSpPr txBox="1"/>
          <p:nvPr/>
        </p:nvSpPr>
        <p:spPr>
          <a:xfrm>
            <a:off x="2025548" y="2818841"/>
            <a:ext cx="5148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1</a:t>
            </a:r>
            <a:endParaRPr lang="zh-CN" altLang="en-US" sz="6600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字魂54号-贤黑" panose="00000500000000000000" pitchFamily="2" charset="-122"/>
              <a:ea typeface="字魂54号-贤黑" panose="00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5A5F1BB-FF31-47CA-9A4F-A0C3E3C33CD0}"/>
              </a:ext>
            </a:extLst>
          </p:cNvPr>
          <p:cNvGrpSpPr/>
          <p:nvPr/>
        </p:nvGrpSpPr>
        <p:grpSpPr>
          <a:xfrm>
            <a:off x="2888881" y="3049612"/>
            <a:ext cx="2462213" cy="720358"/>
            <a:chOff x="6415897" y="1212283"/>
            <a:chExt cx="2462213" cy="720358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806267F-599A-4FA8-8184-18104A37F118}"/>
                </a:ext>
              </a:extLst>
            </p:cNvPr>
            <p:cNvSpPr txBox="1"/>
            <p:nvPr/>
          </p:nvSpPr>
          <p:spPr>
            <a:xfrm>
              <a:off x="6415897" y="1212283"/>
              <a:ext cx="2462213" cy="4883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3200" dirty="0">
                  <a:gradFill flip="none" rotWithShape="1">
                    <a:gsLst>
                      <a:gs pos="0">
                        <a:srgbClr val="B04444"/>
                      </a:gs>
                      <a:gs pos="100000">
                        <a:srgbClr val="C55B5B"/>
                      </a:gs>
                    </a:gsLst>
                    <a:lin ang="2700000" scaled="1"/>
                    <a:tileRect/>
                  </a:gradFill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工作情况简介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EAAE96B-0D71-4155-8CB9-F2463965A5FC}"/>
                </a:ext>
              </a:extLst>
            </p:cNvPr>
            <p:cNvSpPr txBox="1"/>
            <p:nvPr/>
          </p:nvSpPr>
          <p:spPr>
            <a:xfrm>
              <a:off x="6429752" y="1745217"/>
              <a:ext cx="1918795" cy="1874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Please add a comment here</a:t>
              </a:r>
              <a:endParaRPr lang="zh-CN" altLang="en-US" sz="1200" dirty="0">
                <a:solidFill>
                  <a:schemeClr val="bg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D7D0E9BC-F0CB-41A9-A127-832D5D7BE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91" r="31219"/>
          <a:stretch/>
        </p:blipFill>
        <p:spPr>
          <a:xfrm flipV="1">
            <a:off x="1124587" y="-584810"/>
            <a:ext cx="11067413" cy="3360897"/>
          </a:xfrm>
          <a:prstGeom prst="rect">
            <a:avLst/>
          </a:prstGeom>
        </p:spPr>
      </p:pic>
      <p:sp>
        <p:nvSpPr>
          <p:cNvPr id="48" name="椭圆 47">
            <a:extLst>
              <a:ext uri="{FF2B5EF4-FFF2-40B4-BE49-F238E27FC236}">
                <a16:creationId xmlns:a16="http://schemas.microsoft.com/office/drawing/2014/main" id="{F6EA3F8D-A106-439C-BCD7-A292EF32A18F}"/>
              </a:ext>
            </a:extLst>
          </p:cNvPr>
          <p:cNvSpPr/>
          <p:nvPr/>
        </p:nvSpPr>
        <p:spPr>
          <a:xfrm>
            <a:off x="-392355" y="463797"/>
            <a:ext cx="1241441" cy="1241441"/>
          </a:xfrm>
          <a:prstGeom prst="ellipse">
            <a:avLst/>
          </a:prstGeom>
          <a:gradFill flip="none" rotWithShape="1"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319B3947-FFAD-4ED1-9568-896608D5C183}"/>
              </a:ext>
            </a:extLst>
          </p:cNvPr>
          <p:cNvSpPr/>
          <p:nvPr/>
        </p:nvSpPr>
        <p:spPr>
          <a:xfrm>
            <a:off x="1868559" y="380523"/>
            <a:ext cx="166548" cy="166548"/>
          </a:xfrm>
          <a:prstGeom prst="ellipse">
            <a:avLst/>
          </a:prstGeom>
          <a:solidFill>
            <a:srgbClr val="C55B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B33E5E36-8581-4AA9-8407-BCB896C4F791}"/>
              </a:ext>
            </a:extLst>
          </p:cNvPr>
          <p:cNvSpPr/>
          <p:nvPr/>
        </p:nvSpPr>
        <p:spPr>
          <a:xfrm>
            <a:off x="1233620" y="674988"/>
            <a:ext cx="242438" cy="242438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B1C6208-48C2-4EC4-865D-30DA39B664B8}"/>
              </a:ext>
            </a:extLst>
          </p:cNvPr>
          <p:cNvSpPr txBox="1"/>
          <p:nvPr/>
        </p:nvSpPr>
        <p:spPr>
          <a:xfrm>
            <a:off x="1686648" y="1001343"/>
            <a:ext cx="1538883" cy="9156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7A5415E-BD16-4F20-9D75-111FD1C94864}"/>
              </a:ext>
            </a:extLst>
          </p:cNvPr>
          <p:cNvSpPr txBox="1"/>
          <p:nvPr/>
        </p:nvSpPr>
        <p:spPr>
          <a:xfrm>
            <a:off x="1516730" y="1901135"/>
            <a:ext cx="1878719" cy="3662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CONTENTS</a:t>
            </a:r>
            <a:endParaRPr lang="zh-CN" altLang="en-US" sz="2400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字魂54号-贤黑" panose="00000500000000000000" pitchFamily="2" charset="-122"/>
              <a:ea typeface="字魂54号-贤黑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4DF8889-5DA4-4628-AB9B-D66E39182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5" t="38456" r="47569" b="38002"/>
          <a:stretch/>
        </p:blipFill>
        <p:spPr>
          <a:xfrm flipH="1">
            <a:off x="-2" y="5750004"/>
            <a:ext cx="5486401" cy="1107996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F8174B27-A804-4836-AB6C-182A2340AA7E}"/>
              </a:ext>
            </a:extLst>
          </p:cNvPr>
          <p:cNvSpPr txBox="1"/>
          <p:nvPr/>
        </p:nvSpPr>
        <p:spPr>
          <a:xfrm>
            <a:off x="6840906" y="2818841"/>
            <a:ext cx="7793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2</a:t>
            </a:r>
            <a:endParaRPr lang="zh-CN" altLang="en-US" sz="6600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字魂54号-贤黑" panose="00000500000000000000" pitchFamily="2" charset="-122"/>
              <a:ea typeface="字魂54号-贤黑" panose="00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8FF2A4B4-B757-4C5E-9CBC-14B530CBC7CA}"/>
              </a:ext>
            </a:extLst>
          </p:cNvPr>
          <p:cNvGrpSpPr/>
          <p:nvPr/>
        </p:nvGrpSpPr>
        <p:grpSpPr>
          <a:xfrm>
            <a:off x="7836486" y="3049612"/>
            <a:ext cx="2462213" cy="720358"/>
            <a:chOff x="6415897" y="2420983"/>
            <a:chExt cx="2462213" cy="720358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2E9AD4E-550B-4D41-80B2-6E079EFD8CE3}"/>
                </a:ext>
              </a:extLst>
            </p:cNvPr>
            <p:cNvSpPr txBox="1"/>
            <p:nvPr/>
          </p:nvSpPr>
          <p:spPr>
            <a:xfrm>
              <a:off x="6415897" y="2420983"/>
              <a:ext cx="2462213" cy="4883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3200" dirty="0">
                  <a:gradFill flip="none" rotWithShape="1">
                    <a:gsLst>
                      <a:gs pos="0">
                        <a:srgbClr val="B04444"/>
                      </a:gs>
                      <a:gs pos="100000">
                        <a:srgbClr val="C55B5B"/>
                      </a:gs>
                    </a:gsLst>
                    <a:lin ang="2700000" scaled="1"/>
                    <a:tileRect/>
                  </a:gradFill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主要工作成绩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09ABEDCE-EC86-42D8-954E-A547F2AEA6AC}"/>
                </a:ext>
              </a:extLst>
            </p:cNvPr>
            <p:cNvSpPr txBox="1"/>
            <p:nvPr/>
          </p:nvSpPr>
          <p:spPr>
            <a:xfrm>
              <a:off x="6429752" y="2953917"/>
              <a:ext cx="1918795" cy="1874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Please add a comment here</a:t>
              </a:r>
              <a:endParaRPr lang="zh-CN" altLang="en-US" sz="1200" dirty="0">
                <a:solidFill>
                  <a:schemeClr val="bg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C7EFAEA3-81A6-4574-8311-233C58944BC8}"/>
              </a:ext>
            </a:extLst>
          </p:cNvPr>
          <p:cNvSpPr txBox="1"/>
          <p:nvPr/>
        </p:nvSpPr>
        <p:spPr>
          <a:xfrm>
            <a:off x="1893301" y="4409278"/>
            <a:ext cx="7793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3</a:t>
            </a:r>
            <a:endParaRPr lang="zh-CN" altLang="en-US" sz="6600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字魂54号-贤黑" panose="00000500000000000000" pitchFamily="2" charset="-122"/>
              <a:ea typeface="字魂54号-贤黑" panose="00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ADC2207-3E2A-4879-9943-8D90B1606987}"/>
              </a:ext>
            </a:extLst>
          </p:cNvPr>
          <p:cNvGrpSpPr/>
          <p:nvPr/>
        </p:nvGrpSpPr>
        <p:grpSpPr>
          <a:xfrm>
            <a:off x="2888881" y="4640049"/>
            <a:ext cx="2872581" cy="720358"/>
            <a:chOff x="6415897" y="3629683"/>
            <a:chExt cx="2872581" cy="720358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88790E59-BDA5-484A-A4ED-23D5D4A8E365}"/>
                </a:ext>
              </a:extLst>
            </p:cNvPr>
            <p:cNvSpPr txBox="1"/>
            <p:nvPr/>
          </p:nvSpPr>
          <p:spPr>
            <a:xfrm>
              <a:off x="6415897" y="3629683"/>
              <a:ext cx="2872581" cy="4883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3200" dirty="0">
                  <a:gradFill flip="none" rotWithShape="1">
                    <a:gsLst>
                      <a:gs pos="0">
                        <a:srgbClr val="B04444"/>
                      </a:gs>
                      <a:gs pos="100000">
                        <a:srgbClr val="C55B5B"/>
                      </a:gs>
                    </a:gsLst>
                    <a:lin ang="2700000" scaled="1"/>
                    <a:tileRect/>
                  </a:gradFill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存在问题和不足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81249D56-3F04-4F80-AD33-C4B8D8892B75}"/>
                </a:ext>
              </a:extLst>
            </p:cNvPr>
            <p:cNvSpPr txBox="1"/>
            <p:nvPr/>
          </p:nvSpPr>
          <p:spPr>
            <a:xfrm>
              <a:off x="6429752" y="4162617"/>
              <a:ext cx="1918795" cy="1874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Please add a comment here</a:t>
              </a:r>
              <a:endParaRPr lang="zh-CN" altLang="en-US" sz="1200" dirty="0">
                <a:solidFill>
                  <a:schemeClr val="bg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513FDD8C-4B28-4494-8F56-6C4A0BADB440}"/>
              </a:ext>
            </a:extLst>
          </p:cNvPr>
          <p:cNvSpPr txBox="1"/>
          <p:nvPr/>
        </p:nvSpPr>
        <p:spPr>
          <a:xfrm>
            <a:off x="6840906" y="4409278"/>
            <a:ext cx="7793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4</a:t>
            </a:r>
            <a:endParaRPr lang="zh-CN" altLang="en-US" sz="6600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字魂54号-贤黑" panose="00000500000000000000" pitchFamily="2" charset="-122"/>
              <a:ea typeface="字魂54号-贤黑" panose="00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0D9E190A-7C3F-477B-84F7-51F1DF21968A}"/>
              </a:ext>
            </a:extLst>
          </p:cNvPr>
          <p:cNvGrpSpPr/>
          <p:nvPr/>
        </p:nvGrpSpPr>
        <p:grpSpPr>
          <a:xfrm>
            <a:off x="7836486" y="4640049"/>
            <a:ext cx="2462213" cy="720358"/>
            <a:chOff x="6415897" y="4838383"/>
            <a:chExt cx="2462213" cy="720358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91E3EE62-C4E7-4934-B89A-F937C0881057}"/>
                </a:ext>
              </a:extLst>
            </p:cNvPr>
            <p:cNvSpPr txBox="1"/>
            <p:nvPr/>
          </p:nvSpPr>
          <p:spPr>
            <a:xfrm>
              <a:off x="6415897" y="4838383"/>
              <a:ext cx="2462213" cy="4883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3200" dirty="0">
                  <a:gradFill flip="none" rotWithShape="1">
                    <a:gsLst>
                      <a:gs pos="0">
                        <a:srgbClr val="B04444"/>
                      </a:gs>
                      <a:gs pos="100000">
                        <a:srgbClr val="C55B5B"/>
                      </a:gs>
                    </a:gsLst>
                    <a:lin ang="2700000" scaled="1"/>
                    <a:tileRect/>
                  </a:gradFill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未来发展规划</a:t>
              </a: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4C74BE21-651F-458F-9EA5-B56B608E11A6}"/>
                </a:ext>
              </a:extLst>
            </p:cNvPr>
            <p:cNvSpPr txBox="1"/>
            <p:nvPr/>
          </p:nvSpPr>
          <p:spPr>
            <a:xfrm>
              <a:off x="6429752" y="5371317"/>
              <a:ext cx="1918795" cy="1874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Please add a comment here</a:t>
              </a:r>
              <a:endParaRPr lang="zh-CN" altLang="en-US" sz="1200" dirty="0">
                <a:solidFill>
                  <a:schemeClr val="bg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3208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5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5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1" grpId="0"/>
      <p:bldP spid="52" grpId="0"/>
      <p:bldP spid="54" grpId="0"/>
      <p:bldP spid="66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B3F0AB8D-1158-476B-877C-0BFB15B56C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6148" y="1677283"/>
            <a:ext cx="3958277" cy="2641311"/>
          </a:xfr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217FDD2-6E55-4C6B-9287-5A3BA852BD62}"/>
              </a:ext>
            </a:extLst>
          </p:cNvPr>
          <p:cNvGrpSpPr/>
          <p:nvPr/>
        </p:nvGrpSpPr>
        <p:grpSpPr>
          <a:xfrm>
            <a:off x="4895850" y="1549580"/>
            <a:ext cx="2400300" cy="2896716"/>
            <a:chOff x="4895850" y="1549580"/>
            <a:chExt cx="2400300" cy="289671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EB178E7-07FF-403D-875A-340F5A25082B}"/>
                </a:ext>
              </a:extLst>
            </p:cNvPr>
            <p:cNvSpPr/>
            <p:nvPr/>
          </p:nvSpPr>
          <p:spPr>
            <a:xfrm>
              <a:off x="4895850" y="1549580"/>
              <a:ext cx="2400300" cy="2896716"/>
            </a:xfrm>
            <a:prstGeom prst="rect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5" name="图形 4" descr="聊天">
              <a:extLst>
                <a:ext uri="{FF2B5EF4-FFF2-40B4-BE49-F238E27FC236}">
                  <a16:creationId xmlns:a16="http://schemas.microsoft.com/office/drawing/2014/main" id="{8D2F2756-B61F-4822-AC52-02EA78333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81673" y="2347002"/>
              <a:ext cx="628652" cy="628652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0890898-19E9-47BB-9041-0B6D28DA78FB}"/>
                </a:ext>
              </a:extLst>
            </p:cNvPr>
            <p:cNvSpPr txBox="1"/>
            <p:nvPr/>
          </p:nvSpPr>
          <p:spPr>
            <a:xfrm>
              <a:off x="4895850" y="3069991"/>
              <a:ext cx="240029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Key words</a:t>
              </a: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A7140105-CB0D-4F9F-B250-4A1FAF659A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575" y="1677283"/>
            <a:ext cx="3958277" cy="2641311"/>
          </a:xfr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3E0AD75-5BA3-4408-9397-7D29F16035C6}"/>
              </a:ext>
            </a:extLst>
          </p:cNvPr>
          <p:cNvSpPr txBox="1"/>
          <p:nvPr/>
        </p:nvSpPr>
        <p:spPr>
          <a:xfrm>
            <a:off x="911225" y="4446296"/>
            <a:ext cx="398462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请在此添加图片说明文字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94EC56E-85A6-491B-AB3C-326EBE2B9AC2}"/>
              </a:ext>
            </a:extLst>
          </p:cNvPr>
          <p:cNvSpPr txBox="1"/>
          <p:nvPr/>
        </p:nvSpPr>
        <p:spPr>
          <a:xfrm>
            <a:off x="7296151" y="4446296"/>
            <a:ext cx="398462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请在此添加图片说明文字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68CC18F-18C7-4438-BD2F-5E80EBE507BD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5DC3232-531D-46B7-82FA-6172E26E0D3D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4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11C2E28-2216-40FF-93B7-6B6B52BD2134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未来发展规划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FD694B7-D412-4C1C-90D5-40D76A042E07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0CDAD47-B1D9-41EE-800A-9630F0665333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0BC3780-FF01-4A34-A3D5-5D81E492D9FF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3B9085A2-A299-4276-9576-FD5C9A2A3B1E}"/>
              </a:ext>
            </a:extLst>
          </p:cNvPr>
          <p:cNvSpPr txBox="1"/>
          <p:nvPr/>
        </p:nvSpPr>
        <p:spPr>
          <a:xfrm>
            <a:off x="2225377" y="5174339"/>
            <a:ext cx="7741246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soul, like these sweet mornings of spring which I enjoy with my whole heart. A wonderful serenity has taken possession of my entire soul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3327C40-72AF-43F0-8360-F0991D1B9160}"/>
              </a:ext>
            </a:extLst>
          </p:cNvPr>
          <p:cNvCxnSpPr>
            <a:cxnSpLocks/>
          </p:cNvCxnSpPr>
          <p:nvPr/>
        </p:nvCxnSpPr>
        <p:spPr>
          <a:xfrm>
            <a:off x="5719763" y="4988838"/>
            <a:ext cx="752475" cy="0"/>
          </a:xfrm>
          <a:prstGeom prst="line">
            <a:avLst/>
          </a:prstGeom>
          <a:ln w="38100" cap="rnd">
            <a:solidFill>
              <a:srgbClr val="C55B5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4393765E-9D15-46A7-B94A-A7CE9A5F30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63" y="161830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987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66CA1D19-B19C-4D2D-983C-AB1CFBFF8FCF}"/>
              </a:ext>
            </a:extLst>
          </p:cNvPr>
          <p:cNvSpPr/>
          <p:nvPr/>
        </p:nvSpPr>
        <p:spPr>
          <a:xfrm>
            <a:off x="5662611" y="2278936"/>
            <a:ext cx="866775" cy="866775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BAAACD9-CAA8-4223-B440-8F3AD2DFB825}"/>
              </a:ext>
            </a:extLst>
          </p:cNvPr>
          <p:cNvGrpSpPr/>
          <p:nvPr/>
        </p:nvGrpSpPr>
        <p:grpSpPr>
          <a:xfrm>
            <a:off x="6881809" y="1734986"/>
            <a:ext cx="2810087" cy="813488"/>
            <a:chOff x="8090364" y="1694053"/>
            <a:chExt cx="2810087" cy="81348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966B42E-C4F1-4FB4-A317-CB070E98C486}"/>
                </a:ext>
              </a:extLst>
            </p:cNvPr>
            <p:cNvSpPr txBox="1"/>
            <p:nvPr/>
          </p:nvSpPr>
          <p:spPr>
            <a:xfrm>
              <a:off x="8332905" y="1986180"/>
              <a:ext cx="2567546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85C3F4F-81E3-46D4-9A38-D84351F5E0A2}"/>
                </a:ext>
              </a:extLst>
            </p:cNvPr>
            <p:cNvSpPr txBox="1"/>
            <p:nvPr/>
          </p:nvSpPr>
          <p:spPr>
            <a:xfrm>
              <a:off x="8332903" y="1694053"/>
              <a:ext cx="256754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F993581-367A-4585-9B87-2330E45C4165}"/>
                </a:ext>
              </a:extLst>
            </p:cNvPr>
            <p:cNvSpPr/>
            <p:nvPr/>
          </p:nvSpPr>
          <p:spPr>
            <a:xfrm>
              <a:off x="8090364" y="1744425"/>
              <a:ext cx="108000" cy="1080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FDE51BC-D526-4038-9C72-DCC7094F858A}"/>
              </a:ext>
            </a:extLst>
          </p:cNvPr>
          <p:cNvGrpSpPr/>
          <p:nvPr/>
        </p:nvGrpSpPr>
        <p:grpSpPr>
          <a:xfrm>
            <a:off x="8408121" y="3145710"/>
            <a:ext cx="2810087" cy="813488"/>
            <a:chOff x="8090364" y="1694053"/>
            <a:chExt cx="2810087" cy="813488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D8698CD-9F64-4CB0-919D-070C316ABC2B}"/>
                </a:ext>
              </a:extLst>
            </p:cNvPr>
            <p:cNvSpPr txBox="1"/>
            <p:nvPr/>
          </p:nvSpPr>
          <p:spPr>
            <a:xfrm>
              <a:off x="8332905" y="1986180"/>
              <a:ext cx="2567546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E759998-A722-4453-A6B0-B988E55E1B80}"/>
                </a:ext>
              </a:extLst>
            </p:cNvPr>
            <p:cNvSpPr txBox="1"/>
            <p:nvPr/>
          </p:nvSpPr>
          <p:spPr>
            <a:xfrm>
              <a:off x="8332903" y="1694053"/>
              <a:ext cx="256754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32A429E-16DB-4371-8B56-38185430EC7A}"/>
                </a:ext>
              </a:extLst>
            </p:cNvPr>
            <p:cNvSpPr/>
            <p:nvPr/>
          </p:nvSpPr>
          <p:spPr>
            <a:xfrm>
              <a:off x="8090364" y="1744425"/>
              <a:ext cx="108000" cy="1080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136FF3E-FB29-4C55-9623-574053CE4183}"/>
              </a:ext>
            </a:extLst>
          </p:cNvPr>
          <p:cNvGrpSpPr/>
          <p:nvPr/>
        </p:nvGrpSpPr>
        <p:grpSpPr>
          <a:xfrm>
            <a:off x="8020049" y="4507786"/>
            <a:ext cx="2810087" cy="813488"/>
            <a:chOff x="8090364" y="1694053"/>
            <a:chExt cx="2810087" cy="813488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3B1FECF-AC8D-4911-A66A-F7E07F257D58}"/>
                </a:ext>
              </a:extLst>
            </p:cNvPr>
            <p:cNvSpPr txBox="1"/>
            <p:nvPr/>
          </p:nvSpPr>
          <p:spPr>
            <a:xfrm>
              <a:off x="8332905" y="1986180"/>
              <a:ext cx="2567546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0F96C77-B41D-43DA-9AAF-FEA784F70A75}"/>
                </a:ext>
              </a:extLst>
            </p:cNvPr>
            <p:cNvSpPr txBox="1"/>
            <p:nvPr/>
          </p:nvSpPr>
          <p:spPr>
            <a:xfrm>
              <a:off x="8332903" y="1694053"/>
              <a:ext cx="256754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3F3A252-6801-43BD-87F0-B75EBD84D808}"/>
                </a:ext>
              </a:extLst>
            </p:cNvPr>
            <p:cNvSpPr/>
            <p:nvPr/>
          </p:nvSpPr>
          <p:spPr>
            <a:xfrm>
              <a:off x="8090364" y="1744425"/>
              <a:ext cx="108000" cy="1080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388B3AF-C88C-48EA-B481-8B78832B1C90}"/>
              </a:ext>
            </a:extLst>
          </p:cNvPr>
          <p:cNvGrpSpPr/>
          <p:nvPr/>
        </p:nvGrpSpPr>
        <p:grpSpPr>
          <a:xfrm>
            <a:off x="968772" y="3145710"/>
            <a:ext cx="2825286" cy="813488"/>
            <a:chOff x="1276350" y="1694053"/>
            <a:chExt cx="2825286" cy="81348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FA4E06B-E2F3-46D5-907A-28CD35E0093F}"/>
                </a:ext>
              </a:extLst>
            </p:cNvPr>
            <p:cNvSpPr txBox="1"/>
            <p:nvPr/>
          </p:nvSpPr>
          <p:spPr>
            <a:xfrm>
              <a:off x="1276352" y="1986180"/>
              <a:ext cx="2569719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0F83F78-C1BF-49C9-8F7B-6B521B38EF93}"/>
                </a:ext>
              </a:extLst>
            </p:cNvPr>
            <p:cNvSpPr txBox="1"/>
            <p:nvPr/>
          </p:nvSpPr>
          <p:spPr>
            <a:xfrm>
              <a:off x="1276350" y="1694053"/>
              <a:ext cx="2569721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AE0C8703-23B6-4942-850E-FB71EDEA2D56}"/>
                </a:ext>
              </a:extLst>
            </p:cNvPr>
            <p:cNvSpPr/>
            <p:nvPr/>
          </p:nvSpPr>
          <p:spPr>
            <a:xfrm>
              <a:off x="3995151" y="1744425"/>
              <a:ext cx="106485" cy="1080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6BB4062-C359-4CBC-AFC9-8946E27AC708}"/>
              </a:ext>
            </a:extLst>
          </p:cNvPr>
          <p:cNvGrpSpPr/>
          <p:nvPr/>
        </p:nvGrpSpPr>
        <p:grpSpPr>
          <a:xfrm>
            <a:off x="1346657" y="4507786"/>
            <a:ext cx="2825286" cy="813488"/>
            <a:chOff x="1276350" y="1694053"/>
            <a:chExt cx="2825286" cy="813488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59E77A9-DC28-48F0-9013-18883AB79F67}"/>
                </a:ext>
              </a:extLst>
            </p:cNvPr>
            <p:cNvSpPr txBox="1"/>
            <p:nvPr/>
          </p:nvSpPr>
          <p:spPr>
            <a:xfrm>
              <a:off x="1276352" y="1986180"/>
              <a:ext cx="2569719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4698E45-8643-43E5-8439-14E23E9FB79A}"/>
                </a:ext>
              </a:extLst>
            </p:cNvPr>
            <p:cNvSpPr txBox="1"/>
            <p:nvPr/>
          </p:nvSpPr>
          <p:spPr>
            <a:xfrm>
              <a:off x="1276350" y="1694053"/>
              <a:ext cx="2569721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E510A09-8BAC-4716-83B5-B59C3BB2484B}"/>
                </a:ext>
              </a:extLst>
            </p:cNvPr>
            <p:cNvSpPr/>
            <p:nvPr/>
          </p:nvSpPr>
          <p:spPr>
            <a:xfrm>
              <a:off x="3995151" y="1744425"/>
              <a:ext cx="106485" cy="108000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39B9AB0-C985-4ABC-BB93-D918155F1A45}"/>
              </a:ext>
            </a:extLst>
          </p:cNvPr>
          <p:cNvGrpSpPr/>
          <p:nvPr/>
        </p:nvGrpSpPr>
        <p:grpSpPr>
          <a:xfrm>
            <a:off x="4443407" y="2519260"/>
            <a:ext cx="3305177" cy="2855301"/>
            <a:chOff x="4443407" y="2519260"/>
            <a:chExt cx="3305177" cy="2855301"/>
          </a:xfrm>
        </p:grpSpPr>
        <p:sp>
          <p:nvSpPr>
            <p:cNvPr id="2" name="五边形 1">
              <a:extLst>
                <a:ext uri="{FF2B5EF4-FFF2-40B4-BE49-F238E27FC236}">
                  <a16:creationId xmlns:a16="http://schemas.microsoft.com/office/drawing/2014/main" id="{0479EC7A-3F22-42CC-861E-08EEDD011F8A}"/>
                </a:ext>
              </a:extLst>
            </p:cNvPr>
            <p:cNvSpPr/>
            <p:nvPr/>
          </p:nvSpPr>
          <p:spPr>
            <a:xfrm>
              <a:off x="4876799" y="2637031"/>
              <a:ext cx="2438402" cy="2322286"/>
            </a:xfrm>
            <a:prstGeom prst="pentagon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1F64D0B-F574-4BD9-80B4-541A55591B26}"/>
                </a:ext>
              </a:extLst>
            </p:cNvPr>
            <p:cNvSpPr/>
            <p:nvPr/>
          </p:nvSpPr>
          <p:spPr>
            <a:xfrm>
              <a:off x="6881809" y="3145710"/>
              <a:ext cx="866775" cy="866775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D6B67CF-D524-457B-8ED4-FF2566CB1967}"/>
                </a:ext>
              </a:extLst>
            </p:cNvPr>
            <p:cNvSpPr/>
            <p:nvPr/>
          </p:nvSpPr>
          <p:spPr>
            <a:xfrm>
              <a:off x="4443407" y="3145710"/>
              <a:ext cx="866775" cy="866775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7E04F1F-AB0E-4660-981F-002B110C8D8F}"/>
                </a:ext>
              </a:extLst>
            </p:cNvPr>
            <p:cNvSpPr/>
            <p:nvPr/>
          </p:nvSpPr>
          <p:spPr>
            <a:xfrm>
              <a:off x="4876795" y="4498262"/>
              <a:ext cx="866775" cy="866775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D80B31F-5C0A-4ED8-98B5-7A24911AD33C}"/>
                </a:ext>
              </a:extLst>
            </p:cNvPr>
            <p:cNvSpPr/>
            <p:nvPr/>
          </p:nvSpPr>
          <p:spPr>
            <a:xfrm>
              <a:off x="6448422" y="4507786"/>
              <a:ext cx="866775" cy="866775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9" name="图形 28" descr="菱形">
              <a:extLst>
                <a:ext uri="{FF2B5EF4-FFF2-40B4-BE49-F238E27FC236}">
                  <a16:creationId xmlns:a16="http://schemas.microsoft.com/office/drawing/2014/main" id="{3B1EDF71-D8BF-4A2A-AAD7-98AA73B63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02935" y="2519260"/>
              <a:ext cx="386125" cy="386125"/>
            </a:xfrm>
            <a:prstGeom prst="rect">
              <a:avLst/>
            </a:prstGeom>
          </p:spPr>
        </p:pic>
        <p:pic>
          <p:nvPicPr>
            <p:cNvPr id="30" name="图形 29" descr="评论心">
              <a:extLst>
                <a:ext uri="{FF2B5EF4-FFF2-40B4-BE49-F238E27FC236}">
                  <a16:creationId xmlns:a16="http://schemas.microsoft.com/office/drawing/2014/main" id="{CA354164-3B9B-4776-9003-D9CE3A09D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683735" y="3390485"/>
              <a:ext cx="386125" cy="386125"/>
            </a:xfrm>
            <a:prstGeom prst="rect">
              <a:avLst/>
            </a:prstGeom>
          </p:spPr>
        </p:pic>
        <p:pic>
          <p:nvPicPr>
            <p:cNvPr id="31" name="图形 30" descr="耳机">
              <a:extLst>
                <a:ext uri="{FF2B5EF4-FFF2-40B4-BE49-F238E27FC236}">
                  <a16:creationId xmlns:a16="http://schemas.microsoft.com/office/drawing/2014/main" id="{23C38190-8A21-4FB8-A376-B6BA4D7EF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95892" y="4692283"/>
              <a:ext cx="428579" cy="428579"/>
            </a:xfrm>
            <a:prstGeom prst="rect">
              <a:avLst/>
            </a:prstGeom>
          </p:spPr>
        </p:pic>
        <p:pic>
          <p:nvPicPr>
            <p:cNvPr id="32" name="图形 31" descr="王冠">
              <a:extLst>
                <a:ext uri="{FF2B5EF4-FFF2-40B4-BE49-F238E27FC236}">
                  <a16:creationId xmlns:a16="http://schemas.microsoft.com/office/drawing/2014/main" id="{96A3E6C3-111B-4903-AEC6-D1089847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7124348" y="3390485"/>
              <a:ext cx="386125" cy="386125"/>
            </a:xfrm>
            <a:prstGeom prst="rect">
              <a:avLst/>
            </a:prstGeom>
          </p:spPr>
        </p:pic>
        <p:pic>
          <p:nvPicPr>
            <p:cNvPr id="33" name="图形 32" descr="文档">
              <a:extLst>
                <a:ext uri="{FF2B5EF4-FFF2-40B4-BE49-F238E27FC236}">
                  <a16:creationId xmlns:a16="http://schemas.microsoft.com/office/drawing/2014/main" id="{B3942E92-A2F7-4ECA-B2E6-09A9732F8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695751" y="4739611"/>
              <a:ext cx="386125" cy="386125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9A5094F-8CB1-4715-9BB9-07727139EEBA}"/>
                </a:ext>
              </a:extLst>
            </p:cNvPr>
            <p:cNvSpPr txBox="1"/>
            <p:nvPr/>
          </p:nvSpPr>
          <p:spPr>
            <a:xfrm>
              <a:off x="5575823" y="3704718"/>
              <a:ext cx="104034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Please add</a:t>
              </a:r>
            </a:p>
            <a:p>
              <a:pPr algn="ctr"/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key</a:t>
              </a:r>
              <a:r>
                <a: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words here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5E6EF52-BFCF-485E-A33E-820A1846A96A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0C7DD1B-ACF0-4EF9-A7A9-C635B9F273D4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4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D9231F8-05B6-43F0-9B0B-D1FBE5E7B50F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未来发展规划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6BC601ED-8A3C-49B1-8717-68570703CC39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CDCBAF1-2067-44C3-8380-945D8D0E0B9F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D6CF369E-0330-4AD6-B479-AEEDE59CE60E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98B41EDA-0527-4898-97E6-947206C933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63" y="161830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050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9985F6D1-9734-4A2F-B7A5-FA10BB5EE119}"/>
              </a:ext>
            </a:extLst>
          </p:cNvPr>
          <p:cNvGrpSpPr/>
          <p:nvPr/>
        </p:nvGrpSpPr>
        <p:grpSpPr>
          <a:xfrm>
            <a:off x="7315200" y="1423899"/>
            <a:ext cx="3803565" cy="3803565"/>
            <a:chOff x="7315200" y="1423899"/>
            <a:chExt cx="3803565" cy="3803565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808D267C-360C-47C4-A866-84039E51A7E3}"/>
                </a:ext>
              </a:extLst>
            </p:cNvPr>
            <p:cNvSpPr/>
            <p:nvPr/>
          </p:nvSpPr>
          <p:spPr>
            <a:xfrm>
              <a:off x="7315200" y="1423899"/>
              <a:ext cx="3803565" cy="3803565"/>
            </a:xfrm>
            <a:prstGeom prst="ellipse">
              <a:avLst/>
            </a:pr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E02A10B-07DE-4EBF-A104-56EF7FF6A573}"/>
                </a:ext>
              </a:extLst>
            </p:cNvPr>
            <p:cNvSpPr txBox="1"/>
            <p:nvPr/>
          </p:nvSpPr>
          <p:spPr>
            <a:xfrm>
              <a:off x="8129585" y="2561112"/>
              <a:ext cx="2290764" cy="5198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F417283-4A59-4C68-927D-0DEA1D596910}"/>
                </a:ext>
              </a:extLst>
            </p:cNvPr>
            <p:cNvSpPr txBox="1"/>
            <p:nvPr/>
          </p:nvSpPr>
          <p:spPr>
            <a:xfrm>
              <a:off x="8129585" y="3348816"/>
              <a:ext cx="2290764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FACA8BF8-1803-4B15-A27D-9FC381C88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064357"/>
              </p:ext>
            </p:extLst>
          </p:nvPr>
        </p:nvGraphicFramePr>
        <p:xfrm>
          <a:off x="1073235" y="1434293"/>
          <a:ext cx="5419892" cy="404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68C83459-E859-470E-BEE8-198F57CF59F7}"/>
              </a:ext>
            </a:extLst>
          </p:cNvPr>
          <p:cNvSpPr txBox="1"/>
          <p:nvPr/>
        </p:nvSpPr>
        <p:spPr>
          <a:xfrm>
            <a:off x="1281306" y="5590563"/>
            <a:ext cx="5003751" cy="248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</a:t>
            </a:r>
            <a:endParaRPr lang="zh-CN" altLang="en-US" sz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03CF024-EAC2-4496-BB71-6BC353CAEEF1}"/>
              </a:ext>
            </a:extLst>
          </p:cNvPr>
          <p:cNvGrpSpPr/>
          <p:nvPr/>
        </p:nvGrpSpPr>
        <p:grpSpPr>
          <a:xfrm>
            <a:off x="7097039" y="4226090"/>
            <a:ext cx="1440699" cy="1440699"/>
            <a:chOff x="7097039" y="4226090"/>
            <a:chExt cx="1440699" cy="144069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5FBE6DA-7FD1-46DA-A13B-ACA6DAA5C846}"/>
                </a:ext>
              </a:extLst>
            </p:cNvPr>
            <p:cNvSpPr/>
            <p:nvPr/>
          </p:nvSpPr>
          <p:spPr>
            <a:xfrm>
              <a:off x="7097039" y="4226090"/>
              <a:ext cx="1440699" cy="1440699"/>
            </a:xfrm>
            <a:prstGeom prst="ellipse">
              <a:avLst/>
            </a:prstGeom>
            <a:solidFill>
              <a:srgbClr val="B0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98C763F-57EF-423F-B8A2-58B81DF75457}"/>
                </a:ext>
              </a:extLst>
            </p:cNvPr>
            <p:cNvSpPr txBox="1"/>
            <p:nvPr/>
          </p:nvSpPr>
          <p:spPr>
            <a:xfrm>
              <a:off x="7355723" y="4823328"/>
              <a:ext cx="92333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key words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3872AC8-0F95-4F93-B69C-94F9C185BF62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7B789E8-321D-4119-8374-37FBCF9BCF6B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4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26F63EB-66E4-4624-ABAB-744EB0737983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未来发展规划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16071AE-E9F0-4E2F-AB78-AFE8E368A0E6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9F73F952-1EEC-4A0A-BFE3-7A5EE6405EC5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02AA7F0-4666-43F2-81C0-7D4239C31808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C86F30C7-EBCD-47B6-BC89-C4D32BC0F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63" y="161830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3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E74737D1-18F7-4E91-97E5-EC0C549AC69F}"/>
              </a:ext>
            </a:extLst>
          </p:cNvPr>
          <p:cNvSpPr txBox="1"/>
          <p:nvPr/>
        </p:nvSpPr>
        <p:spPr>
          <a:xfrm>
            <a:off x="1787236" y="1963314"/>
            <a:ext cx="8617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Arial" panose="020B0604020202020204" pitchFamily="34" charset="0"/>
              </a:rPr>
              <a:t>工作总结</a:t>
            </a:r>
            <a:r>
              <a:rPr lang="en-US" altLang="zh-CN" sz="80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80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Arial" panose="020B0604020202020204" pitchFamily="34" charset="0"/>
              </a:rPr>
              <a:t>模板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F5AF9D8-4D86-458F-8FBB-BBCEB0498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1840"/>
            <a:ext cx="12192000" cy="356616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4EB775C5-5439-42B8-8D74-D6F9A862C1A1}"/>
              </a:ext>
            </a:extLst>
          </p:cNvPr>
          <p:cNvSpPr/>
          <p:nvPr/>
        </p:nvSpPr>
        <p:spPr>
          <a:xfrm>
            <a:off x="-479441" y="5193510"/>
            <a:ext cx="958881" cy="958881"/>
          </a:xfrm>
          <a:prstGeom prst="ellipse">
            <a:avLst/>
          </a:prstGeom>
          <a:gradFill flip="none" rotWithShape="1"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FCC3EE9-43C5-4C88-B589-34967DAED4E9}"/>
              </a:ext>
            </a:extLst>
          </p:cNvPr>
          <p:cNvSpPr txBox="1"/>
          <p:nvPr/>
        </p:nvSpPr>
        <p:spPr>
          <a:xfrm>
            <a:off x="3047337" y="1513345"/>
            <a:ext cx="609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工作计划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述职报告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工作汇报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部门计划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26BE3E1-774D-4DEE-877C-027986F18156}"/>
              </a:ext>
            </a:extLst>
          </p:cNvPr>
          <p:cNvSpPr txBox="1"/>
          <p:nvPr/>
        </p:nvSpPr>
        <p:spPr>
          <a:xfrm>
            <a:off x="1911927" y="3286753"/>
            <a:ext cx="8368146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A wonderful serenity has taken possession of my entire soul, like these sweet mornings of spring which I enjoy with my whole heart. A wonderful serenity has taken possession of my entire soul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E8B828E-8B85-481C-BC05-D497320BAB9A}"/>
              </a:ext>
            </a:extLst>
          </p:cNvPr>
          <p:cNvSpPr txBox="1"/>
          <p:nvPr/>
        </p:nvSpPr>
        <p:spPr>
          <a:xfrm>
            <a:off x="1029979" y="549958"/>
            <a:ext cx="24591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9F528AC-630B-48C8-906A-EC2D75B0A031}"/>
              </a:ext>
            </a:extLst>
          </p:cNvPr>
          <p:cNvSpPr/>
          <p:nvPr/>
        </p:nvSpPr>
        <p:spPr>
          <a:xfrm flipH="1">
            <a:off x="1224340" y="5745328"/>
            <a:ext cx="166548" cy="166548"/>
          </a:xfrm>
          <a:prstGeom prst="ellipse">
            <a:avLst/>
          </a:prstGeom>
          <a:solidFill>
            <a:srgbClr val="C55B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F3D8B19B-A729-4CB2-BFCE-734CEF120A25}"/>
              </a:ext>
            </a:extLst>
          </p:cNvPr>
          <p:cNvSpPr/>
          <p:nvPr/>
        </p:nvSpPr>
        <p:spPr>
          <a:xfrm flipH="1">
            <a:off x="1683604" y="5370859"/>
            <a:ext cx="242438" cy="242438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1A8A2B7-56A8-418A-B19C-50AAB1EC1EEA}"/>
              </a:ext>
            </a:extLst>
          </p:cNvPr>
          <p:cNvSpPr txBox="1"/>
          <p:nvPr/>
        </p:nvSpPr>
        <p:spPr bwMode="auto">
          <a:xfrm>
            <a:off x="4041381" y="4193496"/>
            <a:ext cx="1800000" cy="323165"/>
          </a:xfrm>
          <a:prstGeom prst="rect">
            <a:avLst/>
          </a:prstGeom>
          <a:noFill/>
          <a:ln>
            <a:solidFill>
              <a:srgbClr val="B04444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XXX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DC30221-CFEA-4EBF-9305-4AD84FC1003D}"/>
              </a:ext>
            </a:extLst>
          </p:cNvPr>
          <p:cNvSpPr txBox="1"/>
          <p:nvPr/>
        </p:nvSpPr>
        <p:spPr bwMode="auto">
          <a:xfrm>
            <a:off x="6350618" y="4193496"/>
            <a:ext cx="2038007" cy="323165"/>
          </a:xfrm>
          <a:prstGeom prst="rect">
            <a:avLst/>
          </a:prstGeom>
          <a:noFill/>
          <a:ln>
            <a:solidFill>
              <a:srgbClr val="B04444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20XX.XX.XX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3450387-D36A-44C0-B151-C0E6230CC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63" y="161830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415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31" grpId="0"/>
      <p:bldP spid="26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>
            <a:extLst>
              <a:ext uri="{FF2B5EF4-FFF2-40B4-BE49-F238E27FC236}">
                <a16:creationId xmlns:a16="http://schemas.microsoft.com/office/drawing/2014/main" id="{2ADF240C-4D5F-47F1-8C1E-E5F21668D1F1}"/>
              </a:ext>
            </a:extLst>
          </p:cNvPr>
          <p:cNvSpPr/>
          <p:nvPr/>
        </p:nvSpPr>
        <p:spPr>
          <a:xfrm>
            <a:off x="8479876" y="1160167"/>
            <a:ext cx="1820406" cy="1820406"/>
          </a:xfrm>
          <a:prstGeom prst="ellipse">
            <a:avLst/>
          </a:prstGeom>
          <a:gradFill flip="none" rotWithShape="1">
            <a:gsLst>
              <a:gs pos="0">
                <a:srgbClr val="B04444"/>
              </a:gs>
              <a:gs pos="100000">
                <a:srgbClr val="C55B5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364C6A2-F9F9-426F-B3FC-E51469F7A96B}"/>
              </a:ext>
            </a:extLst>
          </p:cNvPr>
          <p:cNvSpPr txBox="1"/>
          <p:nvPr/>
        </p:nvSpPr>
        <p:spPr>
          <a:xfrm>
            <a:off x="4802561" y="163880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60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工作情况简介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94E6207-3FF6-439A-AAC7-75557499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1840"/>
            <a:ext cx="12192000" cy="3566160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D391FC3D-033E-4A1D-B8DE-E5C6044B7B67}"/>
              </a:ext>
            </a:extLst>
          </p:cNvPr>
          <p:cNvSpPr/>
          <p:nvPr/>
        </p:nvSpPr>
        <p:spPr>
          <a:xfrm>
            <a:off x="-479441" y="5193510"/>
            <a:ext cx="958881" cy="958881"/>
          </a:xfrm>
          <a:prstGeom prst="ellipse">
            <a:avLst/>
          </a:prstGeom>
          <a:gradFill flip="none" rotWithShape="1"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2343E87-FA28-44BF-BD21-33CF5A463E86}"/>
              </a:ext>
            </a:extLst>
          </p:cNvPr>
          <p:cNvSpPr/>
          <p:nvPr/>
        </p:nvSpPr>
        <p:spPr>
          <a:xfrm flipH="1">
            <a:off x="1224340" y="5745328"/>
            <a:ext cx="166548" cy="166548"/>
          </a:xfrm>
          <a:prstGeom prst="ellipse">
            <a:avLst/>
          </a:prstGeom>
          <a:solidFill>
            <a:srgbClr val="C55B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B54E10E-0991-4428-8AC3-CD4418E8A4B6}"/>
              </a:ext>
            </a:extLst>
          </p:cNvPr>
          <p:cNvSpPr/>
          <p:nvPr/>
        </p:nvSpPr>
        <p:spPr>
          <a:xfrm flipH="1">
            <a:off x="1683604" y="5370859"/>
            <a:ext cx="242438" cy="242438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CF625F6-21E5-49D3-9BF3-A2A44FC939F9}"/>
              </a:ext>
            </a:extLst>
          </p:cNvPr>
          <p:cNvGrpSpPr/>
          <p:nvPr/>
        </p:nvGrpSpPr>
        <p:grpSpPr>
          <a:xfrm flipH="1">
            <a:off x="2320481" y="2616556"/>
            <a:ext cx="7551038" cy="105497"/>
            <a:chOff x="2101845" y="3387257"/>
            <a:chExt cx="7551038" cy="105497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D9D08EBA-45CF-48F1-9F8E-F58B5FDC140B}"/>
                </a:ext>
              </a:extLst>
            </p:cNvPr>
            <p:cNvCxnSpPr>
              <a:cxnSpLocks/>
            </p:cNvCxnSpPr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72127F4-0276-4F8F-935F-FBDD32E8F999}"/>
                </a:ext>
              </a:extLst>
            </p:cNvPr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308EF2B9-F5D8-4504-9042-2226BB74972B}"/>
              </a:ext>
            </a:extLst>
          </p:cNvPr>
          <p:cNvSpPr txBox="1"/>
          <p:nvPr/>
        </p:nvSpPr>
        <p:spPr>
          <a:xfrm>
            <a:off x="2454051" y="1873061"/>
            <a:ext cx="21387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PART</a:t>
            </a:r>
            <a:r>
              <a:rPr kumimoji="1" lang="zh-CN" altLang="en-US" sz="36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 </a:t>
            </a:r>
            <a:r>
              <a:rPr kumimoji="1" lang="en-US" altLang="zh-CN" sz="44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01.</a:t>
            </a:r>
            <a:endParaRPr kumimoji="1" lang="zh-CN" altLang="en-US" sz="3600" b="1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字魂54号-贤黑" panose="00000500000000000000" pitchFamily="2" charset="-122"/>
              <a:ea typeface="字魂54号-贤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299093D-03BF-4244-97DD-21118BD66980}"/>
              </a:ext>
            </a:extLst>
          </p:cNvPr>
          <p:cNvSpPr txBox="1"/>
          <p:nvPr/>
        </p:nvSpPr>
        <p:spPr>
          <a:xfrm>
            <a:off x="3403793" y="2794210"/>
            <a:ext cx="6200082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Enter the relevant content you need here. thank you for downloading our ppt template file.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27CFD00E-4F28-4D31-A4DA-876A57519F8E}"/>
              </a:ext>
            </a:extLst>
          </p:cNvPr>
          <p:cNvSpPr/>
          <p:nvPr/>
        </p:nvSpPr>
        <p:spPr>
          <a:xfrm flipH="1">
            <a:off x="8020612" y="1102150"/>
            <a:ext cx="166548" cy="166548"/>
          </a:xfrm>
          <a:prstGeom prst="ellipse">
            <a:avLst/>
          </a:prstGeom>
          <a:solidFill>
            <a:srgbClr val="C55B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22A07D8-1C4E-4CAB-9517-CFD5B34C0176}"/>
              </a:ext>
            </a:extLst>
          </p:cNvPr>
          <p:cNvSpPr/>
          <p:nvPr/>
        </p:nvSpPr>
        <p:spPr>
          <a:xfrm flipH="1">
            <a:off x="8479876" y="727681"/>
            <a:ext cx="242438" cy="242438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368C6B2-27DC-496F-9150-7B147A9EA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3" y="116592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709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原创设计师QQ598969553          _3">
            <a:extLst>
              <a:ext uri="{FF2B5EF4-FFF2-40B4-BE49-F238E27FC236}">
                <a16:creationId xmlns:a16="http://schemas.microsoft.com/office/drawing/2014/main" id="{224B57B1-3022-493B-A29E-45B1B92A0064}"/>
              </a:ext>
            </a:extLst>
          </p:cNvPr>
          <p:cNvGrpSpPr/>
          <p:nvPr/>
        </p:nvGrpSpPr>
        <p:grpSpPr bwMode="auto">
          <a:xfrm>
            <a:off x="4994822" y="2279847"/>
            <a:ext cx="2202356" cy="3577157"/>
            <a:chOff x="2372" y="845"/>
            <a:chExt cx="1015" cy="1972"/>
          </a:xfrm>
        </p:grpSpPr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A7A9C745-D4E7-4B84-929F-313267324A9F}"/>
                </a:ext>
              </a:extLst>
            </p:cNvPr>
            <p:cNvSpPr/>
            <p:nvPr/>
          </p:nvSpPr>
          <p:spPr bwMode="auto">
            <a:xfrm>
              <a:off x="2372" y="1281"/>
              <a:ext cx="223" cy="462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5BED3780-0542-4E39-9B98-8F68B18BA974}"/>
                </a:ext>
              </a:extLst>
            </p:cNvPr>
            <p:cNvSpPr/>
            <p:nvPr/>
          </p:nvSpPr>
          <p:spPr bwMode="auto">
            <a:xfrm>
              <a:off x="2635" y="845"/>
              <a:ext cx="224" cy="898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49">
              <a:extLst>
                <a:ext uri="{FF2B5EF4-FFF2-40B4-BE49-F238E27FC236}">
                  <a16:creationId xmlns:a16="http://schemas.microsoft.com/office/drawing/2014/main" id="{B285A525-E601-4355-A36D-CE8D2CD28E4C}"/>
                </a:ext>
              </a:extLst>
            </p:cNvPr>
            <p:cNvSpPr/>
            <p:nvPr/>
          </p:nvSpPr>
          <p:spPr bwMode="auto">
            <a:xfrm>
              <a:off x="2899" y="845"/>
              <a:ext cx="224" cy="898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50">
              <a:extLst>
                <a:ext uri="{FF2B5EF4-FFF2-40B4-BE49-F238E27FC236}">
                  <a16:creationId xmlns:a16="http://schemas.microsoft.com/office/drawing/2014/main" id="{76FB3AFB-F41A-48A3-AFA6-ADA757E7E245}"/>
                </a:ext>
              </a:extLst>
            </p:cNvPr>
            <p:cNvSpPr/>
            <p:nvPr/>
          </p:nvSpPr>
          <p:spPr bwMode="auto">
            <a:xfrm>
              <a:off x="3163" y="1281"/>
              <a:ext cx="224" cy="462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6071D516-D165-4278-890E-3D93D77E4B72}"/>
                </a:ext>
              </a:extLst>
            </p:cNvPr>
            <p:cNvSpPr/>
            <p:nvPr/>
          </p:nvSpPr>
          <p:spPr bwMode="auto">
            <a:xfrm>
              <a:off x="2619" y="2036"/>
              <a:ext cx="131" cy="392"/>
            </a:xfrm>
            <a:custGeom>
              <a:avLst/>
              <a:gdLst>
                <a:gd name="T0" fmla="*/ 131 w 131"/>
                <a:gd name="T1" fmla="*/ 462 h 526"/>
                <a:gd name="T2" fmla="*/ 66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E3BD3C9B-47EA-4036-8D82-779BCE251547}"/>
                </a:ext>
              </a:extLst>
            </p:cNvPr>
            <p:cNvSpPr/>
            <p:nvPr/>
          </p:nvSpPr>
          <p:spPr bwMode="auto">
            <a:xfrm>
              <a:off x="2750" y="2036"/>
              <a:ext cx="129" cy="392"/>
            </a:xfrm>
            <a:custGeom>
              <a:avLst/>
              <a:gdLst>
                <a:gd name="T0" fmla="*/ 129 w 129"/>
                <a:gd name="T1" fmla="*/ 462 h 526"/>
                <a:gd name="T2" fmla="*/ 64 w 129"/>
                <a:gd name="T3" fmla="*/ 526 h 526"/>
                <a:gd name="T4" fmla="*/ 0 w 129"/>
                <a:gd name="T5" fmla="*/ 462 h 526"/>
                <a:gd name="T6" fmla="*/ 0 w 129"/>
                <a:gd name="T7" fmla="*/ 0 h 526"/>
                <a:gd name="T8" fmla="*/ 129 w 129"/>
                <a:gd name="T9" fmla="*/ 0 h 526"/>
                <a:gd name="T10" fmla="*/ 129 w 129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26">
                  <a:moveTo>
                    <a:pt x="129" y="462"/>
                  </a:moveTo>
                  <a:lnTo>
                    <a:pt x="64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4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82EFF152-FF7D-4E84-A194-8A26A1C668C6}"/>
                </a:ext>
              </a:extLst>
            </p:cNvPr>
            <p:cNvSpPr/>
            <p:nvPr/>
          </p:nvSpPr>
          <p:spPr bwMode="auto">
            <a:xfrm>
              <a:off x="2879" y="2036"/>
              <a:ext cx="130" cy="392"/>
            </a:xfrm>
            <a:custGeom>
              <a:avLst/>
              <a:gdLst>
                <a:gd name="T0" fmla="*/ 130 w 130"/>
                <a:gd name="T1" fmla="*/ 462 h 526"/>
                <a:gd name="T2" fmla="*/ 66 w 130"/>
                <a:gd name="T3" fmla="*/ 526 h 526"/>
                <a:gd name="T4" fmla="*/ 0 w 130"/>
                <a:gd name="T5" fmla="*/ 462 h 526"/>
                <a:gd name="T6" fmla="*/ 0 w 130"/>
                <a:gd name="T7" fmla="*/ 0 h 526"/>
                <a:gd name="T8" fmla="*/ 130 w 130"/>
                <a:gd name="T9" fmla="*/ 0 h 526"/>
                <a:gd name="T10" fmla="*/ 130 w 130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26">
                  <a:moveTo>
                    <a:pt x="130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4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328A9923-EF45-45AF-A2D2-96F106437271}"/>
                </a:ext>
              </a:extLst>
            </p:cNvPr>
            <p:cNvSpPr/>
            <p:nvPr/>
          </p:nvSpPr>
          <p:spPr bwMode="auto">
            <a:xfrm>
              <a:off x="3009" y="2036"/>
              <a:ext cx="131" cy="392"/>
            </a:xfrm>
            <a:custGeom>
              <a:avLst/>
              <a:gdLst>
                <a:gd name="T0" fmla="*/ 131 w 131"/>
                <a:gd name="T1" fmla="*/ 462 h 526"/>
                <a:gd name="T2" fmla="*/ 65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5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54C911E0-8E62-4397-896B-123C2E0EEDFB}"/>
                </a:ext>
              </a:extLst>
            </p:cNvPr>
            <p:cNvSpPr/>
            <p:nvPr/>
          </p:nvSpPr>
          <p:spPr bwMode="auto">
            <a:xfrm>
              <a:off x="2372" y="1741"/>
              <a:ext cx="378" cy="297"/>
            </a:xfrm>
            <a:custGeom>
              <a:avLst/>
              <a:gdLst>
                <a:gd name="T0" fmla="*/ 378 w 378"/>
                <a:gd name="T1" fmla="*/ 297 h 297"/>
                <a:gd name="T2" fmla="*/ 247 w 378"/>
                <a:gd name="T3" fmla="*/ 297 h 297"/>
                <a:gd name="T4" fmla="*/ 0 w 378"/>
                <a:gd name="T5" fmla="*/ 0 h 297"/>
                <a:gd name="T6" fmla="*/ 223 w 378"/>
                <a:gd name="T7" fmla="*/ 0 h 297"/>
                <a:gd name="T8" fmla="*/ 378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378" y="297"/>
                  </a:moveTo>
                  <a:lnTo>
                    <a:pt x="247" y="297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378" y="297"/>
                  </a:lnTo>
                  <a:close/>
                </a:path>
              </a:pathLst>
            </a:custGeom>
            <a:solidFill>
              <a:srgbClr val="B0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56">
              <a:extLst>
                <a:ext uri="{FF2B5EF4-FFF2-40B4-BE49-F238E27FC236}">
                  <a16:creationId xmlns:a16="http://schemas.microsoft.com/office/drawing/2014/main" id="{3A2DC4D4-0B55-4E4D-8641-95DB878B66A5}"/>
                </a:ext>
              </a:extLst>
            </p:cNvPr>
            <p:cNvSpPr/>
            <p:nvPr/>
          </p:nvSpPr>
          <p:spPr bwMode="auto">
            <a:xfrm>
              <a:off x="2635" y="1741"/>
              <a:ext cx="244" cy="297"/>
            </a:xfrm>
            <a:custGeom>
              <a:avLst/>
              <a:gdLst>
                <a:gd name="T0" fmla="*/ 244 w 244"/>
                <a:gd name="T1" fmla="*/ 297 h 297"/>
                <a:gd name="T2" fmla="*/ 115 w 244"/>
                <a:gd name="T3" fmla="*/ 297 h 297"/>
                <a:gd name="T4" fmla="*/ 0 w 244"/>
                <a:gd name="T5" fmla="*/ 0 h 297"/>
                <a:gd name="T6" fmla="*/ 224 w 244"/>
                <a:gd name="T7" fmla="*/ 0 h 297"/>
                <a:gd name="T8" fmla="*/ 244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244" y="297"/>
                  </a:moveTo>
                  <a:lnTo>
                    <a:pt x="115" y="297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44" y="297"/>
                  </a:lnTo>
                  <a:close/>
                </a:path>
              </a:pathLst>
            </a:custGeom>
            <a:solidFill>
              <a:srgbClr val="B0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57">
              <a:extLst>
                <a:ext uri="{FF2B5EF4-FFF2-40B4-BE49-F238E27FC236}">
                  <a16:creationId xmlns:a16="http://schemas.microsoft.com/office/drawing/2014/main" id="{B349381F-CE00-4438-8E04-21F96524EEF1}"/>
                </a:ext>
              </a:extLst>
            </p:cNvPr>
            <p:cNvSpPr/>
            <p:nvPr/>
          </p:nvSpPr>
          <p:spPr bwMode="auto">
            <a:xfrm>
              <a:off x="2879" y="1741"/>
              <a:ext cx="244" cy="297"/>
            </a:xfrm>
            <a:custGeom>
              <a:avLst/>
              <a:gdLst>
                <a:gd name="T0" fmla="*/ 130 w 244"/>
                <a:gd name="T1" fmla="*/ 297 h 297"/>
                <a:gd name="T2" fmla="*/ 0 w 244"/>
                <a:gd name="T3" fmla="*/ 297 h 297"/>
                <a:gd name="T4" fmla="*/ 20 w 244"/>
                <a:gd name="T5" fmla="*/ 0 h 297"/>
                <a:gd name="T6" fmla="*/ 244 w 244"/>
                <a:gd name="T7" fmla="*/ 0 h 297"/>
                <a:gd name="T8" fmla="*/ 130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130" y="297"/>
                  </a:moveTo>
                  <a:lnTo>
                    <a:pt x="0" y="297"/>
                  </a:lnTo>
                  <a:lnTo>
                    <a:pt x="20" y="0"/>
                  </a:lnTo>
                  <a:lnTo>
                    <a:pt x="244" y="0"/>
                  </a:lnTo>
                  <a:lnTo>
                    <a:pt x="130" y="297"/>
                  </a:lnTo>
                  <a:close/>
                </a:path>
              </a:pathLst>
            </a:custGeom>
            <a:solidFill>
              <a:srgbClr val="B0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58">
              <a:extLst>
                <a:ext uri="{FF2B5EF4-FFF2-40B4-BE49-F238E27FC236}">
                  <a16:creationId xmlns:a16="http://schemas.microsoft.com/office/drawing/2014/main" id="{B3794894-A52B-40FF-ACDF-4386B4B6566E}"/>
                </a:ext>
              </a:extLst>
            </p:cNvPr>
            <p:cNvSpPr/>
            <p:nvPr/>
          </p:nvSpPr>
          <p:spPr bwMode="auto">
            <a:xfrm>
              <a:off x="3009" y="1741"/>
              <a:ext cx="378" cy="297"/>
            </a:xfrm>
            <a:custGeom>
              <a:avLst/>
              <a:gdLst>
                <a:gd name="T0" fmla="*/ 131 w 378"/>
                <a:gd name="T1" fmla="*/ 297 h 297"/>
                <a:gd name="T2" fmla="*/ 0 w 378"/>
                <a:gd name="T3" fmla="*/ 297 h 297"/>
                <a:gd name="T4" fmla="*/ 154 w 378"/>
                <a:gd name="T5" fmla="*/ 0 h 297"/>
                <a:gd name="T6" fmla="*/ 378 w 378"/>
                <a:gd name="T7" fmla="*/ 0 h 297"/>
                <a:gd name="T8" fmla="*/ 131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131" y="297"/>
                  </a:moveTo>
                  <a:lnTo>
                    <a:pt x="0" y="297"/>
                  </a:lnTo>
                  <a:lnTo>
                    <a:pt x="154" y="0"/>
                  </a:lnTo>
                  <a:lnTo>
                    <a:pt x="378" y="0"/>
                  </a:lnTo>
                  <a:lnTo>
                    <a:pt x="131" y="297"/>
                  </a:lnTo>
                  <a:close/>
                </a:path>
              </a:pathLst>
            </a:custGeom>
            <a:solidFill>
              <a:srgbClr val="B0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08FFBBF7-02B6-4CF1-A0AE-03D120A6E995}"/>
                </a:ext>
              </a:extLst>
            </p:cNvPr>
            <p:cNvSpPr/>
            <p:nvPr/>
          </p:nvSpPr>
          <p:spPr bwMode="auto">
            <a:xfrm>
              <a:off x="2619" y="2380"/>
              <a:ext cx="521" cy="321"/>
            </a:xfrm>
            <a:custGeom>
              <a:avLst/>
              <a:gdLst>
                <a:gd name="T0" fmla="*/ 521 w 521"/>
                <a:gd name="T1" fmla="*/ 0 h 321"/>
                <a:gd name="T2" fmla="*/ 0 w 521"/>
                <a:gd name="T3" fmla="*/ 0 h 321"/>
                <a:gd name="T4" fmla="*/ 191 w 521"/>
                <a:gd name="T5" fmla="*/ 321 h 321"/>
                <a:gd name="T6" fmla="*/ 330 w 521"/>
                <a:gd name="T7" fmla="*/ 321 h 321"/>
                <a:gd name="T8" fmla="*/ 521 w 521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321">
                  <a:moveTo>
                    <a:pt x="521" y="0"/>
                  </a:moveTo>
                  <a:lnTo>
                    <a:pt x="0" y="0"/>
                  </a:lnTo>
                  <a:lnTo>
                    <a:pt x="191" y="321"/>
                  </a:lnTo>
                  <a:lnTo>
                    <a:pt x="330" y="32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A286F409-7B2D-4632-A8A1-46BED3D8D398}"/>
                </a:ext>
              </a:extLst>
            </p:cNvPr>
            <p:cNvSpPr/>
            <p:nvPr/>
          </p:nvSpPr>
          <p:spPr bwMode="auto">
            <a:xfrm>
              <a:off x="2809" y="2701"/>
              <a:ext cx="139" cy="116"/>
            </a:xfrm>
            <a:custGeom>
              <a:avLst/>
              <a:gdLst>
                <a:gd name="T0" fmla="*/ 139 w 139"/>
                <a:gd name="T1" fmla="*/ 0 h 116"/>
                <a:gd name="T2" fmla="*/ 0 w 139"/>
                <a:gd name="T3" fmla="*/ 0 h 116"/>
                <a:gd name="T4" fmla="*/ 69 w 139"/>
                <a:gd name="T5" fmla="*/ 116 h 116"/>
                <a:gd name="T6" fmla="*/ 139 w 139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6">
                  <a:moveTo>
                    <a:pt x="139" y="0"/>
                  </a:moveTo>
                  <a:lnTo>
                    <a:pt x="0" y="0"/>
                  </a:lnTo>
                  <a:lnTo>
                    <a:pt x="69" y="11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B0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F9EE4E2-E681-412C-9C59-F9650B977B15}"/>
              </a:ext>
            </a:extLst>
          </p:cNvPr>
          <p:cNvGrpSpPr/>
          <p:nvPr/>
        </p:nvGrpSpPr>
        <p:grpSpPr>
          <a:xfrm>
            <a:off x="7598440" y="2099339"/>
            <a:ext cx="3288635" cy="806497"/>
            <a:chOff x="7598440" y="1559009"/>
            <a:chExt cx="3288635" cy="806497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D0092A1-9B93-4C32-9CC8-7DD37C7A39CE}"/>
                </a:ext>
              </a:extLst>
            </p:cNvPr>
            <p:cNvSpPr txBox="1"/>
            <p:nvPr/>
          </p:nvSpPr>
          <p:spPr>
            <a:xfrm>
              <a:off x="7598440" y="1844145"/>
              <a:ext cx="3288635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CB1FD8B-30F8-48A7-A019-8E3E4A79F714}"/>
                </a:ext>
              </a:extLst>
            </p:cNvPr>
            <p:cNvSpPr txBox="1"/>
            <p:nvPr/>
          </p:nvSpPr>
          <p:spPr>
            <a:xfrm>
              <a:off x="7598440" y="1559009"/>
              <a:ext cx="328863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62937DD-879F-4816-BB2A-FB3BE2AA7066}"/>
              </a:ext>
            </a:extLst>
          </p:cNvPr>
          <p:cNvGrpSpPr/>
          <p:nvPr/>
        </p:nvGrpSpPr>
        <p:grpSpPr>
          <a:xfrm>
            <a:off x="7992140" y="3880913"/>
            <a:ext cx="3288635" cy="808264"/>
            <a:chOff x="7992140" y="3340583"/>
            <a:chExt cx="3288635" cy="808264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0480DE4-A342-4AF2-AE5E-245EBBAD3723}"/>
                </a:ext>
              </a:extLst>
            </p:cNvPr>
            <p:cNvSpPr txBox="1"/>
            <p:nvPr/>
          </p:nvSpPr>
          <p:spPr>
            <a:xfrm>
              <a:off x="7992140" y="3629025"/>
              <a:ext cx="3288635" cy="5198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84A533E-24F4-4F00-9A4A-5605B2C97413}"/>
                </a:ext>
              </a:extLst>
            </p:cNvPr>
            <p:cNvSpPr txBox="1"/>
            <p:nvPr/>
          </p:nvSpPr>
          <p:spPr>
            <a:xfrm>
              <a:off x="7992140" y="3340583"/>
              <a:ext cx="328863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0230ED9-0DC5-4129-A76A-3B3F3A513710}"/>
              </a:ext>
            </a:extLst>
          </p:cNvPr>
          <p:cNvGrpSpPr/>
          <p:nvPr/>
        </p:nvGrpSpPr>
        <p:grpSpPr>
          <a:xfrm>
            <a:off x="1302755" y="2099339"/>
            <a:ext cx="3288635" cy="809803"/>
            <a:chOff x="1302755" y="1559009"/>
            <a:chExt cx="3288635" cy="80980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068D743-6EF6-4769-A095-6497A5678808}"/>
                </a:ext>
              </a:extLst>
            </p:cNvPr>
            <p:cNvSpPr txBox="1"/>
            <p:nvPr/>
          </p:nvSpPr>
          <p:spPr>
            <a:xfrm>
              <a:off x="1302755" y="1847451"/>
              <a:ext cx="3288635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0027C91-7220-4C98-8D78-08C29773CF31}"/>
                </a:ext>
              </a:extLst>
            </p:cNvPr>
            <p:cNvSpPr txBox="1"/>
            <p:nvPr/>
          </p:nvSpPr>
          <p:spPr>
            <a:xfrm>
              <a:off x="1302756" y="1559009"/>
              <a:ext cx="328863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B523FF1-2C3F-4590-8A50-6C7BFCF53F06}"/>
              </a:ext>
            </a:extLst>
          </p:cNvPr>
          <p:cNvGrpSpPr/>
          <p:nvPr/>
        </p:nvGrpSpPr>
        <p:grpSpPr>
          <a:xfrm>
            <a:off x="942302" y="3880913"/>
            <a:ext cx="3288635" cy="809803"/>
            <a:chOff x="942302" y="3340583"/>
            <a:chExt cx="3288635" cy="809803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99EFDD6-FE8A-43F7-80B2-6D8D8A322534}"/>
                </a:ext>
              </a:extLst>
            </p:cNvPr>
            <p:cNvSpPr txBox="1"/>
            <p:nvPr/>
          </p:nvSpPr>
          <p:spPr>
            <a:xfrm>
              <a:off x="942302" y="3629025"/>
              <a:ext cx="3288635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7AC40BD-A5C1-4F5A-8801-71EB32924E80}"/>
                </a:ext>
              </a:extLst>
            </p:cNvPr>
            <p:cNvSpPr txBox="1"/>
            <p:nvPr/>
          </p:nvSpPr>
          <p:spPr>
            <a:xfrm>
              <a:off x="942303" y="3340583"/>
              <a:ext cx="328863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189A4F5-57FE-4EC6-83DF-86F245FD0A7C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7E2700B9-45A7-4D4B-9FA8-50C4FD485F91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1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940AB464-7CAA-498C-90D2-EBCAC7A78B6A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工作情况简介</a:t>
              </a: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935E63A-97C8-4C3A-9988-10A9A534DDF6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2C7CEB6-0BF8-4104-9EE8-D58398DAC596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DDCB5536-48FC-4DE8-9918-B537AF795CB8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194D74E-D63A-4DF6-ACA3-9BCAA4046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8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78D695D-77D2-473E-91A4-8646C13CF8E9}"/>
              </a:ext>
            </a:extLst>
          </p:cNvPr>
          <p:cNvGrpSpPr/>
          <p:nvPr/>
        </p:nvGrpSpPr>
        <p:grpSpPr>
          <a:xfrm>
            <a:off x="6526845" y="3012145"/>
            <a:ext cx="4753930" cy="2679481"/>
            <a:chOff x="6526845" y="3012145"/>
            <a:chExt cx="4753930" cy="2679481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BF1C08EA-9DDA-4766-BC34-7FEA86982412}"/>
                </a:ext>
              </a:extLst>
            </p:cNvPr>
            <p:cNvSpPr/>
            <p:nvPr/>
          </p:nvSpPr>
          <p:spPr>
            <a:xfrm>
              <a:off x="6526845" y="3919976"/>
              <a:ext cx="4753930" cy="1771650"/>
            </a:xfrm>
            <a:custGeom>
              <a:avLst/>
              <a:gdLst>
                <a:gd name="connsiteX0" fmla="*/ 1191098 w 4881724"/>
                <a:gd name="connsiteY0" fmla="*/ 0 h 1819275"/>
                <a:gd name="connsiteX1" fmla="*/ 4881724 w 4881724"/>
                <a:gd name="connsiteY1" fmla="*/ 0 h 1819275"/>
                <a:gd name="connsiteX2" fmla="*/ 4881724 w 4881724"/>
                <a:gd name="connsiteY2" fmla="*/ 1819275 h 1819275"/>
                <a:gd name="connsiteX3" fmla="*/ 0 w 4881724"/>
                <a:gd name="connsiteY3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1724" h="1819275">
                  <a:moveTo>
                    <a:pt x="1191098" y="0"/>
                  </a:moveTo>
                  <a:lnTo>
                    <a:pt x="4881724" y="0"/>
                  </a:lnTo>
                  <a:lnTo>
                    <a:pt x="4881724" y="1819275"/>
                  </a:lnTo>
                  <a:lnTo>
                    <a:pt x="0" y="1819275"/>
                  </a:lnTo>
                  <a:close/>
                </a:path>
              </a:pathLst>
            </a:cu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直角三角形 17">
              <a:extLst>
                <a:ext uri="{FF2B5EF4-FFF2-40B4-BE49-F238E27FC236}">
                  <a16:creationId xmlns:a16="http://schemas.microsoft.com/office/drawing/2014/main" id="{732ADB1B-2347-4CB7-8B0E-8A93571D1DD7}"/>
                </a:ext>
              </a:extLst>
            </p:cNvPr>
            <p:cNvSpPr/>
            <p:nvPr/>
          </p:nvSpPr>
          <p:spPr>
            <a:xfrm rot="16200000">
              <a:off x="10671915" y="3171745"/>
              <a:ext cx="768460" cy="449260"/>
            </a:xfrm>
            <a:prstGeom prst="rtTriangle">
              <a:avLst/>
            </a:prstGeom>
            <a:solidFill>
              <a:srgbClr val="C55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C52CAA9-21E1-45B2-BC36-981E95D7C85F}"/>
              </a:ext>
            </a:extLst>
          </p:cNvPr>
          <p:cNvSpPr txBox="1"/>
          <p:nvPr/>
        </p:nvSpPr>
        <p:spPr>
          <a:xfrm>
            <a:off x="7578725" y="4733645"/>
            <a:ext cx="3376611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wonderful serenity has taken possession of my entire soul, like these sweet mornings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形 13" descr="书架上的书籍">
            <a:extLst>
              <a:ext uri="{FF2B5EF4-FFF2-40B4-BE49-F238E27FC236}">
                <a16:creationId xmlns:a16="http://schemas.microsoft.com/office/drawing/2014/main" id="{FFDD167B-49CC-416A-B7E1-55C89A3C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8430" y="4167625"/>
            <a:ext cx="457200" cy="4572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ECE27C8-6DE2-4B53-BB67-859846A35F07}"/>
              </a:ext>
            </a:extLst>
          </p:cNvPr>
          <p:cNvSpPr txBox="1"/>
          <p:nvPr/>
        </p:nvSpPr>
        <p:spPr>
          <a:xfrm>
            <a:off x="911225" y="5070340"/>
            <a:ext cx="43178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请在此处添加图片说明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54185012-2502-4933-8458-570BA8DA51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9" b="19179"/>
          <a:stretch>
            <a:fillRect/>
          </a:stretch>
        </p:blipFill>
        <p:spPr>
          <a:xfrm>
            <a:off x="931862" y="1467058"/>
            <a:ext cx="8154988" cy="3351442"/>
          </a:xfr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EE90B93F-E0E0-4710-93AC-FD988B7638C0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1533471-3A2E-4B03-BA81-1CD9422533DE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1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2A713FE-8C0C-4005-A53A-52715582CCE4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工作情况简介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51746F4-58F2-4005-ADA2-6C3896F48F9C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47BDA53-BB63-4298-B76B-7040FDA2CC80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D97BAB3-002D-4D41-B2A5-C7DFC8F3FDC4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F88C497-4CAA-4DEA-A80D-7BC11C13B1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358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2222B7A-E907-494A-A933-1478737E0540}"/>
              </a:ext>
            </a:extLst>
          </p:cNvPr>
          <p:cNvGrpSpPr/>
          <p:nvPr/>
        </p:nvGrpSpPr>
        <p:grpSpPr>
          <a:xfrm>
            <a:off x="1373088" y="2857112"/>
            <a:ext cx="9445825" cy="934226"/>
            <a:chOff x="1145975" y="3177550"/>
            <a:chExt cx="9900050" cy="979150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85D6B4B2-F4DD-418E-BBF9-6FB6480AAC4B}"/>
                </a:ext>
              </a:extLst>
            </p:cNvPr>
            <p:cNvSpPr/>
            <p:nvPr/>
          </p:nvSpPr>
          <p:spPr>
            <a:xfrm>
              <a:off x="1145975" y="3177550"/>
              <a:ext cx="1995642" cy="979150"/>
            </a:xfrm>
            <a:custGeom>
              <a:avLst/>
              <a:gdLst>
                <a:gd name="connsiteX0" fmla="*/ 533400 w 2174281"/>
                <a:gd name="connsiteY0" fmla="*/ 0 h 1066800"/>
                <a:gd name="connsiteX1" fmla="*/ 1679811 w 2174281"/>
                <a:gd name="connsiteY1" fmla="*/ 0 h 1066800"/>
                <a:gd name="connsiteX2" fmla="*/ 2171294 w 2174281"/>
                <a:gd name="connsiteY2" fmla="*/ 325777 h 1066800"/>
                <a:gd name="connsiteX3" fmla="*/ 2174281 w 2174281"/>
                <a:gd name="connsiteY3" fmla="*/ 335400 h 1066800"/>
                <a:gd name="connsiteX4" fmla="*/ 1856072 w 2174281"/>
                <a:gd name="connsiteY4" fmla="*/ 335400 h 1066800"/>
                <a:gd name="connsiteX5" fmla="*/ 1847013 w 2174281"/>
                <a:gd name="connsiteY5" fmla="*/ 324420 h 1066800"/>
                <a:gd name="connsiteX6" fmla="*/ 1638034 w 2174281"/>
                <a:gd name="connsiteY6" fmla="*/ 237858 h 1066800"/>
                <a:gd name="connsiteX7" fmla="*/ 575177 w 2174281"/>
                <a:gd name="connsiteY7" fmla="*/ 237858 h 1066800"/>
                <a:gd name="connsiteX8" fmla="*/ 302860 w 2174281"/>
                <a:gd name="connsiteY8" fmla="*/ 418362 h 1066800"/>
                <a:gd name="connsiteX9" fmla="*/ 279635 w 2174281"/>
                <a:gd name="connsiteY9" fmla="*/ 533400 h 1066800"/>
                <a:gd name="connsiteX10" fmla="*/ 302860 w 2174281"/>
                <a:gd name="connsiteY10" fmla="*/ 648438 h 1066800"/>
                <a:gd name="connsiteX11" fmla="*/ 575177 w 2174281"/>
                <a:gd name="connsiteY11" fmla="*/ 828941 h 1066800"/>
                <a:gd name="connsiteX12" fmla="*/ 1638033 w 2174281"/>
                <a:gd name="connsiteY12" fmla="*/ 828942 h 1066800"/>
                <a:gd name="connsiteX13" fmla="*/ 1847012 w 2174281"/>
                <a:gd name="connsiteY13" fmla="*/ 742380 h 1066800"/>
                <a:gd name="connsiteX14" fmla="*/ 1856072 w 2174281"/>
                <a:gd name="connsiteY14" fmla="*/ 731400 h 1066800"/>
                <a:gd name="connsiteX15" fmla="*/ 2174281 w 2174281"/>
                <a:gd name="connsiteY15" fmla="*/ 731400 h 1066800"/>
                <a:gd name="connsiteX16" fmla="*/ 2171294 w 2174281"/>
                <a:gd name="connsiteY16" fmla="*/ 741023 h 1066800"/>
                <a:gd name="connsiteX17" fmla="*/ 1679811 w 2174281"/>
                <a:gd name="connsiteY17" fmla="*/ 1066800 h 1066800"/>
                <a:gd name="connsiteX18" fmla="*/ 533400 w 2174281"/>
                <a:gd name="connsiteY18" fmla="*/ 1066800 h 1066800"/>
                <a:gd name="connsiteX19" fmla="*/ 0 w 2174281"/>
                <a:gd name="connsiteY19" fmla="*/ 533400 h 1066800"/>
                <a:gd name="connsiteX20" fmla="*/ 533400 w 2174281"/>
                <a:gd name="connsiteY20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4281" h="1066800">
                  <a:moveTo>
                    <a:pt x="533400" y="0"/>
                  </a:moveTo>
                  <a:lnTo>
                    <a:pt x="1679811" y="0"/>
                  </a:lnTo>
                  <a:cubicBezTo>
                    <a:pt x="1900753" y="0"/>
                    <a:pt x="2090319" y="134332"/>
                    <a:pt x="2171294" y="325777"/>
                  </a:cubicBezTo>
                  <a:lnTo>
                    <a:pt x="2174281" y="335400"/>
                  </a:lnTo>
                  <a:lnTo>
                    <a:pt x="1856072" y="335400"/>
                  </a:lnTo>
                  <a:lnTo>
                    <a:pt x="1847013" y="324420"/>
                  </a:lnTo>
                  <a:cubicBezTo>
                    <a:pt x="1793531" y="270938"/>
                    <a:pt x="1719645" y="237858"/>
                    <a:pt x="1638034" y="237858"/>
                  </a:cubicBezTo>
                  <a:lnTo>
                    <a:pt x="575177" y="237858"/>
                  </a:lnTo>
                  <a:cubicBezTo>
                    <a:pt x="452759" y="237858"/>
                    <a:pt x="347726" y="312288"/>
                    <a:pt x="302860" y="418362"/>
                  </a:cubicBezTo>
                  <a:lnTo>
                    <a:pt x="279635" y="533400"/>
                  </a:lnTo>
                  <a:lnTo>
                    <a:pt x="302860" y="648438"/>
                  </a:lnTo>
                  <a:cubicBezTo>
                    <a:pt x="347726" y="754512"/>
                    <a:pt x="452759" y="828941"/>
                    <a:pt x="575177" y="828941"/>
                  </a:cubicBezTo>
                  <a:lnTo>
                    <a:pt x="1638033" y="828942"/>
                  </a:lnTo>
                  <a:cubicBezTo>
                    <a:pt x="1719644" y="828942"/>
                    <a:pt x="1793530" y="795862"/>
                    <a:pt x="1847012" y="742380"/>
                  </a:cubicBezTo>
                  <a:lnTo>
                    <a:pt x="1856072" y="731400"/>
                  </a:lnTo>
                  <a:lnTo>
                    <a:pt x="2174281" y="731400"/>
                  </a:lnTo>
                  <a:lnTo>
                    <a:pt x="2171294" y="741023"/>
                  </a:lnTo>
                  <a:cubicBezTo>
                    <a:pt x="2090319" y="932469"/>
                    <a:pt x="1900753" y="1066800"/>
                    <a:pt x="1679811" y="1066800"/>
                  </a:cubicBezTo>
                  <a:lnTo>
                    <a:pt x="533400" y="1066800"/>
                  </a:lnTo>
                  <a:cubicBezTo>
                    <a:pt x="238812" y="1066800"/>
                    <a:pt x="0" y="827989"/>
                    <a:pt x="0" y="533400"/>
                  </a:cubicBezTo>
                  <a:cubicBezTo>
                    <a:pt x="0" y="238812"/>
                    <a:pt x="238812" y="0"/>
                    <a:pt x="533400" y="0"/>
                  </a:cubicBezTo>
                  <a:close/>
                </a:path>
              </a:pathLst>
            </a:cu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369D3587-184E-4053-A82C-151490051255}"/>
                </a:ext>
              </a:extLst>
            </p:cNvPr>
            <p:cNvSpPr/>
            <p:nvPr/>
          </p:nvSpPr>
          <p:spPr>
            <a:xfrm>
              <a:off x="2481841" y="3542847"/>
              <a:ext cx="1982534" cy="248556"/>
            </a:xfrm>
            <a:prstGeom prst="roundRect">
              <a:avLst>
                <a:gd name="adj" fmla="val 50000"/>
              </a:avLst>
            </a:prstGeom>
            <a:solidFill>
              <a:srgbClr val="C55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2E862B9-34F0-4F2B-9BEF-C9BDF7F4628F}"/>
                </a:ext>
              </a:extLst>
            </p:cNvPr>
            <p:cNvSpPr/>
            <p:nvPr/>
          </p:nvSpPr>
          <p:spPr>
            <a:xfrm>
              <a:off x="3804599" y="3177550"/>
              <a:ext cx="1959910" cy="979150"/>
            </a:xfrm>
            <a:custGeom>
              <a:avLst/>
              <a:gdLst>
                <a:gd name="connsiteX0" fmla="*/ 0 w 2135351"/>
                <a:gd name="connsiteY0" fmla="*/ 731400 h 1066800"/>
                <a:gd name="connsiteX1" fmla="*/ 319207 w 2135351"/>
                <a:gd name="connsiteY1" fmla="*/ 731400 h 1066800"/>
                <a:gd name="connsiteX2" fmla="*/ 371007 w 2135351"/>
                <a:gd name="connsiteY2" fmla="*/ 778468 h 1066800"/>
                <a:gd name="connsiteX3" fmla="*/ 536247 w 2135351"/>
                <a:gd name="connsiteY3" fmla="*/ 828941 h 1066800"/>
                <a:gd name="connsiteX4" fmla="*/ 1599103 w 2135351"/>
                <a:gd name="connsiteY4" fmla="*/ 828942 h 1066800"/>
                <a:gd name="connsiteX5" fmla="*/ 1808083 w 2135351"/>
                <a:gd name="connsiteY5" fmla="*/ 742380 h 1066800"/>
                <a:gd name="connsiteX6" fmla="*/ 1817142 w 2135351"/>
                <a:gd name="connsiteY6" fmla="*/ 731400 h 1066800"/>
                <a:gd name="connsiteX7" fmla="*/ 2135351 w 2135351"/>
                <a:gd name="connsiteY7" fmla="*/ 731400 h 1066800"/>
                <a:gd name="connsiteX8" fmla="*/ 2132364 w 2135351"/>
                <a:gd name="connsiteY8" fmla="*/ 741023 h 1066800"/>
                <a:gd name="connsiteX9" fmla="*/ 1640881 w 2135351"/>
                <a:gd name="connsiteY9" fmla="*/ 1066800 h 1066800"/>
                <a:gd name="connsiteX10" fmla="*/ 494470 w 2135351"/>
                <a:gd name="connsiteY10" fmla="*/ 1066800 h 1066800"/>
                <a:gd name="connsiteX11" fmla="*/ 2988 w 2135351"/>
                <a:gd name="connsiteY11" fmla="*/ 741023 h 1066800"/>
                <a:gd name="connsiteX12" fmla="*/ 494470 w 2135351"/>
                <a:gd name="connsiteY12" fmla="*/ 0 h 1066800"/>
                <a:gd name="connsiteX13" fmla="*/ 1640881 w 2135351"/>
                <a:gd name="connsiteY13" fmla="*/ 0 h 1066800"/>
                <a:gd name="connsiteX14" fmla="*/ 2132364 w 2135351"/>
                <a:gd name="connsiteY14" fmla="*/ 325777 h 1066800"/>
                <a:gd name="connsiteX15" fmla="*/ 2135351 w 2135351"/>
                <a:gd name="connsiteY15" fmla="*/ 335400 h 1066800"/>
                <a:gd name="connsiteX16" fmla="*/ 1817143 w 2135351"/>
                <a:gd name="connsiteY16" fmla="*/ 335400 h 1066800"/>
                <a:gd name="connsiteX17" fmla="*/ 1808083 w 2135351"/>
                <a:gd name="connsiteY17" fmla="*/ 324420 h 1066800"/>
                <a:gd name="connsiteX18" fmla="*/ 1599104 w 2135351"/>
                <a:gd name="connsiteY18" fmla="*/ 237858 h 1066800"/>
                <a:gd name="connsiteX19" fmla="*/ 536247 w 2135351"/>
                <a:gd name="connsiteY19" fmla="*/ 237858 h 1066800"/>
                <a:gd name="connsiteX20" fmla="*/ 371007 w 2135351"/>
                <a:gd name="connsiteY20" fmla="*/ 288332 h 1066800"/>
                <a:gd name="connsiteX21" fmla="*/ 319207 w 2135351"/>
                <a:gd name="connsiteY21" fmla="*/ 335400 h 1066800"/>
                <a:gd name="connsiteX22" fmla="*/ 0 w 2135351"/>
                <a:gd name="connsiteY22" fmla="*/ 335400 h 1066800"/>
                <a:gd name="connsiteX23" fmla="*/ 2988 w 2135351"/>
                <a:gd name="connsiteY23" fmla="*/ 325777 h 1066800"/>
                <a:gd name="connsiteX24" fmla="*/ 494470 w 2135351"/>
                <a:gd name="connsiteY24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35351" h="1066800">
                  <a:moveTo>
                    <a:pt x="0" y="731400"/>
                  </a:moveTo>
                  <a:lnTo>
                    <a:pt x="319207" y="731400"/>
                  </a:lnTo>
                  <a:lnTo>
                    <a:pt x="371007" y="778468"/>
                  </a:lnTo>
                  <a:cubicBezTo>
                    <a:pt x="418175" y="810334"/>
                    <a:pt x="475038" y="828941"/>
                    <a:pt x="536247" y="828941"/>
                  </a:cubicBezTo>
                  <a:lnTo>
                    <a:pt x="1599103" y="828942"/>
                  </a:lnTo>
                  <a:cubicBezTo>
                    <a:pt x="1680715" y="828942"/>
                    <a:pt x="1754600" y="795862"/>
                    <a:pt x="1808083" y="742380"/>
                  </a:cubicBezTo>
                  <a:lnTo>
                    <a:pt x="1817142" y="731400"/>
                  </a:lnTo>
                  <a:lnTo>
                    <a:pt x="2135351" y="731400"/>
                  </a:lnTo>
                  <a:lnTo>
                    <a:pt x="2132364" y="741023"/>
                  </a:lnTo>
                  <a:cubicBezTo>
                    <a:pt x="2051389" y="932469"/>
                    <a:pt x="1861823" y="1066800"/>
                    <a:pt x="1640881" y="1066800"/>
                  </a:cubicBezTo>
                  <a:lnTo>
                    <a:pt x="494470" y="1066800"/>
                  </a:lnTo>
                  <a:cubicBezTo>
                    <a:pt x="273529" y="1066800"/>
                    <a:pt x="83962" y="932469"/>
                    <a:pt x="2988" y="741023"/>
                  </a:cubicBezTo>
                  <a:close/>
                  <a:moveTo>
                    <a:pt x="494470" y="0"/>
                  </a:moveTo>
                  <a:lnTo>
                    <a:pt x="1640881" y="0"/>
                  </a:lnTo>
                  <a:cubicBezTo>
                    <a:pt x="1861823" y="0"/>
                    <a:pt x="2051389" y="134332"/>
                    <a:pt x="2132364" y="325777"/>
                  </a:cubicBezTo>
                  <a:lnTo>
                    <a:pt x="2135351" y="335400"/>
                  </a:lnTo>
                  <a:lnTo>
                    <a:pt x="1817143" y="335400"/>
                  </a:lnTo>
                  <a:lnTo>
                    <a:pt x="1808083" y="324420"/>
                  </a:lnTo>
                  <a:cubicBezTo>
                    <a:pt x="1754601" y="270938"/>
                    <a:pt x="1680715" y="237858"/>
                    <a:pt x="1599104" y="237858"/>
                  </a:cubicBezTo>
                  <a:lnTo>
                    <a:pt x="536247" y="237858"/>
                  </a:lnTo>
                  <a:cubicBezTo>
                    <a:pt x="475038" y="237858"/>
                    <a:pt x="418175" y="256466"/>
                    <a:pt x="371007" y="288332"/>
                  </a:cubicBezTo>
                  <a:lnTo>
                    <a:pt x="319207" y="335400"/>
                  </a:lnTo>
                  <a:lnTo>
                    <a:pt x="0" y="335400"/>
                  </a:lnTo>
                  <a:lnTo>
                    <a:pt x="2988" y="325777"/>
                  </a:lnTo>
                  <a:cubicBezTo>
                    <a:pt x="83962" y="134332"/>
                    <a:pt x="273529" y="0"/>
                    <a:pt x="494470" y="0"/>
                  </a:cubicBezTo>
                  <a:close/>
                </a:path>
              </a:pathLst>
            </a:cu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4930194F-824D-4DAC-B6F1-B9BEBCF99BA7}"/>
                </a:ext>
              </a:extLst>
            </p:cNvPr>
            <p:cNvSpPr/>
            <p:nvPr/>
          </p:nvSpPr>
          <p:spPr>
            <a:xfrm>
              <a:off x="5104733" y="3542847"/>
              <a:ext cx="1982534" cy="248556"/>
            </a:xfrm>
            <a:prstGeom prst="roundRect">
              <a:avLst>
                <a:gd name="adj" fmla="val 50000"/>
              </a:avLst>
            </a:prstGeom>
            <a:solidFill>
              <a:srgbClr val="C55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45682C0-DDB5-4049-9CBE-2BC1691382E3}"/>
                </a:ext>
              </a:extLst>
            </p:cNvPr>
            <p:cNvSpPr/>
            <p:nvPr/>
          </p:nvSpPr>
          <p:spPr>
            <a:xfrm>
              <a:off x="6427491" y="3177550"/>
              <a:ext cx="1959910" cy="979150"/>
            </a:xfrm>
            <a:custGeom>
              <a:avLst/>
              <a:gdLst>
                <a:gd name="connsiteX0" fmla="*/ 0 w 2135351"/>
                <a:gd name="connsiteY0" fmla="*/ 731400 h 1066800"/>
                <a:gd name="connsiteX1" fmla="*/ 319207 w 2135351"/>
                <a:gd name="connsiteY1" fmla="*/ 731400 h 1066800"/>
                <a:gd name="connsiteX2" fmla="*/ 371007 w 2135351"/>
                <a:gd name="connsiteY2" fmla="*/ 778468 h 1066800"/>
                <a:gd name="connsiteX3" fmla="*/ 536247 w 2135351"/>
                <a:gd name="connsiteY3" fmla="*/ 828941 h 1066800"/>
                <a:gd name="connsiteX4" fmla="*/ 1599103 w 2135351"/>
                <a:gd name="connsiteY4" fmla="*/ 828942 h 1066800"/>
                <a:gd name="connsiteX5" fmla="*/ 1808083 w 2135351"/>
                <a:gd name="connsiteY5" fmla="*/ 742380 h 1066800"/>
                <a:gd name="connsiteX6" fmla="*/ 1817142 w 2135351"/>
                <a:gd name="connsiteY6" fmla="*/ 731400 h 1066800"/>
                <a:gd name="connsiteX7" fmla="*/ 2135351 w 2135351"/>
                <a:gd name="connsiteY7" fmla="*/ 731400 h 1066800"/>
                <a:gd name="connsiteX8" fmla="*/ 2132364 w 2135351"/>
                <a:gd name="connsiteY8" fmla="*/ 741023 h 1066800"/>
                <a:gd name="connsiteX9" fmla="*/ 1640881 w 2135351"/>
                <a:gd name="connsiteY9" fmla="*/ 1066800 h 1066800"/>
                <a:gd name="connsiteX10" fmla="*/ 494470 w 2135351"/>
                <a:gd name="connsiteY10" fmla="*/ 1066800 h 1066800"/>
                <a:gd name="connsiteX11" fmla="*/ 2988 w 2135351"/>
                <a:gd name="connsiteY11" fmla="*/ 741023 h 1066800"/>
                <a:gd name="connsiteX12" fmla="*/ 494470 w 2135351"/>
                <a:gd name="connsiteY12" fmla="*/ 0 h 1066800"/>
                <a:gd name="connsiteX13" fmla="*/ 1640881 w 2135351"/>
                <a:gd name="connsiteY13" fmla="*/ 0 h 1066800"/>
                <a:gd name="connsiteX14" fmla="*/ 2132364 w 2135351"/>
                <a:gd name="connsiteY14" fmla="*/ 325777 h 1066800"/>
                <a:gd name="connsiteX15" fmla="*/ 2135351 w 2135351"/>
                <a:gd name="connsiteY15" fmla="*/ 335400 h 1066800"/>
                <a:gd name="connsiteX16" fmla="*/ 1817143 w 2135351"/>
                <a:gd name="connsiteY16" fmla="*/ 335400 h 1066800"/>
                <a:gd name="connsiteX17" fmla="*/ 1808083 w 2135351"/>
                <a:gd name="connsiteY17" fmla="*/ 324420 h 1066800"/>
                <a:gd name="connsiteX18" fmla="*/ 1599104 w 2135351"/>
                <a:gd name="connsiteY18" fmla="*/ 237858 h 1066800"/>
                <a:gd name="connsiteX19" fmla="*/ 536247 w 2135351"/>
                <a:gd name="connsiteY19" fmla="*/ 237858 h 1066800"/>
                <a:gd name="connsiteX20" fmla="*/ 371007 w 2135351"/>
                <a:gd name="connsiteY20" fmla="*/ 288332 h 1066800"/>
                <a:gd name="connsiteX21" fmla="*/ 319207 w 2135351"/>
                <a:gd name="connsiteY21" fmla="*/ 335400 h 1066800"/>
                <a:gd name="connsiteX22" fmla="*/ 0 w 2135351"/>
                <a:gd name="connsiteY22" fmla="*/ 335400 h 1066800"/>
                <a:gd name="connsiteX23" fmla="*/ 2988 w 2135351"/>
                <a:gd name="connsiteY23" fmla="*/ 325777 h 1066800"/>
                <a:gd name="connsiteX24" fmla="*/ 494470 w 2135351"/>
                <a:gd name="connsiteY24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35351" h="1066800">
                  <a:moveTo>
                    <a:pt x="0" y="731400"/>
                  </a:moveTo>
                  <a:lnTo>
                    <a:pt x="319207" y="731400"/>
                  </a:lnTo>
                  <a:lnTo>
                    <a:pt x="371007" y="778468"/>
                  </a:lnTo>
                  <a:cubicBezTo>
                    <a:pt x="418175" y="810334"/>
                    <a:pt x="475038" y="828941"/>
                    <a:pt x="536247" y="828941"/>
                  </a:cubicBezTo>
                  <a:lnTo>
                    <a:pt x="1599103" y="828942"/>
                  </a:lnTo>
                  <a:cubicBezTo>
                    <a:pt x="1680715" y="828942"/>
                    <a:pt x="1754600" y="795862"/>
                    <a:pt x="1808083" y="742380"/>
                  </a:cubicBezTo>
                  <a:lnTo>
                    <a:pt x="1817142" y="731400"/>
                  </a:lnTo>
                  <a:lnTo>
                    <a:pt x="2135351" y="731400"/>
                  </a:lnTo>
                  <a:lnTo>
                    <a:pt x="2132364" y="741023"/>
                  </a:lnTo>
                  <a:cubicBezTo>
                    <a:pt x="2051389" y="932469"/>
                    <a:pt x="1861823" y="1066800"/>
                    <a:pt x="1640881" y="1066800"/>
                  </a:cubicBezTo>
                  <a:lnTo>
                    <a:pt x="494470" y="1066800"/>
                  </a:lnTo>
                  <a:cubicBezTo>
                    <a:pt x="273529" y="1066800"/>
                    <a:pt x="83962" y="932469"/>
                    <a:pt x="2988" y="741023"/>
                  </a:cubicBezTo>
                  <a:close/>
                  <a:moveTo>
                    <a:pt x="494470" y="0"/>
                  </a:moveTo>
                  <a:lnTo>
                    <a:pt x="1640881" y="0"/>
                  </a:lnTo>
                  <a:cubicBezTo>
                    <a:pt x="1861823" y="0"/>
                    <a:pt x="2051389" y="134332"/>
                    <a:pt x="2132364" y="325777"/>
                  </a:cubicBezTo>
                  <a:lnTo>
                    <a:pt x="2135351" y="335400"/>
                  </a:lnTo>
                  <a:lnTo>
                    <a:pt x="1817143" y="335400"/>
                  </a:lnTo>
                  <a:lnTo>
                    <a:pt x="1808083" y="324420"/>
                  </a:lnTo>
                  <a:cubicBezTo>
                    <a:pt x="1754601" y="270938"/>
                    <a:pt x="1680715" y="237858"/>
                    <a:pt x="1599104" y="237858"/>
                  </a:cubicBezTo>
                  <a:lnTo>
                    <a:pt x="536247" y="237858"/>
                  </a:lnTo>
                  <a:cubicBezTo>
                    <a:pt x="475038" y="237858"/>
                    <a:pt x="418175" y="256466"/>
                    <a:pt x="371007" y="288332"/>
                  </a:cubicBezTo>
                  <a:lnTo>
                    <a:pt x="319207" y="335400"/>
                  </a:lnTo>
                  <a:lnTo>
                    <a:pt x="0" y="335400"/>
                  </a:lnTo>
                  <a:lnTo>
                    <a:pt x="2988" y="325777"/>
                  </a:lnTo>
                  <a:cubicBezTo>
                    <a:pt x="83962" y="134332"/>
                    <a:pt x="273529" y="0"/>
                    <a:pt x="494470" y="0"/>
                  </a:cubicBezTo>
                  <a:close/>
                </a:path>
              </a:pathLst>
            </a:cu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532059D7-3924-4095-A3C3-17B2174365F4}"/>
                </a:ext>
              </a:extLst>
            </p:cNvPr>
            <p:cNvSpPr/>
            <p:nvPr/>
          </p:nvSpPr>
          <p:spPr>
            <a:xfrm flipH="1">
              <a:off x="9050383" y="3177550"/>
              <a:ext cx="1995642" cy="979150"/>
            </a:xfrm>
            <a:custGeom>
              <a:avLst/>
              <a:gdLst>
                <a:gd name="connsiteX0" fmla="*/ 533400 w 2174281"/>
                <a:gd name="connsiteY0" fmla="*/ 0 h 1066800"/>
                <a:gd name="connsiteX1" fmla="*/ 1679811 w 2174281"/>
                <a:gd name="connsiteY1" fmla="*/ 0 h 1066800"/>
                <a:gd name="connsiteX2" fmla="*/ 2171294 w 2174281"/>
                <a:gd name="connsiteY2" fmla="*/ 325777 h 1066800"/>
                <a:gd name="connsiteX3" fmla="*/ 2174281 w 2174281"/>
                <a:gd name="connsiteY3" fmla="*/ 335400 h 1066800"/>
                <a:gd name="connsiteX4" fmla="*/ 1856072 w 2174281"/>
                <a:gd name="connsiteY4" fmla="*/ 335400 h 1066800"/>
                <a:gd name="connsiteX5" fmla="*/ 1847013 w 2174281"/>
                <a:gd name="connsiteY5" fmla="*/ 324420 h 1066800"/>
                <a:gd name="connsiteX6" fmla="*/ 1638034 w 2174281"/>
                <a:gd name="connsiteY6" fmla="*/ 237858 h 1066800"/>
                <a:gd name="connsiteX7" fmla="*/ 575177 w 2174281"/>
                <a:gd name="connsiteY7" fmla="*/ 237858 h 1066800"/>
                <a:gd name="connsiteX8" fmla="*/ 302860 w 2174281"/>
                <a:gd name="connsiteY8" fmla="*/ 418362 h 1066800"/>
                <a:gd name="connsiteX9" fmla="*/ 279635 w 2174281"/>
                <a:gd name="connsiteY9" fmla="*/ 533400 h 1066800"/>
                <a:gd name="connsiteX10" fmla="*/ 302860 w 2174281"/>
                <a:gd name="connsiteY10" fmla="*/ 648438 h 1066800"/>
                <a:gd name="connsiteX11" fmla="*/ 575177 w 2174281"/>
                <a:gd name="connsiteY11" fmla="*/ 828941 h 1066800"/>
                <a:gd name="connsiteX12" fmla="*/ 1638033 w 2174281"/>
                <a:gd name="connsiteY12" fmla="*/ 828942 h 1066800"/>
                <a:gd name="connsiteX13" fmla="*/ 1847012 w 2174281"/>
                <a:gd name="connsiteY13" fmla="*/ 742380 h 1066800"/>
                <a:gd name="connsiteX14" fmla="*/ 1856072 w 2174281"/>
                <a:gd name="connsiteY14" fmla="*/ 731400 h 1066800"/>
                <a:gd name="connsiteX15" fmla="*/ 2174281 w 2174281"/>
                <a:gd name="connsiteY15" fmla="*/ 731400 h 1066800"/>
                <a:gd name="connsiteX16" fmla="*/ 2171294 w 2174281"/>
                <a:gd name="connsiteY16" fmla="*/ 741023 h 1066800"/>
                <a:gd name="connsiteX17" fmla="*/ 1679811 w 2174281"/>
                <a:gd name="connsiteY17" fmla="*/ 1066800 h 1066800"/>
                <a:gd name="connsiteX18" fmla="*/ 533400 w 2174281"/>
                <a:gd name="connsiteY18" fmla="*/ 1066800 h 1066800"/>
                <a:gd name="connsiteX19" fmla="*/ 0 w 2174281"/>
                <a:gd name="connsiteY19" fmla="*/ 533400 h 1066800"/>
                <a:gd name="connsiteX20" fmla="*/ 533400 w 2174281"/>
                <a:gd name="connsiteY20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4281" h="1066800">
                  <a:moveTo>
                    <a:pt x="533400" y="0"/>
                  </a:moveTo>
                  <a:lnTo>
                    <a:pt x="1679811" y="0"/>
                  </a:lnTo>
                  <a:cubicBezTo>
                    <a:pt x="1900753" y="0"/>
                    <a:pt x="2090319" y="134332"/>
                    <a:pt x="2171294" y="325777"/>
                  </a:cubicBezTo>
                  <a:lnTo>
                    <a:pt x="2174281" y="335400"/>
                  </a:lnTo>
                  <a:lnTo>
                    <a:pt x="1856072" y="335400"/>
                  </a:lnTo>
                  <a:lnTo>
                    <a:pt x="1847013" y="324420"/>
                  </a:lnTo>
                  <a:cubicBezTo>
                    <a:pt x="1793531" y="270938"/>
                    <a:pt x="1719645" y="237858"/>
                    <a:pt x="1638034" y="237858"/>
                  </a:cubicBezTo>
                  <a:lnTo>
                    <a:pt x="575177" y="237858"/>
                  </a:lnTo>
                  <a:cubicBezTo>
                    <a:pt x="452759" y="237858"/>
                    <a:pt x="347726" y="312288"/>
                    <a:pt x="302860" y="418362"/>
                  </a:cubicBezTo>
                  <a:lnTo>
                    <a:pt x="279635" y="533400"/>
                  </a:lnTo>
                  <a:lnTo>
                    <a:pt x="302860" y="648438"/>
                  </a:lnTo>
                  <a:cubicBezTo>
                    <a:pt x="347726" y="754512"/>
                    <a:pt x="452759" y="828941"/>
                    <a:pt x="575177" y="828941"/>
                  </a:cubicBezTo>
                  <a:lnTo>
                    <a:pt x="1638033" y="828942"/>
                  </a:lnTo>
                  <a:cubicBezTo>
                    <a:pt x="1719644" y="828942"/>
                    <a:pt x="1793530" y="795862"/>
                    <a:pt x="1847012" y="742380"/>
                  </a:cubicBezTo>
                  <a:lnTo>
                    <a:pt x="1856072" y="731400"/>
                  </a:lnTo>
                  <a:lnTo>
                    <a:pt x="2174281" y="731400"/>
                  </a:lnTo>
                  <a:lnTo>
                    <a:pt x="2171294" y="741023"/>
                  </a:lnTo>
                  <a:cubicBezTo>
                    <a:pt x="2090319" y="932469"/>
                    <a:pt x="1900753" y="1066800"/>
                    <a:pt x="1679811" y="1066800"/>
                  </a:cubicBezTo>
                  <a:lnTo>
                    <a:pt x="533400" y="1066800"/>
                  </a:lnTo>
                  <a:cubicBezTo>
                    <a:pt x="238812" y="1066800"/>
                    <a:pt x="0" y="827989"/>
                    <a:pt x="0" y="533400"/>
                  </a:cubicBezTo>
                  <a:cubicBezTo>
                    <a:pt x="0" y="238812"/>
                    <a:pt x="238812" y="0"/>
                    <a:pt x="533400" y="0"/>
                  </a:cubicBezTo>
                  <a:close/>
                </a:path>
              </a:pathLst>
            </a:cu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2B8E4EA0-C435-4E54-A9AB-92837FBC04D8}"/>
                </a:ext>
              </a:extLst>
            </p:cNvPr>
            <p:cNvSpPr/>
            <p:nvPr/>
          </p:nvSpPr>
          <p:spPr>
            <a:xfrm>
              <a:off x="7727625" y="3542847"/>
              <a:ext cx="1982534" cy="248556"/>
            </a:xfrm>
            <a:prstGeom prst="roundRect">
              <a:avLst>
                <a:gd name="adj" fmla="val 50000"/>
              </a:avLst>
            </a:prstGeom>
            <a:solidFill>
              <a:srgbClr val="C55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EDF87828-869E-4442-8810-1895022D6FBB}"/>
              </a:ext>
            </a:extLst>
          </p:cNvPr>
          <p:cNvSpPr/>
          <p:nvPr/>
        </p:nvSpPr>
        <p:spPr>
          <a:xfrm rot="10800000">
            <a:off x="2231211" y="3953068"/>
            <a:ext cx="187833" cy="161925"/>
          </a:xfrm>
          <a:prstGeom prst="triangl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A99958B-BEB8-478F-BEC0-96ACAAE423EA}"/>
              </a:ext>
            </a:extLst>
          </p:cNvPr>
          <p:cNvGrpSpPr/>
          <p:nvPr/>
        </p:nvGrpSpPr>
        <p:grpSpPr>
          <a:xfrm>
            <a:off x="1373087" y="4481954"/>
            <a:ext cx="1904080" cy="1120477"/>
            <a:chOff x="1373087" y="4462904"/>
            <a:chExt cx="1904080" cy="112047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7D08B40-A70F-4265-9C2A-430102F5720A}"/>
                </a:ext>
              </a:extLst>
            </p:cNvPr>
            <p:cNvSpPr txBox="1"/>
            <p:nvPr/>
          </p:nvSpPr>
          <p:spPr>
            <a:xfrm>
              <a:off x="1373087" y="4786560"/>
              <a:ext cx="1904080" cy="79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D38ADB8-2A1D-48B5-B128-03D6805A66BD}"/>
                </a:ext>
              </a:extLst>
            </p:cNvPr>
            <p:cNvSpPr txBox="1"/>
            <p:nvPr/>
          </p:nvSpPr>
          <p:spPr>
            <a:xfrm>
              <a:off x="1373087" y="4462904"/>
              <a:ext cx="190408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请添加小标题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41A6B58-5048-40AE-A0F9-96C3916E090C}"/>
              </a:ext>
            </a:extLst>
          </p:cNvPr>
          <p:cNvGrpSpPr/>
          <p:nvPr/>
        </p:nvGrpSpPr>
        <p:grpSpPr>
          <a:xfrm>
            <a:off x="2845878" y="1429022"/>
            <a:ext cx="6500243" cy="813488"/>
            <a:chOff x="2845878" y="1268091"/>
            <a:chExt cx="6500243" cy="813488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F3E1464-1C05-44DB-9594-276910879852}"/>
                </a:ext>
              </a:extLst>
            </p:cNvPr>
            <p:cNvSpPr txBox="1"/>
            <p:nvPr/>
          </p:nvSpPr>
          <p:spPr>
            <a:xfrm>
              <a:off x="2845880" y="1560218"/>
              <a:ext cx="6500238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 of spring which I enjoy with my whole heart. 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1594017-072C-4A48-96A3-089D32EBBAAA}"/>
                </a:ext>
              </a:extLst>
            </p:cNvPr>
            <p:cNvSpPr txBox="1"/>
            <p:nvPr/>
          </p:nvSpPr>
          <p:spPr>
            <a:xfrm>
              <a:off x="2845878" y="1268091"/>
              <a:ext cx="6500243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02A0201-83C1-42FA-B53D-10C036DB4A03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282516F4-A0E2-44D2-AAE3-D472A55F28F6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1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30B286E-AB5D-49A8-9B69-95EE1A151C65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工作情况简介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56EE3DF7-22E8-41FE-80B7-B216582D468D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F95FF84-B45D-4D12-B825-CD8814633863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84073ABE-056D-4FD5-BD25-79B36313BBD8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D9A6CDEA-677C-4000-AE5E-6D6551EE80FA}"/>
              </a:ext>
            </a:extLst>
          </p:cNvPr>
          <p:cNvSpPr/>
          <p:nvPr/>
        </p:nvSpPr>
        <p:spPr>
          <a:xfrm rot="10800000">
            <a:off x="4745126" y="3953068"/>
            <a:ext cx="187833" cy="161925"/>
          </a:xfrm>
          <a:prstGeom prst="triangl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9068E07-3C51-4246-B281-3BA0E3E7C2F9}"/>
              </a:ext>
            </a:extLst>
          </p:cNvPr>
          <p:cNvGrpSpPr/>
          <p:nvPr/>
        </p:nvGrpSpPr>
        <p:grpSpPr>
          <a:xfrm>
            <a:off x="3875637" y="4481954"/>
            <a:ext cx="1904080" cy="1120477"/>
            <a:chOff x="1373087" y="4462904"/>
            <a:chExt cx="1904080" cy="1120477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018792A-8323-4A5F-8762-067BD587F5A7}"/>
                </a:ext>
              </a:extLst>
            </p:cNvPr>
            <p:cNvSpPr txBox="1"/>
            <p:nvPr/>
          </p:nvSpPr>
          <p:spPr>
            <a:xfrm>
              <a:off x="1373087" y="4786560"/>
              <a:ext cx="1904080" cy="79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3797F1B-9854-443F-9AA7-270728D2EB55}"/>
                </a:ext>
              </a:extLst>
            </p:cNvPr>
            <p:cNvSpPr txBox="1"/>
            <p:nvPr/>
          </p:nvSpPr>
          <p:spPr>
            <a:xfrm>
              <a:off x="1373087" y="4462904"/>
              <a:ext cx="190408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请添加小标题</a:t>
              </a:r>
            </a:p>
          </p:txBody>
        </p:sp>
      </p:grpSp>
      <p:sp>
        <p:nvSpPr>
          <p:cNvPr id="48" name="等腰三角形 47">
            <a:extLst>
              <a:ext uri="{FF2B5EF4-FFF2-40B4-BE49-F238E27FC236}">
                <a16:creationId xmlns:a16="http://schemas.microsoft.com/office/drawing/2014/main" id="{227D8964-4C85-4582-935E-7F00218926E0}"/>
              </a:ext>
            </a:extLst>
          </p:cNvPr>
          <p:cNvSpPr/>
          <p:nvPr/>
        </p:nvSpPr>
        <p:spPr>
          <a:xfrm rot="10800000">
            <a:off x="7259041" y="3953068"/>
            <a:ext cx="187833" cy="161925"/>
          </a:xfrm>
          <a:prstGeom prst="triangl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43442A7-40A0-41A9-893B-9C7AFF24AA2C}"/>
              </a:ext>
            </a:extLst>
          </p:cNvPr>
          <p:cNvGrpSpPr/>
          <p:nvPr/>
        </p:nvGrpSpPr>
        <p:grpSpPr>
          <a:xfrm>
            <a:off x="6412281" y="4481954"/>
            <a:ext cx="1904080" cy="1120477"/>
            <a:chOff x="1373087" y="4462904"/>
            <a:chExt cx="1904080" cy="1120477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1A56FE8-3FA8-47F5-BB16-147B5375F548}"/>
                </a:ext>
              </a:extLst>
            </p:cNvPr>
            <p:cNvSpPr txBox="1"/>
            <p:nvPr/>
          </p:nvSpPr>
          <p:spPr>
            <a:xfrm>
              <a:off x="1373087" y="4786560"/>
              <a:ext cx="1904080" cy="79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528608B-D18E-4919-97AB-E9E7227D17C5}"/>
                </a:ext>
              </a:extLst>
            </p:cNvPr>
            <p:cNvSpPr txBox="1"/>
            <p:nvPr/>
          </p:nvSpPr>
          <p:spPr>
            <a:xfrm>
              <a:off x="1373087" y="4462904"/>
              <a:ext cx="190408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请添加小标题</a:t>
              </a:r>
            </a:p>
          </p:txBody>
        </p:sp>
      </p:grp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C071CBD9-0976-402E-99ED-F05BD0A2317F}"/>
              </a:ext>
            </a:extLst>
          </p:cNvPr>
          <p:cNvSpPr/>
          <p:nvPr/>
        </p:nvSpPr>
        <p:spPr>
          <a:xfrm rot="10800000">
            <a:off x="9772956" y="3953069"/>
            <a:ext cx="187833" cy="161925"/>
          </a:xfrm>
          <a:prstGeom prst="triangl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931E418-5337-41E5-9FB2-84AF50ACCAE6}"/>
              </a:ext>
            </a:extLst>
          </p:cNvPr>
          <p:cNvGrpSpPr/>
          <p:nvPr/>
        </p:nvGrpSpPr>
        <p:grpSpPr>
          <a:xfrm>
            <a:off x="8914832" y="4481954"/>
            <a:ext cx="1904080" cy="1120477"/>
            <a:chOff x="1373087" y="4462904"/>
            <a:chExt cx="1904080" cy="1120477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A1496D22-7E48-4618-921D-D5FFD378C378}"/>
                </a:ext>
              </a:extLst>
            </p:cNvPr>
            <p:cNvSpPr txBox="1"/>
            <p:nvPr/>
          </p:nvSpPr>
          <p:spPr>
            <a:xfrm>
              <a:off x="1373087" y="4786560"/>
              <a:ext cx="1904080" cy="79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92608B5A-D6D4-4008-AC26-1AD737AB9475}"/>
                </a:ext>
              </a:extLst>
            </p:cNvPr>
            <p:cNvSpPr txBox="1"/>
            <p:nvPr/>
          </p:nvSpPr>
          <p:spPr>
            <a:xfrm>
              <a:off x="1373087" y="4462904"/>
              <a:ext cx="190408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3"/>
                </a:buClr>
              </a:pPr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请添加小标题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82A286B-CF73-405C-B0DC-373071D73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393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48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D55C617-79D0-4F94-A416-BE61A2409E80}"/>
              </a:ext>
            </a:extLst>
          </p:cNvPr>
          <p:cNvGrpSpPr/>
          <p:nvPr/>
        </p:nvGrpSpPr>
        <p:grpSpPr>
          <a:xfrm>
            <a:off x="2784241" y="1988892"/>
            <a:ext cx="4755974" cy="808264"/>
            <a:chOff x="2573081" y="1551811"/>
            <a:chExt cx="4755974" cy="80826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F178DF2-7B26-4F3A-975E-D1422D8D11EB}"/>
                </a:ext>
              </a:extLst>
            </p:cNvPr>
            <p:cNvSpPr txBox="1"/>
            <p:nvPr/>
          </p:nvSpPr>
          <p:spPr>
            <a:xfrm>
              <a:off x="2573081" y="1840253"/>
              <a:ext cx="4755974" cy="5198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 of spring which I enjoy with my whole heart. 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2B1CBF9-C3B5-4497-BA25-73820DE89809}"/>
                </a:ext>
              </a:extLst>
            </p:cNvPr>
            <p:cNvSpPr txBox="1"/>
            <p:nvPr/>
          </p:nvSpPr>
          <p:spPr>
            <a:xfrm>
              <a:off x="2573081" y="1551811"/>
              <a:ext cx="3764331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EE6CE72-8994-4B10-8A0D-8444A142008F}"/>
              </a:ext>
            </a:extLst>
          </p:cNvPr>
          <p:cNvCxnSpPr>
            <a:cxnSpLocks/>
          </p:cNvCxnSpPr>
          <p:nvPr/>
        </p:nvCxnSpPr>
        <p:spPr>
          <a:xfrm>
            <a:off x="2567123" y="1889024"/>
            <a:ext cx="0" cy="1008000"/>
          </a:xfrm>
          <a:prstGeom prst="line">
            <a:avLst/>
          </a:prstGeom>
          <a:ln w="38100">
            <a:solidFill>
              <a:srgbClr val="C5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B177B3C1-A702-4BF7-B44F-04F9F247E343}"/>
              </a:ext>
            </a:extLst>
          </p:cNvPr>
          <p:cNvSpPr txBox="1"/>
          <p:nvPr/>
        </p:nvSpPr>
        <p:spPr>
          <a:xfrm>
            <a:off x="1636735" y="2023692"/>
            <a:ext cx="68608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8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01</a:t>
            </a:r>
            <a:endParaRPr lang="zh-CN" altLang="en-US" sz="4800" b="1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1CEFA64-81C0-40F5-A7A3-66B70EEFA297}"/>
              </a:ext>
            </a:extLst>
          </p:cNvPr>
          <p:cNvGrpSpPr/>
          <p:nvPr/>
        </p:nvGrpSpPr>
        <p:grpSpPr>
          <a:xfrm>
            <a:off x="2784241" y="3457965"/>
            <a:ext cx="4755974" cy="808264"/>
            <a:chOff x="2573081" y="3063349"/>
            <a:chExt cx="4755974" cy="80826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47D6A65-2B8E-46E7-9930-74E3B775EF7E}"/>
                </a:ext>
              </a:extLst>
            </p:cNvPr>
            <p:cNvSpPr txBox="1"/>
            <p:nvPr/>
          </p:nvSpPr>
          <p:spPr>
            <a:xfrm>
              <a:off x="2573081" y="3351791"/>
              <a:ext cx="4755974" cy="5198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 of spring which I enjoy with my whole heart. 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F0FA16-9B8C-44EE-A8D9-5787E0352BEA}"/>
                </a:ext>
              </a:extLst>
            </p:cNvPr>
            <p:cNvSpPr txBox="1"/>
            <p:nvPr/>
          </p:nvSpPr>
          <p:spPr>
            <a:xfrm>
              <a:off x="2573081" y="3063349"/>
              <a:ext cx="3764331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9196C4D-2D6F-4A59-A871-D4C2C19F15EE}"/>
              </a:ext>
            </a:extLst>
          </p:cNvPr>
          <p:cNvCxnSpPr>
            <a:cxnSpLocks/>
          </p:cNvCxnSpPr>
          <p:nvPr/>
        </p:nvCxnSpPr>
        <p:spPr>
          <a:xfrm>
            <a:off x="2567123" y="3358097"/>
            <a:ext cx="0" cy="1008000"/>
          </a:xfrm>
          <a:prstGeom prst="line">
            <a:avLst/>
          </a:prstGeom>
          <a:ln w="38100">
            <a:solidFill>
              <a:srgbClr val="C5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D60EF88-C5FD-4127-A7E8-F4DBCEECE5BD}"/>
              </a:ext>
            </a:extLst>
          </p:cNvPr>
          <p:cNvSpPr txBox="1"/>
          <p:nvPr/>
        </p:nvSpPr>
        <p:spPr>
          <a:xfrm>
            <a:off x="1636735" y="3492765"/>
            <a:ext cx="68608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8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02</a:t>
            </a:r>
            <a:endParaRPr lang="zh-CN" altLang="en-US" sz="4800" b="1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F18259-9E31-44F6-AC60-00F6EB07E6D5}"/>
              </a:ext>
            </a:extLst>
          </p:cNvPr>
          <p:cNvGrpSpPr/>
          <p:nvPr/>
        </p:nvGrpSpPr>
        <p:grpSpPr>
          <a:xfrm>
            <a:off x="2784241" y="4927038"/>
            <a:ext cx="4755974" cy="808264"/>
            <a:chOff x="2573081" y="4574887"/>
            <a:chExt cx="4755974" cy="80826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56769B6-A200-415B-8211-55546D10B9DB}"/>
                </a:ext>
              </a:extLst>
            </p:cNvPr>
            <p:cNvSpPr txBox="1"/>
            <p:nvPr/>
          </p:nvSpPr>
          <p:spPr>
            <a:xfrm>
              <a:off x="2573081" y="4863329"/>
              <a:ext cx="4755974" cy="5198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 of spring which I enjoy with my whole heart. 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6421A0D-B109-4F87-8274-60C995F83926}"/>
                </a:ext>
              </a:extLst>
            </p:cNvPr>
            <p:cNvSpPr txBox="1"/>
            <p:nvPr/>
          </p:nvSpPr>
          <p:spPr>
            <a:xfrm>
              <a:off x="2573081" y="4574887"/>
              <a:ext cx="3764331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请添加正文小标题</a:t>
              </a: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B4AAAF9-D4D0-46BA-86AD-B8945D433253}"/>
              </a:ext>
            </a:extLst>
          </p:cNvPr>
          <p:cNvCxnSpPr>
            <a:cxnSpLocks/>
          </p:cNvCxnSpPr>
          <p:nvPr/>
        </p:nvCxnSpPr>
        <p:spPr>
          <a:xfrm>
            <a:off x="2567123" y="4827170"/>
            <a:ext cx="0" cy="1008000"/>
          </a:xfrm>
          <a:prstGeom prst="line">
            <a:avLst/>
          </a:prstGeom>
          <a:ln w="38100">
            <a:solidFill>
              <a:srgbClr val="C5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76A1AC9B-6BF5-4F56-997E-517370F12EF5}"/>
              </a:ext>
            </a:extLst>
          </p:cNvPr>
          <p:cNvSpPr txBox="1"/>
          <p:nvPr/>
        </p:nvSpPr>
        <p:spPr>
          <a:xfrm>
            <a:off x="1636735" y="4961838"/>
            <a:ext cx="68608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8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03</a:t>
            </a:r>
            <a:endParaRPr lang="zh-CN" altLang="en-US" sz="4800" b="1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3BE5BF5-DCFC-4748-B8C3-FA43827191B1}"/>
              </a:ext>
            </a:extLst>
          </p:cNvPr>
          <p:cNvGrpSpPr/>
          <p:nvPr/>
        </p:nvGrpSpPr>
        <p:grpSpPr>
          <a:xfrm>
            <a:off x="8022255" y="1341624"/>
            <a:ext cx="2824280" cy="3200334"/>
            <a:chOff x="8022255" y="1341624"/>
            <a:chExt cx="2824280" cy="3200334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A36399B-315A-480C-A081-D998FCDC08D2}"/>
                </a:ext>
              </a:extLst>
            </p:cNvPr>
            <p:cNvSpPr/>
            <p:nvPr/>
          </p:nvSpPr>
          <p:spPr>
            <a:xfrm>
              <a:off x="8022255" y="1341624"/>
              <a:ext cx="2824280" cy="3200334"/>
            </a:xfrm>
            <a:custGeom>
              <a:avLst/>
              <a:gdLst>
                <a:gd name="connsiteX0" fmla="*/ 1412140 w 2824280"/>
                <a:gd name="connsiteY0" fmla="*/ 0 h 3200334"/>
                <a:gd name="connsiteX1" fmla="*/ 2824280 w 2824280"/>
                <a:gd name="connsiteY1" fmla="*/ 1412140 h 3200334"/>
                <a:gd name="connsiteX2" fmla="*/ 1696735 w 2824280"/>
                <a:gd name="connsiteY2" fmla="*/ 2795590 h 3200334"/>
                <a:gd name="connsiteX3" fmla="*/ 1632690 w 2824280"/>
                <a:gd name="connsiteY3" fmla="*/ 2805365 h 3200334"/>
                <a:gd name="connsiteX4" fmla="*/ 1414462 w 2824280"/>
                <a:gd name="connsiteY4" fmla="*/ 3200334 h 3200334"/>
                <a:gd name="connsiteX5" fmla="*/ 1196662 w 2824280"/>
                <a:gd name="connsiteY5" fmla="*/ 2806139 h 3200334"/>
                <a:gd name="connsiteX6" fmla="*/ 1127545 w 2824280"/>
                <a:gd name="connsiteY6" fmla="*/ 2795590 h 3200334"/>
                <a:gd name="connsiteX7" fmla="*/ 0 w 2824280"/>
                <a:gd name="connsiteY7" fmla="*/ 1412140 h 3200334"/>
                <a:gd name="connsiteX8" fmla="*/ 1412140 w 2824280"/>
                <a:gd name="connsiteY8" fmla="*/ 0 h 320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280" h="3200334">
                  <a:moveTo>
                    <a:pt x="1412140" y="0"/>
                  </a:moveTo>
                  <a:cubicBezTo>
                    <a:pt x="2192043" y="0"/>
                    <a:pt x="2824280" y="632237"/>
                    <a:pt x="2824280" y="1412140"/>
                  </a:cubicBezTo>
                  <a:cubicBezTo>
                    <a:pt x="2824280" y="2094555"/>
                    <a:pt x="2340224" y="2663914"/>
                    <a:pt x="1696735" y="2795590"/>
                  </a:cubicBezTo>
                  <a:lnTo>
                    <a:pt x="1632690" y="2805365"/>
                  </a:lnTo>
                  <a:lnTo>
                    <a:pt x="1414462" y="3200334"/>
                  </a:lnTo>
                  <a:lnTo>
                    <a:pt x="1196662" y="2806139"/>
                  </a:lnTo>
                  <a:lnTo>
                    <a:pt x="1127545" y="2795590"/>
                  </a:lnTo>
                  <a:cubicBezTo>
                    <a:pt x="484056" y="2663914"/>
                    <a:pt x="0" y="2094555"/>
                    <a:pt x="0" y="1412140"/>
                  </a:cubicBezTo>
                  <a:cubicBezTo>
                    <a:pt x="0" y="632237"/>
                    <a:pt x="632237" y="0"/>
                    <a:pt x="1412140" y="0"/>
                  </a:cubicBezTo>
                  <a:close/>
                </a:path>
              </a:pathLst>
            </a:custGeom>
            <a:gradFill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BCA9B5F-C026-451A-B362-D98D61F3CF3F}"/>
                </a:ext>
              </a:extLst>
            </p:cNvPr>
            <p:cNvSpPr txBox="1"/>
            <p:nvPr/>
          </p:nvSpPr>
          <p:spPr>
            <a:xfrm>
              <a:off x="8453934" y="2581039"/>
              <a:ext cx="1960922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F5763B5-5C02-404C-B709-36FBB2841DE9}"/>
                </a:ext>
              </a:extLst>
            </p:cNvPr>
            <p:cNvSpPr txBox="1"/>
            <p:nvPr/>
          </p:nvSpPr>
          <p:spPr>
            <a:xfrm>
              <a:off x="8818040" y="1757122"/>
              <a:ext cx="1232710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25%</a:t>
              </a:r>
              <a:endPara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B85A35E-F0BB-4487-B8FB-59D05E3ADD1E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6435262-B7C5-404A-A318-BADC396CE652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1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372D14D-A0DA-4945-AF21-5C7B4DAD97D0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工作情况简介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A528D7C-05E0-48EE-9673-C3C927C10FC5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7FF2D62C-001B-4B68-9DDB-163447E5BB4F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B731E655-DE64-482D-821A-604D90D2F66E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0" name="Freeform 31">
            <a:extLst>
              <a:ext uri="{FF2B5EF4-FFF2-40B4-BE49-F238E27FC236}">
                <a16:creationId xmlns:a16="http://schemas.microsoft.com/office/drawing/2014/main" id="{E7BC0E62-3852-425C-9C90-DF66B73C2342}"/>
              </a:ext>
            </a:extLst>
          </p:cNvPr>
          <p:cNvSpPr>
            <a:spLocks noEditPoints="1"/>
          </p:cNvSpPr>
          <p:nvPr/>
        </p:nvSpPr>
        <p:spPr bwMode="auto">
          <a:xfrm>
            <a:off x="9048233" y="4780199"/>
            <a:ext cx="772325" cy="966470"/>
          </a:xfrm>
          <a:custGeom>
            <a:avLst/>
            <a:gdLst>
              <a:gd name="T0" fmla="*/ 96 w 384"/>
              <a:gd name="T1" fmla="*/ 96 h 480"/>
              <a:gd name="T2" fmla="*/ 192 w 384"/>
              <a:gd name="T3" fmla="*/ 0 h 480"/>
              <a:gd name="T4" fmla="*/ 288 w 384"/>
              <a:gd name="T5" fmla="*/ 96 h 480"/>
              <a:gd name="T6" fmla="*/ 192 w 384"/>
              <a:gd name="T7" fmla="*/ 192 h 480"/>
              <a:gd name="T8" fmla="*/ 96 w 384"/>
              <a:gd name="T9" fmla="*/ 96 h 480"/>
              <a:gd name="T10" fmla="*/ 320 w 384"/>
              <a:gd name="T11" fmla="*/ 224 h 480"/>
              <a:gd name="T12" fmla="*/ 302 w 384"/>
              <a:gd name="T13" fmla="*/ 224 h 480"/>
              <a:gd name="T14" fmla="*/ 203 w 384"/>
              <a:gd name="T15" fmla="*/ 426 h 480"/>
              <a:gd name="T16" fmla="*/ 240 w 384"/>
              <a:gd name="T17" fmla="*/ 240 h 480"/>
              <a:gd name="T18" fmla="*/ 192 w 384"/>
              <a:gd name="T19" fmla="*/ 192 h 480"/>
              <a:gd name="T20" fmla="*/ 144 w 384"/>
              <a:gd name="T21" fmla="*/ 240 h 480"/>
              <a:gd name="T22" fmla="*/ 181 w 384"/>
              <a:gd name="T23" fmla="*/ 426 h 480"/>
              <a:gd name="T24" fmla="*/ 82 w 384"/>
              <a:gd name="T25" fmla="*/ 224 h 480"/>
              <a:gd name="T26" fmla="*/ 64 w 384"/>
              <a:gd name="T27" fmla="*/ 224 h 480"/>
              <a:gd name="T28" fmla="*/ 0 w 384"/>
              <a:gd name="T29" fmla="*/ 320 h 480"/>
              <a:gd name="T30" fmla="*/ 0 w 384"/>
              <a:gd name="T31" fmla="*/ 480 h 480"/>
              <a:gd name="T32" fmla="*/ 384 w 384"/>
              <a:gd name="T33" fmla="*/ 480 h 480"/>
              <a:gd name="T34" fmla="*/ 384 w 384"/>
              <a:gd name="T35" fmla="*/ 320 h 480"/>
              <a:gd name="T36" fmla="*/ 320 w 384"/>
              <a:gd name="T37" fmla="*/ 224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4" h="480">
                <a:moveTo>
                  <a:pt x="96" y="96"/>
                </a:moveTo>
                <a:cubicBezTo>
                  <a:pt x="96" y="43"/>
                  <a:pt x="139" y="0"/>
                  <a:pt x="192" y="0"/>
                </a:cubicBezTo>
                <a:cubicBezTo>
                  <a:pt x="245" y="0"/>
                  <a:pt x="288" y="43"/>
                  <a:pt x="288" y="96"/>
                </a:cubicBezTo>
                <a:cubicBezTo>
                  <a:pt x="288" y="149"/>
                  <a:pt x="245" y="192"/>
                  <a:pt x="192" y="192"/>
                </a:cubicBezTo>
                <a:cubicBezTo>
                  <a:pt x="139" y="192"/>
                  <a:pt x="96" y="149"/>
                  <a:pt x="96" y="96"/>
                </a:cubicBezTo>
                <a:close/>
                <a:moveTo>
                  <a:pt x="320" y="224"/>
                </a:moveTo>
                <a:cubicBezTo>
                  <a:pt x="302" y="224"/>
                  <a:pt x="302" y="224"/>
                  <a:pt x="302" y="224"/>
                </a:cubicBezTo>
                <a:cubicBezTo>
                  <a:pt x="203" y="426"/>
                  <a:pt x="203" y="426"/>
                  <a:pt x="203" y="426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44" y="240"/>
                  <a:pt x="144" y="240"/>
                  <a:pt x="144" y="240"/>
                </a:cubicBezTo>
                <a:cubicBezTo>
                  <a:pt x="181" y="426"/>
                  <a:pt x="181" y="426"/>
                  <a:pt x="181" y="426"/>
                </a:cubicBezTo>
                <a:cubicBezTo>
                  <a:pt x="82" y="224"/>
                  <a:pt x="82" y="224"/>
                  <a:pt x="82" y="224"/>
                </a:cubicBezTo>
                <a:cubicBezTo>
                  <a:pt x="64" y="224"/>
                  <a:pt x="64" y="224"/>
                  <a:pt x="64" y="224"/>
                </a:cubicBezTo>
                <a:cubicBezTo>
                  <a:pt x="0" y="224"/>
                  <a:pt x="0" y="267"/>
                  <a:pt x="0" y="320"/>
                </a:cubicBezTo>
                <a:cubicBezTo>
                  <a:pt x="0" y="480"/>
                  <a:pt x="0" y="480"/>
                  <a:pt x="0" y="480"/>
                </a:cubicBezTo>
                <a:cubicBezTo>
                  <a:pt x="384" y="480"/>
                  <a:pt x="384" y="480"/>
                  <a:pt x="384" y="48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84" y="267"/>
                  <a:pt x="384" y="224"/>
                  <a:pt x="320" y="224"/>
                </a:cubicBezTo>
                <a:close/>
              </a:path>
            </a:pathLst>
          </a:cu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srgbClr val="2E2E2E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F03096F-ADF9-4364-9523-952D5A139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584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>
            <a:extLst>
              <a:ext uri="{FF2B5EF4-FFF2-40B4-BE49-F238E27FC236}">
                <a16:creationId xmlns:a16="http://schemas.microsoft.com/office/drawing/2014/main" id="{2ADF240C-4D5F-47F1-8C1E-E5F21668D1F1}"/>
              </a:ext>
            </a:extLst>
          </p:cNvPr>
          <p:cNvSpPr/>
          <p:nvPr/>
        </p:nvSpPr>
        <p:spPr>
          <a:xfrm>
            <a:off x="8479876" y="1160167"/>
            <a:ext cx="1820406" cy="1820406"/>
          </a:xfrm>
          <a:prstGeom prst="ellipse">
            <a:avLst/>
          </a:prstGeom>
          <a:gradFill flip="none" rotWithShape="1">
            <a:gsLst>
              <a:gs pos="0">
                <a:srgbClr val="B04444"/>
              </a:gs>
              <a:gs pos="100000">
                <a:srgbClr val="C55B5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364C6A2-F9F9-426F-B3FC-E51469F7A96B}"/>
              </a:ext>
            </a:extLst>
          </p:cNvPr>
          <p:cNvSpPr txBox="1"/>
          <p:nvPr/>
        </p:nvSpPr>
        <p:spPr>
          <a:xfrm>
            <a:off x="4802561" y="163880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60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主要工作成绩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94E6207-3FF6-439A-AAC7-75557499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1840"/>
            <a:ext cx="12192000" cy="3566160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D391FC3D-033E-4A1D-B8DE-E5C6044B7B67}"/>
              </a:ext>
            </a:extLst>
          </p:cNvPr>
          <p:cNvSpPr/>
          <p:nvPr/>
        </p:nvSpPr>
        <p:spPr>
          <a:xfrm>
            <a:off x="-479441" y="5193510"/>
            <a:ext cx="958881" cy="958881"/>
          </a:xfrm>
          <a:prstGeom prst="ellipse">
            <a:avLst/>
          </a:prstGeom>
          <a:gradFill flip="none" rotWithShape="1"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2343E87-FA28-44BF-BD21-33CF5A463E86}"/>
              </a:ext>
            </a:extLst>
          </p:cNvPr>
          <p:cNvSpPr/>
          <p:nvPr/>
        </p:nvSpPr>
        <p:spPr>
          <a:xfrm flipH="1">
            <a:off x="1224340" y="5745328"/>
            <a:ext cx="166548" cy="166548"/>
          </a:xfrm>
          <a:prstGeom prst="ellipse">
            <a:avLst/>
          </a:prstGeom>
          <a:solidFill>
            <a:srgbClr val="C55B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B54E10E-0991-4428-8AC3-CD4418E8A4B6}"/>
              </a:ext>
            </a:extLst>
          </p:cNvPr>
          <p:cNvSpPr/>
          <p:nvPr/>
        </p:nvSpPr>
        <p:spPr>
          <a:xfrm flipH="1">
            <a:off x="1683604" y="5370859"/>
            <a:ext cx="242438" cy="242438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CF625F6-21E5-49D3-9BF3-A2A44FC939F9}"/>
              </a:ext>
            </a:extLst>
          </p:cNvPr>
          <p:cNvGrpSpPr/>
          <p:nvPr/>
        </p:nvGrpSpPr>
        <p:grpSpPr>
          <a:xfrm flipH="1">
            <a:off x="2320481" y="2616556"/>
            <a:ext cx="7551038" cy="105497"/>
            <a:chOff x="2101845" y="3387257"/>
            <a:chExt cx="7551038" cy="105497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D9D08EBA-45CF-48F1-9F8E-F58B5FDC140B}"/>
                </a:ext>
              </a:extLst>
            </p:cNvPr>
            <p:cNvCxnSpPr>
              <a:cxnSpLocks/>
            </p:cNvCxnSpPr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72127F4-0276-4F8F-935F-FBDD32E8F999}"/>
                </a:ext>
              </a:extLst>
            </p:cNvPr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308EF2B9-F5D8-4504-9042-2226BB74972B}"/>
              </a:ext>
            </a:extLst>
          </p:cNvPr>
          <p:cNvSpPr txBox="1"/>
          <p:nvPr/>
        </p:nvSpPr>
        <p:spPr>
          <a:xfrm>
            <a:off x="2454051" y="1873061"/>
            <a:ext cx="2315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PART</a:t>
            </a:r>
            <a:r>
              <a:rPr kumimoji="1" lang="zh-CN" altLang="en-US" sz="36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 </a:t>
            </a:r>
            <a:r>
              <a:rPr kumimoji="1" lang="en-US" altLang="zh-CN" sz="4400" b="1" dirty="0">
                <a:gradFill>
                  <a:gsLst>
                    <a:gs pos="0">
                      <a:srgbClr val="B04444"/>
                    </a:gs>
                    <a:gs pos="100000">
                      <a:srgbClr val="C55B5B"/>
                    </a:gs>
                  </a:gsLst>
                  <a:lin ang="2700000" scaled="1"/>
                </a:gradFill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rPr>
              <a:t>02.</a:t>
            </a:r>
            <a:endParaRPr kumimoji="1" lang="zh-CN" altLang="en-US" sz="3600" b="1" dirty="0"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atin typeface="字魂54号-贤黑" panose="00000500000000000000" pitchFamily="2" charset="-122"/>
              <a:ea typeface="字魂54号-贤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299093D-03BF-4244-97DD-21118BD66980}"/>
              </a:ext>
            </a:extLst>
          </p:cNvPr>
          <p:cNvSpPr txBox="1"/>
          <p:nvPr/>
        </p:nvSpPr>
        <p:spPr>
          <a:xfrm>
            <a:off x="3403793" y="2794210"/>
            <a:ext cx="6200082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Enter the relevant content you need here. thank you for downloading our ppt template file.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27CFD00E-4F28-4D31-A4DA-876A57519F8E}"/>
              </a:ext>
            </a:extLst>
          </p:cNvPr>
          <p:cNvSpPr/>
          <p:nvPr/>
        </p:nvSpPr>
        <p:spPr>
          <a:xfrm flipH="1">
            <a:off x="8020612" y="1102150"/>
            <a:ext cx="166548" cy="166548"/>
          </a:xfrm>
          <a:prstGeom prst="ellipse">
            <a:avLst/>
          </a:prstGeom>
          <a:solidFill>
            <a:srgbClr val="C55B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22A07D8-1C4E-4CAB-9517-CFD5B34C0176}"/>
              </a:ext>
            </a:extLst>
          </p:cNvPr>
          <p:cNvSpPr/>
          <p:nvPr/>
        </p:nvSpPr>
        <p:spPr>
          <a:xfrm flipH="1">
            <a:off x="8479876" y="727681"/>
            <a:ext cx="242438" cy="242438"/>
          </a:xfrm>
          <a:prstGeom prst="ellipse">
            <a:avLst/>
          </a:prstGeom>
          <a:gradFill>
            <a:gsLst>
              <a:gs pos="0">
                <a:srgbClr val="B04444"/>
              </a:gs>
              <a:gs pos="100000">
                <a:srgbClr val="C55B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B25A22D-42D7-4FA5-810C-D3854D75A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3" y="129844"/>
            <a:ext cx="4041381" cy="7037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C8B7E8C-50CB-4D5B-BCF7-AFA758F7A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6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149EB5C-2D04-4267-B05D-17AE681A08F5}"/>
              </a:ext>
            </a:extLst>
          </p:cNvPr>
          <p:cNvGrpSpPr/>
          <p:nvPr/>
        </p:nvGrpSpPr>
        <p:grpSpPr>
          <a:xfrm>
            <a:off x="938069" y="4125725"/>
            <a:ext cx="2149936" cy="1141978"/>
            <a:chOff x="938069" y="4494435"/>
            <a:chExt cx="2149936" cy="114197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F1A95C3-1411-4BFC-AF79-B156DECAADF9}"/>
                </a:ext>
              </a:extLst>
            </p:cNvPr>
            <p:cNvSpPr txBox="1"/>
            <p:nvPr/>
          </p:nvSpPr>
          <p:spPr>
            <a:xfrm>
              <a:off x="938069" y="4838053"/>
              <a:ext cx="2149936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7921F32-28F8-43EF-B761-ECC5CEEBB27F}"/>
                </a:ext>
              </a:extLst>
            </p:cNvPr>
            <p:cNvSpPr txBox="1"/>
            <p:nvPr/>
          </p:nvSpPr>
          <p:spPr>
            <a:xfrm>
              <a:off x="938069" y="4494435"/>
              <a:ext cx="214993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请添加小标题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70D77BF-168C-42DF-B356-0BF232C3803F}"/>
              </a:ext>
            </a:extLst>
          </p:cNvPr>
          <p:cNvGrpSpPr/>
          <p:nvPr/>
        </p:nvGrpSpPr>
        <p:grpSpPr>
          <a:xfrm>
            <a:off x="1276304" y="1998767"/>
            <a:ext cx="1473466" cy="1709220"/>
            <a:chOff x="1276350" y="2367480"/>
            <a:chExt cx="1473466" cy="170922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297B62B-A5C7-4596-96FE-A0E638545AE8}"/>
                </a:ext>
              </a:extLst>
            </p:cNvPr>
            <p:cNvGrpSpPr/>
            <p:nvPr/>
          </p:nvGrpSpPr>
          <p:grpSpPr>
            <a:xfrm>
              <a:off x="1276350" y="2367480"/>
              <a:ext cx="1473466" cy="1709220"/>
              <a:chOff x="1295729" y="2076120"/>
              <a:chExt cx="1888861" cy="2191079"/>
            </a:xfrm>
          </p:grpSpPr>
          <p:sp>
            <p:nvSpPr>
              <p:cNvPr id="17" name="六边形 16">
                <a:extLst>
                  <a:ext uri="{FF2B5EF4-FFF2-40B4-BE49-F238E27FC236}">
                    <a16:creationId xmlns:a16="http://schemas.microsoft.com/office/drawing/2014/main" id="{D5B7A94D-01C7-43D9-BA6C-BFA55F572AA8}"/>
                  </a:ext>
                </a:extLst>
              </p:cNvPr>
              <p:cNvSpPr/>
              <p:nvPr/>
            </p:nvSpPr>
            <p:spPr>
              <a:xfrm rot="16200000">
                <a:off x="1144620" y="2227229"/>
                <a:ext cx="2191079" cy="1888861"/>
              </a:xfrm>
              <a:prstGeom prst="hexagon">
                <a:avLst/>
              </a:prstGeom>
              <a:solidFill>
                <a:srgbClr val="C55B5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六边形 17">
                <a:extLst>
                  <a:ext uri="{FF2B5EF4-FFF2-40B4-BE49-F238E27FC236}">
                    <a16:creationId xmlns:a16="http://schemas.microsoft.com/office/drawing/2014/main" id="{88387685-53B4-4C02-85C8-60883CAA5317}"/>
                  </a:ext>
                </a:extLst>
              </p:cNvPr>
              <p:cNvSpPr/>
              <p:nvPr/>
            </p:nvSpPr>
            <p:spPr>
              <a:xfrm rot="16200000">
                <a:off x="1345381" y="2400299"/>
                <a:ext cx="1789557" cy="1542722"/>
              </a:xfrm>
              <a:prstGeom prst="hexagon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0264DF0-4A49-4CC2-8A29-9EC1B551E13A}"/>
                </a:ext>
              </a:extLst>
            </p:cNvPr>
            <p:cNvSpPr/>
            <p:nvPr/>
          </p:nvSpPr>
          <p:spPr>
            <a:xfrm>
              <a:off x="1502320" y="3068197"/>
              <a:ext cx="10214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Key words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0EA3C2B-16DA-4AD2-A2A5-8D56E751ACCC}"/>
              </a:ext>
            </a:extLst>
          </p:cNvPr>
          <p:cNvGrpSpPr/>
          <p:nvPr/>
        </p:nvGrpSpPr>
        <p:grpSpPr>
          <a:xfrm>
            <a:off x="723598" y="353427"/>
            <a:ext cx="4193555" cy="850955"/>
            <a:chOff x="723598" y="353427"/>
            <a:chExt cx="4193555" cy="850955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F2AEA061-0F3F-4BBD-954E-C73A8AD16261}"/>
                </a:ext>
              </a:extLst>
            </p:cNvPr>
            <p:cNvSpPr/>
            <p:nvPr/>
          </p:nvSpPr>
          <p:spPr>
            <a:xfrm>
              <a:off x="723598" y="526695"/>
              <a:ext cx="677687" cy="677687"/>
            </a:xfrm>
            <a:prstGeom prst="ellipse">
              <a:avLst/>
            </a:prstGeom>
            <a:gradFill flip="none" rotWithShape="1">
              <a:gsLst>
                <a:gs pos="0">
                  <a:srgbClr val="B04444"/>
                </a:gs>
                <a:gs pos="100000">
                  <a:srgbClr val="C55B5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zh-CN" sz="32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2</a:t>
              </a:r>
              <a:endParaRPr lang="zh-CN" altLang="en-US" sz="3200" dirty="0">
                <a:latin typeface="字魂54号-贤黑" panose="00000500000000000000" pitchFamily="2" charset="-122"/>
                <a:ea typeface="字魂54号-贤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6A4F02D-DF2E-4B90-B825-27A2D72B34F0}"/>
                </a:ext>
              </a:extLst>
            </p:cNvPr>
            <p:cNvSpPr txBox="1"/>
            <p:nvPr/>
          </p:nvSpPr>
          <p:spPr>
            <a:xfrm>
              <a:off x="1636735" y="583923"/>
              <a:ext cx="2954655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zh-CN" altLang="en-US" sz="3600" dirty="0">
                  <a:latin typeface="字魂54号-贤黑" panose="00000500000000000000" pitchFamily="2" charset="-122"/>
                  <a:ea typeface="字魂54号-贤黑" panose="00000500000000000000" pitchFamily="2" charset="-122"/>
                  <a:sym typeface="Arial" panose="020B0604020202020204" pitchFamily="34" charset="0"/>
                </a:rPr>
                <a:t>主要工作成绩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99DC014F-64C3-4120-967D-EBC22AD79D6C}"/>
                </a:ext>
              </a:extLst>
            </p:cNvPr>
            <p:cNvGrpSpPr/>
            <p:nvPr/>
          </p:nvGrpSpPr>
          <p:grpSpPr>
            <a:xfrm rot="10800000" flipV="1">
              <a:off x="4228987" y="353427"/>
              <a:ext cx="688166" cy="460992"/>
              <a:chOff x="1233620" y="380523"/>
              <a:chExt cx="801487" cy="536903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E5509911-A265-4925-B7BD-B9763B1491EC}"/>
                  </a:ext>
                </a:extLst>
              </p:cNvPr>
              <p:cNvSpPr/>
              <p:nvPr/>
            </p:nvSpPr>
            <p:spPr>
              <a:xfrm>
                <a:off x="1868559" y="380523"/>
                <a:ext cx="166548" cy="166548"/>
              </a:xfrm>
              <a:prstGeom prst="ellipse">
                <a:avLst/>
              </a:prstGeom>
              <a:solidFill>
                <a:srgbClr val="C55B5B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658B125E-9F07-4FEE-8E4D-D8E8A3D17213}"/>
                  </a:ext>
                </a:extLst>
              </p:cNvPr>
              <p:cNvSpPr/>
              <p:nvPr/>
            </p:nvSpPr>
            <p:spPr>
              <a:xfrm>
                <a:off x="1233620" y="674988"/>
                <a:ext cx="242438" cy="242438"/>
              </a:xfrm>
              <a:prstGeom prst="ellipse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72EB9F7-1CAD-4B56-8E59-8241871352EB}"/>
              </a:ext>
            </a:extLst>
          </p:cNvPr>
          <p:cNvGrpSpPr/>
          <p:nvPr/>
        </p:nvGrpSpPr>
        <p:grpSpPr>
          <a:xfrm>
            <a:off x="3667396" y="4125725"/>
            <a:ext cx="2149936" cy="1141978"/>
            <a:chOff x="3671744" y="4494435"/>
            <a:chExt cx="2149936" cy="114197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A65B6332-9569-4822-91E9-8D1958027035}"/>
                </a:ext>
              </a:extLst>
            </p:cNvPr>
            <p:cNvSpPr txBox="1"/>
            <p:nvPr/>
          </p:nvSpPr>
          <p:spPr>
            <a:xfrm>
              <a:off x="3671744" y="4838053"/>
              <a:ext cx="2149936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E81945B-7AB0-4289-949B-3BF2DF3FB90D}"/>
                </a:ext>
              </a:extLst>
            </p:cNvPr>
            <p:cNvSpPr txBox="1"/>
            <p:nvPr/>
          </p:nvSpPr>
          <p:spPr>
            <a:xfrm>
              <a:off x="3671744" y="4494435"/>
              <a:ext cx="214993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请添加小标题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B016D17D-7334-4161-8562-EFB588787FA0}"/>
              </a:ext>
            </a:extLst>
          </p:cNvPr>
          <p:cNvGrpSpPr/>
          <p:nvPr/>
        </p:nvGrpSpPr>
        <p:grpSpPr>
          <a:xfrm>
            <a:off x="4005631" y="1998767"/>
            <a:ext cx="1473466" cy="1709220"/>
            <a:chOff x="4019550" y="2367479"/>
            <a:chExt cx="1473466" cy="1709220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333315B9-84D0-43A2-BC4E-F12042D47AD6}"/>
                </a:ext>
              </a:extLst>
            </p:cNvPr>
            <p:cNvGrpSpPr/>
            <p:nvPr/>
          </p:nvGrpSpPr>
          <p:grpSpPr>
            <a:xfrm>
              <a:off x="4019550" y="2367479"/>
              <a:ext cx="1473466" cy="1709220"/>
              <a:chOff x="1295729" y="2076120"/>
              <a:chExt cx="1888861" cy="2191079"/>
            </a:xfrm>
          </p:grpSpPr>
          <p:sp>
            <p:nvSpPr>
              <p:cNvPr id="54" name="六边形 53">
                <a:extLst>
                  <a:ext uri="{FF2B5EF4-FFF2-40B4-BE49-F238E27FC236}">
                    <a16:creationId xmlns:a16="http://schemas.microsoft.com/office/drawing/2014/main" id="{A9F6508E-F2C0-4375-807F-C0B5983DC647}"/>
                  </a:ext>
                </a:extLst>
              </p:cNvPr>
              <p:cNvSpPr/>
              <p:nvPr/>
            </p:nvSpPr>
            <p:spPr>
              <a:xfrm rot="16200000">
                <a:off x="1144620" y="2227229"/>
                <a:ext cx="2191079" cy="1888861"/>
              </a:xfrm>
              <a:prstGeom prst="hexagon">
                <a:avLst/>
              </a:prstGeom>
              <a:solidFill>
                <a:srgbClr val="C55B5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六边形 54">
                <a:extLst>
                  <a:ext uri="{FF2B5EF4-FFF2-40B4-BE49-F238E27FC236}">
                    <a16:creationId xmlns:a16="http://schemas.microsoft.com/office/drawing/2014/main" id="{6B3EA2A5-60FB-4853-A14C-211603CC9AAE}"/>
                  </a:ext>
                </a:extLst>
              </p:cNvPr>
              <p:cNvSpPr/>
              <p:nvPr/>
            </p:nvSpPr>
            <p:spPr>
              <a:xfrm rot="16200000">
                <a:off x="1345381" y="2400298"/>
                <a:ext cx="1789557" cy="1542721"/>
              </a:xfrm>
              <a:prstGeom prst="hexagon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44B5A61-9A58-4C37-99AB-6E7D8E60A786}"/>
                </a:ext>
              </a:extLst>
            </p:cNvPr>
            <p:cNvSpPr/>
            <p:nvPr/>
          </p:nvSpPr>
          <p:spPr>
            <a:xfrm>
              <a:off x="4235995" y="3068197"/>
              <a:ext cx="10214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Key words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883918E7-7169-4B6B-89AB-4D25BCD451EC}"/>
              </a:ext>
            </a:extLst>
          </p:cNvPr>
          <p:cNvGrpSpPr/>
          <p:nvPr/>
        </p:nvGrpSpPr>
        <p:grpSpPr>
          <a:xfrm>
            <a:off x="6396723" y="4125725"/>
            <a:ext cx="2149936" cy="1141978"/>
            <a:chOff x="6398897" y="4494435"/>
            <a:chExt cx="2149936" cy="1141978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B44BCA4D-BC11-43E2-B600-06A0AF55782A}"/>
                </a:ext>
              </a:extLst>
            </p:cNvPr>
            <p:cNvSpPr txBox="1"/>
            <p:nvPr/>
          </p:nvSpPr>
          <p:spPr>
            <a:xfrm>
              <a:off x="6398897" y="4838053"/>
              <a:ext cx="2149936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D587C69B-943A-4ACC-9149-211C219EDA28}"/>
                </a:ext>
              </a:extLst>
            </p:cNvPr>
            <p:cNvSpPr txBox="1"/>
            <p:nvPr/>
          </p:nvSpPr>
          <p:spPr>
            <a:xfrm>
              <a:off x="6398897" y="4494435"/>
              <a:ext cx="214993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请添加小标题</a:t>
              </a: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EA7EA653-6B8A-4299-9A5E-8F54043B45C0}"/>
              </a:ext>
            </a:extLst>
          </p:cNvPr>
          <p:cNvGrpSpPr/>
          <p:nvPr/>
        </p:nvGrpSpPr>
        <p:grpSpPr>
          <a:xfrm>
            <a:off x="6734958" y="1998767"/>
            <a:ext cx="1473466" cy="1709220"/>
            <a:chOff x="6734175" y="2367478"/>
            <a:chExt cx="1473466" cy="1709220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2CAF210B-30CB-409F-AC1D-C2FE2526AA24}"/>
                </a:ext>
              </a:extLst>
            </p:cNvPr>
            <p:cNvGrpSpPr/>
            <p:nvPr/>
          </p:nvGrpSpPr>
          <p:grpSpPr>
            <a:xfrm>
              <a:off x="6734175" y="2367478"/>
              <a:ext cx="1473466" cy="1709220"/>
              <a:chOff x="1295729" y="2076120"/>
              <a:chExt cx="1888861" cy="2191079"/>
            </a:xfrm>
          </p:grpSpPr>
          <p:sp>
            <p:nvSpPr>
              <p:cNvPr id="75" name="六边形 74">
                <a:extLst>
                  <a:ext uri="{FF2B5EF4-FFF2-40B4-BE49-F238E27FC236}">
                    <a16:creationId xmlns:a16="http://schemas.microsoft.com/office/drawing/2014/main" id="{8A57EE45-E1B7-433F-895C-E46C14F59F91}"/>
                  </a:ext>
                </a:extLst>
              </p:cNvPr>
              <p:cNvSpPr/>
              <p:nvPr/>
            </p:nvSpPr>
            <p:spPr>
              <a:xfrm rot="16200000">
                <a:off x="1144620" y="2227229"/>
                <a:ext cx="2191079" cy="1888861"/>
              </a:xfrm>
              <a:prstGeom prst="hexagon">
                <a:avLst/>
              </a:prstGeom>
              <a:solidFill>
                <a:srgbClr val="C55B5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六边形 75">
                <a:extLst>
                  <a:ext uri="{FF2B5EF4-FFF2-40B4-BE49-F238E27FC236}">
                    <a16:creationId xmlns:a16="http://schemas.microsoft.com/office/drawing/2014/main" id="{EAEEDD8C-091D-4883-B672-31E91B6C0099}"/>
                  </a:ext>
                </a:extLst>
              </p:cNvPr>
              <p:cNvSpPr/>
              <p:nvPr/>
            </p:nvSpPr>
            <p:spPr>
              <a:xfrm rot="16200000">
                <a:off x="1345381" y="2400298"/>
                <a:ext cx="1789557" cy="1542721"/>
              </a:xfrm>
              <a:prstGeom prst="hexagon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9E174131-22C2-427F-A971-EB1FBABC44D6}"/>
                </a:ext>
              </a:extLst>
            </p:cNvPr>
            <p:cNvSpPr/>
            <p:nvPr/>
          </p:nvSpPr>
          <p:spPr>
            <a:xfrm>
              <a:off x="6960191" y="3068197"/>
              <a:ext cx="10214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Key words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491D43A-8712-4583-B2E1-77DB4C181F3F}"/>
              </a:ext>
            </a:extLst>
          </p:cNvPr>
          <p:cNvGrpSpPr/>
          <p:nvPr/>
        </p:nvGrpSpPr>
        <p:grpSpPr>
          <a:xfrm>
            <a:off x="9126050" y="4125725"/>
            <a:ext cx="2149936" cy="1141978"/>
            <a:chOff x="9126050" y="4494435"/>
            <a:chExt cx="2149936" cy="1141978"/>
          </a:xfrm>
        </p:grpSpPr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9A4133FE-425D-4161-BE86-C7B5FE47D6E3}"/>
                </a:ext>
              </a:extLst>
            </p:cNvPr>
            <p:cNvSpPr txBox="1"/>
            <p:nvPr/>
          </p:nvSpPr>
          <p:spPr>
            <a:xfrm>
              <a:off x="9126050" y="4838053"/>
              <a:ext cx="2149936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wonderful serenity has taken possession of my entire soul, like these sweet mornings</a:t>
              </a:r>
              <a:endParaRPr lang="zh-CN" altLang="en-US" sz="1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D96425AB-411B-49DF-86C9-CFB8D8FB1AF5}"/>
                </a:ext>
              </a:extLst>
            </p:cNvPr>
            <p:cNvSpPr txBox="1"/>
            <p:nvPr/>
          </p:nvSpPr>
          <p:spPr>
            <a:xfrm>
              <a:off x="9126050" y="4494435"/>
              <a:ext cx="214993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请添加小标题</a:t>
              </a: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92876C21-416D-40EA-9DA6-7167F43090C4}"/>
              </a:ext>
            </a:extLst>
          </p:cNvPr>
          <p:cNvGrpSpPr/>
          <p:nvPr/>
        </p:nvGrpSpPr>
        <p:grpSpPr>
          <a:xfrm>
            <a:off x="9464285" y="1998767"/>
            <a:ext cx="1473466" cy="1709220"/>
            <a:chOff x="9448800" y="2367477"/>
            <a:chExt cx="1473466" cy="1709220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832DB3E8-BC09-49C2-8794-ACC54D9004BA}"/>
                </a:ext>
              </a:extLst>
            </p:cNvPr>
            <p:cNvGrpSpPr/>
            <p:nvPr/>
          </p:nvGrpSpPr>
          <p:grpSpPr>
            <a:xfrm>
              <a:off x="9448800" y="2367477"/>
              <a:ext cx="1473466" cy="1709220"/>
              <a:chOff x="1295729" y="2076120"/>
              <a:chExt cx="1888861" cy="2191079"/>
            </a:xfrm>
          </p:grpSpPr>
          <p:sp>
            <p:nvSpPr>
              <p:cNvPr id="88" name="六边形 87">
                <a:extLst>
                  <a:ext uri="{FF2B5EF4-FFF2-40B4-BE49-F238E27FC236}">
                    <a16:creationId xmlns:a16="http://schemas.microsoft.com/office/drawing/2014/main" id="{93762679-B29D-4D71-9BD4-C7E794C3A6D6}"/>
                  </a:ext>
                </a:extLst>
              </p:cNvPr>
              <p:cNvSpPr/>
              <p:nvPr/>
            </p:nvSpPr>
            <p:spPr>
              <a:xfrm rot="16200000">
                <a:off x="1144620" y="2227229"/>
                <a:ext cx="2191079" cy="1888861"/>
              </a:xfrm>
              <a:prstGeom prst="hexagon">
                <a:avLst/>
              </a:prstGeom>
              <a:solidFill>
                <a:srgbClr val="C55B5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六边形 88">
                <a:extLst>
                  <a:ext uri="{FF2B5EF4-FFF2-40B4-BE49-F238E27FC236}">
                    <a16:creationId xmlns:a16="http://schemas.microsoft.com/office/drawing/2014/main" id="{2A2DECFC-C90C-415F-8314-498CD0A770E5}"/>
                  </a:ext>
                </a:extLst>
              </p:cNvPr>
              <p:cNvSpPr/>
              <p:nvPr/>
            </p:nvSpPr>
            <p:spPr>
              <a:xfrm rot="16200000">
                <a:off x="1345381" y="2400298"/>
                <a:ext cx="1789557" cy="1542721"/>
              </a:xfrm>
              <a:prstGeom prst="hexagon">
                <a:avLst/>
              </a:prstGeom>
              <a:gradFill>
                <a:gsLst>
                  <a:gs pos="0">
                    <a:srgbClr val="B04444"/>
                  </a:gs>
                  <a:gs pos="100000">
                    <a:srgbClr val="C55B5B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5574794-88A3-4615-9A31-51725424E0B8}"/>
                </a:ext>
              </a:extLst>
            </p:cNvPr>
            <p:cNvSpPr/>
            <p:nvPr/>
          </p:nvSpPr>
          <p:spPr>
            <a:xfrm>
              <a:off x="9690301" y="3068197"/>
              <a:ext cx="10214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Key words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069B76D2-8150-4E81-A5B1-7E299416A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9" y="52485"/>
            <a:ext cx="40413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02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基本版式">
  <a:themeElements>
    <a:clrScheme name="自定义 1">
      <a:dk1>
        <a:sysClr val="windowText" lastClr="000000"/>
      </a:dk1>
      <a:lt1>
        <a:srgbClr val="FFFFFF"/>
      </a:lt1>
      <a:dk2>
        <a:srgbClr val="1E293E"/>
      </a:dk2>
      <a:lt2>
        <a:srgbClr val="B8B8C4"/>
      </a:lt2>
      <a:accent1>
        <a:srgbClr val="3B517A"/>
      </a:accent1>
      <a:accent2>
        <a:srgbClr val="8EBAE2"/>
      </a:accent2>
      <a:accent3>
        <a:srgbClr val="A9A995"/>
      </a:accent3>
      <a:accent4>
        <a:srgbClr val="EFBA6B"/>
      </a:accent4>
      <a:accent5>
        <a:srgbClr val="C490AA"/>
      </a:accent5>
      <a:accent6>
        <a:srgbClr val="DE7575"/>
      </a:accent6>
      <a:hlink>
        <a:srgbClr val="0563C1"/>
      </a:hlink>
      <a:folHlink>
        <a:srgbClr val="954F72"/>
      </a:folHlink>
    </a:clrScheme>
    <a:fontScheme name="思源黑体 CN Medium">
      <a:majorFont>
        <a:latin typeface="Arial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1456</Words>
  <Application>Microsoft Office PowerPoint</Application>
  <PresentationFormat>宽屏</PresentationFormat>
  <Paragraphs>232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字魂54号-贤黑</vt:lpstr>
      <vt:lpstr>Wingdings</vt:lpstr>
      <vt:lpstr>等线</vt:lpstr>
      <vt:lpstr>Arial</vt:lpstr>
      <vt:lpstr>基本版式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邹行行</cp:lastModifiedBy>
  <cp:revision>280</cp:revision>
  <dcterms:created xsi:type="dcterms:W3CDTF">2014-12-24T03:19:07Z</dcterms:created>
  <dcterms:modified xsi:type="dcterms:W3CDTF">2020-10-03T12:48:52Z</dcterms:modified>
</cp:coreProperties>
</file>