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59" r:id="rId2"/>
    <p:sldId id="360" r:id="rId3"/>
    <p:sldId id="361" r:id="rId4"/>
    <p:sldId id="362" r:id="rId5"/>
    <p:sldId id="367" r:id="rId6"/>
    <p:sldId id="368" r:id="rId7"/>
    <p:sldId id="369" r:id="rId8"/>
    <p:sldId id="364" r:id="rId9"/>
    <p:sldId id="370" r:id="rId10"/>
    <p:sldId id="371" r:id="rId11"/>
    <p:sldId id="372" r:id="rId12"/>
    <p:sldId id="365" r:id="rId13"/>
    <p:sldId id="373" r:id="rId14"/>
    <p:sldId id="374" r:id="rId15"/>
    <p:sldId id="375" r:id="rId16"/>
    <p:sldId id="366" r:id="rId17"/>
    <p:sldId id="376" r:id="rId18"/>
    <p:sldId id="377" r:id="rId19"/>
    <p:sldId id="378" r:id="rId20"/>
    <p:sldId id="363"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71E"/>
    <a:srgbClr val="E23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0"/>
    <p:restoredTop sz="96271"/>
  </p:normalViewPr>
  <p:slideViewPr>
    <p:cSldViewPr snapToGrid="0" snapToObjects="1">
      <p:cViewPr varScale="1">
        <p:scale>
          <a:sx n="164" d="100"/>
          <a:sy n="164" d="100"/>
        </p:scale>
        <p:origin x="508" y="1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2023/7/17</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2023/7/17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1566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extLst>
      <p:ext uri="{BB962C8B-B14F-4D97-AF65-F5344CB8AC3E}">
        <p14:creationId xmlns:p14="http://schemas.microsoft.com/office/powerpoint/2010/main" val="378279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extLst>
      <p:ext uri="{BB962C8B-B14F-4D97-AF65-F5344CB8AC3E}">
        <p14:creationId xmlns:p14="http://schemas.microsoft.com/office/powerpoint/2010/main" val="408160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extLst>
      <p:ext uri="{BB962C8B-B14F-4D97-AF65-F5344CB8AC3E}">
        <p14:creationId xmlns:p14="http://schemas.microsoft.com/office/powerpoint/2010/main" val="178079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extLst>
      <p:ext uri="{BB962C8B-B14F-4D97-AF65-F5344CB8AC3E}">
        <p14:creationId xmlns:p14="http://schemas.microsoft.com/office/powerpoint/2010/main" val="281072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extLst>
      <p:ext uri="{BB962C8B-B14F-4D97-AF65-F5344CB8AC3E}">
        <p14:creationId xmlns:p14="http://schemas.microsoft.com/office/powerpoint/2010/main" val="301052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extLst>
      <p:ext uri="{BB962C8B-B14F-4D97-AF65-F5344CB8AC3E}">
        <p14:creationId xmlns:p14="http://schemas.microsoft.com/office/powerpoint/2010/main" val="169390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extLst>
      <p:ext uri="{BB962C8B-B14F-4D97-AF65-F5344CB8AC3E}">
        <p14:creationId xmlns:p14="http://schemas.microsoft.com/office/powerpoint/2010/main" val="9894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extLst>
      <p:ext uri="{BB962C8B-B14F-4D97-AF65-F5344CB8AC3E}">
        <p14:creationId xmlns:p14="http://schemas.microsoft.com/office/powerpoint/2010/main" val="1069154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extLst>
      <p:ext uri="{BB962C8B-B14F-4D97-AF65-F5344CB8AC3E}">
        <p14:creationId xmlns:p14="http://schemas.microsoft.com/office/powerpoint/2010/main" val="68971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extLst>
      <p:ext uri="{BB962C8B-B14F-4D97-AF65-F5344CB8AC3E}">
        <p14:creationId xmlns:p14="http://schemas.microsoft.com/office/powerpoint/2010/main" val="321190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6332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extLst>
      <p:ext uri="{BB962C8B-B14F-4D97-AF65-F5344CB8AC3E}">
        <p14:creationId xmlns:p14="http://schemas.microsoft.com/office/powerpoint/2010/main" val="337864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165430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291814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48925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extLst>
      <p:ext uri="{BB962C8B-B14F-4D97-AF65-F5344CB8AC3E}">
        <p14:creationId xmlns:p14="http://schemas.microsoft.com/office/powerpoint/2010/main" val="74234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224290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2705737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extLst>
      <p:ext uri="{BB962C8B-B14F-4D97-AF65-F5344CB8AC3E}">
        <p14:creationId xmlns:p14="http://schemas.microsoft.com/office/powerpoint/2010/main" val="347690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5E6DA58-4B78-3844-833B-45E5448B2838}"/>
              </a:ext>
            </a:extLst>
          </p:cNvPr>
          <p:cNvSpPr/>
          <p:nvPr userDrawn="1"/>
        </p:nvSpPr>
        <p:spPr>
          <a:xfrm>
            <a:off x="696035" y="302630"/>
            <a:ext cx="11495965" cy="327547"/>
          </a:xfrm>
          <a:prstGeom prst="rect">
            <a:avLst/>
          </a:prstGeom>
          <a:solidFill>
            <a:schemeClr val="bg1">
              <a:lumMod val="9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 name="组合 1">
            <a:extLst>
              <a:ext uri="{FF2B5EF4-FFF2-40B4-BE49-F238E27FC236}">
                <a16:creationId xmlns:a16="http://schemas.microsoft.com/office/drawing/2014/main" id="{FE174136-BFF5-3748-A853-B801167C9E1D}"/>
              </a:ext>
            </a:extLst>
          </p:cNvPr>
          <p:cNvGrpSpPr/>
          <p:nvPr userDrawn="1"/>
        </p:nvGrpSpPr>
        <p:grpSpPr>
          <a:xfrm rot="5400000">
            <a:off x="821845" y="-631304"/>
            <a:ext cx="526304" cy="2169994"/>
            <a:chOff x="360453" y="-279587"/>
            <a:chExt cx="3010544" cy="9393104"/>
          </a:xfrm>
        </p:grpSpPr>
        <p:sp>
          <p:nvSpPr>
            <p:cNvPr id="3" name="矩形 2">
              <a:extLst>
                <a:ext uri="{FF2B5EF4-FFF2-40B4-BE49-F238E27FC236}">
                  <a16:creationId xmlns:a16="http://schemas.microsoft.com/office/drawing/2014/main" id="{26D439B5-D41C-B74C-A0B7-A3ED20F0660F}"/>
                </a:ext>
              </a:extLst>
            </p:cNvPr>
            <p:cNvSpPr/>
            <p:nvPr/>
          </p:nvSpPr>
          <p:spPr>
            <a:xfrm>
              <a:off x="785043" y="-279587"/>
              <a:ext cx="2361494" cy="3185617"/>
            </a:xfrm>
            <a:prstGeom prst="rect">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任意形状 3">
              <a:extLst>
                <a:ext uri="{FF2B5EF4-FFF2-40B4-BE49-F238E27FC236}">
                  <a16:creationId xmlns:a16="http://schemas.microsoft.com/office/drawing/2014/main" id="{0A0AE319-8CEB-FF48-8AC4-9DC0800AA95D}"/>
                </a:ext>
              </a:extLst>
            </p:cNvPr>
            <p:cNvSpPr/>
            <p:nvPr/>
          </p:nvSpPr>
          <p:spPr>
            <a:xfrm rot="5400000">
              <a:off x="49199" y="1196304"/>
              <a:ext cx="3833188" cy="2361494"/>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chemeClr val="tx1">
                <a:lumMod val="85000"/>
                <a:lumOff val="1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4">
              <a:extLst>
                <a:ext uri="{FF2B5EF4-FFF2-40B4-BE49-F238E27FC236}">
                  <a16:creationId xmlns:a16="http://schemas.microsoft.com/office/drawing/2014/main" id="{A6904885-3506-CD4A-B9CE-20010C4BE47E}"/>
                </a:ext>
              </a:extLst>
            </p:cNvPr>
            <p:cNvSpPr/>
            <p:nvPr/>
          </p:nvSpPr>
          <p:spPr>
            <a:xfrm rot="5400000">
              <a:off x="-2568186" y="3174335"/>
              <a:ext cx="8867821" cy="3010544"/>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8897D2D-82CE-C348-9B83-E67ADB0B7F6A}"/>
              </a:ext>
            </a:extLst>
          </p:cNvPr>
          <p:cNvSpPr/>
          <p:nvPr/>
        </p:nvSpPr>
        <p:spPr>
          <a:xfrm>
            <a:off x="0" y="1802296"/>
            <a:ext cx="12192000" cy="3803374"/>
          </a:xfrm>
          <a:prstGeom prst="rect">
            <a:avLst/>
          </a:prstGeom>
          <a:blipFill dpi="0" rotWithShape="1">
            <a:blip r:embed="rId3" cstate="screen">
              <a:extLst>
                <a:ext uri="{BEBA8EAE-BF5A-486C-A8C5-ECC9F3942E4B}">
                  <a14:imgProps xmlns:a14="http://schemas.microsoft.com/office/drawing/2010/main">
                    <a14:imgLayer r:embed="rId4">
                      <a14:imgEffect>
                        <a14:saturation sat="32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8EC6858C-5451-3444-9452-EE8DBE934A72}"/>
              </a:ext>
            </a:extLst>
          </p:cNvPr>
          <p:cNvSpPr/>
          <p:nvPr/>
        </p:nvSpPr>
        <p:spPr>
          <a:xfrm>
            <a:off x="0" y="1802296"/>
            <a:ext cx="12192000" cy="3803374"/>
          </a:xfrm>
          <a:prstGeom prst="rect">
            <a:avLst/>
          </a:prstGeom>
          <a:solidFill>
            <a:schemeClr val="tx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C6072D9F-349F-734A-9CD0-70C24C070B55}"/>
              </a:ext>
            </a:extLst>
          </p:cNvPr>
          <p:cNvSpPr/>
          <p:nvPr/>
        </p:nvSpPr>
        <p:spPr>
          <a:xfrm>
            <a:off x="7593497" y="0"/>
            <a:ext cx="3087756" cy="4876800"/>
          </a:xfrm>
          <a:prstGeom prst="rect">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任意形状 9">
            <a:extLst>
              <a:ext uri="{FF2B5EF4-FFF2-40B4-BE49-F238E27FC236}">
                <a16:creationId xmlns:a16="http://schemas.microsoft.com/office/drawing/2014/main" id="{FCF1F059-69A8-6748-9F2B-D2D5002B7EBE}"/>
              </a:ext>
            </a:extLst>
          </p:cNvPr>
          <p:cNvSpPr/>
          <p:nvPr/>
        </p:nvSpPr>
        <p:spPr>
          <a:xfrm rot="5400000">
            <a:off x="7220779" y="2744859"/>
            <a:ext cx="3833190" cy="3087756"/>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chemeClr val="tx1">
              <a:lumMod val="85000"/>
              <a:lumOff val="1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8">
            <a:extLst>
              <a:ext uri="{FF2B5EF4-FFF2-40B4-BE49-F238E27FC236}">
                <a16:creationId xmlns:a16="http://schemas.microsoft.com/office/drawing/2014/main" id="{3386D471-B0FB-724F-8E0A-04264B42DD1C}"/>
              </a:ext>
            </a:extLst>
          </p:cNvPr>
          <p:cNvSpPr/>
          <p:nvPr/>
        </p:nvSpPr>
        <p:spPr>
          <a:xfrm rot="5400000">
            <a:off x="7222174" y="2517657"/>
            <a:ext cx="3829877" cy="3936411"/>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直角三角形 10">
            <a:extLst>
              <a:ext uri="{FF2B5EF4-FFF2-40B4-BE49-F238E27FC236}">
                <a16:creationId xmlns:a16="http://schemas.microsoft.com/office/drawing/2014/main" id="{42AF6F77-5410-644D-A05D-1E6DE6890DF4}"/>
              </a:ext>
            </a:extLst>
          </p:cNvPr>
          <p:cNvSpPr/>
          <p:nvPr/>
        </p:nvSpPr>
        <p:spPr>
          <a:xfrm rot="10800000">
            <a:off x="6003235" y="5604898"/>
            <a:ext cx="1165672" cy="796676"/>
          </a:xfrm>
          <a:prstGeom prst="rtTriangle">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直角三角形 11">
            <a:extLst>
              <a:ext uri="{FF2B5EF4-FFF2-40B4-BE49-F238E27FC236}">
                <a16:creationId xmlns:a16="http://schemas.microsoft.com/office/drawing/2014/main" id="{2121C3A4-1E1F-C64F-9759-2DEAB20B76ED}"/>
              </a:ext>
            </a:extLst>
          </p:cNvPr>
          <p:cNvSpPr/>
          <p:nvPr/>
        </p:nvSpPr>
        <p:spPr>
          <a:xfrm rot="2623147">
            <a:off x="6877783" y="5706667"/>
            <a:ext cx="547858" cy="631526"/>
          </a:xfrm>
          <a:custGeom>
            <a:avLst/>
            <a:gdLst>
              <a:gd name="connsiteX0" fmla="*/ 0 w 547858"/>
              <a:gd name="connsiteY0" fmla="*/ 577342 h 577342"/>
              <a:gd name="connsiteX1" fmla="*/ 0 w 547858"/>
              <a:gd name="connsiteY1" fmla="*/ 0 h 577342"/>
              <a:gd name="connsiteX2" fmla="*/ 547858 w 547858"/>
              <a:gd name="connsiteY2" fmla="*/ 577342 h 577342"/>
              <a:gd name="connsiteX3" fmla="*/ 0 w 547858"/>
              <a:gd name="connsiteY3" fmla="*/ 577342 h 577342"/>
              <a:gd name="connsiteX0" fmla="*/ 206106 w 547858"/>
              <a:gd name="connsiteY0" fmla="*/ 631526 h 631526"/>
              <a:gd name="connsiteX1" fmla="*/ 0 w 547858"/>
              <a:gd name="connsiteY1" fmla="*/ 0 h 631526"/>
              <a:gd name="connsiteX2" fmla="*/ 547858 w 547858"/>
              <a:gd name="connsiteY2" fmla="*/ 577342 h 631526"/>
              <a:gd name="connsiteX3" fmla="*/ 206106 w 547858"/>
              <a:gd name="connsiteY3" fmla="*/ 631526 h 631526"/>
            </a:gdLst>
            <a:ahLst/>
            <a:cxnLst>
              <a:cxn ang="0">
                <a:pos x="connsiteX0" y="connsiteY0"/>
              </a:cxn>
              <a:cxn ang="0">
                <a:pos x="connsiteX1" y="connsiteY1"/>
              </a:cxn>
              <a:cxn ang="0">
                <a:pos x="connsiteX2" y="connsiteY2"/>
              </a:cxn>
              <a:cxn ang="0">
                <a:pos x="connsiteX3" y="connsiteY3"/>
              </a:cxn>
            </a:cxnLst>
            <a:rect l="l" t="t" r="r" b="b"/>
            <a:pathLst>
              <a:path w="547858" h="631526">
                <a:moveTo>
                  <a:pt x="206106" y="631526"/>
                </a:moveTo>
                <a:lnTo>
                  <a:pt x="0" y="0"/>
                </a:lnTo>
                <a:lnTo>
                  <a:pt x="547858" y="577342"/>
                </a:lnTo>
                <a:lnTo>
                  <a:pt x="206106" y="631526"/>
                </a:lnTo>
                <a:close/>
              </a:path>
            </a:pathLst>
          </a:custGeom>
          <a:solidFill>
            <a:schemeClr val="bg2">
              <a:lumMod val="1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5BCD38D4-2449-6645-98BB-F35B8B34EE58}"/>
              </a:ext>
            </a:extLst>
          </p:cNvPr>
          <p:cNvSpPr txBox="1"/>
          <p:nvPr/>
        </p:nvSpPr>
        <p:spPr>
          <a:xfrm>
            <a:off x="831032" y="3196151"/>
            <a:ext cx="4407752" cy="1015663"/>
          </a:xfrm>
          <a:prstGeom prst="rect">
            <a:avLst/>
          </a:prstGeom>
          <a:noFill/>
        </p:spPr>
        <p:txBody>
          <a:bodyPr wrap="square" rtlCol="0">
            <a:spAutoFit/>
          </a:bodyPr>
          <a:lstStyle/>
          <a:p>
            <a:pPr algn="dist"/>
            <a:r>
              <a:rPr kumimoji="1" lang="zh-CN" altLang="en-US" sz="6000" dirty="0">
                <a:solidFill>
                  <a:schemeClr val="bg1"/>
                </a:solidFill>
                <a:latin typeface="+mj-ea"/>
                <a:ea typeface="+mj-ea"/>
              </a:rPr>
              <a:t>教学计划书</a:t>
            </a:r>
          </a:p>
        </p:txBody>
      </p:sp>
      <p:sp>
        <p:nvSpPr>
          <p:cNvPr id="18" name="文本框 17">
            <a:extLst>
              <a:ext uri="{FF2B5EF4-FFF2-40B4-BE49-F238E27FC236}">
                <a16:creationId xmlns:a16="http://schemas.microsoft.com/office/drawing/2014/main" id="{4082ED2C-428E-A843-8375-FFF98C7E91BA}"/>
              </a:ext>
            </a:extLst>
          </p:cNvPr>
          <p:cNvSpPr txBox="1"/>
          <p:nvPr/>
        </p:nvSpPr>
        <p:spPr>
          <a:xfrm>
            <a:off x="884028" y="2663508"/>
            <a:ext cx="3605474" cy="584775"/>
          </a:xfrm>
          <a:prstGeom prst="rect">
            <a:avLst/>
          </a:prstGeom>
          <a:noFill/>
        </p:spPr>
        <p:txBody>
          <a:bodyPr wrap="none" rtlCol="0">
            <a:spAutoFit/>
          </a:bodyPr>
          <a:lstStyle/>
          <a:p>
            <a:r>
              <a:rPr kumimoji="1" lang="en-US" altLang="zh-CN" sz="3200" dirty="0">
                <a:solidFill>
                  <a:schemeClr val="bg1">
                    <a:lumMod val="95000"/>
                  </a:schemeClr>
                </a:solidFill>
              </a:rPr>
              <a:t>TEACHING</a:t>
            </a:r>
            <a:r>
              <a:rPr kumimoji="1" lang="zh-CN" altLang="en-US" sz="3200" dirty="0">
                <a:solidFill>
                  <a:schemeClr val="bg1">
                    <a:lumMod val="95000"/>
                  </a:schemeClr>
                </a:solidFill>
              </a:rPr>
              <a:t> </a:t>
            </a:r>
            <a:r>
              <a:rPr kumimoji="1" lang="en-US" altLang="zh-CN" sz="3200" dirty="0">
                <a:solidFill>
                  <a:schemeClr val="bg1">
                    <a:lumMod val="95000"/>
                  </a:schemeClr>
                </a:solidFill>
              </a:rPr>
              <a:t>PLAN</a:t>
            </a:r>
            <a:endParaRPr kumimoji="1" lang="zh-CN" altLang="en-US" sz="3200" dirty="0">
              <a:solidFill>
                <a:schemeClr val="bg1">
                  <a:lumMod val="95000"/>
                </a:schemeClr>
              </a:solidFill>
            </a:endParaRPr>
          </a:p>
        </p:txBody>
      </p:sp>
      <p:sp>
        <p:nvSpPr>
          <p:cNvPr id="19" name="文本框 18">
            <a:extLst>
              <a:ext uri="{FF2B5EF4-FFF2-40B4-BE49-F238E27FC236}">
                <a16:creationId xmlns:a16="http://schemas.microsoft.com/office/drawing/2014/main" id="{C1BC3009-213E-524F-94AC-9611012CE766}"/>
              </a:ext>
            </a:extLst>
          </p:cNvPr>
          <p:cNvSpPr txBox="1"/>
          <p:nvPr/>
        </p:nvSpPr>
        <p:spPr>
          <a:xfrm>
            <a:off x="856733" y="4162235"/>
            <a:ext cx="4354756" cy="937949"/>
          </a:xfrm>
          <a:prstGeom prst="rect">
            <a:avLst/>
          </a:prstGeom>
          <a:noFill/>
        </p:spPr>
        <p:txBody>
          <a:bodyPr wrap="square" rtlCol="0">
            <a:spAutoFit/>
          </a:bodyPr>
          <a:lstStyle/>
          <a:p>
            <a:pPr>
              <a:lnSpc>
                <a:spcPct val="120000"/>
              </a:lnSpc>
            </a:pPr>
            <a:r>
              <a:rPr lang="en" altLang="zh-CN" sz="2400">
                <a:solidFill>
                  <a:schemeClr val="bg1">
                    <a:lumMod val="95000"/>
                  </a:schemeClr>
                </a:solidFill>
              </a:rPr>
              <a:t>MARKET RESEARCH REPORT</a:t>
            </a:r>
          </a:p>
        </p:txBody>
      </p:sp>
      <p:sp>
        <p:nvSpPr>
          <p:cNvPr id="20" name="文本框 19">
            <a:extLst>
              <a:ext uri="{FF2B5EF4-FFF2-40B4-BE49-F238E27FC236}">
                <a16:creationId xmlns:a16="http://schemas.microsoft.com/office/drawing/2014/main" id="{1137F0BE-C2EB-5D46-B5C9-0AD7FE1CD18F}"/>
              </a:ext>
            </a:extLst>
          </p:cNvPr>
          <p:cNvSpPr txBox="1"/>
          <p:nvPr/>
        </p:nvSpPr>
        <p:spPr>
          <a:xfrm>
            <a:off x="8429226" y="905765"/>
            <a:ext cx="1467068" cy="646331"/>
          </a:xfrm>
          <a:prstGeom prst="rect">
            <a:avLst/>
          </a:prstGeom>
          <a:noFill/>
        </p:spPr>
        <p:txBody>
          <a:bodyPr wrap="none" rtlCol="0">
            <a:spAutoFit/>
          </a:bodyPr>
          <a:lstStyle/>
          <a:p>
            <a:r>
              <a:rPr kumimoji="1" lang="en-US" altLang="zh-CN" sz="3600" dirty="0">
                <a:solidFill>
                  <a:schemeClr val="bg1">
                    <a:lumMod val="95000"/>
                  </a:schemeClr>
                </a:solidFill>
                <a:latin typeface="+mj-lt"/>
              </a:rPr>
              <a:t>202X</a:t>
            </a:r>
            <a:endParaRPr kumimoji="1" lang="zh-CN" altLang="en-US" sz="3600" dirty="0">
              <a:solidFill>
                <a:schemeClr val="bg1">
                  <a:lumMod val="95000"/>
                </a:schemeClr>
              </a:solidFill>
              <a:latin typeface="+mj-lt"/>
            </a:endParaRPr>
          </a:p>
        </p:txBody>
      </p:sp>
      <p:sp>
        <p:nvSpPr>
          <p:cNvPr id="21" name="文本框 20">
            <a:extLst>
              <a:ext uri="{FF2B5EF4-FFF2-40B4-BE49-F238E27FC236}">
                <a16:creationId xmlns:a16="http://schemas.microsoft.com/office/drawing/2014/main" id="{09135E6E-5C87-0D4F-903C-2DC8725E821C}"/>
              </a:ext>
            </a:extLst>
          </p:cNvPr>
          <p:cNvSpPr txBox="1"/>
          <p:nvPr/>
        </p:nvSpPr>
        <p:spPr>
          <a:xfrm>
            <a:off x="7693255" y="1466206"/>
            <a:ext cx="2914965" cy="400110"/>
          </a:xfrm>
          <a:prstGeom prst="rect">
            <a:avLst/>
          </a:prstGeom>
          <a:noFill/>
        </p:spPr>
        <p:txBody>
          <a:bodyPr wrap="none" rtlCol="0">
            <a:spAutoFit/>
          </a:bodyPr>
          <a:lstStyle/>
          <a:p>
            <a:r>
              <a:rPr kumimoji="1" lang="en-US" altLang="zh-CN" sz="2000" dirty="0">
                <a:solidFill>
                  <a:schemeClr val="bg1">
                    <a:lumMod val="95000"/>
                  </a:schemeClr>
                </a:solidFill>
              </a:rPr>
              <a:t>TEACHING TEMPLATE</a:t>
            </a:r>
            <a:endParaRPr kumimoji="1" lang="zh-CN" altLang="en-US" sz="2000" dirty="0">
              <a:solidFill>
                <a:schemeClr val="bg1">
                  <a:lumMod val="95000"/>
                </a:schemeClr>
              </a:solidFill>
            </a:endParaRPr>
          </a:p>
        </p:txBody>
      </p:sp>
      <p:sp>
        <p:nvSpPr>
          <p:cNvPr id="22" name="文本框 21">
            <a:extLst>
              <a:ext uri="{FF2B5EF4-FFF2-40B4-BE49-F238E27FC236}">
                <a16:creationId xmlns:a16="http://schemas.microsoft.com/office/drawing/2014/main" id="{52130B52-B52C-B74A-BF8B-A94C78A8722B}"/>
              </a:ext>
            </a:extLst>
          </p:cNvPr>
          <p:cNvSpPr txBox="1"/>
          <p:nvPr/>
        </p:nvSpPr>
        <p:spPr>
          <a:xfrm>
            <a:off x="7967561" y="1846727"/>
            <a:ext cx="2339102" cy="400110"/>
          </a:xfrm>
          <a:prstGeom prst="rect">
            <a:avLst/>
          </a:prstGeom>
          <a:noFill/>
        </p:spPr>
        <p:txBody>
          <a:bodyPr wrap="none" rtlCol="0">
            <a:spAutoFit/>
          </a:bodyPr>
          <a:lstStyle/>
          <a:p>
            <a:r>
              <a:rPr kumimoji="1" lang="en-US" altLang="zh-CN" sz="2000" dirty="0">
                <a:solidFill>
                  <a:schemeClr val="bg1">
                    <a:lumMod val="95000"/>
                  </a:schemeClr>
                </a:solidFill>
              </a:rPr>
              <a:t>TEACHING</a:t>
            </a:r>
            <a:r>
              <a:rPr kumimoji="1" lang="en" altLang="zh-CN" sz="2000" dirty="0">
                <a:solidFill>
                  <a:schemeClr val="bg1">
                    <a:lumMod val="95000"/>
                  </a:schemeClr>
                </a:solidFill>
              </a:rPr>
              <a:t> PLAN</a:t>
            </a:r>
            <a:endParaRPr kumimoji="1" lang="zh-CN" altLang="en-US" sz="2000" dirty="0">
              <a:solidFill>
                <a:schemeClr val="bg1">
                  <a:lumMod val="95000"/>
                </a:schemeClr>
              </a:solidFill>
            </a:endParaRPr>
          </a:p>
        </p:txBody>
      </p:sp>
      <p:sp>
        <p:nvSpPr>
          <p:cNvPr id="24" name="文本框 23">
            <a:extLst>
              <a:ext uri="{FF2B5EF4-FFF2-40B4-BE49-F238E27FC236}">
                <a16:creationId xmlns:a16="http://schemas.microsoft.com/office/drawing/2014/main" id="{1A0344D3-BB7A-5143-93D6-CC6DAF92EA2C}"/>
              </a:ext>
            </a:extLst>
          </p:cNvPr>
          <p:cNvSpPr txBox="1"/>
          <p:nvPr/>
        </p:nvSpPr>
        <p:spPr>
          <a:xfrm>
            <a:off x="938858" y="5785567"/>
            <a:ext cx="1441420" cy="307777"/>
          </a:xfrm>
          <a:prstGeom prst="rect">
            <a:avLst/>
          </a:prstGeom>
          <a:noFill/>
        </p:spPr>
        <p:txBody>
          <a:bodyPr wrap="none" rtlCol="0">
            <a:spAutoFit/>
          </a:bodyPr>
          <a:lstStyle/>
          <a:p>
            <a:r>
              <a:rPr kumimoji="1" lang="zh-CN" altLang="en-US" sz="1400" dirty="0">
                <a:solidFill>
                  <a:srgbClr val="B4171E"/>
                </a:solidFill>
              </a:rPr>
              <a:t>汇报人：</a:t>
            </a:r>
            <a:r>
              <a:rPr kumimoji="1" lang="en-US" altLang="zh-CN" sz="1400" dirty="0" err="1">
                <a:solidFill>
                  <a:srgbClr val="B4171E"/>
                </a:solidFill>
              </a:rPr>
              <a:t>xxxxxx</a:t>
            </a:r>
            <a:endParaRPr kumimoji="1" lang="zh-CN" altLang="en-US" sz="1400" dirty="0">
              <a:solidFill>
                <a:srgbClr val="B4171E"/>
              </a:solidFill>
            </a:endParaRPr>
          </a:p>
        </p:txBody>
      </p:sp>
      <p:sp>
        <p:nvSpPr>
          <p:cNvPr id="25" name="Oval 9">
            <a:extLst>
              <a:ext uri="{FF2B5EF4-FFF2-40B4-BE49-F238E27FC236}">
                <a16:creationId xmlns:a16="http://schemas.microsoft.com/office/drawing/2014/main" id="{BA80B1E5-F900-104C-A17C-40823FA31341}"/>
              </a:ext>
            </a:extLst>
          </p:cNvPr>
          <p:cNvSpPr/>
          <p:nvPr/>
        </p:nvSpPr>
        <p:spPr>
          <a:xfrm>
            <a:off x="8122986" y="3451786"/>
            <a:ext cx="331787" cy="331286"/>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Oval 23">
            <a:extLst>
              <a:ext uri="{FF2B5EF4-FFF2-40B4-BE49-F238E27FC236}">
                <a16:creationId xmlns:a16="http://schemas.microsoft.com/office/drawing/2014/main" id="{94965B26-132C-3B4D-B6DD-344A939288C3}"/>
              </a:ext>
            </a:extLst>
          </p:cNvPr>
          <p:cNvSpPr/>
          <p:nvPr/>
        </p:nvSpPr>
        <p:spPr>
          <a:xfrm>
            <a:off x="8122986" y="4111618"/>
            <a:ext cx="331787" cy="273587"/>
          </a:xfrm>
          <a:custGeom>
            <a:avLst/>
            <a:gdLst>
              <a:gd name="connsiteX0" fmla="*/ 307902 w 606227"/>
              <a:gd name="connsiteY0" fmla="*/ 194055 h 499886"/>
              <a:gd name="connsiteX1" fmla="*/ 419305 w 606227"/>
              <a:gd name="connsiteY1" fmla="*/ 242224 h 499886"/>
              <a:gd name="connsiteX2" fmla="*/ 460955 w 606227"/>
              <a:gd name="connsiteY2" fmla="*/ 343954 h 499886"/>
              <a:gd name="connsiteX3" fmla="*/ 517800 w 606227"/>
              <a:gd name="connsiteY3" fmla="*/ 323297 h 499886"/>
              <a:gd name="connsiteX4" fmla="*/ 606227 w 606227"/>
              <a:gd name="connsiteY4" fmla="*/ 411592 h 499886"/>
              <a:gd name="connsiteX5" fmla="*/ 517800 w 606227"/>
              <a:gd name="connsiteY5" fmla="*/ 499886 h 499886"/>
              <a:gd name="connsiteX6" fmla="*/ 314493 w 606227"/>
              <a:gd name="connsiteY6" fmla="*/ 499886 h 499886"/>
              <a:gd name="connsiteX7" fmla="*/ 307902 w 606227"/>
              <a:gd name="connsiteY7" fmla="*/ 499886 h 499886"/>
              <a:gd name="connsiteX8" fmla="*/ 162629 w 606227"/>
              <a:gd name="connsiteY8" fmla="*/ 499886 h 499886"/>
              <a:gd name="connsiteX9" fmla="*/ 108530 w 606227"/>
              <a:gd name="connsiteY9" fmla="*/ 445867 h 499886"/>
              <a:gd name="connsiteX10" fmla="*/ 161439 w 606227"/>
              <a:gd name="connsiteY10" fmla="*/ 391849 h 499886"/>
              <a:gd name="connsiteX11" fmla="*/ 154757 w 606227"/>
              <a:gd name="connsiteY11" fmla="*/ 346970 h 499886"/>
              <a:gd name="connsiteX12" fmla="*/ 175994 w 606227"/>
              <a:gd name="connsiteY12" fmla="*/ 269279 h 499886"/>
              <a:gd name="connsiteX13" fmla="*/ 307902 w 606227"/>
              <a:gd name="connsiteY13" fmla="*/ 194055 h 499886"/>
              <a:gd name="connsiteX14" fmla="*/ 175457 w 606227"/>
              <a:gd name="connsiteY14" fmla="*/ 0 h 499886"/>
              <a:gd name="connsiteX15" fmla="*/ 310277 w 606227"/>
              <a:gd name="connsiteY15" fmla="*/ 131897 h 499886"/>
              <a:gd name="connsiteX16" fmla="*/ 360342 w 606227"/>
              <a:gd name="connsiteY16" fmla="*/ 113707 h 499886"/>
              <a:gd name="connsiteX17" fmla="*/ 438140 w 606227"/>
              <a:gd name="connsiteY17" fmla="*/ 191493 h 499886"/>
              <a:gd name="connsiteX18" fmla="*/ 428530 w 606227"/>
              <a:gd name="connsiteY18" fmla="*/ 228969 h 499886"/>
              <a:gd name="connsiteX19" fmla="*/ 426241 w 606227"/>
              <a:gd name="connsiteY19" fmla="*/ 226592 h 499886"/>
              <a:gd name="connsiteX20" fmla="*/ 307805 w 606227"/>
              <a:gd name="connsiteY20" fmla="*/ 178239 h 499886"/>
              <a:gd name="connsiteX21" fmla="*/ 157884 w 606227"/>
              <a:gd name="connsiteY21" fmla="*/ 269278 h 499886"/>
              <a:gd name="connsiteX22" fmla="*/ 47686 w 606227"/>
              <a:gd name="connsiteY22" fmla="*/ 269278 h 499886"/>
              <a:gd name="connsiteX23" fmla="*/ 0 w 606227"/>
              <a:gd name="connsiteY23" fmla="*/ 221656 h 499886"/>
              <a:gd name="connsiteX24" fmla="*/ 46587 w 606227"/>
              <a:gd name="connsiteY24" fmla="*/ 174126 h 499886"/>
              <a:gd name="connsiteX25" fmla="*/ 40638 w 606227"/>
              <a:gd name="connsiteY25" fmla="*/ 134639 h 499886"/>
              <a:gd name="connsiteX26" fmla="*/ 175457 w 606227"/>
              <a:gd name="connsiteY26" fmla="*/ 0 h 4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6227" h="499886">
                <a:moveTo>
                  <a:pt x="307902" y="194055"/>
                </a:moveTo>
                <a:cubicBezTo>
                  <a:pt x="351840" y="194055"/>
                  <a:pt x="391385" y="212610"/>
                  <a:pt x="419305" y="242224"/>
                </a:cubicBezTo>
                <a:cubicBezTo>
                  <a:pt x="444478" y="268913"/>
                  <a:pt x="460131" y="304560"/>
                  <a:pt x="460955" y="343954"/>
                </a:cubicBezTo>
                <a:cubicBezTo>
                  <a:pt x="476333" y="331067"/>
                  <a:pt x="496106" y="323297"/>
                  <a:pt x="517800" y="323297"/>
                </a:cubicBezTo>
                <a:cubicBezTo>
                  <a:pt x="566591" y="323297"/>
                  <a:pt x="606227" y="362783"/>
                  <a:pt x="606227" y="411592"/>
                </a:cubicBezTo>
                <a:cubicBezTo>
                  <a:pt x="606227" y="460400"/>
                  <a:pt x="566591" y="499886"/>
                  <a:pt x="517800" y="499886"/>
                </a:cubicBezTo>
                <a:lnTo>
                  <a:pt x="314493" y="499886"/>
                </a:lnTo>
                <a:lnTo>
                  <a:pt x="307902" y="499886"/>
                </a:lnTo>
                <a:lnTo>
                  <a:pt x="162629" y="499886"/>
                </a:lnTo>
                <a:cubicBezTo>
                  <a:pt x="132788" y="499886"/>
                  <a:pt x="108530" y="475664"/>
                  <a:pt x="108530" y="445867"/>
                </a:cubicBezTo>
                <a:cubicBezTo>
                  <a:pt x="108530" y="416436"/>
                  <a:pt x="132147" y="392489"/>
                  <a:pt x="161439" y="391849"/>
                </a:cubicBezTo>
                <a:cubicBezTo>
                  <a:pt x="157046" y="377682"/>
                  <a:pt x="154757" y="362600"/>
                  <a:pt x="154757" y="346970"/>
                </a:cubicBezTo>
                <a:cubicBezTo>
                  <a:pt x="154757" y="318636"/>
                  <a:pt x="162538" y="292038"/>
                  <a:pt x="175994" y="269279"/>
                </a:cubicBezTo>
                <a:cubicBezTo>
                  <a:pt x="202632" y="224309"/>
                  <a:pt x="251697" y="194055"/>
                  <a:pt x="307902" y="194055"/>
                </a:cubicBezTo>
                <a:close/>
                <a:moveTo>
                  <a:pt x="175457" y="0"/>
                </a:moveTo>
                <a:cubicBezTo>
                  <a:pt x="249045" y="0"/>
                  <a:pt x="308812" y="58773"/>
                  <a:pt x="310277" y="131897"/>
                </a:cubicBezTo>
                <a:cubicBezTo>
                  <a:pt x="323823" y="120563"/>
                  <a:pt x="341213" y="113707"/>
                  <a:pt x="360342" y="113707"/>
                </a:cubicBezTo>
                <a:cubicBezTo>
                  <a:pt x="403268" y="113707"/>
                  <a:pt x="438140" y="148532"/>
                  <a:pt x="438140" y="191493"/>
                </a:cubicBezTo>
                <a:cubicBezTo>
                  <a:pt x="438140" y="205112"/>
                  <a:pt x="434662" y="217817"/>
                  <a:pt x="428530" y="228969"/>
                </a:cubicBezTo>
                <a:cubicBezTo>
                  <a:pt x="427797" y="228146"/>
                  <a:pt x="426974" y="227323"/>
                  <a:pt x="426241" y="226592"/>
                </a:cubicBezTo>
                <a:cubicBezTo>
                  <a:pt x="394390" y="195423"/>
                  <a:pt x="352379" y="178239"/>
                  <a:pt x="307805" y="178239"/>
                </a:cubicBezTo>
                <a:cubicBezTo>
                  <a:pt x="242730" y="178239"/>
                  <a:pt x="186166" y="215258"/>
                  <a:pt x="157884" y="269278"/>
                </a:cubicBezTo>
                <a:lnTo>
                  <a:pt x="47686" y="269278"/>
                </a:lnTo>
                <a:cubicBezTo>
                  <a:pt x="21326" y="269278"/>
                  <a:pt x="0" y="247981"/>
                  <a:pt x="0" y="221656"/>
                </a:cubicBezTo>
                <a:cubicBezTo>
                  <a:pt x="0" y="195789"/>
                  <a:pt x="20777" y="174674"/>
                  <a:pt x="46587" y="174126"/>
                </a:cubicBezTo>
                <a:cubicBezTo>
                  <a:pt x="42743" y="161603"/>
                  <a:pt x="40638" y="148350"/>
                  <a:pt x="40638" y="134639"/>
                </a:cubicBezTo>
                <a:cubicBezTo>
                  <a:pt x="40638" y="60236"/>
                  <a:pt x="101046" y="0"/>
                  <a:pt x="1754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Oval 30">
            <a:extLst>
              <a:ext uri="{FF2B5EF4-FFF2-40B4-BE49-F238E27FC236}">
                <a16:creationId xmlns:a16="http://schemas.microsoft.com/office/drawing/2014/main" id="{B1DAD6F5-57D9-3946-B868-FF936473F662}"/>
              </a:ext>
            </a:extLst>
          </p:cNvPr>
          <p:cNvSpPr/>
          <p:nvPr/>
        </p:nvSpPr>
        <p:spPr>
          <a:xfrm>
            <a:off x="8130654" y="4722602"/>
            <a:ext cx="318473" cy="33178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2376" h="606722">
                <a:moveTo>
                  <a:pt x="0" y="404481"/>
                </a:moveTo>
                <a:lnTo>
                  <a:pt x="76012" y="404481"/>
                </a:lnTo>
                <a:lnTo>
                  <a:pt x="76012" y="505601"/>
                </a:lnTo>
                <a:cubicBezTo>
                  <a:pt x="76012" y="519552"/>
                  <a:pt x="87316" y="530837"/>
                  <a:pt x="101291" y="530837"/>
                </a:cubicBezTo>
                <a:cubicBezTo>
                  <a:pt x="115265" y="530837"/>
                  <a:pt x="126658" y="519552"/>
                  <a:pt x="126658" y="505601"/>
                </a:cubicBezTo>
                <a:lnTo>
                  <a:pt x="126658" y="404481"/>
                </a:lnTo>
                <a:lnTo>
                  <a:pt x="151936" y="404481"/>
                </a:lnTo>
                <a:lnTo>
                  <a:pt x="151936" y="505601"/>
                </a:lnTo>
                <a:cubicBezTo>
                  <a:pt x="151936" y="519552"/>
                  <a:pt x="163240" y="530837"/>
                  <a:pt x="177214" y="530837"/>
                </a:cubicBezTo>
                <a:cubicBezTo>
                  <a:pt x="191277" y="530837"/>
                  <a:pt x="202581" y="519552"/>
                  <a:pt x="202581" y="505601"/>
                </a:cubicBezTo>
                <a:lnTo>
                  <a:pt x="202581" y="404481"/>
                </a:lnTo>
                <a:lnTo>
                  <a:pt x="227859" y="404481"/>
                </a:lnTo>
                <a:lnTo>
                  <a:pt x="227859" y="505601"/>
                </a:lnTo>
                <a:cubicBezTo>
                  <a:pt x="227859" y="519552"/>
                  <a:pt x="239163" y="530837"/>
                  <a:pt x="253226" y="530837"/>
                </a:cubicBezTo>
                <a:cubicBezTo>
                  <a:pt x="267200" y="530837"/>
                  <a:pt x="278504" y="519552"/>
                  <a:pt x="278504" y="505601"/>
                </a:cubicBezTo>
                <a:lnTo>
                  <a:pt x="278504" y="404481"/>
                </a:lnTo>
                <a:lnTo>
                  <a:pt x="303872" y="404481"/>
                </a:lnTo>
                <a:lnTo>
                  <a:pt x="303872" y="505601"/>
                </a:lnTo>
                <a:cubicBezTo>
                  <a:pt x="303872" y="519552"/>
                  <a:pt x="315176" y="530837"/>
                  <a:pt x="329150" y="530837"/>
                </a:cubicBezTo>
                <a:cubicBezTo>
                  <a:pt x="343124" y="530837"/>
                  <a:pt x="354428" y="519552"/>
                  <a:pt x="354428" y="505601"/>
                </a:cubicBezTo>
                <a:lnTo>
                  <a:pt x="354428" y="404481"/>
                </a:lnTo>
                <a:lnTo>
                  <a:pt x="379795" y="404481"/>
                </a:lnTo>
                <a:lnTo>
                  <a:pt x="379795" y="505601"/>
                </a:lnTo>
                <a:cubicBezTo>
                  <a:pt x="379795" y="519552"/>
                  <a:pt x="391099" y="530837"/>
                  <a:pt x="405073" y="530837"/>
                </a:cubicBezTo>
                <a:cubicBezTo>
                  <a:pt x="419136" y="530837"/>
                  <a:pt x="430440" y="519552"/>
                  <a:pt x="430440" y="505601"/>
                </a:cubicBezTo>
                <a:lnTo>
                  <a:pt x="430440" y="404481"/>
                </a:lnTo>
                <a:lnTo>
                  <a:pt x="455718" y="404481"/>
                </a:lnTo>
                <a:lnTo>
                  <a:pt x="455718" y="505601"/>
                </a:lnTo>
                <a:cubicBezTo>
                  <a:pt x="455718" y="519552"/>
                  <a:pt x="467022" y="530837"/>
                  <a:pt x="481085" y="530837"/>
                </a:cubicBezTo>
                <a:cubicBezTo>
                  <a:pt x="495060" y="530837"/>
                  <a:pt x="506364" y="519552"/>
                  <a:pt x="506364" y="505601"/>
                </a:cubicBezTo>
                <a:lnTo>
                  <a:pt x="506364" y="404481"/>
                </a:lnTo>
                <a:lnTo>
                  <a:pt x="582376" y="404481"/>
                </a:lnTo>
                <a:lnTo>
                  <a:pt x="582376" y="581397"/>
                </a:lnTo>
                <a:cubicBezTo>
                  <a:pt x="582376" y="595348"/>
                  <a:pt x="570983" y="606722"/>
                  <a:pt x="557009" y="606722"/>
                </a:cubicBezTo>
                <a:lnTo>
                  <a:pt x="25367" y="606722"/>
                </a:lnTo>
                <a:cubicBezTo>
                  <a:pt x="11304" y="606722"/>
                  <a:pt x="0" y="595348"/>
                  <a:pt x="0" y="581397"/>
                </a:cubicBezTo>
                <a:close/>
                <a:moveTo>
                  <a:pt x="405086" y="0"/>
                </a:moveTo>
                <a:cubicBezTo>
                  <a:pt x="419149" y="0"/>
                  <a:pt x="430454" y="11287"/>
                  <a:pt x="430454" y="25239"/>
                </a:cubicBezTo>
                <a:cubicBezTo>
                  <a:pt x="430454" y="81051"/>
                  <a:pt x="384969" y="126375"/>
                  <a:pt x="329160" y="126375"/>
                </a:cubicBezTo>
                <a:cubicBezTo>
                  <a:pt x="310468" y="126375"/>
                  <a:pt x="294357" y="136595"/>
                  <a:pt x="285545" y="151704"/>
                </a:cubicBezTo>
                <a:lnTo>
                  <a:pt x="478074" y="151704"/>
                </a:lnTo>
                <a:cubicBezTo>
                  <a:pt x="535575" y="151704"/>
                  <a:pt x="582305" y="198361"/>
                  <a:pt x="582305" y="255772"/>
                </a:cubicBezTo>
                <a:lnTo>
                  <a:pt x="582305" y="353886"/>
                </a:lnTo>
                <a:lnTo>
                  <a:pt x="0" y="353886"/>
                </a:lnTo>
                <a:lnTo>
                  <a:pt x="0" y="255772"/>
                </a:lnTo>
                <a:cubicBezTo>
                  <a:pt x="0" y="198361"/>
                  <a:pt x="46819" y="151704"/>
                  <a:pt x="104320" y="151704"/>
                </a:cubicBezTo>
                <a:lnTo>
                  <a:pt x="231516" y="151704"/>
                </a:lnTo>
                <a:cubicBezTo>
                  <a:pt x="242820" y="108157"/>
                  <a:pt x="282073" y="75807"/>
                  <a:pt x="329160" y="75807"/>
                </a:cubicBezTo>
                <a:cubicBezTo>
                  <a:pt x="357109" y="75807"/>
                  <a:pt x="379807" y="53145"/>
                  <a:pt x="379807" y="25239"/>
                </a:cubicBezTo>
                <a:cubicBezTo>
                  <a:pt x="379807" y="11287"/>
                  <a:pt x="391111" y="0"/>
                  <a:pt x="4050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文本框 30">
            <a:extLst>
              <a:ext uri="{FF2B5EF4-FFF2-40B4-BE49-F238E27FC236}">
                <a16:creationId xmlns:a16="http://schemas.microsoft.com/office/drawing/2014/main" id="{785E6D5C-99BC-1641-B28D-A818CB63DAF4}"/>
              </a:ext>
            </a:extLst>
          </p:cNvPr>
          <p:cNvSpPr txBox="1"/>
          <p:nvPr/>
        </p:nvSpPr>
        <p:spPr>
          <a:xfrm>
            <a:off x="8477448" y="3482568"/>
            <a:ext cx="902811" cy="307777"/>
          </a:xfrm>
          <a:prstGeom prst="rect">
            <a:avLst/>
          </a:prstGeom>
          <a:noFill/>
        </p:spPr>
        <p:txBody>
          <a:bodyPr wrap="none" rtlCol="0">
            <a:spAutoFit/>
          </a:bodyPr>
          <a:lstStyle/>
          <a:p>
            <a:r>
              <a:rPr lang="zh-CN" altLang="en-US" sz="1400" dirty="0">
                <a:solidFill>
                  <a:schemeClr val="bg1">
                    <a:lumMod val="95000"/>
                  </a:schemeClr>
                </a:solidFill>
              </a:rPr>
              <a:t>教学方案</a:t>
            </a:r>
            <a:endParaRPr lang="en" altLang="zh-CN" sz="1400" dirty="0">
              <a:solidFill>
                <a:schemeClr val="bg1">
                  <a:lumMod val="95000"/>
                </a:schemeClr>
              </a:solidFill>
            </a:endParaRPr>
          </a:p>
        </p:txBody>
      </p:sp>
      <p:sp>
        <p:nvSpPr>
          <p:cNvPr id="32" name="文本框 31">
            <a:extLst>
              <a:ext uri="{FF2B5EF4-FFF2-40B4-BE49-F238E27FC236}">
                <a16:creationId xmlns:a16="http://schemas.microsoft.com/office/drawing/2014/main" id="{09F20D45-DF74-CA4D-87A3-ED4DFEA8971C}"/>
              </a:ext>
            </a:extLst>
          </p:cNvPr>
          <p:cNvSpPr txBox="1"/>
          <p:nvPr/>
        </p:nvSpPr>
        <p:spPr>
          <a:xfrm>
            <a:off x="8473141" y="4124724"/>
            <a:ext cx="902811" cy="307777"/>
          </a:xfrm>
          <a:prstGeom prst="rect">
            <a:avLst/>
          </a:prstGeom>
          <a:noFill/>
        </p:spPr>
        <p:txBody>
          <a:bodyPr wrap="none" rtlCol="0">
            <a:spAutoFit/>
          </a:bodyPr>
          <a:lstStyle/>
          <a:p>
            <a:r>
              <a:rPr lang="zh-CN" altLang="en-US" sz="1400" dirty="0">
                <a:solidFill>
                  <a:schemeClr val="bg1">
                    <a:lumMod val="95000"/>
                  </a:schemeClr>
                </a:solidFill>
              </a:rPr>
              <a:t>调研报告</a:t>
            </a:r>
            <a:endParaRPr lang="en" altLang="zh-CN" sz="1400" dirty="0">
              <a:solidFill>
                <a:schemeClr val="bg1">
                  <a:lumMod val="95000"/>
                </a:schemeClr>
              </a:solidFill>
            </a:endParaRPr>
          </a:p>
        </p:txBody>
      </p:sp>
      <p:sp>
        <p:nvSpPr>
          <p:cNvPr id="33" name="文本框 32">
            <a:extLst>
              <a:ext uri="{FF2B5EF4-FFF2-40B4-BE49-F238E27FC236}">
                <a16:creationId xmlns:a16="http://schemas.microsoft.com/office/drawing/2014/main" id="{3BC1D5CC-893C-1543-825B-0F4D031C886B}"/>
              </a:ext>
            </a:extLst>
          </p:cNvPr>
          <p:cNvSpPr txBox="1"/>
          <p:nvPr/>
        </p:nvSpPr>
        <p:spPr>
          <a:xfrm>
            <a:off x="8449127" y="4767342"/>
            <a:ext cx="902811" cy="307777"/>
          </a:xfrm>
          <a:prstGeom prst="rect">
            <a:avLst/>
          </a:prstGeom>
          <a:noFill/>
        </p:spPr>
        <p:txBody>
          <a:bodyPr wrap="none" rtlCol="0">
            <a:spAutoFit/>
          </a:bodyPr>
          <a:lstStyle/>
          <a:p>
            <a:r>
              <a:rPr lang="zh-CN" altLang="en-US" sz="1400" dirty="0">
                <a:solidFill>
                  <a:schemeClr val="bg1">
                    <a:lumMod val="95000"/>
                  </a:schemeClr>
                </a:solidFill>
              </a:rPr>
              <a:t>分析汇报</a:t>
            </a:r>
            <a:endParaRPr lang="en" altLang="zh-CN" sz="1400" dirty="0">
              <a:solidFill>
                <a:schemeClr val="bg1">
                  <a:lumMod val="95000"/>
                </a:schemeClr>
              </a:solidFill>
            </a:endParaRPr>
          </a:p>
        </p:txBody>
      </p:sp>
      <p:pic>
        <p:nvPicPr>
          <p:cNvPr id="3" name="图片 2">
            <a:extLst>
              <a:ext uri="{FF2B5EF4-FFF2-40B4-BE49-F238E27FC236}">
                <a16:creationId xmlns:a16="http://schemas.microsoft.com/office/drawing/2014/main" id="{FD9279E6-3823-4CB4-8B16-819B15B3B124}"/>
              </a:ext>
            </a:extLst>
          </p:cNvPr>
          <p:cNvPicPr>
            <a:picLocks noChangeAspect="1"/>
          </p:cNvPicPr>
          <p:nvPr/>
        </p:nvPicPr>
        <p:blipFill>
          <a:blip r:embed="rId5"/>
          <a:stretch>
            <a:fillRect/>
          </a:stretch>
        </p:blipFill>
        <p:spPr>
          <a:xfrm>
            <a:off x="66260" y="39756"/>
            <a:ext cx="3564835" cy="620729"/>
          </a:xfrm>
          <a:prstGeom prst="rect">
            <a:avLst/>
          </a:prstGeom>
        </p:spPr>
      </p:pic>
    </p:spTree>
    <p:extLst>
      <p:ext uri="{BB962C8B-B14F-4D97-AF65-F5344CB8AC3E}">
        <p14:creationId xmlns:p14="http://schemas.microsoft.com/office/powerpoint/2010/main" val="207806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1"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par>
                                <p:cTn id="43" presetID="9" presetClass="entr"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ssolve">
                                      <p:cBhvr>
                                        <p:cTn id="45" dur="500"/>
                                        <p:tgtEl>
                                          <p:spTgt spid="26"/>
                                        </p:tgtEl>
                                      </p:cBhvr>
                                    </p:animEffect>
                                  </p:childTnLst>
                                </p:cTn>
                              </p:par>
                              <p:par>
                                <p:cTn id="46" presetID="9" presetClass="entr" presetSubtype="0" fill="hold" grpId="1"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dissolve">
                                      <p:cBhvr>
                                        <p:cTn id="51" dur="500"/>
                                        <p:tgtEl>
                                          <p:spTgt spid="3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dissolve">
                                      <p:cBhvr>
                                        <p:cTn id="54" dur="500"/>
                                        <p:tgtEl>
                                          <p:spTgt spid="3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dissolv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dissolve">
                                      <p:cBhvr>
                                        <p:cTn id="65" dur="500"/>
                                        <p:tgtEl>
                                          <p:spTgt spid="1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dissolve">
                                      <p:cBhvr>
                                        <p:cTn id="68" dur="500"/>
                                        <p:tgtEl>
                                          <p:spTgt spid="19"/>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dissolv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11" grpId="0" animBg="1"/>
      <p:bldP spid="12" grpId="0" animBg="1"/>
      <p:bldP spid="17" grpId="0"/>
      <p:bldP spid="18" grpId="0"/>
      <p:bldP spid="19" grpId="0"/>
      <p:bldP spid="20" grpId="0"/>
      <p:bldP spid="21" grpId="0"/>
      <p:bldP spid="22" grpId="0"/>
      <p:bldP spid="24" grpId="0"/>
      <p:bldP spid="25" grpId="0" animBg="1"/>
      <p:bldP spid="25" grpId="1" animBg="1"/>
      <p:bldP spid="26" grpId="0" animBg="1"/>
      <p:bldP spid="26" grpId="1" animBg="1"/>
      <p:bldP spid="27" grpId="0" animBg="1"/>
      <p:bldP spid="27" grpId="1" animBg="1"/>
      <p:bldP spid="31" grpId="0"/>
      <p:bldP spid="32"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研发团队</a:t>
            </a:r>
          </a:p>
        </p:txBody>
      </p:sp>
      <p:grpSp>
        <p:nvGrpSpPr>
          <p:cNvPr id="3" name="组合 2">
            <a:extLst>
              <a:ext uri="{FF2B5EF4-FFF2-40B4-BE49-F238E27FC236}">
                <a16:creationId xmlns:a16="http://schemas.microsoft.com/office/drawing/2014/main" id="{213B1646-AF38-F04D-A62E-E45ADD3503FA}"/>
              </a:ext>
            </a:extLst>
          </p:cNvPr>
          <p:cNvGrpSpPr/>
          <p:nvPr/>
        </p:nvGrpSpPr>
        <p:grpSpPr>
          <a:xfrm>
            <a:off x="0" y="1608197"/>
            <a:ext cx="6975194" cy="3969126"/>
            <a:chOff x="-2474901" y="1635616"/>
            <a:chExt cx="9958456" cy="5666706"/>
          </a:xfrm>
        </p:grpSpPr>
        <p:sp>
          <p:nvSpPr>
            <p:cNvPr id="4" name="矩形 3">
              <a:extLst>
                <a:ext uri="{FF2B5EF4-FFF2-40B4-BE49-F238E27FC236}">
                  <a16:creationId xmlns:a16="http://schemas.microsoft.com/office/drawing/2014/main" id="{A1969637-D50F-AD4D-AA63-6410E0207810}"/>
                </a:ext>
              </a:extLst>
            </p:cNvPr>
            <p:cNvSpPr/>
            <p:nvPr/>
          </p:nvSpPr>
          <p:spPr>
            <a:xfrm>
              <a:off x="-2474901" y="1635616"/>
              <a:ext cx="9293334" cy="257578"/>
            </a:xfrm>
            <a:prstGeom prst="rect">
              <a:avLst/>
            </a:prstGeom>
            <a:gradFill>
              <a:gsLst>
                <a:gs pos="0">
                  <a:srgbClr val="B4171E"/>
                </a:gs>
                <a:gs pos="100000">
                  <a:srgbClr val="E2313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弧 4">
              <a:extLst>
                <a:ext uri="{FF2B5EF4-FFF2-40B4-BE49-F238E27FC236}">
                  <a16:creationId xmlns:a16="http://schemas.microsoft.com/office/drawing/2014/main" id="{E7165224-C91E-C747-A46F-C223C389E343}"/>
                </a:ext>
              </a:extLst>
            </p:cNvPr>
            <p:cNvSpPr/>
            <p:nvPr/>
          </p:nvSpPr>
          <p:spPr>
            <a:xfrm>
              <a:off x="6123904" y="1764405"/>
              <a:ext cx="1352282" cy="1352282"/>
            </a:xfrm>
            <a:prstGeom prst="arc">
              <a:avLst>
                <a:gd name="adj1" fmla="val 16200000"/>
                <a:gd name="adj2" fmla="val 5382202"/>
              </a:avLst>
            </a:prstGeom>
            <a:ln w="177800">
              <a:gradFill>
                <a:gsLst>
                  <a:gs pos="0">
                    <a:srgbClr val="E23138"/>
                  </a:gs>
                  <a:gs pos="100000">
                    <a:srgbClr val="B4171E"/>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A5CCEC91-540F-9248-9604-285625E4BC4D}"/>
                </a:ext>
              </a:extLst>
            </p:cNvPr>
            <p:cNvSpPr/>
            <p:nvPr/>
          </p:nvSpPr>
          <p:spPr>
            <a:xfrm>
              <a:off x="3464417" y="3007384"/>
              <a:ext cx="3348507" cy="257578"/>
            </a:xfrm>
            <a:prstGeom prst="rect">
              <a:avLst/>
            </a:prstGeom>
            <a:gradFill>
              <a:gsLst>
                <a:gs pos="0">
                  <a:srgbClr val="B4171E"/>
                </a:gs>
                <a:gs pos="100000">
                  <a:srgbClr val="E2313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弧 6">
              <a:extLst>
                <a:ext uri="{FF2B5EF4-FFF2-40B4-BE49-F238E27FC236}">
                  <a16:creationId xmlns:a16="http://schemas.microsoft.com/office/drawing/2014/main" id="{2976ACE0-BEEC-BA47-8E0D-04B0FBECD557}"/>
                </a:ext>
              </a:extLst>
            </p:cNvPr>
            <p:cNvSpPr/>
            <p:nvPr/>
          </p:nvSpPr>
          <p:spPr>
            <a:xfrm rot="10800000">
              <a:off x="2819542" y="3116687"/>
              <a:ext cx="1352282" cy="1352282"/>
            </a:xfrm>
            <a:prstGeom prst="arc">
              <a:avLst>
                <a:gd name="adj1" fmla="val 16200000"/>
                <a:gd name="adj2" fmla="val 5382202"/>
              </a:avLst>
            </a:prstGeom>
            <a:ln w="177800">
              <a:gradFill>
                <a:gsLst>
                  <a:gs pos="0">
                    <a:srgbClr val="E23138"/>
                  </a:gs>
                  <a:gs pos="100000">
                    <a:srgbClr val="B4171E"/>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641D169B-471D-7145-8436-A7C714F8EC5E}"/>
                </a:ext>
              </a:extLst>
            </p:cNvPr>
            <p:cNvSpPr/>
            <p:nvPr/>
          </p:nvSpPr>
          <p:spPr>
            <a:xfrm>
              <a:off x="3477295" y="4340180"/>
              <a:ext cx="3348507" cy="257578"/>
            </a:xfrm>
            <a:prstGeom prst="rect">
              <a:avLst/>
            </a:prstGeom>
            <a:gradFill>
              <a:gsLst>
                <a:gs pos="0">
                  <a:srgbClr val="B4171E"/>
                </a:gs>
                <a:gs pos="100000">
                  <a:srgbClr val="E2313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弧 8">
              <a:extLst>
                <a:ext uri="{FF2B5EF4-FFF2-40B4-BE49-F238E27FC236}">
                  <a16:creationId xmlns:a16="http://schemas.microsoft.com/office/drawing/2014/main" id="{5C7508E8-D784-5E49-A3B5-498F50B4B0BD}"/>
                </a:ext>
              </a:extLst>
            </p:cNvPr>
            <p:cNvSpPr/>
            <p:nvPr/>
          </p:nvSpPr>
          <p:spPr>
            <a:xfrm>
              <a:off x="6131273" y="4468969"/>
              <a:ext cx="1352282" cy="1352282"/>
            </a:xfrm>
            <a:prstGeom prst="arc">
              <a:avLst>
                <a:gd name="adj1" fmla="val 16200000"/>
                <a:gd name="adj2" fmla="val 5382202"/>
              </a:avLst>
            </a:prstGeom>
            <a:ln w="177800">
              <a:gradFill>
                <a:gsLst>
                  <a:gs pos="0">
                    <a:srgbClr val="E23138"/>
                  </a:gs>
                  <a:gs pos="100000">
                    <a:srgbClr val="B4171E"/>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090E3038-80F3-0141-B64E-21E06D95AF81}"/>
                </a:ext>
              </a:extLst>
            </p:cNvPr>
            <p:cNvSpPr/>
            <p:nvPr/>
          </p:nvSpPr>
          <p:spPr>
            <a:xfrm>
              <a:off x="3477295" y="5711947"/>
              <a:ext cx="3348507" cy="257578"/>
            </a:xfrm>
            <a:prstGeom prst="rect">
              <a:avLst/>
            </a:prstGeom>
            <a:gradFill>
              <a:gsLst>
                <a:gs pos="0">
                  <a:srgbClr val="B4171E"/>
                </a:gs>
                <a:gs pos="100000">
                  <a:srgbClr val="E2313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弧 10">
              <a:extLst>
                <a:ext uri="{FF2B5EF4-FFF2-40B4-BE49-F238E27FC236}">
                  <a16:creationId xmlns:a16="http://schemas.microsoft.com/office/drawing/2014/main" id="{6FAAEAFA-E8DE-2448-8A4F-065C6127D757}"/>
                </a:ext>
              </a:extLst>
            </p:cNvPr>
            <p:cNvSpPr/>
            <p:nvPr/>
          </p:nvSpPr>
          <p:spPr>
            <a:xfrm rot="10800000">
              <a:off x="2819542" y="5821251"/>
              <a:ext cx="1352282" cy="1352282"/>
            </a:xfrm>
            <a:prstGeom prst="arc">
              <a:avLst>
                <a:gd name="adj1" fmla="val 16200000"/>
                <a:gd name="adj2" fmla="val 5382202"/>
              </a:avLst>
            </a:prstGeom>
            <a:ln w="177800">
              <a:gradFill>
                <a:gsLst>
                  <a:gs pos="0">
                    <a:srgbClr val="E23138"/>
                  </a:gs>
                  <a:gs pos="100000">
                    <a:srgbClr val="B4171E"/>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8FD3D4DE-4D60-B843-AD86-15EC1F131465}"/>
                </a:ext>
              </a:extLst>
            </p:cNvPr>
            <p:cNvSpPr/>
            <p:nvPr/>
          </p:nvSpPr>
          <p:spPr>
            <a:xfrm>
              <a:off x="3477295" y="7044744"/>
              <a:ext cx="3348507" cy="257578"/>
            </a:xfrm>
            <a:prstGeom prst="rect">
              <a:avLst/>
            </a:prstGeom>
            <a:gradFill>
              <a:gsLst>
                <a:gs pos="0">
                  <a:srgbClr val="B4171E"/>
                </a:gs>
                <a:gs pos="100000">
                  <a:srgbClr val="E2313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 name="圆角矩形 12">
            <a:extLst>
              <a:ext uri="{FF2B5EF4-FFF2-40B4-BE49-F238E27FC236}">
                <a16:creationId xmlns:a16="http://schemas.microsoft.com/office/drawing/2014/main" id="{B6A07C54-57E3-5B49-A8E2-B81871D3A2FB}"/>
              </a:ext>
            </a:extLst>
          </p:cNvPr>
          <p:cNvSpPr/>
          <p:nvPr/>
        </p:nvSpPr>
        <p:spPr>
          <a:xfrm>
            <a:off x="6514484" y="5025899"/>
            <a:ext cx="3619765" cy="895136"/>
          </a:xfrm>
          <a:prstGeom prst="roundRect">
            <a:avLst/>
          </a:prstGeom>
          <a:gradFill>
            <a:gsLst>
              <a:gs pos="0">
                <a:srgbClr val="E23138"/>
              </a:gs>
              <a:gs pos="100000">
                <a:srgbClr val="B4171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TextBox 33">
            <a:extLst>
              <a:ext uri="{FF2B5EF4-FFF2-40B4-BE49-F238E27FC236}">
                <a16:creationId xmlns:a16="http://schemas.microsoft.com/office/drawing/2014/main" id="{7274020B-6194-F441-BF4C-2EC1FDDEAC60}"/>
              </a:ext>
            </a:extLst>
          </p:cNvPr>
          <p:cNvSpPr txBox="1"/>
          <p:nvPr/>
        </p:nvSpPr>
        <p:spPr>
          <a:xfrm>
            <a:off x="6820418" y="5399963"/>
            <a:ext cx="2916016" cy="409984"/>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200" dirty="0">
                <a:solidFill>
                  <a:schemeClr val="bg1"/>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200" dirty="0">
              <a:solidFill>
                <a:schemeClr val="bg1"/>
              </a:solidFill>
              <a:latin typeface="Source Han Sans CN" panose="020B0500000000000000" pitchFamily="34" charset="-128"/>
              <a:ea typeface="Source Han Sans CN" panose="020B0500000000000000" pitchFamily="34" charset="-128"/>
            </a:endParaRPr>
          </a:p>
        </p:txBody>
      </p:sp>
      <p:sp>
        <p:nvSpPr>
          <p:cNvPr id="15" name="文本框 9">
            <a:extLst>
              <a:ext uri="{FF2B5EF4-FFF2-40B4-BE49-F238E27FC236}">
                <a16:creationId xmlns:a16="http://schemas.microsoft.com/office/drawing/2014/main" id="{47505F1F-968C-A843-8C8B-27FA5FB6791B}"/>
              </a:ext>
            </a:extLst>
          </p:cNvPr>
          <p:cNvSpPr txBox="1"/>
          <p:nvPr/>
        </p:nvSpPr>
        <p:spPr>
          <a:xfrm>
            <a:off x="6833297" y="5115165"/>
            <a:ext cx="1666765"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lgn="dist"/>
            <a:r>
              <a:rPr lang="zh-CN" altLang="en-US" sz="1600" b="1" dirty="0">
                <a:solidFill>
                  <a:schemeClr val="bg1"/>
                </a:solidFill>
                <a:latin typeface="Source Han Sans CN" panose="020B0500000000000000" pitchFamily="34" charset="-128"/>
                <a:ea typeface="Source Han Sans CN" panose="020B0500000000000000" pitchFamily="34" charset="-128"/>
              </a:rPr>
              <a:t>输入标题文本</a:t>
            </a:r>
          </a:p>
        </p:txBody>
      </p:sp>
      <p:sp>
        <p:nvSpPr>
          <p:cNvPr id="16" name="文本框 15">
            <a:extLst>
              <a:ext uri="{FF2B5EF4-FFF2-40B4-BE49-F238E27FC236}">
                <a16:creationId xmlns:a16="http://schemas.microsoft.com/office/drawing/2014/main" id="{2A9AEEBF-D052-4A4F-8ABA-0D99B6769873}"/>
              </a:ext>
            </a:extLst>
          </p:cNvPr>
          <p:cNvSpPr txBox="1"/>
          <p:nvPr/>
        </p:nvSpPr>
        <p:spPr>
          <a:xfrm>
            <a:off x="7318961" y="2017371"/>
            <a:ext cx="4224369" cy="683713"/>
          </a:xfrm>
          <a:prstGeom prst="rect">
            <a:avLst/>
          </a:prstGeom>
          <a:noFill/>
        </p:spPr>
        <p:txBody>
          <a:bodyPr wrap="square" rtlCol="0">
            <a:spAutoFit/>
          </a:bodyPr>
          <a:lstStyle/>
          <a:p>
            <a:pPr>
              <a:lnSpc>
                <a:spcPct val="150000"/>
              </a:lnSpc>
            </a:pPr>
            <a:r>
              <a:rPr kumimoji="1" lang="zh-CN" altLang="en-US" sz="1400" dirty="0">
                <a:solidFill>
                  <a:schemeClr val="tx1">
                    <a:lumMod val="65000"/>
                    <a:lumOff val="35000"/>
                  </a:schemeClr>
                </a:solidFill>
                <a:latin typeface="+mn-ea"/>
                <a:cs typeface="+mn-ea"/>
                <a:sym typeface="+mn-lt"/>
              </a:rPr>
              <a:t>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a:t>
            </a:r>
          </a:p>
        </p:txBody>
      </p:sp>
      <p:sp>
        <p:nvSpPr>
          <p:cNvPr id="17" name="文本框 16">
            <a:extLst>
              <a:ext uri="{FF2B5EF4-FFF2-40B4-BE49-F238E27FC236}">
                <a16:creationId xmlns:a16="http://schemas.microsoft.com/office/drawing/2014/main" id="{0AFFF5E1-E8E2-BA44-8E85-3B2B4CDA603A}"/>
              </a:ext>
            </a:extLst>
          </p:cNvPr>
          <p:cNvSpPr txBox="1"/>
          <p:nvPr/>
        </p:nvSpPr>
        <p:spPr>
          <a:xfrm>
            <a:off x="7302297" y="1531374"/>
            <a:ext cx="1143262" cy="584775"/>
          </a:xfrm>
          <a:prstGeom prst="rect">
            <a:avLst/>
          </a:prstGeom>
          <a:noFill/>
        </p:spPr>
        <p:txBody>
          <a:bodyPr wrap="none" rtlCol="0">
            <a:spAutoFit/>
          </a:bodyPr>
          <a:lstStyle/>
          <a:p>
            <a:r>
              <a:rPr kumimoji="1" lang="en-US" altLang="zh-CN" sz="3200">
                <a:gradFill>
                  <a:gsLst>
                    <a:gs pos="0">
                      <a:srgbClr val="E23138"/>
                    </a:gs>
                    <a:gs pos="100000">
                      <a:srgbClr val="B4171E"/>
                    </a:gs>
                  </a:gsLst>
                  <a:lin ang="5400000" scaled="1"/>
                </a:gradFill>
                <a:latin typeface="+mj-lt"/>
              </a:rPr>
              <a:t>78%</a:t>
            </a:r>
            <a:endParaRPr kumimoji="1" lang="zh-CN" altLang="en-US" sz="3200">
              <a:gradFill>
                <a:gsLst>
                  <a:gs pos="0">
                    <a:srgbClr val="E23138"/>
                  </a:gs>
                  <a:gs pos="100000">
                    <a:srgbClr val="B4171E"/>
                  </a:gs>
                </a:gsLst>
                <a:lin ang="5400000" scaled="1"/>
              </a:gradFill>
              <a:latin typeface="+mj-lt"/>
            </a:endParaRPr>
          </a:p>
        </p:txBody>
      </p:sp>
      <p:sp>
        <p:nvSpPr>
          <p:cNvPr id="18" name="文本框 17">
            <a:extLst>
              <a:ext uri="{FF2B5EF4-FFF2-40B4-BE49-F238E27FC236}">
                <a16:creationId xmlns:a16="http://schemas.microsoft.com/office/drawing/2014/main" id="{C188AB23-62E5-394F-8285-2309D6E39A04}"/>
              </a:ext>
            </a:extLst>
          </p:cNvPr>
          <p:cNvSpPr txBox="1"/>
          <p:nvPr/>
        </p:nvSpPr>
        <p:spPr>
          <a:xfrm>
            <a:off x="7318961" y="3796767"/>
            <a:ext cx="4224369" cy="683713"/>
          </a:xfrm>
          <a:prstGeom prst="rect">
            <a:avLst/>
          </a:prstGeom>
          <a:noFill/>
        </p:spPr>
        <p:txBody>
          <a:bodyPr wrap="square" rtlCol="0">
            <a:spAutoFit/>
          </a:bodyPr>
          <a:lstStyle/>
          <a:p>
            <a:pPr>
              <a:lnSpc>
                <a:spcPct val="150000"/>
              </a:lnSpc>
            </a:pPr>
            <a:r>
              <a:rPr kumimoji="1" lang="zh-CN" altLang="en-US" sz="1400" dirty="0">
                <a:solidFill>
                  <a:schemeClr val="tx1">
                    <a:lumMod val="65000"/>
                    <a:lumOff val="35000"/>
                  </a:schemeClr>
                </a:solidFill>
                <a:latin typeface="+mn-ea"/>
                <a:cs typeface="+mn-ea"/>
                <a:sym typeface="+mn-lt"/>
              </a:rPr>
              <a:t>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a:t>
            </a:r>
          </a:p>
        </p:txBody>
      </p:sp>
      <p:sp>
        <p:nvSpPr>
          <p:cNvPr id="19" name="文本框 18">
            <a:extLst>
              <a:ext uri="{FF2B5EF4-FFF2-40B4-BE49-F238E27FC236}">
                <a16:creationId xmlns:a16="http://schemas.microsoft.com/office/drawing/2014/main" id="{C7B8349E-4C9D-AB47-B14F-FF90C4F8314B}"/>
              </a:ext>
            </a:extLst>
          </p:cNvPr>
          <p:cNvSpPr txBox="1"/>
          <p:nvPr/>
        </p:nvSpPr>
        <p:spPr>
          <a:xfrm>
            <a:off x="7302297" y="3310770"/>
            <a:ext cx="1143262" cy="584775"/>
          </a:xfrm>
          <a:prstGeom prst="rect">
            <a:avLst/>
          </a:prstGeom>
          <a:noFill/>
        </p:spPr>
        <p:txBody>
          <a:bodyPr wrap="none" rtlCol="0">
            <a:spAutoFit/>
          </a:bodyPr>
          <a:lstStyle/>
          <a:p>
            <a:r>
              <a:rPr kumimoji="1" lang="en-US" altLang="zh-CN" sz="3200">
                <a:gradFill>
                  <a:gsLst>
                    <a:gs pos="0">
                      <a:srgbClr val="E23138"/>
                    </a:gs>
                    <a:gs pos="100000">
                      <a:srgbClr val="B4171E"/>
                    </a:gs>
                  </a:gsLst>
                  <a:lin ang="5400000" scaled="1"/>
                </a:gradFill>
                <a:latin typeface="+mj-lt"/>
              </a:rPr>
              <a:t>26%</a:t>
            </a:r>
            <a:endParaRPr kumimoji="1" lang="zh-CN" altLang="en-US" sz="3200">
              <a:gradFill>
                <a:gsLst>
                  <a:gs pos="0">
                    <a:srgbClr val="E23138"/>
                  </a:gs>
                  <a:gs pos="100000">
                    <a:srgbClr val="B4171E"/>
                  </a:gs>
                </a:gsLst>
                <a:lin ang="5400000" scaled="1"/>
              </a:gradFill>
              <a:latin typeface="+mj-lt"/>
            </a:endParaRPr>
          </a:p>
        </p:txBody>
      </p:sp>
      <p:sp>
        <p:nvSpPr>
          <p:cNvPr id="20" name="文本框 19">
            <a:extLst>
              <a:ext uri="{FF2B5EF4-FFF2-40B4-BE49-F238E27FC236}">
                <a16:creationId xmlns:a16="http://schemas.microsoft.com/office/drawing/2014/main" id="{945389CF-4F4C-BE49-8B02-E75B5CABED16}"/>
              </a:ext>
            </a:extLst>
          </p:cNvPr>
          <p:cNvSpPr txBox="1"/>
          <p:nvPr/>
        </p:nvSpPr>
        <p:spPr>
          <a:xfrm>
            <a:off x="500215" y="3092067"/>
            <a:ext cx="2846360" cy="683713"/>
          </a:xfrm>
          <a:prstGeom prst="rect">
            <a:avLst/>
          </a:prstGeom>
          <a:noFill/>
        </p:spPr>
        <p:txBody>
          <a:bodyPr wrap="square" rtlCol="0">
            <a:spAutoFit/>
          </a:bodyPr>
          <a:lstStyle/>
          <a:p>
            <a:pPr algn="r">
              <a:lnSpc>
                <a:spcPct val="150000"/>
              </a:lnSpc>
            </a:pPr>
            <a:r>
              <a:rPr kumimoji="1" lang="zh-CN" altLang="en-US" sz="1400" dirty="0">
                <a:solidFill>
                  <a:schemeClr val="tx1">
                    <a:lumMod val="65000"/>
                    <a:lumOff val="35000"/>
                  </a:schemeClr>
                </a:solidFill>
                <a:latin typeface="+mn-ea"/>
                <a:cs typeface="+mn-ea"/>
                <a:sym typeface="+mn-lt"/>
              </a:rPr>
              <a:t>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a:t>
            </a:r>
          </a:p>
        </p:txBody>
      </p:sp>
      <p:sp>
        <p:nvSpPr>
          <p:cNvPr id="21" name="文本框 20">
            <a:extLst>
              <a:ext uri="{FF2B5EF4-FFF2-40B4-BE49-F238E27FC236}">
                <a16:creationId xmlns:a16="http://schemas.microsoft.com/office/drawing/2014/main" id="{FE089C5F-4EE9-9F4C-A9BF-632660388A0A}"/>
              </a:ext>
            </a:extLst>
          </p:cNvPr>
          <p:cNvSpPr txBox="1"/>
          <p:nvPr/>
        </p:nvSpPr>
        <p:spPr>
          <a:xfrm>
            <a:off x="2195987" y="2606070"/>
            <a:ext cx="1143262" cy="584775"/>
          </a:xfrm>
          <a:prstGeom prst="rect">
            <a:avLst/>
          </a:prstGeom>
          <a:noFill/>
        </p:spPr>
        <p:txBody>
          <a:bodyPr wrap="none" rtlCol="0">
            <a:spAutoFit/>
          </a:bodyPr>
          <a:lstStyle/>
          <a:p>
            <a:r>
              <a:rPr kumimoji="1" lang="en-US" altLang="zh-CN" sz="3200">
                <a:gradFill>
                  <a:gsLst>
                    <a:gs pos="0">
                      <a:srgbClr val="E23138"/>
                    </a:gs>
                    <a:gs pos="100000">
                      <a:srgbClr val="B4171E"/>
                    </a:gs>
                  </a:gsLst>
                  <a:lin ang="5400000" scaled="1"/>
                </a:gradFill>
                <a:latin typeface="+mj-lt"/>
              </a:rPr>
              <a:t>78%</a:t>
            </a:r>
            <a:endParaRPr kumimoji="1" lang="zh-CN" altLang="en-US" sz="3200">
              <a:gradFill>
                <a:gsLst>
                  <a:gs pos="0">
                    <a:srgbClr val="E23138"/>
                  </a:gs>
                  <a:gs pos="100000">
                    <a:srgbClr val="B4171E"/>
                  </a:gs>
                </a:gsLst>
                <a:lin ang="5400000" scaled="1"/>
              </a:gradFill>
              <a:latin typeface="+mj-lt"/>
            </a:endParaRPr>
          </a:p>
        </p:txBody>
      </p:sp>
      <p:sp>
        <p:nvSpPr>
          <p:cNvPr id="22" name="文本框 21">
            <a:extLst>
              <a:ext uri="{FF2B5EF4-FFF2-40B4-BE49-F238E27FC236}">
                <a16:creationId xmlns:a16="http://schemas.microsoft.com/office/drawing/2014/main" id="{16DAEA5F-3E75-1140-A3DF-286FC4881ACD}"/>
              </a:ext>
            </a:extLst>
          </p:cNvPr>
          <p:cNvSpPr txBox="1"/>
          <p:nvPr/>
        </p:nvSpPr>
        <p:spPr>
          <a:xfrm>
            <a:off x="500215" y="4871463"/>
            <a:ext cx="2846360" cy="683713"/>
          </a:xfrm>
          <a:prstGeom prst="rect">
            <a:avLst/>
          </a:prstGeom>
          <a:noFill/>
        </p:spPr>
        <p:txBody>
          <a:bodyPr wrap="square" rtlCol="0">
            <a:spAutoFit/>
          </a:bodyPr>
          <a:lstStyle/>
          <a:p>
            <a:pPr algn="r">
              <a:lnSpc>
                <a:spcPct val="150000"/>
              </a:lnSpc>
            </a:pPr>
            <a:r>
              <a:rPr kumimoji="1" lang="zh-CN" altLang="en-US" sz="1400" dirty="0">
                <a:solidFill>
                  <a:schemeClr val="tx1">
                    <a:lumMod val="65000"/>
                    <a:lumOff val="35000"/>
                  </a:schemeClr>
                </a:solidFill>
                <a:latin typeface="+mn-ea"/>
                <a:cs typeface="+mn-ea"/>
                <a:sym typeface="+mn-lt"/>
              </a:rPr>
              <a:t>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a:t>
            </a:r>
          </a:p>
        </p:txBody>
      </p:sp>
      <p:sp>
        <p:nvSpPr>
          <p:cNvPr id="23" name="文本框 22">
            <a:extLst>
              <a:ext uri="{FF2B5EF4-FFF2-40B4-BE49-F238E27FC236}">
                <a16:creationId xmlns:a16="http://schemas.microsoft.com/office/drawing/2014/main" id="{3FA0F3D4-4D49-574E-91EC-99F96624144B}"/>
              </a:ext>
            </a:extLst>
          </p:cNvPr>
          <p:cNvSpPr txBox="1"/>
          <p:nvPr/>
        </p:nvSpPr>
        <p:spPr>
          <a:xfrm>
            <a:off x="2195987" y="4385466"/>
            <a:ext cx="1143262" cy="584775"/>
          </a:xfrm>
          <a:prstGeom prst="rect">
            <a:avLst/>
          </a:prstGeom>
          <a:noFill/>
        </p:spPr>
        <p:txBody>
          <a:bodyPr wrap="none" rtlCol="0">
            <a:spAutoFit/>
          </a:bodyPr>
          <a:lstStyle/>
          <a:p>
            <a:r>
              <a:rPr kumimoji="1" lang="en-US" altLang="zh-CN" sz="3200">
                <a:gradFill>
                  <a:gsLst>
                    <a:gs pos="0">
                      <a:srgbClr val="E23138"/>
                    </a:gs>
                    <a:gs pos="100000">
                      <a:srgbClr val="B4171E"/>
                    </a:gs>
                  </a:gsLst>
                  <a:lin ang="5400000" scaled="1"/>
                </a:gradFill>
                <a:latin typeface="+mj-lt"/>
              </a:rPr>
              <a:t>26%</a:t>
            </a:r>
            <a:endParaRPr kumimoji="1" lang="zh-CN" altLang="en-US" sz="3200">
              <a:gradFill>
                <a:gsLst>
                  <a:gs pos="0">
                    <a:srgbClr val="E23138"/>
                  </a:gs>
                  <a:gs pos="100000">
                    <a:srgbClr val="B4171E"/>
                  </a:gs>
                </a:gsLst>
                <a:lin ang="5400000" scaled="1"/>
              </a:gradFill>
              <a:latin typeface="+mj-lt"/>
            </a:endParaRPr>
          </a:p>
        </p:txBody>
      </p:sp>
      <p:pic>
        <p:nvPicPr>
          <p:cNvPr id="25" name="图片 24">
            <a:extLst>
              <a:ext uri="{FF2B5EF4-FFF2-40B4-BE49-F238E27FC236}">
                <a16:creationId xmlns:a16="http://schemas.microsoft.com/office/drawing/2014/main" id="{C77C73B2-A1A7-403B-A6EB-E3EF72ACD775}"/>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78881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研发团队</a:t>
            </a:r>
          </a:p>
        </p:txBody>
      </p:sp>
      <p:sp>
        <p:nvSpPr>
          <p:cNvPr id="24" name="矩形: 圆角 27">
            <a:extLst>
              <a:ext uri="{FF2B5EF4-FFF2-40B4-BE49-F238E27FC236}">
                <a16:creationId xmlns:a16="http://schemas.microsoft.com/office/drawing/2014/main" id="{FD1A1E9F-04AE-DE41-A500-8F0A58D1F57B}"/>
              </a:ext>
            </a:extLst>
          </p:cNvPr>
          <p:cNvSpPr/>
          <p:nvPr/>
        </p:nvSpPr>
        <p:spPr>
          <a:xfrm>
            <a:off x="5085322" y="4497452"/>
            <a:ext cx="5529649" cy="111797"/>
          </a:xfrm>
          <a:prstGeom prst="roundRect">
            <a:avLst>
              <a:gd name="adj" fmla="val 50000"/>
            </a:avLst>
          </a:prstGeom>
          <a:solidFill>
            <a:schemeClr val="bg2">
              <a:lumMod val="10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Century Gothic" panose="020B0502020202020204" pitchFamily="34" charset="0"/>
            </a:endParaRPr>
          </a:p>
        </p:txBody>
      </p:sp>
      <p:sp>
        <p:nvSpPr>
          <p:cNvPr id="25" name="矩形: 圆角 28">
            <a:extLst>
              <a:ext uri="{FF2B5EF4-FFF2-40B4-BE49-F238E27FC236}">
                <a16:creationId xmlns:a16="http://schemas.microsoft.com/office/drawing/2014/main" id="{99538ECD-1B5D-724E-8B46-F095AD33DB5C}"/>
              </a:ext>
            </a:extLst>
          </p:cNvPr>
          <p:cNvSpPr/>
          <p:nvPr/>
        </p:nvSpPr>
        <p:spPr>
          <a:xfrm>
            <a:off x="5085322" y="4497452"/>
            <a:ext cx="4023023" cy="111797"/>
          </a:xfrm>
          <a:prstGeom prst="roundRect">
            <a:avLst>
              <a:gd name="adj" fmla="val 50000"/>
            </a:avLst>
          </a:prstGeom>
          <a:gradFill>
            <a:gsLst>
              <a:gs pos="0">
                <a:srgbClr val="B4171E"/>
              </a:gs>
              <a:gs pos="0">
                <a:srgbClr val="B4171E"/>
              </a:gs>
              <a:gs pos="100000">
                <a:srgbClr val="E23138"/>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Century Gothic" panose="020B0502020202020204" pitchFamily="34" charset="0"/>
            </a:endParaRPr>
          </a:p>
        </p:txBody>
      </p:sp>
      <p:sp>
        <p:nvSpPr>
          <p:cNvPr id="26" name="文本框 64">
            <a:extLst>
              <a:ext uri="{FF2B5EF4-FFF2-40B4-BE49-F238E27FC236}">
                <a16:creationId xmlns:a16="http://schemas.microsoft.com/office/drawing/2014/main" id="{E5E5D703-8CBA-3B4D-AAE6-17012CDD39BA}"/>
              </a:ext>
            </a:extLst>
          </p:cNvPr>
          <p:cNvSpPr txBox="1"/>
          <p:nvPr/>
        </p:nvSpPr>
        <p:spPr>
          <a:xfrm>
            <a:off x="5085322" y="4245600"/>
            <a:ext cx="707827" cy="316088"/>
          </a:xfrm>
          <a:prstGeom prst="rect">
            <a:avLst/>
          </a:prstGeom>
          <a:noFill/>
        </p:spPr>
        <p:txBody>
          <a:bodyPr wrap="none" lIns="0" tIns="0" rIns="0" bIns="0">
            <a:normAutofit/>
            <a:scene3d>
              <a:camera prst="orthographicFront"/>
              <a:lightRig rig="threePt" dir="t"/>
            </a:scene3d>
            <a:sp3d contourW="12700"/>
          </a:bodyPr>
          <a:lstStyle/>
          <a:p>
            <a:r>
              <a:rPr lang="zh-CN" altLang="en-US" sz="1400">
                <a:solidFill>
                  <a:schemeClr val="tx1">
                    <a:lumMod val="75000"/>
                    <a:lumOff val="25000"/>
                  </a:schemeClr>
                </a:solidFill>
                <a:latin typeface="+mj-ea"/>
                <a:ea typeface="+mj-ea"/>
              </a:rPr>
              <a:t>关键词</a:t>
            </a:r>
          </a:p>
        </p:txBody>
      </p:sp>
      <p:sp>
        <p:nvSpPr>
          <p:cNvPr id="27" name="矩形: 圆角 30">
            <a:extLst>
              <a:ext uri="{FF2B5EF4-FFF2-40B4-BE49-F238E27FC236}">
                <a16:creationId xmlns:a16="http://schemas.microsoft.com/office/drawing/2014/main" id="{DD76B6D9-D89F-4446-9E12-6E2EA2075FD7}"/>
              </a:ext>
            </a:extLst>
          </p:cNvPr>
          <p:cNvSpPr/>
          <p:nvPr/>
        </p:nvSpPr>
        <p:spPr>
          <a:xfrm>
            <a:off x="5085322" y="4986386"/>
            <a:ext cx="5529649" cy="111797"/>
          </a:xfrm>
          <a:prstGeom prst="roundRect">
            <a:avLst>
              <a:gd name="adj" fmla="val 50000"/>
            </a:avLst>
          </a:prstGeom>
          <a:solidFill>
            <a:schemeClr val="bg2">
              <a:lumMod val="10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Century Gothic" panose="020B0502020202020204" pitchFamily="34" charset="0"/>
            </a:endParaRPr>
          </a:p>
        </p:txBody>
      </p:sp>
      <p:sp>
        <p:nvSpPr>
          <p:cNvPr id="28" name="矩形: 圆角 31">
            <a:extLst>
              <a:ext uri="{FF2B5EF4-FFF2-40B4-BE49-F238E27FC236}">
                <a16:creationId xmlns:a16="http://schemas.microsoft.com/office/drawing/2014/main" id="{45BA7F59-E26E-D64B-B9D5-0617E5387E71}"/>
              </a:ext>
            </a:extLst>
          </p:cNvPr>
          <p:cNvSpPr/>
          <p:nvPr/>
        </p:nvSpPr>
        <p:spPr>
          <a:xfrm>
            <a:off x="5085322" y="4986386"/>
            <a:ext cx="1828647" cy="111797"/>
          </a:xfrm>
          <a:prstGeom prst="roundRect">
            <a:avLst>
              <a:gd name="adj" fmla="val 50000"/>
            </a:avLst>
          </a:prstGeom>
          <a:gradFill>
            <a:gsLst>
              <a:gs pos="0">
                <a:srgbClr val="B4171E"/>
              </a:gs>
              <a:gs pos="0">
                <a:srgbClr val="B4171E"/>
              </a:gs>
              <a:gs pos="100000">
                <a:srgbClr val="E23138"/>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Century Gothic" panose="020B0502020202020204" pitchFamily="34" charset="0"/>
            </a:endParaRPr>
          </a:p>
        </p:txBody>
      </p:sp>
      <p:sp>
        <p:nvSpPr>
          <p:cNvPr id="29" name="文本框 67">
            <a:extLst>
              <a:ext uri="{FF2B5EF4-FFF2-40B4-BE49-F238E27FC236}">
                <a16:creationId xmlns:a16="http://schemas.microsoft.com/office/drawing/2014/main" id="{77958A55-7B74-9A4B-BFCF-E849E4F18E59}"/>
              </a:ext>
            </a:extLst>
          </p:cNvPr>
          <p:cNvSpPr txBox="1"/>
          <p:nvPr/>
        </p:nvSpPr>
        <p:spPr>
          <a:xfrm>
            <a:off x="5085322" y="4734534"/>
            <a:ext cx="707827" cy="316088"/>
          </a:xfrm>
          <a:prstGeom prst="rect">
            <a:avLst/>
          </a:prstGeom>
          <a:noFill/>
        </p:spPr>
        <p:txBody>
          <a:bodyPr wrap="none" lIns="0" tIns="0" rIns="0" bIns="0">
            <a:normAutofit/>
            <a:scene3d>
              <a:camera prst="orthographicFront"/>
              <a:lightRig rig="threePt" dir="t"/>
            </a:scene3d>
            <a:sp3d contourW="12700"/>
          </a:bodyPr>
          <a:lstStyle/>
          <a:p>
            <a:r>
              <a:rPr lang="zh-CN" altLang="en-US" sz="1400">
                <a:solidFill>
                  <a:schemeClr val="tx1">
                    <a:lumMod val="75000"/>
                    <a:lumOff val="25000"/>
                  </a:schemeClr>
                </a:solidFill>
                <a:latin typeface="+mj-ea"/>
                <a:ea typeface="+mj-ea"/>
              </a:rPr>
              <a:t>关键词</a:t>
            </a:r>
          </a:p>
        </p:txBody>
      </p:sp>
      <p:sp>
        <p:nvSpPr>
          <p:cNvPr id="30" name="矩形: 圆角 33">
            <a:extLst>
              <a:ext uri="{FF2B5EF4-FFF2-40B4-BE49-F238E27FC236}">
                <a16:creationId xmlns:a16="http://schemas.microsoft.com/office/drawing/2014/main" id="{875FF5FA-AAA7-4E4C-91A3-C805C91F61DE}"/>
              </a:ext>
            </a:extLst>
          </p:cNvPr>
          <p:cNvSpPr/>
          <p:nvPr/>
        </p:nvSpPr>
        <p:spPr>
          <a:xfrm>
            <a:off x="5085322" y="5475320"/>
            <a:ext cx="5529649" cy="111797"/>
          </a:xfrm>
          <a:prstGeom prst="roundRect">
            <a:avLst>
              <a:gd name="adj" fmla="val 50000"/>
            </a:avLst>
          </a:prstGeom>
          <a:solidFill>
            <a:schemeClr val="bg2">
              <a:lumMod val="10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Century Gothic" panose="020B0502020202020204" pitchFamily="34" charset="0"/>
            </a:endParaRPr>
          </a:p>
        </p:txBody>
      </p:sp>
      <p:sp>
        <p:nvSpPr>
          <p:cNvPr id="31" name="矩形: 圆角 34">
            <a:extLst>
              <a:ext uri="{FF2B5EF4-FFF2-40B4-BE49-F238E27FC236}">
                <a16:creationId xmlns:a16="http://schemas.microsoft.com/office/drawing/2014/main" id="{395AB364-3C22-354D-AC35-0D00CB921CD8}"/>
              </a:ext>
            </a:extLst>
          </p:cNvPr>
          <p:cNvSpPr/>
          <p:nvPr/>
        </p:nvSpPr>
        <p:spPr>
          <a:xfrm>
            <a:off x="5085322" y="5475320"/>
            <a:ext cx="5120211" cy="111797"/>
          </a:xfrm>
          <a:prstGeom prst="roundRect">
            <a:avLst>
              <a:gd name="adj" fmla="val 50000"/>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Century Gothic" panose="020B0502020202020204" pitchFamily="34" charset="0"/>
            </a:endParaRPr>
          </a:p>
        </p:txBody>
      </p:sp>
      <p:sp>
        <p:nvSpPr>
          <p:cNvPr id="32" name="文本框 70">
            <a:extLst>
              <a:ext uri="{FF2B5EF4-FFF2-40B4-BE49-F238E27FC236}">
                <a16:creationId xmlns:a16="http://schemas.microsoft.com/office/drawing/2014/main" id="{5D0DA8B8-86D7-684F-808A-B7758F1D5475}"/>
              </a:ext>
            </a:extLst>
          </p:cNvPr>
          <p:cNvSpPr txBox="1"/>
          <p:nvPr/>
        </p:nvSpPr>
        <p:spPr>
          <a:xfrm>
            <a:off x="5085322" y="5223467"/>
            <a:ext cx="707827" cy="316088"/>
          </a:xfrm>
          <a:prstGeom prst="rect">
            <a:avLst/>
          </a:prstGeom>
          <a:noFill/>
        </p:spPr>
        <p:txBody>
          <a:bodyPr wrap="none" lIns="0" tIns="0" rIns="0" bIns="0">
            <a:normAutofit/>
            <a:scene3d>
              <a:camera prst="orthographicFront"/>
              <a:lightRig rig="threePt" dir="t"/>
            </a:scene3d>
            <a:sp3d contourW="12700"/>
          </a:bodyPr>
          <a:lstStyle/>
          <a:p>
            <a:r>
              <a:rPr lang="zh-CN" altLang="en-US" sz="1400">
                <a:solidFill>
                  <a:schemeClr val="tx1">
                    <a:lumMod val="75000"/>
                    <a:lumOff val="25000"/>
                  </a:schemeClr>
                </a:solidFill>
                <a:latin typeface="+mj-ea"/>
                <a:ea typeface="+mj-ea"/>
              </a:rPr>
              <a:t>关键词</a:t>
            </a:r>
          </a:p>
        </p:txBody>
      </p:sp>
      <p:sp>
        <p:nvSpPr>
          <p:cNvPr id="33" name="矩形: 圆角 36">
            <a:extLst>
              <a:ext uri="{FF2B5EF4-FFF2-40B4-BE49-F238E27FC236}">
                <a16:creationId xmlns:a16="http://schemas.microsoft.com/office/drawing/2014/main" id="{49A2C197-5F3A-3544-8025-BCD4A755F6F2}"/>
              </a:ext>
            </a:extLst>
          </p:cNvPr>
          <p:cNvSpPr/>
          <p:nvPr/>
        </p:nvSpPr>
        <p:spPr>
          <a:xfrm>
            <a:off x="5085322" y="5964253"/>
            <a:ext cx="5529649" cy="111797"/>
          </a:xfrm>
          <a:prstGeom prst="roundRect">
            <a:avLst>
              <a:gd name="adj" fmla="val 50000"/>
            </a:avLst>
          </a:prstGeom>
          <a:solidFill>
            <a:schemeClr val="bg2">
              <a:lumMod val="10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Century Gothic" panose="020B0502020202020204" pitchFamily="34" charset="0"/>
            </a:endParaRPr>
          </a:p>
        </p:txBody>
      </p:sp>
      <p:sp>
        <p:nvSpPr>
          <p:cNvPr id="34" name="矩形: 圆角 37">
            <a:extLst>
              <a:ext uri="{FF2B5EF4-FFF2-40B4-BE49-F238E27FC236}">
                <a16:creationId xmlns:a16="http://schemas.microsoft.com/office/drawing/2014/main" id="{F8F868C9-C93F-F341-BC61-35BA92D650F3}"/>
              </a:ext>
            </a:extLst>
          </p:cNvPr>
          <p:cNvSpPr/>
          <p:nvPr/>
        </p:nvSpPr>
        <p:spPr>
          <a:xfrm>
            <a:off x="5085322" y="5964253"/>
            <a:ext cx="3291564" cy="111797"/>
          </a:xfrm>
          <a:prstGeom prst="roundRect">
            <a:avLst>
              <a:gd name="adj" fmla="val 50000"/>
            </a:avLst>
          </a:prstGeom>
          <a:gradFill>
            <a:gsLst>
              <a:gs pos="0">
                <a:srgbClr val="B4171E"/>
              </a:gs>
              <a:gs pos="0">
                <a:srgbClr val="B4171E"/>
              </a:gs>
              <a:gs pos="100000">
                <a:srgbClr val="E23138"/>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Century Gothic" panose="020B0502020202020204" pitchFamily="34" charset="0"/>
            </a:endParaRPr>
          </a:p>
        </p:txBody>
      </p:sp>
      <p:sp>
        <p:nvSpPr>
          <p:cNvPr id="35" name="文本框 73">
            <a:extLst>
              <a:ext uri="{FF2B5EF4-FFF2-40B4-BE49-F238E27FC236}">
                <a16:creationId xmlns:a16="http://schemas.microsoft.com/office/drawing/2014/main" id="{F21CA3F3-266F-404F-9940-F7E148423886}"/>
              </a:ext>
            </a:extLst>
          </p:cNvPr>
          <p:cNvSpPr txBox="1"/>
          <p:nvPr/>
        </p:nvSpPr>
        <p:spPr>
          <a:xfrm>
            <a:off x="5085322" y="5712401"/>
            <a:ext cx="707827" cy="316088"/>
          </a:xfrm>
          <a:prstGeom prst="rect">
            <a:avLst/>
          </a:prstGeom>
          <a:noFill/>
        </p:spPr>
        <p:txBody>
          <a:bodyPr wrap="none" lIns="0" tIns="0" rIns="0" bIns="0">
            <a:normAutofit/>
            <a:scene3d>
              <a:camera prst="orthographicFront"/>
              <a:lightRig rig="threePt" dir="t"/>
            </a:scene3d>
            <a:sp3d contourW="12700"/>
          </a:bodyPr>
          <a:lstStyle/>
          <a:p>
            <a:r>
              <a:rPr lang="zh-CN" altLang="en-US" sz="1400">
                <a:solidFill>
                  <a:schemeClr val="tx1">
                    <a:lumMod val="75000"/>
                    <a:lumOff val="25000"/>
                  </a:schemeClr>
                </a:solidFill>
                <a:latin typeface="+mj-ea"/>
                <a:ea typeface="+mj-ea"/>
              </a:rPr>
              <a:t>关键词</a:t>
            </a:r>
          </a:p>
        </p:txBody>
      </p:sp>
      <p:sp>
        <p:nvSpPr>
          <p:cNvPr id="36" name="文本框 74">
            <a:extLst>
              <a:ext uri="{FF2B5EF4-FFF2-40B4-BE49-F238E27FC236}">
                <a16:creationId xmlns:a16="http://schemas.microsoft.com/office/drawing/2014/main" id="{3E199E2E-0EEE-304D-8441-CFE46B0B1F9F}"/>
              </a:ext>
            </a:extLst>
          </p:cNvPr>
          <p:cNvSpPr txBox="1"/>
          <p:nvPr/>
        </p:nvSpPr>
        <p:spPr>
          <a:xfrm>
            <a:off x="10148704" y="4259888"/>
            <a:ext cx="361180" cy="262389"/>
          </a:xfrm>
          <a:prstGeom prst="rect">
            <a:avLst/>
          </a:prstGeom>
          <a:noFill/>
        </p:spPr>
        <p:txBody>
          <a:bodyPr wrap="none" lIns="0" tIns="0" rIns="0" bIns="0">
            <a:noAutofit/>
            <a:scene3d>
              <a:camera prst="orthographicFront"/>
              <a:lightRig rig="threePt" dir="t"/>
            </a:scene3d>
            <a:sp3d contourW="12700"/>
          </a:bodyPr>
          <a:lstStyle/>
          <a:p>
            <a:r>
              <a:rPr lang="en-US" sz="1200" dirty="0">
                <a:solidFill>
                  <a:schemeClr val="tx1">
                    <a:lumMod val="75000"/>
                    <a:lumOff val="25000"/>
                  </a:schemeClr>
                </a:solidFill>
                <a:latin typeface="+mj-lt"/>
              </a:rPr>
              <a:t>70%</a:t>
            </a:r>
          </a:p>
        </p:txBody>
      </p:sp>
      <p:sp>
        <p:nvSpPr>
          <p:cNvPr id="37" name="文本框 75">
            <a:extLst>
              <a:ext uri="{FF2B5EF4-FFF2-40B4-BE49-F238E27FC236}">
                <a16:creationId xmlns:a16="http://schemas.microsoft.com/office/drawing/2014/main" id="{54FA09DD-B1D8-B841-BC17-042409CDF4F6}"/>
              </a:ext>
            </a:extLst>
          </p:cNvPr>
          <p:cNvSpPr txBox="1"/>
          <p:nvPr/>
        </p:nvSpPr>
        <p:spPr>
          <a:xfrm>
            <a:off x="10146423" y="4748822"/>
            <a:ext cx="384689" cy="262389"/>
          </a:xfrm>
          <a:prstGeom prst="rect">
            <a:avLst/>
          </a:prstGeom>
          <a:noFill/>
        </p:spPr>
        <p:txBody>
          <a:bodyPr wrap="none" lIns="0" tIns="0" rIns="0" bIns="0">
            <a:noAutofit/>
            <a:scene3d>
              <a:camera prst="orthographicFront"/>
              <a:lightRig rig="threePt" dir="t"/>
            </a:scene3d>
            <a:sp3d contourW="12700"/>
          </a:bodyPr>
          <a:lstStyle/>
          <a:p>
            <a:r>
              <a:rPr lang="en-US" sz="1200" dirty="0">
                <a:solidFill>
                  <a:schemeClr val="tx1">
                    <a:lumMod val="75000"/>
                    <a:lumOff val="25000"/>
                  </a:schemeClr>
                </a:solidFill>
                <a:latin typeface="+mj-lt"/>
              </a:rPr>
              <a:t>45%</a:t>
            </a:r>
          </a:p>
        </p:txBody>
      </p:sp>
      <p:sp>
        <p:nvSpPr>
          <p:cNvPr id="38" name="文本框 76">
            <a:extLst>
              <a:ext uri="{FF2B5EF4-FFF2-40B4-BE49-F238E27FC236}">
                <a16:creationId xmlns:a16="http://schemas.microsoft.com/office/drawing/2014/main" id="{D5F3A542-B218-454A-B218-1F8704EE8614}"/>
              </a:ext>
            </a:extLst>
          </p:cNvPr>
          <p:cNvSpPr txBox="1"/>
          <p:nvPr/>
        </p:nvSpPr>
        <p:spPr>
          <a:xfrm>
            <a:off x="10142147" y="5237755"/>
            <a:ext cx="393238" cy="262389"/>
          </a:xfrm>
          <a:prstGeom prst="rect">
            <a:avLst/>
          </a:prstGeom>
          <a:noFill/>
        </p:spPr>
        <p:txBody>
          <a:bodyPr wrap="none" lIns="0" tIns="0" rIns="0" bIns="0">
            <a:noAutofit/>
            <a:scene3d>
              <a:camera prst="orthographicFront"/>
              <a:lightRig rig="threePt" dir="t"/>
            </a:scene3d>
            <a:sp3d contourW="12700"/>
          </a:bodyPr>
          <a:lstStyle/>
          <a:p>
            <a:r>
              <a:rPr lang="en-US" sz="1200" dirty="0">
                <a:solidFill>
                  <a:schemeClr val="tx1">
                    <a:lumMod val="75000"/>
                    <a:lumOff val="25000"/>
                  </a:schemeClr>
                </a:solidFill>
                <a:latin typeface="+mj-lt"/>
              </a:rPr>
              <a:t>95%</a:t>
            </a:r>
          </a:p>
        </p:txBody>
      </p:sp>
      <p:sp>
        <p:nvSpPr>
          <p:cNvPr id="39" name="文本框 77">
            <a:extLst>
              <a:ext uri="{FF2B5EF4-FFF2-40B4-BE49-F238E27FC236}">
                <a16:creationId xmlns:a16="http://schemas.microsoft.com/office/drawing/2014/main" id="{801C517E-4663-BE42-803C-7E7EAE1D752E}"/>
              </a:ext>
            </a:extLst>
          </p:cNvPr>
          <p:cNvSpPr txBox="1"/>
          <p:nvPr/>
        </p:nvSpPr>
        <p:spPr>
          <a:xfrm>
            <a:off x="10142150" y="5726689"/>
            <a:ext cx="393238" cy="262389"/>
          </a:xfrm>
          <a:prstGeom prst="rect">
            <a:avLst/>
          </a:prstGeom>
          <a:noFill/>
        </p:spPr>
        <p:txBody>
          <a:bodyPr wrap="none" lIns="0" tIns="0" rIns="0" bIns="0">
            <a:noAutofit/>
            <a:scene3d>
              <a:camera prst="orthographicFront"/>
              <a:lightRig rig="threePt" dir="t"/>
            </a:scene3d>
            <a:sp3d contourW="12700"/>
          </a:bodyPr>
          <a:lstStyle/>
          <a:p>
            <a:r>
              <a:rPr lang="en-US" sz="1200" dirty="0">
                <a:solidFill>
                  <a:schemeClr val="tx1">
                    <a:lumMod val="75000"/>
                    <a:lumOff val="25000"/>
                  </a:schemeClr>
                </a:solidFill>
                <a:latin typeface="+mj-lt"/>
              </a:rPr>
              <a:t>60%</a:t>
            </a:r>
          </a:p>
        </p:txBody>
      </p:sp>
      <p:sp>
        <p:nvSpPr>
          <p:cNvPr id="40" name="矩形 39">
            <a:extLst>
              <a:ext uri="{FF2B5EF4-FFF2-40B4-BE49-F238E27FC236}">
                <a16:creationId xmlns:a16="http://schemas.microsoft.com/office/drawing/2014/main" id="{6767FFEA-648C-B149-9032-EBF019CCB55C}"/>
              </a:ext>
            </a:extLst>
          </p:cNvPr>
          <p:cNvSpPr/>
          <p:nvPr/>
        </p:nvSpPr>
        <p:spPr>
          <a:xfrm>
            <a:off x="4974993" y="2150156"/>
            <a:ext cx="2501951" cy="374846"/>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mj-ea"/>
                <a:ea typeface="+mj-ea"/>
              </a:rPr>
              <a:t>标题文字添加</a:t>
            </a:r>
          </a:p>
        </p:txBody>
      </p:sp>
      <p:sp>
        <p:nvSpPr>
          <p:cNvPr id="41" name="TextBox 39">
            <a:extLst>
              <a:ext uri="{FF2B5EF4-FFF2-40B4-BE49-F238E27FC236}">
                <a16:creationId xmlns:a16="http://schemas.microsoft.com/office/drawing/2014/main" id="{E147B166-0E77-6A41-A020-DF8C82813739}"/>
              </a:ext>
            </a:extLst>
          </p:cNvPr>
          <p:cNvSpPr txBox="1">
            <a:spLocks noChangeArrowheads="1"/>
          </p:cNvSpPr>
          <p:nvPr/>
        </p:nvSpPr>
        <p:spPr bwMode="auto">
          <a:xfrm>
            <a:off x="5003569" y="2566951"/>
            <a:ext cx="5999812" cy="132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230" tIns="39115" rIns="78230" bIns="391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50000"/>
              </a:lnSpc>
              <a:buFont typeface="Wingdings" pitchFamily="2" charset="2"/>
              <a:buChar char="l"/>
            </a:pPr>
            <a:r>
              <a:rPr lang="zh-CN" altLang="en-US" sz="1400">
                <a:solidFill>
                  <a:schemeClr val="tx1">
                    <a:lumMod val="75000"/>
                    <a:lumOff val="25000"/>
                  </a:schemeClr>
                </a:solidFill>
                <a:latin typeface="+mn-ea"/>
                <a:ea typeface="+mn-ea"/>
              </a:rPr>
              <a:t>单击此处添加文本单击此处添加文本 单击此处添加文本单击此处添加文本单击此处添加文本</a:t>
            </a:r>
            <a:endParaRPr lang="en-US" altLang="zh-CN" sz="1400">
              <a:solidFill>
                <a:schemeClr val="tx1">
                  <a:lumMod val="75000"/>
                  <a:lumOff val="25000"/>
                </a:schemeClr>
              </a:solidFill>
              <a:latin typeface="+mn-ea"/>
              <a:ea typeface="+mn-ea"/>
            </a:endParaRPr>
          </a:p>
          <a:p>
            <a:pPr marL="285750" indent="-285750">
              <a:lnSpc>
                <a:spcPct val="150000"/>
              </a:lnSpc>
              <a:buFont typeface="Wingdings" pitchFamily="2" charset="2"/>
              <a:buChar char="l"/>
            </a:pPr>
            <a:r>
              <a:rPr lang="zh-CN" altLang="en-US" sz="1400">
                <a:solidFill>
                  <a:schemeClr val="tx1">
                    <a:lumMod val="75000"/>
                    <a:lumOff val="25000"/>
                  </a:schemeClr>
                </a:solidFill>
                <a:latin typeface="+mn-ea"/>
                <a:ea typeface="+mn-ea"/>
              </a:rPr>
              <a:t>单击此处添加文本单击此处添加文本 单击此处添加文本单击此处添加文本单击此处添加文本</a:t>
            </a:r>
            <a:endParaRPr lang="en-US" altLang="zh-CN" sz="1400">
              <a:solidFill>
                <a:schemeClr val="tx1">
                  <a:lumMod val="75000"/>
                  <a:lumOff val="25000"/>
                </a:schemeClr>
              </a:solidFill>
              <a:latin typeface="+mn-ea"/>
              <a:ea typeface="+mn-ea"/>
            </a:endParaRPr>
          </a:p>
        </p:txBody>
      </p:sp>
      <p:sp>
        <p:nvSpPr>
          <p:cNvPr id="42" name="矩形 41">
            <a:extLst>
              <a:ext uri="{FF2B5EF4-FFF2-40B4-BE49-F238E27FC236}">
                <a16:creationId xmlns:a16="http://schemas.microsoft.com/office/drawing/2014/main" id="{CCD1083C-65C0-9541-BF60-F4E5B06CD8A1}"/>
              </a:ext>
            </a:extLst>
          </p:cNvPr>
          <p:cNvSpPr/>
          <p:nvPr/>
        </p:nvSpPr>
        <p:spPr>
          <a:xfrm>
            <a:off x="842322" y="2017950"/>
            <a:ext cx="3143250" cy="4171950"/>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a:extLst>
              <a:ext uri="{FF2B5EF4-FFF2-40B4-BE49-F238E27FC236}">
                <a16:creationId xmlns:a16="http://schemas.microsoft.com/office/drawing/2014/main" id="{59FE081A-2431-4285-97DC-104B2898FE8D}"/>
              </a:ext>
            </a:extLst>
          </p:cNvPr>
          <p:cNvPicPr>
            <a:picLocks noChangeAspect="1"/>
          </p:cNvPicPr>
          <p:nvPr/>
        </p:nvPicPr>
        <p:blipFill>
          <a:blip r:embed="rId4"/>
          <a:stretch>
            <a:fillRect/>
          </a:stretch>
        </p:blipFill>
        <p:spPr>
          <a:xfrm>
            <a:off x="8587409" y="52516"/>
            <a:ext cx="3564835" cy="620729"/>
          </a:xfrm>
          <a:prstGeom prst="rect">
            <a:avLst/>
          </a:prstGeom>
        </p:spPr>
      </p:pic>
    </p:spTree>
    <p:extLst>
      <p:ext uri="{BB962C8B-B14F-4D97-AF65-F5344CB8AC3E}">
        <p14:creationId xmlns:p14="http://schemas.microsoft.com/office/powerpoint/2010/main" val="3406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linds(horizontal)">
                                      <p:cBhvr>
                                        <p:cTn id="40" dur="500"/>
                                        <p:tgtEl>
                                          <p:spTgt spid="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linds(horizontal)">
                                      <p:cBhvr>
                                        <p:cTn id="49" dur="500"/>
                                        <p:tgtEl>
                                          <p:spTgt spid="3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linds(horizontal)">
                                      <p:cBhvr>
                                        <p:cTn id="52" dur="500"/>
                                        <p:tgtEl>
                                          <p:spTgt spid="3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linds(horizontal)">
                                      <p:cBhvr>
                                        <p:cTn id="55" dur="500"/>
                                        <p:tgtEl>
                                          <p:spTgt spid="4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linds(horizontal)">
                                      <p:cBhvr>
                                        <p:cTn id="58" dur="500"/>
                                        <p:tgtEl>
                                          <p:spTgt spid="4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linds(horizontal)">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animBg="1"/>
      <p:bldP spid="28" grpId="0" animBg="1"/>
      <p:bldP spid="29" grpId="0"/>
      <p:bldP spid="30" grpId="0" animBg="1"/>
      <p:bldP spid="31" grpId="0" animBg="1"/>
      <p:bldP spid="32" grpId="0"/>
      <p:bldP spid="33" grpId="0" animBg="1"/>
      <p:bldP spid="34" grpId="0" animBg="1"/>
      <p:bldP spid="35" grpId="0"/>
      <p:bldP spid="36" grpId="0"/>
      <p:bldP spid="37" grpId="0"/>
      <p:bldP spid="38" grpId="0"/>
      <p:bldP spid="39" grpId="0"/>
      <p:bldP spid="40" grpId="0"/>
      <p:bldP spid="41"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49E9AB-CB8E-A74F-A6A3-7004E4C1B5A7}"/>
              </a:ext>
            </a:extLst>
          </p:cNvPr>
          <p:cNvSpPr/>
          <p:nvPr/>
        </p:nvSpPr>
        <p:spPr>
          <a:xfrm>
            <a:off x="0" y="2366091"/>
            <a:ext cx="12192000" cy="2547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合 5">
            <a:extLst>
              <a:ext uri="{FF2B5EF4-FFF2-40B4-BE49-F238E27FC236}">
                <a16:creationId xmlns:a16="http://schemas.microsoft.com/office/drawing/2014/main" id="{20E6B0B3-75F1-6D49-8DB3-656835DFC5F5}"/>
              </a:ext>
            </a:extLst>
          </p:cNvPr>
          <p:cNvGrpSpPr/>
          <p:nvPr/>
        </p:nvGrpSpPr>
        <p:grpSpPr>
          <a:xfrm rot="5400000">
            <a:off x="1232255" y="641215"/>
            <a:ext cx="1452397" cy="3916908"/>
            <a:chOff x="360453" y="-634043"/>
            <a:chExt cx="3010544" cy="6143913"/>
          </a:xfrm>
        </p:grpSpPr>
        <p:sp>
          <p:nvSpPr>
            <p:cNvPr id="3" name="矩形 2">
              <a:extLst>
                <a:ext uri="{FF2B5EF4-FFF2-40B4-BE49-F238E27FC236}">
                  <a16:creationId xmlns:a16="http://schemas.microsoft.com/office/drawing/2014/main" id="{D53A588F-5053-9143-BB64-BDB154C631E0}"/>
                </a:ext>
              </a:extLst>
            </p:cNvPr>
            <p:cNvSpPr/>
            <p:nvPr/>
          </p:nvSpPr>
          <p:spPr>
            <a:xfrm>
              <a:off x="785046" y="-634043"/>
              <a:ext cx="2361496" cy="3185618"/>
            </a:xfrm>
            <a:prstGeom prst="rect">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任意形状 3">
              <a:extLst>
                <a:ext uri="{FF2B5EF4-FFF2-40B4-BE49-F238E27FC236}">
                  <a16:creationId xmlns:a16="http://schemas.microsoft.com/office/drawing/2014/main" id="{68080E31-D627-6D4E-A3C9-C7DE33045F0C}"/>
                </a:ext>
              </a:extLst>
            </p:cNvPr>
            <p:cNvSpPr/>
            <p:nvPr/>
          </p:nvSpPr>
          <p:spPr>
            <a:xfrm rot="5400000">
              <a:off x="49197" y="782761"/>
              <a:ext cx="3833190" cy="2361497"/>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chemeClr val="tx1">
                <a:lumMod val="85000"/>
                <a:lumOff val="1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4">
              <a:extLst>
                <a:ext uri="{FF2B5EF4-FFF2-40B4-BE49-F238E27FC236}">
                  <a16:creationId xmlns:a16="http://schemas.microsoft.com/office/drawing/2014/main" id="{8C683CC2-7B0B-4247-B643-57E9690E6E75}"/>
                </a:ext>
              </a:extLst>
            </p:cNvPr>
            <p:cNvSpPr/>
            <p:nvPr/>
          </p:nvSpPr>
          <p:spPr>
            <a:xfrm rot="5400000">
              <a:off x="-766361" y="1372513"/>
              <a:ext cx="5264171" cy="3010544"/>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文本框 6">
            <a:extLst>
              <a:ext uri="{FF2B5EF4-FFF2-40B4-BE49-F238E27FC236}">
                <a16:creationId xmlns:a16="http://schemas.microsoft.com/office/drawing/2014/main" id="{5CA4AD9C-47C0-564F-BD92-C85D04DE7093}"/>
              </a:ext>
            </a:extLst>
          </p:cNvPr>
          <p:cNvSpPr txBox="1"/>
          <p:nvPr/>
        </p:nvSpPr>
        <p:spPr>
          <a:xfrm>
            <a:off x="4763881" y="2604348"/>
            <a:ext cx="4390192" cy="1107996"/>
          </a:xfrm>
          <a:prstGeom prst="rect">
            <a:avLst/>
          </a:prstGeom>
          <a:noFill/>
        </p:spPr>
        <p:txBody>
          <a:bodyPr wrap="square" rtlCol="0">
            <a:spAutoFit/>
          </a:bodyPr>
          <a:lstStyle/>
          <a:p>
            <a:pPr algn="dist"/>
            <a:r>
              <a:rPr kumimoji="1" lang="zh-CN" altLang="en-US" sz="6600">
                <a:solidFill>
                  <a:schemeClr val="tx1">
                    <a:lumMod val="75000"/>
                    <a:lumOff val="25000"/>
                  </a:schemeClr>
                </a:solidFill>
                <a:latin typeface="+mj-ea"/>
                <a:ea typeface="+mj-ea"/>
              </a:rPr>
              <a:t>核心技术</a:t>
            </a:r>
          </a:p>
        </p:txBody>
      </p:sp>
      <p:sp>
        <p:nvSpPr>
          <p:cNvPr id="8" name="文本框 7">
            <a:extLst>
              <a:ext uri="{FF2B5EF4-FFF2-40B4-BE49-F238E27FC236}">
                <a16:creationId xmlns:a16="http://schemas.microsoft.com/office/drawing/2014/main" id="{B4FB8690-18E7-1549-8EB0-46C37E65C067}"/>
              </a:ext>
            </a:extLst>
          </p:cNvPr>
          <p:cNvSpPr txBox="1"/>
          <p:nvPr/>
        </p:nvSpPr>
        <p:spPr>
          <a:xfrm>
            <a:off x="278487" y="2245726"/>
            <a:ext cx="2622962" cy="707886"/>
          </a:xfrm>
          <a:prstGeom prst="rect">
            <a:avLst/>
          </a:prstGeom>
          <a:noFill/>
        </p:spPr>
        <p:txBody>
          <a:bodyPr wrap="none" rtlCol="0">
            <a:spAutoFit/>
          </a:bodyPr>
          <a:lstStyle/>
          <a:p>
            <a:r>
              <a:rPr kumimoji="1" lang="en-US" altLang="zh-CN" sz="4000">
                <a:solidFill>
                  <a:schemeClr val="bg1"/>
                </a:solidFill>
                <a:latin typeface="+mj-lt"/>
              </a:rPr>
              <a:t>PART. 03</a:t>
            </a:r>
            <a:endParaRPr kumimoji="1" lang="zh-CN" altLang="en-US" sz="4000">
              <a:solidFill>
                <a:schemeClr val="bg1"/>
              </a:solidFill>
              <a:latin typeface="+mj-lt"/>
            </a:endParaRPr>
          </a:p>
        </p:txBody>
      </p:sp>
      <p:sp>
        <p:nvSpPr>
          <p:cNvPr id="9" name="文本框 8">
            <a:extLst>
              <a:ext uri="{FF2B5EF4-FFF2-40B4-BE49-F238E27FC236}">
                <a16:creationId xmlns:a16="http://schemas.microsoft.com/office/drawing/2014/main" id="{BBB09FD5-2CB3-4B4A-9FA3-8428EB87744B}"/>
              </a:ext>
            </a:extLst>
          </p:cNvPr>
          <p:cNvSpPr txBox="1"/>
          <p:nvPr/>
        </p:nvSpPr>
        <p:spPr>
          <a:xfrm>
            <a:off x="4763881" y="3712344"/>
            <a:ext cx="4927329" cy="656205"/>
          </a:xfrm>
          <a:prstGeom prst="rect">
            <a:avLst/>
          </a:prstGeom>
          <a:noFill/>
        </p:spPr>
        <p:txBody>
          <a:bodyPr wrap="square" rtlCol="0">
            <a:spAutoFit/>
          </a:bodyPr>
          <a:lstStyle/>
          <a:p>
            <a:pPr>
              <a:lnSpc>
                <a:spcPct val="120000"/>
              </a:lnSpc>
            </a:pPr>
            <a:r>
              <a:rPr lang="en" altLang="zh-CN" sz="1050">
                <a:solidFill>
                  <a:schemeClr val="tx1">
                    <a:lumMod val="75000"/>
                    <a:lumOff val="25000"/>
                  </a:schemeClr>
                </a:solidFill>
              </a:rPr>
              <a:t>your content is entered here, or by copying your text, select paste in this box and choose to retain only text. your content is typed here, or by copying your text, select paste in this box.</a:t>
            </a:r>
          </a:p>
        </p:txBody>
      </p:sp>
      <p:sp>
        <p:nvSpPr>
          <p:cNvPr id="10" name="矩形 9">
            <a:extLst>
              <a:ext uri="{FF2B5EF4-FFF2-40B4-BE49-F238E27FC236}">
                <a16:creationId xmlns:a16="http://schemas.microsoft.com/office/drawing/2014/main" id="{BCD6DA7E-5BC1-344F-9204-60D097F156B9}"/>
              </a:ext>
            </a:extLst>
          </p:cNvPr>
          <p:cNvSpPr/>
          <p:nvPr/>
        </p:nvSpPr>
        <p:spPr>
          <a:xfrm rot="16200000">
            <a:off x="10662314" y="3866414"/>
            <a:ext cx="769839" cy="2250622"/>
          </a:xfrm>
          <a:prstGeom prst="rect">
            <a:avLst/>
          </a:pr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直角三角形 10">
            <a:extLst>
              <a:ext uri="{FF2B5EF4-FFF2-40B4-BE49-F238E27FC236}">
                <a16:creationId xmlns:a16="http://schemas.microsoft.com/office/drawing/2014/main" id="{F152AC68-61DA-3B48-A010-C272C2252B64}"/>
              </a:ext>
            </a:extLst>
          </p:cNvPr>
          <p:cNvSpPr/>
          <p:nvPr/>
        </p:nvSpPr>
        <p:spPr>
          <a:xfrm rot="16200000">
            <a:off x="9412915" y="4868895"/>
            <a:ext cx="769839" cy="245660"/>
          </a:xfrm>
          <a:prstGeom prst="rtTriangle">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Oval 9">
            <a:extLst>
              <a:ext uri="{FF2B5EF4-FFF2-40B4-BE49-F238E27FC236}">
                <a16:creationId xmlns:a16="http://schemas.microsoft.com/office/drawing/2014/main" id="{BD991A58-F25A-D948-A424-F59932BBF851}"/>
              </a:ext>
            </a:extLst>
          </p:cNvPr>
          <p:cNvSpPr/>
          <p:nvPr/>
        </p:nvSpPr>
        <p:spPr>
          <a:xfrm>
            <a:off x="10140287" y="4850561"/>
            <a:ext cx="331787" cy="331286"/>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文本框 17">
            <a:extLst>
              <a:ext uri="{FF2B5EF4-FFF2-40B4-BE49-F238E27FC236}">
                <a16:creationId xmlns:a16="http://schemas.microsoft.com/office/drawing/2014/main" id="{9FF9BBEE-73D1-9D45-9A0C-8AC97A3043FB}"/>
              </a:ext>
            </a:extLst>
          </p:cNvPr>
          <p:cNvSpPr txBox="1"/>
          <p:nvPr/>
        </p:nvSpPr>
        <p:spPr>
          <a:xfrm>
            <a:off x="10472074" y="4807059"/>
            <a:ext cx="1499578" cy="369332"/>
          </a:xfrm>
          <a:prstGeom prst="rect">
            <a:avLst/>
          </a:prstGeom>
          <a:noFill/>
        </p:spPr>
        <p:txBody>
          <a:bodyPr wrap="none" rtlCol="0">
            <a:spAutoFit/>
          </a:bodyPr>
          <a:lstStyle/>
          <a:p>
            <a:r>
              <a:rPr kumimoji="1" lang="en-US" altLang="zh-CN">
                <a:solidFill>
                  <a:schemeClr val="bg1"/>
                </a:solidFill>
                <a:latin typeface="+mj-lt"/>
              </a:rPr>
              <a:t>BUSINESS</a:t>
            </a:r>
            <a:endParaRPr kumimoji="1" lang="zh-CN" altLang="en-US">
              <a:solidFill>
                <a:schemeClr val="bg1"/>
              </a:solidFill>
              <a:latin typeface="+mj-lt"/>
            </a:endParaRPr>
          </a:p>
        </p:txBody>
      </p:sp>
      <p:pic>
        <p:nvPicPr>
          <p:cNvPr id="12" name="图片 11">
            <a:extLst>
              <a:ext uri="{FF2B5EF4-FFF2-40B4-BE49-F238E27FC236}">
                <a16:creationId xmlns:a16="http://schemas.microsoft.com/office/drawing/2014/main" id="{F7079A8E-64A2-4E3B-B6C3-2ED9A2A117B4}"/>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969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核心技术</a:t>
            </a:r>
          </a:p>
        </p:txBody>
      </p:sp>
      <p:sp>
        <p:nvSpPr>
          <p:cNvPr id="3" name="矩形 2">
            <a:extLst>
              <a:ext uri="{FF2B5EF4-FFF2-40B4-BE49-F238E27FC236}">
                <a16:creationId xmlns:a16="http://schemas.microsoft.com/office/drawing/2014/main" id="{FE6F2A62-D455-AA49-A481-BCCAD710B4C9}"/>
              </a:ext>
            </a:extLst>
          </p:cNvPr>
          <p:cNvSpPr/>
          <p:nvPr/>
        </p:nvSpPr>
        <p:spPr>
          <a:xfrm>
            <a:off x="7424507" y="0"/>
            <a:ext cx="4767493" cy="6858000"/>
          </a:xfrm>
          <a:prstGeom prst="rect">
            <a:avLst/>
          </a:prstGeom>
          <a:blipFill>
            <a:blip r:embed="rId3" cstate="screen">
              <a:extLst>
                <a:ext uri="{BEBA8EAE-BF5A-486C-A8C5-ECC9F3942E4B}">
                  <a14:imgProps xmlns:a14="http://schemas.microsoft.com/office/drawing/2010/main">
                    <a14:imgLayer r:embed="rId4">
                      <a14:imgEffect>
                        <a14:saturation sat="10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圆角矩形 4">
            <a:extLst>
              <a:ext uri="{FF2B5EF4-FFF2-40B4-BE49-F238E27FC236}">
                <a16:creationId xmlns:a16="http://schemas.microsoft.com/office/drawing/2014/main" id="{841724FF-1BEE-0848-B81E-C20DD7B45162}"/>
              </a:ext>
            </a:extLst>
          </p:cNvPr>
          <p:cNvSpPr/>
          <p:nvPr/>
        </p:nvSpPr>
        <p:spPr>
          <a:xfrm>
            <a:off x="1133340" y="2665925"/>
            <a:ext cx="2343956" cy="3181084"/>
          </a:xfrm>
          <a:prstGeom prst="roundRect">
            <a:avLst>
              <a:gd name="adj" fmla="val 12383"/>
            </a:avLst>
          </a:prstGeom>
          <a:solidFill>
            <a:schemeClr val="bg1"/>
          </a:solidFill>
          <a:ln>
            <a:noFill/>
          </a:ln>
          <a:effectLst>
            <a:outerShdw blurRad="1524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圆角矩形 5">
            <a:extLst>
              <a:ext uri="{FF2B5EF4-FFF2-40B4-BE49-F238E27FC236}">
                <a16:creationId xmlns:a16="http://schemas.microsoft.com/office/drawing/2014/main" id="{8899C959-1D8D-E442-852D-CFD70D1DA710}"/>
              </a:ext>
            </a:extLst>
          </p:cNvPr>
          <p:cNvSpPr/>
          <p:nvPr/>
        </p:nvSpPr>
        <p:spPr>
          <a:xfrm>
            <a:off x="3861515" y="2665925"/>
            <a:ext cx="2343956" cy="3181084"/>
          </a:xfrm>
          <a:prstGeom prst="roundRect">
            <a:avLst>
              <a:gd name="adj" fmla="val 12383"/>
            </a:avLst>
          </a:prstGeom>
          <a:gradFill>
            <a:gsLst>
              <a:gs pos="0">
                <a:srgbClr val="E23138"/>
              </a:gs>
              <a:gs pos="100000">
                <a:srgbClr val="B4171E"/>
              </a:gs>
            </a:gsLst>
            <a:lin ang="5400000" scaled="1"/>
          </a:gradFill>
          <a:ln>
            <a:noFill/>
          </a:ln>
          <a:effectLst>
            <a:outerShdw blurRad="1524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弧 6">
            <a:extLst>
              <a:ext uri="{FF2B5EF4-FFF2-40B4-BE49-F238E27FC236}">
                <a16:creationId xmlns:a16="http://schemas.microsoft.com/office/drawing/2014/main" id="{2B5E3F2E-DDA9-E44C-8256-95987B8CC3E4}"/>
              </a:ext>
            </a:extLst>
          </p:cNvPr>
          <p:cNvSpPr/>
          <p:nvPr/>
        </p:nvSpPr>
        <p:spPr>
          <a:xfrm>
            <a:off x="1580392" y="3068032"/>
            <a:ext cx="1433264" cy="1433264"/>
          </a:xfrm>
          <a:prstGeom prst="arc">
            <a:avLst>
              <a:gd name="adj1" fmla="val 19889424"/>
              <a:gd name="adj2" fmla="val 2685713"/>
            </a:avLst>
          </a:prstGeom>
          <a:ln w="635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8" name="弧 7">
            <a:extLst>
              <a:ext uri="{FF2B5EF4-FFF2-40B4-BE49-F238E27FC236}">
                <a16:creationId xmlns:a16="http://schemas.microsoft.com/office/drawing/2014/main" id="{5A878162-CB0C-A24A-AB18-357DE994242C}"/>
              </a:ext>
            </a:extLst>
          </p:cNvPr>
          <p:cNvSpPr/>
          <p:nvPr/>
        </p:nvSpPr>
        <p:spPr>
          <a:xfrm>
            <a:off x="1580392" y="3068032"/>
            <a:ext cx="1433264" cy="1433264"/>
          </a:xfrm>
          <a:prstGeom prst="arc">
            <a:avLst>
              <a:gd name="adj1" fmla="val 6565849"/>
              <a:gd name="adj2" fmla="val 0"/>
            </a:avLst>
          </a:prstGeom>
          <a:ln w="63500" cap="rnd">
            <a:solidFill>
              <a:srgbClr val="B417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00D90977-F80E-3F41-9230-571500A52FC1}"/>
              </a:ext>
            </a:extLst>
          </p:cNvPr>
          <p:cNvSpPr/>
          <p:nvPr/>
        </p:nvSpPr>
        <p:spPr>
          <a:xfrm>
            <a:off x="1737436" y="3216782"/>
            <a:ext cx="1135764" cy="1135764"/>
          </a:xfrm>
          <a:prstGeom prst="ellipse">
            <a:avLst/>
          </a:prstGeom>
          <a:gradFill>
            <a:gsLst>
              <a:gs pos="0">
                <a:srgbClr val="E23138"/>
              </a:gs>
              <a:gs pos="100000">
                <a:srgbClr val="B4171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93ADBABB-6212-0A41-B0D9-A5C661BBE83B}"/>
              </a:ext>
            </a:extLst>
          </p:cNvPr>
          <p:cNvSpPr txBox="1"/>
          <p:nvPr/>
        </p:nvSpPr>
        <p:spPr>
          <a:xfrm>
            <a:off x="1956504" y="3529284"/>
            <a:ext cx="697627" cy="646331"/>
          </a:xfrm>
          <a:prstGeom prst="rect">
            <a:avLst/>
          </a:prstGeom>
          <a:noFill/>
        </p:spPr>
        <p:txBody>
          <a:bodyPr wrap="none" rtlCol="0">
            <a:spAutoFit/>
          </a:bodyPr>
          <a:lstStyle/>
          <a:p>
            <a:r>
              <a:rPr kumimoji="1" lang="en-US" altLang="zh-CN" sz="3600">
                <a:solidFill>
                  <a:schemeClr val="bg1"/>
                </a:solidFill>
              </a:rPr>
              <a:t>78</a:t>
            </a:r>
            <a:endParaRPr kumimoji="1" lang="zh-CN" altLang="en-US" sz="3600">
              <a:solidFill>
                <a:schemeClr val="bg1"/>
              </a:solidFill>
            </a:endParaRPr>
          </a:p>
        </p:txBody>
      </p:sp>
      <p:sp>
        <p:nvSpPr>
          <p:cNvPr id="11" name="文本框 10">
            <a:extLst>
              <a:ext uri="{FF2B5EF4-FFF2-40B4-BE49-F238E27FC236}">
                <a16:creationId xmlns:a16="http://schemas.microsoft.com/office/drawing/2014/main" id="{93C2CA54-96B0-E345-90D7-9BC2C75D5FEA}"/>
              </a:ext>
            </a:extLst>
          </p:cNvPr>
          <p:cNvSpPr txBox="1"/>
          <p:nvPr/>
        </p:nvSpPr>
        <p:spPr>
          <a:xfrm>
            <a:off x="1905324" y="3380534"/>
            <a:ext cx="830677" cy="246221"/>
          </a:xfrm>
          <a:prstGeom prst="rect">
            <a:avLst/>
          </a:prstGeom>
          <a:noFill/>
        </p:spPr>
        <p:txBody>
          <a:bodyPr wrap="none" rtlCol="0">
            <a:spAutoFit/>
          </a:bodyPr>
          <a:lstStyle/>
          <a:p>
            <a:r>
              <a:rPr kumimoji="1" lang="en-US" altLang="zh-CN" sz="1000">
                <a:solidFill>
                  <a:schemeClr val="bg1"/>
                </a:solidFill>
              </a:rPr>
              <a:t>BUSINESS</a:t>
            </a:r>
            <a:endParaRPr kumimoji="1" lang="zh-CN" altLang="en-US" sz="1000">
              <a:solidFill>
                <a:schemeClr val="bg1"/>
              </a:solidFill>
            </a:endParaRPr>
          </a:p>
        </p:txBody>
      </p:sp>
      <p:sp>
        <p:nvSpPr>
          <p:cNvPr id="12" name="弧 11">
            <a:extLst>
              <a:ext uri="{FF2B5EF4-FFF2-40B4-BE49-F238E27FC236}">
                <a16:creationId xmlns:a16="http://schemas.microsoft.com/office/drawing/2014/main" id="{89872B9E-F37B-B540-A3FF-F99AF8E79890}"/>
              </a:ext>
            </a:extLst>
          </p:cNvPr>
          <p:cNvSpPr/>
          <p:nvPr/>
        </p:nvSpPr>
        <p:spPr>
          <a:xfrm>
            <a:off x="4308567" y="3078765"/>
            <a:ext cx="1433264" cy="1433264"/>
          </a:xfrm>
          <a:prstGeom prst="arc">
            <a:avLst>
              <a:gd name="adj1" fmla="val 19889424"/>
              <a:gd name="adj2" fmla="val 2685713"/>
            </a:avLst>
          </a:prstGeom>
          <a:ln w="63500" cap="rnd">
            <a:solidFill>
              <a:srgbClr val="B417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3" name="弧 12">
            <a:extLst>
              <a:ext uri="{FF2B5EF4-FFF2-40B4-BE49-F238E27FC236}">
                <a16:creationId xmlns:a16="http://schemas.microsoft.com/office/drawing/2014/main" id="{A78BB025-A113-0040-AADB-05CE5C9715EC}"/>
              </a:ext>
            </a:extLst>
          </p:cNvPr>
          <p:cNvSpPr/>
          <p:nvPr/>
        </p:nvSpPr>
        <p:spPr>
          <a:xfrm>
            <a:off x="4308567" y="3078765"/>
            <a:ext cx="1433264" cy="1433264"/>
          </a:xfrm>
          <a:prstGeom prst="arc">
            <a:avLst>
              <a:gd name="adj1" fmla="val 6565849"/>
              <a:gd name="adj2" fmla="val 0"/>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 name="椭圆 13">
            <a:extLst>
              <a:ext uri="{FF2B5EF4-FFF2-40B4-BE49-F238E27FC236}">
                <a16:creationId xmlns:a16="http://schemas.microsoft.com/office/drawing/2014/main" id="{7217BE25-C0A1-4B44-8B08-9420E3FFAA0F}"/>
              </a:ext>
            </a:extLst>
          </p:cNvPr>
          <p:cNvSpPr/>
          <p:nvPr/>
        </p:nvSpPr>
        <p:spPr>
          <a:xfrm>
            <a:off x="4465611" y="3227515"/>
            <a:ext cx="1135764" cy="11357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a:extLst>
              <a:ext uri="{FF2B5EF4-FFF2-40B4-BE49-F238E27FC236}">
                <a16:creationId xmlns:a16="http://schemas.microsoft.com/office/drawing/2014/main" id="{EC76129B-7724-134F-8376-8BE9455AB60E}"/>
              </a:ext>
            </a:extLst>
          </p:cNvPr>
          <p:cNvSpPr txBox="1"/>
          <p:nvPr/>
        </p:nvSpPr>
        <p:spPr>
          <a:xfrm>
            <a:off x="4684679" y="3540017"/>
            <a:ext cx="697627" cy="646331"/>
          </a:xfrm>
          <a:prstGeom prst="rect">
            <a:avLst/>
          </a:prstGeom>
          <a:noFill/>
        </p:spPr>
        <p:txBody>
          <a:bodyPr wrap="none" rtlCol="0">
            <a:spAutoFit/>
          </a:bodyPr>
          <a:lstStyle/>
          <a:p>
            <a:r>
              <a:rPr kumimoji="1" lang="en-US" altLang="zh-CN" sz="3600">
                <a:solidFill>
                  <a:schemeClr val="bg1"/>
                </a:solidFill>
              </a:rPr>
              <a:t>78</a:t>
            </a:r>
            <a:endParaRPr kumimoji="1" lang="zh-CN" altLang="en-US" sz="3600">
              <a:solidFill>
                <a:schemeClr val="bg1"/>
              </a:solidFill>
            </a:endParaRPr>
          </a:p>
        </p:txBody>
      </p:sp>
      <p:sp>
        <p:nvSpPr>
          <p:cNvPr id="16" name="文本框 15">
            <a:extLst>
              <a:ext uri="{FF2B5EF4-FFF2-40B4-BE49-F238E27FC236}">
                <a16:creationId xmlns:a16="http://schemas.microsoft.com/office/drawing/2014/main" id="{B03F9046-3C07-9C4A-A1CB-111714F61184}"/>
              </a:ext>
            </a:extLst>
          </p:cNvPr>
          <p:cNvSpPr txBox="1"/>
          <p:nvPr/>
        </p:nvSpPr>
        <p:spPr>
          <a:xfrm>
            <a:off x="4633499" y="3391267"/>
            <a:ext cx="830677" cy="246221"/>
          </a:xfrm>
          <a:prstGeom prst="rect">
            <a:avLst/>
          </a:prstGeom>
          <a:noFill/>
        </p:spPr>
        <p:txBody>
          <a:bodyPr wrap="none" rtlCol="0">
            <a:spAutoFit/>
          </a:bodyPr>
          <a:lstStyle/>
          <a:p>
            <a:r>
              <a:rPr kumimoji="1" lang="en-US" altLang="zh-CN" sz="1000">
                <a:solidFill>
                  <a:schemeClr val="bg1"/>
                </a:solidFill>
              </a:rPr>
              <a:t>BUSINESS</a:t>
            </a:r>
            <a:endParaRPr kumimoji="1" lang="zh-CN" altLang="en-US" sz="1000">
              <a:solidFill>
                <a:schemeClr val="bg1"/>
              </a:solidFill>
            </a:endParaRPr>
          </a:p>
        </p:txBody>
      </p:sp>
      <p:sp>
        <p:nvSpPr>
          <p:cNvPr id="17" name="TextBox 33">
            <a:extLst>
              <a:ext uri="{FF2B5EF4-FFF2-40B4-BE49-F238E27FC236}">
                <a16:creationId xmlns:a16="http://schemas.microsoft.com/office/drawing/2014/main" id="{5286043E-2F32-4448-A190-D6F785B2EFA2}"/>
              </a:ext>
            </a:extLst>
          </p:cNvPr>
          <p:cNvSpPr txBox="1"/>
          <p:nvPr/>
        </p:nvSpPr>
        <p:spPr>
          <a:xfrm>
            <a:off x="1322814" y="5035693"/>
            <a:ext cx="1896904" cy="506934"/>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gn="ctr">
              <a:lnSpc>
                <a:spcPct val="150000"/>
              </a:lnSpc>
            </a:pPr>
            <a:r>
              <a:rPr lang="zh-CN" altLang="en-US" sz="1200" dirty="0">
                <a:solidFill>
                  <a:schemeClr val="tx1">
                    <a:lumMod val="75000"/>
                    <a:lumOff val="25000"/>
                  </a:schemeClr>
                </a:solidFill>
                <a:latin typeface="Source Han Sans CN" panose="020B0500000000000000" pitchFamily="34" charset="-128"/>
                <a:ea typeface="Source Han Sans CN" panose="020B0500000000000000" pitchFamily="34" charset="-128"/>
              </a:rPr>
              <a:t>点击输入您的文字内容或复制粘贴具体文本容</a:t>
            </a:r>
            <a:endParaRPr lang="en-US" altLang="zh-CN" sz="1200" dirty="0">
              <a:solidFill>
                <a:schemeClr val="tx1">
                  <a:lumMod val="75000"/>
                  <a:lumOff val="25000"/>
                </a:schemeClr>
              </a:solidFill>
              <a:latin typeface="Source Han Sans CN" panose="020B0500000000000000" pitchFamily="34" charset="-128"/>
              <a:ea typeface="Source Han Sans CN" panose="020B0500000000000000" pitchFamily="34" charset="-128"/>
            </a:endParaRPr>
          </a:p>
        </p:txBody>
      </p:sp>
      <p:sp>
        <p:nvSpPr>
          <p:cNvPr id="18" name="文本框 17">
            <a:extLst>
              <a:ext uri="{FF2B5EF4-FFF2-40B4-BE49-F238E27FC236}">
                <a16:creationId xmlns:a16="http://schemas.microsoft.com/office/drawing/2014/main" id="{C7015CB6-C6D9-F741-81FF-76BF58F86C8C}"/>
              </a:ext>
            </a:extLst>
          </p:cNvPr>
          <p:cNvSpPr txBox="1"/>
          <p:nvPr/>
        </p:nvSpPr>
        <p:spPr>
          <a:xfrm>
            <a:off x="1692711" y="4681195"/>
            <a:ext cx="1210588" cy="338554"/>
          </a:xfrm>
          <a:prstGeom prst="rect">
            <a:avLst/>
          </a:prstGeom>
          <a:noFill/>
        </p:spPr>
        <p:txBody>
          <a:bodyPr wrap="none" rtlCol="0">
            <a:spAutoFit/>
          </a:bodyPr>
          <a:lstStyle/>
          <a:p>
            <a:r>
              <a:rPr kumimoji="1" lang="zh-CN" altLang="en-US" sz="1600"/>
              <a:t>请输入标题</a:t>
            </a:r>
          </a:p>
        </p:txBody>
      </p:sp>
      <p:sp>
        <p:nvSpPr>
          <p:cNvPr id="19" name="TextBox 33">
            <a:extLst>
              <a:ext uri="{FF2B5EF4-FFF2-40B4-BE49-F238E27FC236}">
                <a16:creationId xmlns:a16="http://schemas.microsoft.com/office/drawing/2014/main" id="{93CD715E-6E0B-4943-91A8-5BAC24581883}"/>
              </a:ext>
            </a:extLst>
          </p:cNvPr>
          <p:cNvSpPr txBox="1"/>
          <p:nvPr/>
        </p:nvSpPr>
        <p:spPr>
          <a:xfrm>
            <a:off x="4076747" y="5035693"/>
            <a:ext cx="1896904" cy="506934"/>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gn="ctr">
              <a:lnSpc>
                <a:spcPct val="150000"/>
              </a:lnSpc>
            </a:pPr>
            <a:r>
              <a:rPr lang="zh-CN" altLang="en-US" sz="1200" dirty="0">
                <a:solidFill>
                  <a:schemeClr val="bg1"/>
                </a:solidFill>
                <a:latin typeface="Source Han Sans CN" panose="020B0500000000000000" pitchFamily="34" charset="-128"/>
                <a:ea typeface="Source Han Sans CN" panose="020B0500000000000000" pitchFamily="34" charset="-128"/>
              </a:rPr>
              <a:t>点击输入您的文字内容或复制粘贴具体文本容</a:t>
            </a:r>
            <a:endParaRPr lang="en-US" altLang="zh-CN" sz="1200" dirty="0">
              <a:solidFill>
                <a:schemeClr val="bg1"/>
              </a:solidFill>
              <a:latin typeface="Source Han Sans CN" panose="020B0500000000000000" pitchFamily="34" charset="-128"/>
              <a:ea typeface="Source Han Sans CN" panose="020B0500000000000000" pitchFamily="34" charset="-128"/>
            </a:endParaRPr>
          </a:p>
        </p:txBody>
      </p:sp>
      <p:sp>
        <p:nvSpPr>
          <p:cNvPr id="20" name="文本框 19">
            <a:extLst>
              <a:ext uri="{FF2B5EF4-FFF2-40B4-BE49-F238E27FC236}">
                <a16:creationId xmlns:a16="http://schemas.microsoft.com/office/drawing/2014/main" id="{72349398-AE9D-EC42-BC2E-94B963299BBC}"/>
              </a:ext>
            </a:extLst>
          </p:cNvPr>
          <p:cNvSpPr txBox="1"/>
          <p:nvPr/>
        </p:nvSpPr>
        <p:spPr>
          <a:xfrm>
            <a:off x="4446644" y="4681195"/>
            <a:ext cx="1210588" cy="338554"/>
          </a:xfrm>
          <a:prstGeom prst="rect">
            <a:avLst/>
          </a:prstGeom>
          <a:noFill/>
        </p:spPr>
        <p:txBody>
          <a:bodyPr wrap="none" rtlCol="0">
            <a:spAutoFit/>
          </a:bodyPr>
          <a:lstStyle/>
          <a:p>
            <a:r>
              <a:rPr kumimoji="1" lang="zh-CN" altLang="en-US" sz="1600">
                <a:solidFill>
                  <a:schemeClr val="bg1"/>
                </a:solidFill>
              </a:rPr>
              <a:t>请输入标题</a:t>
            </a:r>
          </a:p>
        </p:txBody>
      </p:sp>
      <p:sp>
        <p:nvSpPr>
          <p:cNvPr id="21" name="圆角矩形 20">
            <a:extLst>
              <a:ext uri="{FF2B5EF4-FFF2-40B4-BE49-F238E27FC236}">
                <a16:creationId xmlns:a16="http://schemas.microsoft.com/office/drawing/2014/main" id="{29657AF4-C096-2F42-A420-ABC96FF0B694}"/>
              </a:ext>
            </a:extLst>
          </p:cNvPr>
          <p:cNvSpPr/>
          <p:nvPr/>
        </p:nvSpPr>
        <p:spPr>
          <a:xfrm>
            <a:off x="6652523" y="2665925"/>
            <a:ext cx="2343956" cy="3181084"/>
          </a:xfrm>
          <a:prstGeom prst="roundRect">
            <a:avLst>
              <a:gd name="adj" fmla="val 12383"/>
            </a:avLst>
          </a:prstGeom>
          <a:gradFill>
            <a:gsLst>
              <a:gs pos="0">
                <a:srgbClr val="E23138"/>
              </a:gs>
              <a:gs pos="100000">
                <a:srgbClr val="B4171E"/>
              </a:gs>
            </a:gsLst>
            <a:lin ang="5400000" scaled="1"/>
          </a:gradFill>
          <a:ln>
            <a:noFill/>
          </a:ln>
          <a:effectLst>
            <a:outerShdw blurRad="1524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弧 21">
            <a:extLst>
              <a:ext uri="{FF2B5EF4-FFF2-40B4-BE49-F238E27FC236}">
                <a16:creationId xmlns:a16="http://schemas.microsoft.com/office/drawing/2014/main" id="{55B3C35B-F771-9A41-8953-E6228AB0EA3D}"/>
              </a:ext>
            </a:extLst>
          </p:cNvPr>
          <p:cNvSpPr/>
          <p:nvPr/>
        </p:nvSpPr>
        <p:spPr>
          <a:xfrm>
            <a:off x="7099575" y="3078765"/>
            <a:ext cx="1433264" cy="1433264"/>
          </a:xfrm>
          <a:prstGeom prst="arc">
            <a:avLst>
              <a:gd name="adj1" fmla="val 19889424"/>
              <a:gd name="adj2" fmla="val 2685713"/>
            </a:avLst>
          </a:prstGeom>
          <a:ln w="63500" cap="rnd">
            <a:solidFill>
              <a:srgbClr val="B417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3" name="弧 22">
            <a:extLst>
              <a:ext uri="{FF2B5EF4-FFF2-40B4-BE49-F238E27FC236}">
                <a16:creationId xmlns:a16="http://schemas.microsoft.com/office/drawing/2014/main" id="{FF6BB7EF-4916-064B-A44B-DFF7BEABCBB7}"/>
              </a:ext>
            </a:extLst>
          </p:cNvPr>
          <p:cNvSpPr/>
          <p:nvPr/>
        </p:nvSpPr>
        <p:spPr>
          <a:xfrm>
            <a:off x="7099575" y="3078765"/>
            <a:ext cx="1433264" cy="1433264"/>
          </a:xfrm>
          <a:prstGeom prst="arc">
            <a:avLst>
              <a:gd name="adj1" fmla="val 6565849"/>
              <a:gd name="adj2" fmla="val 0"/>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609BDB80-BA87-B645-B9A1-F5DB56BFD27A}"/>
              </a:ext>
            </a:extLst>
          </p:cNvPr>
          <p:cNvSpPr/>
          <p:nvPr/>
        </p:nvSpPr>
        <p:spPr>
          <a:xfrm>
            <a:off x="7256619" y="3227515"/>
            <a:ext cx="1135764" cy="11357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C89E68CF-FEAA-CF4C-9C4F-E6913B884B27}"/>
              </a:ext>
            </a:extLst>
          </p:cNvPr>
          <p:cNvSpPr txBox="1"/>
          <p:nvPr/>
        </p:nvSpPr>
        <p:spPr>
          <a:xfrm>
            <a:off x="7475687" y="3540017"/>
            <a:ext cx="697627" cy="646331"/>
          </a:xfrm>
          <a:prstGeom prst="rect">
            <a:avLst/>
          </a:prstGeom>
          <a:noFill/>
        </p:spPr>
        <p:txBody>
          <a:bodyPr wrap="none" rtlCol="0">
            <a:spAutoFit/>
          </a:bodyPr>
          <a:lstStyle/>
          <a:p>
            <a:r>
              <a:rPr kumimoji="1" lang="en-US" altLang="zh-CN" sz="3600">
                <a:solidFill>
                  <a:schemeClr val="bg1"/>
                </a:solidFill>
              </a:rPr>
              <a:t>78</a:t>
            </a:r>
            <a:endParaRPr kumimoji="1" lang="zh-CN" altLang="en-US" sz="3600">
              <a:solidFill>
                <a:schemeClr val="bg1"/>
              </a:solidFill>
            </a:endParaRPr>
          </a:p>
        </p:txBody>
      </p:sp>
      <p:sp>
        <p:nvSpPr>
          <p:cNvPr id="26" name="文本框 25">
            <a:extLst>
              <a:ext uri="{FF2B5EF4-FFF2-40B4-BE49-F238E27FC236}">
                <a16:creationId xmlns:a16="http://schemas.microsoft.com/office/drawing/2014/main" id="{30F8293A-E8B7-3540-8A87-4350C2FFEDAA}"/>
              </a:ext>
            </a:extLst>
          </p:cNvPr>
          <p:cNvSpPr txBox="1"/>
          <p:nvPr/>
        </p:nvSpPr>
        <p:spPr>
          <a:xfrm>
            <a:off x="7424507" y="3391267"/>
            <a:ext cx="830677" cy="246221"/>
          </a:xfrm>
          <a:prstGeom prst="rect">
            <a:avLst/>
          </a:prstGeom>
          <a:noFill/>
        </p:spPr>
        <p:txBody>
          <a:bodyPr wrap="none" rtlCol="0">
            <a:spAutoFit/>
          </a:bodyPr>
          <a:lstStyle/>
          <a:p>
            <a:r>
              <a:rPr kumimoji="1" lang="en-US" altLang="zh-CN" sz="1000">
                <a:solidFill>
                  <a:schemeClr val="bg1"/>
                </a:solidFill>
              </a:rPr>
              <a:t>BUSINESS</a:t>
            </a:r>
            <a:endParaRPr kumimoji="1" lang="zh-CN" altLang="en-US" sz="1000">
              <a:solidFill>
                <a:schemeClr val="bg1"/>
              </a:solidFill>
            </a:endParaRPr>
          </a:p>
        </p:txBody>
      </p:sp>
      <p:sp>
        <p:nvSpPr>
          <p:cNvPr id="27" name="TextBox 33">
            <a:extLst>
              <a:ext uri="{FF2B5EF4-FFF2-40B4-BE49-F238E27FC236}">
                <a16:creationId xmlns:a16="http://schemas.microsoft.com/office/drawing/2014/main" id="{11A0F99C-D35A-AF41-9684-12AB09EE8089}"/>
              </a:ext>
            </a:extLst>
          </p:cNvPr>
          <p:cNvSpPr txBox="1"/>
          <p:nvPr/>
        </p:nvSpPr>
        <p:spPr>
          <a:xfrm>
            <a:off x="6867755" y="5035693"/>
            <a:ext cx="1896904" cy="506934"/>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gn="ctr">
              <a:lnSpc>
                <a:spcPct val="150000"/>
              </a:lnSpc>
            </a:pPr>
            <a:r>
              <a:rPr lang="zh-CN" altLang="en-US" sz="1200" dirty="0">
                <a:solidFill>
                  <a:schemeClr val="bg1"/>
                </a:solidFill>
                <a:latin typeface="Source Han Sans CN" panose="020B0500000000000000" pitchFamily="34" charset="-128"/>
                <a:ea typeface="Source Han Sans CN" panose="020B0500000000000000" pitchFamily="34" charset="-128"/>
              </a:rPr>
              <a:t>点击输入您的文字内容或复制粘贴具体文本容</a:t>
            </a:r>
            <a:endParaRPr lang="en-US" altLang="zh-CN" sz="1200" dirty="0">
              <a:solidFill>
                <a:schemeClr val="bg1"/>
              </a:solidFill>
              <a:latin typeface="Source Han Sans CN" panose="020B0500000000000000" pitchFamily="34" charset="-128"/>
              <a:ea typeface="Source Han Sans CN" panose="020B0500000000000000" pitchFamily="34" charset="-128"/>
            </a:endParaRPr>
          </a:p>
        </p:txBody>
      </p:sp>
      <p:sp>
        <p:nvSpPr>
          <p:cNvPr id="28" name="文本框 27">
            <a:extLst>
              <a:ext uri="{FF2B5EF4-FFF2-40B4-BE49-F238E27FC236}">
                <a16:creationId xmlns:a16="http://schemas.microsoft.com/office/drawing/2014/main" id="{4920F9B4-C2EB-DD47-A94E-6438D445C2AB}"/>
              </a:ext>
            </a:extLst>
          </p:cNvPr>
          <p:cNvSpPr txBox="1"/>
          <p:nvPr/>
        </p:nvSpPr>
        <p:spPr>
          <a:xfrm>
            <a:off x="7237652" y="4681195"/>
            <a:ext cx="1210588" cy="338554"/>
          </a:xfrm>
          <a:prstGeom prst="rect">
            <a:avLst/>
          </a:prstGeom>
          <a:noFill/>
        </p:spPr>
        <p:txBody>
          <a:bodyPr wrap="none" rtlCol="0">
            <a:spAutoFit/>
          </a:bodyPr>
          <a:lstStyle/>
          <a:p>
            <a:r>
              <a:rPr kumimoji="1" lang="zh-CN" altLang="en-US" sz="1600">
                <a:solidFill>
                  <a:schemeClr val="bg1"/>
                </a:solidFill>
              </a:rPr>
              <a:t>请输入标题</a:t>
            </a:r>
          </a:p>
        </p:txBody>
      </p:sp>
      <p:pic>
        <p:nvPicPr>
          <p:cNvPr id="4" name="图片 3">
            <a:extLst>
              <a:ext uri="{FF2B5EF4-FFF2-40B4-BE49-F238E27FC236}">
                <a16:creationId xmlns:a16="http://schemas.microsoft.com/office/drawing/2014/main" id="{F8B8B5E0-4ED2-4DC0-9B45-6132486EF3E6}"/>
              </a:ext>
            </a:extLst>
          </p:cNvPr>
          <p:cNvPicPr>
            <a:picLocks noChangeAspect="1"/>
          </p:cNvPicPr>
          <p:nvPr/>
        </p:nvPicPr>
        <p:blipFill>
          <a:blip r:embed="rId5"/>
          <a:stretch>
            <a:fillRect/>
          </a:stretch>
        </p:blipFill>
        <p:spPr>
          <a:xfrm>
            <a:off x="8587409" y="52516"/>
            <a:ext cx="3564835" cy="620729"/>
          </a:xfrm>
          <a:prstGeom prst="rect">
            <a:avLst/>
          </a:prstGeom>
        </p:spPr>
      </p:pic>
    </p:spTree>
    <p:extLst>
      <p:ext uri="{BB962C8B-B14F-4D97-AF65-F5344CB8AC3E}">
        <p14:creationId xmlns:p14="http://schemas.microsoft.com/office/powerpoint/2010/main" val="40526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核心技术</a:t>
            </a:r>
          </a:p>
        </p:txBody>
      </p:sp>
      <p:sp>
        <p:nvSpPr>
          <p:cNvPr id="3" name="TextBox 2">
            <a:extLst>
              <a:ext uri="{FF2B5EF4-FFF2-40B4-BE49-F238E27FC236}">
                <a16:creationId xmlns:a16="http://schemas.microsoft.com/office/drawing/2014/main" id="{2247F217-DBB2-5A47-88F3-DFBFE61F2E0D}"/>
              </a:ext>
            </a:extLst>
          </p:cNvPr>
          <p:cNvSpPr txBox="1"/>
          <p:nvPr/>
        </p:nvSpPr>
        <p:spPr>
          <a:xfrm>
            <a:off x="2724661" y="1608712"/>
            <a:ext cx="2343620" cy="830997"/>
          </a:xfrm>
          <a:prstGeom prst="rect">
            <a:avLst/>
          </a:prstGeom>
          <a:noFill/>
        </p:spPr>
        <p:txBody>
          <a:bodyPr wrap="square" lIns="0" tIns="0" rIns="0" bIns="0" rtlCol="0">
            <a:spAutoFit/>
          </a:bodyPr>
          <a:lstStyle/>
          <a:p>
            <a:pPr algn="r"/>
            <a:r>
              <a:rPr lang="en-US" altLang="zh-CN" sz="5400" b="1" dirty="0">
                <a:solidFill>
                  <a:schemeClr val="tx1">
                    <a:lumMod val="50000"/>
                    <a:lumOff val="50000"/>
                  </a:schemeClr>
                </a:solidFill>
                <a:latin typeface="+mj-ea"/>
                <a:ea typeface="+mj-ea"/>
                <a:cs typeface="+mn-ea"/>
                <a:sym typeface="Arial" panose="020B0604020202020204" pitchFamily="34" charset="0"/>
              </a:rPr>
              <a:t>20xx</a:t>
            </a:r>
            <a:endParaRPr lang="zh-CN" altLang="en-US" sz="5400" b="1" dirty="0">
              <a:solidFill>
                <a:schemeClr val="tx1">
                  <a:lumMod val="50000"/>
                  <a:lumOff val="50000"/>
                </a:schemeClr>
              </a:solidFill>
              <a:latin typeface="+mj-ea"/>
              <a:ea typeface="+mj-ea"/>
              <a:cs typeface="+mn-ea"/>
              <a:sym typeface="Arial" panose="020B0604020202020204" pitchFamily="34" charset="0"/>
            </a:endParaRPr>
          </a:p>
        </p:txBody>
      </p:sp>
      <p:sp>
        <p:nvSpPr>
          <p:cNvPr id="4" name="TextBox 3">
            <a:extLst>
              <a:ext uri="{FF2B5EF4-FFF2-40B4-BE49-F238E27FC236}">
                <a16:creationId xmlns:a16="http://schemas.microsoft.com/office/drawing/2014/main" id="{EEDBF9EA-AF71-424D-B340-EB81C7109ABF}"/>
              </a:ext>
            </a:extLst>
          </p:cNvPr>
          <p:cNvSpPr txBox="1"/>
          <p:nvPr/>
        </p:nvSpPr>
        <p:spPr>
          <a:xfrm>
            <a:off x="7140244" y="1587859"/>
            <a:ext cx="2214834" cy="830997"/>
          </a:xfrm>
          <a:prstGeom prst="rect">
            <a:avLst/>
          </a:prstGeom>
          <a:noFill/>
        </p:spPr>
        <p:txBody>
          <a:bodyPr wrap="square" lIns="0" tIns="0" rIns="0" bIns="0" rtlCol="0">
            <a:spAutoFit/>
          </a:bodyPr>
          <a:lstStyle/>
          <a:p>
            <a:r>
              <a:rPr lang="en-US" altLang="zh-CN" sz="5400" b="1" dirty="0">
                <a:gradFill>
                  <a:gsLst>
                    <a:gs pos="0">
                      <a:srgbClr val="B4171E"/>
                    </a:gs>
                    <a:gs pos="0">
                      <a:srgbClr val="B4171E"/>
                    </a:gs>
                    <a:gs pos="100000">
                      <a:srgbClr val="E23138"/>
                    </a:gs>
                  </a:gsLst>
                  <a:lin ang="8100000" scaled="1"/>
                </a:gradFill>
                <a:latin typeface="+mj-ea"/>
                <a:ea typeface="+mj-ea"/>
                <a:cs typeface="+mn-ea"/>
                <a:sym typeface="Arial" panose="020B0604020202020204" pitchFamily="34" charset="0"/>
              </a:rPr>
              <a:t>20xx</a:t>
            </a:r>
            <a:endParaRPr lang="zh-CN" altLang="en-US" sz="5400" b="1" dirty="0">
              <a:gradFill>
                <a:gsLst>
                  <a:gs pos="0">
                    <a:srgbClr val="B4171E"/>
                  </a:gs>
                  <a:gs pos="0">
                    <a:srgbClr val="B4171E"/>
                  </a:gs>
                  <a:gs pos="100000">
                    <a:srgbClr val="E23138"/>
                  </a:gs>
                </a:gsLst>
                <a:lin ang="8100000" scaled="1"/>
              </a:gradFill>
              <a:latin typeface="+mj-ea"/>
              <a:ea typeface="+mj-ea"/>
              <a:cs typeface="+mn-ea"/>
              <a:sym typeface="Arial" panose="020B0604020202020204" pitchFamily="34" charset="0"/>
            </a:endParaRPr>
          </a:p>
        </p:txBody>
      </p:sp>
      <p:cxnSp>
        <p:nvCxnSpPr>
          <p:cNvPr id="5" name="直接连接符 4">
            <a:extLst>
              <a:ext uri="{FF2B5EF4-FFF2-40B4-BE49-F238E27FC236}">
                <a16:creationId xmlns:a16="http://schemas.microsoft.com/office/drawing/2014/main" id="{152553CA-CAC4-E047-AE4E-AA58DE53F1D8}"/>
              </a:ext>
            </a:extLst>
          </p:cNvPr>
          <p:cNvCxnSpPr/>
          <p:nvPr/>
        </p:nvCxnSpPr>
        <p:spPr>
          <a:xfrm>
            <a:off x="6135127" y="1887312"/>
            <a:ext cx="0" cy="3913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id="{3C7D764C-FD44-3647-9BCB-E184D6D10FE2}"/>
              </a:ext>
            </a:extLst>
          </p:cNvPr>
          <p:cNvSpPr/>
          <p:nvPr/>
        </p:nvSpPr>
        <p:spPr>
          <a:xfrm>
            <a:off x="5665620" y="3487763"/>
            <a:ext cx="957758" cy="957752"/>
          </a:xfrm>
          <a:prstGeom prst="ellipse">
            <a:avLst/>
          </a:prstGeom>
          <a:solidFill>
            <a:schemeClr val="bg1">
              <a:lumMod val="75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latin typeface="+mn-ea"/>
              <a:cs typeface="+mn-ea"/>
              <a:sym typeface="Arial" panose="020B0604020202020204" pitchFamily="34" charset="0"/>
            </a:endParaRPr>
          </a:p>
        </p:txBody>
      </p:sp>
      <p:sp>
        <p:nvSpPr>
          <p:cNvPr id="7" name="TextBox 7">
            <a:extLst>
              <a:ext uri="{FF2B5EF4-FFF2-40B4-BE49-F238E27FC236}">
                <a16:creationId xmlns:a16="http://schemas.microsoft.com/office/drawing/2014/main" id="{907119FB-5496-9E40-BCEB-01ACC92B6A02}"/>
              </a:ext>
            </a:extLst>
          </p:cNvPr>
          <p:cNvSpPr txBox="1"/>
          <p:nvPr/>
        </p:nvSpPr>
        <p:spPr>
          <a:xfrm>
            <a:off x="5705919" y="3638850"/>
            <a:ext cx="877163" cy="646331"/>
          </a:xfrm>
          <a:prstGeom prst="rect">
            <a:avLst/>
          </a:prstGeom>
          <a:noFill/>
        </p:spPr>
        <p:txBody>
          <a:bodyPr wrap="none" rtlCol="0" anchor="ctr">
            <a:spAutoFit/>
          </a:bodyPr>
          <a:lstStyle/>
          <a:p>
            <a:pPr algn="ctr"/>
            <a:r>
              <a:rPr lang="en-US" altLang="zh-CN" sz="3600" dirty="0">
                <a:solidFill>
                  <a:schemeClr val="bg1"/>
                </a:solidFill>
                <a:latin typeface="+mj-lt"/>
                <a:cs typeface="+mn-ea"/>
                <a:sym typeface="Arial" panose="020B0604020202020204" pitchFamily="34" charset="0"/>
              </a:rPr>
              <a:t>VS</a:t>
            </a:r>
            <a:endParaRPr lang="zh-CN" altLang="en-US" sz="3600" dirty="0">
              <a:solidFill>
                <a:schemeClr val="bg1"/>
              </a:solidFill>
              <a:latin typeface="+mj-lt"/>
              <a:cs typeface="+mn-ea"/>
              <a:sym typeface="Arial" panose="020B0604020202020204" pitchFamily="34" charset="0"/>
            </a:endParaRPr>
          </a:p>
        </p:txBody>
      </p:sp>
      <p:sp>
        <p:nvSpPr>
          <p:cNvPr id="8" name="TextBox 8">
            <a:extLst>
              <a:ext uri="{FF2B5EF4-FFF2-40B4-BE49-F238E27FC236}">
                <a16:creationId xmlns:a16="http://schemas.microsoft.com/office/drawing/2014/main" id="{91DFE926-FFD3-2442-996D-E7DAB5CAD780}"/>
              </a:ext>
            </a:extLst>
          </p:cNvPr>
          <p:cNvSpPr txBox="1"/>
          <p:nvPr/>
        </p:nvSpPr>
        <p:spPr>
          <a:xfrm>
            <a:off x="2044089" y="2488662"/>
            <a:ext cx="3083165" cy="914546"/>
          </a:xfrm>
          <a:prstGeom prst="rect">
            <a:avLst/>
          </a:prstGeom>
          <a:noFill/>
        </p:spPr>
        <p:txBody>
          <a:bodyPr wrap="square" lIns="0" tIns="0" rIns="0" bIns="0" rtlCol="0">
            <a:spAutoFit/>
          </a:bodyPr>
          <a:lstStyle/>
          <a:p>
            <a:pPr algn="just">
              <a:lnSpc>
                <a:spcPct val="150000"/>
              </a:lnSpc>
            </a:pPr>
            <a:r>
              <a:rPr lang="zh-CN" altLang="en-US" sz="1400" dirty="0">
                <a:latin typeface="+mn-ea"/>
                <a:cs typeface="+mn-ea"/>
                <a:sym typeface="Arial" panose="020B0604020202020204" pitchFamily="34" charset="0"/>
              </a:rPr>
              <a:t>简单的介绍本年的工作基本情况，表明几个比较的基本方面，结合下面的图形做出直观的对比。</a:t>
            </a:r>
            <a:endParaRPr lang="en-US" altLang="zh-CN" sz="1400" dirty="0">
              <a:latin typeface="+mn-ea"/>
              <a:cs typeface="+mn-ea"/>
              <a:sym typeface="Arial" panose="020B0604020202020204" pitchFamily="34" charset="0"/>
            </a:endParaRPr>
          </a:p>
        </p:txBody>
      </p:sp>
      <p:sp>
        <p:nvSpPr>
          <p:cNvPr id="9" name="TextBox 9">
            <a:extLst>
              <a:ext uri="{FF2B5EF4-FFF2-40B4-BE49-F238E27FC236}">
                <a16:creationId xmlns:a16="http://schemas.microsoft.com/office/drawing/2014/main" id="{F6DDAAA9-0402-4A40-A5C9-F663327FA097}"/>
              </a:ext>
            </a:extLst>
          </p:cNvPr>
          <p:cNvSpPr txBox="1"/>
          <p:nvPr/>
        </p:nvSpPr>
        <p:spPr>
          <a:xfrm>
            <a:off x="7140242" y="2488662"/>
            <a:ext cx="3083165" cy="914546"/>
          </a:xfrm>
          <a:prstGeom prst="rect">
            <a:avLst/>
          </a:prstGeom>
          <a:noFill/>
        </p:spPr>
        <p:txBody>
          <a:bodyPr wrap="square" lIns="0" tIns="0" rIns="0" bIns="0" rtlCol="0">
            <a:spAutoFit/>
          </a:bodyPr>
          <a:lstStyle/>
          <a:p>
            <a:pPr algn="just">
              <a:lnSpc>
                <a:spcPct val="150000"/>
              </a:lnSpc>
            </a:pPr>
            <a:r>
              <a:rPr lang="zh-CN" altLang="en-US" sz="1400" dirty="0">
                <a:latin typeface="+mn-ea"/>
                <a:cs typeface="+mn-ea"/>
                <a:sym typeface="Arial" panose="020B0604020202020204" pitchFamily="34" charset="0"/>
              </a:rPr>
              <a:t>简单的介绍本年的工作基本情况，表明几个比较的基本方面，结合下面的图形做出直观的对比。</a:t>
            </a:r>
            <a:endParaRPr lang="en-US" altLang="zh-CN" sz="1400" dirty="0">
              <a:latin typeface="+mn-ea"/>
              <a:cs typeface="+mn-ea"/>
              <a:sym typeface="Arial" panose="020B0604020202020204" pitchFamily="34" charset="0"/>
            </a:endParaRPr>
          </a:p>
        </p:txBody>
      </p:sp>
      <p:sp>
        <p:nvSpPr>
          <p:cNvPr id="10" name="Rectangle 53">
            <a:extLst>
              <a:ext uri="{FF2B5EF4-FFF2-40B4-BE49-F238E27FC236}">
                <a16:creationId xmlns:a16="http://schemas.microsoft.com/office/drawing/2014/main" id="{B8F0840B-92A9-B047-8484-34C71C4ECD6F}"/>
              </a:ext>
            </a:extLst>
          </p:cNvPr>
          <p:cNvSpPr>
            <a:spLocks noChangeArrowheads="1"/>
          </p:cNvSpPr>
          <p:nvPr/>
        </p:nvSpPr>
        <p:spPr bwMode="gray">
          <a:xfrm>
            <a:off x="2166250" y="3638186"/>
            <a:ext cx="2961002" cy="327006"/>
          </a:xfrm>
          <a:prstGeom prst="roundRect">
            <a:avLst>
              <a:gd name="adj" fmla="val 50000"/>
            </a:avLst>
          </a:prstGeom>
          <a:solidFill>
            <a:schemeClr val="tx1">
              <a:lumMod val="50000"/>
              <a:lumOff val="50000"/>
            </a:schemeClr>
          </a:solidFill>
          <a:ln>
            <a:noFill/>
          </a:ln>
          <a:effectLst>
            <a:outerShdw blurRad="101600" dist="76200" dir="2700000" algn="tl" rotWithShape="0">
              <a:prstClr val="black">
                <a:alpha val="30000"/>
              </a:prstClr>
            </a:outerShdw>
          </a:effectLst>
        </p:spPr>
        <p:txBody>
          <a:bodyPr wrap="none" anchor="ctr"/>
          <a:lstStyle/>
          <a:p>
            <a:pPr algn="r"/>
            <a:endParaRPr lang="zh-CN" altLang="en-US" sz="2940">
              <a:solidFill>
                <a:schemeClr val="tx1">
                  <a:lumMod val="75000"/>
                  <a:lumOff val="25000"/>
                </a:schemeClr>
              </a:solidFill>
              <a:latin typeface="+mn-ea"/>
              <a:cs typeface="+mn-ea"/>
              <a:sym typeface="Arial" panose="020B0604020202020204" pitchFamily="34" charset="0"/>
            </a:endParaRPr>
          </a:p>
        </p:txBody>
      </p:sp>
      <p:sp>
        <p:nvSpPr>
          <p:cNvPr id="11" name="TextBox 12">
            <a:extLst>
              <a:ext uri="{FF2B5EF4-FFF2-40B4-BE49-F238E27FC236}">
                <a16:creationId xmlns:a16="http://schemas.microsoft.com/office/drawing/2014/main" id="{099C9108-9DAB-A74B-9505-76817807A6D3}"/>
              </a:ext>
            </a:extLst>
          </p:cNvPr>
          <p:cNvSpPr txBox="1"/>
          <p:nvPr/>
        </p:nvSpPr>
        <p:spPr>
          <a:xfrm>
            <a:off x="3585670" y="3689615"/>
            <a:ext cx="1446977"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200" dirty="0">
                <a:latin typeface="+mn-ea"/>
                <a:ea typeface="+mn-ea"/>
                <a:cs typeface="+mn-ea"/>
                <a:sym typeface="Arial" panose="020B0604020202020204" pitchFamily="34" charset="0"/>
              </a:rPr>
              <a:t>计划完成：三千万元</a:t>
            </a:r>
            <a:endParaRPr lang="en-US" altLang="zh-CN" sz="1200" dirty="0">
              <a:latin typeface="+mn-ea"/>
              <a:ea typeface="+mn-ea"/>
              <a:cs typeface="+mn-ea"/>
              <a:sym typeface="Arial" panose="020B0604020202020204" pitchFamily="34" charset="0"/>
            </a:endParaRPr>
          </a:p>
        </p:txBody>
      </p:sp>
      <p:sp>
        <p:nvSpPr>
          <p:cNvPr id="12" name="Rectangle 53">
            <a:extLst>
              <a:ext uri="{FF2B5EF4-FFF2-40B4-BE49-F238E27FC236}">
                <a16:creationId xmlns:a16="http://schemas.microsoft.com/office/drawing/2014/main" id="{BAE77263-2E8F-5C4F-BF93-CAD859E886B8}"/>
              </a:ext>
            </a:extLst>
          </p:cNvPr>
          <p:cNvSpPr>
            <a:spLocks noChangeArrowheads="1"/>
          </p:cNvSpPr>
          <p:nvPr/>
        </p:nvSpPr>
        <p:spPr bwMode="gray">
          <a:xfrm>
            <a:off x="2430842" y="4100593"/>
            <a:ext cx="2696410" cy="297896"/>
          </a:xfrm>
          <a:prstGeom prst="roundRect">
            <a:avLst>
              <a:gd name="adj" fmla="val 50000"/>
            </a:avLst>
          </a:prstGeom>
          <a:solidFill>
            <a:schemeClr val="tx1">
              <a:lumMod val="50000"/>
              <a:lumOff val="50000"/>
            </a:schemeClr>
          </a:solidFill>
          <a:ln>
            <a:noFill/>
          </a:ln>
          <a:effectLst>
            <a:outerShdw blurRad="101600" dist="76200" dir="2700000" algn="tl" rotWithShape="0">
              <a:prstClr val="black">
                <a:alpha val="30000"/>
              </a:prstClr>
            </a:outerShdw>
          </a:effectLst>
        </p:spPr>
        <p:txBody>
          <a:bodyPr wrap="none" anchor="ctr"/>
          <a:lstStyle/>
          <a:p>
            <a:pPr algn="r"/>
            <a:endParaRPr lang="zh-CN" altLang="en-US" sz="2940">
              <a:solidFill>
                <a:schemeClr val="tx1">
                  <a:lumMod val="75000"/>
                  <a:lumOff val="25000"/>
                </a:schemeClr>
              </a:solidFill>
              <a:latin typeface="+mn-ea"/>
              <a:cs typeface="+mn-ea"/>
              <a:sym typeface="Arial" panose="020B0604020202020204" pitchFamily="34" charset="0"/>
            </a:endParaRPr>
          </a:p>
        </p:txBody>
      </p:sp>
      <p:sp>
        <p:nvSpPr>
          <p:cNvPr id="13" name="TextBox 15">
            <a:extLst>
              <a:ext uri="{FF2B5EF4-FFF2-40B4-BE49-F238E27FC236}">
                <a16:creationId xmlns:a16="http://schemas.microsoft.com/office/drawing/2014/main" id="{6678DF00-37C1-E149-8B75-418CB8889538}"/>
              </a:ext>
            </a:extLst>
          </p:cNvPr>
          <p:cNvSpPr txBox="1"/>
          <p:nvPr/>
        </p:nvSpPr>
        <p:spPr>
          <a:xfrm>
            <a:off x="2800550" y="4147444"/>
            <a:ext cx="2232098"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200" dirty="0">
                <a:latin typeface="+mn-ea"/>
                <a:ea typeface="+mn-ea"/>
                <a:cs typeface="+mn-ea"/>
                <a:sym typeface="Arial" panose="020B0604020202020204" pitchFamily="34" charset="0"/>
              </a:rPr>
              <a:t>实际完成数：</a:t>
            </a:r>
            <a:r>
              <a:rPr lang="en-US" altLang="zh-CN" sz="1200" dirty="0">
                <a:latin typeface="+mn-ea"/>
                <a:ea typeface="+mn-ea"/>
                <a:cs typeface="+mn-ea"/>
                <a:sym typeface="Arial" panose="020B0604020202020204" pitchFamily="34" charset="0"/>
              </a:rPr>
              <a:t>28</a:t>
            </a:r>
            <a:r>
              <a:rPr lang="zh-CN" altLang="en-US" sz="1200" dirty="0">
                <a:latin typeface="+mn-ea"/>
                <a:ea typeface="+mn-ea"/>
                <a:cs typeface="+mn-ea"/>
                <a:sym typeface="Arial" panose="020B0604020202020204" pitchFamily="34" charset="0"/>
              </a:rPr>
              <a:t>，</a:t>
            </a:r>
            <a:r>
              <a:rPr lang="en-US" altLang="zh-CN" sz="1200" dirty="0">
                <a:latin typeface="+mn-ea"/>
                <a:ea typeface="+mn-ea"/>
                <a:cs typeface="+mn-ea"/>
                <a:sym typeface="Arial" panose="020B0604020202020204" pitchFamily="34" charset="0"/>
              </a:rPr>
              <a:t>019</a:t>
            </a:r>
            <a:r>
              <a:rPr lang="zh-CN" altLang="en-US" sz="1200" dirty="0">
                <a:latin typeface="+mn-ea"/>
                <a:ea typeface="+mn-ea"/>
                <a:cs typeface="+mn-ea"/>
                <a:sym typeface="Arial" panose="020B0604020202020204" pitchFamily="34" charset="0"/>
              </a:rPr>
              <a:t>，</a:t>
            </a:r>
            <a:r>
              <a:rPr lang="en-US" altLang="zh-CN" sz="1200" dirty="0">
                <a:latin typeface="+mn-ea"/>
                <a:ea typeface="+mn-ea"/>
                <a:cs typeface="+mn-ea"/>
                <a:sym typeface="Arial" panose="020B0604020202020204" pitchFamily="34" charset="0"/>
              </a:rPr>
              <a:t>800</a:t>
            </a:r>
          </a:p>
        </p:txBody>
      </p:sp>
      <p:sp>
        <p:nvSpPr>
          <p:cNvPr id="14" name="Rectangle 53">
            <a:extLst>
              <a:ext uri="{FF2B5EF4-FFF2-40B4-BE49-F238E27FC236}">
                <a16:creationId xmlns:a16="http://schemas.microsoft.com/office/drawing/2014/main" id="{EF9354E6-A8FD-3F47-AB99-31B26D68FA3C}"/>
              </a:ext>
            </a:extLst>
          </p:cNvPr>
          <p:cNvSpPr>
            <a:spLocks noChangeArrowheads="1"/>
          </p:cNvSpPr>
          <p:nvPr/>
        </p:nvSpPr>
        <p:spPr bwMode="gray">
          <a:xfrm>
            <a:off x="3476676" y="4520190"/>
            <a:ext cx="1664963" cy="297896"/>
          </a:xfrm>
          <a:prstGeom prst="roundRect">
            <a:avLst>
              <a:gd name="adj" fmla="val 50000"/>
            </a:avLst>
          </a:prstGeom>
          <a:solidFill>
            <a:schemeClr val="tx1">
              <a:lumMod val="50000"/>
              <a:lumOff val="50000"/>
            </a:schemeClr>
          </a:solidFill>
          <a:ln>
            <a:noFill/>
          </a:ln>
          <a:effectLst>
            <a:outerShdw blurRad="101600" dist="76200" dir="2700000" algn="tl" rotWithShape="0">
              <a:prstClr val="black">
                <a:alpha val="30000"/>
              </a:prstClr>
            </a:outerShdw>
          </a:effectLst>
        </p:spPr>
        <p:txBody>
          <a:bodyPr wrap="none" anchor="ctr"/>
          <a:lstStyle/>
          <a:p>
            <a:pPr algn="r"/>
            <a:endParaRPr lang="zh-CN" altLang="en-US" sz="2940">
              <a:solidFill>
                <a:schemeClr val="tx1">
                  <a:lumMod val="75000"/>
                  <a:lumOff val="25000"/>
                </a:schemeClr>
              </a:solidFill>
              <a:latin typeface="+mn-ea"/>
              <a:cs typeface="+mn-ea"/>
              <a:sym typeface="Arial" panose="020B0604020202020204" pitchFamily="34" charset="0"/>
            </a:endParaRPr>
          </a:p>
        </p:txBody>
      </p:sp>
      <p:sp>
        <p:nvSpPr>
          <p:cNvPr id="15" name="TextBox 18">
            <a:extLst>
              <a:ext uri="{FF2B5EF4-FFF2-40B4-BE49-F238E27FC236}">
                <a16:creationId xmlns:a16="http://schemas.microsoft.com/office/drawing/2014/main" id="{ABAAB85B-95F2-414F-A273-870B2EEA8747}"/>
              </a:ext>
            </a:extLst>
          </p:cNvPr>
          <p:cNvSpPr txBox="1"/>
          <p:nvPr/>
        </p:nvSpPr>
        <p:spPr>
          <a:xfrm>
            <a:off x="3823999" y="4575719"/>
            <a:ext cx="1223036"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200" dirty="0">
                <a:latin typeface="+mn-ea"/>
                <a:ea typeface="+mn-ea"/>
                <a:cs typeface="+mn-ea"/>
                <a:sym typeface="Arial" panose="020B0604020202020204" pitchFamily="34" charset="0"/>
              </a:rPr>
              <a:t>完成：</a:t>
            </a:r>
            <a:r>
              <a:rPr lang="en-US" altLang="zh-CN" sz="1200" dirty="0">
                <a:latin typeface="+mn-ea"/>
                <a:ea typeface="+mn-ea"/>
                <a:cs typeface="+mn-ea"/>
                <a:sym typeface="Arial" panose="020B0604020202020204" pitchFamily="34" charset="0"/>
              </a:rPr>
              <a:t>93.33%</a:t>
            </a:r>
          </a:p>
        </p:txBody>
      </p:sp>
      <p:sp>
        <p:nvSpPr>
          <p:cNvPr id="16" name="Rectangle 53">
            <a:extLst>
              <a:ext uri="{FF2B5EF4-FFF2-40B4-BE49-F238E27FC236}">
                <a16:creationId xmlns:a16="http://schemas.microsoft.com/office/drawing/2014/main" id="{9EDD3A50-1B83-C748-A0C5-3C103B3A8728}"/>
              </a:ext>
            </a:extLst>
          </p:cNvPr>
          <p:cNvSpPr>
            <a:spLocks noChangeArrowheads="1"/>
          </p:cNvSpPr>
          <p:nvPr/>
        </p:nvSpPr>
        <p:spPr bwMode="gray">
          <a:xfrm>
            <a:off x="2800550" y="4976112"/>
            <a:ext cx="2343620" cy="297896"/>
          </a:xfrm>
          <a:prstGeom prst="roundRect">
            <a:avLst>
              <a:gd name="adj" fmla="val 50000"/>
            </a:avLst>
          </a:prstGeom>
          <a:solidFill>
            <a:schemeClr val="tx1">
              <a:lumMod val="50000"/>
              <a:lumOff val="50000"/>
            </a:schemeClr>
          </a:solidFill>
          <a:ln>
            <a:noFill/>
          </a:ln>
          <a:effectLst>
            <a:outerShdw blurRad="101600" dist="76200" dir="2700000" algn="tl" rotWithShape="0">
              <a:prstClr val="black">
                <a:alpha val="30000"/>
              </a:prstClr>
            </a:outerShdw>
          </a:effectLst>
        </p:spPr>
        <p:txBody>
          <a:bodyPr wrap="none" anchor="ctr"/>
          <a:lstStyle/>
          <a:p>
            <a:pPr algn="r"/>
            <a:endParaRPr lang="zh-CN" altLang="en-US" sz="2940">
              <a:solidFill>
                <a:schemeClr val="tx1">
                  <a:lumMod val="75000"/>
                  <a:lumOff val="25000"/>
                </a:schemeClr>
              </a:solidFill>
              <a:latin typeface="+mn-ea"/>
              <a:cs typeface="+mn-ea"/>
              <a:sym typeface="Arial" panose="020B0604020202020204" pitchFamily="34" charset="0"/>
            </a:endParaRPr>
          </a:p>
        </p:txBody>
      </p:sp>
      <p:sp>
        <p:nvSpPr>
          <p:cNvPr id="17" name="TextBox 21">
            <a:extLst>
              <a:ext uri="{FF2B5EF4-FFF2-40B4-BE49-F238E27FC236}">
                <a16:creationId xmlns:a16="http://schemas.microsoft.com/office/drawing/2014/main" id="{DAE7FC52-DABD-384D-B61E-30E5AF504CE0}"/>
              </a:ext>
            </a:extLst>
          </p:cNvPr>
          <p:cNvSpPr txBox="1"/>
          <p:nvPr/>
        </p:nvSpPr>
        <p:spPr>
          <a:xfrm>
            <a:off x="3398119" y="5053766"/>
            <a:ext cx="1648847"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200" dirty="0">
                <a:latin typeface="+mn-ea"/>
                <a:ea typeface="+mn-ea"/>
                <a:cs typeface="+mn-ea"/>
                <a:sym typeface="Arial" panose="020B0604020202020204" pitchFamily="34" charset="0"/>
              </a:rPr>
              <a:t>回款数：</a:t>
            </a:r>
            <a:r>
              <a:rPr lang="en-US" altLang="zh-CN" sz="1200" dirty="0">
                <a:latin typeface="+mn-ea"/>
                <a:ea typeface="+mn-ea"/>
                <a:cs typeface="+mn-ea"/>
                <a:sym typeface="Arial" panose="020B0604020202020204" pitchFamily="34" charset="0"/>
              </a:rPr>
              <a:t>20</a:t>
            </a:r>
            <a:r>
              <a:rPr lang="zh-CN" altLang="en-US" sz="1200" dirty="0">
                <a:latin typeface="+mn-ea"/>
                <a:ea typeface="+mn-ea"/>
                <a:cs typeface="+mn-ea"/>
                <a:sym typeface="Arial" panose="020B0604020202020204" pitchFamily="34" charset="0"/>
              </a:rPr>
              <a:t>，</a:t>
            </a:r>
            <a:r>
              <a:rPr lang="en-US" altLang="zh-CN" sz="1200" dirty="0">
                <a:latin typeface="+mn-ea"/>
                <a:ea typeface="+mn-ea"/>
                <a:cs typeface="+mn-ea"/>
                <a:sym typeface="Arial" panose="020B0604020202020204" pitchFamily="34" charset="0"/>
              </a:rPr>
              <a:t>745</a:t>
            </a:r>
            <a:r>
              <a:rPr lang="zh-CN" altLang="en-US" sz="1200" dirty="0">
                <a:latin typeface="+mn-ea"/>
                <a:ea typeface="+mn-ea"/>
                <a:cs typeface="+mn-ea"/>
                <a:sym typeface="Arial" panose="020B0604020202020204" pitchFamily="34" charset="0"/>
              </a:rPr>
              <a:t>，</a:t>
            </a:r>
            <a:r>
              <a:rPr lang="en-US" altLang="zh-CN" sz="1200" dirty="0">
                <a:latin typeface="+mn-ea"/>
                <a:ea typeface="+mn-ea"/>
                <a:cs typeface="+mn-ea"/>
                <a:sym typeface="Arial" panose="020B0604020202020204" pitchFamily="34" charset="0"/>
              </a:rPr>
              <a:t>100</a:t>
            </a:r>
          </a:p>
        </p:txBody>
      </p:sp>
      <p:sp>
        <p:nvSpPr>
          <p:cNvPr id="18" name="Rectangle 53">
            <a:extLst>
              <a:ext uri="{FF2B5EF4-FFF2-40B4-BE49-F238E27FC236}">
                <a16:creationId xmlns:a16="http://schemas.microsoft.com/office/drawing/2014/main" id="{6243CB68-DA98-8F4F-8654-7B3F9452C538}"/>
              </a:ext>
            </a:extLst>
          </p:cNvPr>
          <p:cNvSpPr>
            <a:spLocks noChangeArrowheads="1"/>
          </p:cNvSpPr>
          <p:nvPr/>
        </p:nvSpPr>
        <p:spPr bwMode="gray">
          <a:xfrm>
            <a:off x="3692318" y="5456260"/>
            <a:ext cx="1457637" cy="297896"/>
          </a:xfrm>
          <a:prstGeom prst="roundRect">
            <a:avLst>
              <a:gd name="adj" fmla="val 50000"/>
            </a:avLst>
          </a:prstGeom>
          <a:solidFill>
            <a:schemeClr val="tx1">
              <a:lumMod val="50000"/>
              <a:lumOff val="50000"/>
            </a:schemeClr>
          </a:solidFill>
          <a:ln>
            <a:noFill/>
          </a:ln>
          <a:effectLst>
            <a:outerShdw blurRad="101600" dist="76200" dir="2700000" algn="tl" rotWithShape="0">
              <a:prstClr val="black">
                <a:alpha val="30000"/>
              </a:prstClr>
            </a:outerShdw>
          </a:effectLst>
        </p:spPr>
        <p:txBody>
          <a:bodyPr wrap="none" anchor="ctr"/>
          <a:lstStyle/>
          <a:p>
            <a:pPr algn="r"/>
            <a:endParaRPr lang="zh-CN" altLang="en-US" sz="2940">
              <a:solidFill>
                <a:schemeClr val="tx1">
                  <a:lumMod val="75000"/>
                  <a:lumOff val="25000"/>
                </a:schemeClr>
              </a:solidFill>
              <a:latin typeface="+mn-ea"/>
              <a:cs typeface="+mn-ea"/>
              <a:sym typeface="Arial" panose="020B0604020202020204" pitchFamily="34" charset="0"/>
            </a:endParaRPr>
          </a:p>
        </p:txBody>
      </p:sp>
      <p:sp>
        <p:nvSpPr>
          <p:cNvPr id="19" name="TextBox 24">
            <a:extLst>
              <a:ext uri="{FF2B5EF4-FFF2-40B4-BE49-F238E27FC236}">
                <a16:creationId xmlns:a16="http://schemas.microsoft.com/office/drawing/2014/main" id="{051F8A72-EC98-4F4B-805A-48417D87E334}"/>
              </a:ext>
            </a:extLst>
          </p:cNvPr>
          <p:cNvSpPr txBox="1"/>
          <p:nvPr/>
        </p:nvSpPr>
        <p:spPr>
          <a:xfrm>
            <a:off x="4270172" y="5503111"/>
            <a:ext cx="785181"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200" dirty="0">
                <a:latin typeface="+mn-ea"/>
                <a:ea typeface="+mn-ea"/>
                <a:cs typeface="+mn-ea"/>
                <a:sym typeface="Arial" panose="020B0604020202020204" pitchFamily="34" charset="0"/>
              </a:rPr>
              <a:t>其他数据</a:t>
            </a:r>
            <a:endParaRPr lang="en-US" altLang="zh-CN" sz="1200" dirty="0">
              <a:latin typeface="+mn-ea"/>
              <a:ea typeface="+mn-ea"/>
              <a:cs typeface="+mn-ea"/>
              <a:sym typeface="Arial" panose="020B0604020202020204" pitchFamily="34" charset="0"/>
            </a:endParaRPr>
          </a:p>
        </p:txBody>
      </p:sp>
      <p:sp>
        <p:nvSpPr>
          <p:cNvPr id="20" name="Rectangle 53">
            <a:extLst>
              <a:ext uri="{FF2B5EF4-FFF2-40B4-BE49-F238E27FC236}">
                <a16:creationId xmlns:a16="http://schemas.microsoft.com/office/drawing/2014/main" id="{FF22525E-67F1-C94B-B4D0-6053AF2D241A}"/>
              </a:ext>
            </a:extLst>
          </p:cNvPr>
          <p:cNvSpPr>
            <a:spLocks noChangeArrowheads="1"/>
          </p:cNvSpPr>
          <p:nvPr/>
        </p:nvSpPr>
        <p:spPr bwMode="gray">
          <a:xfrm>
            <a:off x="7140245" y="3638186"/>
            <a:ext cx="2959638" cy="297896"/>
          </a:xfrm>
          <a:prstGeom prst="roundRect">
            <a:avLst>
              <a:gd name="adj" fmla="val 50000"/>
            </a:avLst>
          </a:prstGeom>
          <a:gradFill>
            <a:gsLst>
              <a:gs pos="0">
                <a:srgbClr val="B4171E"/>
              </a:gs>
              <a:gs pos="0">
                <a:srgbClr val="B4171E"/>
              </a:gs>
              <a:gs pos="100000">
                <a:srgbClr val="E23138"/>
              </a:gs>
            </a:gsLst>
            <a:lin ang="8100000" scaled="1"/>
          </a:gradFill>
          <a:ln>
            <a:noFill/>
          </a:ln>
          <a:effectLst>
            <a:outerShdw blurRad="101600" dist="76200" dir="2700000" algn="tl" rotWithShape="0">
              <a:prstClr val="black">
                <a:alpha val="30000"/>
              </a:prstClr>
            </a:outerShdw>
          </a:effectLst>
        </p:spPr>
        <p:txBody>
          <a:bodyPr wrap="none" anchor="ctr"/>
          <a:lstStyle/>
          <a:p>
            <a:pPr algn="r"/>
            <a:endParaRPr lang="zh-CN" altLang="en-US" sz="2940" dirty="0">
              <a:gradFill>
                <a:gsLst>
                  <a:gs pos="0">
                    <a:srgbClr val="B4171E"/>
                  </a:gs>
                  <a:gs pos="0">
                    <a:srgbClr val="B4171E"/>
                  </a:gs>
                  <a:gs pos="100000">
                    <a:srgbClr val="E23138"/>
                  </a:gs>
                </a:gsLst>
                <a:lin ang="8100000" scaled="1"/>
              </a:gradFill>
              <a:latin typeface="+mn-ea"/>
              <a:cs typeface="+mn-ea"/>
              <a:sym typeface="Arial" panose="020B0604020202020204" pitchFamily="34" charset="0"/>
            </a:endParaRPr>
          </a:p>
        </p:txBody>
      </p:sp>
      <p:sp>
        <p:nvSpPr>
          <p:cNvPr id="21" name="TextBox 27">
            <a:extLst>
              <a:ext uri="{FF2B5EF4-FFF2-40B4-BE49-F238E27FC236}">
                <a16:creationId xmlns:a16="http://schemas.microsoft.com/office/drawing/2014/main" id="{626981AA-7FF2-304E-B6C7-93FA431F4022}"/>
              </a:ext>
            </a:extLst>
          </p:cNvPr>
          <p:cNvSpPr txBox="1"/>
          <p:nvPr/>
        </p:nvSpPr>
        <p:spPr>
          <a:xfrm>
            <a:off x="7247311" y="3685037"/>
            <a:ext cx="1446977"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102" dirty="0">
                <a:latin typeface="+mn-ea"/>
                <a:ea typeface="+mn-ea"/>
                <a:cs typeface="+mn-ea"/>
                <a:sym typeface="Arial" panose="020B0604020202020204" pitchFamily="34" charset="0"/>
              </a:rPr>
              <a:t>计划完成：四千万元</a:t>
            </a:r>
            <a:endParaRPr lang="en-US" altLang="zh-CN" sz="1102" dirty="0">
              <a:latin typeface="+mn-ea"/>
              <a:ea typeface="+mn-ea"/>
              <a:cs typeface="+mn-ea"/>
              <a:sym typeface="Arial" panose="020B0604020202020204" pitchFamily="34" charset="0"/>
            </a:endParaRPr>
          </a:p>
        </p:txBody>
      </p:sp>
      <p:sp>
        <p:nvSpPr>
          <p:cNvPr id="22" name="Rectangle 53">
            <a:extLst>
              <a:ext uri="{FF2B5EF4-FFF2-40B4-BE49-F238E27FC236}">
                <a16:creationId xmlns:a16="http://schemas.microsoft.com/office/drawing/2014/main" id="{AD7906CB-2DC2-6748-948F-FF0D3CC641BB}"/>
              </a:ext>
            </a:extLst>
          </p:cNvPr>
          <p:cNvSpPr>
            <a:spLocks noChangeArrowheads="1"/>
          </p:cNvSpPr>
          <p:nvPr/>
        </p:nvSpPr>
        <p:spPr bwMode="gray">
          <a:xfrm>
            <a:off x="7140239" y="4081852"/>
            <a:ext cx="3404753" cy="297896"/>
          </a:xfrm>
          <a:prstGeom prst="roundRect">
            <a:avLst>
              <a:gd name="adj" fmla="val 50000"/>
            </a:avLst>
          </a:prstGeom>
          <a:gradFill>
            <a:gsLst>
              <a:gs pos="0">
                <a:srgbClr val="B4171E"/>
              </a:gs>
              <a:gs pos="0">
                <a:srgbClr val="B4171E"/>
              </a:gs>
              <a:gs pos="100000">
                <a:srgbClr val="E23138"/>
              </a:gs>
            </a:gsLst>
            <a:lin ang="8100000" scaled="1"/>
          </a:gradFill>
          <a:ln>
            <a:noFill/>
          </a:ln>
          <a:effectLst>
            <a:outerShdw blurRad="101600" dist="76200" dir="2700000" algn="tl" rotWithShape="0">
              <a:prstClr val="black">
                <a:alpha val="30000"/>
              </a:prstClr>
            </a:outerShdw>
          </a:effectLst>
        </p:spPr>
        <p:txBody>
          <a:bodyPr wrap="none" anchor="ctr"/>
          <a:lstStyle/>
          <a:p>
            <a:pPr algn="r"/>
            <a:endParaRPr lang="zh-CN" altLang="en-US" sz="2940">
              <a:gradFill>
                <a:gsLst>
                  <a:gs pos="0">
                    <a:srgbClr val="B4171E"/>
                  </a:gs>
                  <a:gs pos="0">
                    <a:srgbClr val="B4171E"/>
                  </a:gs>
                  <a:gs pos="100000">
                    <a:srgbClr val="E23138"/>
                  </a:gs>
                </a:gsLst>
                <a:lin ang="8100000" scaled="1"/>
              </a:gradFill>
              <a:latin typeface="+mn-ea"/>
              <a:cs typeface="+mn-ea"/>
              <a:sym typeface="Arial" panose="020B0604020202020204" pitchFamily="34" charset="0"/>
            </a:endParaRPr>
          </a:p>
        </p:txBody>
      </p:sp>
      <p:sp>
        <p:nvSpPr>
          <p:cNvPr id="23" name="TextBox 30">
            <a:extLst>
              <a:ext uri="{FF2B5EF4-FFF2-40B4-BE49-F238E27FC236}">
                <a16:creationId xmlns:a16="http://schemas.microsoft.com/office/drawing/2014/main" id="{04710361-9289-814B-A172-94530F6764DB}"/>
              </a:ext>
            </a:extLst>
          </p:cNvPr>
          <p:cNvSpPr txBox="1"/>
          <p:nvPr/>
        </p:nvSpPr>
        <p:spPr>
          <a:xfrm>
            <a:off x="7247304" y="4128703"/>
            <a:ext cx="1887444"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102" dirty="0">
                <a:latin typeface="+mn-ea"/>
                <a:ea typeface="+mn-ea"/>
                <a:cs typeface="+mn-ea"/>
                <a:sym typeface="Arial" panose="020B0604020202020204" pitchFamily="34" charset="0"/>
              </a:rPr>
              <a:t>实际完成数：</a:t>
            </a:r>
            <a:r>
              <a:rPr lang="en-US" altLang="zh-CN" sz="1102" dirty="0">
                <a:latin typeface="+mn-ea"/>
                <a:ea typeface="+mn-ea"/>
                <a:cs typeface="+mn-ea"/>
                <a:sym typeface="Arial" panose="020B0604020202020204" pitchFamily="34" charset="0"/>
              </a:rPr>
              <a:t>42</a:t>
            </a:r>
            <a:r>
              <a:rPr lang="zh-CN" altLang="en-US" sz="1102" dirty="0">
                <a:latin typeface="+mn-ea"/>
                <a:ea typeface="+mn-ea"/>
                <a:cs typeface="+mn-ea"/>
                <a:sym typeface="Arial" panose="020B0604020202020204" pitchFamily="34" charset="0"/>
              </a:rPr>
              <a:t>，</a:t>
            </a:r>
            <a:r>
              <a:rPr lang="en-US" altLang="zh-CN" sz="1102" dirty="0">
                <a:latin typeface="+mn-ea"/>
                <a:ea typeface="+mn-ea"/>
                <a:cs typeface="+mn-ea"/>
                <a:sym typeface="Arial" panose="020B0604020202020204" pitchFamily="34" charset="0"/>
              </a:rPr>
              <a:t>810</a:t>
            </a:r>
            <a:r>
              <a:rPr lang="zh-CN" altLang="en-US" sz="1102" dirty="0">
                <a:latin typeface="+mn-ea"/>
                <a:ea typeface="+mn-ea"/>
                <a:cs typeface="+mn-ea"/>
                <a:sym typeface="Arial" panose="020B0604020202020204" pitchFamily="34" charset="0"/>
              </a:rPr>
              <a:t>，</a:t>
            </a:r>
            <a:r>
              <a:rPr lang="en-US" altLang="zh-CN" sz="1102" dirty="0">
                <a:latin typeface="+mn-ea"/>
                <a:ea typeface="+mn-ea"/>
                <a:cs typeface="+mn-ea"/>
                <a:sym typeface="Arial" panose="020B0604020202020204" pitchFamily="34" charset="0"/>
              </a:rPr>
              <a:t>800</a:t>
            </a:r>
          </a:p>
        </p:txBody>
      </p:sp>
      <p:sp>
        <p:nvSpPr>
          <p:cNvPr id="24" name="Rectangle 53">
            <a:extLst>
              <a:ext uri="{FF2B5EF4-FFF2-40B4-BE49-F238E27FC236}">
                <a16:creationId xmlns:a16="http://schemas.microsoft.com/office/drawing/2014/main" id="{A445BB62-C51A-BA41-9265-AF5574C4BD49}"/>
              </a:ext>
            </a:extLst>
          </p:cNvPr>
          <p:cNvSpPr>
            <a:spLocks noChangeArrowheads="1"/>
          </p:cNvSpPr>
          <p:nvPr/>
        </p:nvSpPr>
        <p:spPr bwMode="gray">
          <a:xfrm>
            <a:off x="7140239" y="4518449"/>
            <a:ext cx="2198363" cy="297896"/>
          </a:xfrm>
          <a:prstGeom prst="roundRect">
            <a:avLst>
              <a:gd name="adj" fmla="val 50000"/>
            </a:avLst>
          </a:prstGeom>
          <a:gradFill>
            <a:gsLst>
              <a:gs pos="0">
                <a:srgbClr val="B4171E"/>
              </a:gs>
              <a:gs pos="0">
                <a:srgbClr val="B4171E"/>
              </a:gs>
              <a:gs pos="100000">
                <a:srgbClr val="E23138"/>
              </a:gs>
            </a:gsLst>
            <a:lin ang="8100000" scaled="1"/>
          </a:gradFill>
          <a:ln>
            <a:noFill/>
          </a:ln>
          <a:effectLst>
            <a:outerShdw blurRad="101600" dist="76200" dir="2700000" algn="tl" rotWithShape="0">
              <a:prstClr val="black">
                <a:alpha val="30000"/>
              </a:prstClr>
            </a:outerShdw>
          </a:effectLst>
        </p:spPr>
        <p:txBody>
          <a:bodyPr wrap="none" anchor="ctr"/>
          <a:lstStyle/>
          <a:p>
            <a:pPr algn="r"/>
            <a:endParaRPr lang="zh-CN" altLang="en-US" sz="2940">
              <a:gradFill>
                <a:gsLst>
                  <a:gs pos="0">
                    <a:srgbClr val="B4171E"/>
                  </a:gs>
                  <a:gs pos="0">
                    <a:srgbClr val="B4171E"/>
                  </a:gs>
                  <a:gs pos="100000">
                    <a:srgbClr val="E23138"/>
                  </a:gs>
                </a:gsLst>
                <a:lin ang="8100000" scaled="1"/>
              </a:gradFill>
              <a:latin typeface="+mn-ea"/>
              <a:cs typeface="+mn-ea"/>
              <a:sym typeface="Arial" panose="020B0604020202020204" pitchFamily="34" charset="0"/>
            </a:endParaRPr>
          </a:p>
        </p:txBody>
      </p:sp>
      <p:sp>
        <p:nvSpPr>
          <p:cNvPr id="25" name="TextBox 33">
            <a:extLst>
              <a:ext uri="{FF2B5EF4-FFF2-40B4-BE49-F238E27FC236}">
                <a16:creationId xmlns:a16="http://schemas.microsoft.com/office/drawing/2014/main" id="{44D007B3-34EA-0B4C-8D8F-EBFD9F23B59C}"/>
              </a:ext>
            </a:extLst>
          </p:cNvPr>
          <p:cNvSpPr txBox="1"/>
          <p:nvPr/>
        </p:nvSpPr>
        <p:spPr>
          <a:xfrm>
            <a:off x="7230832" y="4573978"/>
            <a:ext cx="1223036"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102" dirty="0">
                <a:latin typeface="+mn-ea"/>
                <a:ea typeface="+mn-ea"/>
                <a:cs typeface="+mn-ea"/>
                <a:sym typeface="Arial" panose="020B0604020202020204" pitchFamily="34" charset="0"/>
              </a:rPr>
              <a:t>完成：</a:t>
            </a:r>
            <a:r>
              <a:rPr lang="en-US" altLang="zh-CN" sz="1102" dirty="0">
                <a:latin typeface="+mn-ea"/>
                <a:ea typeface="+mn-ea"/>
                <a:cs typeface="+mn-ea"/>
                <a:sym typeface="Arial" panose="020B0604020202020204" pitchFamily="34" charset="0"/>
              </a:rPr>
              <a:t>107%</a:t>
            </a:r>
          </a:p>
        </p:txBody>
      </p:sp>
      <p:sp>
        <p:nvSpPr>
          <p:cNvPr id="26" name="Rectangle 53">
            <a:extLst>
              <a:ext uri="{FF2B5EF4-FFF2-40B4-BE49-F238E27FC236}">
                <a16:creationId xmlns:a16="http://schemas.microsoft.com/office/drawing/2014/main" id="{DA7996FF-2933-604D-90E5-5600B38F1E01}"/>
              </a:ext>
            </a:extLst>
          </p:cNvPr>
          <p:cNvSpPr>
            <a:spLocks noChangeArrowheads="1"/>
          </p:cNvSpPr>
          <p:nvPr/>
        </p:nvSpPr>
        <p:spPr bwMode="gray">
          <a:xfrm>
            <a:off x="7140239" y="4976112"/>
            <a:ext cx="2787372" cy="297896"/>
          </a:xfrm>
          <a:prstGeom prst="roundRect">
            <a:avLst>
              <a:gd name="adj" fmla="val 50000"/>
            </a:avLst>
          </a:prstGeom>
          <a:gradFill>
            <a:gsLst>
              <a:gs pos="0">
                <a:srgbClr val="B4171E"/>
              </a:gs>
              <a:gs pos="0">
                <a:srgbClr val="B4171E"/>
              </a:gs>
              <a:gs pos="100000">
                <a:srgbClr val="E23138"/>
              </a:gs>
            </a:gsLst>
            <a:lin ang="8100000" scaled="1"/>
          </a:gradFill>
          <a:ln>
            <a:noFill/>
          </a:ln>
          <a:effectLst>
            <a:outerShdw blurRad="101600" dist="76200" dir="2700000" algn="tl" rotWithShape="0">
              <a:prstClr val="black">
                <a:alpha val="30000"/>
              </a:prstClr>
            </a:outerShdw>
          </a:effectLst>
        </p:spPr>
        <p:txBody>
          <a:bodyPr wrap="none" anchor="ctr"/>
          <a:lstStyle/>
          <a:p>
            <a:pPr algn="r"/>
            <a:endParaRPr lang="zh-CN" altLang="en-US" sz="2940">
              <a:gradFill>
                <a:gsLst>
                  <a:gs pos="0">
                    <a:srgbClr val="B4171E"/>
                  </a:gs>
                  <a:gs pos="0">
                    <a:srgbClr val="B4171E"/>
                  </a:gs>
                  <a:gs pos="100000">
                    <a:srgbClr val="E23138"/>
                  </a:gs>
                </a:gsLst>
                <a:lin ang="8100000" scaled="1"/>
              </a:gradFill>
              <a:latin typeface="+mn-ea"/>
              <a:cs typeface="+mn-ea"/>
              <a:sym typeface="Arial" panose="020B0604020202020204" pitchFamily="34" charset="0"/>
            </a:endParaRPr>
          </a:p>
        </p:txBody>
      </p:sp>
      <p:sp>
        <p:nvSpPr>
          <p:cNvPr id="27" name="TextBox 36">
            <a:extLst>
              <a:ext uri="{FF2B5EF4-FFF2-40B4-BE49-F238E27FC236}">
                <a16:creationId xmlns:a16="http://schemas.microsoft.com/office/drawing/2014/main" id="{A1910A7D-8047-0444-82AD-261BDA296A2C}"/>
              </a:ext>
            </a:extLst>
          </p:cNvPr>
          <p:cNvSpPr txBox="1"/>
          <p:nvPr/>
        </p:nvSpPr>
        <p:spPr>
          <a:xfrm>
            <a:off x="7247304" y="5022963"/>
            <a:ext cx="1648848"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102" dirty="0">
                <a:latin typeface="+mn-ea"/>
                <a:ea typeface="+mn-ea"/>
                <a:cs typeface="+mn-ea"/>
                <a:sym typeface="Arial" panose="020B0604020202020204" pitchFamily="34" charset="0"/>
              </a:rPr>
              <a:t>回款数：</a:t>
            </a:r>
            <a:r>
              <a:rPr lang="en-US" altLang="zh-CN" sz="1102" dirty="0">
                <a:latin typeface="+mn-ea"/>
                <a:ea typeface="+mn-ea"/>
                <a:cs typeface="+mn-ea"/>
                <a:sym typeface="Arial" panose="020B0604020202020204" pitchFamily="34" charset="0"/>
              </a:rPr>
              <a:t>39</a:t>
            </a:r>
            <a:r>
              <a:rPr lang="zh-CN" altLang="en-US" sz="1102" dirty="0">
                <a:latin typeface="+mn-ea"/>
                <a:ea typeface="+mn-ea"/>
                <a:cs typeface="+mn-ea"/>
                <a:sym typeface="Arial" panose="020B0604020202020204" pitchFamily="34" charset="0"/>
              </a:rPr>
              <a:t>，</a:t>
            </a:r>
            <a:r>
              <a:rPr lang="en-US" altLang="zh-CN" sz="1102" dirty="0">
                <a:latin typeface="+mn-ea"/>
                <a:ea typeface="+mn-ea"/>
                <a:cs typeface="+mn-ea"/>
                <a:sym typeface="Arial" panose="020B0604020202020204" pitchFamily="34" charset="0"/>
              </a:rPr>
              <a:t>865</a:t>
            </a:r>
            <a:r>
              <a:rPr lang="zh-CN" altLang="en-US" sz="1102" dirty="0">
                <a:latin typeface="+mn-ea"/>
                <a:ea typeface="+mn-ea"/>
                <a:cs typeface="+mn-ea"/>
                <a:sym typeface="Arial" panose="020B0604020202020204" pitchFamily="34" charset="0"/>
              </a:rPr>
              <a:t>，</a:t>
            </a:r>
            <a:r>
              <a:rPr lang="en-US" altLang="zh-CN" sz="1102" dirty="0">
                <a:latin typeface="+mn-ea"/>
                <a:ea typeface="+mn-ea"/>
                <a:cs typeface="+mn-ea"/>
                <a:sym typeface="Arial" panose="020B0604020202020204" pitchFamily="34" charset="0"/>
              </a:rPr>
              <a:t>800</a:t>
            </a:r>
          </a:p>
        </p:txBody>
      </p:sp>
      <p:sp>
        <p:nvSpPr>
          <p:cNvPr id="28" name="Rectangle 53">
            <a:extLst>
              <a:ext uri="{FF2B5EF4-FFF2-40B4-BE49-F238E27FC236}">
                <a16:creationId xmlns:a16="http://schemas.microsoft.com/office/drawing/2014/main" id="{F27D436C-8ADB-F448-BD97-BFAF7C9C1652}"/>
              </a:ext>
            </a:extLst>
          </p:cNvPr>
          <p:cNvSpPr>
            <a:spLocks noChangeArrowheads="1"/>
          </p:cNvSpPr>
          <p:nvPr/>
        </p:nvSpPr>
        <p:spPr bwMode="gray">
          <a:xfrm>
            <a:off x="7140239" y="5436238"/>
            <a:ext cx="1457637" cy="297896"/>
          </a:xfrm>
          <a:prstGeom prst="roundRect">
            <a:avLst>
              <a:gd name="adj" fmla="val 50000"/>
            </a:avLst>
          </a:prstGeom>
          <a:gradFill>
            <a:gsLst>
              <a:gs pos="0">
                <a:srgbClr val="B4171E"/>
              </a:gs>
              <a:gs pos="0">
                <a:srgbClr val="B4171E"/>
              </a:gs>
              <a:gs pos="100000">
                <a:srgbClr val="E23138"/>
              </a:gs>
            </a:gsLst>
            <a:lin ang="8100000" scaled="1"/>
          </a:gradFill>
          <a:ln>
            <a:noFill/>
          </a:ln>
          <a:effectLst>
            <a:outerShdw blurRad="101600" dist="76200" dir="2700000" algn="tl" rotWithShape="0">
              <a:prstClr val="black">
                <a:alpha val="30000"/>
              </a:prstClr>
            </a:outerShdw>
          </a:effectLst>
        </p:spPr>
        <p:txBody>
          <a:bodyPr wrap="none" anchor="ctr"/>
          <a:lstStyle/>
          <a:p>
            <a:pPr algn="r"/>
            <a:endParaRPr lang="zh-CN" altLang="en-US" sz="2940">
              <a:gradFill>
                <a:gsLst>
                  <a:gs pos="0">
                    <a:srgbClr val="B4171E"/>
                  </a:gs>
                  <a:gs pos="0">
                    <a:srgbClr val="B4171E"/>
                  </a:gs>
                  <a:gs pos="100000">
                    <a:srgbClr val="E23138"/>
                  </a:gs>
                </a:gsLst>
                <a:lin ang="8100000" scaled="1"/>
              </a:gradFill>
              <a:latin typeface="+mn-ea"/>
              <a:cs typeface="+mn-ea"/>
              <a:sym typeface="Arial" panose="020B0604020202020204" pitchFamily="34" charset="0"/>
            </a:endParaRPr>
          </a:p>
        </p:txBody>
      </p:sp>
      <p:sp>
        <p:nvSpPr>
          <p:cNvPr id="29" name="TextBox 39">
            <a:extLst>
              <a:ext uri="{FF2B5EF4-FFF2-40B4-BE49-F238E27FC236}">
                <a16:creationId xmlns:a16="http://schemas.microsoft.com/office/drawing/2014/main" id="{BD5CBDE7-4CC6-8440-8A9B-CEE2781D3586}"/>
              </a:ext>
            </a:extLst>
          </p:cNvPr>
          <p:cNvSpPr txBox="1"/>
          <p:nvPr/>
        </p:nvSpPr>
        <p:spPr>
          <a:xfrm>
            <a:off x="7247303" y="5483089"/>
            <a:ext cx="785181"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102" dirty="0">
                <a:latin typeface="+mn-ea"/>
                <a:ea typeface="+mn-ea"/>
                <a:cs typeface="+mn-ea"/>
                <a:sym typeface="Arial" panose="020B0604020202020204" pitchFamily="34" charset="0"/>
              </a:rPr>
              <a:t>其他数据</a:t>
            </a:r>
            <a:endParaRPr lang="en-US" altLang="zh-CN" sz="1102" dirty="0">
              <a:latin typeface="+mn-ea"/>
              <a:ea typeface="+mn-ea"/>
              <a:cs typeface="+mn-ea"/>
              <a:sym typeface="Arial" panose="020B0604020202020204" pitchFamily="34" charset="0"/>
            </a:endParaRPr>
          </a:p>
        </p:txBody>
      </p:sp>
      <p:pic>
        <p:nvPicPr>
          <p:cNvPr id="31" name="图片 30">
            <a:extLst>
              <a:ext uri="{FF2B5EF4-FFF2-40B4-BE49-F238E27FC236}">
                <a16:creationId xmlns:a16="http://schemas.microsoft.com/office/drawing/2014/main" id="{B9DEF9AA-1BB1-4DA5-92E2-62C6FE81FA4E}"/>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32486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linds(horizontal)">
                                      <p:cBhvr>
                                        <p:cTn id="76" dur="500"/>
                                        <p:tgtEl>
                                          <p:spTgt spid="2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linds(horizontal)">
                                      <p:cBhvr>
                                        <p:cTn id="79" dur="500"/>
                                        <p:tgtEl>
                                          <p:spTgt spid="2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linds(horizontal)">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P spid="8" grpId="0"/>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核心技术</a:t>
            </a:r>
          </a:p>
        </p:txBody>
      </p:sp>
      <p:sp>
        <p:nvSpPr>
          <p:cNvPr id="3" name="Freeform 1">
            <a:extLst>
              <a:ext uri="{FF2B5EF4-FFF2-40B4-BE49-F238E27FC236}">
                <a16:creationId xmlns:a16="http://schemas.microsoft.com/office/drawing/2014/main" id="{F7CF68EA-038E-C348-9822-5DDA5A91F675}"/>
              </a:ext>
            </a:extLst>
          </p:cNvPr>
          <p:cNvSpPr>
            <a:spLocks noChangeArrowheads="1"/>
          </p:cNvSpPr>
          <p:nvPr/>
        </p:nvSpPr>
        <p:spPr bwMode="auto">
          <a:xfrm rot="10800000">
            <a:off x="1785938" y="1787145"/>
            <a:ext cx="2014689" cy="900861"/>
          </a:xfrm>
          <a:custGeom>
            <a:avLst/>
            <a:gdLst>
              <a:gd name="T0" fmla="*/ 260531822 w 7875"/>
              <a:gd name="T1" fmla="*/ 76882102 h 3594"/>
              <a:gd name="T2" fmla="*/ 349238401 w 7875"/>
              <a:gd name="T3" fmla="*/ 0 h 3594"/>
              <a:gd name="T4" fmla="*/ 87331766 w 7875"/>
              <a:gd name="T5" fmla="*/ 0 h 3594"/>
              <a:gd name="T6" fmla="*/ 0 w 7875"/>
              <a:gd name="T7" fmla="*/ 76882102 h 3594"/>
              <a:gd name="T8" fmla="*/ 87331766 w 7875"/>
              <a:gd name="T9" fmla="*/ 152533110 h 3594"/>
              <a:gd name="T10" fmla="*/ 349238401 w 7875"/>
              <a:gd name="T11" fmla="*/ 152533110 h 3594"/>
              <a:gd name="T12" fmla="*/ 260531822 w 7875"/>
              <a:gd name="T13" fmla="*/ 76882102 h 35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adFill>
            <a:gsLst>
              <a:gs pos="0">
                <a:srgbClr val="E23138"/>
              </a:gs>
              <a:gs pos="100000">
                <a:srgbClr val="B4171E"/>
              </a:gs>
            </a:gsLst>
            <a:lin ang="5400000" scaled="1"/>
          </a:gradFill>
          <a:ln>
            <a:noFill/>
          </a:ln>
          <a:effectLst>
            <a:outerShdw blurRad="101600" dist="76200" dir="2700000" algn="tl" rotWithShape="0">
              <a:prstClr val="black">
                <a:alpha val="30000"/>
              </a:prstClr>
            </a:outerShdw>
          </a:effectLst>
        </p:spPr>
        <p:txBody>
          <a:bodyPr wrap="none" anchor="ctr"/>
          <a:lstStyle/>
          <a:p>
            <a:endParaRPr lang="zh-CN" altLang="en-US"/>
          </a:p>
        </p:txBody>
      </p:sp>
      <p:sp>
        <p:nvSpPr>
          <p:cNvPr id="4" name="Freeform 41">
            <a:extLst>
              <a:ext uri="{FF2B5EF4-FFF2-40B4-BE49-F238E27FC236}">
                <a16:creationId xmlns:a16="http://schemas.microsoft.com/office/drawing/2014/main" id="{1E543430-A29C-AF40-B87A-02DF1CF802A4}"/>
              </a:ext>
            </a:extLst>
          </p:cNvPr>
          <p:cNvSpPr>
            <a:spLocks noEditPoints="1" noChangeArrowheads="1"/>
          </p:cNvSpPr>
          <p:nvPr/>
        </p:nvSpPr>
        <p:spPr bwMode="auto">
          <a:xfrm>
            <a:off x="2543800" y="1950751"/>
            <a:ext cx="556452" cy="506881"/>
          </a:xfrm>
          <a:custGeom>
            <a:avLst/>
            <a:gdLst>
              <a:gd name="T0" fmla="*/ 2147483647 w 67"/>
              <a:gd name="T1" fmla="*/ 96449383 h 60"/>
              <a:gd name="T2" fmla="*/ 2147483647 w 67"/>
              <a:gd name="T3" fmla="*/ 0 h 60"/>
              <a:gd name="T4" fmla="*/ 2147483647 w 67"/>
              <a:gd name="T5" fmla="*/ 0 h 60"/>
              <a:gd name="T6" fmla="*/ 2056695422 w 67"/>
              <a:gd name="T7" fmla="*/ 96449383 h 60"/>
              <a:gd name="T8" fmla="*/ 2056695422 w 67"/>
              <a:gd name="T9" fmla="*/ 241119985 h 60"/>
              <a:gd name="T10" fmla="*/ 2147483647 w 67"/>
              <a:gd name="T11" fmla="*/ 675124846 h 60"/>
              <a:gd name="T12" fmla="*/ 2147483647 w 67"/>
              <a:gd name="T13" fmla="*/ 96449383 h 60"/>
              <a:gd name="T14" fmla="*/ 2147483647 w 67"/>
              <a:gd name="T15" fmla="*/ 1494920294 h 60"/>
              <a:gd name="T16" fmla="*/ 1682751421 w 67"/>
              <a:gd name="T17" fmla="*/ 96449383 h 60"/>
              <a:gd name="T18" fmla="*/ 1449038985 w 67"/>
              <a:gd name="T19" fmla="*/ 96449383 h 60"/>
              <a:gd name="T20" fmla="*/ 93487709 w 67"/>
              <a:gd name="T21" fmla="*/ 1494920294 h 60"/>
              <a:gd name="T22" fmla="*/ 93487709 w 67"/>
              <a:gd name="T23" fmla="*/ 1736040279 h 60"/>
              <a:gd name="T24" fmla="*/ 186975419 w 67"/>
              <a:gd name="T25" fmla="*/ 1784261498 h 60"/>
              <a:gd name="T26" fmla="*/ 327200146 w 67"/>
              <a:gd name="T27" fmla="*/ 1736040279 h 60"/>
              <a:gd name="T28" fmla="*/ 1589263712 w 67"/>
              <a:gd name="T29" fmla="*/ 434011806 h 60"/>
              <a:gd name="T30" fmla="*/ 2147483647 w 67"/>
              <a:gd name="T31" fmla="*/ 1736040279 h 60"/>
              <a:gd name="T32" fmla="*/ 2147483647 w 67"/>
              <a:gd name="T33" fmla="*/ 1736040279 h 60"/>
              <a:gd name="T34" fmla="*/ 2147483647 w 67"/>
              <a:gd name="T35" fmla="*/ 1494920294 h 60"/>
              <a:gd name="T36" fmla="*/ 420687855 w 67"/>
              <a:gd name="T37" fmla="*/ 1784261498 h 60"/>
              <a:gd name="T38" fmla="*/ 420687855 w 67"/>
              <a:gd name="T39" fmla="*/ 2147483647 h 60"/>
              <a:gd name="T40" fmla="*/ 607663274 w 67"/>
              <a:gd name="T41" fmla="*/ 2147483647 h 60"/>
              <a:gd name="T42" fmla="*/ 1308807421 w 67"/>
              <a:gd name="T43" fmla="*/ 2147483647 h 60"/>
              <a:gd name="T44" fmla="*/ 1308807421 w 67"/>
              <a:gd name="T45" fmla="*/ 2025381482 h 60"/>
              <a:gd name="T46" fmla="*/ 1355551275 w 67"/>
              <a:gd name="T47" fmla="*/ 1977153319 h 60"/>
              <a:gd name="T48" fmla="*/ 1776239131 w 67"/>
              <a:gd name="T49" fmla="*/ 1977153319 h 60"/>
              <a:gd name="T50" fmla="*/ 1822982985 w 67"/>
              <a:gd name="T51" fmla="*/ 2025381482 h 60"/>
              <a:gd name="T52" fmla="*/ 1822982985 w 67"/>
              <a:gd name="T53" fmla="*/ 2147483647 h 60"/>
              <a:gd name="T54" fmla="*/ 2147483647 w 67"/>
              <a:gd name="T55" fmla="*/ 2147483647 h 60"/>
              <a:gd name="T56" fmla="*/ 2147483647 w 67"/>
              <a:gd name="T57" fmla="*/ 2147483647 h 60"/>
              <a:gd name="T58" fmla="*/ 2147483647 w 67"/>
              <a:gd name="T59" fmla="*/ 1832482717 h 60"/>
              <a:gd name="T60" fmla="*/ 1589263712 w 67"/>
              <a:gd name="T61" fmla="*/ 626903627 h 60"/>
              <a:gd name="T62" fmla="*/ 420687855 w 67"/>
              <a:gd name="T63" fmla="*/ 1784261498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TextBox 39">
            <a:extLst>
              <a:ext uri="{FF2B5EF4-FFF2-40B4-BE49-F238E27FC236}">
                <a16:creationId xmlns:a16="http://schemas.microsoft.com/office/drawing/2014/main" id="{F943C84D-AB76-5749-8F43-8761456FB6CB}"/>
              </a:ext>
            </a:extLst>
          </p:cNvPr>
          <p:cNvSpPr txBox="1">
            <a:spLocks noChangeArrowheads="1"/>
          </p:cNvSpPr>
          <p:nvPr/>
        </p:nvSpPr>
        <p:spPr bwMode="auto">
          <a:xfrm>
            <a:off x="4501511" y="2083713"/>
            <a:ext cx="5999812" cy="67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230" tIns="39115" rIns="78230" bIns="391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solidFill>
                  <a:srgbClr val="0D0D0D"/>
                </a:solidFill>
                <a:latin typeface="+mn-ea"/>
                <a:ea typeface="+mn-ea"/>
              </a:rPr>
              <a:t>单击此处添加文本单击此处添加文本 单击此处添加文本单击此处添加文本单击此处添加文本</a:t>
            </a:r>
            <a:endParaRPr lang="en-US" altLang="zh-CN" sz="1400">
              <a:solidFill>
                <a:srgbClr val="0D0D0D"/>
              </a:solidFill>
              <a:latin typeface="+mn-ea"/>
              <a:ea typeface="+mn-ea"/>
            </a:endParaRPr>
          </a:p>
        </p:txBody>
      </p:sp>
      <p:sp>
        <p:nvSpPr>
          <p:cNvPr id="6" name="TextBox 40">
            <a:extLst>
              <a:ext uri="{FF2B5EF4-FFF2-40B4-BE49-F238E27FC236}">
                <a16:creationId xmlns:a16="http://schemas.microsoft.com/office/drawing/2014/main" id="{84DEB885-AD96-574C-8D6C-D9822C26113E}"/>
              </a:ext>
            </a:extLst>
          </p:cNvPr>
          <p:cNvSpPr txBox="1">
            <a:spLocks noChangeArrowheads="1"/>
          </p:cNvSpPr>
          <p:nvPr/>
        </p:nvSpPr>
        <p:spPr bwMode="auto">
          <a:xfrm>
            <a:off x="3873036" y="1676401"/>
            <a:ext cx="3237132" cy="29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764" tIns="25882" rIns="51764" bIns="2588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1600" b="1">
                <a:solidFill>
                  <a:srgbClr val="404040"/>
                </a:solidFill>
                <a:latin typeface="+mj-ea"/>
                <a:ea typeface="+mj-ea"/>
              </a:rPr>
              <a:t>（一）</a:t>
            </a:r>
            <a:r>
              <a:rPr lang="zh-CN" altLang="en-US" sz="1600" b="1">
                <a:solidFill>
                  <a:srgbClr val="404040"/>
                </a:solidFill>
                <a:latin typeface="+mj-ea"/>
                <a:ea typeface="+mj-ea"/>
              </a:rPr>
              <a:t>单击填加标题</a:t>
            </a:r>
          </a:p>
        </p:txBody>
      </p:sp>
      <p:sp>
        <p:nvSpPr>
          <p:cNvPr id="7" name="Freeform 1">
            <a:extLst>
              <a:ext uri="{FF2B5EF4-FFF2-40B4-BE49-F238E27FC236}">
                <a16:creationId xmlns:a16="http://schemas.microsoft.com/office/drawing/2014/main" id="{13357660-26D7-504B-BB78-C622C0E0F02C}"/>
              </a:ext>
            </a:extLst>
          </p:cNvPr>
          <p:cNvSpPr>
            <a:spLocks noChangeArrowheads="1"/>
          </p:cNvSpPr>
          <p:nvPr/>
        </p:nvSpPr>
        <p:spPr bwMode="auto">
          <a:xfrm rot="10800000">
            <a:off x="1785938" y="4849643"/>
            <a:ext cx="2014689" cy="943454"/>
          </a:xfrm>
          <a:custGeom>
            <a:avLst/>
            <a:gdLst>
              <a:gd name="T0" fmla="*/ 260531822 w 7875"/>
              <a:gd name="T1" fmla="*/ 76882102 h 3594"/>
              <a:gd name="T2" fmla="*/ 349238401 w 7875"/>
              <a:gd name="T3" fmla="*/ 0 h 3594"/>
              <a:gd name="T4" fmla="*/ 87331766 w 7875"/>
              <a:gd name="T5" fmla="*/ 0 h 3594"/>
              <a:gd name="T6" fmla="*/ 0 w 7875"/>
              <a:gd name="T7" fmla="*/ 76882102 h 3594"/>
              <a:gd name="T8" fmla="*/ 87331766 w 7875"/>
              <a:gd name="T9" fmla="*/ 152533110 h 3594"/>
              <a:gd name="T10" fmla="*/ 349238401 w 7875"/>
              <a:gd name="T11" fmla="*/ 152533110 h 3594"/>
              <a:gd name="T12" fmla="*/ 260531822 w 7875"/>
              <a:gd name="T13" fmla="*/ 76882102 h 35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adFill>
            <a:gsLst>
              <a:gs pos="0">
                <a:srgbClr val="E23138"/>
              </a:gs>
              <a:gs pos="100000">
                <a:srgbClr val="B4171E"/>
              </a:gs>
            </a:gsLst>
            <a:lin ang="5400000" scaled="1"/>
          </a:gradFill>
          <a:ln>
            <a:noFill/>
          </a:ln>
          <a:effectLst>
            <a:outerShdw blurRad="101600" dist="76200" dir="2700000" algn="tl" rotWithShape="0">
              <a:prstClr val="black">
                <a:alpha val="30000"/>
              </a:prstClr>
            </a:outerShdw>
          </a:effectLst>
        </p:spPr>
        <p:txBody>
          <a:bodyPr wrap="none" anchor="ctr"/>
          <a:lstStyle/>
          <a:p>
            <a:endParaRPr lang="zh-CN" altLang="en-US"/>
          </a:p>
        </p:txBody>
      </p:sp>
      <p:pic>
        <p:nvPicPr>
          <p:cNvPr id="8" name="Picture 2">
            <a:extLst>
              <a:ext uri="{FF2B5EF4-FFF2-40B4-BE49-F238E27FC236}">
                <a16:creationId xmlns:a16="http://schemas.microsoft.com/office/drawing/2014/main" id="{D053E526-0ED4-DD45-A813-063B80AA14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42855" y="5100557"/>
            <a:ext cx="421129" cy="4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4">
            <a:extLst>
              <a:ext uri="{FF2B5EF4-FFF2-40B4-BE49-F238E27FC236}">
                <a16:creationId xmlns:a16="http://schemas.microsoft.com/office/drawing/2014/main" id="{2A532C60-E45B-4B40-8F5C-35D1FB4AE64C}"/>
              </a:ext>
            </a:extLst>
          </p:cNvPr>
          <p:cNvSpPr txBox="1">
            <a:spLocks noChangeArrowheads="1"/>
          </p:cNvSpPr>
          <p:nvPr/>
        </p:nvSpPr>
        <p:spPr bwMode="auto">
          <a:xfrm>
            <a:off x="4501511" y="3666074"/>
            <a:ext cx="5999812" cy="67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230" tIns="39115" rIns="78230" bIns="391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solidFill>
                  <a:srgbClr val="0D0D0D"/>
                </a:solidFill>
                <a:latin typeface="+mn-ea"/>
                <a:ea typeface="+mn-ea"/>
              </a:rPr>
              <a:t>单击此处添加文本单击此处添加文本 单击此处添加文本单击此处添加文本单击此处添加文本</a:t>
            </a:r>
            <a:endParaRPr lang="en-US" altLang="zh-CN" sz="1400">
              <a:solidFill>
                <a:srgbClr val="0D0D0D"/>
              </a:solidFill>
              <a:latin typeface="+mn-ea"/>
              <a:ea typeface="+mn-ea"/>
            </a:endParaRPr>
          </a:p>
        </p:txBody>
      </p:sp>
      <p:sp>
        <p:nvSpPr>
          <p:cNvPr id="10" name="TextBox 45">
            <a:extLst>
              <a:ext uri="{FF2B5EF4-FFF2-40B4-BE49-F238E27FC236}">
                <a16:creationId xmlns:a16="http://schemas.microsoft.com/office/drawing/2014/main" id="{AB9D0FB6-0A97-6941-A119-8C274CE2C256}"/>
              </a:ext>
            </a:extLst>
          </p:cNvPr>
          <p:cNvSpPr txBox="1">
            <a:spLocks noChangeArrowheads="1"/>
          </p:cNvSpPr>
          <p:nvPr/>
        </p:nvSpPr>
        <p:spPr bwMode="auto">
          <a:xfrm>
            <a:off x="3873036" y="3256633"/>
            <a:ext cx="3237132" cy="29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764" tIns="25882" rIns="51764" bIns="2588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1600" b="1">
                <a:solidFill>
                  <a:srgbClr val="404040"/>
                </a:solidFill>
                <a:latin typeface="+mj-ea"/>
                <a:ea typeface="+mj-ea"/>
              </a:rPr>
              <a:t>（</a:t>
            </a:r>
            <a:r>
              <a:rPr lang="zh-CN" altLang="en-US" sz="1600" b="1">
                <a:solidFill>
                  <a:srgbClr val="404040"/>
                </a:solidFill>
                <a:latin typeface="+mj-ea"/>
                <a:ea typeface="+mj-ea"/>
              </a:rPr>
              <a:t>二</a:t>
            </a:r>
            <a:r>
              <a:rPr lang="zh-CN" altLang="zh-CN" sz="1600" b="1">
                <a:solidFill>
                  <a:srgbClr val="404040"/>
                </a:solidFill>
                <a:latin typeface="+mj-ea"/>
                <a:ea typeface="+mj-ea"/>
              </a:rPr>
              <a:t>）</a:t>
            </a:r>
            <a:r>
              <a:rPr lang="zh-CN" altLang="en-US" sz="1600" b="1">
                <a:solidFill>
                  <a:srgbClr val="404040"/>
                </a:solidFill>
                <a:latin typeface="+mj-ea"/>
                <a:ea typeface="+mj-ea"/>
              </a:rPr>
              <a:t>单击填加标题</a:t>
            </a:r>
          </a:p>
        </p:txBody>
      </p:sp>
      <p:sp>
        <p:nvSpPr>
          <p:cNvPr id="11" name="TextBox 46">
            <a:extLst>
              <a:ext uri="{FF2B5EF4-FFF2-40B4-BE49-F238E27FC236}">
                <a16:creationId xmlns:a16="http://schemas.microsoft.com/office/drawing/2014/main" id="{73898B46-7D5B-3B42-9769-F3721C243F9E}"/>
              </a:ext>
            </a:extLst>
          </p:cNvPr>
          <p:cNvSpPr txBox="1">
            <a:spLocks noChangeArrowheads="1"/>
          </p:cNvSpPr>
          <p:nvPr/>
        </p:nvSpPr>
        <p:spPr bwMode="auto">
          <a:xfrm>
            <a:off x="4501511" y="5190934"/>
            <a:ext cx="5999812" cy="67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230" tIns="39115" rIns="78230" bIns="391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solidFill>
                  <a:srgbClr val="0D0D0D"/>
                </a:solidFill>
                <a:latin typeface="+mn-ea"/>
                <a:ea typeface="+mn-ea"/>
              </a:rPr>
              <a:t>单击此处添加文本单击此处添加文本 单击此处添加文本单击此处添加文本单击此处添加文本</a:t>
            </a:r>
            <a:endParaRPr lang="en-US" altLang="zh-CN" sz="1400">
              <a:solidFill>
                <a:srgbClr val="0D0D0D"/>
              </a:solidFill>
              <a:latin typeface="+mn-ea"/>
              <a:ea typeface="+mn-ea"/>
            </a:endParaRPr>
          </a:p>
        </p:txBody>
      </p:sp>
      <p:sp>
        <p:nvSpPr>
          <p:cNvPr id="12" name="TextBox 47">
            <a:extLst>
              <a:ext uri="{FF2B5EF4-FFF2-40B4-BE49-F238E27FC236}">
                <a16:creationId xmlns:a16="http://schemas.microsoft.com/office/drawing/2014/main" id="{7E2521CF-AE5C-854F-B702-EAD1F0A4A585}"/>
              </a:ext>
            </a:extLst>
          </p:cNvPr>
          <p:cNvSpPr txBox="1">
            <a:spLocks noChangeArrowheads="1"/>
          </p:cNvSpPr>
          <p:nvPr/>
        </p:nvSpPr>
        <p:spPr bwMode="auto">
          <a:xfrm>
            <a:off x="3873036" y="4783623"/>
            <a:ext cx="3237132" cy="29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764" tIns="25882" rIns="51764" bIns="2588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1600" b="1">
                <a:solidFill>
                  <a:srgbClr val="404040"/>
                </a:solidFill>
                <a:latin typeface="+mj-ea"/>
                <a:ea typeface="+mj-ea"/>
              </a:rPr>
              <a:t>（</a:t>
            </a:r>
            <a:r>
              <a:rPr lang="zh-CN" altLang="en-US" sz="1600" b="1">
                <a:solidFill>
                  <a:srgbClr val="404040"/>
                </a:solidFill>
                <a:latin typeface="+mj-ea"/>
                <a:ea typeface="+mj-ea"/>
              </a:rPr>
              <a:t>三</a:t>
            </a:r>
            <a:r>
              <a:rPr lang="zh-CN" altLang="zh-CN" sz="1600" b="1">
                <a:solidFill>
                  <a:srgbClr val="404040"/>
                </a:solidFill>
                <a:latin typeface="+mj-ea"/>
                <a:ea typeface="+mj-ea"/>
              </a:rPr>
              <a:t>）</a:t>
            </a:r>
            <a:r>
              <a:rPr lang="zh-CN" altLang="en-US" sz="1600" b="1">
                <a:solidFill>
                  <a:srgbClr val="404040"/>
                </a:solidFill>
                <a:latin typeface="+mj-ea"/>
                <a:ea typeface="+mj-ea"/>
              </a:rPr>
              <a:t>单击填加标题</a:t>
            </a:r>
          </a:p>
        </p:txBody>
      </p:sp>
      <p:sp>
        <p:nvSpPr>
          <p:cNvPr id="13" name="Freeform 1">
            <a:extLst>
              <a:ext uri="{FF2B5EF4-FFF2-40B4-BE49-F238E27FC236}">
                <a16:creationId xmlns:a16="http://schemas.microsoft.com/office/drawing/2014/main" id="{2BD8CB7F-362B-3946-9130-BE585ED71F9F}"/>
              </a:ext>
            </a:extLst>
          </p:cNvPr>
          <p:cNvSpPr>
            <a:spLocks noChangeArrowheads="1"/>
          </p:cNvSpPr>
          <p:nvPr/>
        </p:nvSpPr>
        <p:spPr bwMode="auto">
          <a:xfrm rot="10800000">
            <a:off x="1785938" y="3322654"/>
            <a:ext cx="2014689" cy="943453"/>
          </a:xfrm>
          <a:custGeom>
            <a:avLst/>
            <a:gdLst>
              <a:gd name="T0" fmla="*/ 2147483647 w 7875"/>
              <a:gd name="T1" fmla="*/ 1102871697 h 3594"/>
              <a:gd name="T2" fmla="*/ 2147483647 w 7875"/>
              <a:gd name="T3" fmla="*/ 0 h 3594"/>
              <a:gd name="T4" fmla="*/ 1199687158 w 7875"/>
              <a:gd name="T5" fmla="*/ 0 h 3594"/>
              <a:gd name="T6" fmla="*/ 0 w 7875"/>
              <a:gd name="T7" fmla="*/ 1102871697 h 3594"/>
              <a:gd name="T8" fmla="*/ 1199687158 w 7875"/>
              <a:gd name="T9" fmla="*/ 2147483647 h 3594"/>
              <a:gd name="T10" fmla="*/ 2147483647 w 7875"/>
              <a:gd name="T11" fmla="*/ 2147483647 h 3594"/>
              <a:gd name="T12" fmla="*/ 2147483647 w 7875"/>
              <a:gd name="T13" fmla="*/ 1102871697 h 35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tx1">
              <a:lumMod val="75000"/>
              <a:lumOff val="25000"/>
            </a:schemeClr>
          </a:solidFill>
          <a:ln>
            <a:noFill/>
          </a:ln>
          <a:effectLst>
            <a:outerShdw blurRad="101600" dist="76200" dir="2700000" algn="tl" rotWithShape="0">
              <a:prstClr val="black">
                <a:alpha val="30000"/>
              </a:prstClr>
            </a:outerShdw>
          </a:effectLst>
        </p:spPr>
        <p:txBody>
          <a:bodyPr wrap="none" anchor="ctr"/>
          <a:lstStyle/>
          <a:p>
            <a:endParaRPr lang="zh-CN" altLang="en-US"/>
          </a:p>
        </p:txBody>
      </p:sp>
      <p:grpSp>
        <p:nvGrpSpPr>
          <p:cNvPr id="14" name="Group 2">
            <a:extLst>
              <a:ext uri="{FF2B5EF4-FFF2-40B4-BE49-F238E27FC236}">
                <a16:creationId xmlns:a16="http://schemas.microsoft.com/office/drawing/2014/main" id="{A4686E5D-499F-3A49-B935-C999FB4FE3E5}"/>
              </a:ext>
            </a:extLst>
          </p:cNvPr>
          <p:cNvGrpSpPr/>
          <p:nvPr/>
        </p:nvGrpSpPr>
        <p:grpSpPr bwMode="auto">
          <a:xfrm>
            <a:off x="2493711" y="3412577"/>
            <a:ext cx="624867" cy="635167"/>
            <a:chOff x="1569458" y="688424"/>
            <a:chExt cx="334962" cy="331788"/>
          </a:xfrm>
          <a:solidFill>
            <a:schemeClr val="bg1"/>
          </a:solidFill>
        </p:grpSpPr>
        <p:sp>
          <p:nvSpPr>
            <p:cNvPr id="15" name="Freeform 11">
              <a:extLst>
                <a:ext uri="{FF2B5EF4-FFF2-40B4-BE49-F238E27FC236}">
                  <a16:creationId xmlns:a16="http://schemas.microsoft.com/office/drawing/2014/main" id="{F9E75489-1A24-9848-9CED-2CA2FEA19851}"/>
                </a:ext>
              </a:extLst>
            </p:cNvPr>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noProof="1">
                <a:latin typeface="微软雅黑" panose="020B0503020204020204" pitchFamily="34" charset="-122"/>
                <a:ea typeface="微软雅黑" panose="020B0503020204020204" pitchFamily="34" charset="-122"/>
              </a:endParaRPr>
            </a:p>
          </p:txBody>
        </p:sp>
        <p:sp>
          <p:nvSpPr>
            <p:cNvPr id="16" name="Freeform 12">
              <a:extLst>
                <a:ext uri="{FF2B5EF4-FFF2-40B4-BE49-F238E27FC236}">
                  <a16:creationId xmlns:a16="http://schemas.microsoft.com/office/drawing/2014/main" id="{70BF30AA-720C-0545-B28B-EE087ABD4FF8}"/>
                </a:ext>
              </a:extLst>
            </p:cNvPr>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noProof="1">
                <a:latin typeface="微软雅黑" panose="020B0503020204020204" pitchFamily="34" charset="-122"/>
                <a:ea typeface="微软雅黑" panose="020B0503020204020204" pitchFamily="34" charset="-122"/>
              </a:endParaRPr>
            </a:p>
          </p:txBody>
        </p:sp>
        <p:sp>
          <p:nvSpPr>
            <p:cNvPr id="17" name="Freeform 13">
              <a:extLst>
                <a:ext uri="{FF2B5EF4-FFF2-40B4-BE49-F238E27FC236}">
                  <a16:creationId xmlns:a16="http://schemas.microsoft.com/office/drawing/2014/main" id="{F51ACECE-D06F-F54B-888C-E3B347B07E5F}"/>
                </a:ext>
              </a:extLst>
            </p:cNvPr>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noProof="1">
                <a:latin typeface="微软雅黑" panose="020B0503020204020204" pitchFamily="34" charset="-122"/>
                <a:ea typeface="微软雅黑" panose="020B0503020204020204" pitchFamily="34" charset="-122"/>
              </a:endParaRPr>
            </a:p>
          </p:txBody>
        </p:sp>
        <p:sp>
          <p:nvSpPr>
            <p:cNvPr id="18" name="Freeform 14">
              <a:extLst>
                <a:ext uri="{FF2B5EF4-FFF2-40B4-BE49-F238E27FC236}">
                  <a16:creationId xmlns:a16="http://schemas.microsoft.com/office/drawing/2014/main" id="{C9B40BCF-A3B4-E047-BA2E-10FD7FBE4D41}"/>
                </a:ext>
              </a:extLst>
            </p:cNvPr>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noProof="1">
                <a:latin typeface="微软雅黑" panose="020B0503020204020204" pitchFamily="34" charset="-122"/>
                <a:ea typeface="微软雅黑" panose="020B0503020204020204" pitchFamily="34" charset="-122"/>
              </a:endParaRPr>
            </a:p>
          </p:txBody>
        </p:sp>
        <p:sp>
          <p:nvSpPr>
            <p:cNvPr id="19" name="Freeform 15">
              <a:extLst>
                <a:ext uri="{FF2B5EF4-FFF2-40B4-BE49-F238E27FC236}">
                  <a16:creationId xmlns:a16="http://schemas.microsoft.com/office/drawing/2014/main" id="{75FDE2FA-A4D8-F941-9F09-4EADAEC63A8C}"/>
                </a:ext>
              </a:extLst>
            </p:cNvPr>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noProof="1">
                <a:latin typeface="微软雅黑" panose="020B0503020204020204" pitchFamily="34" charset="-122"/>
                <a:ea typeface="微软雅黑" panose="020B0503020204020204" pitchFamily="34" charset="-122"/>
              </a:endParaRPr>
            </a:p>
          </p:txBody>
        </p:sp>
        <p:sp>
          <p:nvSpPr>
            <p:cNvPr id="20" name="Freeform 16">
              <a:extLst>
                <a:ext uri="{FF2B5EF4-FFF2-40B4-BE49-F238E27FC236}">
                  <a16:creationId xmlns:a16="http://schemas.microsoft.com/office/drawing/2014/main" id="{739E9E33-4CCF-4D4A-95F7-6C3C32A01E37}"/>
                </a:ext>
              </a:extLst>
            </p:cNvPr>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noProof="1">
                <a:latin typeface="微软雅黑" panose="020B0503020204020204" pitchFamily="34" charset="-122"/>
                <a:ea typeface="微软雅黑" panose="020B0503020204020204" pitchFamily="34" charset="-122"/>
              </a:endParaRPr>
            </a:p>
          </p:txBody>
        </p:sp>
      </p:grpSp>
      <p:pic>
        <p:nvPicPr>
          <p:cNvPr id="22" name="图片 21">
            <a:extLst>
              <a:ext uri="{FF2B5EF4-FFF2-40B4-BE49-F238E27FC236}">
                <a16:creationId xmlns:a16="http://schemas.microsoft.com/office/drawing/2014/main" id="{B2E1C925-394D-460D-A4D9-94DB7DE888F4}"/>
              </a:ext>
            </a:extLst>
          </p:cNvPr>
          <p:cNvPicPr>
            <a:picLocks noChangeAspect="1"/>
          </p:cNvPicPr>
          <p:nvPr/>
        </p:nvPicPr>
        <p:blipFill>
          <a:blip r:embed="rId4"/>
          <a:stretch>
            <a:fillRect/>
          </a:stretch>
        </p:blipFill>
        <p:spPr>
          <a:xfrm>
            <a:off x="8587409" y="52516"/>
            <a:ext cx="3564835" cy="620729"/>
          </a:xfrm>
          <a:prstGeom prst="rect">
            <a:avLst/>
          </a:prstGeom>
        </p:spPr>
      </p:pic>
    </p:spTree>
    <p:extLst>
      <p:ext uri="{BB962C8B-B14F-4D97-AF65-F5344CB8AC3E}">
        <p14:creationId xmlns:p14="http://schemas.microsoft.com/office/powerpoint/2010/main" val="9313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par>
                                <p:cTn id="38" presetID="5" presetClass="entr" presetSubtype="1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9" grpId="0"/>
      <p:bldP spid="10" grpId="0"/>
      <p:bldP spid="11" grpId="0"/>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49E9AB-CB8E-A74F-A6A3-7004E4C1B5A7}"/>
              </a:ext>
            </a:extLst>
          </p:cNvPr>
          <p:cNvSpPr/>
          <p:nvPr/>
        </p:nvSpPr>
        <p:spPr>
          <a:xfrm>
            <a:off x="0" y="2366091"/>
            <a:ext cx="12192000" cy="2547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合 5">
            <a:extLst>
              <a:ext uri="{FF2B5EF4-FFF2-40B4-BE49-F238E27FC236}">
                <a16:creationId xmlns:a16="http://schemas.microsoft.com/office/drawing/2014/main" id="{20E6B0B3-75F1-6D49-8DB3-656835DFC5F5}"/>
              </a:ext>
            </a:extLst>
          </p:cNvPr>
          <p:cNvGrpSpPr/>
          <p:nvPr/>
        </p:nvGrpSpPr>
        <p:grpSpPr>
          <a:xfrm rot="5400000">
            <a:off x="1232255" y="641215"/>
            <a:ext cx="1452397" cy="3916908"/>
            <a:chOff x="360453" y="-634043"/>
            <a:chExt cx="3010544" cy="6143913"/>
          </a:xfrm>
        </p:grpSpPr>
        <p:sp>
          <p:nvSpPr>
            <p:cNvPr id="3" name="矩形 2">
              <a:extLst>
                <a:ext uri="{FF2B5EF4-FFF2-40B4-BE49-F238E27FC236}">
                  <a16:creationId xmlns:a16="http://schemas.microsoft.com/office/drawing/2014/main" id="{D53A588F-5053-9143-BB64-BDB154C631E0}"/>
                </a:ext>
              </a:extLst>
            </p:cNvPr>
            <p:cNvSpPr/>
            <p:nvPr/>
          </p:nvSpPr>
          <p:spPr>
            <a:xfrm>
              <a:off x="785046" y="-634043"/>
              <a:ext cx="2361496" cy="3185618"/>
            </a:xfrm>
            <a:prstGeom prst="rect">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任意形状 3">
              <a:extLst>
                <a:ext uri="{FF2B5EF4-FFF2-40B4-BE49-F238E27FC236}">
                  <a16:creationId xmlns:a16="http://schemas.microsoft.com/office/drawing/2014/main" id="{68080E31-D627-6D4E-A3C9-C7DE33045F0C}"/>
                </a:ext>
              </a:extLst>
            </p:cNvPr>
            <p:cNvSpPr/>
            <p:nvPr/>
          </p:nvSpPr>
          <p:spPr>
            <a:xfrm rot="5400000">
              <a:off x="49197" y="782761"/>
              <a:ext cx="3833190" cy="2361497"/>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chemeClr val="tx1">
                <a:lumMod val="85000"/>
                <a:lumOff val="1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4">
              <a:extLst>
                <a:ext uri="{FF2B5EF4-FFF2-40B4-BE49-F238E27FC236}">
                  <a16:creationId xmlns:a16="http://schemas.microsoft.com/office/drawing/2014/main" id="{8C683CC2-7B0B-4247-B643-57E9690E6E75}"/>
                </a:ext>
              </a:extLst>
            </p:cNvPr>
            <p:cNvSpPr/>
            <p:nvPr/>
          </p:nvSpPr>
          <p:spPr>
            <a:xfrm rot="5400000">
              <a:off x="-766361" y="1372513"/>
              <a:ext cx="5264171" cy="3010544"/>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文本框 6">
            <a:extLst>
              <a:ext uri="{FF2B5EF4-FFF2-40B4-BE49-F238E27FC236}">
                <a16:creationId xmlns:a16="http://schemas.microsoft.com/office/drawing/2014/main" id="{5CA4AD9C-47C0-564F-BD92-C85D04DE7093}"/>
              </a:ext>
            </a:extLst>
          </p:cNvPr>
          <p:cNvSpPr txBox="1"/>
          <p:nvPr/>
        </p:nvSpPr>
        <p:spPr>
          <a:xfrm>
            <a:off x="4763881" y="2604348"/>
            <a:ext cx="4390192" cy="1107996"/>
          </a:xfrm>
          <a:prstGeom prst="rect">
            <a:avLst/>
          </a:prstGeom>
          <a:noFill/>
        </p:spPr>
        <p:txBody>
          <a:bodyPr wrap="square" rtlCol="0">
            <a:spAutoFit/>
          </a:bodyPr>
          <a:lstStyle/>
          <a:p>
            <a:pPr algn="dist"/>
            <a:r>
              <a:rPr kumimoji="1" lang="zh-CN" altLang="en-US" sz="6600">
                <a:solidFill>
                  <a:schemeClr val="tx1">
                    <a:lumMod val="75000"/>
                    <a:lumOff val="25000"/>
                  </a:schemeClr>
                </a:solidFill>
                <a:latin typeface="+mj-ea"/>
                <a:ea typeface="+mj-ea"/>
              </a:rPr>
              <a:t>运营方案</a:t>
            </a:r>
          </a:p>
        </p:txBody>
      </p:sp>
      <p:sp>
        <p:nvSpPr>
          <p:cNvPr id="8" name="文本框 7">
            <a:extLst>
              <a:ext uri="{FF2B5EF4-FFF2-40B4-BE49-F238E27FC236}">
                <a16:creationId xmlns:a16="http://schemas.microsoft.com/office/drawing/2014/main" id="{B4FB8690-18E7-1549-8EB0-46C37E65C067}"/>
              </a:ext>
            </a:extLst>
          </p:cNvPr>
          <p:cNvSpPr txBox="1"/>
          <p:nvPr/>
        </p:nvSpPr>
        <p:spPr>
          <a:xfrm>
            <a:off x="278487" y="2245726"/>
            <a:ext cx="2622962" cy="707886"/>
          </a:xfrm>
          <a:prstGeom prst="rect">
            <a:avLst/>
          </a:prstGeom>
          <a:noFill/>
        </p:spPr>
        <p:txBody>
          <a:bodyPr wrap="none" rtlCol="0">
            <a:spAutoFit/>
          </a:bodyPr>
          <a:lstStyle/>
          <a:p>
            <a:r>
              <a:rPr kumimoji="1" lang="en-US" altLang="zh-CN" sz="4000">
                <a:solidFill>
                  <a:schemeClr val="bg1"/>
                </a:solidFill>
                <a:latin typeface="+mj-lt"/>
              </a:rPr>
              <a:t>PART. 04</a:t>
            </a:r>
            <a:endParaRPr kumimoji="1" lang="zh-CN" altLang="en-US" sz="4000">
              <a:solidFill>
                <a:schemeClr val="bg1"/>
              </a:solidFill>
              <a:latin typeface="+mj-lt"/>
            </a:endParaRPr>
          </a:p>
        </p:txBody>
      </p:sp>
      <p:sp>
        <p:nvSpPr>
          <p:cNvPr id="9" name="文本框 8">
            <a:extLst>
              <a:ext uri="{FF2B5EF4-FFF2-40B4-BE49-F238E27FC236}">
                <a16:creationId xmlns:a16="http://schemas.microsoft.com/office/drawing/2014/main" id="{BBB09FD5-2CB3-4B4A-9FA3-8428EB87744B}"/>
              </a:ext>
            </a:extLst>
          </p:cNvPr>
          <p:cNvSpPr txBox="1"/>
          <p:nvPr/>
        </p:nvSpPr>
        <p:spPr>
          <a:xfrm>
            <a:off x="4763881" y="3712344"/>
            <a:ext cx="4927329" cy="656205"/>
          </a:xfrm>
          <a:prstGeom prst="rect">
            <a:avLst/>
          </a:prstGeom>
          <a:noFill/>
        </p:spPr>
        <p:txBody>
          <a:bodyPr wrap="square" rtlCol="0">
            <a:spAutoFit/>
          </a:bodyPr>
          <a:lstStyle/>
          <a:p>
            <a:pPr>
              <a:lnSpc>
                <a:spcPct val="120000"/>
              </a:lnSpc>
            </a:pPr>
            <a:r>
              <a:rPr lang="en" altLang="zh-CN" sz="1050">
                <a:solidFill>
                  <a:schemeClr val="tx1">
                    <a:lumMod val="75000"/>
                    <a:lumOff val="25000"/>
                  </a:schemeClr>
                </a:solidFill>
              </a:rPr>
              <a:t>your content is entered here, or by copying your text, select paste in this box and choose to retain only text. your content is typed here, or by copying your text, select paste in this box.</a:t>
            </a:r>
          </a:p>
        </p:txBody>
      </p:sp>
      <p:sp>
        <p:nvSpPr>
          <p:cNvPr id="10" name="矩形 9">
            <a:extLst>
              <a:ext uri="{FF2B5EF4-FFF2-40B4-BE49-F238E27FC236}">
                <a16:creationId xmlns:a16="http://schemas.microsoft.com/office/drawing/2014/main" id="{BCD6DA7E-5BC1-344F-9204-60D097F156B9}"/>
              </a:ext>
            </a:extLst>
          </p:cNvPr>
          <p:cNvSpPr/>
          <p:nvPr/>
        </p:nvSpPr>
        <p:spPr>
          <a:xfrm rot="16200000">
            <a:off x="10662314" y="3866414"/>
            <a:ext cx="769839" cy="2250622"/>
          </a:xfrm>
          <a:prstGeom prst="rect">
            <a:avLst/>
          </a:pr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直角三角形 10">
            <a:extLst>
              <a:ext uri="{FF2B5EF4-FFF2-40B4-BE49-F238E27FC236}">
                <a16:creationId xmlns:a16="http://schemas.microsoft.com/office/drawing/2014/main" id="{F152AC68-61DA-3B48-A010-C272C2252B64}"/>
              </a:ext>
            </a:extLst>
          </p:cNvPr>
          <p:cNvSpPr/>
          <p:nvPr/>
        </p:nvSpPr>
        <p:spPr>
          <a:xfrm rot="16200000">
            <a:off x="9412915" y="4868895"/>
            <a:ext cx="769839" cy="245660"/>
          </a:xfrm>
          <a:prstGeom prst="rtTriangle">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Oval 9">
            <a:extLst>
              <a:ext uri="{FF2B5EF4-FFF2-40B4-BE49-F238E27FC236}">
                <a16:creationId xmlns:a16="http://schemas.microsoft.com/office/drawing/2014/main" id="{BD991A58-F25A-D948-A424-F59932BBF851}"/>
              </a:ext>
            </a:extLst>
          </p:cNvPr>
          <p:cNvSpPr/>
          <p:nvPr/>
        </p:nvSpPr>
        <p:spPr>
          <a:xfrm>
            <a:off x="10140287" y="4850561"/>
            <a:ext cx="331787" cy="331286"/>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文本框 17">
            <a:extLst>
              <a:ext uri="{FF2B5EF4-FFF2-40B4-BE49-F238E27FC236}">
                <a16:creationId xmlns:a16="http://schemas.microsoft.com/office/drawing/2014/main" id="{9FF9BBEE-73D1-9D45-9A0C-8AC97A3043FB}"/>
              </a:ext>
            </a:extLst>
          </p:cNvPr>
          <p:cNvSpPr txBox="1"/>
          <p:nvPr/>
        </p:nvSpPr>
        <p:spPr>
          <a:xfrm>
            <a:off x="10472074" y="4807059"/>
            <a:ext cx="1499578" cy="369332"/>
          </a:xfrm>
          <a:prstGeom prst="rect">
            <a:avLst/>
          </a:prstGeom>
          <a:noFill/>
        </p:spPr>
        <p:txBody>
          <a:bodyPr wrap="none" rtlCol="0">
            <a:spAutoFit/>
          </a:bodyPr>
          <a:lstStyle/>
          <a:p>
            <a:r>
              <a:rPr kumimoji="1" lang="en-US" altLang="zh-CN">
                <a:solidFill>
                  <a:schemeClr val="bg1"/>
                </a:solidFill>
                <a:latin typeface="+mj-lt"/>
              </a:rPr>
              <a:t>BUSINESS</a:t>
            </a:r>
            <a:endParaRPr kumimoji="1" lang="zh-CN" altLang="en-US">
              <a:solidFill>
                <a:schemeClr val="bg1"/>
              </a:solidFill>
              <a:latin typeface="+mj-lt"/>
            </a:endParaRPr>
          </a:p>
        </p:txBody>
      </p:sp>
      <p:pic>
        <p:nvPicPr>
          <p:cNvPr id="12" name="图片 11">
            <a:extLst>
              <a:ext uri="{FF2B5EF4-FFF2-40B4-BE49-F238E27FC236}">
                <a16:creationId xmlns:a16="http://schemas.microsoft.com/office/drawing/2014/main" id="{D93CEC52-355D-483E-A96D-6DA22A87FF09}"/>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28757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运营方案</a:t>
            </a:r>
          </a:p>
        </p:txBody>
      </p:sp>
      <p:sp>
        <p:nvSpPr>
          <p:cNvPr id="3" name="矩形 2">
            <a:extLst>
              <a:ext uri="{FF2B5EF4-FFF2-40B4-BE49-F238E27FC236}">
                <a16:creationId xmlns:a16="http://schemas.microsoft.com/office/drawing/2014/main" id="{ABD055D1-F702-4F40-9651-E5BD6817DDF0}"/>
              </a:ext>
            </a:extLst>
          </p:cNvPr>
          <p:cNvSpPr/>
          <p:nvPr/>
        </p:nvSpPr>
        <p:spPr>
          <a:xfrm>
            <a:off x="5785173" y="2144988"/>
            <a:ext cx="2420122" cy="341760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00000"/>
                  </a:gs>
                  <a:gs pos="100000">
                    <a:srgbClr val="F42400"/>
                  </a:gs>
                </a:gsLst>
                <a:lin ang="3000000" scaled="0"/>
              </a:gradFill>
              <a:cs typeface="+mn-ea"/>
              <a:sym typeface="+mn-lt"/>
            </a:endParaRPr>
          </a:p>
        </p:txBody>
      </p:sp>
      <p:sp>
        <p:nvSpPr>
          <p:cNvPr id="4" name="椭圆 3">
            <a:extLst>
              <a:ext uri="{FF2B5EF4-FFF2-40B4-BE49-F238E27FC236}">
                <a16:creationId xmlns:a16="http://schemas.microsoft.com/office/drawing/2014/main" id="{ACD14A36-2017-DD47-BCBF-53EE85FA5C0D}"/>
              </a:ext>
            </a:extLst>
          </p:cNvPr>
          <p:cNvSpPr/>
          <p:nvPr/>
        </p:nvSpPr>
        <p:spPr>
          <a:xfrm>
            <a:off x="3532054" y="4814980"/>
            <a:ext cx="747616" cy="747616"/>
          </a:xfrm>
          <a:prstGeom prst="ellipse">
            <a:avLst/>
          </a:prstGeom>
          <a:gradFill>
            <a:gsLst>
              <a:gs pos="0">
                <a:srgbClr val="B4171E"/>
              </a:gs>
              <a:gs pos="0">
                <a:srgbClr val="B4171E"/>
              </a:gs>
              <a:gs pos="100000">
                <a:srgbClr val="E23138"/>
              </a:gs>
            </a:gsLst>
            <a:lin ang="81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00000"/>
                  </a:gs>
                  <a:gs pos="100000">
                    <a:srgbClr val="F42400"/>
                  </a:gs>
                </a:gsLst>
                <a:lin ang="3000000" scaled="0"/>
              </a:gradFill>
              <a:cs typeface="+mn-ea"/>
              <a:sym typeface="+mn-lt"/>
            </a:endParaRPr>
          </a:p>
        </p:txBody>
      </p:sp>
      <p:sp>
        <p:nvSpPr>
          <p:cNvPr id="5" name="Freeform 81">
            <a:extLst>
              <a:ext uri="{FF2B5EF4-FFF2-40B4-BE49-F238E27FC236}">
                <a16:creationId xmlns:a16="http://schemas.microsoft.com/office/drawing/2014/main" id="{FF656ADE-170D-A34B-B312-F5E9C46DEC69}"/>
              </a:ext>
            </a:extLst>
          </p:cNvPr>
          <p:cNvSpPr>
            <a:spLocks noChangeArrowheads="1"/>
          </p:cNvSpPr>
          <p:nvPr/>
        </p:nvSpPr>
        <p:spPr bwMode="auto">
          <a:xfrm>
            <a:off x="3714652" y="5018681"/>
            <a:ext cx="382419" cy="293641"/>
          </a:xfrm>
          <a:custGeom>
            <a:avLst/>
            <a:gdLst>
              <a:gd name="T0" fmla="*/ 131975 w 619"/>
              <a:gd name="T1" fmla="*/ 79795 h 472"/>
              <a:gd name="T2" fmla="*/ 131975 w 619"/>
              <a:gd name="T3" fmla="*/ 79795 h 472"/>
              <a:gd name="T4" fmla="*/ 105437 w 619"/>
              <a:gd name="T5" fmla="*/ 79795 h 472"/>
              <a:gd name="T6" fmla="*/ 116196 w 619"/>
              <a:gd name="T7" fmla="*/ 48021 h 472"/>
              <a:gd name="T8" fmla="*/ 110816 w 619"/>
              <a:gd name="T9" fmla="*/ 42605 h 472"/>
              <a:gd name="T10" fmla="*/ 100416 w 619"/>
              <a:gd name="T11" fmla="*/ 42605 h 472"/>
              <a:gd name="T12" fmla="*/ 84278 w 619"/>
              <a:gd name="T13" fmla="*/ 85211 h 472"/>
              <a:gd name="T14" fmla="*/ 84278 w 619"/>
              <a:gd name="T15" fmla="*/ 90626 h 472"/>
              <a:gd name="T16" fmla="*/ 89657 w 619"/>
              <a:gd name="T17" fmla="*/ 95681 h 472"/>
              <a:gd name="T18" fmla="*/ 121575 w 619"/>
              <a:gd name="T19" fmla="*/ 95681 h 472"/>
              <a:gd name="T20" fmla="*/ 105437 w 619"/>
              <a:gd name="T21" fmla="*/ 127455 h 472"/>
              <a:gd name="T22" fmla="*/ 105437 w 619"/>
              <a:gd name="T23" fmla="*/ 138287 h 472"/>
              <a:gd name="T24" fmla="*/ 116196 w 619"/>
              <a:gd name="T25" fmla="*/ 133232 h 472"/>
              <a:gd name="T26" fmla="*/ 136996 w 619"/>
              <a:gd name="T27" fmla="*/ 85211 h 472"/>
              <a:gd name="T28" fmla="*/ 131975 w 619"/>
              <a:gd name="T29" fmla="*/ 79795 h 472"/>
              <a:gd name="T30" fmla="*/ 158155 w 619"/>
              <a:gd name="T31" fmla="*/ 37189 h 472"/>
              <a:gd name="T32" fmla="*/ 158155 w 619"/>
              <a:gd name="T33" fmla="*/ 37189 h 472"/>
              <a:gd name="T34" fmla="*/ 105437 w 619"/>
              <a:gd name="T35" fmla="*/ 0 h 472"/>
              <a:gd name="T36" fmla="*/ 42318 w 619"/>
              <a:gd name="T37" fmla="*/ 58492 h 472"/>
              <a:gd name="T38" fmla="*/ 0 w 619"/>
              <a:gd name="T39" fmla="*/ 116984 h 472"/>
              <a:gd name="T40" fmla="*/ 52718 w 619"/>
              <a:gd name="T41" fmla="*/ 170060 h 472"/>
              <a:gd name="T42" fmla="*/ 153134 w 619"/>
              <a:gd name="T43" fmla="*/ 170060 h 472"/>
              <a:gd name="T44" fmla="*/ 221632 w 619"/>
              <a:gd name="T45" fmla="*/ 106513 h 472"/>
              <a:gd name="T46" fmla="*/ 158155 w 619"/>
              <a:gd name="T47" fmla="*/ 37189 h 472"/>
              <a:gd name="T48" fmla="*/ 153134 w 619"/>
              <a:gd name="T49" fmla="*/ 159589 h 472"/>
              <a:gd name="T50" fmla="*/ 153134 w 619"/>
              <a:gd name="T51" fmla="*/ 159589 h 472"/>
              <a:gd name="T52" fmla="*/ 52718 w 619"/>
              <a:gd name="T53" fmla="*/ 159589 h 472"/>
              <a:gd name="T54" fmla="*/ 10400 w 619"/>
              <a:gd name="T55" fmla="*/ 116984 h 472"/>
              <a:gd name="T56" fmla="*/ 52718 w 619"/>
              <a:gd name="T57" fmla="*/ 74379 h 472"/>
              <a:gd name="T58" fmla="*/ 105437 w 619"/>
              <a:gd name="T59" fmla="*/ 15887 h 472"/>
              <a:gd name="T60" fmla="*/ 147755 w 619"/>
              <a:gd name="T61" fmla="*/ 53437 h 472"/>
              <a:gd name="T62" fmla="*/ 211232 w 619"/>
              <a:gd name="T63" fmla="*/ 101097 h 472"/>
              <a:gd name="T64" fmla="*/ 153134 w 619"/>
              <a:gd name="T65" fmla="*/ 159589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a:noFill/>
          </a:ln>
          <a:effectLst/>
        </p:spPr>
        <p:txBody>
          <a:bodyPr wrap="none" anchor="ctr"/>
          <a:lstStyle/>
          <a:p>
            <a:pPr eaLnBrk="1" hangingPunct="1">
              <a:defRPr/>
            </a:pPr>
            <a:endParaRPr lang="zh-CN" altLang="en-US">
              <a:latin typeface="+mn-lt"/>
              <a:ea typeface="+mn-ea"/>
              <a:cs typeface="+mn-ea"/>
              <a:sym typeface="+mn-lt"/>
            </a:endParaRPr>
          </a:p>
        </p:txBody>
      </p:sp>
      <p:sp>
        <p:nvSpPr>
          <p:cNvPr id="6" name="椭圆 5">
            <a:extLst>
              <a:ext uri="{FF2B5EF4-FFF2-40B4-BE49-F238E27FC236}">
                <a16:creationId xmlns:a16="http://schemas.microsoft.com/office/drawing/2014/main" id="{AB208A2E-167E-3642-A40C-4AD3066943FA}"/>
              </a:ext>
            </a:extLst>
          </p:cNvPr>
          <p:cNvSpPr/>
          <p:nvPr/>
        </p:nvSpPr>
        <p:spPr>
          <a:xfrm>
            <a:off x="2391002" y="4814980"/>
            <a:ext cx="747616" cy="747616"/>
          </a:xfrm>
          <a:prstGeom prst="ellipse">
            <a:avLst/>
          </a:prstGeom>
          <a:gradFill>
            <a:gsLst>
              <a:gs pos="0">
                <a:srgbClr val="B4171E"/>
              </a:gs>
              <a:gs pos="0">
                <a:srgbClr val="B4171E"/>
              </a:gs>
              <a:gs pos="100000">
                <a:srgbClr val="E23138"/>
              </a:gs>
            </a:gsLst>
            <a:lin ang="81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00000"/>
                  </a:gs>
                  <a:gs pos="100000">
                    <a:srgbClr val="F42400"/>
                  </a:gs>
                </a:gsLst>
                <a:lin ang="3000000" scaled="0"/>
              </a:gradFill>
              <a:cs typeface="+mn-ea"/>
              <a:sym typeface="+mn-lt"/>
            </a:endParaRPr>
          </a:p>
        </p:txBody>
      </p:sp>
      <p:sp>
        <p:nvSpPr>
          <p:cNvPr id="7" name="Freeform 158">
            <a:extLst>
              <a:ext uri="{FF2B5EF4-FFF2-40B4-BE49-F238E27FC236}">
                <a16:creationId xmlns:a16="http://schemas.microsoft.com/office/drawing/2014/main" id="{6D23C167-782E-6742-9CBB-7E4D0ED0020A}"/>
              </a:ext>
            </a:extLst>
          </p:cNvPr>
          <p:cNvSpPr>
            <a:spLocks noChangeArrowheads="1"/>
          </p:cNvSpPr>
          <p:nvPr/>
        </p:nvSpPr>
        <p:spPr bwMode="auto">
          <a:xfrm>
            <a:off x="2564496" y="5015525"/>
            <a:ext cx="400628" cy="366485"/>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FFFFFF"/>
          </a:solidFill>
          <a:ln>
            <a:noFill/>
          </a:ln>
          <a:effectLst/>
        </p:spPr>
        <p:txBody>
          <a:bodyPr wrap="none" anchor="ctr"/>
          <a:lstStyle/>
          <a:p>
            <a:pPr eaLnBrk="1" hangingPunct="1">
              <a:defRPr/>
            </a:pPr>
            <a:endParaRPr lang="zh-CN" altLang="en-US">
              <a:latin typeface="+mn-lt"/>
              <a:ea typeface="+mn-ea"/>
              <a:cs typeface="+mn-ea"/>
              <a:sym typeface="+mn-lt"/>
            </a:endParaRPr>
          </a:p>
        </p:txBody>
      </p:sp>
      <p:sp>
        <p:nvSpPr>
          <p:cNvPr id="8" name="椭圆 7">
            <a:extLst>
              <a:ext uri="{FF2B5EF4-FFF2-40B4-BE49-F238E27FC236}">
                <a16:creationId xmlns:a16="http://schemas.microsoft.com/office/drawing/2014/main" id="{997C27C7-5CE8-0941-BD09-029C79FD3C66}"/>
              </a:ext>
            </a:extLst>
          </p:cNvPr>
          <p:cNvSpPr/>
          <p:nvPr/>
        </p:nvSpPr>
        <p:spPr>
          <a:xfrm>
            <a:off x="1249950" y="4814980"/>
            <a:ext cx="747616" cy="747616"/>
          </a:xfrm>
          <a:prstGeom prst="ellipse">
            <a:avLst/>
          </a:prstGeom>
          <a:gradFill>
            <a:gsLst>
              <a:gs pos="0">
                <a:srgbClr val="B4171E"/>
              </a:gs>
              <a:gs pos="0">
                <a:srgbClr val="B4171E"/>
              </a:gs>
              <a:gs pos="100000">
                <a:srgbClr val="E23138"/>
              </a:gs>
            </a:gsLst>
            <a:lin ang="81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00000"/>
                  </a:gs>
                  <a:gs pos="100000">
                    <a:srgbClr val="F42400"/>
                  </a:gs>
                </a:gsLst>
                <a:lin ang="3000000" scaled="0"/>
              </a:gradFill>
              <a:cs typeface="+mn-ea"/>
              <a:sym typeface="+mn-lt"/>
            </a:endParaRPr>
          </a:p>
        </p:txBody>
      </p:sp>
      <p:sp>
        <p:nvSpPr>
          <p:cNvPr id="9" name="Freeform 159">
            <a:extLst>
              <a:ext uri="{FF2B5EF4-FFF2-40B4-BE49-F238E27FC236}">
                <a16:creationId xmlns:a16="http://schemas.microsoft.com/office/drawing/2014/main" id="{EE3E571B-E7AD-384C-B2CD-74288E27278E}"/>
              </a:ext>
            </a:extLst>
          </p:cNvPr>
          <p:cNvSpPr>
            <a:spLocks noChangeArrowheads="1"/>
          </p:cNvSpPr>
          <p:nvPr/>
        </p:nvSpPr>
        <p:spPr bwMode="auto">
          <a:xfrm>
            <a:off x="1426859" y="4997580"/>
            <a:ext cx="393798" cy="382416"/>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FFFFFF"/>
          </a:solidFill>
          <a:ln>
            <a:noFill/>
          </a:ln>
          <a:effectLst/>
        </p:spPr>
        <p:txBody>
          <a:bodyPr wrap="none" anchor="ctr"/>
          <a:lstStyle/>
          <a:p>
            <a:pPr eaLnBrk="1" hangingPunct="1">
              <a:defRPr/>
            </a:pPr>
            <a:endParaRPr lang="zh-CN" altLang="en-US">
              <a:latin typeface="+mn-lt"/>
              <a:ea typeface="+mn-ea"/>
              <a:cs typeface="+mn-ea"/>
              <a:sym typeface="+mn-lt"/>
            </a:endParaRPr>
          </a:p>
        </p:txBody>
      </p:sp>
      <p:sp>
        <p:nvSpPr>
          <p:cNvPr id="10" name="文本框 9">
            <a:extLst>
              <a:ext uri="{FF2B5EF4-FFF2-40B4-BE49-F238E27FC236}">
                <a16:creationId xmlns:a16="http://schemas.microsoft.com/office/drawing/2014/main" id="{81145854-74F0-7649-B97E-88184F0895EB}"/>
              </a:ext>
            </a:extLst>
          </p:cNvPr>
          <p:cNvSpPr txBox="1"/>
          <p:nvPr/>
        </p:nvSpPr>
        <p:spPr>
          <a:xfrm>
            <a:off x="1163411" y="2113884"/>
            <a:ext cx="1620957" cy="338554"/>
          </a:xfrm>
          <a:prstGeom prst="rect">
            <a:avLst/>
          </a:prstGeom>
          <a:noFill/>
        </p:spPr>
        <p:txBody>
          <a:bodyPr wrap="none" rtlCol="0">
            <a:spAutoFit/>
          </a:bodyPr>
          <a:lstStyle/>
          <a:p>
            <a:r>
              <a:rPr kumimoji="1" lang="zh-CN" altLang="en-US" sz="1600">
                <a:solidFill>
                  <a:schemeClr val="tx1">
                    <a:lumMod val="75000"/>
                    <a:lumOff val="25000"/>
                  </a:schemeClr>
                </a:solidFill>
                <a:latin typeface="+mj-ea"/>
                <a:ea typeface="+mj-ea"/>
              </a:rPr>
              <a:t>请输入标题文字</a:t>
            </a:r>
          </a:p>
        </p:txBody>
      </p:sp>
      <p:sp>
        <p:nvSpPr>
          <p:cNvPr id="11" name="TextBox 33">
            <a:extLst>
              <a:ext uri="{FF2B5EF4-FFF2-40B4-BE49-F238E27FC236}">
                <a16:creationId xmlns:a16="http://schemas.microsoft.com/office/drawing/2014/main" id="{75EE1CBF-7EEE-D341-8D01-A8D2B78F149D}"/>
              </a:ext>
            </a:extLst>
          </p:cNvPr>
          <p:cNvSpPr txBox="1"/>
          <p:nvPr/>
        </p:nvSpPr>
        <p:spPr>
          <a:xfrm>
            <a:off x="1249950" y="2541266"/>
            <a:ext cx="3496683"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tx1">
                    <a:lumMod val="75000"/>
                    <a:lumOff val="25000"/>
                  </a:schemeClr>
                </a:solidFill>
                <a:latin typeface="+mn-ea"/>
                <a:ea typeface="+mn-ea"/>
              </a:rPr>
              <a:t>点击输入您的文字内容或复制粘贴具体文本、用简明扼要的文字说明此项内容。</a:t>
            </a:r>
            <a:endParaRPr lang="en-US" altLang="zh-CN" sz="1400" dirty="0">
              <a:solidFill>
                <a:schemeClr val="tx1">
                  <a:lumMod val="75000"/>
                  <a:lumOff val="25000"/>
                </a:schemeClr>
              </a:solidFill>
              <a:latin typeface="+mn-ea"/>
              <a:ea typeface="+mn-ea"/>
            </a:endParaRPr>
          </a:p>
        </p:txBody>
      </p:sp>
      <p:sp>
        <p:nvSpPr>
          <p:cNvPr id="12" name="文本框 11">
            <a:extLst>
              <a:ext uri="{FF2B5EF4-FFF2-40B4-BE49-F238E27FC236}">
                <a16:creationId xmlns:a16="http://schemas.microsoft.com/office/drawing/2014/main" id="{0ED6D17B-CFE5-124F-A3D6-E2E23B3A3F61}"/>
              </a:ext>
            </a:extLst>
          </p:cNvPr>
          <p:cNvSpPr txBox="1"/>
          <p:nvPr/>
        </p:nvSpPr>
        <p:spPr>
          <a:xfrm>
            <a:off x="1163411" y="3342226"/>
            <a:ext cx="1620957" cy="338554"/>
          </a:xfrm>
          <a:prstGeom prst="rect">
            <a:avLst/>
          </a:prstGeom>
          <a:noFill/>
        </p:spPr>
        <p:txBody>
          <a:bodyPr wrap="none" rtlCol="0">
            <a:spAutoFit/>
          </a:bodyPr>
          <a:lstStyle/>
          <a:p>
            <a:r>
              <a:rPr kumimoji="1" lang="zh-CN" altLang="en-US" sz="1600">
                <a:solidFill>
                  <a:schemeClr val="tx1">
                    <a:lumMod val="75000"/>
                    <a:lumOff val="25000"/>
                  </a:schemeClr>
                </a:solidFill>
                <a:latin typeface="+mj-ea"/>
                <a:ea typeface="+mj-ea"/>
              </a:rPr>
              <a:t>请输入标题文字</a:t>
            </a:r>
          </a:p>
        </p:txBody>
      </p:sp>
      <p:sp>
        <p:nvSpPr>
          <p:cNvPr id="13" name="TextBox 33">
            <a:extLst>
              <a:ext uri="{FF2B5EF4-FFF2-40B4-BE49-F238E27FC236}">
                <a16:creationId xmlns:a16="http://schemas.microsoft.com/office/drawing/2014/main" id="{28160221-5D43-6B40-9EA7-CF8E77AC6564}"/>
              </a:ext>
            </a:extLst>
          </p:cNvPr>
          <p:cNvSpPr txBox="1"/>
          <p:nvPr/>
        </p:nvSpPr>
        <p:spPr>
          <a:xfrm>
            <a:off x="1249950" y="3769608"/>
            <a:ext cx="3496683"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tx1">
                    <a:lumMod val="75000"/>
                    <a:lumOff val="25000"/>
                  </a:schemeClr>
                </a:solidFill>
                <a:latin typeface="+mn-ea"/>
                <a:ea typeface="+mn-ea"/>
              </a:rPr>
              <a:t>点击输入您的文字内容或复制粘贴具体文本、用简明扼要的文字说明此项内容。</a:t>
            </a:r>
            <a:endParaRPr lang="en-US" altLang="zh-CN" sz="1400" dirty="0">
              <a:solidFill>
                <a:schemeClr val="tx1">
                  <a:lumMod val="75000"/>
                  <a:lumOff val="25000"/>
                </a:schemeClr>
              </a:solidFill>
              <a:latin typeface="+mn-ea"/>
              <a:ea typeface="+mn-ea"/>
            </a:endParaRPr>
          </a:p>
        </p:txBody>
      </p:sp>
      <p:sp>
        <p:nvSpPr>
          <p:cNvPr id="14" name="矩形 13">
            <a:extLst>
              <a:ext uri="{FF2B5EF4-FFF2-40B4-BE49-F238E27FC236}">
                <a16:creationId xmlns:a16="http://schemas.microsoft.com/office/drawing/2014/main" id="{0DF8403F-447D-B548-8928-4CFC4F36213A}"/>
              </a:ext>
            </a:extLst>
          </p:cNvPr>
          <p:cNvSpPr/>
          <p:nvPr/>
        </p:nvSpPr>
        <p:spPr>
          <a:xfrm>
            <a:off x="8714097" y="2144987"/>
            <a:ext cx="2420122" cy="3417609"/>
          </a:xfrm>
          <a:prstGeom prst="rect">
            <a:avLst/>
          </a:prstGeom>
          <a:blipFill>
            <a:blip r:embed="rId4" cstate="screen">
              <a:extLst>
                <a:ext uri="{28A0092B-C50C-407E-A947-70E740481C1C}">
                  <a14:useLocalDpi xmlns:a14="http://schemas.microsoft.com/office/drawing/2010/main"/>
                </a:ext>
              </a:extLst>
            </a:blip>
            <a:stretch>
              <a:fillRect/>
            </a:stretch>
          </a:blip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00000"/>
                  </a:gs>
                  <a:gs pos="100000">
                    <a:srgbClr val="F42400"/>
                  </a:gs>
                </a:gsLst>
                <a:lin ang="3000000" scaled="0"/>
              </a:gradFill>
              <a:cs typeface="+mn-ea"/>
              <a:sym typeface="+mn-lt"/>
            </a:endParaRPr>
          </a:p>
        </p:txBody>
      </p:sp>
      <p:pic>
        <p:nvPicPr>
          <p:cNvPr id="16" name="图片 15">
            <a:extLst>
              <a:ext uri="{FF2B5EF4-FFF2-40B4-BE49-F238E27FC236}">
                <a16:creationId xmlns:a16="http://schemas.microsoft.com/office/drawing/2014/main" id="{66EB305E-8AD5-4257-9230-AE516E25C07F}"/>
              </a:ext>
            </a:extLst>
          </p:cNvPr>
          <p:cNvPicPr>
            <a:picLocks noChangeAspect="1"/>
          </p:cNvPicPr>
          <p:nvPr/>
        </p:nvPicPr>
        <p:blipFill>
          <a:blip r:embed="rId5"/>
          <a:stretch>
            <a:fillRect/>
          </a:stretch>
        </p:blipFill>
        <p:spPr>
          <a:xfrm>
            <a:off x="8587409" y="52516"/>
            <a:ext cx="3564835" cy="620729"/>
          </a:xfrm>
          <a:prstGeom prst="rect">
            <a:avLst/>
          </a:prstGeom>
        </p:spPr>
      </p:pic>
    </p:spTree>
    <p:extLst>
      <p:ext uri="{BB962C8B-B14F-4D97-AF65-F5344CB8AC3E}">
        <p14:creationId xmlns:p14="http://schemas.microsoft.com/office/powerpoint/2010/main" val="10632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运营方案</a:t>
            </a:r>
          </a:p>
        </p:txBody>
      </p:sp>
      <p:cxnSp>
        <p:nvCxnSpPr>
          <p:cNvPr id="3" name="直接连接符 41">
            <a:extLst>
              <a:ext uri="{FF2B5EF4-FFF2-40B4-BE49-F238E27FC236}">
                <a16:creationId xmlns:a16="http://schemas.microsoft.com/office/drawing/2014/main" id="{CBF8859C-D193-5B46-AF1B-7826BC13C57B}"/>
              </a:ext>
            </a:extLst>
          </p:cNvPr>
          <p:cNvCxnSpPr/>
          <p:nvPr/>
        </p:nvCxnSpPr>
        <p:spPr>
          <a:xfrm flipH="1">
            <a:off x="4016399" y="2052012"/>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42">
            <a:extLst>
              <a:ext uri="{FF2B5EF4-FFF2-40B4-BE49-F238E27FC236}">
                <a16:creationId xmlns:a16="http://schemas.microsoft.com/office/drawing/2014/main" id="{09509687-88D4-7947-A428-D26E2A32F93D}"/>
              </a:ext>
            </a:extLst>
          </p:cNvPr>
          <p:cNvCxnSpPr/>
          <p:nvPr/>
        </p:nvCxnSpPr>
        <p:spPr>
          <a:xfrm flipH="1">
            <a:off x="4016399" y="3792790"/>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3">
            <a:extLst>
              <a:ext uri="{FF2B5EF4-FFF2-40B4-BE49-F238E27FC236}">
                <a16:creationId xmlns:a16="http://schemas.microsoft.com/office/drawing/2014/main" id="{A0639D4C-2EB0-BC4D-8D2F-F85F4C8A9E4C}"/>
              </a:ext>
            </a:extLst>
          </p:cNvPr>
          <p:cNvCxnSpPr/>
          <p:nvPr/>
        </p:nvCxnSpPr>
        <p:spPr>
          <a:xfrm flipH="1">
            <a:off x="4016399" y="5505866"/>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44">
            <a:extLst>
              <a:ext uri="{FF2B5EF4-FFF2-40B4-BE49-F238E27FC236}">
                <a16:creationId xmlns:a16="http://schemas.microsoft.com/office/drawing/2014/main" id="{CB7BD6BD-16C7-1345-BF93-E9C8ABD21541}"/>
              </a:ext>
            </a:extLst>
          </p:cNvPr>
          <p:cNvCxnSpPr/>
          <p:nvPr/>
        </p:nvCxnSpPr>
        <p:spPr>
          <a:xfrm>
            <a:off x="4016399" y="2052011"/>
            <a:ext cx="0" cy="3434193"/>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a:extLst>
              <a:ext uri="{FF2B5EF4-FFF2-40B4-BE49-F238E27FC236}">
                <a16:creationId xmlns:a16="http://schemas.microsoft.com/office/drawing/2014/main" id="{53AC478B-78B9-A04E-8E98-8B964A5F30CF}"/>
              </a:ext>
            </a:extLst>
          </p:cNvPr>
          <p:cNvSpPr/>
          <p:nvPr/>
        </p:nvSpPr>
        <p:spPr>
          <a:xfrm>
            <a:off x="5292545" y="3330891"/>
            <a:ext cx="923799" cy="923799"/>
          </a:xfrm>
          <a:prstGeom prst="ellipse">
            <a:avLst/>
          </a:prstGeom>
          <a:gradFill>
            <a:gsLst>
              <a:gs pos="0">
                <a:srgbClr val="B4171E"/>
              </a:gs>
              <a:gs pos="0">
                <a:srgbClr val="B4171E"/>
              </a:gs>
              <a:gs pos="100000">
                <a:srgbClr val="E23138"/>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Freeform 176">
            <a:extLst>
              <a:ext uri="{FF2B5EF4-FFF2-40B4-BE49-F238E27FC236}">
                <a16:creationId xmlns:a16="http://schemas.microsoft.com/office/drawing/2014/main" id="{12911C67-7B7A-FA47-BACE-5F33713E0431}"/>
              </a:ext>
            </a:extLst>
          </p:cNvPr>
          <p:cNvSpPr>
            <a:spLocks noEditPoints="1"/>
          </p:cNvSpPr>
          <p:nvPr/>
        </p:nvSpPr>
        <p:spPr bwMode="auto">
          <a:xfrm>
            <a:off x="5487581" y="3545764"/>
            <a:ext cx="605367" cy="575733"/>
          </a:xfrm>
          <a:custGeom>
            <a:avLst/>
            <a:gdLst>
              <a:gd name="T0" fmla="*/ 93 w 121"/>
              <a:gd name="T1" fmla="*/ 56 h 115"/>
              <a:gd name="T2" fmla="*/ 90 w 121"/>
              <a:gd name="T3" fmla="*/ 60 h 115"/>
              <a:gd name="T4" fmla="*/ 86 w 121"/>
              <a:gd name="T5" fmla="*/ 40 h 115"/>
              <a:gd name="T6" fmla="*/ 82 w 121"/>
              <a:gd name="T7" fmla="*/ 82 h 115"/>
              <a:gd name="T8" fmla="*/ 75 w 121"/>
              <a:gd name="T9" fmla="*/ 89 h 115"/>
              <a:gd name="T10" fmla="*/ 69 w 121"/>
              <a:gd name="T11" fmla="*/ 44 h 115"/>
              <a:gd name="T12" fmla="*/ 59 w 121"/>
              <a:gd name="T13" fmla="*/ 28 h 115"/>
              <a:gd name="T14" fmla="*/ 82 w 121"/>
              <a:gd name="T15" fmla="*/ 13 h 115"/>
              <a:gd name="T16" fmla="*/ 59 w 121"/>
              <a:gd name="T17" fmla="*/ 10 h 115"/>
              <a:gd name="T18" fmla="*/ 116 w 121"/>
              <a:gd name="T19" fmla="*/ 0 h 115"/>
              <a:gd name="T20" fmla="*/ 113 w 121"/>
              <a:gd name="T21" fmla="*/ 21 h 115"/>
              <a:gd name="T22" fmla="*/ 121 w 121"/>
              <a:gd name="T23" fmla="*/ 23 h 115"/>
              <a:gd name="T24" fmla="*/ 121 w 121"/>
              <a:gd name="T25" fmla="*/ 28 h 115"/>
              <a:gd name="T26" fmla="*/ 110 w 121"/>
              <a:gd name="T27" fmla="*/ 39 h 115"/>
              <a:gd name="T28" fmla="*/ 93 w 121"/>
              <a:gd name="T29" fmla="*/ 42 h 115"/>
              <a:gd name="T30" fmla="*/ 5 w 121"/>
              <a:gd name="T31" fmla="*/ 40 h 115"/>
              <a:gd name="T32" fmla="*/ 56 w 121"/>
              <a:gd name="T33" fmla="*/ 37 h 115"/>
              <a:gd name="T34" fmla="*/ 5 w 121"/>
              <a:gd name="T35" fmla="*/ 40 h 115"/>
              <a:gd name="T36" fmla="*/ 7 w 121"/>
              <a:gd name="T37" fmla="*/ 49 h 115"/>
              <a:gd name="T38" fmla="*/ 29 w 121"/>
              <a:gd name="T39" fmla="*/ 64 h 115"/>
              <a:gd name="T40" fmla="*/ 52 w 121"/>
              <a:gd name="T41" fmla="*/ 108 h 115"/>
              <a:gd name="T42" fmla="*/ 58 w 121"/>
              <a:gd name="T43" fmla="*/ 46 h 115"/>
              <a:gd name="T44" fmla="*/ 42 w 121"/>
              <a:gd name="T45" fmla="*/ 98 h 115"/>
              <a:gd name="T46" fmla="*/ 44 w 121"/>
              <a:gd name="T47" fmla="*/ 107 h 115"/>
              <a:gd name="T48" fmla="*/ 42 w 121"/>
              <a:gd name="T49" fmla="*/ 98 h 115"/>
              <a:gd name="T50" fmla="*/ 51 w 121"/>
              <a:gd name="T51" fmla="*/ 11 h 115"/>
              <a:gd name="T52" fmla="*/ 39 w 121"/>
              <a:gd name="T53" fmla="*/ 7 h 115"/>
              <a:gd name="T54" fmla="*/ 36 w 121"/>
              <a:gd name="T55" fmla="*/ 8 h 115"/>
              <a:gd name="T56" fmla="*/ 16 w 121"/>
              <a:gd name="T57" fmla="*/ 25 h 115"/>
              <a:gd name="T58" fmla="*/ 12 w 121"/>
              <a:gd name="T59" fmla="*/ 12 h 115"/>
              <a:gd name="T60" fmla="*/ 12 w 121"/>
              <a:gd name="T61" fmla="*/ 26 h 115"/>
              <a:gd name="T62" fmla="*/ 7 w 121"/>
              <a:gd name="T63" fmla="*/ 13 h 115"/>
              <a:gd name="T64" fmla="*/ 4 w 121"/>
              <a:gd name="T65" fmla="*/ 3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15">
                <a:moveTo>
                  <a:pt x="93" y="42"/>
                </a:moveTo>
                <a:cubicBezTo>
                  <a:pt x="93" y="56"/>
                  <a:pt x="93" y="56"/>
                  <a:pt x="93" y="56"/>
                </a:cubicBezTo>
                <a:cubicBezTo>
                  <a:pt x="93" y="58"/>
                  <a:pt x="92" y="60"/>
                  <a:pt x="90" y="60"/>
                </a:cubicBezTo>
                <a:cubicBezTo>
                  <a:pt x="90" y="60"/>
                  <a:pt x="90" y="60"/>
                  <a:pt x="90" y="60"/>
                </a:cubicBezTo>
                <a:cubicBezTo>
                  <a:pt x="88" y="60"/>
                  <a:pt x="86" y="58"/>
                  <a:pt x="86" y="56"/>
                </a:cubicBezTo>
                <a:cubicBezTo>
                  <a:pt x="86" y="40"/>
                  <a:pt x="86" y="40"/>
                  <a:pt x="86" y="40"/>
                </a:cubicBezTo>
                <a:cubicBezTo>
                  <a:pt x="85" y="42"/>
                  <a:pt x="84" y="43"/>
                  <a:pt x="82" y="44"/>
                </a:cubicBezTo>
                <a:cubicBezTo>
                  <a:pt x="82" y="82"/>
                  <a:pt x="82" y="82"/>
                  <a:pt x="82" y="82"/>
                </a:cubicBezTo>
                <a:cubicBezTo>
                  <a:pt x="82" y="86"/>
                  <a:pt x="79" y="89"/>
                  <a:pt x="75" y="89"/>
                </a:cubicBezTo>
                <a:cubicBezTo>
                  <a:pt x="75" y="89"/>
                  <a:pt x="75" y="89"/>
                  <a:pt x="75" y="89"/>
                </a:cubicBezTo>
                <a:cubicBezTo>
                  <a:pt x="72" y="89"/>
                  <a:pt x="69" y="86"/>
                  <a:pt x="69" y="82"/>
                </a:cubicBezTo>
                <a:cubicBezTo>
                  <a:pt x="69" y="44"/>
                  <a:pt x="69" y="44"/>
                  <a:pt x="69" y="44"/>
                </a:cubicBezTo>
                <a:cubicBezTo>
                  <a:pt x="63" y="42"/>
                  <a:pt x="59" y="36"/>
                  <a:pt x="59" y="29"/>
                </a:cubicBezTo>
                <a:cubicBezTo>
                  <a:pt x="59" y="29"/>
                  <a:pt x="59" y="28"/>
                  <a:pt x="59" y="28"/>
                </a:cubicBezTo>
                <a:cubicBezTo>
                  <a:pt x="59" y="16"/>
                  <a:pt x="59" y="16"/>
                  <a:pt x="59" y="16"/>
                </a:cubicBezTo>
                <a:cubicBezTo>
                  <a:pt x="82" y="13"/>
                  <a:pt x="82" y="13"/>
                  <a:pt x="82" y="13"/>
                </a:cubicBezTo>
                <a:cubicBezTo>
                  <a:pt x="84" y="10"/>
                  <a:pt x="84" y="10"/>
                  <a:pt x="84" y="10"/>
                </a:cubicBezTo>
                <a:cubicBezTo>
                  <a:pt x="59" y="10"/>
                  <a:pt x="59" y="10"/>
                  <a:pt x="59" y="10"/>
                </a:cubicBezTo>
                <a:cubicBezTo>
                  <a:pt x="59" y="6"/>
                  <a:pt x="59" y="6"/>
                  <a:pt x="59" y="6"/>
                </a:cubicBezTo>
                <a:cubicBezTo>
                  <a:pt x="116" y="0"/>
                  <a:pt x="116" y="0"/>
                  <a:pt x="116" y="0"/>
                </a:cubicBezTo>
                <a:cubicBezTo>
                  <a:pt x="121" y="16"/>
                  <a:pt x="121" y="16"/>
                  <a:pt x="121" y="16"/>
                </a:cubicBezTo>
                <a:cubicBezTo>
                  <a:pt x="113" y="21"/>
                  <a:pt x="113" y="21"/>
                  <a:pt x="113" y="21"/>
                </a:cubicBezTo>
                <a:cubicBezTo>
                  <a:pt x="112" y="24"/>
                  <a:pt x="112" y="24"/>
                  <a:pt x="112" y="24"/>
                </a:cubicBezTo>
                <a:cubicBezTo>
                  <a:pt x="121" y="23"/>
                  <a:pt x="121" y="23"/>
                  <a:pt x="121" y="23"/>
                </a:cubicBezTo>
                <a:cubicBezTo>
                  <a:pt x="121" y="28"/>
                  <a:pt x="121" y="28"/>
                  <a:pt x="121" y="28"/>
                </a:cubicBezTo>
                <a:cubicBezTo>
                  <a:pt x="121" y="28"/>
                  <a:pt x="121" y="28"/>
                  <a:pt x="121" y="28"/>
                </a:cubicBezTo>
                <a:cubicBezTo>
                  <a:pt x="121" y="28"/>
                  <a:pt x="121" y="28"/>
                  <a:pt x="121" y="28"/>
                </a:cubicBezTo>
                <a:cubicBezTo>
                  <a:pt x="121" y="34"/>
                  <a:pt x="116" y="39"/>
                  <a:pt x="110" y="39"/>
                </a:cubicBezTo>
                <a:cubicBezTo>
                  <a:pt x="107" y="39"/>
                  <a:pt x="105" y="38"/>
                  <a:pt x="103" y="37"/>
                </a:cubicBezTo>
                <a:cubicBezTo>
                  <a:pt x="101" y="40"/>
                  <a:pt x="97" y="42"/>
                  <a:pt x="93" y="42"/>
                </a:cubicBezTo>
                <a:cubicBezTo>
                  <a:pt x="93" y="42"/>
                  <a:pt x="93" y="42"/>
                  <a:pt x="93" y="42"/>
                </a:cubicBezTo>
                <a:close/>
                <a:moveTo>
                  <a:pt x="5" y="40"/>
                </a:moveTo>
                <a:cubicBezTo>
                  <a:pt x="54" y="30"/>
                  <a:pt x="54" y="30"/>
                  <a:pt x="54" y="30"/>
                </a:cubicBezTo>
                <a:cubicBezTo>
                  <a:pt x="56" y="37"/>
                  <a:pt x="56" y="37"/>
                  <a:pt x="56" y="37"/>
                </a:cubicBezTo>
                <a:cubicBezTo>
                  <a:pt x="6" y="47"/>
                  <a:pt x="6" y="47"/>
                  <a:pt x="6" y="47"/>
                </a:cubicBezTo>
                <a:cubicBezTo>
                  <a:pt x="5" y="40"/>
                  <a:pt x="5" y="40"/>
                  <a:pt x="5" y="40"/>
                </a:cubicBezTo>
                <a:close/>
                <a:moveTo>
                  <a:pt x="56" y="40"/>
                </a:moveTo>
                <a:cubicBezTo>
                  <a:pt x="7" y="49"/>
                  <a:pt x="7" y="49"/>
                  <a:pt x="7" y="49"/>
                </a:cubicBezTo>
                <a:cubicBezTo>
                  <a:pt x="7" y="52"/>
                  <a:pt x="7" y="54"/>
                  <a:pt x="8" y="56"/>
                </a:cubicBezTo>
                <a:cubicBezTo>
                  <a:pt x="16" y="56"/>
                  <a:pt x="23" y="59"/>
                  <a:pt x="29" y="64"/>
                </a:cubicBezTo>
                <a:cubicBezTo>
                  <a:pt x="32" y="79"/>
                  <a:pt x="28" y="104"/>
                  <a:pt x="37" y="111"/>
                </a:cubicBezTo>
                <a:cubicBezTo>
                  <a:pt x="42" y="115"/>
                  <a:pt x="49" y="114"/>
                  <a:pt x="52" y="108"/>
                </a:cubicBezTo>
                <a:cubicBezTo>
                  <a:pt x="57" y="97"/>
                  <a:pt x="44" y="76"/>
                  <a:pt x="42" y="62"/>
                </a:cubicBezTo>
                <a:cubicBezTo>
                  <a:pt x="45" y="54"/>
                  <a:pt x="51" y="49"/>
                  <a:pt x="58" y="46"/>
                </a:cubicBezTo>
                <a:cubicBezTo>
                  <a:pt x="57" y="44"/>
                  <a:pt x="57" y="42"/>
                  <a:pt x="56" y="40"/>
                </a:cubicBezTo>
                <a:close/>
                <a:moveTo>
                  <a:pt x="42" y="98"/>
                </a:moveTo>
                <a:cubicBezTo>
                  <a:pt x="45" y="98"/>
                  <a:pt x="47" y="99"/>
                  <a:pt x="48" y="102"/>
                </a:cubicBezTo>
                <a:cubicBezTo>
                  <a:pt x="48" y="104"/>
                  <a:pt x="47" y="107"/>
                  <a:pt x="44" y="107"/>
                </a:cubicBezTo>
                <a:cubicBezTo>
                  <a:pt x="42" y="108"/>
                  <a:pt x="39" y="106"/>
                  <a:pt x="39" y="104"/>
                </a:cubicBezTo>
                <a:cubicBezTo>
                  <a:pt x="38" y="101"/>
                  <a:pt x="40" y="99"/>
                  <a:pt x="42" y="98"/>
                </a:cubicBezTo>
                <a:close/>
                <a:moveTo>
                  <a:pt x="54" y="26"/>
                </a:moveTo>
                <a:cubicBezTo>
                  <a:pt x="51" y="11"/>
                  <a:pt x="51" y="11"/>
                  <a:pt x="51" y="11"/>
                </a:cubicBezTo>
                <a:cubicBezTo>
                  <a:pt x="50" y="8"/>
                  <a:pt x="46" y="6"/>
                  <a:pt x="42" y="6"/>
                </a:cubicBezTo>
                <a:cubicBezTo>
                  <a:pt x="39" y="7"/>
                  <a:pt x="39" y="7"/>
                  <a:pt x="39" y="7"/>
                </a:cubicBezTo>
                <a:cubicBezTo>
                  <a:pt x="39" y="13"/>
                  <a:pt x="39" y="13"/>
                  <a:pt x="39" y="13"/>
                </a:cubicBezTo>
                <a:cubicBezTo>
                  <a:pt x="36" y="8"/>
                  <a:pt x="36" y="8"/>
                  <a:pt x="36" y="8"/>
                </a:cubicBezTo>
                <a:cubicBezTo>
                  <a:pt x="14" y="12"/>
                  <a:pt x="14" y="12"/>
                  <a:pt x="14" y="12"/>
                </a:cubicBezTo>
                <a:cubicBezTo>
                  <a:pt x="16" y="25"/>
                  <a:pt x="16" y="25"/>
                  <a:pt x="16" y="25"/>
                </a:cubicBezTo>
                <a:cubicBezTo>
                  <a:pt x="16" y="26"/>
                  <a:pt x="16" y="26"/>
                  <a:pt x="16" y="26"/>
                </a:cubicBezTo>
                <a:cubicBezTo>
                  <a:pt x="12" y="12"/>
                  <a:pt x="12" y="12"/>
                  <a:pt x="12" y="12"/>
                </a:cubicBezTo>
                <a:cubicBezTo>
                  <a:pt x="10" y="13"/>
                  <a:pt x="10" y="13"/>
                  <a:pt x="10" y="13"/>
                </a:cubicBezTo>
                <a:cubicBezTo>
                  <a:pt x="12" y="26"/>
                  <a:pt x="12" y="26"/>
                  <a:pt x="12" y="26"/>
                </a:cubicBezTo>
                <a:cubicBezTo>
                  <a:pt x="11" y="26"/>
                  <a:pt x="11" y="26"/>
                  <a:pt x="11" y="26"/>
                </a:cubicBezTo>
                <a:cubicBezTo>
                  <a:pt x="7" y="13"/>
                  <a:pt x="7" y="13"/>
                  <a:pt x="7" y="13"/>
                </a:cubicBezTo>
                <a:cubicBezTo>
                  <a:pt x="3" y="14"/>
                  <a:pt x="0" y="18"/>
                  <a:pt x="1" y="21"/>
                </a:cubicBezTo>
                <a:cubicBezTo>
                  <a:pt x="4" y="36"/>
                  <a:pt x="4" y="36"/>
                  <a:pt x="4" y="36"/>
                </a:cubicBezTo>
                <a:lnTo>
                  <a:pt x="54" y="26"/>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rgbClr val="E93F30"/>
              </a:solidFill>
            </a:endParaRPr>
          </a:p>
        </p:txBody>
      </p:sp>
      <p:sp>
        <p:nvSpPr>
          <p:cNvPr id="12" name="椭圆 11">
            <a:extLst>
              <a:ext uri="{FF2B5EF4-FFF2-40B4-BE49-F238E27FC236}">
                <a16:creationId xmlns:a16="http://schemas.microsoft.com/office/drawing/2014/main" id="{31234FEA-3A1A-C549-8F93-69ED13AED628}"/>
              </a:ext>
            </a:extLst>
          </p:cNvPr>
          <p:cNvSpPr/>
          <p:nvPr/>
        </p:nvSpPr>
        <p:spPr>
          <a:xfrm>
            <a:off x="5301906" y="1612303"/>
            <a:ext cx="923799" cy="923799"/>
          </a:xfrm>
          <a:prstGeom prst="ellipse">
            <a:avLst/>
          </a:prstGeom>
          <a:gradFill>
            <a:gsLst>
              <a:gs pos="0">
                <a:srgbClr val="B4171E"/>
              </a:gs>
              <a:gs pos="0">
                <a:srgbClr val="B4171E"/>
              </a:gs>
              <a:gs pos="100000">
                <a:srgbClr val="E23138"/>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a:extLst>
              <a:ext uri="{FF2B5EF4-FFF2-40B4-BE49-F238E27FC236}">
                <a16:creationId xmlns:a16="http://schemas.microsoft.com/office/drawing/2014/main" id="{EDD3BA80-F64D-F24D-B698-9D83AB97769C}"/>
              </a:ext>
            </a:extLst>
          </p:cNvPr>
          <p:cNvSpPr/>
          <p:nvPr/>
        </p:nvSpPr>
        <p:spPr>
          <a:xfrm>
            <a:off x="5292544" y="5043967"/>
            <a:ext cx="923799" cy="923799"/>
          </a:xfrm>
          <a:prstGeom prst="ellipse">
            <a:avLst/>
          </a:prstGeom>
          <a:gradFill>
            <a:gsLst>
              <a:gs pos="0">
                <a:srgbClr val="B4171E"/>
              </a:gs>
              <a:gs pos="0">
                <a:srgbClr val="B4171E"/>
              </a:gs>
              <a:gs pos="100000">
                <a:srgbClr val="E23138"/>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Freeform 175">
            <a:extLst>
              <a:ext uri="{FF2B5EF4-FFF2-40B4-BE49-F238E27FC236}">
                <a16:creationId xmlns:a16="http://schemas.microsoft.com/office/drawing/2014/main" id="{341B96F4-8E2D-DB4B-85EC-845341DD9D74}"/>
              </a:ext>
            </a:extLst>
          </p:cNvPr>
          <p:cNvSpPr>
            <a:spLocks noEditPoints="1"/>
          </p:cNvSpPr>
          <p:nvPr/>
        </p:nvSpPr>
        <p:spPr bwMode="auto">
          <a:xfrm>
            <a:off x="5517214" y="5170822"/>
            <a:ext cx="575733" cy="630767"/>
          </a:xfrm>
          <a:custGeom>
            <a:avLst/>
            <a:gdLst>
              <a:gd name="T0" fmla="*/ 165 w 272"/>
              <a:gd name="T1" fmla="*/ 0 h 298"/>
              <a:gd name="T2" fmla="*/ 246 w 272"/>
              <a:gd name="T3" fmla="*/ 47 h 298"/>
              <a:gd name="T4" fmla="*/ 153 w 272"/>
              <a:gd name="T5" fmla="*/ 201 h 298"/>
              <a:gd name="T6" fmla="*/ 108 w 272"/>
              <a:gd name="T7" fmla="*/ 229 h 298"/>
              <a:gd name="T8" fmla="*/ 66 w 272"/>
              <a:gd name="T9" fmla="*/ 232 h 298"/>
              <a:gd name="T10" fmla="*/ 71 w 272"/>
              <a:gd name="T11" fmla="*/ 153 h 298"/>
              <a:gd name="T12" fmla="*/ 165 w 272"/>
              <a:gd name="T13" fmla="*/ 0 h 298"/>
              <a:gd name="T14" fmla="*/ 165 w 272"/>
              <a:gd name="T15" fmla="*/ 0 h 298"/>
              <a:gd name="T16" fmla="*/ 243 w 272"/>
              <a:gd name="T17" fmla="*/ 293 h 298"/>
              <a:gd name="T18" fmla="*/ 248 w 272"/>
              <a:gd name="T19" fmla="*/ 262 h 298"/>
              <a:gd name="T20" fmla="*/ 158 w 272"/>
              <a:gd name="T21" fmla="*/ 260 h 298"/>
              <a:gd name="T22" fmla="*/ 272 w 272"/>
              <a:gd name="T23" fmla="*/ 253 h 298"/>
              <a:gd name="T24" fmla="*/ 272 w 272"/>
              <a:gd name="T25" fmla="*/ 241 h 298"/>
              <a:gd name="T26" fmla="*/ 239 w 272"/>
              <a:gd name="T27" fmla="*/ 239 h 298"/>
              <a:gd name="T28" fmla="*/ 269 w 272"/>
              <a:gd name="T29" fmla="*/ 234 h 298"/>
              <a:gd name="T30" fmla="*/ 257 w 272"/>
              <a:gd name="T31" fmla="*/ 210 h 298"/>
              <a:gd name="T32" fmla="*/ 175 w 272"/>
              <a:gd name="T33" fmla="*/ 201 h 298"/>
              <a:gd name="T34" fmla="*/ 172 w 272"/>
              <a:gd name="T35" fmla="*/ 224 h 298"/>
              <a:gd name="T36" fmla="*/ 208 w 272"/>
              <a:gd name="T37" fmla="*/ 232 h 298"/>
              <a:gd name="T38" fmla="*/ 0 w 272"/>
              <a:gd name="T39" fmla="*/ 243 h 298"/>
              <a:gd name="T40" fmla="*/ 2 w 272"/>
              <a:gd name="T41" fmla="*/ 265 h 298"/>
              <a:gd name="T42" fmla="*/ 137 w 272"/>
              <a:gd name="T43" fmla="*/ 279 h 298"/>
              <a:gd name="T44" fmla="*/ 85 w 272"/>
              <a:gd name="T45" fmla="*/ 281 h 298"/>
              <a:gd name="T46" fmla="*/ 87 w 272"/>
              <a:gd name="T47" fmla="*/ 298 h 298"/>
              <a:gd name="T48" fmla="*/ 243 w 272"/>
              <a:gd name="T49" fmla="*/ 293 h 298"/>
              <a:gd name="T50" fmla="*/ 243 w 272"/>
              <a:gd name="T51" fmla="*/ 293 h 298"/>
              <a:gd name="T52" fmla="*/ 106 w 272"/>
              <a:gd name="T53" fmla="*/ 213 h 298"/>
              <a:gd name="T54" fmla="*/ 137 w 272"/>
              <a:gd name="T55" fmla="*/ 191 h 298"/>
              <a:gd name="T56" fmla="*/ 87 w 272"/>
              <a:gd name="T57" fmla="*/ 163 h 298"/>
              <a:gd name="T58" fmla="*/ 85 w 272"/>
              <a:gd name="T59" fmla="*/ 198 h 298"/>
              <a:gd name="T60" fmla="*/ 106 w 272"/>
              <a:gd name="T61" fmla="*/ 213 h 298"/>
              <a:gd name="T62" fmla="*/ 106 w 272"/>
              <a:gd name="T63" fmla="*/ 213 h 298"/>
              <a:gd name="T64" fmla="*/ 217 w 272"/>
              <a:gd name="T65" fmla="*/ 47 h 298"/>
              <a:gd name="T66" fmla="*/ 142 w 272"/>
              <a:gd name="T67" fmla="*/ 172 h 298"/>
              <a:gd name="T68" fmla="*/ 151 w 272"/>
              <a:gd name="T69" fmla="*/ 177 h 298"/>
              <a:gd name="T70" fmla="*/ 224 w 272"/>
              <a:gd name="T71" fmla="*/ 52 h 298"/>
              <a:gd name="T72" fmla="*/ 217 w 272"/>
              <a:gd name="T73" fmla="*/ 47 h 298"/>
              <a:gd name="T74" fmla="*/ 217 w 272"/>
              <a:gd name="T75" fmla="*/ 47 h 298"/>
              <a:gd name="T76" fmla="*/ 170 w 272"/>
              <a:gd name="T77" fmla="*/ 19 h 298"/>
              <a:gd name="T78" fmla="*/ 97 w 272"/>
              <a:gd name="T79" fmla="*/ 144 h 298"/>
              <a:gd name="T80" fmla="*/ 111 w 272"/>
              <a:gd name="T81" fmla="*/ 153 h 298"/>
              <a:gd name="T82" fmla="*/ 186 w 272"/>
              <a:gd name="T83" fmla="*/ 28 h 298"/>
              <a:gd name="T84" fmla="*/ 170 w 272"/>
              <a:gd name="T8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98">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rgbClr val="E93F30"/>
              </a:solidFill>
            </a:endParaRPr>
          </a:p>
        </p:txBody>
      </p:sp>
      <p:sp>
        <p:nvSpPr>
          <p:cNvPr id="15" name="Freeform 168">
            <a:extLst>
              <a:ext uri="{FF2B5EF4-FFF2-40B4-BE49-F238E27FC236}">
                <a16:creationId xmlns:a16="http://schemas.microsoft.com/office/drawing/2014/main" id="{8110A630-6198-9848-B2EA-5E3A5960E9EA}"/>
              </a:ext>
            </a:extLst>
          </p:cNvPr>
          <p:cNvSpPr>
            <a:spLocks noEditPoints="1"/>
          </p:cNvSpPr>
          <p:nvPr/>
        </p:nvSpPr>
        <p:spPr bwMode="auto">
          <a:xfrm>
            <a:off x="5487580" y="1744036"/>
            <a:ext cx="552451" cy="615951"/>
          </a:xfrm>
          <a:custGeom>
            <a:avLst/>
            <a:gdLst>
              <a:gd name="T0" fmla="*/ 55 w 110"/>
              <a:gd name="T1" fmla="*/ 41 h 123"/>
              <a:gd name="T2" fmla="*/ 75 w 110"/>
              <a:gd name="T3" fmla="*/ 31 h 123"/>
              <a:gd name="T4" fmla="*/ 99 w 110"/>
              <a:gd name="T5" fmla="*/ 86 h 123"/>
              <a:gd name="T6" fmla="*/ 97 w 110"/>
              <a:gd name="T7" fmla="*/ 88 h 123"/>
              <a:gd name="T8" fmla="*/ 101 w 110"/>
              <a:gd name="T9" fmla="*/ 96 h 123"/>
              <a:gd name="T10" fmla="*/ 94 w 110"/>
              <a:gd name="T11" fmla="*/ 99 h 123"/>
              <a:gd name="T12" fmla="*/ 90 w 110"/>
              <a:gd name="T13" fmla="*/ 91 h 123"/>
              <a:gd name="T14" fmla="*/ 87 w 110"/>
              <a:gd name="T15" fmla="*/ 93 h 123"/>
              <a:gd name="T16" fmla="*/ 55 w 110"/>
              <a:gd name="T17" fmla="*/ 41 h 123"/>
              <a:gd name="T18" fmla="*/ 0 w 110"/>
              <a:gd name="T19" fmla="*/ 108 h 123"/>
              <a:gd name="T20" fmla="*/ 3 w 110"/>
              <a:gd name="T21" fmla="*/ 115 h 123"/>
              <a:gd name="T22" fmla="*/ 31 w 110"/>
              <a:gd name="T23" fmla="*/ 105 h 123"/>
              <a:gd name="T24" fmla="*/ 30 w 110"/>
              <a:gd name="T25" fmla="*/ 121 h 123"/>
              <a:gd name="T26" fmla="*/ 110 w 110"/>
              <a:gd name="T27" fmla="*/ 105 h 123"/>
              <a:gd name="T28" fmla="*/ 108 w 110"/>
              <a:gd name="T29" fmla="*/ 98 h 123"/>
              <a:gd name="T30" fmla="*/ 36 w 110"/>
              <a:gd name="T31" fmla="*/ 113 h 123"/>
              <a:gd name="T32" fmla="*/ 55 w 110"/>
              <a:gd name="T33" fmla="*/ 96 h 123"/>
              <a:gd name="T34" fmla="*/ 52 w 110"/>
              <a:gd name="T35" fmla="*/ 89 h 123"/>
              <a:gd name="T36" fmla="*/ 0 w 110"/>
              <a:gd name="T37" fmla="*/ 108 h 123"/>
              <a:gd name="T38" fmla="*/ 60 w 110"/>
              <a:gd name="T39" fmla="*/ 9 h 123"/>
              <a:gd name="T40" fmla="*/ 53 w 110"/>
              <a:gd name="T41" fmla="*/ 36 h 123"/>
              <a:gd name="T42" fmla="*/ 72 w 110"/>
              <a:gd name="T43" fmla="*/ 26 h 123"/>
              <a:gd name="T44" fmla="*/ 66 w 110"/>
              <a:gd name="T45" fmla="*/ 15 h 123"/>
              <a:gd name="T46" fmla="*/ 71 w 110"/>
              <a:gd name="T47" fmla="*/ 12 h 123"/>
              <a:gd name="T48" fmla="*/ 86 w 110"/>
              <a:gd name="T49" fmla="*/ 51 h 123"/>
              <a:gd name="T50" fmla="*/ 93 w 110"/>
              <a:gd name="T51" fmla="*/ 48 h 123"/>
              <a:gd name="T52" fmla="*/ 77 w 110"/>
              <a:gd name="T53" fmla="*/ 5 h 123"/>
              <a:gd name="T54" fmla="*/ 75 w 110"/>
              <a:gd name="T55" fmla="*/ 2 h 123"/>
              <a:gd name="T56" fmla="*/ 72 w 110"/>
              <a:gd name="T57" fmla="*/ 3 h 123"/>
              <a:gd name="T58" fmla="*/ 60 w 110"/>
              <a:gd name="T59" fmla="*/ 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23">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rgbClr val="E93F30"/>
              </a:solidFill>
            </a:endParaRPr>
          </a:p>
        </p:txBody>
      </p:sp>
      <p:sp>
        <p:nvSpPr>
          <p:cNvPr id="16" name="TextBox 33">
            <a:extLst>
              <a:ext uri="{FF2B5EF4-FFF2-40B4-BE49-F238E27FC236}">
                <a16:creationId xmlns:a16="http://schemas.microsoft.com/office/drawing/2014/main" id="{2050BE68-5824-B94C-9095-86AB8BDE5CE9}"/>
              </a:ext>
            </a:extLst>
          </p:cNvPr>
          <p:cNvSpPr txBox="1"/>
          <p:nvPr/>
        </p:nvSpPr>
        <p:spPr>
          <a:xfrm>
            <a:off x="6617724" y="2035055"/>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tx1">
                    <a:lumMod val="75000"/>
                    <a:lumOff val="2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tx1">
                  <a:lumMod val="75000"/>
                  <a:lumOff val="25000"/>
                </a:schemeClr>
              </a:solidFill>
              <a:latin typeface="Source Han Sans CN" panose="020B0500000000000000" pitchFamily="34" charset="-128"/>
              <a:ea typeface="Source Han Sans CN" panose="020B0500000000000000" pitchFamily="34" charset="-128"/>
            </a:endParaRPr>
          </a:p>
        </p:txBody>
      </p:sp>
      <p:sp>
        <p:nvSpPr>
          <p:cNvPr id="17" name="文本框 9">
            <a:extLst>
              <a:ext uri="{FF2B5EF4-FFF2-40B4-BE49-F238E27FC236}">
                <a16:creationId xmlns:a16="http://schemas.microsoft.com/office/drawing/2014/main" id="{41CE00F3-748A-D14F-8CA3-76B037169413}"/>
              </a:ext>
            </a:extLst>
          </p:cNvPr>
          <p:cNvSpPr txBox="1"/>
          <p:nvPr/>
        </p:nvSpPr>
        <p:spPr>
          <a:xfrm>
            <a:off x="6629173" y="1612303"/>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Source Han Sans CN" panose="020B0500000000000000" pitchFamily="34" charset="-128"/>
                <a:ea typeface="Source Han Sans CN" panose="020B0500000000000000" pitchFamily="34" charset="-128"/>
              </a:rPr>
              <a:t>输入标题文本</a:t>
            </a:r>
          </a:p>
        </p:txBody>
      </p:sp>
      <p:sp>
        <p:nvSpPr>
          <p:cNvPr id="18" name="TextBox 33">
            <a:extLst>
              <a:ext uri="{FF2B5EF4-FFF2-40B4-BE49-F238E27FC236}">
                <a16:creationId xmlns:a16="http://schemas.microsoft.com/office/drawing/2014/main" id="{3A6353C5-FC00-804F-93A1-0234F6955302}"/>
              </a:ext>
            </a:extLst>
          </p:cNvPr>
          <p:cNvSpPr txBox="1"/>
          <p:nvPr/>
        </p:nvSpPr>
        <p:spPr>
          <a:xfrm>
            <a:off x="6629173" y="3776418"/>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tx1">
                    <a:lumMod val="75000"/>
                    <a:lumOff val="2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tx1">
                  <a:lumMod val="75000"/>
                  <a:lumOff val="25000"/>
                </a:schemeClr>
              </a:solidFill>
              <a:latin typeface="Source Han Sans CN" panose="020B0500000000000000" pitchFamily="34" charset="-128"/>
              <a:ea typeface="Source Han Sans CN" panose="020B0500000000000000" pitchFamily="34" charset="-128"/>
            </a:endParaRPr>
          </a:p>
        </p:txBody>
      </p:sp>
      <p:sp>
        <p:nvSpPr>
          <p:cNvPr id="19" name="文本框 9">
            <a:extLst>
              <a:ext uri="{FF2B5EF4-FFF2-40B4-BE49-F238E27FC236}">
                <a16:creationId xmlns:a16="http://schemas.microsoft.com/office/drawing/2014/main" id="{A084FEFD-0A51-B84A-8F8F-D9F931F82836}"/>
              </a:ext>
            </a:extLst>
          </p:cNvPr>
          <p:cNvSpPr txBox="1"/>
          <p:nvPr/>
        </p:nvSpPr>
        <p:spPr>
          <a:xfrm>
            <a:off x="6640622" y="3353666"/>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Source Han Sans CN" panose="020B0500000000000000" pitchFamily="34" charset="-128"/>
                <a:ea typeface="Source Han Sans CN" panose="020B0500000000000000" pitchFamily="34" charset="-128"/>
              </a:rPr>
              <a:t>输入标题文本</a:t>
            </a:r>
          </a:p>
        </p:txBody>
      </p:sp>
      <p:sp>
        <p:nvSpPr>
          <p:cNvPr id="20" name="TextBox 33">
            <a:extLst>
              <a:ext uri="{FF2B5EF4-FFF2-40B4-BE49-F238E27FC236}">
                <a16:creationId xmlns:a16="http://schemas.microsoft.com/office/drawing/2014/main" id="{C52EDC58-44AC-B14C-99EA-0999655EFC7D}"/>
              </a:ext>
            </a:extLst>
          </p:cNvPr>
          <p:cNvSpPr txBox="1"/>
          <p:nvPr/>
        </p:nvSpPr>
        <p:spPr>
          <a:xfrm>
            <a:off x="6640622" y="5474729"/>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tx1">
                    <a:lumMod val="75000"/>
                    <a:lumOff val="2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tx1">
                  <a:lumMod val="75000"/>
                  <a:lumOff val="25000"/>
                </a:schemeClr>
              </a:solidFill>
              <a:latin typeface="Source Han Sans CN" panose="020B0500000000000000" pitchFamily="34" charset="-128"/>
              <a:ea typeface="Source Han Sans CN" panose="020B0500000000000000" pitchFamily="34" charset="-128"/>
            </a:endParaRPr>
          </a:p>
        </p:txBody>
      </p:sp>
      <p:sp>
        <p:nvSpPr>
          <p:cNvPr id="21" name="文本框 9">
            <a:extLst>
              <a:ext uri="{FF2B5EF4-FFF2-40B4-BE49-F238E27FC236}">
                <a16:creationId xmlns:a16="http://schemas.microsoft.com/office/drawing/2014/main" id="{717E2718-4315-714A-A39A-9BA0E842000E}"/>
              </a:ext>
            </a:extLst>
          </p:cNvPr>
          <p:cNvSpPr txBox="1"/>
          <p:nvPr/>
        </p:nvSpPr>
        <p:spPr>
          <a:xfrm>
            <a:off x="6652071" y="5051977"/>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Source Han Sans CN" panose="020B0500000000000000" pitchFamily="34" charset="-128"/>
                <a:ea typeface="Source Han Sans CN" panose="020B0500000000000000" pitchFamily="34" charset="-128"/>
              </a:rPr>
              <a:t>输入标题文本</a:t>
            </a:r>
          </a:p>
        </p:txBody>
      </p:sp>
      <p:sp>
        <p:nvSpPr>
          <p:cNvPr id="22" name="文本框 9">
            <a:extLst>
              <a:ext uri="{FF2B5EF4-FFF2-40B4-BE49-F238E27FC236}">
                <a16:creationId xmlns:a16="http://schemas.microsoft.com/office/drawing/2014/main" id="{C2CFAA59-6EBF-F04E-8FA3-7C3D24F1F899}"/>
              </a:ext>
            </a:extLst>
          </p:cNvPr>
          <p:cNvSpPr txBox="1"/>
          <p:nvPr/>
        </p:nvSpPr>
        <p:spPr>
          <a:xfrm>
            <a:off x="1358641" y="3575881"/>
            <a:ext cx="2356789"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800" b="1" dirty="0">
                <a:solidFill>
                  <a:schemeClr val="tx1">
                    <a:lumMod val="75000"/>
                    <a:lumOff val="25000"/>
                  </a:schemeClr>
                </a:solidFill>
                <a:latin typeface="Source Han Sans CN" panose="020B0500000000000000" pitchFamily="34" charset="-128"/>
                <a:ea typeface="Source Han Sans CN" panose="020B0500000000000000" pitchFamily="34" charset="-128"/>
              </a:rPr>
              <a:t>输入标题文本</a:t>
            </a:r>
          </a:p>
        </p:txBody>
      </p:sp>
      <p:sp>
        <p:nvSpPr>
          <p:cNvPr id="23" name="矩形 47">
            <a:extLst>
              <a:ext uri="{FF2B5EF4-FFF2-40B4-BE49-F238E27FC236}">
                <a16:creationId xmlns:a16="http://schemas.microsoft.com/office/drawing/2014/main" id="{39E3EB46-B0C7-B84D-BD7E-F5AE26B69F80}"/>
              </a:ext>
            </a:extLst>
          </p:cNvPr>
          <p:cNvSpPr>
            <a:spLocks noChangeArrowheads="1"/>
          </p:cNvSpPr>
          <p:nvPr/>
        </p:nvSpPr>
        <p:spPr bwMode="auto">
          <a:xfrm>
            <a:off x="1258085" y="4061365"/>
            <a:ext cx="2661421" cy="31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a:t>
            </a:r>
            <a:endParaRPr lang="en-US" altLang="zh-CN" sz="1400" dirty="0">
              <a:solidFill>
                <a:schemeClr val="tx1">
                  <a:lumMod val="75000"/>
                  <a:lumOff val="25000"/>
                </a:schemeClr>
              </a:solidFill>
              <a:latin typeface="Source Han Sans CN" panose="020B0500000000000000" pitchFamily="34" charset="-128"/>
              <a:ea typeface="Source Han Sans CN" panose="020B0500000000000000" pitchFamily="34" charset="-128"/>
              <a:sym typeface="微软雅黑" pitchFamily="34" charset="-122"/>
            </a:endParaRPr>
          </a:p>
        </p:txBody>
      </p:sp>
      <p:pic>
        <p:nvPicPr>
          <p:cNvPr id="7" name="图片 6">
            <a:extLst>
              <a:ext uri="{FF2B5EF4-FFF2-40B4-BE49-F238E27FC236}">
                <a16:creationId xmlns:a16="http://schemas.microsoft.com/office/drawing/2014/main" id="{CD1DC57E-28EB-4372-91D2-15B6099BEF79}"/>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29156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linds(horizontal)">
                                      <p:cBhvr>
                                        <p:cTn id="49" dur="500"/>
                                        <p:tgtEl>
                                          <p:spTgt spid="2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运营方案</a:t>
            </a:r>
          </a:p>
        </p:txBody>
      </p:sp>
      <p:sp>
        <p:nvSpPr>
          <p:cNvPr id="3" name="Freeform 2">
            <a:extLst>
              <a:ext uri="{FF2B5EF4-FFF2-40B4-BE49-F238E27FC236}">
                <a16:creationId xmlns:a16="http://schemas.microsoft.com/office/drawing/2014/main" id="{675076D6-62CD-AA4A-97CA-C3AEFF1D8319}"/>
              </a:ext>
            </a:extLst>
          </p:cNvPr>
          <p:cNvSpPr>
            <a:spLocks noChangeArrowheads="1"/>
          </p:cNvSpPr>
          <p:nvPr/>
        </p:nvSpPr>
        <p:spPr bwMode="auto">
          <a:xfrm>
            <a:off x="2557421" y="1446213"/>
            <a:ext cx="6129886" cy="5168900"/>
          </a:xfrm>
          <a:custGeom>
            <a:avLst/>
            <a:gdLst>
              <a:gd name="T0" fmla="*/ 0 w 3668"/>
              <a:gd name="T1" fmla="*/ 2147483647 h 3785"/>
              <a:gd name="T2" fmla="*/ 361524104 w 3668"/>
              <a:gd name="T3" fmla="*/ 2147483647 h 3785"/>
              <a:gd name="T4" fmla="*/ 735908169 w 3668"/>
              <a:gd name="T5" fmla="*/ 2147483647 h 3785"/>
              <a:gd name="T6" fmla="*/ 1140300002 w 3668"/>
              <a:gd name="T7" fmla="*/ 2121163345 h 3785"/>
              <a:gd name="T8" fmla="*/ 1646146616 w 3668"/>
              <a:gd name="T9" fmla="*/ 1908378373 h 3785"/>
              <a:gd name="T10" fmla="*/ 2147483647 w 3668"/>
              <a:gd name="T11" fmla="*/ 1648839571 h 3785"/>
              <a:gd name="T12" fmla="*/ 2147483647 w 3668"/>
              <a:gd name="T13" fmla="*/ 1455138851 h 3785"/>
              <a:gd name="T14" fmla="*/ 2147483647 w 3668"/>
              <a:gd name="T15" fmla="*/ 1330140269 h 3785"/>
              <a:gd name="T16" fmla="*/ 2147483647 w 3668"/>
              <a:gd name="T17" fmla="*/ 1127852271 h 3785"/>
              <a:gd name="T18" fmla="*/ 2147483647 w 3668"/>
              <a:gd name="T19" fmla="*/ 935105911 h 3785"/>
              <a:gd name="T20" fmla="*/ 2147483647 w 3668"/>
              <a:gd name="T21" fmla="*/ 732816936 h 3785"/>
              <a:gd name="T22" fmla="*/ 2147483647 w 3668"/>
              <a:gd name="T23" fmla="*/ 578239081 h 3785"/>
              <a:gd name="T24" fmla="*/ 2147483647 w 3668"/>
              <a:gd name="T25" fmla="*/ 336829195 h 3785"/>
              <a:gd name="T26" fmla="*/ 2147483647 w 3668"/>
              <a:gd name="T27" fmla="*/ 240455527 h 3785"/>
              <a:gd name="T28" fmla="*/ 2147483647 w 3668"/>
              <a:gd name="T29" fmla="*/ 0 h 3785"/>
              <a:gd name="T30" fmla="*/ 2147483647 w 3668"/>
              <a:gd name="T31" fmla="*/ 655528497 h 3785"/>
              <a:gd name="T32" fmla="*/ 2147483647 w 3668"/>
              <a:gd name="T33" fmla="*/ 500949665 h 3785"/>
              <a:gd name="T34" fmla="*/ 2147483647 w 3668"/>
              <a:gd name="T35" fmla="*/ 790068717 h 3785"/>
              <a:gd name="T36" fmla="*/ 2147483647 w 3668"/>
              <a:gd name="T37" fmla="*/ 1146935547 h 3785"/>
              <a:gd name="T38" fmla="*/ 2147483647 w 3668"/>
              <a:gd name="T39" fmla="*/ 1445597213 h 3785"/>
              <a:gd name="T40" fmla="*/ 2147483647 w 3668"/>
              <a:gd name="T41" fmla="*/ 1658381209 h 3785"/>
              <a:gd name="T42" fmla="*/ 2147483647 w 3668"/>
              <a:gd name="T43" fmla="*/ 1879753459 h 3785"/>
              <a:gd name="T44" fmla="*/ 2147483647 w 3668"/>
              <a:gd name="T45" fmla="*/ 2082041458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62873" tIns="31437" rIns="62873" bIns="31437" anchor="ctr"/>
          <a:lstStyle/>
          <a:p>
            <a:endParaRPr lang="zh-CN" altLang="en-US">
              <a:latin typeface="+mn-ea"/>
            </a:endParaRPr>
          </a:p>
        </p:txBody>
      </p:sp>
      <p:sp>
        <p:nvSpPr>
          <p:cNvPr id="4" name="圆角矩形 3">
            <a:extLst>
              <a:ext uri="{FF2B5EF4-FFF2-40B4-BE49-F238E27FC236}">
                <a16:creationId xmlns:a16="http://schemas.microsoft.com/office/drawing/2014/main" id="{DF465190-0C69-B84F-A8B5-E061A6835C9A}"/>
              </a:ext>
            </a:extLst>
          </p:cNvPr>
          <p:cNvSpPr/>
          <p:nvPr/>
        </p:nvSpPr>
        <p:spPr>
          <a:xfrm>
            <a:off x="4162021" y="4726434"/>
            <a:ext cx="2223804" cy="410582"/>
          </a:xfrm>
          <a:prstGeom prst="round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eaLnBrk="1" fontAlgn="auto" hangingPunct="1">
              <a:defRPr/>
            </a:pPr>
            <a:r>
              <a:rPr lang="en-US" altLang="zh-CN" sz="1400" noProof="1">
                <a:latin typeface="+mn-ea"/>
              </a:rPr>
              <a:t>20XX</a:t>
            </a:r>
            <a:r>
              <a:rPr lang="zh-CN" altLang="en-US" sz="1400" noProof="1">
                <a:latin typeface="+mn-ea"/>
              </a:rPr>
              <a:t>年</a:t>
            </a:r>
            <a:r>
              <a:rPr lang="en-US" altLang="zh-CN" sz="1400" noProof="1">
                <a:latin typeface="+mn-ea"/>
              </a:rPr>
              <a:t>X</a:t>
            </a:r>
            <a:r>
              <a:rPr lang="zh-CN" altLang="en-US" sz="1400" noProof="1">
                <a:latin typeface="+mn-ea"/>
              </a:rPr>
              <a:t>月</a:t>
            </a:r>
          </a:p>
        </p:txBody>
      </p:sp>
      <p:sp>
        <p:nvSpPr>
          <p:cNvPr id="5" name="圆角矩形 4">
            <a:extLst>
              <a:ext uri="{FF2B5EF4-FFF2-40B4-BE49-F238E27FC236}">
                <a16:creationId xmlns:a16="http://schemas.microsoft.com/office/drawing/2014/main" id="{48F67241-20AF-D249-AE30-EBA5DCEA3092}"/>
              </a:ext>
            </a:extLst>
          </p:cNvPr>
          <p:cNvSpPr/>
          <p:nvPr/>
        </p:nvSpPr>
        <p:spPr>
          <a:xfrm>
            <a:off x="5094154" y="3838688"/>
            <a:ext cx="2226024" cy="410582"/>
          </a:xfrm>
          <a:prstGeom prst="roundRect">
            <a:avLst/>
          </a:prstGeom>
          <a:gradFill>
            <a:gsLst>
              <a:gs pos="0">
                <a:srgbClr val="E23138"/>
              </a:gs>
              <a:gs pos="100000">
                <a:srgbClr val="B4171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eaLnBrk="1" fontAlgn="auto" hangingPunct="1">
              <a:defRPr/>
            </a:pPr>
            <a:r>
              <a:rPr lang="en-US" altLang="zh-CN" sz="1400" noProof="1">
                <a:latin typeface="+mn-ea"/>
              </a:rPr>
              <a:t>20XX</a:t>
            </a:r>
            <a:r>
              <a:rPr lang="zh-CN" altLang="en-US" sz="1400" noProof="1">
                <a:latin typeface="+mn-ea"/>
              </a:rPr>
              <a:t>年</a:t>
            </a:r>
            <a:r>
              <a:rPr lang="en-US" altLang="zh-CN" sz="1400" noProof="1">
                <a:latin typeface="+mn-ea"/>
              </a:rPr>
              <a:t>X</a:t>
            </a:r>
            <a:r>
              <a:rPr lang="zh-CN" altLang="en-US" sz="1400" noProof="1">
                <a:latin typeface="+mn-ea"/>
              </a:rPr>
              <a:t>月</a:t>
            </a:r>
          </a:p>
        </p:txBody>
      </p:sp>
      <p:sp>
        <p:nvSpPr>
          <p:cNvPr id="6" name="圆角矩形 5">
            <a:extLst>
              <a:ext uri="{FF2B5EF4-FFF2-40B4-BE49-F238E27FC236}">
                <a16:creationId xmlns:a16="http://schemas.microsoft.com/office/drawing/2014/main" id="{1BB2669A-0024-B045-B9A9-8E0BFAAAC17B}"/>
              </a:ext>
            </a:extLst>
          </p:cNvPr>
          <p:cNvSpPr/>
          <p:nvPr/>
        </p:nvSpPr>
        <p:spPr>
          <a:xfrm>
            <a:off x="5788816" y="2982013"/>
            <a:ext cx="2226022" cy="412802"/>
          </a:xfrm>
          <a:prstGeom prst="round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eaLnBrk="1" fontAlgn="auto" hangingPunct="1">
              <a:defRPr/>
            </a:pPr>
            <a:r>
              <a:rPr lang="en-US" altLang="zh-CN" sz="1400" noProof="1">
                <a:latin typeface="+mn-ea"/>
              </a:rPr>
              <a:t>20XX</a:t>
            </a:r>
            <a:r>
              <a:rPr lang="zh-CN" altLang="en-US" sz="1400" noProof="1">
                <a:latin typeface="+mn-ea"/>
              </a:rPr>
              <a:t>年</a:t>
            </a:r>
            <a:r>
              <a:rPr lang="en-US" altLang="zh-CN" sz="1400" noProof="1">
                <a:latin typeface="+mn-ea"/>
              </a:rPr>
              <a:t>X</a:t>
            </a:r>
            <a:r>
              <a:rPr lang="zh-CN" altLang="en-US" sz="1400" noProof="1">
                <a:latin typeface="+mn-ea"/>
              </a:rPr>
              <a:t>月</a:t>
            </a:r>
          </a:p>
        </p:txBody>
      </p:sp>
      <p:sp>
        <p:nvSpPr>
          <p:cNvPr id="7" name="圆角矩形 6">
            <a:extLst>
              <a:ext uri="{FF2B5EF4-FFF2-40B4-BE49-F238E27FC236}">
                <a16:creationId xmlns:a16="http://schemas.microsoft.com/office/drawing/2014/main" id="{F8DD10BA-C884-AD4D-8A20-6673305E5C8C}"/>
              </a:ext>
            </a:extLst>
          </p:cNvPr>
          <p:cNvSpPr/>
          <p:nvPr/>
        </p:nvSpPr>
        <p:spPr>
          <a:xfrm>
            <a:off x="6570032" y="2174165"/>
            <a:ext cx="2223804" cy="410582"/>
          </a:xfrm>
          <a:prstGeom prst="roundRect">
            <a:avLst/>
          </a:prstGeom>
          <a:gradFill>
            <a:gsLst>
              <a:gs pos="0">
                <a:srgbClr val="E23138"/>
              </a:gs>
              <a:gs pos="100000">
                <a:srgbClr val="B4171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eaLnBrk="1" fontAlgn="auto" hangingPunct="1">
              <a:defRPr/>
            </a:pPr>
            <a:r>
              <a:rPr lang="en-US" altLang="zh-CN" sz="1400" noProof="1">
                <a:latin typeface="+mn-ea"/>
              </a:rPr>
              <a:t>20XX</a:t>
            </a:r>
            <a:r>
              <a:rPr lang="zh-CN" altLang="en-US" sz="1400" noProof="1">
                <a:latin typeface="+mn-ea"/>
              </a:rPr>
              <a:t>年</a:t>
            </a:r>
            <a:r>
              <a:rPr lang="en-US" altLang="zh-CN" sz="1400" noProof="1">
                <a:latin typeface="+mn-ea"/>
              </a:rPr>
              <a:t>X</a:t>
            </a:r>
            <a:r>
              <a:rPr lang="zh-CN" altLang="en-US" sz="1400" noProof="1">
                <a:latin typeface="+mn-ea"/>
              </a:rPr>
              <a:t>月</a:t>
            </a:r>
          </a:p>
        </p:txBody>
      </p:sp>
      <p:sp>
        <p:nvSpPr>
          <p:cNvPr id="8" name="圆角矩形 7">
            <a:extLst>
              <a:ext uri="{FF2B5EF4-FFF2-40B4-BE49-F238E27FC236}">
                <a16:creationId xmlns:a16="http://schemas.microsoft.com/office/drawing/2014/main" id="{DAB39B5F-FE31-8B4B-9820-5F75B6009622}"/>
              </a:ext>
            </a:extLst>
          </p:cNvPr>
          <p:cNvSpPr/>
          <p:nvPr/>
        </p:nvSpPr>
        <p:spPr>
          <a:xfrm>
            <a:off x="3278714" y="5538722"/>
            <a:ext cx="2223804" cy="412802"/>
          </a:xfrm>
          <a:prstGeom prst="roundRect">
            <a:avLst/>
          </a:prstGeom>
          <a:gradFill>
            <a:gsLst>
              <a:gs pos="0">
                <a:srgbClr val="E23138"/>
              </a:gs>
              <a:gs pos="100000">
                <a:srgbClr val="B4171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eaLnBrk="1" fontAlgn="auto" hangingPunct="1">
              <a:defRPr/>
            </a:pPr>
            <a:r>
              <a:rPr lang="en-US" altLang="zh-CN" sz="1400" noProof="1">
                <a:latin typeface="+mn-ea"/>
              </a:rPr>
              <a:t>20XX</a:t>
            </a:r>
            <a:r>
              <a:rPr lang="zh-CN" altLang="en-US" sz="1400" noProof="1">
                <a:latin typeface="+mn-ea"/>
              </a:rPr>
              <a:t>年</a:t>
            </a:r>
            <a:r>
              <a:rPr lang="en-US" altLang="zh-CN" sz="1400" noProof="1">
                <a:latin typeface="+mn-ea"/>
              </a:rPr>
              <a:t>X</a:t>
            </a:r>
            <a:r>
              <a:rPr lang="zh-CN" altLang="en-US" sz="1400" noProof="1">
                <a:latin typeface="+mn-ea"/>
              </a:rPr>
              <a:t>月</a:t>
            </a:r>
          </a:p>
        </p:txBody>
      </p:sp>
      <p:sp>
        <p:nvSpPr>
          <p:cNvPr id="9" name="矩形 8">
            <a:extLst>
              <a:ext uri="{FF2B5EF4-FFF2-40B4-BE49-F238E27FC236}">
                <a16:creationId xmlns:a16="http://schemas.microsoft.com/office/drawing/2014/main" id="{B7475784-C5AA-A44C-BD46-CC4EF7C9C2BA}"/>
              </a:ext>
            </a:extLst>
          </p:cNvPr>
          <p:cNvSpPr>
            <a:spLocks noChangeArrowheads="1"/>
          </p:cNvSpPr>
          <p:nvPr/>
        </p:nvSpPr>
        <p:spPr bwMode="auto">
          <a:xfrm>
            <a:off x="6584320" y="5526377"/>
            <a:ext cx="2206049" cy="654868"/>
          </a:xfrm>
          <a:prstGeom prst="rect">
            <a:avLst/>
          </a:prstGeom>
          <a:noFill/>
          <a:ln w="3175">
            <a:solidFill>
              <a:schemeClr val="bg1">
                <a:lumMod val="75000"/>
              </a:schemeClr>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eaLnBrk="1" hangingPunct="1">
              <a:lnSpc>
                <a:spcPct val="150000"/>
              </a:lnSpc>
            </a:pPr>
            <a:r>
              <a:rPr lang="zh-CN" altLang="en-US" sz="1400">
                <a:solidFill>
                  <a:srgbClr val="404040"/>
                </a:solidFill>
                <a:latin typeface="+mn-ea"/>
              </a:rPr>
              <a:t>单击此处添加文本</a:t>
            </a:r>
            <a:endParaRPr lang="en-US" altLang="zh-CN" sz="1400">
              <a:solidFill>
                <a:srgbClr val="404040"/>
              </a:solidFill>
              <a:latin typeface="+mn-ea"/>
            </a:endParaRPr>
          </a:p>
          <a:p>
            <a:pPr algn="ctr" eaLnBrk="1" hangingPunct="1">
              <a:lnSpc>
                <a:spcPct val="150000"/>
              </a:lnSpc>
            </a:pPr>
            <a:r>
              <a:rPr lang="zh-CN" altLang="en-US" sz="1400">
                <a:solidFill>
                  <a:srgbClr val="404040"/>
                </a:solidFill>
                <a:latin typeface="+mn-ea"/>
              </a:rPr>
              <a:t>单击此处添加文本</a:t>
            </a:r>
          </a:p>
        </p:txBody>
      </p:sp>
      <p:sp>
        <p:nvSpPr>
          <p:cNvPr id="10" name="矩形 9">
            <a:extLst>
              <a:ext uri="{FF2B5EF4-FFF2-40B4-BE49-F238E27FC236}">
                <a16:creationId xmlns:a16="http://schemas.microsoft.com/office/drawing/2014/main" id="{ADF9254A-0CA2-D444-8EDB-3BF93DBF8229}"/>
              </a:ext>
            </a:extLst>
          </p:cNvPr>
          <p:cNvSpPr>
            <a:spLocks noChangeArrowheads="1"/>
          </p:cNvSpPr>
          <p:nvPr/>
        </p:nvSpPr>
        <p:spPr bwMode="auto">
          <a:xfrm>
            <a:off x="7172451" y="4654166"/>
            <a:ext cx="2206049" cy="654868"/>
          </a:xfrm>
          <a:prstGeom prst="rect">
            <a:avLst/>
          </a:prstGeom>
          <a:noFill/>
          <a:ln w="3175">
            <a:solidFill>
              <a:schemeClr val="bg1">
                <a:lumMod val="75000"/>
              </a:schemeClr>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eaLnBrk="1" hangingPunct="1">
              <a:lnSpc>
                <a:spcPct val="150000"/>
              </a:lnSpc>
            </a:pPr>
            <a:r>
              <a:rPr lang="zh-CN" altLang="en-US" sz="1400">
                <a:solidFill>
                  <a:srgbClr val="404040"/>
                </a:solidFill>
                <a:latin typeface="+mn-ea"/>
              </a:rPr>
              <a:t>单击此处添加文本</a:t>
            </a:r>
            <a:endParaRPr lang="en-US" altLang="zh-CN" sz="1400">
              <a:solidFill>
                <a:srgbClr val="404040"/>
              </a:solidFill>
              <a:latin typeface="+mn-ea"/>
            </a:endParaRPr>
          </a:p>
          <a:p>
            <a:pPr algn="ctr" eaLnBrk="1" hangingPunct="1">
              <a:lnSpc>
                <a:spcPct val="150000"/>
              </a:lnSpc>
            </a:pPr>
            <a:r>
              <a:rPr lang="zh-CN" altLang="en-US" sz="1400">
                <a:solidFill>
                  <a:srgbClr val="404040"/>
                </a:solidFill>
                <a:latin typeface="+mn-ea"/>
              </a:rPr>
              <a:t>单击此处添加文本</a:t>
            </a:r>
          </a:p>
        </p:txBody>
      </p:sp>
      <p:sp>
        <p:nvSpPr>
          <p:cNvPr id="11" name="矩形 10">
            <a:extLst>
              <a:ext uri="{FF2B5EF4-FFF2-40B4-BE49-F238E27FC236}">
                <a16:creationId xmlns:a16="http://schemas.microsoft.com/office/drawing/2014/main" id="{0EF539B4-B171-0049-A498-464ADC93679A}"/>
              </a:ext>
            </a:extLst>
          </p:cNvPr>
          <p:cNvSpPr>
            <a:spLocks noChangeArrowheads="1"/>
          </p:cNvSpPr>
          <p:nvPr/>
        </p:nvSpPr>
        <p:spPr bwMode="auto">
          <a:xfrm>
            <a:off x="7742829" y="3781957"/>
            <a:ext cx="2206049" cy="654868"/>
          </a:xfrm>
          <a:prstGeom prst="rect">
            <a:avLst/>
          </a:prstGeom>
          <a:noFill/>
          <a:ln w="3175">
            <a:solidFill>
              <a:schemeClr val="bg1">
                <a:lumMod val="75000"/>
              </a:schemeClr>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eaLnBrk="1" hangingPunct="1">
              <a:lnSpc>
                <a:spcPct val="150000"/>
              </a:lnSpc>
            </a:pPr>
            <a:r>
              <a:rPr lang="zh-CN" altLang="en-US" sz="1400">
                <a:solidFill>
                  <a:srgbClr val="404040"/>
                </a:solidFill>
                <a:latin typeface="+mn-ea"/>
              </a:rPr>
              <a:t>单击此处添加文本</a:t>
            </a:r>
            <a:endParaRPr lang="en-US" altLang="zh-CN" sz="1400">
              <a:solidFill>
                <a:srgbClr val="404040"/>
              </a:solidFill>
              <a:latin typeface="+mn-ea"/>
            </a:endParaRPr>
          </a:p>
          <a:p>
            <a:pPr algn="ctr" eaLnBrk="1" hangingPunct="1">
              <a:lnSpc>
                <a:spcPct val="150000"/>
              </a:lnSpc>
            </a:pPr>
            <a:r>
              <a:rPr lang="zh-CN" altLang="en-US" sz="1400">
                <a:solidFill>
                  <a:srgbClr val="404040"/>
                </a:solidFill>
                <a:latin typeface="+mn-ea"/>
              </a:rPr>
              <a:t>单击此处添加文本</a:t>
            </a:r>
          </a:p>
        </p:txBody>
      </p:sp>
      <p:sp>
        <p:nvSpPr>
          <p:cNvPr id="12" name="矩形 11">
            <a:extLst>
              <a:ext uri="{FF2B5EF4-FFF2-40B4-BE49-F238E27FC236}">
                <a16:creationId xmlns:a16="http://schemas.microsoft.com/office/drawing/2014/main" id="{80A5C45B-B164-C149-B596-AD2A0761BBE5}"/>
              </a:ext>
            </a:extLst>
          </p:cNvPr>
          <p:cNvSpPr>
            <a:spLocks noChangeArrowheads="1"/>
          </p:cNvSpPr>
          <p:nvPr/>
        </p:nvSpPr>
        <p:spPr bwMode="auto">
          <a:xfrm>
            <a:off x="8275476" y="2909746"/>
            <a:ext cx="2208267" cy="654868"/>
          </a:xfrm>
          <a:prstGeom prst="rect">
            <a:avLst/>
          </a:prstGeom>
          <a:noFill/>
          <a:ln w="3175">
            <a:solidFill>
              <a:schemeClr val="bg1">
                <a:lumMod val="75000"/>
              </a:schemeClr>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eaLnBrk="1" hangingPunct="1">
              <a:lnSpc>
                <a:spcPct val="150000"/>
              </a:lnSpc>
            </a:pPr>
            <a:r>
              <a:rPr lang="zh-CN" altLang="en-US" sz="1400">
                <a:solidFill>
                  <a:srgbClr val="404040"/>
                </a:solidFill>
                <a:latin typeface="+mn-ea"/>
              </a:rPr>
              <a:t>单击此处添加文本</a:t>
            </a:r>
            <a:endParaRPr lang="en-US" altLang="zh-CN" sz="1400">
              <a:solidFill>
                <a:srgbClr val="404040"/>
              </a:solidFill>
              <a:latin typeface="+mn-ea"/>
            </a:endParaRPr>
          </a:p>
          <a:p>
            <a:pPr algn="ctr" eaLnBrk="1" hangingPunct="1">
              <a:lnSpc>
                <a:spcPct val="150000"/>
              </a:lnSpc>
            </a:pPr>
            <a:r>
              <a:rPr lang="zh-CN" altLang="en-US" sz="1400">
                <a:solidFill>
                  <a:srgbClr val="404040"/>
                </a:solidFill>
                <a:latin typeface="+mn-ea"/>
              </a:rPr>
              <a:t>单击此处添加文本</a:t>
            </a:r>
          </a:p>
        </p:txBody>
      </p:sp>
      <p:sp>
        <p:nvSpPr>
          <p:cNvPr id="13" name="矩形 12">
            <a:extLst>
              <a:ext uri="{FF2B5EF4-FFF2-40B4-BE49-F238E27FC236}">
                <a16:creationId xmlns:a16="http://schemas.microsoft.com/office/drawing/2014/main" id="{0BE7F8FA-0A3C-3443-B23E-94026F6D5732}"/>
              </a:ext>
            </a:extLst>
          </p:cNvPr>
          <p:cNvSpPr>
            <a:spLocks noChangeArrowheads="1"/>
          </p:cNvSpPr>
          <p:nvPr/>
        </p:nvSpPr>
        <p:spPr bwMode="auto">
          <a:xfrm>
            <a:off x="9112176" y="2117433"/>
            <a:ext cx="2208269" cy="654868"/>
          </a:xfrm>
          <a:prstGeom prst="rect">
            <a:avLst/>
          </a:prstGeom>
          <a:noFill/>
          <a:ln w="3175">
            <a:solidFill>
              <a:schemeClr val="bg1">
                <a:lumMod val="75000"/>
              </a:schemeClr>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eaLnBrk="1" hangingPunct="1">
              <a:lnSpc>
                <a:spcPct val="150000"/>
              </a:lnSpc>
            </a:pPr>
            <a:r>
              <a:rPr lang="zh-CN" altLang="en-US" sz="1400">
                <a:solidFill>
                  <a:srgbClr val="404040"/>
                </a:solidFill>
                <a:latin typeface="+mn-ea"/>
              </a:rPr>
              <a:t>单击此处添加文本</a:t>
            </a:r>
            <a:endParaRPr lang="en-US" altLang="zh-CN" sz="1400">
              <a:solidFill>
                <a:srgbClr val="404040"/>
              </a:solidFill>
              <a:latin typeface="+mn-ea"/>
            </a:endParaRPr>
          </a:p>
          <a:p>
            <a:pPr algn="ctr" eaLnBrk="1" hangingPunct="1">
              <a:lnSpc>
                <a:spcPct val="150000"/>
              </a:lnSpc>
            </a:pPr>
            <a:r>
              <a:rPr lang="zh-CN" altLang="en-US" sz="1400">
                <a:solidFill>
                  <a:srgbClr val="404040"/>
                </a:solidFill>
                <a:latin typeface="+mn-ea"/>
              </a:rPr>
              <a:t>单击此处添加文本</a:t>
            </a:r>
          </a:p>
        </p:txBody>
      </p:sp>
      <p:sp>
        <p:nvSpPr>
          <p:cNvPr id="14" name="Content Placeholder 2">
            <a:extLst>
              <a:ext uri="{FF2B5EF4-FFF2-40B4-BE49-F238E27FC236}">
                <a16:creationId xmlns:a16="http://schemas.microsoft.com/office/drawing/2014/main" id="{FB5EA8B7-C298-A04C-8AE6-0AA0328951D7}"/>
              </a:ext>
            </a:extLst>
          </p:cNvPr>
          <p:cNvSpPr txBox="1">
            <a:spLocks noChangeArrowheads="1"/>
          </p:cNvSpPr>
          <p:nvPr/>
        </p:nvSpPr>
        <p:spPr bwMode="auto">
          <a:xfrm>
            <a:off x="1730288" y="2740102"/>
            <a:ext cx="3559861" cy="126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1000"/>
              </a:spcBef>
              <a:buFont typeface="Arial" panose="020B0604020202020204" pitchFamily="34" charset="0"/>
              <a:buNone/>
            </a:pPr>
            <a:r>
              <a:rPr lang="zh-CN" altLang="en-US" sz="1400">
                <a:solidFill>
                  <a:schemeClr val="tx1">
                    <a:lumMod val="75000"/>
                    <a:lumOff val="25000"/>
                  </a:schemeClr>
                </a:solidFill>
                <a:latin typeface="+mn-ea"/>
                <a:ea typeface="+mn-ea"/>
              </a:rPr>
              <a:t>您的内容打在这里，或者通过复制您的文本后，在此框中选择粘贴，并选择只保留文字。在此录入上述图表的综合描述说明。</a:t>
            </a:r>
            <a:endParaRPr lang="en-US" altLang="en-US" sz="1400">
              <a:solidFill>
                <a:schemeClr val="tx1">
                  <a:lumMod val="75000"/>
                  <a:lumOff val="25000"/>
                </a:schemeClr>
              </a:solidFill>
              <a:latin typeface="+mn-ea"/>
              <a:ea typeface="+mn-ea"/>
            </a:endParaRPr>
          </a:p>
        </p:txBody>
      </p:sp>
      <p:sp>
        <p:nvSpPr>
          <p:cNvPr id="15" name="Title 13">
            <a:extLst>
              <a:ext uri="{FF2B5EF4-FFF2-40B4-BE49-F238E27FC236}">
                <a16:creationId xmlns:a16="http://schemas.microsoft.com/office/drawing/2014/main" id="{4BA586E0-5833-784B-985C-C6EDA7363FCB}"/>
              </a:ext>
            </a:extLst>
          </p:cNvPr>
          <p:cNvSpPr txBox="1">
            <a:spLocks noChangeArrowheads="1"/>
          </p:cNvSpPr>
          <p:nvPr/>
        </p:nvSpPr>
        <p:spPr bwMode="auto">
          <a:xfrm>
            <a:off x="1761359" y="2209674"/>
            <a:ext cx="3024994" cy="61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tx1">
                    <a:lumMod val="75000"/>
                    <a:lumOff val="25000"/>
                  </a:schemeClr>
                </a:solidFill>
                <a:latin typeface="+mn-ea"/>
                <a:ea typeface="+mn-ea"/>
              </a:rPr>
              <a:t>添加标题内容文字</a:t>
            </a:r>
            <a:endParaRPr lang="en-US" altLang="en-US" sz="1600" b="1">
              <a:solidFill>
                <a:schemeClr val="tx1">
                  <a:lumMod val="75000"/>
                  <a:lumOff val="25000"/>
                </a:schemeClr>
              </a:solidFill>
              <a:latin typeface="+mn-ea"/>
              <a:ea typeface="+mn-ea"/>
            </a:endParaRPr>
          </a:p>
        </p:txBody>
      </p:sp>
      <p:pic>
        <p:nvPicPr>
          <p:cNvPr id="17" name="图片 16">
            <a:extLst>
              <a:ext uri="{FF2B5EF4-FFF2-40B4-BE49-F238E27FC236}">
                <a16:creationId xmlns:a16="http://schemas.microsoft.com/office/drawing/2014/main" id="{08186C30-CAB9-4FE7-869C-8BAB9C48D6F3}"/>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13465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379291CF-4672-744E-9BAB-00BA13F08F5E}"/>
              </a:ext>
            </a:extLst>
          </p:cNvPr>
          <p:cNvSpPr/>
          <p:nvPr/>
        </p:nvSpPr>
        <p:spPr>
          <a:xfrm>
            <a:off x="0" y="2366091"/>
            <a:ext cx="12192000" cy="3223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a:extLst>
              <a:ext uri="{FF2B5EF4-FFF2-40B4-BE49-F238E27FC236}">
                <a16:creationId xmlns:a16="http://schemas.microsoft.com/office/drawing/2014/main" id="{37B4B951-7A87-3343-93DD-F8B1735B4138}"/>
              </a:ext>
            </a:extLst>
          </p:cNvPr>
          <p:cNvSpPr/>
          <p:nvPr/>
        </p:nvSpPr>
        <p:spPr>
          <a:xfrm>
            <a:off x="785044" y="-1919374"/>
            <a:ext cx="2361497" cy="4876800"/>
          </a:xfrm>
          <a:prstGeom prst="rect">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形状 2">
            <a:extLst>
              <a:ext uri="{FF2B5EF4-FFF2-40B4-BE49-F238E27FC236}">
                <a16:creationId xmlns:a16="http://schemas.microsoft.com/office/drawing/2014/main" id="{9E7151E5-801E-634D-9B44-B4B176772648}"/>
              </a:ext>
            </a:extLst>
          </p:cNvPr>
          <p:cNvSpPr/>
          <p:nvPr/>
        </p:nvSpPr>
        <p:spPr>
          <a:xfrm rot="5400000">
            <a:off x="49197" y="782761"/>
            <a:ext cx="3833190" cy="2361497"/>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chemeClr val="tx1">
              <a:lumMod val="85000"/>
              <a:lumOff val="1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任意形状 3">
            <a:extLst>
              <a:ext uri="{FF2B5EF4-FFF2-40B4-BE49-F238E27FC236}">
                <a16:creationId xmlns:a16="http://schemas.microsoft.com/office/drawing/2014/main" id="{EBA5D5F2-92DF-5743-B3E9-7E7182439D85}"/>
              </a:ext>
            </a:extLst>
          </p:cNvPr>
          <p:cNvSpPr/>
          <p:nvPr/>
        </p:nvSpPr>
        <p:spPr>
          <a:xfrm rot="5400000">
            <a:off x="-49214" y="655364"/>
            <a:ext cx="3829877" cy="3010543"/>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D282FB78-0791-AE46-9468-2BB5D471DF89}"/>
              </a:ext>
            </a:extLst>
          </p:cNvPr>
          <p:cNvSpPr txBox="1"/>
          <p:nvPr/>
        </p:nvSpPr>
        <p:spPr>
          <a:xfrm>
            <a:off x="1233613" y="2205448"/>
            <a:ext cx="1723549" cy="1015663"/>
          </a:xfrm>
          <a:prstGeom prst="rect">
            <a:avLst/>
          </a:prstGeom>
          <a:noFill/>
        </p:spPr>
        <p:txBody>
          <a:bodyPr wrap="none" rtlCol="0">
            <a:spAutoFit/>
          </a:bodyPr>
          <a:lstStyle/>
          <a:p>
            <a:r>
              <a:rPr kumimoji="1" lang="zh-CN" altLang="en-US" sz="6000">
                <a:solidFill>
                  <a:schemeClr val="bg1"/>
                </a:solidFill>
              </a:rPr>
              <a:t>目录</a:t>
            </a:r>
          </a:p>
        </p:txBody>
      </p:sp>
      <p:sp>
        <p:nvSpPr>
          <p:cNvPr id="18" name="文本框 17">
            <a:extLst>
              <a:ext uri="{FF2B5EF4-FFF2-40B4-BE49-F238E27FC236}">
                <a16:creationId xmlns:a16="http://schemas.microsoft.com/office/drawing/2014/main" id="{C79E541F-4E98-6146-8F89-73CFA2EEBE52}"/>
              </a:ext>
            </a:extLst>
          </p:cNvPr>
          <p:cNvSpPr txBox="1"/>
          <p:nvPr/>
        </p:nvSpPr>
        <p:spPr>
          <a:xfrm>
            <a:off x="560588" y="3127505"/>
            <a:ext cx="2441694" cy="584775"/>
          </a:xfrm>
          <a:prstGeom prst="rect">
            <a:avLst/>
          </a:prstGeom>
          <a:noFill/>
        </p:spPr>
        <p:txBody>
          <a:bodyPr wrap="none" rtlCol="0">
            <a:spAutoFit/>
          </a:bodyPr>
          <a:lstStyle/>
          <a:p>
            <a:r>
              <a:rPr kumimoji="1" lang="en-US" altLang="zh-CN" sz="3200">
                <a:solidFill>
                  <a:schemeClr val="bg1"/>
                </a:solidFill>
              </a:rPr>
              <a:t>CONTENTS</a:t>
            </a:r>
            <a:endParaRPr kumimoji="1" lang="zh-CN" altLang="en-US" sz="3200">
              <a:solidFill>
                <a:schemeClr val="bg1"/>
              </a:solidFill>
            </a:endParaRPr>
          </a:p>
        </p:txBody>
      </p:sp>
      <p:sp>
        <p:nvSpPr>
          <p:cNvPr id="20" name="文本框 19">
            <a:extLst>
              <a:ext uri="{FF2B5EF4-FFF2-40B4-BE49-F238E27FC236}">
                <a16:creationId xmlns:a16="http://schemas.microsoft.com/office/drawing/2014/main" id="{690A6DA0-7720-5146-975E-91EE9E56C081}"/>
              </a:ext>
            </a:extLst>
          </p:cNvPr>
          <p:cNvSpPr txBox="1"/>
          <p:nvPr/>
        </p:nvSpPr>
        <p:spPr>
          <a:xfrm>
            <a:off x="9138547" y="732594"/>
            <a:ext cx="831959" cy="338554"/>
          </a:xfrm>
          <a:prstGeom prst="rect">
            <a:avLst/>
          </a:prstGeom>
          <a:noFill/>
        </p:spPr>
        <p:txBody>
          <a:bodyPr wrap="none" rtlCol="0">
            <a:spAutoFit/>
          </a:bodyPr>
          <a:lstStyle/>
          <a:p>
            <a:r>
              <a:rPr kumimoji="1" lang="en-US" altLang="zh-CN" sz="1600">
                <a:solidFill>
                  <a:schemeClr val="bg1"/>
                </a:solidFill>
                <a:latin typeface="+mj-lt"/>
              </a:rPr>
              <a:t>LOGO</a:t>
            </a:r>
            <a:endParaRPr kumimoji="1" lang="zh-CN" altLang="en-US" sz="1600">
              <a:solidFill>
                <a:schemeClr val="bg1"/>
              </a:solidFill>
              <a:latin typeface="+mj-lt"/>
            </a:endParaRPr>
          </a:p>
        </p:txBody>
      </p:sp>
      <p:grpSp>
        <p:nvGrpSpPr>
          <p:cNvPr id="28" name="组合 27">
            <a:extLst>
              <a:ext uri="{FF2B5EF4-FFF2-40B4-BE49-F238E27FC236}">
                <a16:creationId xmlns:a16="http://schemas.microsoft.com/office/drawing/2014/main" id="{A4C492D7-7482-FA4D-9D5E-42F2F1B8879E}"/>
              </a:ext>
            </a:extLst>
          </p:cNvPr>
          <p:cNvGrpSpPr/>
          <p:nvPr/>
        </p:nvGrpSpPr>
        <p:grpSpPr>
          <a:xfrm>
            <a:off x="4121624" y="2718783"/>
            <a:ext cx="1005403" cy="916850"/>
            <a:chOff x="4244454" y="2390114"/>
            <a:chExt cx="1005403" cy="916850"/>
          </a:xfrm>
        </p:grpSpPr>
        <p:sp>
          <p:nvSpPr>
            <p:cNvPr id="26" name="文本框 25">
              <a:extLst>
                <a:ext uri="{FF2B5EF4-FFF2-40B4-BE49-F238E27FC236}">
                  <a16:creationId xmlns:a16="http://schemas.microsoft.com/office/drawing/2014/main" id="{71168904-80C0-4147-819D-93648BCCC44D}"/>
                </a:ext>
              </a:extLst>
            </p:cNvPr>
            <p:cNvSpPr txBox="1"/>
            <p:nvPr/>
          </p:nvSpPr>
          <p:spPr>
            <a:xfrm>
              <a:off x="4244454" y="2390114"/>
              <a:ext cx="1005403" cy="830997"/>
            </a:xfrm>
            <a:prstGeom prst="rect">
              <a:avLst/>
            </a:prstGeom>
            <a:noFill/>
          </p:spPr>
          <p:txBody>
            <a:bodyPr wrap="none" rtlCol="0">
              <a:spAutoFit/>
            </a:bodyPr>
            <a:lstStyle/>
            <a:p>
              <a:r>
                <a:rPr kumimoji="1" lang="en-US" altLang="zh-CN" sz="4800">
                  <a:solidFill>
                    <a:srgbClr val="B4171E"/>
                  </a:solidFill>
                  <a:latin typeface="+mj-lt"/>
                </a:rPr>
                <a:t>01</a:t>
              </a:r>
              <a:endParaRPr kumimoji="1" lang="zh-CN" altLang="en-US" sz="4800">
                <a:solidFill>
                  <a:srgbClr val="B4171E"/>
                </a:solidFill>
                <a:latin typeface="+mj-lt"/>
              </a:endParaRPr>
            </a:p>
          </p:txBody>
        </p:sp>
        <p:sp>
          <p:nvSpPr>
            <p:cNvPr id="27" name="文本框 26">
              <a:extLst>
                <a:ext uri="{FF2B5EF4-FFF2-40B4-BE49-F238E27FC236}">
                  <a16:creationId xmlns:a16="http://schemas.microsoft.com/office/drawing/2014/main" id="{005C5F4C-7398-034B-822B-58E3E90DCE6A}"/>
                </a:ext>
              </a:extLst>
            </p:cNvPr>
            <p:cNvSpPr txBox="1"/>
            <p:nvPr/>
          </p:nvSpPr>
          <p:spPr>
            <a:xfrm>
              <a:off x="4258102" y="3045354"/>
              <a:ext cx="873456" cy="261610"/>
            </a:xfrm>
            <a:prstGeom prst="rect">
              <a:avLst/>
            </a:prstGeom>
            <a:noFill/>
          </p:spPr>
          <p:txBody>
            <a:bodyPr wrap="square" rtlCol="0">
              <a:spAutoFit/>
            </a:bodyPr>
            <a:lstStyle/>
            <a:p>
              <a:pPr algn="dist"/>
              <a:r>
                <a:rPr kumimoji="1" lang="en-US" altLang="zh-CN" sz="1100">
                  <a:solidFill>
                    <a:srgbClr val="B4171E"/>
                  </a:solidFill>
                </a:rPr>
                <a:t>PART</a:t>
              </a:r>
              <a:endParaRPr kumimoji="1" lang="zh-CN" altLang="en-US" sz="1100">
                <a:solidFill>
                  <a:srgbClr val="B4171E"/>
                </a:solidFill>
              </a:endParaRPr>
            </a:p>
          </p:txBody>
        </p:sp>
      </p:grpSp>
      <p:grpSp>
        <p:nvGrpSpPr>
          <p:cNvPr id="29" name="组合 28">
            <a:extLst>
              <a:ext uri="{FF2B5EF4-FFF2-40B4-BE49-F238E27FC236}">
                <a16:creationId xmlns:a16="http://schemas.microsoft.com/office/drawing/2014/main" id="{E2B43DAE-0A40-2742-9EAE-121F953AA201}"/>
              </a:ext>
            </a:extLst>
          </p:cNvPr>
          <p:cNvGrpSpPr/>
          <p:nvPr/>
        </p:nvGrpSpPr>
        <p:grpSpPr>
          <a:xfrm>
            <a:off x="4135272" y="4154393"/>
            <a:ext cx="1005403" cy="916850"/>
            <a:chOff x="4244454" y="2390114"/>
            <a:chExt cx="1005403" cy="916850"/>
          </a:xfrm>
        </p:grpSpPr>
        <p:sp>
          <p:nvSpPr>
            <p:cNvPr id="30" name="文本框 29">
              <a:extLst>
                <a:ext uri="{FF2B5EF4-FFF2-40B4-BE49-F238E27FC236}">
                  <a16:creationId xmlns:a16="http://schemas.microsoft.com/office/drawing/2014/main" id="{14275DE1-E9E5-8B44-AE09-8310FDBFEBF3}"/>
                </a:ext>
              </a:extLst>
            </p:cNvPr>
            <p:cNvSpPr txBox="1"/>
            <p:nvPr/>
          </p:nvSpPr>
          <p:spPr>
            <a:xfrm>
              <a:off x="4244454" y="2390114"/>
              <a:ext cx="1005403" cy="830997"/>
            </a:xfrm>
            <a:prstGeom prst="rect">
              <a:avLst/>
            </a:prstGeom>
            <a:noFill/>
          </p:spPr>
          <p:txBody>
            <a:bodyPr wrap="none" rtlCol="0">
              <a:spAutoFit/>
            </a:bodyPr>
            <a:lstStyle/>
            <a:p>
              <a:r>
                <a:rPr kumimoji="1" lang="en-US" altLang="zh-CN" sz="4800">
                  <a:solidFill>
                    <a:srgbClr val="B4171E"/>
                  </a:solidFill>
                  <a:latin typeface="+mj-lt"/>
                </a:rPr>
                <a:t>02</a:t>
              </a:r>
              <a:endParaRPr kumimoji="1" lang="zh-CN" altLang="en-US" sz="4800">
                <a:solidFill>
                  <a:srgbClr val="B4171E"/>
                </a:solidFill>
                <a:latin typeface="+mj-lt"/>
              </a:endParaRPr>
            </a:p>
          </p:txBody>
        </p:sp>
        <p:sp>
          <p:nvSpPr>
            <p:cNvPr id="31" name="文本框 30">
              <a:extLst>
                <a:ext uri="{FF2B5EF4-FFF2-40B4-BE49-F238E27FC236}">
                  <a16:creationId xmlns:a16="http://schemas.microsoft.com/office/drawing/2014/main" id="{0C1E2683-C95E-F849-9A0D-E91360633AB0}"/>
                </a:ext>
              </a:extLst>
            </p:cNvPr>
            <p:cNvSpPr txBox="1"/>
            <p:nvPr/>
          </p:nvSpPr>
          <p:spPr>
            <a:xfrm>
              <a:off x="4258102" y="3045354"/>
              <a:ext cx="873456" cy="261610"/>
            </a:xfrm>
            <a:prstGeom prst="rect">
              <a:avLst/>
            </a:prstGeom>
            <a:noFill/>
          </p:spPr>
          <p:txBody>
            <a:bodyPr wrap="square" rtlCol="0">
              <a:spAutoFit/>
            </a:bodyPr>
            <a:lstStyle/>
            <a:p>
              <a:pPr algn="dist"/>
              <a:r>
                <a:rPr kumimoji="1" lang="en-US" altLang="zh-CN" sz="1100">
                  <a:solidFill>
                    <a:srgbClr val="B4171E"/>
                  </a:solidFill>
                </a:rPr>
                <a:t>PART</a:t>
              </a:r>
              <a:endParaRPr kumimoji="1" lang="zh-CN" altLang="en-US" sz="1100">
                <a:solidFill>
                  <a:srgbClr val="B4171E"/>
                </a:solidFill>
              </a:endParaRPr>
            </a:p>
          </p:txBody>
        </p:sp>
      </p:grpSp>
      <p:grpSp>
        <p:nvGrpSpPr>
          <p:cNvPr id="32" name="组合 31">
            <a:extLst>
              <a:ext uri="{FF2B5EF4-FFF2-40B4-BE49-F238E27FC236}">
                <a16:creationId xmlns:a16="http://schemas.microsoft.com/office/drawing/2014/main" id="{CEF17D27-F351-FD4F-891B-8F9B6F3FBF5B}"/>
              </a:ext>
            </a:extLst>
          </p:cNvPr>
          <p:cNvGrpSpPr/>
          <p:nvPr/>
        </p:nvGrpSpPr>
        <p:grpSpPr>
          <a:xfrm>
            <a:off x="7808794" y="2718783"/>
            <a:ext cx="1005403" cy="916850"/>
            <a:chOff x="4244454" y="2390114"/>
            <a:chExt cx="1005403" cy="916850"/>
          </a:xfrm>
        </p:grpSpPr>
        <p:sp>
          <p:nvSpPr>
            <p:cNvPr id="33" name="文本框 32">
              <a:extLst>
                <a:ext uri="{FF2B5EF4-FFF2-40B4-BE49-F238E27FC236}">
                  <a16:creationId xmlns:a16="http://schemas.microsoft.com/office/drawing/2014/main" id="{5313A509-BB70-444C-BB94-167B0B5967A1}"/>
                </a:ext>
              </a:extLst>
            </p:cNvPr>
            <p:cNvSpPr txBox="1"/>
            <p:nvPr/>
          </p:nvSpPr>
          <p:spPr>
            <a:xfrm>
              <a:off x="4244454" y="2390114"/>
              <a:ext cx="1005403" cy="830997"/>
            </a:xfrm>
            <a:prstGeom prst="rect">
              <a:avLst/>
            </a:prstGeom>
            <a:noFill/>
          </p:spPr>
          <p:txBody>
            <a:bodyPr wrap="none" rtlCol="0">
              <a:spAutoFit/>
            </a:bodyPr>
            <a:lstStyle/>
            <a:p>
              <a:r>
                <a:rPr kumimoji="1" lang="en-US" altLang="zh-CN" sz="4800">
                  <a:solidFill>
                    <a:srgbClr val="B4171E"/>
                  </a:solidFill>
                  <a:latin typeface="+mj-lt"/>
                </a:rPr>
                <a:t>03</a:t>
              </a:r>
              <a:endParaRPr kumimoji="1" lang="zh-CN" altLang="en-US" sz="4800">
                <a:solidFill>
                  <a:srgbClr val="B4171E"/>
                </a:solidFill>
                <a:latin typeface="+mj-lt"/>
              </a:endParaRPr>
            </a:p>
          </p:txBody>
        </p:sp>
        <p:sp>
          <p:nvSpPr>
            <p:cNvPr id="34" name="文本框 33">
              <a:extLst>
                <a:ext uri="{FF2B5EF4-FFF2-40B4-BE49-F238E27FC236}">
                  <a16:creationId xmlns:a16="http://schemas.microsoft.com/office/drawing/2014/main" id="{F53C1E32-6E3A-094B-8D8C-A8F6679B98A7}"/>
                </a:ext>
              </a:extLst>
            </p:cNvPr>
            <p:cNvSpPr txBox="1"/>
            <p:nvPr/>
          </p:nvSpPr>
          <p:spPr>
            <a:xfrm>
              <a:off x="4258102" y="3045354"/>
              <a:ext cx="873456" cy="261610"/>
            </a:xfrm>
            <a:prstGeom prst="rect">
              <a:avLst/>
            </a:prstGeom>
            <a:noFill/>
          </p:spPr>
          <p:txBody>
            <a:bodyPr wrap="square" rtlCol="0">
              <a:spAutoFit/>
            </a:bodyPr>
            <a:lstStyle/>
            <a:p>
              <a:pPr algn="dist"/>
              <a:r>
                <a:rPr kumimoji="1" lang="en-US" altLang="zh-CN" sz="1100">
                  <a:solidFill>
                    <a:srgbClr val="B4171E"/>
                  </a:solidFill>
                </a:rPr>
                <a:t>PART</a:t>
              </a:r>
              <a:endParaRPr kumimoji="1" lang="zh-CN" altLang="en-US" sz="1100">
                <a:solidFill>
                  <a:srgbClr val="B4171E"/>
                </a:solidFill>
              </a:endParaRPr>
            </a:p>
          </p:txBody>
        </p:sp>
      </p:grpSp>
      <p:grpSp>
        <p:nvGrpSpPr>
          <p:cNvPr id="35" name="组合 34">
            <a:extLst>
              <a:ext uri="{FF2B5EF4-FFF2-40B4-BE49-F238E27FC236}">
                <a16:creationId xmlns:a16="http://schemas.microsoft.com/office/drawing/2014/main" id="{7F909E56-49AB-C940-B493-DA1A77584B7E}"/>
              </a:ext>
            </a:extLst>
          </p:cNvPr>
          <p:cNvGrpSpPr/>
          <p:nvPr/>
        </p:nvGrpSpPr>
        <p:grpSpPr>
          <a:xfrm>
            <a:off x="7822442" y="4154393"/>
            <a:ext cx="1005403" cy="916850"/>
            <a:chOff x="4244454" y="2390114"/>
            <a:chExt cx="1005403" cy="916850"/>
          </a:xfrm>
        </p:grpSpPr>
        <p:sp>
          <p:nvSpPr>
            <p:cNvPr id="36" name="文本框 35">
              <a:extLst>
                <a:ext uri="{FF2B5EF4-FFF2-40B4-BE49-F238E27FC236}">
                  <a16:creationId xmlns:a16="http://schemas.microsoft.com/office/drawing/2014/main" id="{21A83EA5-6ED5-7141-8623-69EAA2EE46C9}"/>
                </a:ext>
              </a:extLst>
            </p:cNvPr>
            <p:cNvSpPr txBox="1"/>
            <p:nvPr/>
          </p:nvSpPr>
          <p:spPr>
            <a:xfrm>
              <a:off x="4244454" y="2390114"/>
              <a:ext cx="1005403" cy="830997"/>
            </a:xfrm>
            <a:prstGeom prst="rect">
              <a:avLst/>
            </a:prstGeom>
            <a:noFill/>
          </p:spPr>
          <p:txBody>
            <a:bodyPr wrap="none" rtlCol="0">
              <a:spAutoFit/>
            </a:bodyPr>
            <a:lstStyle/>
            <a:p>
              <a:r>
                <a:rPr kumimoji="1" lang="en-US" altLang="zh-CN" sz="4800">
                  <a:solidFill>
                    <a:srgbClr val="B4171E"/>
                  </a:solidFill>
                  <a:latin typeface="+mj-lt"/>
                </a:rPr>
                <a:t>04</a:t>
              </a:r>
              <a:endParaRPr kumimoji="1" lang="zh-CN" altLang="en-US" sz="4800">
                <a:solidFill>
                  <a:srgbClr val="B4171E"/>
                </a:solidFill>
                <a:latin typeface="+mj-lt"/>
              </a:endParaRPr>
            </a:p>
          </p:txBody>
        </p:sp>
        <p:sp>
          <p:nvSpPr>
            <p:cNvPr id="37" name="文本框 36">
              <a:extLst>
                <a:ext uri="{FF2B5EF4-FFF2-40B4-BE49-F238E27FC236}">
                  <a16:creationId xmlns:a16="http://schemas.microsoft.com/office/drawing/2014/main" id="{47807552-98AD-724C-9099-929BAB775A7E}"/>
                </a:ext>
              </a:extLst>
            </p:cNvPr>
            <p:cNvSpPr txBox="1"/>
            <p:nvPr/>
          </p:nvSpPr>
          <p:spPr>
            <a:xfrm>
              <a:off x="4258102" y="3045354"/>
              <a:ext cx="873456" cy="261610"/>
            </a:xfrm>
            <a:prstGeom prst="rect">
              <a:avLst/>
            </a:prstGeom>
            <a:noFill/>
          </p:spPr>
          <p:txBody>
            <a:bodyPr wrap="square" rtlCol="0">
              <a:spAutoFit/>
            </a:bodyPr>
            <a:lstStyle/>
            <a:p>
              <a:pPr algn="dist"/>
              <a:r>
                <a:rPr kumimoji="1" lang="en-US" altLang="zh-CN" sz="1100">
                  <a:solidFill>
                    <a:srgbClr val="B4171E"/>
                  </a:solidFill>
                </a:rPr>
                <a:t>PART</a:t>
              </a:r>
              <a:endParaRPr kumimoji="1" lang="zh-CN" altLang="en-US" sz="1100">
                <a:solidFill>
                  <a:srgbClr val="B4171E"/>
                </a:solidFill>
              </a:endParaRPr>
            </a:p>
          </p:txBody>
        </p:sp>
      </p:grpSp>
      <p:sp>
        <p:nvSpPr>
          <p:cNvPr id="38" name="文本框 37">
            <a:extLst>
              <a:ext uri="{FF2B5EF4-FFF2-40B4-BE49-F238E27FC236}">
                <a16:creationId xmlns:a16="http://schemas.microsoft.com/office/drawing/2014/main" id="{D5AC0A12-CE87-DB4A-981A-47D053934A25}"/>
              </a:ext>
            </a:extLst>
          </p:cNvPr>
          <p:cNvSpPr txBox="1"/>
          <p:nvPr/>
        </p:nvSpPr>
        <p:spPr>
          <a:xfrm>
            <a:off x="5146284" y="2811115"/>
            <a:ext cx="2031325" cy="646331"/>
          </a:xfrm>
          <a:prstGeom prst="rect">
            <a:avLst/>
          </a:prstGeom>
          <a:noFill/>
        </p:spPr>
        <p:txBody>
          <a:bodyPr wrap="none" rtlCol="0">
            <a:spAutoFit/>
          </a:bodyPr>
          <a:lstStyle/>
          <a:p>
            <a:r>
              <a:rPr kumimoji="1" lang="zh-CN" altLang="en-US" sz="3600">
                <a:solidFill>
                  <a:schemeClr val="tx1">
                    <a:lumMod val="75000"/>
                    <a:lumOff val="25000"/>
                  </a:schemeClr>
                </a:solidFill>
              </a:rPr>
              <a:t>项目介绍</a:t>
            </a:r>
          </a:p>
        </p:txBody>
      </p:sp>
      <p:sp>
        <p:nvSpPr>
          <p:cNvPr id="39" name="文本框 38">
            <a:extLst>
              <a:ext uri="{FF2B5EF4-FFF2-40B4-BE49-F238E27FC236}">
                <a16:creationId xmlns:a16="http://schemas.microsoft.com/office/drawing/2014/main" id="{09951C60-F06A-6940-BCF9-D34720FD7905}"/>
              </a:ext>
            </a:extLst>
          </p:cNvPr>
          <p:cNvSpPr txBox="1"/>
          <p:nvPr/>
        </p:nvSpPr>
        <p:spPr>
          <a:xfrm>
            <a:off x="5146284" y="4213125"/>
            <a:ext cx="2031325" cy="646331"/>
          </a:xfrm>
          <a:prstGeom prst="rect">
            <a:avLst/>
          </a:prstGeom>
          <a:noFill/>
        </p:spPr>
        <p:txBody>
          <a:bodyPr wrap="none" rtlCol="0">
            <a:spAutoFit/>
          </a:bodyPr>
          <a:lstStyle/>
          <a:p>
            <a:r>
              <a:rPr kumimoji="1" lang="zh-CN" altLang="en-US" sz="3600">
                <a:solidFill>
                  <a:schemeClr val="tx1">
                    <a:lumMod val="75000"/>
                    <a:lumOff val="25000"/>
                  </a:schemeClr>
                </a:solidFill>
              </a:rPr>
              <a:t>研发团队</a:t>
            </a:r>
          </a:p>
        </p:txBody>
      </p:sp>
      <p:sp>
        <p:nvSpPr>
          <p:cNvPr id="40" name="文本框 39">
            <a:extLst>
              <a:ext uri="{FF2B5EF4-FFF2-40B4-BE49-F238E27FC236}">
                <a16:creationId xmlns:a16="http://schemas.microsoft.com/office/drawing/2014/main" id="{59C009D4-5AF1-5D47-92B6-5555A84E34A5}"/>
              </a:ext>
            </a:extLst>
          </p:cNvPr>
          <p:cNvSpPr txBox="1"/>
          <p:nvPr/>
        </p:nvSpPr>
        <p:spPr>
          <a:xfrm>
            <a:off x="8832378" y="2814928"/>
            <a:ext cx="2042547" cy="646331"/>
          </a:xfrm>
          <a:prstGeom prst="rect">
            <a:avLst/>
          </a:prstGeom>
          <a:noFill/>
        </p:spPr>
        <p:txBody>
          <a:bodyPr wrap="none" rtlCol="0">
            <a:spAutoFit/>
          </a:bodyPr>
          <a:lstStyle/>
          <a:p>
            <a:r>
              <a:rPr kumimoji="1" lang="zh-CN" altLang="en-US" sz="3600">
                <a:solidFill>
                  <a:schemeClr val="tx1">
                    <a:lumMod val="75000"/>
                    <a:lumOff val="25000"/>
                  </a:schemeClr>
                </a:solidFill>
              </a:rPr>
              <a:t>核心技术</a:t>
            </a:r>
          </a:p>
        </p:txBody>
      </p:sp>
      <p:sp>
        <p:nvSpPr>
          <p:cNvPr id="41" name="文本框 40">
            <a:extLst>
              <a:ext uri="{FF2B5EF4-FFF2-40B4-BE49-F238E27FC236}">
                <a16:creationId xmlns:a16="http://schemas.microsoft.com/office/drawing/2014/main" id="{7214F1EC-D739-FA4E-BE03-9C07B94860F3}"/>
              </a:ext>
            </a:extLst>
          </p:cNvPr>
          <p:cNvSpPr txBox="1"/>
          <p:nvPr/>
        </p:nvSpPr>
        <p:spPr>
          <a:xfrm>
            <a:off x="8832378" y="4216938"/>
            <a:ext cx="2031325" cy="646331"/>
          </a:xfrm>
          <a:prstGeom prst="rect">
            <a:avLst/>
          </a:prstGeom>
          <a:noFill/>
        </p:spPr>
        <p:txBody>
          <a:bodyPr wrap="none" rtlCol="0">
            <a:spAutoFit/>
          </a:bodyPr>
          <a:lstStyle/>
          <a:p>
            <a:r>
              <a:rPr kumimoji="1" lang="zh-CN" altLang="en-US" sz="3600">
                <a:solidFill>
                  <a:schemeClr val="tx1">
                    <a:lumMod val="75000"/>
                    <a:lumOff val="25000"/>
                  </a:schemeClr>
                </a:solidFill>
              </a:rPr>
              <a:t>运营方案</a:t>
            </a:r>
          </a:p>
        </p:txBody>
      </p:sp>
      <p:sp>
        <p:nvSpPr>
          <p:cNvPr id="43" name="文本框 42">
            <a:extLst>
              <a:ext uri="{FF2B5EF4-FFF2-40B4-BE49-F238E27FC236}">
                <a16:creationId xmlns:a16="http://schemas.microsoft.com/office/drawing/2014/main" id="{6DC6324B-57A5-5A45-AF03-EDB55B73AE1E}"/>
              </a:ext>
            </a:extLst>
          </p:cNvPr>
          <p:cNvSpPr txBox="1"/>
          <p:nvPr/>
        </p:nvSpPr>
        <p:spPr>
          <a:xfrm>
            <a:off x="5127027" y="3371239"/>
            <a:ext cx="2145139" cy="246221"/>
          </a:xfrm>
          <a:prstGeom prst="rect">
            <a:avLst/>
          </a:prstGeom>
          <a:noFill/>
        </p:spPr>
        <p:txBody>
          <a:bodyPr wrap="none" rtlCol="0">
            <a:spAutoFit/>
          </a:bodyPr>
          <a:lstStyle/>
          <a:p>
            <a:r>
              <a:rPr lang="en" altLang="zh-CN" sz="1000">
                <a:solidFill>
                  <a:schemeClr val="tx1">
                    <a:lumMod val="50000"/>
                    <a:lumOff val="50000"/>
                  </a:schemeClr>
                </a:solidFill>
              </a:rPr>
              <a:t>FILL IN THE TEXT OF THE TITLE</a:t>
            </a:r>
          </a:p>
        </p:txBody>
      </p:sp>
      <p:sp>
        <p:nvSpPr>
          <p:cNvPr id="44" name="文本框 43">
            <a:extLst>
              <a:ext uri="{FF2B5EF4-FFF2-40B4-BE49-F238E27FC236}">
                <a16:creationId xmlns:a16="http://schemas.microsoft.com/office/drawing/2014/main" id="{1C13CF1F-C424-8B46-8588-FCFA17929628}"/>
              </a:ext>
            </a:extLst>
          </p:cNvPr>
          <p:cNvSpPr txBox="1"/>
          <p:nvPr/>
        </p:nvSpPr>
        <p:spPr>
          <a:xfrm>
            <a:off x="5127027" y="4769883"/>
            <a:ext cx="2145139" cy="246221"/>
          </a:xfrm>
          <a:prstGeom prst="rect">
            <a:avLst/>
          </a:prstGeom>
          <a:noFill/>
        </p:spPr>
        <p:txBody>
          <a:bodyPr wrap="none" rtlCol="0">
            <a:spAutoFit/>
          </a:bodyPr>
          <a:lstStyle/>
          <a:p>
            <a:r>
              <a:rPr lang="en" altLang="zh-CN" sz="1000">
                <a:solidFill>
                  <a:schemeClr val="tx1">
                    <a:lumMod val="50000"/>
                    <a:lumOff val="50000"/>
                  </a:schemeClr>
                </a:solidFill>
              </a:rPr>
              <a:t>FILL IN THE TEXT OF THE TITLE</a:t>
            </a:r>
          </a:p>
        </p:txBody>
      </p:sp>
      <p:sp>
        <p:nvSpPr>
          <p:cNvPr id="45" name="文本框 44">
            <a:extLst>
              <a:ext uri="{FF2B5EF4-FFF2-40B4-BE49-F238E27FC236}">
                <a16:creationId xmlns:a16="http://schemas.microsoft.com/office/drawing/2014/main" id="{ABBEEC13-CF9E-CE4C-89D2-295C66834C36}"/>
              </a:ext>
            </a:extLst>
          </p:cNvPr>
          <p:cNvSpPr txBox="1"/>
          <p:nvPr/>
        </p:nvSpPr>
        <p:spPr>
          <a:xfrm>
            <a:off x="8814197" y="3371239"/>
            <a:ext cx="2145139" cy="246221"/>
          </a:xfrm>
          <a:prstGeom prst="rect">
            <a:avLst/>
          </a:prstGeom>
          <a:noFill/>
        </p:spPr>
        <p:txBody>
          <a:bodyPr wrap="none" rtlCol="0">
            <a:spAutoFit/>
          </a:bodyPr>
          <a:lstStyle/>
          <a:p>
            <a:r>
              <a:rPr lang="en" altLang="zh-CN" sz="1000">
                <a:solidFill>
                  <a:schemeClr val="tx1">
                    <a:lumMod val="50000"/>
                    <a:lumOff val="50000"/>
                  </a:schemeClr>
                </a:solidFill>
              </a:rPr>
              <a:t>FILL IN THE TEXT OF THE TITLE</a:t>
            </a:r>
          </a:p>
        </p:txBody>
      </p:sp>
      <p:sp>
        <p:nvSpPr>
          <p:cNvPr id="46" name="文本框 45">
            <a:extLst>
              <a:ext uri="{FF2B5EF4-FFF2-40B4-BE49-F238E27FC236}">
                <a16:creationId xmlns:a16="http://schemas.microsoft.com/office/drawing/2014/main" id="{F760E239-0A88-ED4D-99AD-F50A03B5085B}"/>
              </a:ext>
            </a:extLst>
          </p:cNvPr>
          <p:cNvSpPr txBox="1"/>
          <p:nvPr/>
        </p:nvSpPr>
        <p:spPr>
          <a:xfrm>
            <a:off x="8814197" y="4769883"/>
            <a:ext cx="2145139" cy="246221"/>
          </a:xfrm>
          <a:prstGeom prst="rect">
            <a:avLst/>
          </a:prstGeom>
          <a:noFill/>
        </p:spPr>
        <p:txBody>
          <a:bodyPr wrap="none" rtlCol="0">
            <a:spAutoFit/>
          </a:bodyPr>
          <a:lstStyle/>
          <a:p>
            <a:r>
              <a:rPr lang="en" altLang="zh-CN" sz="1000">
                <a:solidFill>
                  <a:schemeClr val="tx1">
                    <a:lumMod val="50000"/>
                    <a:lumOff val="50000"/>
                  </a:schemeClr>
                </a:solidFill>
              </a:rPr>
              <a:t>FILL IN THE TEXT OF THE TITLE</a:t>
            </a:r>
          </a:p>
        </p:txBody>
      </p:sp>
      <p:pic>
        <p:nvPicPr>
          <p:cNvPr id="5" name="图片 4">
            <a:extLst>
              <a:ext uri="{FF2B5EF4-FFF2-40B4-BE49-F238E27FC236}">
                <a16:creationId xmlns:a16="http://schemas.microsoft.com/office/drawing/2014/main" id="{3782757D-5B1B-413D-A91E-22ACA813C046}"/>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par>
                                <p:cTn id="14" presetID="9"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500"/>
                                        <p:tgtEl>
                                          <p:spTgt spid="3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dissolve">
                                      <p:cBhvr>
                                        <p:cTn id="28" dur="500"/>
                                        <p:tgtEl>
                                          <p:spTgt spid="4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dissolve">
                                      <p:cBhvr>
                                        <p:cTn id="31" dur="500"/>
                                        <p:tgtEl>
                                          <p:spTgt spid="4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dissolve">
                                      <p:cBhvr>
                                        <p:cTn id="34" dur="500"/>
                                        <p:tgtEl>
                                          <p:spTgt spid="4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dissolve">
                                      <p:cBhvr>
                                        <p:cTn id="37" dur="500"/>
                                        <p:tgtEl>
                                          <p:spTgt spid="4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ssolv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3" grpId="0"/>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8897D2D-82CE-C348-9B83-E67ADB0B7F6A}"/>
              </a:ext>
            </a:extLst>
          </p:cNvPr>
          <p:cNvSpPr/>
          <p:nvPr/>
        </p:nvSpPr>
        <p:spPr>
          <a:xfrm>
            <a:off x="0" y="1802296"/>
            <a:ext cx="12192000" cy="3803374"/>
          </a:xfrm>
          <a:prstGeom prst="rect">
            <a:avLst/>
          </a:prstGeom>
          <a:blipFill dpi="0" rotWithShape="1">
            <a:blip r:embed="rId3" cstate="screen">
              <a:extLst>
                <a:ext uri="{BEBA8EAE-BF5A-486C-A8C5-ECC9F3942E4B}">
                  <a14:imgProps xmlns:a14="http://schemas.microsoft.com/office/drawing/2010/main">
                    <a14:imgLayer r:embed="rId4">
                      <a14:imgEffect>
                        <a14:saturation sat="32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8EC6858C-5451-3444-9452-EE8DBE934A72}"/>
              </a:ext>
            </a:extLst>
          </p:cNvPr>
          <p:cNvSpPr/>
          <p:nvPr/>
        </p:nvSpPr>
        <p:spPr>
          <a:xfrm>
            <a:off x="0" y="1802296"/>
            <a:ext cx="12192000" cy="3803374"/>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C6072D9F-349F-734A-9CD0-70C24C070B55}"/>
              </a:ext>
            </a:extLst>
          </p:cNvPr>
          <p:cNvSpPr/>
          <p:nvPr/>
        </p:nvSpPr>
        <p:spPr>
          <a:xfrm>
            <a:off x="7593497" y="0"/>
            <a:ext cx="3087756" cy="4876800"/>
          </a:xfrm>
          <a:prstGeom prst="rect">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任意形状 9">
            <a:extLst>
              <a:ext uri="{FF2B5EF4-FFF2-40B4-BE49-F238E27FC236}">
                <a16:creationId xmlns:a16="http://schemas.microsoft.com/office/drawing/2014/main" id="{FCF1F059-69A8-6748-9F2B-D2D5002B7EBE}"/>
              </a:ext>
            </a:extLst>
          </p:cNvPr>
          <p:cNvSpPr/>
          <p:nvPr/>
        </p:nvSpPr>
        <p:spPr>
          <a:xfrm rot="5400000">
            <a:off x="7220779" y="2744859"/>
            <a:ext cx="3833190" cy="3087756"/>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chemeClr val="tx1">
              <a:lumMod val="85000"/>
              <a:lumOff val="1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8">
            <a:extLst>
              <a:ext uri="{FF2B5EF4-FFF2-40B4-BE49-F238E27FC236}">
                <a16:creationId xmlns:a16="http://schemas.microsoft.com/office/drawing/2014/main" id="{3386D471-B0FB-724F-8E0A-04264B42DD1C}"/>
              </a:ext>
            </a:extLst>
          </p:cNvPr>
          <p:cNvSpPr/>
          <p:nvPr/>
        </p:nvSpPr>
        <p:spPr>
          <a:xfrm rot="5400000">
            <a:off x="7222174" y="2517657"/>
            <a:ext cx="3829877" cy="3936411"/>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直角三角形 10">
            <a:extLst>
              <a:ext uri="{FF2B5EF4-FFF2-40B4-BE49-F238E27FC236}">
                <a16:creationId xmlns:a16="http://schemas.microsoft.com/office/drawing/2014/main" id="{42AF6F77-5410-644D-A05D-1E6DE6890DF4}"/>
              </a:ext>
            </a:extLst>
          </p:cNvPr>
          <p:cNvSpPr/>
          <p:nvPr/>
        </p:nvSpPr>
        <p:spPr>
          <a:xfrm rot="10800000">
            <a:off x="6003235" y="5604898"/>
            <a:ext cx="1165672" cy="796676"/>
          </a:xfrm>
          <a:prstGeom prst="rtTriangle">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直角三角形 11">
            <a:extLst>
              <a:ext uri="{FF2B5EF4-FFF2-40B4-BE49-F238E27FC236}">
                <a16:creationId xmlns:a16="http://schemas.microsoft.com/office/drawing/2014/main" id="{2121C3A4-1E1F-C64F-9759-2DEAB20B76ED}"/>
              </a:ext>
            </a:extLst>
          </p:cNvPr>
          <p:cNvSpPr/>
          <p:nvPr/>
        </p:nvSpPr>
        <p:spPr>
          <a:xfrm rot="2623147">
            <a:off x="6877783" y="5706667"/>
            <a:ext cx="547858" cy="631526"/>
          </a:xfrm>
          <a:custGeom>
            <a:avLst/>
            <a:gdLst>
              <a:gd name="connsiteX0" fmla="*/ 0 w 547858"/>
              <a:gd name="connsiteY0" fmla="*/ 577342 h 577342"/>
              <a:gd name="connsiteX1" fmla="*/ 0 w 547858"/>
              <a:gd name="connsiteY1" fmla="*/ 0 h 577342"/>
              <a:gd name="connsiteX2" fmla="*/ 547858 w 547858"/>
              <a:gd name="connsiteY2" fmla="*/ 577342 h 577342"/>
              <a:gd name="connsiteX3" fmla="*/ 0 w 547858"/>
              <a:gd name="connsiteY3" fmla="*/ 577342 h 577342"/>
              <a:gd name="connsiteX0" fmla="*/ 206106 w 547858"/>
              <a:gd name="connsiteY0" fmla="*/ 631526 h 631526"/>
              <a:gd name="connsiteX1" fmla="*/ 0 w 547858"/>
              <a:gd name="connsiteY1" fmla="*/ 0 h 631526"/>
              <a:gd name="connsiteX2" fmla="*/ 547858 w 547858"/>
              <a:gd name="connsiteY2" fmla="*/ 577342 h 631526"/>
              <a:gd name="connsiteX3" fmla="*/ 206106 w 547858"/>
              <a:gd name="connsiteY3" fmla="*/ 631526 h 631526"/>
            </a:gdLst>
            <a:ahLst/>
            <a:cxnLst>
              <a:cxn ang="0">
                <a:pos x="connsiteX0" y="connsiteY0"/>
              </a:cxn>
              <a:cxn ang="0">
                <a:pos x="connsiteX1" y="connsiteY1"/>
              </a:cxn>
              <a:cxn ang="0">
                <a:pos x="connsiteX2" y="connsiteY2"/>
              </a:cxn>
              <a:cxn ang="0">
                <a:pos x="connsiteX3" y="connsiteY3"/>
              </a:cxn>
            </a:cxnLst>
            <a:rect l="l" t="t" r="r" b="b"/>
            <a:pathLst>
              <a:path w="547858" h="631526">
                <a:moveTo>
                  <a:pt x="206106" y="631526"/>
                </a:moveTo>
                <a:lnTo>
                  <a:pt x="0" y="0"/>
                </a:lnTo>
                <a:lnTo>
                  <a:pt x="547858" y="577342"/>
                </a:lnTo>
                <a:lnTo>
                  <a:pt x="206106" y="631526"/>
                </a:lnTo>
                <a:close/>
              </a:path>
            </a:pathLst>
          </a:custGeom>
          <a:solidFill>
            <a:schemeClr val="bg2">
              <a:lumMod val="1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5BCD38D4-2449-6645-98BB-F35B8B34EE58}"/>
              </a:ext>
            </a:extLst>
          </p:cNvPr>
          <p:cNvSpPr txBox="1"/>
          <p:nvPr/>
        </p:nvSpPr>
        <p:spPr>
          <a:xfrm>
            <a:off x="831032" y="3196151"/>
            <a:ext cx="4827128" cy="1015663"/>
          </a:xfrm>
          <a:prstGeom prst="rect">
            <a:avLst/>
          </a:prstGeom>
          <a:noFill/>
        </p:spPr>
        <p:txBody>
          <a:bodyPr wrap="square" rtlCol="0">
            <a:spAutoFit/>
          </a:bodyPr>
          <a:lstStyle/>
          <a:p>
            <a:pPr algn="dist"/>
            <a:r>
              <a:rPr kumimoji="1" lang="zh-CN" altLang="en-US" sz="6000">
                <a:solidFill>
                  <a:schemeClr val="bg1"/>
                </a:solidFill>
                <a:latin typeface="+mj-ea"/>
                <a:ea typeface="+mj-ea"/>
              </a:rPr>
              <a:t>感谢您的观看</a:t>
            </a:r>
          </a:p>
        </p:txBody>
      </p:sp>
      <p:sp>
        <p:nvSpPr>
          <p:cNvPr id="18" name="文本框 17">
            <a:extLst>
              <a:ext uri="{FF2B5EF4-FFF2-40B4-BE49-F238E27FC236}">
                <a16:creationId xmlns:a16="http://schemas.microsoft.com/office/drawing/2014/main" id="{4082ED2C-428E-A843-8375-FFF98C7E91BA}"/>
              </a:ext>
            </a:extLst>
          </p:cNvPr>
          <p:cNvSpPr txBox="1"/>
          <p:nvPr/>
        </p:nvSpPr>
        <p:spPr>
          <a:xfrm>
            <a:off x="884028" y="2663508"/>
            <a:ext cx="1850186" cy="584775"/>
          </a:xfrm>
          <a:prstGeom prst="rect">
            <a:avLst/>
          </a:prstGeom>
          <a:noFill/>
        </p:spPr>
        <p:txBody>
          <a:bodyPr wrap="none" rtlCol="0">
            <a:spAutoFit/>
          </a:bodyPr>
          <a:lstStyle/>
          <a:p>
            <a:r>
              <a:rPr kumimoji="1" lang="en-US" altLang="zh-CN" sz="3200">
                <a:solidFill>
                  <a:schemeClr val="bg1">
                    <a:lumMod val="95000"/>
                  </a:schemeClr>
                </a:solidFill>
              </a:rPr>
              <a:t>THANKS</a:t>
            </a:r>
            <a:endParaRPr kumimoji="1" lang="zh-CN" altLang="en-US" sz="3200">
              <a:solidFill>
                <a:schemeClr val="bg1">
                  <a:lumMod val="95000"/>
                </a:schemeClr>
              </a:solidFill>
            </a:endParaRPr>
          </a:p>
        </p:txBody>
      </p:sp>
      <p:sp>
        <p:nvSpPr>
          <p:cNvPr id="19" name="文本框 18">
            <a:extLst>
              <a:ext uri="{FF2B5EF4-FFF2-40B4-BE49-F238E27FC236}">
                <a16:creationId xmlns:a16="http://schemas.microsoft.com/office/drawing/2014/main" id="{C1BC3009-213E-524F-94AC-9611012CE766}"/>
              </a:ext>
            </a:extLst>
          </p:cNvPr>
          <p:cNvSpPr txBox="1"/>
          <p:nvPr/>
        </p:nvSpPr>
        <p:spPr>
          <a:xfrm>
            <a:off x="856732" y="4162235"/>
            <a:ext cx="4801427" cy="756297"/>
          </a:xfrm>
          <a:prstGeom prst="rect">
            <a:avLst/>
          </a:prstGeom>
          <a:noFill/>
        </p:spPr>
        <p:txBody>
          <a:bodyPr wrap="square" rtlCol="0">
            <a:spAutoFit/>
          </a:bodyPr>
          <a:lstStyle/>
          <a:p>
            <a:pPr>
              <a:lnSpc>
                <a:spcPct val="150000"/>
              </a:lnSpc>
            </a:pPr>
            <a:r>
              <a:rPr lang="en" altLang="zh-CN" sz="1000">
                <a:solidFill>
                  <a:schemeClr val="bg1">
                    <a:lumMod val="95000"/>
                  </a:schemeClr>
                </a:solidFill>
              </a:rPr>
              <a:t>your content is entered here, or by copying your text, select paste in this box and choose to retain only text. your content is typed here, or by copying your text, select paste in this box.</a:t>
            </a:r>
          </a:p>
        </p:txBody>
      </p:sp>
      <p:sp>
        <p:nvSpPr>
          <p:cNvPr id="20" name="文本框 19">
            <a:extLst>
              <a:ext uri="{FF2B5EF4-FFF2-40B4-BE49-F238E27FC236}">
                <a16:creationId xmlns:a16="http://schemas.microsoft.com/office/drawing/2014/main" id="{1137F0BE-C2EB-5D46-B5C9-0AD7FE1CD18F}"/>
              </a:ext>
            </a:extLst>
          </p:cNvPr>
          <p:cNvSpPr txBox="1"/>
          <p:nvPr/>
        </p:nvSpPr>
        <p:spPr>
          <a:xfrm>
            <a:off x="8429226" y="905765"/>
            <a:ext cx="1415772" cy="646331"/>
          </a:xfrm>
          <a:prstGeom prst="rect">
            <a:avLst/>
          </a:prstGeom>
          <a:noFill/>
        </p:spPr>
        <p:txBody>
          <a:bodyPr wrap="none" rtlCol="0">
            <a:spAutoFit/>
          </a:bodyPr>
          <a:lstStyle/>
          <a:p>
            <a:r>
              <a:rPr kumimoji="1" lang="en-US" altLang="zh-CN" sz="3600">
                <a:solidFill>
                  <a:schemeClr val="bg1">
                    <a:lumMod val="95000"/>
                  </a:schemeClr>
                </a:solidFill>
                <a:latin typeface="+mj-lt"/>
              </a:rPr>
              <a:t>2020</a:t>
            </a:r>
            <a:endParaRPr kumimoji="1" lang="zh-CN" altLang="en-US" sz="3600">
              <a:solidFill>
                <a:schemeClr val="bg1">
                  <a:lumMod val="95000"/>
                </a:schemeClr>
              </a:solidFill>
              <a:latin typeface="+mj-lt"/>
            </a:endParaRPr>
          </a:p>
        </p:txBody>
      </p:sp>
      <p:sp>
        <p:nvSpPr>
          <p:cNvPr id="21" name="文本框 20">
            <a:extLst>
              <a:ext uri="{FF2B5EF4-FFF2-40B4-BE49-F238E27FC236}">
                <a16:creationId xmlns:a16="http://schemas.microsoft.com/office/drawing/2014/main" id="{09135E6E-5C87-0D4F-903C-2DC8725E821C}"/>
              </a:ext>
            </a:extLst>
          </p:cNvPr>
          <p:cNvSpPr txBox="1"/>
          <p:nvPr/>
        </p:nvSpPr>
        <p:spPr>
          <a:xfrm>
            <a:off x="7693255" y="1466206"/>
            <a:ext cx="2887714" cy="400110"/>
          </a:xfrm>
          <a:prstGeom prst="rect">
            <a:avLst/>
          </a:prstGeom>
          <a:noFill/>
        </p:spPr>
        <p:txBody>
          <a:bodyPr wrap="none" rtlCol="0">
            <a:spAutoFit/>
          </a:bodyPr>
          <a:lstStyle/>
          <a:p>
            <a:r>
              <a:rPr kumimoji="1" lang="en-US" altLang="zh-CN" sz="2000">
                <a:solidFill>
                  <a:schemeClr val="bg1">
                    <a:lumMod val="95000"/>
                  </a:schemeClr>
                </a:solidFill>
              </a:rPr>
              <a:t>BUSINESS TEMPLATE</a:t>
            </a:r>
            <a:endParaRPr kumimoji="1" lang="zh-CN" altLang="en-US" sz="2000">
              <a:solidFill>
                <a:schemeClr val="bg1">
                  <a:lumMod val="95000"/>
                </a:schemeClr>
              </a:solidFill>
            </a:endParaRPr>
          </a:p>
        </p:txBody>
      </p:sp>
      <p:sp>
        <p:nvSpPr>
          <p:cNvPr id="22" name="文本框 21">
            <a:extLst>
              <a:ext uri="{FF2B5EF4-FFF2-40B4-BE49-F238E27FC236}">
                <a16:creationId xmlns:a16="http://schemas.microsoft.com/office/drawing/2014/main" id="{52130B52-B52C-B74A-BF8B-A94C78A8722B}"/>
              </a:ext>
            </a:extLst>
          </p:cNvPr>
          <p:cNvSpPr txBox="1"/>
          <p:nvPr/>
        </p:nvSpPr>
        <p:spPr>
          <a:xfrm>
            <a:off x="7967561" y="1846727"/>
            <a:ext cx="2339102" cy="400110"/>
          </a:xfrm>
          <a:prstGeom prst="rect">
            <a:avLst/>
          </a:prstGeom>
          <a:noFill/>
        </p:spPr>
        <p:txBody>
          <a:bodyPr wrap="none" rtlCol="0">
            <a:spAutoFit/>
          </a:bodyPr>
          <a:lstStyle/>
          <a:p>
            <a:r>
              <a:rPr kumimoji="1" lang="en" altLang="zh-CN" sz="2000">
                <a:solidFill>
                  <a:schemeClr val="bg1">
                    <a:lumMod val="95000"/>
                  </a:schemeClr>
                </a:solidFill>
              </a:rPr>
              <a:t>FINANCING PLAN</a:t>
            </a:r>
            <a:endParaRPr kumimoji="1" lang="zh-CN" altLang="en-US" sz="2000">
              <a:solidFill>
                <a:schemeClr val="bg1">
                  <a:lumMod val="95000"/>
                </a:schemeClr>
              </a:solidFill>
            </a:endParaRPr>
          </a:p>
        </p:txBody>
      </p:sp>
      <p:sp>
        <p:nvSpPr>
          <p:cNvPr id="24" name="文本框 23">
            <a:extLst>
              <a:ext uri="{FF2B5EF4-FFF2-40B4-BE49-F238E27FC236}">
                <a16:creationId xmlns:a16="http://schemas.microsoft.com/office/drawing/2014/main" id="{1A0344D3-BB7A-5143-93D6-CC6DAF92EA2C}"/>
              </a:ext>
            </a:extLst>
          </p:cNvPr>
          <p:cNvSpPr txBox="1"/>
          <p:nvPr/>
        </p:nvSpPr>
        <p:spPr>
          <a:xfrm>
            <a:off x="938858" y="5785567"/>
            <a:ext cx="1263487" cy="307777"/>
          </a:xfrm>
          <a:prstGeom prst="rect">
            <a:avLst/>
          </a:prstGeom>
          <a:noFill/>
        </p:spPr>
        <p:txBody>
          <a:bodyPr wrap="none" rtlCol="0">
            <a:spAutoFit/>
          </a:bodyPr>
          <a:lstStyle/>
          <a:p>
            <a:r>
              <a:rPr kumimoji="1" lang="zh-CN" altLang="en-US" sz="1400" dirty="0">
                <a:solidFill>
                  <a:srgbClr val="B4171E"/>
                </a:solidFill>
              </a:rPr>
              <a:t>汇报人：</a:t>
            </a:r>
            <a:r>
              <a:rPr kumimoji="1" lang="en-US" altLang="zh-CN" sz="1400" dirty="0">
                <a:solidFill>
                  <a:srgbClr val="B4171E"/>
                </a:solidFill>
              </a:rPr>
              <a:t>XXX</a:t>
            </a:r>
            <a:endParaRPr kumimoji="1" lang="zh-CN" altLang="en-US" sz="1400" dirty="0">
              <a:solidFill>
                <a:srgbClr val="B4171E"/>
              </a:solidFill>
            </a:endParaRPr>
          </a:p>
        </p:txBody>
      </p:sp>
      <p:sp>
        <p:nvSpPr>
          <p:cNvPr id="25" name="Oval 9">
            <a:extLst>
              <a:ext uri="{FF2B5EF4-FFF2-40B4-BE49-F238E27FC236}">
                <a16:creationId xmlns:a16="http://schemas.microsoft.com/office/drawing/2014/main" id="{BA80B1E5-F900-104C-A17C-40823FA31341}"/>
              </a:ext>
            </a:extLst>
          </p:cNvPr>
          <p:cNvSpPr/>
          <p:nvPr/>
        </p:nvSpPr>
        <p:spPr>
          <a:xfrm>
            <a:off x="8122986" y="3451786"/>
            <a:ext cx="331787" cy="331286"/>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Oval 23">
            <a:extLst>
              <a:ext uri="{FF2B5EF4-FFF2-40B4-BE49-F238E27FC236}">
                <a16:creationId xmlns:a16="http://schemas.microsoft.com/office/drawing/2014/main" id="{94965B26-132C-3B4D-B6DD-344A939288C3}"/>
              </a:ext>
            </a:extLst>
          </p:cNvPr>
          <p:cNvSpPr/>
          <p:nvPr/>
        </p:nvSpPr>
        <p:spPr>
          <a:xfrm>
            <a:off x="8122986" y="4111618"/>
            <a:ext cx="331787" cy="273587"/>
          </a:xfrm>
          <a:custGeom>
            <a:avLst/>
            <a:gdLst>
              <a:gd name="connsiteX0" fmla="*/ 307902 w 606227"/>
              <a:gd name="connsiteY0" fmla="*/ 194055 h 499886"/>
              <a:gd name="connsiteX1" fmla="*/ 419305 w 606227"/>
              <a:gd name="connsiteY1" fmla="*/ 242224 h 499886"/>
              <a:gd name="connsiteX2" fmla="*/ 460955 w 606227"/>
              <a:gd name="connsiteY2" fmla="*/ 343954 h 499886"/>
              <a:gd name="connsiteX3" fmla="*/ 517800 w 606227"/>
              <a:gd name="connsiteY3" fmla="*/ 323297 h 499886"/>
              <a:gd name="connsiteX4" fmla="*/ 606227 w 606227"/>
              <a:gd name="connsiteY4" fmla="*/ 411592 h 499886"/>
              <a:gd name="connsiteX5" fmla="*/ 517800 w 606227"/>
              <a:gd name="connsiteY5" fmla="*/ 499886 h 499886"/>
              <a:gd name="connsiteX6" fmla="*/ 314493 w 606227"/>
              <a:gd name="connsiteY6" fmla="*/ 499886 h 499886"/>
              <a:gd name="connsiteX7" fmla="*/ 307902 w 606227"/>
              <a:gd name="connsiteY7" fmla="*/ 499886 h 499886"/>
              <a:gd name="connsiteX8" fmla="*/ 162629 w 606227"/>
              <a:gd name="connsiteY8" fmla="*/ 499886 h 499886"/>
              <a:gd name="connsiteX9" fmla="*/ 108530 w 606227"/>
              <a:gd name="connsiteY9" fmla="*/ 445867 h 499886"/>
              <a:gd name="connsiteX10" fmla="*/ 161439 w 606227"/>
              <a:gd name="connsiteY10" fmla="*/ 391849 h 499886"/>
              <a:gd name="connsiteX11" fmla="*/ 154757 w 606227"/>
              <a:gd name="connsiteY11" fmla="*/ 346970 h 499886"/>
              <a:gd name="connsiteX12" fmla="*/ 175994 w 606227"/>
              <a:gd name="connsiteY12" fmla="*/ 269279 h 499886"/>
              <a:gd name="connsiteX13" fmla="*/ 307902 w 606227"/>
              <a:gd name="connsiteY13" fmla="*/ 194055 h 499886"/>
              <a:gd name="connsiteX14" fmla="*/ 175457 w 606227"/>
              <a:gd name="connsiteY14" fmla="*/ 0 h 499886"/>
              <a:gd name="connsiteX15" fmla="*/ 310277 w 606227"/>
              <a:gd name="connsiteY15" fmla="*/ 131897 h 499886"/>
              <a:gd name="connsiteX16" fmla="*/ 360342 w 606227"/>
              <a:gd name="connsiteY16" fmla="*/ 113707 h 499886"/>
              <a:gd name="connsiteX17" fmla="*/ 438140 w 606227"/>
              <a:gd name="connsiteY17" fmla="*/ 191493 h 499886"/>
              <a:gd name="connsiteX18" fmla="*/ 428530 w 606227"/>
              <a:gd name="connsiteY18" fmla="*/ 228969 h 499886"/>
              <a:gd name="connsiteX19" fmla="*/ 426241 w 606227"/>
              <a:gd name="connsiteY19" fmla="*/ 226592 h 499886"/>
              <a:gd name="connsiteX20" fmla="*/ 307805 w 606227"/>
              <a:gd name="connsiteY20" fmla="*/ 178239 h 499886"/>
              <a:gd name="connsiteX21" fmla="*/ 157884 w 606227"/>
              <a:gd name="connsiteY21" fmla="*/ 269278 h 499886"/>
              <a:gd name="connsiteX22" fmla="*/ 47686 w 606227"/>
              <a:gd name="connsiteY22" fmla="*/ 269278 h 499886"/>
              <a:gd name="connsiteX23" fmla="*/ 0 w 606227"/>
              <a:gd name="connsiteY23" fmla="*/ 221656 h 499886"/>
              <a:gd name="connsiteX24" fmla="*/ 46587 w 606227"/>
              <a:gd name="connsiteY24" fmla="*/ 174126 h 499886"/>
              <a:gd name="connsiteX25" fmla="*/ 40638 w 606227"/>
              <a:gd name="connsiteY25" fmla="*/ 134639 h 499886"/>
              <a:gd name="connsiteX26" fmla="*/ 175457 w 606227"/>
              <a:gd name="connsiteY26" fmla="*/ 0 h 4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6227" h="499886">
                <a:moveTo>
                  <a:pt x="307902" y="194055"/>
                </a:moveTo>
                <a:cubicBezTo>
                  <a:pt x="351840" y="194055"/>
                  <a:pt x="391385" y="212610"/>
                  <a:pt x="419305" y="242224"/>
                </a:cubicBezTo>
                <a:cubicBezTo>
                  <a:pt x="444478" y="268913"/>
                  <a:pt x="460131" y="304560"/>
                  <a:pt x="460955" y="343954"/>
                </a:cubicBezTo>
                <a:cubicBezTo>
                  <a:pt x="476333" y="331067"/>
                  <a:pt x="496106" y="323297"/>
                  <a:pt x="517800" y="323297"/>
                </a:cubicBezTo>
                <a:cubicBezTo>
                  <a:pt x="566591" y="323297"/>
                  <a:pt x="606227" y="362783"/>
                  <a:pt x="606227" y="411592"/>
                </a:cubicBezTo>
                <a:cubicBezTo>
                  <a:pt x="606227" y="460400"/>
                  <a:pt x="566591" y="499886"/>
                  <a:pt x="517800" y="499886"/>
                </a:cubicBezTo>
                <a:lnTo>
                  <a:pt x="314493" y="499886"/>
                </a:lnTo>
                <a:lnTo>
                  <a:pt x="307902" y="499886"/>
                </a:lnTo>
                <a:lnTo>
                  <a:pt x="162629" y="499886"/>
                </a:lnTo>
                <a:cubicBezTo>
                  <a:pt x="132788" y="499886"/>
                  <a:pt x="108530" y="475664"/>
                  <a:pt x="108530" y="445867"/>
                </a:cubicBezTo>
                <a:cubicBezTo>
                  <a:pt x="108530" y="416436"/>
                  <a:pt x="132147" y="392489"/>
                  <a:pt x="161439" y="391849"/>
                </a:cubicBezTo>
                <a:cubicBezTo>
                  <a:pt x="157046" y="377682"/>
                  <a:pt x="154757" y="362600"/>
                  <a:pt x="154757" y="346970"/>
                </a:cubicBezTo>
                <a:cubicBezTo>
                  <a:pt x="154757" y="318636"/>
                  <a:pt x="162538" y="292038"/>
                  <a:pt x="175994" y="269279"/>
                </a:cubicBezTo>
                <a:cubicBezTo>
                  <a:pt x="202632" y="224309"/>
                  <a:pt x="251697" y="194055"/>
                  <a:pt x="307902" y="194055"/>
                </a:cubicBezTo>
                <a:close/>
                <a:moveTo>
                  <a:pt x="175457" y="0"/>
                </a:moveTo>
                <a:cubicBezTo>
                  <a:pt x="249045" y="0"/>
                  <a:pt x="308812" y="58773"/>
                  <a:pt x="310277" y="131897"/>
                </a:cubicBezTo>
                <a:cubicBezTo>
                  <a:pt x="323823" y="120563"/>
                  <a:pt x="341213" y="113707"/>
                  <a:pt x="360342" y="113707"/>
                </a:cubicBezTo>
                <a:cubicBezTo>
                  <a:pt x="403268" y="113707"/>
                  <a:pt x="438140" y="148532"/>
                  <a:pt x="438140" y="191493"/>
                </a:cubicBezTo>
                <a:cubicBezTo>
                  <a:pt x="438140" y="205112"/>
                  <a:pt x="434662" y="217817"/>
                  <a:pt x="428530" y="228969"/>
                </a:cubicBezTo>
                <a:cubicBezTo>
                  <a:pt x="427797" y="228146"/>
                  <a:pt x="426974" y="227323"/>
                  <a:pt x="426241" y="226592"/>
                </a:cubicBezTo>
                <a:cubicBezTo>
                  <a:pt x="394390" y="195423"/>
                  <a:pt x="352379" y="178239"/>
                  <a:pt x="307805" y="178239"/>
                </a:cubicBezTo>
                <a:cubicBezTo>
                  <a:pt x="242730" y="178239"/>
                  <a:pt x="186166" y="215258"/>
                  <a:pt x="157884" y="269278"/>
                </a:cubicBezTo>
                <a:lnTo>
                  <a:pt x="47686" y="269278"/>
                </a:lnTo>
                <a:cubicBezTo>
                  <a:pt x="21326" y="269278"/>
                  <a:pt x="0" y="247981"/>
                  <a:pt x="0" y="221656"/>
                </a:cubicBezTo>
                <a:cubicBezTo>
                  <a:pt x="0" y="195789"/>
                  <a:pt x="20777" y="174674"/>
                  <a:pt x="46587" y="174126"/>
                </a:cubicBezTo>
                <a:cubicBezTo>
                  <a:pt x="42743" y="161603"/>
                  <a:pt x="40638" y="148350"/>
                  <a:pt x="40638" y="134639"/>
                </a:cubicBezTo>
                <a:cubicBezTo>
                  <a:pt x="40638" y="60236"/>
                  <a:pt x="101046" y="0"/>
                  <a:pt x="1754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Oval 30">
            <a:extLst>
              <a:ext uri="{FF2B5EF4-FFF2-40B4-BE49-F238E27FC236}">
                <a16:creationId xmlns:a16="http://schemas.microsoft.com/office/drawing/2014/main" id="{B1DAD6F5-57D9-3946-B868-FF936473F662}"/>
              </a:ext>
            </a:extLst>
          </p:cNvPr>
          <p:cNvSpPr/>
          <p:nvPr/>
        </p:nvSpPr>
        <p:spPr>
          <a:xfrm>
            <a:off x="8130654" y="4722602"/>
            <a:ext cx="318473" cy="33178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2376" h="606722">
                <a:moveTo>
                  <a:pt x="0" y="404481"/>
                </a:moveTo>
                <a:lnTo>
                  <a:pt x="76012" y="404481"/>
                </a:lnTo>
                <a:lnTo>
                  <a:pt x="76012" y="505601"/>
                </a:lnTo>
                <a:cubicBezTo>
                  <a:pt x="76012" y="519552"/>
                  <a:pt x="87316" y="530837"/>
                  <a:pt x="101291" y="530837"/>
                </a:cubicBezTo>
                <a:cubicBezTo>
                  <a:pt x="115265" y="530837"/>
                  <a:pt x="126658" y="519552"/>
                  <a:pt x="126658" y="505601"/>
                </a:cubicBezTo>
                <a:lnTo>
                  <a:pt x="126658" y="404481"/>
                </a:lnTo>
                <a:lnTo>
                  <a:pt x="151936" y="404481"/>
                </a:lnTo>
                <a:lnTo>
                  <a:pt x="151936" y="505601"/>
                </a:lnTo>
                <a:cubicBezTo>
                  <a:pt x="151936" y="519552"/>
                  <a:pt x="163240" y="530837"/>
                  <a:pt x="177214" y="530837"/>
                </a:cubicBezTo>
                <a:cubicBezTo>
                  <a:pt x="191277" y="530837"/>
                  <a:pt x="202581" y="519552"/>
                  <a:pt x="202581" y="505601"/>
                </a:cubicBezTo>
                <a:lnTo>
                  <a:pt x="202581" y="404481"/>
                </a:lnTo>
                <a:lnTo>
                  <a:pt x="227859" y="404481"/>
                </a:lnTo>
                <a:lnTo>
                  <a:pt x="227859" y="505601"/>
                </a:lnTo>
                <a:cubicBezTo>
                  <a:pt x="227859" y="519552"/>
                  <a:pt x="239163" y="530837"/>
                  <a:pt x="253226" y="530837"/>
                </a:cubicBezTo>
                <a:cubicBezTo>
                  <a:pt x="267200" y="530837"/>
                  <a:pt x="278504" y="519552"/>
                  <a:pt x="278504" y="505601"/>
                </a:cubicBezTo>
                <a:lnTo>
                  <a:pt x="278504" y="404481"/>
                </a:lnTo>
                <a:lnTo>
                  <a:pt x="303872" y="404481"/>
                </a:lnTo>
                <a:lnTo>
                  <a:pt x="303872" y="505601"/>
                </a:lnTo>
                <a:cubicBezTo>
                  <a:pt x="303872" y="519552"/>
                  <a:pt x="315176" y="530837"/>
                  <a:pt x="329150" y="530837"/>
                </a:cubicBezTo>
                <a:cubicBezTo>
                  <a:pt x="343124" y="530837"/>
                  <a:pt x="354428" y="519552"/>
                  <a:pt x="354428" y="505601"/>
                </a:cubicBezTo>
                <a:lnTo>
                  <a:pt x="354428" y="404481"/>
                </a:lnTo>
                <a:lnTo>
                  <a:pt x="379795" y="404481"/>
                </a:lnTo>
                <a:lnTo>
                  <a:pt x="379795" y="505601"/>
                </a:lnTo>
                <a:cubicBezTo>
                  <a:pt x="379795" y="519552"/>
                  <a:pt x="391099" y="530837"/>
                  <a:pt x="405073" y="530837"/>
                </a:cubicBezTo>
                <a:cubicBezTo>
                  <a:pt x="419136" y="530837"/>
                  <a:pt x="430440" y="519552"/>
                  <a:pt x="430440" y="505601"/>
                </a:cubicBezTo>
                <a:lnTo>
                  <a:pt x="430440" y="404481"/>
                </a:lnTo>
                <a:lnTo>
                  <a:pt x="455718" y="404481"/>
                </a:lnTo>
                <a:lnTo>
                  <a:pt x="455718" y="505601"/>
                </a:lnTo>
                <a:cubicBezTo>
                  <a:pt x="455718" y="519552"/>
                  <a:pt x="467022" y="530837"/>
                  <a:pt x="481085" y="530837"/>
                </a:cubicBezTo>
                <a:cubicBezTo>
                  <a:pt x="495060" y="530837"/>
                  <a:pt x="506364" y="519552"/>
                  <a:pt x="506364" y="505601"/>
                </a:cubicBezTo>
                <a:lnTo>
                  <a:pt x="506364" y="404481"/>
                </a:lnTo>
                <a:lnTo>
                  <a:pt x="582376" y="404481"/>
                </a:lnTo>
                <a:lnTo>
                  <a:pt x="582376" y="581397"/>
                </a:lnTo>
                <a:cubicBezTo>
                  <a:pt x="582376" y="595348"/>
                  <a:pt x="570983" y="606722"/>
                  <a:pt x="557009" y="606722"/>
                </a:cubicBezTo>
                <a:lnTo>
                  <a:pt x="25367" y="606722"/>
                </a:lnTo>
                <a:cubicBezTo>
                  <a:pt x="11304" y="606722"/>
                  <a:pt x="0" y="595348"/>
                  <a:pt x="0" y="581397"/>
                </a:cubicBezTo>
                <a:close/>
                <a:moveTo>
                  <a:pt x="405086" y="0"/>
                </a:moveTo>
                <a:cubicBezTo>
                  <a:pt x="419149" y="0"/>
                  <a:pt x="430454" y="11287"/>
                  <a:pt x="430454" y="25239"/>
                </a:cubicBezTo>
                <a:cubicBezTo>
                  <a:pt x="430454" y="81051"/>
                  <a:pt x="384969" y="126375"/>
                  <a:pt x="329160" y="126375"/>
                </a:cubicBezTo>
                <a:cubicBezTo>
                  <a:pt x="310468" y="126375"/>
                  <a:pt x="294357" y="136595"/>
                  <a:pt x="285545" y="151704"/>
                </a:cubicBezTo>
                <a:lnTo>
                  <a:pt x="478074" y="151704"/>
                </a:lnTo>
                <a:cubicBezTo>
                  <a:pt x="535575" y="151704"/>
                  <a:pt x="582305" y="198361"/>
                  <a:pt x="582305" y="255772"/>
                </a:cubicBezTo>
                <a:lnTo>
                  <a:pt x="582305" y="353886"/>
                </a:lnTo>
                <a:lnTo>
                  <a:pt x="0" y="353886"/>
                </a:lnTo>
                <a:lnTo>
                  <a:pt x="0" y="255772"/>
                </a:lnTo>
                <a:cubicBezTo>
                  <a:pt x="0" y="198361"/>
                  <a:pt x="46819" y="151704"/>
                  <a:pt x="104320" y="151704"/>
                </a:cubicBezTo>
                <a:lnTo>
                  <a:pt x="231516" y="151704"/>
                </a:lnTo>
                <a:cubicBezTo>
                  <a:pt x="242820" y="108157"/>
                  <a:pt x="282073" y="75807"/>
                  <a:pt x="329160" y="75807"/>
                </a:cubicBezTo>
                <a:cubicBezTo>
                  <a:pt x="357109" y="75807"/>
                  <a:pt x="379807" y="53145"/>
                  <a:pt x="379807" y="25239"/>
                </a:cubicBezTo>
                <a:cubicBezTo>
                  <a:pt x="379807" y="11287"/>
                  <a:pt x="391111" y="0"/>
                  <a:pt x="4050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文本框 30">
            <a:extLst>
              <a:ext uri="{FF2B5EF4-FFF2-40B4-BE49-F238E27FC236}">
                <a16:creationId xmlns:a16="http://schemas.microsoft.com/office/drawing/2014/main" id="{785E6D5C-99BC-1641-B28D-A818CB63DAF4}"/>
              </a:ext>
            </a:extLst>
          </p:cNvPr>
          <p:cNvSpPr txBox="1"/>
          <p:nvPr/>
        </p:nvSpPr>
        <p:spPr>
          <a:xfrm>
            <a:off x="8477448" y="3482568"/>
            <a:ext cx="1261884" cy="307777"/>
          </a:xfrm>
          <a:prstGeom prst="rect">
            <a:avLst/>
          </a:prstGeom>
          <a:noFill/>
        </p:spPr>
        <p:txBody>
          <a:bodyPr wrap="none" rtlCol="0">
            <a:spAutoFit/>
          </a:bodyPr>
          <a:lstStyle/>
          <a:p>
            <a:r>
              <a:rPr lang="zh-CN" altLang="en-US" sz="1400">
                <a:solidFill>
                  <a:schemeClr val="bg1">
                    <a:lumMod val="95000"/>
                  </a:schemeClr>
                </a:solidFill>
              </a:rPr>
              <a:t>风险投资方案</a:t>
            </a:r>
            <a:endParaRPr lang="en" altLang="zh-CN" sz="1400">
              <a:solidFill>
                <a:schemeClr val="bg1">
                  <a:lumMod val="95000"/>
                </a:schemeClr>
              </a:solidFill>
            </a:endParaRPr>
          </a:p>
        </p:txBody>
      </p:sp>
      <p:sp>
        <p:nvSpPr>
          <p:cNvPr id="32" name="文本框 31">
            <a:extLst>
              <a:ext uri="{FF2B5EF4-FFF2-40B4-BE49-F238E27FC236}">
                <a16:creationId xmlns:a16="http://schemas.microsoft.com/office/drawing/2014/main" id="{09F20D45-DF74-CA4D-87A3-ED4DFEA8971C}"/>
              </a:ext>
            </a:extLst>
          </p:cNvPr>
          <p:cNvSpPr txBox="1"/>
          <p:nvPr/>
        </p:nvSpPr>
        <p:spPr>
          <a:xfrm>
            <a:off x="8473141" y="4124724"/>
            <a:ext cx="1261884" cy="307777"/>
          </a:xfrm>
          <a:prstGeom prst="rect">
            <a:avLst/>
          </a:prstGeom>
          <a:noFill/>
        </p:spPr>
        <p:txBody>
          <a:bodyPr wrap="none" rtlCol="0">
            <a:spAutoFit/>
          </a:bodyPr>
          <a:lstStyle/>
          <a:p>
            <a:r>
              <a:rPr lang="zh-CN" altLang="en-US" sz="1400">
                <a:solidFill>
                  <a:schemeClr val="bg1">
                    <a:lumMod val="95000"/>
                  </a:schemeClr>
                </a:solidFill>
              </a:rPr>
              <a:t>市场调研报告</a:t>
            </a:r>
            <a:endParaRPr lang="en" altLang="zh-CN" sz="1400">
              <a:solidFill>
                <a:schemeClr val="bg1">
                  <a:lumMod val="95000"/>
                </a:schemeClr>
              </a:solidFill>
            </a:endParaRPr>
          </a:p>
        </p:txBody>
      </p:sp>
      <p:sp>
        <p:nvSpPr>
          <p:cNvPr id="33" name="文本框 32">
            <a:extLst>
              <a:ext uri="{FF2B5EF4-FFF2-40B4-BE49-F238E27FC236}">
                <a16:creationId xmlns:a16="http://schemas.microsoft.com/office/drawing/2014/main" id="{3BC1D5CC-893C-1543-825B-0F4D031C886B}"/>
              </a:ext>
            </a:extLst>
          </p:cNvPr>
          <p:cNvSpPr txBox="1"/>
          <p:nvPr/>
        </p:nvSpPr>
        <p:spPr>
          <a:xfrm>
            <a:off x="8449127" y="4767342"/>
            <a:ext cx="1261884" cy="307777"/>
          </a:xfrm>
          <a:prstGeom prst="rect">
            <a:avLst/>
          </a:prstGeom>
          <a:noFill/>
        </p:spPr>
        <p:txBody>
          <a:bodyPr wrap="none" rtlCol="0">
            <a:spAutoFit/>
          </a:bodyPr>
          <a:lstStyle/>
          <a:p>
            <a:r>
              <a:rPr lang="zh-CN" altLang="en" sz="1400">
                <a:solidFill>
                  <a:schemeClr val="bg1">
                    <a:lumMod val="95000"/>
                  </a:schemeClr>
                </a:solidFill>
              </a:rPr>
              <a:t>项目</a:t>
            </a:r>
            <a:r>
              <a:rPr lang="zh-CN" altLang="en-US" sz="1400">
                <a:solidFill>
                  <a:schemeClr val="bg1">
                    <a:lumMod val="95000"/>
                  </a:schemeClr>
                </a:solidFill>
              </a:rPr>
              <a:t>分析汇报</a:t>
            </a:r>
            <a:endParaRPr lang="en" altLang="zh-CN" sz="1400">
              <a:solidFill>
                <a:schemeClr val="bg1">
                  <a:lumMod val="95000"/>
                </a:schemeClr>
              </a:solidFill>
            </a:endParaRPr>
          </a:p>
        </p:txBody>
      </p:sp>
      <p:pic>
        <p:nvPicPr>
          <p:cNvPr id="2" name="图片 1">
            <a:extLst>
              <a:ext uri="{FF2B5EF4-FFF2-40B4-BE49-F238E27FC236}">
                <a16:creationId xmlns:a16="http://schemas.microsoft.com/office/drawing/2014/main" id="{4FBD82A0-CBA6-47A3-9160-0BAC4B01D01A}"/>
              </a:ext>
            </a:extLst>
          </p:cNvPr>
          <p:cNvPicPr>
            <a:picLocks noChangeAspect="1"/>
          </p:cNvPicPr>
          <p:nvPr/>
        </p:nvPicPr>
        <p:blipFill>
          <a:blip r:embed="rId5"/>
          <a:stretch>
            <a:fillRect/>
          </a:stretch>
        </p:blipFill>
        <p:spPr>
          <a:xfrm>
            <a:off x="106215" y="101387"/>
            <a:ext cx="3564835" cy="620729"/>
          </a:xfrm>
          <a:prstGeom prst="rect">
            <a:avLst/>
          </a:prstGeom>
        </p:spPr>
      </p:pic>
    </p:spTree>
    <p:extLst>
      <p:ext uri="{BB962C8B-B14F-4D97-AF65-F5344CB8AC3E}">
        <p14:creationId xmlns:p14="http://schemas.microsoft.com/office/powerpoint/2010/main" val="34282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49E9AB-CB8E-A74F-A6A3-7004E4C1B5A7}"/>
              </a:ext>
            </a:extLst>
          </p:cNvPr>
          <p:cNvSpPr/>
          <p:nvPr/>
        </p:nvSpPr>
        <p:spPr>
          <a:xfrm>
            <a:off x="0" y="2366091"/>
            <a:ext cx="12192000" cy="2547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合 5">
            <a:extLst>
              <a:ext uri="{FF2B5EF4-FFF2-40B4-BE49-F238E27FC236}">
                <a16:creationId xmlns:a16="http://schemas.microsoft.com/office/drawing/2014/main" id="{20E6B0B3-75F1-6D49-8DB3-656835DFC5F5}"/>
              </a:ext>
            </a:extLst>
          </p:cNvPr>
          <p:cNvGrpSpPr/>
          <p:nvPr/>
        </p:nvGrpSpPr>
        <p:grpSpPr>
          <a:xfrm rot="5400000">
            <a:off x="1232255" y="641215"/>
            <a:ext cx="1452397" cy="3916908"/>
            <a:chOff x="360453" y="-634043"/>
            <a:chExt cx="3010544" cy="6143913"/>
          </a:xfrm>
        </p:grpSpPr>
        <p:sp>
          <p:nvSpPr>
            <p:cNvPr id="3" name="矩形 2">
              <a:extLst>
                <a:ext uri="{FF2B5EF4-FFF2-40B4-BE49-F238E27FC236}">
                  <a16:creationId xmlns:a16="http://schemas.microsoft.com/office/drawing/2014/main" id="{D53A588F-5053-9143-BB64-BDB154C631E0}"/>
                </a:ext>
              </a:extLst>
            </p:cNvPr>
            <p:cNvSpPr/>
            <p:nvPr/>
          </p:nvSpPr>
          <p:spPr>
            <a:xfrm>
              <a:off x="785046" y="-634043"/>
              <a:ext cx="2361496" cy="3185618"/>
            </a:xfrm>
            <a:prstGeom prst="rect">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任意形状 3">
              <a:extLst>
                <a:ext uri="{FF2B5EF4-FFF2-40B4-BE49-F238E27FC236}">
                  <a16:creationId xmlns:a16="http://schemas.microsoft.com/office/drawing/2014/main" id="{68080E31-D627-6D4E-A3C9-C7DE33045F0C}"/>
                </a:ext>
              </a:extLst>
            </p:cNvPr>
            <p:cNvSpPr/>
            <p:nvPr/>
          </p:nvSpPr>
          <p:spPr>
            <a:xfrm rot="5400000">
              <a:off x="49197" y="782761"/>
              <a:ext cx="3833190" cy="2361497"/>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chemeClr val="tx1">
                <a:lumMod val="85000"/>
                <a:lumOff val="1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4">
              <a:extLst>
                <a:ext uri="{FF2B5EF4-FFF2-40B4-BE49-F238E27FC236}">
                  <a16:creationId xmlns:a16="http://schemas.microsoft.com/office/drawing/2014/main" id="{8C683CC2-7B0B-4247-B643-57E9690E6E75}"/>
                </a:ext>
              </a:extLst>
            </p:cNvPr>
            <p:cNvSpPr/>
            <p:nvPr/>
          </p:nvSpPr>
          <p:spPr>
            <a:xfrm rot="5400000">
              <a:off x="-766361" y="1372513"/>
              <a:ext cx="5264171" cy="3010544"/>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文本框 6">
            <a:extLst>
              <a:ext uri="{FF2B5EF4-FFF2-40B4-BE49-F238E27FC236}">
                <a16:creationId xmlns:a16="http://schemas.microsoft.com/office/drawing/2014/main" id="{5CA4AD9C-47C0-564F-BD92-C85D04DE7093}"/>
              </a:ext>
            </a:extLst>
          </p:cNvPr>
          <p:cNvSpPr txBox="1"/>
          <p:nvPr/>
        </p:nvSpPr>
        <p:spPr>
          <a:xfrm>
            <a:off x="4763881" y="2604348"/>
            <a:ext cx="4390192" cy="1107996"/>
          </a:xfrm>
          <a:prstGeom prst="rect">
            <a:avLst/>
          </a:prstGeom>
          <a:noFill/>
        </p:spPr>
        <p:txBody>
          <a:bodyPr wrap="square" rtlCol="0">
            <a:spAutoFit/>
          </a:bodyPr>
          <a:lstStyle/>
          <a:p>
            <a:pPr algn="dist"/>
            <a:r>
              <a:rPr kumimoji="1" lang="zh-CN" altLang="en-US" sz="6600">
                <a:solidFill>
                  <a:schemeClr val="tx1">
                    <a:lumMod val="75000"/>
                    <a:lumOff val="25000"/>
                  </a:schemeClr>
                </a:solidFill>
                <a:latin typeface="+mj-ea"/>
                <a:ea typeface="+mj-ea"/>
              </a:rPr>
              <a:t>项目介绍</a:t>
            </a:r>
          </a:p>
        </p:txBody>
      </p:sp>
      <p:sp>
        <p:nvSpPr>
          <p:cNvPr id="8" name="文本框 7">
            <a:extLst>
              <a:ext uri="{FF2B5EF4-FFF2-40B4-BE49-F238E27FC236}">
                <a16:creationId xmlns:a16="http://schemas.microsoft.com/office/drawing/2014/main" id="{B4FB8690-18E7-1549-8EB0-46C37E65C067}"/>
              </a:ext>
            </a:extLst>
          </p:cNvPr>
          <p:cNvSpPr txBox="1"/>
          <p:nvPr/>
        </p:nvSpPr>
        <p:spPr>
          <a:xfrm>
            <a:off x="278487" y="2245726"/>
            <a:ext cx="2622962" cy="707886"/>
          </a:xfrm>
          <a:prstGeom prst="rect">
            <a:avLst/>
          </a:prstGeom>
          <a:noFill/>
        </p:spPr>
        <p:txBody>
          <a:bodyPr wrap="none" rtlCol="0">
            <a:spAutoFit/>
          </a:bodyPr>
          <a:lstStyle/>
          <a:p>
            <a:r>
              <a:rPr kumimoji="1" lang="en-US" altLang="zh-CN" sz="4000">
                <a:solidFill>
                  <a:schemeClr val="bg1"/>
                </a:solidFill>
                <a:latin typeface="+mj-lt"/>
              </a:rPr>
              <a:t>PART. 01</a:t>
            </a:r>
            <a:endParaRPr kumimoji="1" lang="zh-CN" altLang="en-US" sz="4000">
              <a:solidFill>
                <a:schemeClr val="bg1"/>
              </a:solidFill>
              <a:latin typeface="+mj-lt"/>
            </a:endParaRPr>
          </a:p>
        </p:txBody>
      </p:sp>
      <p:sp>
        <p:nvSpPr>
          <p:cNvPr id="9" name="文本框 8">
            <a:extLst>
              <a:ext uri="{FF2B5EF4-FFF2-40B4-BE49-F238E27FC236}">
                <a16:creationId xmlns:a16="http://schemas.microsoft.com/office/drawing/2014/main" id="{BBB09FD5-2CB3-4B4A-9FA3-8428EB87744B}"/>
              </a:ext>
            </a:extLst>
          </p:cNvPr>
          <p:cNvSpPr txBox="1"/>
          <p:nvPr/>
        </p:nvSpPr>
        <p:spPr>
          <a:xfrm>
            <a:off x="4763881" y="3712344"/>
            <a:ext cx="4927329" cy="656205"/>
          </a:xfrm>
          <a:prstGeom prst="rect">
            <a:avLst/>
          </a:prstGeom>
          <a:noFill/>
        </p:spPr>
        <p:txBody>
          <a:bodyPr wrap="square" rtlCol="0">
            <a:spAutoFit/>
          </a:bodyPr>
          <a:lstStyle/>
          <a:p>
            <a:pPr>
              <a:lnSpc>
                <a:spcPct val="120000"/>
              </a:lnSpc>
            </a:pPr>
            <a:r>
              <a:rPr lang="en" altLang="zh-CN" sz="1050">
                <a:solidFill>
                  <a:schemeClr val="tx1">
                    <a:lumMod val="75000"/>
                    <a:lumOff val="25000"/>
                  </a:schemeClr>
                </a:solidFill>
              </a:rPr>
              <a:t>your content is entered here, or by copying your text, select paste in this box and choose to retain only text. your content is typed here, or by copying your text, select paste in this box.</a:t>
            </a:r>
          </a:p>
        </p:txBody>
      </p:sp>
      <p:sp>
        <p:nvSpPr>
          <p:cNvPr id="10" name="矩形 9">
            <a:extLst>
              <a:ext uri="{FF2B5EF4-FFF2-40B4-BE49-F238E27FC236}">
                <a16:creationId xmlns:a16="http://schemas.microsoft.com/office/drawing/2014/main" id="{BCD6DA7E-5BC1-344F-9204-60D097F156B9}"/>
              </a:ext>
            </a:extLst>
          </p:cNvPr>
          <p:cNvSpPr/>
          <p:nvPr/>
        </p:nvSpPr>
        <p:spPr>
          <a:xfrm rot="16200000">
            <a:off x="10662314" y="3866414"/>
            <a:ext cx="769839" cy="2250622"/>
          </a:xfrm>
          <a:prstGeom prst="rect">
            <a:avLst/>
          </a:pr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直角三角形 10">
            <a:extLst>
              <a:ext uri="{FF2B5EF4-FFF2-40B4-BE49-F238E27FC236}">
                <a16:creationId xmlns:a16="http://schemas.microsoft.com/office/drawing/2014/main" id="{F152AC68-61DA-3B48-A010-C272C2252B64}"/>
              </a:ext>
            </a:extLst>
          </p:cNvPr>
          <p:cNvSpPr/>
          <p:nvPr/>
        </p:nvSpPr>
        <p:spPr>
          <a:xfrm rot="16200000">
            <a:off x="9412915" y="4868895"/>
            <a:ext cx="769839" cy="245660"/>
          </a:xfrm>
          <a:prstGeom prst="rtTriangle">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Oval 9">
            <a:extLst>
              <a:ext uri="{FF2B5EF4-FFF2-40B4-BE49-F238E27FC236}">
                <a16:creationId xmlns:a16="http://schemas.microsoft.com/office/drawing/2014/main" id="{BD991A58-F25A-D948-A424-F59932BBF851}"/>
              </a:ext>
            </a:extLst>
          </p:cNvPr>
          <p:cNvSpPr/>
          <p:nvPr/>
        </p:nvSpPr>
        <p:spPr>
          <a:xfrm>
            <a:off x="10140287" y="4850561"/>
            <a:ext cx="331787" cy="331286"/>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文本框 17">
            <a:extLst>
              <a:ext uri="{FF2B5EF4-FFF2-40B4-BE49-F238E27FC236}">
                <a16:creationId xmlns:a16="http://schemas.microsoft.com/office/drawing/2014/main" id="{9FF9BBEE-73D1-9D45-9A0C-8AC97A3043FB}"/>
              </a:ext>
            </a:extLst>
          </p:cNvPr>
          <p:cNvSpPr txBox="1"/>
          <p:nvPr/>
        </p:nvSpPr>
        <p:spPr>
          <a:xfrm>
            <a:off x="10472074" y="4807059"/>
            <a:ext cx="1499578" cy="369332"/>
          </a:xfrm>
          <a:prstGeom prst="rect">
            <a:avLst/>
          </a:prstGeom>
          <a:noFill/>
        </p:spPr>
        <p:txBody>
          <a:bodyPr wrap="none" rtlCol="0">
            <a:spAutoFit/>
          </a:bodyPr>
          <a:lstStyle/>
          <a:p>
            <a:r>
              <a:rPr kumimoji="1" lang="en-US" altLang="zh-CN">
                <a:solidFill>
                  <a:schemeClr val="bg1"/>
                </a:solidFill>
                <a:latin typeface="+mj-lt"/>
              </a:rPr>
              <a:t>BUSINESS</a:t>
            </a:r>
            <a:endParaRPr kumimoji="1" lang="zh-CN" altLang="en-US">
              <a:solidFill>
                <a:schemeClr val="bg1"/>
              </a:solidFill>
              <a:latin typeface="+mj-lt"/>
            </a:endParaRPr>
          </a:p>
        </p:txBody>
      </p:sp>
      <p:pic>
        <p:nvPicPr>
          <p:cNvPr id="12" name="图片 11">
            <a:extLst>
              <a:ext uri="{FF2B5EF4-FFF2-40B4-BE49-F238E27FC236}">
                <a16:creationId xmlns:a16="http://schemas.microsoft.com/office/drawing/2014/main" id="{AE259DEF-1700-46A2-90BF-9A4E872927DB}"/>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227544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项目介绍</a:t>
            </a:r>
          </a:p>
        </p:txBody>
      </p:sp>
      <p:sp>
        <p:nvSpPr>
          <p:cNvPr id="3" name="矩形 2">
            <a:extLst>
              <a:ext uri="{FF2B5EF4-FFF2-40B4-BE49-F238E27FC236}">
                <a16:creationId xmlns:a16="http://schemas.microsoft.com/office/drawing/2014/main" id="{4B1486F4-4A5B-2347-BC36-C0145ADC6C51}"/>
              </a:ext>
            </a:extLst>
          </p:cNvPr>
          <p:cNvSpPr/>
          <p:nvPr/>
        </p:nvSpPr>
        <p:spPr>
          <a:xfrm>
            <a:off x="6094078" y="2255838"/>
            <a:ext cx="2393099" cy="32870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19818D9C-96B5-3542-A2B7-1DE1466B8570}"/>
              </a:ext>
            </a:extLst>
          </p:cNvPr>
          <p:cNvSpPr txBox="1"/>
          <p:nvPr/>
        </p:nvSpPr>
        <p:spPr>
          <a:xfrm>
            <a:off x="1018931" y="2040953"/>
            <a:ext cx="3570208" cy="976870"/>
          </a:xfrm>
          <a:prstGeom prst="rect">
            <a:avLst/>
          </a:prstGeom>
          <a:noFill/>
        </p:spPr>
        <p:txBody>
          <a:bodyPr wrap="none" rtlCol="0">
            <a:spAutoFit/>
          </a:bodyPr>
          <a:lstStyle/>
          <a:p>
            <a:pPr>
              <a:lnSpc>
                <a:spcPct val="130000"/>
              </a:lnSpc>
            </a:pPr>
            <a:r>
              <a:rPr kumimoji="1" lang="zh-CN" altLang="en-US" sz="2400">
                <a:latin typeface="+mj-ea"/>
                <a:ea typeface="+mj-ea"/>
              </a:rPr>
              <a:t>请您内在此处</a:t>
            </a:r>
            <a:endParaRPr kumimoji="1" lang="en-US" altLang="zh-CN" sz="2400">
              <a:latin typeface="+mj-ea"/>
              <a:ea typeface="+mj-ea"/>
            </a:endParaRPr>
          </a:p>
          <a:p>
            <a:pPr>
              <a:lnSpc>
                <a:spcPct val="130000"/>
              </a:lnSpc>
            </a:pPr>
            <a:r>
              <a:rPr kumimoji="1" lang="zh-CN" altLang="en-US" sz="2400">
                <a:latin typeface="+mj-ea"/>
                <a:ea typeface="+mj-ea"/>
              </a:rPr>
              <a:t>输入需要的标题文字内容</a:t>
            </a:r>
          </a:p>
        </p:txBody>
      </p:sp>
      <p:sp>
        <p:nvSpPr>
          <p:cNvPr id="5" name="TextBox 33">
            <a:extLst>
              <a:ext uri="{FF2B5EF4-FFF2-40B4-BE49-F238E27FC236}">
                <a16:creationId xmlns:a16="http://schemas.microsoft.com/office/drawing/2014/main" id="{103CA6FB-2081-1B47-A0AA-C89619009DC1}"/>
              </a:ext>
            </a:extLst>
          </p:cNvPr>
          <p:cNvSpPr txBox="1"/>
          <p:nvPr/>
        </p:nvSpPr>
        <p:spPr>
          <a:xfrm>
            <a:off x="6508893" y="3819359"/>
            <a:ext cx="1630555" cy="1060931"/>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gn="ctr">
              <a:lnSpc>
                <a:spcPct val="150000"/>
              </a:lnSpc>
            </a:pPr>
            <a:r>
              <a:rPr lang="zh-CN" altLang="en-US" sz="1200" dirty="0">
                <a:solidFill>
                  <a:schemeClr val="tx1">
                    <a:lumMod val="75000"/>
                    <a:lumOff val="2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200" dirty="0">
              <a:solidFill>
                <a:schemeClr val="tx1">
                  <a:lumMod val="75000"/>
                  <a:lumOff val="25000"/>
                </a:schemeClr>
              </a:solidFill>
              <a:latin typeface="Source Han Sans CN" panose="020B0500000000000000" pitchFamily="34" charset="-128"/>
              <a:ea typeface="Source Han Sans CN" panose="020B0500000000000000" pitchFamily="34" charset="-128"/>
            </a:endParaRPr>
          </a:p>
        </p:txBody>
      </p:sp>
      <p:sp>
        <p:nvSpPr>
          <p:cNvPr id="6" name="矩形 5">
            <a:extLst>
              <a:ext uri="{FF2B5EF4-FFF2-40B4-BE49-F238E27FC236}">
                <a16:creationId xmlns:a16="http://schemas.microsoft.com/office/drawing/2014/main" id="{A4BECC20-EDF7-1A49-80EB-E0B203FD512A}"/>
              </a:ext>
            </a:extLst>
          </p:cNvPr>
          <p:cNvSpPr/>
          <p:nvPr/>
        </p:nvSpPr>
        <p:spPr>
          <a:xfrm>
            <a:off x="8680585" y="2255838"/>
            <a:ext cx="2393099" cy="32870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BB6333C2-AE43-1548-9085-9EE972A5B21F}"/>
              </a:ext>
            </a:extLst>
          </p:cNvPr>
          <p:cNvSpPr/>
          <p:nvPr/>
        </p:nvSpPr>
        <p:spPr>
          <a:xfrm>
            <a:off x="6094077" y="5542914"/>
            <a:ext cx="2393099" cy="334851"/>
          </a:xfrm>
          <a:prstGeom prst="rect">
            <a:avLst/>
          </a:prstGeom>
          <a:gradFill>
            <a:gsLst>
              <a:gs pos="0">
                <a:srgbClr val="B4171E"/>
              </a:gs>
              <a:gs pos="100000">
                <a:srgbClr val="E23138"/>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BA3C74B3-E10B-8A46-B5D2-48540FD6C880}"/>
              </a:ext>
            </a:extLst>
          </p:cNvPr>
          <p:cNvSpPr/>
          <p:nvPr/>
        </p:nvSpPr>
        <p:spPr>
          <a:xfrm>
            <a:off x="8680585" y="5542914"/>
            <a:ext cx="2393099" cy="334851"/>
          </a:xfrm>
          <a:prstGeom prst="rect">
            <a:avLst/>
          </a:prstGeom>
          <a:gradFill>
            <a:gsLst>
              <a:gs pos="0">
                <a:srgbClr val="B4171E"/>
              </a:gs>
              <a:gs pos="100000">
                <a:srgbClr val="E23138"/>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83AC5E68-0E65-A54B-95EE-8DF9758BC914}"/>
              </a:ext>
            </a:extLst>
          </p:cNvPr>
          <p:cNvSpPr/>
          <p:nvPr/>
        </p:nvSpPr>
        <p:spPr>
          <a:xfrm>
            <a:off x="6654408" y="1624920"/>
            <a:ext cx="1392903" cy="1392903"/>
          </a:xfrm>
          <a:prstGeom prst="ellipse">
            <a:avLst/>
          </a:prstGeom>
          <a:blipFill>
            <a:blip r:embed="rId3" cstate="screen">
              <a:extLst>
                <a:ext uri="{28A0092B-C50C-407E-A947-70E740481C1C}">
                  <a14:useLocalDpi xmlns:a14="http://schemas.microsoft.com/office/drawing/2010/main"/>
                </a:ext>
              </a:extLst>
            </a:blip>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a:extLst>
              <a:ext uri="{FF2B5EF4-FFF2-40B4-BE49-F238E27FC236}">
                <a16:creationId xmlns:a16="http://schemas.microsoft.com/office/drawing/2014/main" id="{CC0F5FD0-870D-0A42-B6CC-D08B82B45531}"/>
              </a:ext>
            </a:extLst>
          </p:cNvPr>
          <p:cNvSpPr/>
          <p:nvPr/>
        </p:nvSpPr>
        <p:spPr>
          <a:xfrm>
            <a:off x="9185763" y="1624920"/>
            <a:ext cx="1392903" cy="1392903"/>
          </a:xfrm>
          <a:prstGeom prst="ellipse">
            <a:avLst/>
          </a:prstGeom>
          <a:blipFill>
            <a:blip r:embed="rId4" cstate="screen">
              <a:extLst>
                <a:ext uri="{28A0092B-C50C-407E-A947-70E740481C1C}">
                  <a14:useLocalDpi xmlns:a14="http://schemas.microsoft.com/office/drawing/2010/main"/>
                </a:ext>
              </a:extLst>
            </a:blip>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DA0D0D38-6BE6-8843-B9E1-358F48AA0A31}"/>
              </a:ext>
            </a:extLst>
          </p:cNvPr>
          <p:cNvSpPr txBox="1"/>
          <p:nvPr/>
        </p:nvSpPr>
        <p:spPr>
          <a:xfrm>
            <a:off x="6621212" y="3346210"/>
            <a:ext cx="1338828" cy="369332"/>
          </a:xfrm>
          <a:prstGeom prst="rect">
            <a:avLst/>
          </a:prstGeom>
          <a:noFill/>
        </p:spPr>
        <p:txBody>
          <a:bodyPr wrap="none" rtlCol="0">
            <a:spAutoFit/>
          </a:bodyPr>
          <a:lstStyle/>
          <a:p>
            <a:r>
              <a:rPr kumimoji="1" lang="zh-CN" altLang="en-US"/>
              <a:t>请输入标题</a:t>
            </a:r>
          </a:p>
        </p:txBody>
      </p:sp>
      <p:sp>
        <p:nvSpPr>
          <p:cNvPr id="12" name="TextBox 33">
            <a:extLst>
              <a:ext uri="{FF2B5EF4-FFF2-40B4-BE49-F238E27FC236}">
                <a16:creationId xmlns:a16="http://schemas.microsoft.com/office/drawing/2014/main" id="{EB871A2B-3C3B-8244-A2F0-F6DF0861C819}"/>
              </a:ext>
            </a:extLst>
          </p:cNvPr>
          <p:cNvSpPr txBox="1"/>
          <p:nvPr/>
        </p:nvSpPr>
        <p:spPr>
          <a:xfrm>
            <a:off x="9050963" y="3819359"/>
            <a:ext cx="1630555" cy="1060931"/>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gn="ctr">
              <a:lnSpc>
                <a:spcPct val="150000"/>
              </a:lnSpc>
            </a:pPr>
            <a:r>
              <a:rPr lang="zh-CN" altLang="en-US" sz="1200" dirty="0">
                <a:solidFill>
                  <a:schemeClr val="tx1">
                    <a:lumMod val="75000"/>
                    <a:lumOff val="2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200" dirty="0">
              <a:solidFill>
                <a:schemeClr val="tx1">
                  <a:lumMod val="75000"/>
                  <a:lumOff val="25000"/>
                </a:schemeClr>
              </a:solidFill>
              <a:latin typeface="Source Han Sans CN" panose="020B0500000000000000" pitchFamily="34" charset="-128"/>
              <a:ea typeface="Source Han Sans CN" panose="020B0500000000000000" pitchFamily="34" charset="-128"/>
            </a:endParaRPr>
          </a:p>
        </p:txBody>
      </p:sp>
      <p:sp>
        <p:nvSpPr>
          <p:cNvPr id="13" name="文本框 12">
            <a:extLst>
              <a:ext uri="{FF2B5EF4-FFF2-40B4-BE49-F238E27FC236}">
                <a16:creationId xmlns:a16="http://schemas.microsoft.com/office/drawing/2014/main" id="{F4E7BF6F-4610-F04C-B93E-5D215583DD5F}"/>
              </a:ext>
            </a:extLst>
          </p:cNvPr>
          <p:cNvSpPr txBox="1"/>
          <p:nvPr/>
        </p:nvSpPr>
        <p:spPr>
          <a:xfrm>
            <a:off x="9163282" y="3346210"/>
            <a:ext cx="1338828" cy="369332"/>
          </a:xfrm>
          <a:prstGeom prst="rect">
            <a:avLst/>
          </a:prstGeom>
          <a:noFill/>
        </p:spPr>
        <p:txBody>
          <a:bodyPr wrap="none" rtlCol="0">
            <a:spAutoFit/>
          </a:bodyPr>
          <a:lstStyle/>
          <a:p>
            <a:r>
              <a:rPr kumimoji="1" lang="zh-CN" altLang="en-US"/>
              <a:t>请输入标题</a:t>
            </a:r>
          </a:p>
        </p:txBody>
      </p:sp>
      <p:sp>
        <p:nvSpPr>
          <p:cNvPr id="14" name="文本框 13">
            <a:extLst>
              <a:ext uri="{FF2B5EF4-FFF2-40B4-BE49-F238E27FC236}">
                <a16:creationId xmlns:a16="http://schemas.microsoft.com/office/drawing/2014/main" id="{DE9DC9E5-12CE-8C41-A0F1-75C416127629}"/>
              </a:ext>
            </a:extLst>
          </p:cNvPr>
          <p:cNvSpPr txBox="1"/>
          <p:nvPr/>
        </p:nvSpPr>
        <p:spPr>
          <a:xfrm>
            <a:off x="986363" y="3268052"/>
            <a:ext cx="4306854" cy="2299540"/>
          </a:xfrm>
          <a:prstGeom prst="rect">
            <a:avLst/>
          </a:prstGeom>
          <a:noFill/>
        </p:spPr>
        <p:txBody>
          <a:bodyPr wrap="square" rtlCol="0">
            <a:spAutoFit/>
          </a:bodyPr>
          <a:lstStyle/>
          <a:p>
            <a:pPr>
              <a:lnSpc>
                <a:spcPct val="150000"/>
              </a:lnSpc>
            </a:pPr>
            <a:r>
              <a:rPr kumimoji="1" lang="zh-CN" altLang="en-US" sz="1400" dirty="0">
                <a:solidFill>
                  <a:schemeClr val="tx1">
                    <a:lumMod val="65000"/>
                    <a:lumOff val="35000"/>
                  </a:schemeClr>
                </a:solidFill>
                <a:latin typeface="+mn-ea"/>
                <a:cs typeface="+mn-ea"/>
                <a:sym typeface="+mn-lt"/>
              </a:rPr>
              <a:t>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a:t>
            </a:r>
            <a:endParaRPr kumimoji="1" lang="en-US" altLang="zh-CN" sz="1400" dirty="0">
              <a:solidFill>
                <a:schemeClr val="tx1">
                  <a:lumMod val="65000"/>
                  <a:lumOff val="35000"/>
                </a:schemeClr>
              </a:solidFill>
              <a:latin typeface="+mn-ea"/>
              <a:cs typeface="+mn-ea"/>
              <a:sym typeface="+mn-lt"/>
            </a:endParaRPr>
          </a:p>
          <a:p>
            <a:pPr>
              <a:lnSpc>
                <a:spcPct val="150000"/>
              </a:lnSpc>
            </a:pPr>
            <a:endParaRPr kumimoji="1" lang="en-US" altLang="zh-CN" sz="1400" dirty="0">
              <a:solidFill>
                <a:schemeClr val="tx1">
                  <a:lumMod val="65000"/>
                  <a:lumOff val="35000"/>
                </a:schemeClr>
              </a:solidFill>
              <a:latin typeface="+mn-ea"/>
              <a:cs typeface="+mn-ea"/>
              <a:sym typeface="+mn-lt"/>
            </a:endParaRPr>
          </a:p>
          <a:p>
            <a:pPr>
              <a:lnSpc>
                <a:spcPct val="150000"/>
              </a:lnSpc>
            </a:pPr>
            <a:r>
              <a:rPr kumimoji="1" lang="zh-CN" altLang="en-US" sz="1400" dirty="0">
                <a:solidFill>
                  <a:schemeClr val="tx1">
                    <a:lumMod val="65000"/>
                    <a:lumOff val="35000"/>
                  </a:schemeClr>
                </a:solidFill>
                <a:latin typeface="+mn-ea"/>
                <a:cs typeface="+mn-ea"/>
                <a:sym typeface="+mn-lt"/>
              </a:rPr>
              <a:t>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a:t>
            </a:r>
          </a:p>
        </p:txBody>
      </p:sp>
      <p:pic>
        <p:nvPicPr>
          <p:cNvPr id="16" name="图片 15">
            <a:extLst>
              <a:ext uri="{FF2B5EF4-FFF2-40B4-BE49-F238E27FC236}">
                <a16:creationId xmlns:a16="http://schemas.microsoft.com/office/drawing/2014/main" id="{0D643679-BAB5-4ED4-9264-D6D97F932AFB}"/>
              </a:ext>
            </a:extLst>
          </p:cNvPr>
          <p:cNvPicPr>
            <a:picLocks noChangeAspect="1"/>
          </p:cNvPicPr>
          <p:nvPr/>
        </p:nvPicPr>
        <p:blipFill>
          <a:blip r:embed="rId5"/>
          <a:stretch>
            <a:fillRect/>
          </a:stretch>
        </p:blipFill>
        <p:spPr>
          <a:xfrm>
            <a:off x="8587409" y="52516"/>
            <a:ext cx="3564835" cy="620729"/>
          </a:xfrm>
          <a:prstGeom prst="rect">
            <a:avLst/>
          </a:prstGeom>
        </p:spPr>
      </p:pic>
    </p:spTree>
    <p:extLst>
      <p:ext uri="{BB962C8B-B14F-4D97-AF65-F5344CB8AC3E}">
        <p14:creationId xmlns:p14="http://schemas.microsoft.com/office/powerpoint/2010/main" val="254750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项目介绍</a:t>
            </a:r>
          </a:p>
        </p:txBody>
      </p:sp>
      <p:sp>
        <p:nvSpPr>
          <p:cNvPr id="3" name="文本框 2">
            <a:extLst>
              <a:ext uri="{FF2B5EF4-FFF2-40B4-BE49-F238E27FC236}">
                <a16:creationId xmlns:a16="http://schemas.microsoft.com/office/drawing/2014/main" id="{55D9F744-6C97-584E-B32A-18486E75D367}"/>
              </a:ext>
            </a:extLst>
          </p:cNvPr>
          <p:cNvSpPr txBox="1"/>
          <p:nvPr/>
        </p:nvSpPr>
        <p:spPr>
          <a:xfrm>
            <a:off x="898329" y="2006518"/>
            <a:ext cx="2723823" cy="755720"/>
          </a:xfrm>
          <a:prstGeom prst="rect">
            <a:avLst/>
          </a:prstGeom>
          <a:noFill/>
        </p:spPr>
        <p:txBody>
          <a:bodyPr wrap="none" rtlCol="0">
            <a:spAutoFit/>
          </a:bodyPr>
          <a:lstStyle/>
          <a:p>
            <a:pPr>
              <a:lnSpc>
                <a:spcPct val="130000"/>
              </a:lnSpc>
            </a:pPr>
            <a:r>
              <a:rPr kumimoji="1" lang="zh-CN" altLang="en-US">
                <a:solidFill>
                  <a:schemeClr val="tx1">
                    <a:lumMod val="75000"/>
                    <a:lumOff val="25000"/>
                  </a:schemeClr>
                </a:solidFill>
                <a:latin typeface="+mj-ea"/>
                <a:ea typeface="+mj-ea"/>
              </a:rPr>
              <a:t>请您内在此处输入需要的</a:t>
            </a:r>
            <a:endParaRPr kumimoji="1" lang="en-US" altLang="zh-CN">
              <a:solidFill>
                <a:schemeClr val="tx1">
                  <a:lumMod val="75000"/>
                  <a:lumOff val="25000"/>
                </a:schemeClr>
              </a:solidFill>
              <a:latin typeface="+mj-ea"/>
              <a:ea typeface="+mj-ea"/>
            </a:endParaRPr>
          </a:p>
          <a:p>
            <a:pPr>
              <a:lnSpc>
                <a:spcPct val="130000"/>
              </a:lnSpc>
            </a:pPr>
            <a:r>
              <a:rPr kumimoji="1" lang="zh-CN" altLang="en-US">
                <a:solidFill>
                  <a:schemeClr val="tx1">
                    <a:lumMod val="75000"/>
                    <a:lumOff val="25000"/>
                  </a:schemeClr>
                </a:solidFill>
                <a:latin typeface="+mj-ea"/>
                <a:ea typeface="+mj-ea"/>
              </a:rPr>
              <a:t>标题文字内容</a:t>
            </a:r>
          </a:p>
        </p:txBody>
      </p:sp>
      <p:sp>
        <p:nvSpPr>
          <p:cNvPr id="4" name="文本框 3">
            <a:extLst>
              <a:ext uri="{FF2B5EF4-FFF2-40B4-BE49-F238E27FC236}">
                <a16:creationId xmlns:a16="http://schemas.microsoft.com/office/drawing/2014/main" id="{03EB0B0E-A4F3-C14C-95B1-FABF4DEA6A5A}"/>
              </a:ext>
            </a:extLst>
          </p:cNvPr>
          <p:cNvSpPr txBox="1"/>
          <p:nvPr/>
        </p:nvSpPr>
        <p:spPr>
          <a:xfrm>
            <a:off x="898329" y="2871018"/>
            <a:ext cx="3866854" cy="1006879"/>
          </a:xfrm>
          <a:prstGeom prst="rect">
            <a:avLst/>
          </a:prstGeom>
          <a:noFill/>
        </p:spPr>
        <p:txBody>
          <a:bodyPr wrap="square" rtlCol="0">
            <a:spAutoFit/>
          </a:bodyPr>
          <a:lstStyle/>
          <a:p>
            <a:pPr>
              <a:lnSpc>
                <a:spcPct val="150000"/>
              </a:lnSpc>
            </a:pPr>
            <a:r>
              <a:rPr kumimoji="1" lang="zh-CN" altLang="en-US" sz="1400" dirty="0">
                <a:solidFill>
                  <a:schemeClr val="tx1">
                    <a:lumMod val="65000"/>
                    <a:lumOff val="35000"/>
                  </a:schemeClr>
                </a:solidFill>
                <a:latin typeface="+mn-ea"/>
                <a:cs typeface="+mn-ea"/>
                <a:sym typeface="+mn-lt"/>
              </a:rPr>
              <a:t>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a:t>
            </a:r>
          </a:p>
        </p:txBody>
      </p:sp>
      <p:sp>
        <p:nvSpPr>
          <p:cNvPr id="5" name="文本框 4">
            <a:extLst>
              <a:ext uri="{FF2B5EF4-FFF2-40B4-BE49-F238E27FC236}">
                <a16:creationId xmlns:a16="http://schemas.microsoft.com/office/drawing/2014/main" id="{260377F9-C184-E044-816F-E307B86B104F}"/>
              </a:ext>
            </a:extLst>
          </p:cNvPr>
          <p:cNvSpPr txBox="1"/>
          <p:nvPr/>
        </p:nvSpPr>
        <p:spPr>
          <a:xfrm>
            <a:off x="1235577" y="4377558"/>
            <a:ext cx="1143262" cy="584775"/>
          </a:xfrm>
          <a:prstGeom prst="rect">
            <a:avLst/>
          </a:prstGeom>
          <a:noFill/>
        </p:spPr>
        <p:txBody>
          <a:bodyPr wrap="none" rtlCol="0">
            <a:spAutoFit/>
          </a:bodyPr>
          <a:lstStyle/>
          <a:p>
            <a:r>
              <a:rPr kumimoji="1" lang="en-US" altLang="zh-CN" sz="3200">
                <a:gradFill>
                  <a:gsLst>
                    <a:gs pos="0">
                      <a:srgbClr val="E23138"/>
                    </a:gs>
                    <a:gs pos="100000">
                      <a:srgbClr val="B4171E"/>
                    </a:gs>
                  </a:gsLst>
                  <a:lin ang="5400000" scaled="1"/>
                </a:gradFill>
                <a:latin typeface="+mj-lt"/>
              </a:rPr>
              <a:t>78%</a:t>
            </a:r>
            <a:endParaRPr kumimoji="1" lang="zh-CN" altLang="en-US" sz="3200">
              <a:gradFill>
                <a:gsLst>
                  <a:gs pos="0">
                    <a:srgbClr val="E23138"/>
                  </a:gs>
                  <a:gs pos="100000">
                    <a:srgbClr val="B4171E"/>
                  </a:gs>
                </a:gsLst>
                <a:lin ang="5400000" scaled="1"/>
              </a:gradFill>
              <a:latin typeface="+mj-lt"/>
            </a:endParaRPr>
          </a:p>
        </p:txBody>
      </p:sp>
      <p:sp>
        <p:nvSpPr>
          <p:cNvPr id="6" name="文本框 5">
            <a:extLst>
              <a:ext uri="{FF2B5EF4-FFF2-40B4-BE49-F238E27FC236}">
                <a16:creationId xmlns:a16="http://schemas.microsoft.com/office/drawing/2014/main" id="{1D12B14C-FF1B-CC4D-BC4E-CEABDFC48486}"/>
              </a:ext>
            </a:extLst>
          </p:cNvPr>
          <p:cNvSpPr txBox="1"/>
          <p:nvPr/>
        </p:nvSpPr>
        <p:spPr>
          <a:xfrm>
            <a:off x="3552075" y="4377558"/>
            <a:ext cx="1143262" cy="584775"/>
          </a:xfrm>
          <a:prstGeom prst="rect">
            <a:avLst/>
          </a:prstGeom>
          <a:noFill/>
        </p:spPr>
        <p:txBody>
          <a:bodyPr wrap="none" rtlCol="0">
            <a:spAutoFit/>
          </a:bodyPr>
          <a:lstStyle/>
          <a:p>
            <a:r>
              <a:rPr kumimoji="1" lang="en-US" altLang="zh-CN" sz="3200">
                <a:gradFill>
                  <a:gsLst>
                    <a:gs pos="0">
                      <a:srgbClr val="E23138"/>
                    </a:gs>
                    <a:gs pos="100000">
                      <a:srgbClr val="B4171E"/>
                    </a:gs>
                  </a:gsLst>
                  <a:lin ang="5400000" scaled="1"/>
                </a:gradFill>
                <a:latin typeface="+mj-lt"/>
              </a:rPr>
              <a:t>27%</a:t>
            </a:r>
            <a:endParaRPr kumimoji="1" lang="zh-CN" altLang="en-US" sz="3200">
              <a:gradFill>
                <a:gsLst>
                  <a:gs pos="0">
                    <a:srgbClr val="E23138"/>
                  </a:gs>
                  <a:gs pos="100000">
                    <a:srgbClr val="B4171E"/>
                  </a:gs>
                </a:gsLst>
                <a:lin ang="5400000" scaled="1"/>
              </a:gradFill>
              <a:latin typeface="+mj-lt"/>
            </a:endParaRPr>
          </a:p>
        </p:txBody>
      </p:sp>
      <p:sp>
        <p:nvSpPr>
          <p:cNvPr id="7" name="文本框 6">
            <a:extLst>
              <a:ext uri="{FF2B5EF4-FFF2-40B4-BE49-F238E27FC236}">
                <a16:creationId xmlns:a16="http://schemas.microsoft.com/office/drawing/2014/main" id="{BCEE5B97-E722-B74D-B9B9-12ACB4772DDF}"/>
              </a:ext>
            </a:extLst>
          </p:cNvPr>
          <p:cNvSpPr txBox="1"/>
          <p:nvPr/>
        </p:nvSpPr>
        <p:spPr>
          <a:xfrm>
            <a:off x="898329" y="4923696"/>
            <a:ext cx="1834156" cy="307777"/>
          </a:xfrm>
          <a:prstGeom prst="rect">
            <a:avLst/>
          </a:prstGeom>
          <a:noFill/>
        </p:spPr>
        <p:txBody>
          <a:bodyPr wrap="none" rtlCol="0">
            <a:spAutoFit/>
          </a:bodyPr>
          <a:lstStyle/>
          <a:p>
            <a:r>
              <a:rPr kumimoji="1" lang="zh-CN" altLang="en-US" sz="1400">
                <a:solidFill>
                  <a:schemeClr val="tx1">
                    <a:lumMod val="75000"/>
                    <a:lumOff val="25000"/>
                  </a:schemeClr>
                </a:solidFill>
              </a:rPr>
              <a:t>请在此输入详细数据</a:t>
            </a:r>
          </a:p>
        </p:txBody>
      </p:sp>
      <p:sp>
        <p:nvSpPr>
          <p:cNvPr id="8" name="文本框 7">
            <a:extLst>
              <a:ext uri="{FF2B5EF4-FFF2-40B4-BE49-F238E27FC236}">
                <a16:creationId xmlns:a16="http://schemas.microsoft.com/office/drawing/2014/main" id="{4886AD45-8745-594F-9BB6-CE79E8CB90BF}"/>
              </a:ext>
            </a:extLst>
          </p:cNvPr>
          <p:cNvSpPr txBox="1"/>
          <p:nvPr/>
        </p:nvSpPr>
        <p:spPr>
          <a:xfrm>
            <a:off x="3196146" y="4923695"/>
            <a:ext cx="1834156" cy="307777"/>
          </a:xfrm>
          <a:prstGeom prst="rect">
            <a:avLst/>
          </a:prstGeom>
          <a:noFill/>
        </p:spPr>
        <p:txBody>
          <a:bodyPr wrap="none" rtlCol="0">
            <a:spAutoFit/>
          </a:bodyPr>
          <a:lstStyle/>
          <a:p>
            <a:r>
              <a:rPr kumimoji="1" lang="zh-CN" altLang="en-US" sz="1400">
                <a:solidFill>
                  <a:schemeClr val="tx1">
                    <a:lumMod val="75000"/>
                    <a:lumOff val="25000"/>
                  </a:schemeClr>
                </a:solidFill>
              </a:rPr>
              <a:t>请在此输入详细数据</a:t>
            </a:r>
          </a:p>
        </p:txBody>
      </p:sp>
      <p:sp>
        <p:nvSpPr>
          <p:cNvPr id="9" name="矩形 8">
            <a:extLst>
              <a:ext uri="{FF2B5EF4-FFF2-40B4-BE49-F238E27FC236}">
                <a16:creationId xmlns:a16="http://schemas.microsoft.com/office/drawing/2014/main" id="{39CAF73A-F561-E34C-AE53-3473286DDDB4}"/>
              </a:ext>
            </a:extLst>
          </p:cNvPr>
          <p:cNvSpPr/>
          <p:nvPr/>
        </p:nvSpPr>
        <p:spPr>
          <a:xfrm>
            <a:off x="5623125" y="2037529"/>
            <a:ext cx="5185205" cy="3603610"/>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4741FC15-7C2B-6342-945D-0D8F3C2996B0}"/>
              </a:ext>
            </a:extLst>
          </p:cNvPr>
          <p:cNvSpPr/>
          <p:nvPr/>
        </p:nvSpPr>
        <p:spPr>
          <a:xfrm>
            <a:off x="5623125" y="4350430"/>
            <a:ext cx="1962852" cy="1146529"/>
          </a:xfrm>
          <a:prstGeom prst="rect">
            <a:avLst/>
          </a:prstGeom>
          <a:gradFill>
            <a:gsLst>
              <a:gs pos="0">
                <a:srgbClr val="E23138"/>
              </a:gs>
              <a:gs pos="100000">
                <a:srgbClr val="B4171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gradFill>
                <a:gsLst>
                  <a:gs pos="0">
                    <a:srgbClr val="E23138"/>
                  </a:gs>
                  <a:gs pos="100000">
                    <a:srgbClr val="B4171E"/>
                  </a:gs>
                </a:gsLst>
                <a:lin ang="5400000" scaled="1"/>
              </a:gradFill>
            </a:endParaRPr>
          </a:p>
        </p:txBody>
      </p:sp>
      <p:sp>
        <p:nvSpPr>
          <p:cNvPr id="11" name="文本框 10">
            <a:extLst>
              <a:ext uri="{FF2B5EF4-FFF2-40B4-BE49-F238E27FC236}">
                <a16:creationId xmlns:a16="http://schemas.microsoft.com/office/drawing/2014/main" id="{857A6ACE-57C3-AC43-8005-CC707D93CF12}"/>
              </a:ext>
            </a:extLst>
          </p:cNvPr>
          <p:cNvSpPr txBox="1"/>
          <p:nvPr/>
        </p:nvSpPr>
        <p:spPr>
          <a:xfrm>
            <a:off x="6070883" y="4377558"/>
            <a:ext cx="1143262" cy="584775"/>
          </a:xfrm>
          <a:prstGeom prst="rect">
            <a:avLst/>
          </a:prstGeom>
          <a:noFill/>
        </p:spPr>
        <p:txBody>
          <a:bodyPr wrap="none" rtlCol="0">
            <a:spAutoFit/>
          </a:bodyPr>
          <a:lstStyle/>
          <a:p>
            <a:r>
              <a:rPr kumimoji="1" lang="en-US" altLang="zh-CN" sz="3200">
                <a:solidFill>
                  <a:schemeClr val="bg1"/>
                </a:solidFill>
                <a:latin typeface="+mj-lt"/>
              </a:rPr>
              <a:t>56%</a:t>
            </a:r>
            <a:endParaRPr kumimoji="1" lang="zh-CN" altLang="en-US" sz="3200">
              <a:solidFill>
                <a:schemeClr val="bg1"/>
              </a:solidFill>
              <a:latin typeface="+mj-lt"/>
            </a:endParaRPr>
          </a:p>
        </p:txBody>
      </p:sp>
      <p:sp>
        <p:nvSpPr>
          <p:cNvPr id="12" name="文本框 11">
            <a:extLst>
              <a:ext uri="{FF2B5EF4-FFF2-40B4-BE49-F238E27FC236}">
                <a16:creationId xmlns:a16="http://schemas.microsoft.com/office/drawing/2014/main" id="{20729EC9-CA76-0447-A912-8E85739515EC}"/>
              </a:ext>
            </a:extLst>
          </p:cNvPr>
          <p:cNvSpPr txBox="1"/>
          <p:nvPr/>
        </p:nvSpPr>
        <p:spPr>
          <a:xfrm>
            <a:off x="5714954" y="4923695"/>
            <a:ext cx="1834156" cy="307777"/>
          </a:xfrm>
          <a:prstGeom prst="rect">
            <a:avLst/>
          </a:prstGeom>
          <a:noFill/>
        </p:spPr>
        <p:txBody>
          <a:bodyPr wrap="none" rtlCol="0">
            <a:spAutoFit/>
          </a:bodyPr>
          <a:lstStyle/>
          <a:p>
            <a:r>
              <a:rPr kumimoji="1" lang="zh-CN" altLang="en-US" sz="1400">
                <a:solidFill>
                  <a:schemeClr val="bg1"/>
                </a:solidFill>
              </a:rPr>
              <a:t>请在此输入详细数据</a:t>
            </a:r>
          </a:p>
        </p:txBody>
      </p:sp>
      <p:pic>
        <p:nvPicPr>
          <p:cNvPr id="14" name="图片 13">
            <a:extLst>
              <a:ext uri="{FF2B5EF4-FFF2-40B4-BE49-F238E27FC236}">
                <a16:creationId xmlns:a16="http://schemas.microsoft.com/office/drawing/2014/main" id="{9927DCB1-E5C3-4AD3-A4C4-B6D3B67A3DF8}"/>
              </a:ext>
            </a:extLst>
          </p:cNvPr>
          <p:cNvPicPr>
            <a:picLocks noChangeAspect="1"/>
          </p:cNvPicPr>
          <p:nvPr/>
        </p:nvPicPr>
        <p:blipFill>
          <a:blip r:embed="rId4"/>
          <a:stretch>
            <a:fillRect/>
          </a:stretch>
        </p:blipFill>
        <p:spPr>
          <a:xfrm>
            <a:off x="8587409" y="52516"/>
            <a:ext cx="3564835" cy="620729"/>
          </a:xfrm>
          <a:prstGeom prst="rect">
            <a:avLst/>
          </a:prstGeom>
        </p:spPr>
      </p:pic>
    </p:spTree>
    <p:extLst>
      <p:ext uri="{BB962C8B-B14F-4D97-AF65-F5344CB8AC3E}">
        <p14:creationId xmlns:p14="http://schemas.microsoft.com/office/powerpoint/2010/main" val="74237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项目介绍</a:t>
            </a:r>
          </a:p>
        </p:txBody>
      </p:sp>
      <p:sp>
        <p:nvSpPr>
          <p:cNvPr id="3" name="矩形 21">
            <a:extLst>
              <a:ext uri="{FF2B5EF4-FFF2-40B4-BE49-F238E27FC236}">
                <a16:creationId xmlns:a16="http://schemas.microsoft.com/office/drawing/2014/main" id="{F3012DD0-07C2-C445-BF18-C7180239C290}"/>
              </a:ext>
            </a:extLst>
          </p:cNvPr>
          <p:cNvSpPr>
            <a:spLocks noChangeArrowheads="1"/>
          </p:cNvSpPr>
          <p:nvPr/>
        </p:nvSpPr>
        <p:spPr bwMode="auto">
          <a:xfrm>
            <a:off x="898526" y="3046305"/>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tx1">
                    <a:lumMod val="75000"/>
                    <a:lumOff val="25000"/>
                  </a:schemeClr>
                </a:solidFill>
                <a:latin typeface="+mj-ea"/>
                <a:ea typeface="+mj-ea"/>
              </a:rPr>
              <a:t>添加标题</a:t>
            </a:r>
            <a:endParaRPr lang="en-US" altLang="zh-CN" sz="2000" b="1">
              <a:solidFill>
                <a:schemeClr val="tx1">
                  <a:lumMod val="75000"/>
                  <a:lumOff val="25000"/>
                </a:schemeClr>
              </a:solidFill>
              <a:latin typeface="+mj-ea"/>
              <a:ea typeface="+mj-ea"/>
            </a:endParaRPr>
          </a:p>
        </p:txBody>
      </p:sp>
      <p:sp>
        <p:nvSpPr>
          <p:cNvPr id="4" name="矩形 22">
            <a:extLst>
              <a:ext uri="{FF2B5EF4-FFF2-40B4-BE49-F238E27FC236}">
                <a16:creationId xmlns:a16="http://schemas.microsoft.com/office/drawing/2014/main" id="{E7F152EB-0B79-324F-B048-212F103AF300}"/>
              </a:ext>
            </a:extLst>
          </p:cNvPr>
          <p:cNvSpPr>
            <a:spLocks noChangeArrowheads="1"/>
          </p:cNvSpPr>
          <p:nvPr/>
        </p:nvSpPr>
        <p:spPr bwMode="auto">
          <a:xfrm>
            <a:off x="898526" y="3520331"/>
            <a:ext cx="2915406" cy="19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zh-CN" altLang="en-US" sz="1400">
                <a:solidFill>
                  <a:schemeClr val="tx1">
                    <a:lumMod val="75000"/>
                    <a:lumOff val="25000"/>
                  </a:schemeClr>
                </a:solidFill>
                <a:latin typeface="+mn-ea"/>
              </a:rPr>
              <a:t>点击此处添加文字说明内容，可以通过复制您的文本内容，在此文本框粘贴并选择只保留文字。</a:t>
            </a:r>
            <a:endParaRPr lang="en-US" altLang="zh-CN" sz="1400">
              <a:solidFill>
                <a:schemeClr val="tx1">
                  <a:lumMod val="75000"/>
                  <a:lumOff val="25000"/>
                </a:schemeClr>
              </a:solidFill>
              <a:latin typeface="+mn-ea"/>
            </a:endParaRPr>
          </a:p>
          <a:p>
            <a:pPr eaLnBrk="1" hangingPunct="1">
              <a:lnSpc>
                <a:spcPct val="150000"/>
              </a:lnSpc>
            </a:pPr>
            <a:endParaRPr lang="en-US" altLang="zh-CN" sz="1400">
              <a:solidFill>
                <a:schemeClr val="tx1">
                  <a:lumMod val="75000"/>
                  <a:lumOff val="25000"/>
                </a:schemeClr>
              </a:solidFill>
              <a:latin typeface="+mn-ea"/>
            </a:endParaRPr>
          </a:p>
          <a:p>
            <a:pPr>
              <a:lnSpc>
                <a:spcPct val="150000"/>
              </a:lnSpc>
            </a:pPr>
            <a:r>
              <a:rPr lang="zh-CN" altLang="en-US" sz="1400">
                <a:solidFill>
                  <a:schemeClr val="tx1">
                    <a:lumMod val="75000"/>
                    <a:lumOff val="25000"/>
                  </a:schemeClr>
                </a:solidFill>
                <a:latin typeface="+mn-ea"/>
              </a:rPr>
              <a:t>点击此处添加文字说明内容，可以通过复制您的文本内容。</a:t>
            </a:r>
            <a:endParaRPr lang="en-US" altLang="zh-CN" sz="1400">
              <a:solidFill>
                <a:schemeClr val="tx1">
                  <a:lumMod val="75000"/>
                  <a:lumOff val="25000"/>
                </a:schemeClr>
              </a:solidFill>
              <a:latin typeface="+mn-ea"/>
            </a:endParaRPr>
          </a:p>
        </p:txBody>
      </p:sp>
      <p:sp>
        <p:nvSpPr>
          <p:cNvPr id="5" name="Shape 6782">
            <a:extLst>
              <a:ext uri="{FF2B5EF4-FFF2-40B4-BE49-F238E27FC236}">
                <a16:creationId xmlns:a16="http://schemas.microsoft.com/office/drawing/2014/main" id="{8326747C-27C0-3D43-BD36-4FDC52C28142}"/>
              </a:ext>
            </a:extLst>
          </p:cNvPr>
          <p:cNvSpPr>
            <a:spLocks noChangeShapeType="1"/>
          </p:cNvSpPr>
          <p:nvPr/>
        </p:nvSpPr>
        <p:spPr bwMode="auto">
          <a:xfrm>
            <a:off x="5161628" y="1902278"/>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6" name="Shape 6788">
            <a:extLst>
              <a:ext uri="{FF2B5EF4-FFF2-40B4-BE49-F238E27FC236}">
                <a16:creationId xmlns:a16="http://schemas.microsoft.com/office/drawing/2014/main" id="{3892E9BE-B998-0F4D-A78D-1D4E1A0BB3D7}"/>
              </a:ext>
            </a:extLst>
          </p:cNvPr>
          <p:cNvSpPr>
            <a:spLocks noChangeShapeType="1"/>
          </p:cNvSpPr>
          <p:nvPr/>
        </p:nvSpPr>
        <p:spPr bwMode="auto">
          <a:xfrm>
            <a:off x="5161628" y="5495915"/>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7" name="Shape 6789">
            <a:extLst>
              <a:ext uri="{FF2B5EF4-FFF2-40B4-BE49-F238E27FC236}">
                <a16:creationId xmlns:a16="http://schemas.microsoft.com/office/drawing/2014/main" id="{E3081004-3BB7-DB47-9514-5B3826622EBF}"/>
              </a:ext>
            </a:extLst>
          </p:cNvPr>
          <p:cNvSpPr>
            <a:spLocks noChangeShapeType="1"/>
          </p:cNvSpPr>
          <p:nvPr/>
        </p:nvSpPr>
        <p:spPr bwMode="auto">
          <a:xfrm>
            <a:off x="5161628" y="5047501"/>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8" name="Shape 6790">
            <a:extLst>
              <a:ext uri="{FF2B5EF4-FFF2-40B4-BE49-F238E27FC236}">
                <a16:creationId xmlns:a16="http://schemas.microsoft.com/office/drawing/2014/main" id="{8599B3D9-7D7E-B64A-A0DF-63A42532F677}"/>
              </a:ext>
            </a:extLst>
          </p:cNvPr>
          <p:cNvSpPr>
            <a:spLocks noChangeShapeType="1"/>
          </p:cNvSpPr>
          <p:nvPr/>
        </p:nvSpPr>
        <p:spPr bwMode="auto">
          <a:xfrm>
            <a:off x="5161628" y="4655927"/>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9" name="Shape 6791">
            <a:extLst>
              <a:ext uri="{FF2B5EF4-FFF2-40B4-BE49-F238E27FC236}">
                <a16:creationId xmlns:a16="http://schemas.microsoft.com/office/drawing/2014/main" id="{DF438D5D-09A5-7144-B1C4-07976AA40872}"/>
              </a:ext>
            </a:extLst>
          </p:cNvPr>
          <p:cNvSpPr>
            <a:spLocks noChangeShapeType="1"/>
          </p:cNvSpPr>
          <p:nvPr/>
        </p:nvSpPr>
        <p:spPr bwMode="auto">
          <a:xfrm>
            <a:off x="5161628" y="4260143"/>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10" name="Shape 6792">
            <a:extLst>
              <a:ext uri="{FF2B5EF4-FFF2-40B4-BE49-F238E27FC236}">
                <a16:creationId xmlns:a16="http://schemas.microsoft.com/office/drawing/2014/main" id="{2C76BD29-1B2F-3D44-8DB7-3730A68B5752}"/>
              </a:ext>
            </a:extLst>
          </p:cNvPr>
          <p:cNvSpPr>
            <a:spLocks noChangeShapeType="1"/>
          </p:cNvSpPr>
          <p:nvPr/>
        </p:nvSpPr>
        <p:spPr bwMode="auto">
          <a:xfrm>
            <a:off x="5161628" y="3868569"/>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11" name="Shape 6793">
            <a:extLst>
              <a:ext uri="{FF2B5EF4-FFF2-40B4-BE49-F238E27FC236}">
                <a16:creationId xmlns:a16="http://schemas.microsoft.com/office/drawing/2014/main" id="{4FFC6169-8EA2-9A49-821D-BF56AFF5DE48}"/>
              </a:ext>
            </a:extLst>
          </p:cNvPr>
          <p:cNvSpPr>
            <a:spLocks noChangeShapeType="1"/>
          </p:cNvSpPr>
          <p:nvPr/>
        </p:nvSpPr>
        <p:spPr bwMode="auto">
          <a:xfrm>
            <a:off x="5161628" y="3474889"/>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12" name="Shape 6794">
            <a:extLst>
              <a:ext uri="{FF2B5EF4-FFF2-40B4-BE49-F238E27FC236}">
                <a16:creationId xmlns:a16="http://schemas.microsoft.com/office/drawing/2014/main" id="{980CC514-E833-DB4E-88FE-CFB36E2F9752}"/>
              </a:ext>
            </a:extLst>
          </p:cNvPr>
          <p:cNvSpPr>
            <a:spLocks noChangeShapeType="1"/>
          </p:cNvSpPr>
          <p:nvPr/>
        </p:nvSpPr>
        <p:spPr bwMode="auto">
          <a:xfrm>
            <a:off x="5161628" y="3083315"/>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13" name="Shape 6795">
            <a:extLst>
              <a:ext uri="{FF2B5EF4-FFF2-40B4-BE49-F238E27FC236}">
                <a16:creationId xmlns:a16="http://schemas.microsoft.com/office/drawing/2014/main" id="{9599CF83-CD47-5043-BBF2-AC9CF05DE66B}"/>
              </a:ext>
            </a:extLst>
          </p:cNvPr>
          <p:cNvSpPr>
            <a:spLocks noChangeShapeType="1"/>
          </p:cNvSpPr>
          <p:nvPr/>
        </p:nvSpPr>
        <p:spPr bwMode="auto">
          <a:xfrm>
            <a:off x="5161628" y="2691741"/>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14" name="Shape 6796">
            <a:extLst>
              <a:ext uri="{FF2B5EF4-FFF2-40B4-BE49-F238E27FC236}">
                <a16:creationId xmlns:a16="http://schemas.microsoft.com/office/drawing/2014/main" id="{E0550374-E2A8-F947-9F99-17E721DAF46B}"/>
              </a:ext>
            </a:extLst>
          </p:cNvPr>
          <p:cNvSpPr>
            <a:spLocks noChangeShapeType="1"/>
          </p:cNvSpPr>
          <p:nvPr/>
        </p:nvSpPr>
        <p:spPr bwMode="auto">
          <a:xfrm>
            <a:off x="5161628" y="2295957"/>
            <a:ext cx="5955714"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15" name="Shape 6797">
            <a:extLst>
              <a:ext uri="{FF2B5EF4-FFF2-40B4-BE49-F238E27FC236}">
                <a16:creationId xmlns:a16="http://schemas.microsoft.com/office/drawing/2014/main" id="{B8101123-02AF-DB4D-8DF0-080DA3CDFB86}"/>
              </a:ext>
            </a:extLst>
          </p:cNvPr>
          <p:cNvSpPr>
            <a:spLocks noChangeShapeType="1"/>
          </p:cNvSpPr>
          <p:nvPr/>
        </p:nvSpPr>
        <p:spPr bwMode="auto">
          <a:xfrm>
            <a:off x="6647925" y="1898068"/>
            <a:ext cx="0" cy="3547322"/>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16" name="Shape 6798">
            <a:extLst>
              <a:ext uri="{FF2B5EF4-FFF2-40B4-BE49-F238E27FC236}">
                <a16:creationId xmlns:a16="http://schemas.microsoft.com/office/drawing/2014/main" id="{EAC7D53A-6000-584F-90C7-194D2A98B385}"/>
              </a:ext>
            </a:extLst>
          </p:cNvPr>
          <p:cNvSpPr>
            <a:spLocks noChangeShapeType="1"/>
          </p:cNvSpPr>
          <p:nvPr/>
        </p:nvSpPr>
        <p:spPr bwMode="auto">
          <a:xfrm>
            <a:off x="8136328" y="1898068"/>
            <a:ext cx="0" cy="3547322"/>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17" name="Shape 6799">
            <a:extLst>
              <a:ext uri="{FF2B5EF4-FFF2-40B4-BE49-F238E27FC236}">
                <a16:creationId xmlns:a16="http://schemas.microsoft.com/office/drawing/2014/main" id="{58D80DFE-B536-CF46-9C41-BEB32D19F883}"/>
              </a:ext>
            </a:extLst>
          </p:cNvPr>
          <p:cNvSpPr>
            <a:spLocks noChangeShapeType="1"/>
          </p:cNvSpPr>
          <p:nvPr/>
        </p:nvSpPr>
        <p:spPr bwMode="auto">
          <a:xfrm>
            <a:off x="9626835" y="1898068"/>
            <a:ext cx="0" cy="3547322"/>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34289" tIns="34290" rIns="34289" bIns="34290"/>
          <a:lstStyle/>
          <a:p>
            <a:endParaRPr lang="zh-CN" altLang="en-US"/>
          </a:p>
        </p:txBody>
      </p:sp>
      <p:sp>
        <p:nvSpPr>
          <p:cNvPr id="18" name="Shape 6800">
            <a:extLst>
              <a:ext uri="{FF2B5EF4-FFF2-40B4-BE49-F238E27FC236}">
                <a16:creationId xmlns:a16="http://schemas.microsoft.com/office/drawing/2014/main" id="{921DDCA5-733E-6249-9B4F-1A0A50845119}"/>
              </a:ext>
            </a:extLst>
          </p:cNvPr>
          <p:cNvSpPr>
            <a:spLocks noChangeArrowheads="1"/>
          </p:cNvSpPr>
          <p:nvPr/>
        </p:nvSpPr>
        <p:spPr bwMode="auto">
          <a:xfrm>
            <a:off x="4767709" y="4956078"/>
            <a:ext cx="3754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20%</a:t>
            </a:r>
          </a:p>
        </p:txBody>
      </p:sp>
      <p:sp>
        <p:nvSpPr>
          <p:cNvPr id="19" name="Shape 6801">
            <a:extLst>
              <a:ext uri="{FF2B5EF4-FFF2-40B4-BE49-F238E27FC236}">
                <a16:creationId xmlns:a16="http://schemas.microsoft.com/office/drawing/2014/main" id="{7A39AF6A-135E-844A-A702-560ACBC6DA09}"/>
              </a:ext>
            </a:extLst>
          </p:cNvPr>
          <p:cNvSpPr>
            <a:spLocks noChangeArrowheads="1"/>
          </p:cNvSpPr>
          <p:nvPr/>
        </p:nvSpPr>
        <p:spPr bwMode="auto">
          <a:xfrm>
            <a:off x="4767709" y="4545557"/>
            <a:ext cx="3754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30%</a:t>
            </a:r>
          </a:p>
        </p:txBody>
      </p:sp>
      <p:sp>
        <p:nvSpPr>
          <p:cNvPr id="20" name="Shape 6802">
            <a:extLst>
              <a:ext uri="{FF2B5EF4-FFF2-40B4-BE49-F238E27FC236}">
                <a16:creationId xmlns:a16="http://schemas.microsoft.com/office/drawing/2014/main" id="{6E82FF8A-C060-D544-8EDC-7456380614C8}"/>
              </a:ext>
            </a:extLst>
          </p:cNvPr>
          <p:cNvSpPr>
            <a:spLocks noChangeArrowheads="1"/>
          </p:cNvSpPr>
          <p:nvPr/>
        </p:nvSpPr>
        <p:spPr bwMode="auto">
          <a:xfrm>
            <a:off x="4767709" y="4151878"/>
            <a:ext cx="3754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40%</a:t>
            </a:r>
          </a:p>
        </p:txBody>
      </p:sp>
      <p:sp>
        <p:nvSpPr>
          <p:cNvPr id="21" name="Shape 6803">
            <a:extLst>
              <a:ext uri="{FF2B5EF4-FFF2-40B4-BE49-F238E27FC236}">
                <a16:creationId xmlns:a16="http://schemas.microsoft.com/office/drawing/2014/main" id="{11DE5772-4976-944E-850B-EB2935D2B958}"/>
              </a:ext>
            </a:extLst>
          </p:cNvPr>
          <p:cNvSpPr>
            <a:spLocks noChangeArrowheads="1"/>
          </p:cNvSpPr>
          <p:nvPr/>
        </p:nvSpPr>
        <p:spPr bwMode="auto">
          <a:xfrm>
            <a:off x="4767709" y="3777146"/>
            <a:ext cx="3754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50%</a:t>
            </a:r>
          </a:p>
        </p:txBody>
      </p:sp>
      <p:sp>
        <p:nvSpPr>
          <p:cNvPr id="22" name="Shape 6804">
            <a:extLst>
              <a:ext uri="{FF2B5EF4-FFF2-40B4-BE49-F238E27FC236}">
                <a16:creationId xmlns:a16="http://schemas.microsoft.com/office/drawing/2014/main" id="{3D6A7D45-205F-3F4C-B06A-8AD1EF8305B3}"/>
              </a:ext>
            </a:extLst>
          </p:cNvPr>
          <p:cNvSpPr>
            <a:spLocks noChangeArrowheads="1"/>
          </p:cNvSpPr>
          <p:nvPr/>
        </p:nvSpPr>
        <p:spPr bwMode="auto">
          <a:xfrm>
            <a:off x="4767709" y="3379257"/>
            <a:ext cx="3754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60%</a:t>
            </a:r>
          </a:p>
        </p:txBody>
      </p:sp>
      <p:sp>
        <p:nvSpPr>
          <p:cNvPr id="23" name="Shape 6805">
            <a:extLst>
              <a:ext uri="{FF2B5EF4-FFF2-40B4-BE49-F238E27FC236}">
                <a16:creationId xmlns:a16="http://schemas.microsoft.com/office/drawing/2014/main" id="{3D2D22A5-6824-CC49-AA8F-07333A7DC8B9}"/>
              </a:ext>
            </a:extLst>
          </p:cNvPr>
          <p:cNvSpPr>
            <a:spLocks noChangeArrowheads="1"/>
          </p:cNvSpPr>
          <p:nvPr/>
        </p:nvSpPr>
        <p:spPr bwMode="auto">
          <a:xfrm>
            <a:off x="4767709" y="2989787"/>
            <a:ext cx="3754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70%</a:t>
            </a:r>
          </a:p>
        </p:txBody>
      </p:sp>
      <p:sp>
        <p:nvSpPr>
          <p:cNvPr id="24" name="Shape 6806">
            <a:extLst>
              <a:ext uri="{FF2B5EF4-FFF2-40B4-BE49-F238E27FC236}">
                <a16:creationId xmlns:a16="http://schemas.microsoft.com/office/drawing/2014/main" id="{F251DE6C-642B-6A43-AA30-DCF6331439EA}"/>
              </a:ext>
            </a:extLst>
          </p:cNvPr>
          <p:cNvSpPr>
            <a:spLocks noChangeArrowheads="1"/>
          </p:cNvSpPr>
          <p:nvPr/>
        </p:nvSpPr>
        <p:spPr bwMode="auto">
          <a:xfrm>
            <a:off x="4767709" y="2589792"/>
            <a:ext cx="3754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80%</a:t>
            </a:r>
          </a:p>
        </p:txBody>
      </p:sp>
      <p:sp>
        <p:nvSpPr>
          <p:cNvPr id="25" name="Shape 6807">
            <a:extLst>
              <a:ext uri="{FF2B5EF4-FFF2-40B4-BE49-F238E27FC236}">
                <a16:creationId xmlns:a16="http://schemas.microsoft.com/office/drawing/2014/main" id="{AF1322D7-4DB0-104F-9A28-ECE13D535BDD}"/>
              </a:ext>
            </a:extLst>
          </p:cNvPr>
          <p:cNvSpPr>
            <a:spLocks noChangeArrowheads="1"/>
          </p:cNvSpPr>
          <p:nvPr/>
        </p:nvSpPr>
        <p:spPr bwMode="auto">
          <a:xfrm>
            <a:off x="4682749" y="1819276"/>
            <a:ext cx="46038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100%</a:t>
            </a:r>
          </a:p>
        </p:txBody>
      </p:sp>
      <p:sp>
        <p:nvSpPr>
          <p:cNvPr id="26" name="Shape 6808">
            <a:extLst>
              <a:ext uri="{FF2B5EF4-FFF2-40B4-BE49-F238E27FC236}">
                <a16:creationId xmlns:a16="http://schemas.microsoft.com/office/drawing/2014/main" id="{3FF93484-F190-DC4C-81CD-8F190F583D68}"/>
              </a:ext>
            </a:extLst>
          </p:cNvPr>
          <p:cNvSpPr>
            <a:spLocks noChangeArrowheads="1"/>
          </p:cNvSpPr>
          <p:nvPr/>
        </p:nvSpPr>
        <p:spPr bwMode="auto">
          <a:xfrm>
            <a:off x="4767709" y="2194008"/>
            <a:ext cx="3754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90%</a:t>
            </a:r>
          </a:p>
        </p:txBody>
      </p:sp>
      <p:sp>
        <p:nvSpPr>
          <p:cNvPr id="27" name="Shape 6813">
            <a:extLst>
              <a:ext uri="{FF2B5EF4-FFF2-40B4-BE49-F238E27FC236}">
                <a16:creationId xmlns:a16="http://schemas.microsoft.com/office/drawing/2014/main" id="{D173DDE6-CE6B-8848-864C-AB15DD288F93}"/>
              </a:ext>
            </a:extLst>
          </p:cNvPr>
          <p:cNvSpPr>
            <a:spLocks noChangeArrowheads="1"/>
          </p:cNvSpPr>
          <p:nvPr/>
        </p:nvSpPr>
        <p:spPr bwMode="auto">
          <a:xfrm>
            <a:off x="5668146" y="2894293"/>
            <a:ext cx="546944"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just"/>
            <a:r>
              <a:rPr lang="zh-CN" altLang="zh-CN" sz="1600">
                <a:solidFill>
                  <a:schemeClr val="tx1">
                    <a:lumMod val="75000"/>
                    <a:lumOff val="25000"/>
                  </a:schemeClr>
                </a:solidFill>
                <a:latin typeface="+mj-lt"/>
              </a:rPr>
              <a:t>63%</a:t>
            </a:r>
          </a:p>
        </p:txBody>
      </p:sp>
      <p:sp>
        <p:nvSpPr>
          <p:cNvPr id="28" name="Shape 6814">
            <a:extLst>
              <a:ext uri="{FF2B5EF4-FFF2-40B4-BE49-F238E27FC236}">
                <a16:creationId xmlns:a16="http://schemas.microsoft.com/office/drawing/2014/main" id="{E71CEC8F-5421-6B4F-8F01-810F8ED367F3}"/>
              </a:ext>
            </a:extLst>
          </p:cNvPr>
          <p:cNvSpPr>
            <a:spLocks noChangeArrowheads="1"/>
          </p:cNvSpPr>
          <p:nvPr/>
        </p:nvSpPr>
        <p:spPr bwMode="auto">
          <a:xfrm>
            <a:off x="7146022" y="2439562"/>
            <a:ext cx="546944"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just"/>
            <a:r>
              <a:rPr lang="zh-CN" altLang="zh-CN" sz="1600">
                <a:solidFill>
                  <a:schemeClr val="tx1">
                    <a:lumMod val="75000"/>
                    <a:lumOff val="25000"/>
                  </a:schemeClr>
                </a:solidFill>
                <a:latin typeface="+mj-lt"/>
              </a:rPr>
              <a:t>79%</a:t>
            </a:r>
          </a:p>
        </p:txBody>
      </p:sp>
      <p:sp>
        <p:nvSpPr>
          <p:cNvPr id="29" name="Shape 6815">
            <a:extLst>
              <a:ext uri="{FF2B5EF4-FFF2-40B4-BE49-F238E27FC236}">
                <a16:creationId xmlns:a16="http://schemas.microsoft.com/office/drawing/2014/main" id="{410B0461-92A8-D445-866D-97CBED250F58}"/>
              </a:ext>
            </a:extLst>
          </p:cNvPr>
          <p:cNvSpPr>
            <a:spLocks noChangeArrowheads="1"/>
          </p:cNvSpPr>
          <p:nvPr/>
        </p:nvSpPr>
        <p:spPr bwMode="auto">
          <a:xfrm>
            <a:off x="8668108" y="2875345"/>
            <a:ext cx="546944"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just"/>
            <a:r>
              <a:rPr lang="zh-CN" altLang="zh-CN" sz="1600">
                <a:solidFill>
                  <a:schemeClr val="tx1">
                    <a:lumMod val="75000"/>
                    <a:lumOff val="25000"/>
                  </a:schemeClr>
                </a:solidFill>
                <a:latin typeface="+mj-lt"/>
              </a:rPr>
              <a:t>63%</a:t>
            </a:r>
          </a:p>
        </p:txBody>
      </p:sp>
      <p:sp>
        <p:nvSpPr>
          <p:cNvPr id="30" name="Shape 6816">
            <a:extLst>
              <a:ext uri="{FF2B5EF4-FFF2-40B4-BE49-F238E27FC236}">
                <a16:creationId xmlns:a16="http://schemas.microsoft.com/office/drawing/2014/main" id="{BA4C8B7B-8222-8B48-BEA7-3E8D4C6BBE34}"/>
              </a:ext>
            </a:extLst>
          </p:cNvPr>
          <p:cNvSpPr>
            <a:spLocks noChangeArrowheads="1"/>
          </p:cNvSpPr>
          <p:nvPr/>
        </p:nvSpPr>
        <p:spPr bwMode="auto">
          <a:xfrm>
            <a:off x="10157563" y="2117460"/>
            <a:ext cx="546944"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just"/>
            <a:r>
              <a:rPr lang="zh-CN" altLang="zh-CN" sz="1600">
                <a:solidFill>
                  <a:schemeClr val="tx1">
                    <a:lumMod val="75000"/>
                    <a:lumOff val="25000"/>
                  </a:schemeClr>
                </a:solidFill>
                <a:latin typeface="+mj-lt"/>
              </a:rPr>
              <a:t>88%</a:t>
            </a:r>
          </a:p>
        </p:txBody>
      </p:sp>
      <p:sp>
        <p:nvSpPr>
          <p:cNvPr id="31" name="Shape 6817">
            <a:extLst>
              <a:ext uri="{FF2B5EF4-FFF2-40B4-BE49-F238E27FC236}">
                <a16:creationId xmlns:a16="http://schemas.microsoft.com/office/drawing/2014/main" id="{C81A203F-FB8C-E64D-A0B0-237CB11427FB}"/>
              </a:ext>
            </a:extLst>
          </p:cNvPr>
          <p:cNvSpPr>
            <a:spLocks noChangeArrowheads="1"/>
          </p:cNvSpPr>
          <p:nvPr/>
        </p:nvSpPr>
        <p:spPr bwMode="auto">
          <a:xfrm>
            <a:off x="4852668" y="5353968"/>
            <a:ext cx="2904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90" rIns="34289" bIns="34290">
            <a:spAutoFit/>
          </a:bodyPr>
          <a:lstStyle/>
          <a:p>
            <a:pPr algn="r"/>
            <a:r>
              <a:rPr lang="zh-CN" altLang="zh-CN" sz="1200">
                <a:solidFill>
                  <a:schemeClr val="tx1">
                    <a:lumMod val="75000"/>
                    <a:lumOff val="25000"/>
                  </a:schemeClr>
                </a:solidFill>
              </a:rPr>
              <a:t>0%</a:t>
            </a:r>
          </a:p>
        </p:txBody>
      </p:sp>
      <p:grpSp>
        <p:nvGrpSpPr>
          <p:cNvPr id="32" name="Group 6830">
            <a:extLst>
              <a:ext uri="{FF2B5EF4-FFF2-40B4-BE49-F238E27FC236}">
                <a16:creationId xmlns:a16="http://schemas.microsoft.com/office/drawing/2014/main" id="{290E31FB-68BB-AC41-B584-6E956A254C4F}"/>
              </a:ext>
            </a:extLst>
          </p:cNvPr>
          <p:cNvGrpSpPr/>
          <p:nvPr/>
        </p:nvGrpSpPr>
        <p:grpSpPr>
          <a:xfrm>
            <a:off x="5683548" y="4355933"/>
            <a:ext cx="445359" cy="950571"/>
            <a:chOff x="0" y="0"/>
            <a:chExt cx="447775" cy="955729"/>
          </a:xfrm>
          <a:gradFill>
            <a:gsLst>
              <a:gs pos="0">
                <a:srgbClr val="E23138"/>
              </a:gs>
              <a:gs pos="100000">
                <a:srgbClr val="B4171E"/>
              </a:gs>
            </a:gsLst>
            <a:lin ang="5400000" scaled="1"/>
          </a:gradFill>
          <a:effectLst>
            <a:outerShdw blurRad="101600" dist="76200" dir="2700000" algn="tl" rotWithShape="0">
              <a:prstClr val="black">
                <a:alpha val="30000"/>
              </a:prstClr>
            </a:outerShdw>
          </a:effectLst>
        </p:grpSpPr>
        <p:sp>
          <p:nvSpPr>
            <p:cNvPr id="33" name="Shape 6818">
              <a:extLst>
                <a:ext uri="{FF2B5EF4-FFF2-40B4-BE49-F238E27FC236}">
                  <a16:creationId xmlns:a16="http://schemas.microsoft.com/office/drawing/2014/main" id="{9D6BDEAE-6314-F349-B9DC-AC3770A0885C}"/>
                </a:ext>
              </a:extLst>
            </p:cNvPr>
            <p:cNvSpPr/>
            <p:nvPr/>
          </p:nvSpPr>
          <p:spPr>
            <a:xfrm rot="5400000" flipH="1">
              <a:off x="67294" y="283551"/>
              <a:ext cx="84365" cy="82549"/>
            </a:xfrm>
            <a:prstGeom prst="rect">
              <a:avLst/>
            </a:prstGeom>
            <a:grpFill/>
            <a:ln w="12700" cap="flat">
              <a:noFill/>
              <a:miter lim="400000"/>
            </a:ln>
            <a:effectLst/>
          </p:spPr>
          <p:txBody>
            <a:bodyPr lIns="45719" tIns="45719" rIns="45719" bIns="45719"/>
            <a:lstStyle/>
            <a:p>
              <a:pPr>
                <a:defRPr/>
              </a:pPr>
              <a:endParaRPr/>
            </a:p>
          </p:txBody>
        </p:sp>
        <p:sp>
          <p:nvSpPr>
            <p:cNvPr id="34" name="Shape 6819">
              <a:extLst>
                <a:ext uri="{FF2B5EF4-FFF2-40B4-BE49-F238E27FC236}">
                  <a16:creationId xmlns:a16="http://schemas.microsoft.com/office/drawing/2014/main" id="{2633F41D-79EA-D844-8F59-55DF40C86D66}"/>
                </a:ext>
              </a:extLst>
            </p:cNvPr>
            <p:cNvSpPr/>
            <p:nvPr/>
          </p:nvSpPr>
          <p:spPr>
            <a:xfrm rot="5400000" flipH="1">
              <a:off x="331662" y="56093"/>
              <a:ext cx="130629" cy="101599"/>
            </a:xfrm>
            <a:prstGeom prst="rect">
              <a:avLst/>
            </a:prstGeom>
            <a:grpFill/>
            <a:ln w="12700" cap="flat">
              <a:noFill/>
              <a:miter lim="400000"/>
            </a:ln>
            <a:effectLst/>
          </p:spPr>
          <p:txBody>
            <a:bodyPr lIns="45719" tIns="45719" rIns="45719" bIns="45719"/>
            <a:lstStyle/>
            <a:p>
              <a:pPr>
                <a:defRPr/>
              </a:pPr>
              <a:endParaRPr/>
            </a:p>
          </p:txBody>
        </p:sp>
        <p:sp>
          <p:nvSpPr>
            <p:cNvPr id="35" name="Shape 6820">
              <a:extLst>
                <a:ext uri="{FF2B5EF4-FFF2-40B4-BE49-F238E27FC236}">
                  <a16:creationId xmlns:a16="http://schemas.microsoft.com/office/drawing/2014/main" id="{A9D9775F-E49B-C343-A878-44449B5F3228}"/>
                </a:ext>
              </a:extLst>
            </p:cNvPr>
            <p:cNvSpPr/>
            <p:nvPr/>
          </p:nvSpPr>
          <p:spPr>
            <a:xfrm rot="5400000" flipH="1">
              <a:off x="-13608" y="57192"/>
              <a:ext cx="130629" cy="103413"/>
            </a:xfrm>
            <a:prstGeom prst="rect">
              <a:avLst/>
            </a:prstGeom>
            <a:grpFill/>
            <a:ln w="12700" cap="flat">
              <a:noFill/>
              <a:miter lim="400000"/>
            </a:ln>
            <a:effectLst/>
          </p:spPr>
          <p:txBody>
            <a:bodyPr lIns="45719" tIns="45719" rIns="45719" bIns="45719"/>
            <a:lstStyle/>
            <a:p>
              <a:pPr>
                <a:defRPr/>
              </a:pPr>
              <a:endParaRPr/>
            </a:p>
          </p:txBody>
        </p:sp>
        <p:sp>
          <p:nvSpPr>
            <p:cNvPr id="36" name="Shape 6821">
              <a:extLst>
                <a:ext uri="{FF2B5EF4-FFF2-40B4-BE49-F238E27FC236}">
                  <a16:creationId xmlns:a16="http://schemas.microsoft.com/office/drawing/2014/main" id="{0635CD66-0762-F44F-A66B-A5BF77CBF5C5}"/>
                </a:ext>
              </a:extLst>
            </p:cNvPr>
            <p:cNvSpPr/>
            <p:nvPr/>
          </p:nvSpPr>
          <p:spPr>
            <a:xfrm rot="5400000" flipH="1">
              <a:off x="225134" y="301694"/>
              <a:ext cx="147865" cy="14967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45719" tIns="45719" rIns="45719" bIns="45719"/>
            <a:lstStyle/>
            <a:p>
              <a:pPr>
                <a:defRPr/>
              </a:pPr>
              <a:endParaRPr/>
            </a:p>
          </p:txBody>
        </p:sp>
        <p:sp>
          <p:nvSpPr>
            <p:cNvPr id="37" name="Shape 6822">
              <a:extLst>
                <a:ext uri="{FF2B5EF4-FFF2-40B4-BE49-F238E27FC236}">
                  <a16:creationId xmlns:a16="http://schemas.microsoft.com/office/drawing/2014/main" id="{C667AECA-E1A8-184F-956B-F3A233A70D8A}"/>
                </a:ext>
              </a:extLst>
            </p:cNvPr>
            <p:cNvSpPr/>
            <p:nvPr/>
          </p:nvSpPr>
          <p:spPr>
            <a:xfrm rot="5400000" flipH="1">
              <a:off x="187490" y="503532"/>
              <a:ext cx="125187" cy="126091"/>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45719" tIns="45719" rIns="45719" bIns="45719"/>
            <a:lstStyle/>
            <a:p>
              <a:pPr>
                <a:defRPr/>
              </a:pPr>
              <a:endParaRPr/>
            </a:p>
          </p:txBody>
        </p:sp>
        <p:sp>
          <p:nvSpPr>
            <p:cNvPr id="38" name="Shape 6823">
              <a:extLst>
                <a:ext uri="{FF2B5EF4-FFF2-40B4-BE49-F238E27FC236}">
                  <a16:creationId xmlns:a16="http://schemas.microsoft.com/office/drawing/2014/main" id="{B8E44B24-F9BF-E64E-A865-952303DA83AF}"/>
                </a:ext>
              </a:extLst>
            </p:cNvPr>
            <p:cNvSpPr/>
            <p:nvPr/>
          </p:nvSpPr>
          <p:spPr>
            <a:xfrm rot="5400000" flipH="1">
              <a:off x="112197" y="381068"/>
              <a:ext cx="109765" cy="110670"/>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45719" tIns="45719" rIns="45719" bIns="45719"/>
            <a:lstStyle/>
            <a:p>
              <a:pPr>
                <a:defRPr/>
              </a:pPr>
              <a:endParaRPr/>
            </a:p>
          </p:txBody>
        </p:sp>
        <p:sp>
          <p:nvSpPr>
            <p:cNvPr id="39" name="Shape 6824">
              <a:extLst>
                <a:ext uri="{FF2B5EF4-FFF2-40B4-BE49-F238E27FC236}">
                  <a16:creationId xmlns:a16="http://schemas.microsoft.com/office/drawing/2014/main" id="{F82C48DE-4309-FA40-94E1-777ABE694EE7}"/>
                </a:ext>
              </a:extLst>
            </p:cNvPr>
            <p:cNvSpPr/>
            <p:nvPr/>
          </p:nvSpPr>
          <p:spPr>
            <a:xfrm rot="5400000" flipH="1">
              <a:off x="205182" y="659106"/>
              <a:ext cx="86179" cy="86177"/>
            </a:xfrm>
            <a:prstGeom prst="rect">
              <a:avLst/>
            </a:prstGeom>
            <a:grpFill/>
            <a:ln w="12700" cap="flat">
              <a:noFill/>
              <a:miter lim="400000"/>
            </a:ln>
            <a:effectLst/>
          </p:spPr>
          <p:txBody>
            <a:bodyPr lIns="45719" tIns="45719" rIns="45719" bIns="45719"/>
            <a:lstStyle/>
            <a:p>
              <a:pPr>
                <a:defRPr/>
              </a:pPr>
              <a:endParaRPr/>
            </a:p>
          </p:txBody>
        </p:sp>
        <p:sp>
          <p:nvSpPr>
            <p:cNvPr id="40" name="Shape 6825">
              <a:extLst>
                <a:ext uri="{FF2B5EF4-FFF2-40B4-BE49-F238E27FC236}">
                  <a16:creationId xmlns:a16="http://schemas.microsoft.com/office/drawing/2014/main" id="{8100A9D3-8F98-1D41-B7B4-4BCF3D8B09CC}"/>
                </a:ext>
              </a:extLst>
            </p:cNvPr>
            <p:cNvSpPr/>
            <p:nvPr/>
          </p:nvSpPr>
          <p:spPr>
            <a:xfrm rot="5400000" flipH="1">
              <a:off x="167083" y="777940"/>
              <a:ext cx="84365" cy="82549"/>
            </a:xfrm>
            <a:prstGeom prst="rect">
              <a:avLst/>
            </a:prstGeom>
            <a:grpFill/>
            <a:ln w="12700" cap="flat">
              <a:noFill/>
              <a:miter lim="400000"/>
            </a:ln>
            <a:effectLst/>
          </p:spPr>
          <p:txBody>
            <a:bodyPr lIns="45719" tIns="45719" rIns="45719" bIns="45719"/>
            <a:lstStyle/>
            <a:p>
              <a:pPr>
                <a:defRPr/>
              </a:pPr>
              <a:endParaRPr/>
            </a:p>
          </p:txBody>
        </p:sp>
        <p:sp>
          <p:nvSpPr>
            <p:cNvPr id="41" name="Shape 6826">
              <a:extLst>
                <a:ext uri="{FF2B5EF4-FFF2-40B4-BE49-F238E27FC236}">
                  <a16:creationId xmlns:a16="http://schemas.microsoft.com/office/drawing/2014/main" id="{2A332BA4-C849-2244-9FED-CD4876705390}"/>
                </a:ext>
              </a:extLst>
            </p:cNvPr>
            <p:cNvSpPr/>
            <p:nvPr/>
          </p:nvSpPr>
          <p:spPr>
            <a:xfrm rot="5400000" flipH="1">
              <a:off x="165262" y="156553"/>
              <a:ext cx="117930" cy="108855"/>
            </a:xfrm>
            <a:prstGeom prst="rect">
              <a:avLst/>
            </a:prstGeom>
            <a:grpFill/>
            <a:ln w="12700" cap="flat">
              <a:noFill/>
              <a:miter lim="400000"/>
            </a:ln>
            <a:effectLst/>
          </p:spPr>
          <p:txBody>
            <a:bodyPr lIns="45719" tIns="45719" rIns="45719" bIns="45719"/>
            <a:lstStyle/>
            <a:p>
              <a:pPr>
                <a:defRPr/>
              </a:pPr>
              <a:endParaRPr/>
            </a:p>
          </p:txBody>
        </p:sp>
        <p:sp>
          <p:nvSpPr>
            <p:cNvPr id="42" name="Shape 6827">
              <a:extLst>
                <a:ext uri="{FF2B5EF4-FFF2-40B4-BE49-F238E27FC236}">
                  <a16:creationId xmlns:a16="http://schemas.microsoft.com/office/drawing/2014/main" id="{E0394CB5-8A50-ED4B-9C43-6264E8EC194B}"/>
                </a:ext>
              </a:extLst>
            </p:cNvPr>
            <p:cNvSpPr/>
            <p:nvPr/>
          </p:nvSpPr>
          <p:spPr>
            <a:xfrm rot="5400000" flipH="1">
              <a:off x="94510" y="590162"/>
              <a:ext cx="101601" cy="101600"/>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45719" tIns="45719" rIns="45719" bIns="45719"/>
            <a:lstStyle/>
            <a:p>
              <a:pPr>
                <a:defRPr/>
              </a:pPr>
              <a:endParaRPr/>
            </a:p>
          </p:txBody>
        </p:sp>
        <p:sp>
          <p:nvSpPr>
            <p:cNvPr id="43" name="Shape 6828">
              <a:extLst>
                <a:ext uri="{FF2B5EF4-FFF2-40B4-BE49-F238E27FC236}">
                  <a16:creationId xmlns:a16="http://schemas.microsoft.com/office/drawing/2014/main" id="{F44F4B08-BE02-2E43-9DD2-E18FFCD58D01}"/>
                </a:ext>
              </a:extLst>
            </p:cNvPr>
            <p:cNvSpPr/>
            <p:nvPr/>
          </p:nvSpPr>
          <p:spPr>
            <a:xfrm rot="5400000" flipH="1">
              <a:off x="261414" y="884973"/>
              <a:ext cx="70758" cy="7075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45719" tIns="45719" rIns="45719" bIns="45719"/>
            <a:lstStyle/>
            <a:p>
              <a:pPr>
                <a:defRPr/>
              </a:pPr>
              <a:endParaRPr/>
            </a:p>
          </p:txBody>
        </p:sp>
        <p:sp>
          <p:nvSpPr>
            <p:cNvPr id="44" name="Shape 6829">
              <a:extLst>
                <a:ext uri="{FF2B5EF4-FFF2-40B4-BE49-F238E27FC236}">
                  <a16:creationId xmlns:a16="http://schemas.microsoft.com/office/drawing/2014/main" id="{B6866E44-3489-3642-8B72-F6B1941BAE8F}"/>
                </a:ext>
              </a:extLst>
            </p:cNvPr>
            <p:cNvSpPr/>
            <p:nvPr/>
          </p:nvSpPr>
          <p:spPr>
            <a:xfrm rot="5400000" flipH="1">
              <a:off x="185568" y="-9966"/>
              <a:ext cx="88925" cy="108856"/>
            </a:xfrm>
            <a:prstGeom prst="rect">
              <a:avLst/>
            </a:prstGeom>
            <a:grpFill/>
            <a:ln w="12700" cap="flat">
              <a:noFill/>
              <a:miter lim="400000"/>
            </a:ln>
            <a:effectLst/>
          </p:spPr>
          <p:txBody>
            <a:bodyPr lIns="45719" tIns="45719" rIns="45719" bIns="45719"/>
            <a:lstStyle/>
            <a:p>
              <a:pPr>
                <a:defRPr/>
              </a:pPr>
              <a:endParaRPr/>
            </a:p>
          </p:txBody>
        </p:sp>
      </p:grpSp>
      <p:sp>
        <p:nvSpPr>
          <p:cNvPr id="45" name="Shape 6831">
            <a:extLst>
              <a:ext uri="{FF2B5EF4-FFF2-40B4-BE49-F238E27FC236}">
                <a16:creationId xmlns:a16="http://schemas.microsoft.com/office/drawing/2014/main" id="{0F77EB62-0343-9049-B465-084BECD1EC19}"/>
              </a:ext>
            </a:extLst>
          </p:cNvPr>
          <p:cNvSpPr/>
          <p:nvPr/>
        </p:nvSpPr>
        <p:spPr>
          <a:xfrm>
            <a:off x="5412131" y="3287404"/>
            <a:ext cx="985262" cy="1068529"/>
          </a:xfrm>
          <a:custGeom>
            <a:avLst/>
            <a:gdLst/>
            <a:ahLst/>
            <a:cxnLst>
              <a:cxn ang="0">
                <a:pos x="wd2" y="hd2"/>
              </a:cxn>
              <a:cxn ang="5400000">
                <a:pos x="wd2" y="hd2"/>
              </a:cxn>
              <a:cxn ang="10800000">
                <a:pos x="wd2" y="hd2"/>
              </a:cxn>
              <a:cxn ang="16200000">
                <a:pos x="wd2" y="hd2"/>
              </a:cxn>
            </a:cxnLst>
            <a:rect l="0" t="0" r="r" b="b"/>
            <a:pathLst>
              <a:path w="21600" h="21600" extrusionOk="0">
                <a:moveTo>
                  <a:pt x="0" y="9448"/>
                </a:moveTo>
                <a:lnTo>
                  <a:pt x="10800" y="0"/>
                </a:lnTo>
                <a:lnTo>
                  <a:pt x="21600" y="9448"/>
                </a:lnTo>
                <a:lnTo>
                  <a:pt x="15816" y="9448"/>
                </a:lnTo>
                <a:lnTo>
                  <a:pt x="15816" y="21600"/>
                </a:lnTo>
                <a:lnTo>
                  <a:pt x="5784" y="21600"/>
                </a:lnTo>
                <a:lnTo>
                  <a:pt x="5784" y="9448"/>
                </a:lnTo>
                <a:close/>
              </a:path>
            </a:pathLst>
          </a:custGeom>
          <a:gradFill>
            <a:gsLst>
              <a:gs pos="0">
                <a:srgbClr val="E23138"/>
              </a:gs>
              <a:gs pos="100000">
                <a:srgbClr val="B4171E"/>
              </a:gs>
            </a:gsLst>
            <a:lin ang="5400000" scaled="1"/>
          </a:gradFill>
          <a:ln w="12700" cap="flat">
            <a:noFill/>
            <a:miter lim="400000"/>
          </a:ln>
          <a:effectLst>
            <a:outerShdw blurRad="101600" dist="76200" dir="2700000" algn="tl" rotWithShape="0">
              <a:prstClr val="black">
                <a:alpha val="30000"/>
              </a:prstClr>
            </a:outerShdw>
          </a:effectLst>
        </p:spPr>
        <p:txBody>
          <a:bodyPr lIns="45719" tIns="45719" rIns="45719" bIns="45719" anchor="ctr"/>
          <a:lstStyle/>
          <a:p>
            <a:pPr algn="ctr">
              <a:defRPr>
                <a:solidFill>
                  <a:srgbClr val="F9F9F9"/>
                </a:solidFill>
              </a:defRPr>
            </a:pPr>
            <a:endParaRPr>
              <a:solidFill>
                <a:srgbClr val="F9F9F9"/>
              </a:solidFill>
            </a:endParaRPr>
          </a:p>
        </p:txBody>
      </p:sp>
      <p:grpSp>
        <p:nvGrpSpPr>
          <p:cNvPr id="46" name="Group 6845">
            <a:extLst>
              <a:ext uri="{FF2B5EF4-FFF2-40B4-BE49-F238E27FC236}">
                <a16:creationId xmlns:a16="http://schemas.microsoft.com/office/drawing/2014/main" id="{25181A26-03AD-5942-8BBB-97D10BB9CDF4}"/>
              </a:ext>
            </a:extLst>
          </p:cNvPr>
          <p:cNvGrpSpPr/>
          <p:nvPr/>
        </p:nvGrpSpPr>
        <p:grpSpPr>
          <a:xfrm>
            <a:off x="7172476" y="4355932"/>
            <a:ext cx="445359" cy="950571"/>
            <a:chOff x="0" y="0"/>
            <a:chExt cx="447775" cy="955729"/>
          </a:xfrm>
          <a:solidFill>
            <a:schemeClr val="tx1">
              <a:lumMod val="75000"/>
              <a:lumOff val="25000"/>
            </a:schemeClr>
          </a:solidFill>
          <a:effectLst>
            <a:outerShdw blurRad="101600" dist="76200" dir="2700000" algn="tl" rotWithShape="0">
              <a:prstClr val="black">
                <a:alpha val="30000"/>
              </a:prstClr>
            </a:outerShdw>
          </a:effectLst>
        </p:grpSpPr>
        <p:sp>
          <p:nvSpPr>
            <p:cNvPr id="47" name="Shape 6833">
              <a:extLst>
                <a:ext uri="{FF2B5EF4-FFF2-40B4-BE49-F238E27FC236}">
                  <a16:creationId xmlns:a16="http://schemas.microsoft.com/office/drawing/2014/main" id="{2900E6AD-2408-CD4E-B8AA-3D6CD7367787}"/>
                </a:ext>
              </a:extLst>
            </p:cNvPr>
            <p:cNvSpPr/>
            <p:nvPr/>
          </p:nvSpPr>
          <p:spPr>
            <a:xfrm rot="5400000" flipH="1">
              <a:off x="67294" y="283551"/>
              <a:ext cx="84365" cy="82549"/>
            </a:xfrm>
            <a:prstGeom prst="rect">
              <a:avLst/>
            </a:prstGeom>
            <a:grpFill/>
            <a:ln w="12700" cap="flat">
              <a:noFill/>
              <a:miter lim="400000"/>
            </a:ln>
            <a:effectLst/>
          </p:spPr>
          <p:txBody>
            <a:bodyPr lIns="45719" tIns="45719" rIns="45719" bIns="45719"/>
            <a:lstStyle/>
            <a:p>
              <a:pPr>
                <a:defRPr/>
              </a:pPr>
              <a:endParaRPr/>
            </a:p>
          </p:txBody>
        </p:sp>
        <p:sp>
          <p:nvSpPr>
            <p:cNvPr id="48" name="Shape 6834">
              <a:extLst>
                <a:ext uri="{FF2B5EF4-FFF2-40B4-BE49-F238E27FC236}">
                  <a16:creationId xmlns:a16="http://schemas.microsoft.com/office/drawing/2014/main" id="{0D1E86EE-D0B3-EE44-9F43-5095F1BFB4B7}"/>
                </a:ext>
              </a:extLst>
            </p:cNvPr>
            <p:cNvSpPr/>
            <p:nvPr/>
          </p:nvSpPr>
          <p:spPr>
            <a:xfrm rot="5400000" flipH="1">
              <a:off x="331662" y="56093"/>
              <a:ext cx="130629" cy="101599"/>
            </a:xfrm>
            <a:prstGeom prst="rect">
              <a:avLst/>
            </a:prstGeom>
            <a:grpFill/>
            <a:ln w="12700" cap="flat">
              <a:noFill/>
              <a:miter lim="400000"/>
            </a:ln>
            <a:effectLst/>
          </p:spPr>
          <p:txBody>
            <a:bodyPr lIns="45719" tIns="45719" rIns="45719" bIns="45719"/>
            <a:lstStyle/>
            <a:p>
              <a:pPr>
                <a:defRPr/>
              </a:pPr>
              <a:endParaRPr/>
            </a:p>
          </p:txBody>
        </p:sp>
        <p:sp>
          <p:nvSpPr>
            <p:cNvPr id="49" name="Shape 6835">
              <a:extLst>
                <a:ext uri="{FF2B5EF4-FFF2-40B4-BE49-F238E27FC236}">
                  <a16:creationId xmlns:a16="http://schemas.microsoft.com/office/drawing/2014/main" id="{1107EF7B-4045-F840-A5C1-6F786FED1B4C}"/>
                </a:ext>
              </a:extLst>
            </p:cNvPr>
            <p:cNvSpPr/>
            <p:nvPr/>
          </p:nvSpPr>
          <p:spPr>
            <a:xfrm rot="5400000" flipH="1">
              <a:off x="-13608" y="57192"/>
              <a:ext cx="130629" cy="103413"/>
            </a:xfrm>
            <a:prstGeom prst="rect">
              <a:avLst/>
            </a:prstGeom>
            <a:grpFill/>
            <a:ln w="12700" cap="flat">
              <a:noFill/>
              <a:miter lim="400000"/>
            </a:ln>
            <a:effectLst/>
          </p:spPr>
          <p:txBody>
            <a:bodyPr lIns="45719" tIns="45719" rIns="45719" bIns="45719"/>
            <a:lstStyle/>
            <a:p>
              <a:pPr>
                <a:defRPr/>
              </a:pPr>
              <a:endParaRPr/>
            </a:p>
          </p:txBody>
        </p:sp>
        <p:sp>
          <p:nvSpPr>
            <p:cNvPr id="50" name="Shape 6836">
              <a:extLst>
                <a:ext uri="{FF2B5EF4-FFF2-40B4-BE49-F238E27FC236}">
                  <a16:creationId xmlns:a16="http://schemas.microsoft.com/office/drawing/2014/main" id="{88698FFE-2B80-5846-A035-677E12FBB9BA}"/>
                </a:ext>
              </a:extLst>
            </p:cNvPr>
            <p:cNvSpPr/>
            <p:nvPr/>
          </p:nvSpPr>
          <p:spPr>
            <a:xfrm rot="5400000" flipH="1">
              <a:off x="225134" y="301694"/>
              <a:ext cx="147866" cy="14967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45719" tIns="45719" rIns="45719" bIns="45719"/>
            <a:lstStyle/>
            <a:p>
              <a:pPr>
                <a:defRPr/>
              </a:pPr>
              <a:endParaRPr/>
            </a:p>
          </p:txBody>
        </p:sp>
        <p:sp>
          <p:nvSpPr>
            <p:cNvPr id="51" name="Shape 6837">
              <a:extLst>
                <a:ext uri="{FF2B5EF4-FFF2-40B4-BE49-F238E27FC236}">
                  <a16:creationId xmlns:a16="http://schemas.microsoft.com/office/drawing/2014/main" id="{75FDC9B8-D7FE-CB43-BDC2-33DA51EB00BE}"/>
                </a:ext>
              </a:extLst>
            </p:cNvPr>
            <p:cNvSpPr/>
            <p:nvPr/>
          </p:nvSpPr>
          <p:spPr>
            <a:xfrm rot="5400000" flipH="1">
              <a:off x="187490" y="503532"/>
              <a:ext cx="125187" cy="126091"/>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45719" tIns="45719" rIns="45719" bIns="45719"/>
            <a:lstStyle/>
            <a:p>
              <a:pPr>
                <a:defRPr/>
              </a:pPr>
              <a:endParaRPr/>
            </a:p>
          </p:txBody>
        </p:sp>
        <p:sp>
          <p:nvSpPr>
            <p:cNvPr id="52" name="Shape 6838">
              <a:extLst>
                <a:ext uri="{FF2B5EF4-FFF2-40B4-BE49-F238E27FC236}">
                  <a16:creationId xmlns:a16="http://schemas.microsoft.com/office/drawing/2014/main" id="{3C0C1A71-54D5-7840-B859-E9D481749C7D}"/>
                </a:ext>
              </a:extLst>
            </p:cNvPr>
            <p:cNvSpPr/>
            <p:nvPr/>
          </p:nvSpPr>
          <p:spPr>
            <a:xfrm rot="5400000" flipH="1">
              <a:off x="112197" y="381067"/>
              <a:ext cx="109765" cy="110670"/>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45719" tIns="45719" rIns="45719" bIns="45719"/>
            <a:lstStyle/>
            <a:p>
              <a:pPr>
                <a:defRPr/>
              </a:pPr>
              <a:endParaRPr/>
            </a:p>
          </p:txBody>
        </p:sp>
        <p:sp>
          <p:nvSpPr>
            <p:cNvPr id="53" name="Shape 6839">
              <a:extLst>
                <a:ext uri="{FF2B5EF4-FFF2-40B4-BE49-F238E27FC236}">
                  <a16:creationId xmlns:a16="http://schemas.microsoft.com/office/drawing/2014/main" id="{EC8F7E13-873D-0D45-B3C8-A1B5D5986039}"/>
                </a:ext>
              </a:extLst>
            </p:cNvPr>
            <p:cNvSpPr/>
            <p:nvPr/>
          </p:nvSpPr>
          <p:spPr>
            <a:xfrm rot="5400000" flipH="1">
              <a:off x="205182" y="659106"/>
              <a:ext cx="86179" cy="86177"/>
            </a:xfrm>
            <a:prstGeom prst="rect">
              <a:avLst/>
            </a:prstGeom>
            <a:grpFill/>
            <a:ln w="12700" cap="flat">
              <a:noFill/>
              <a:miter lim="400000"/>
            </a:ln>
            <a:effectLst/>
          </p:spPr>
          <p:txBody>
            <a:bodyPr lIns="45719" tIns="45719" rIns="45719" bIns="45719"/>
            <a:lstStyle/>
            <a:p>
              <a:pPr>
                <a:defRPr/>
              </a:pPr>
              <a:endParaRPr/>
            </a:p>
          </p:txBody>
        </p:sp>
        <p:sp>
          <p:nvSpPr>
            <p:cNvPr id="54" name="Shape 6840">
              <a:extLst>
                <a:ext uri="{FF2B5EF4-FFF2-40B4-BE49-F238E27FC236}">
                  <a16:creationId xmlns:a16="http://schemas.microsoft.com/office/drawing/2014/main" id="{F5BE1968-17C4-BA42-8D93-91B4432CF914}"/>
                </a:ext>
              </a:extLst>
            </p:cNvPr>
            <p:cNvSpPr/>
            <p:nvPr/>
          </p:nvSpPr>
          <p:spPr>
            <a:xfrm rot="5400000" flipH="1">
              <a:off x="167083" y="777940"/>
              <a:ext cx="84365" cy="82549"/>
            </a:xfrm>
            <a:prstGeom prst="rect">
              <a:avLst/>
            </a:prstGeom>
            <a:grpFill/>
            <a:ln w="12700" cap="flat">
              <a:noFill/>
              <a:miter lim="400000"/>
            </a:ln>
            <a:effectLst/>
          </p:spPr>
          <p:txBody>
            <a:bodyPr lIns="45719" tIns="45719" rIns="45719" bIns="45719"/>
            <a:lstStyle/>
            <a:p>
              <a:pPr>
                <a:defRPr/>
              </a:pPr>
              <a:endParaRPr/>
            </a:p>
          </p:txBody>
        </p:sp>
        <p:sp>
          <p:nvSpPr>
            <p:cNvPr id="55" name="Shape 6841">
              <a:extLst>
                <a:ext uri="{FF2B5EF4-FFF2-40B4-BE49-F238E27FC236}">
                  <a16:creationId xmlns:a16="http://schemas.microsoft.com/office/drawing/2014/main" id="{2EDC161C-24F6-0F4F-AE4E-8CE609B9DF2A}"/>
                </a:ext>
              </a:extLst>
            </p:cNvPr>
            <p:cNvSpPr/>
            <p:nvPr/>
          </p:nvSpPr>
          <p:spPr>
            <a:xfrm rot="5400000" flipH="1">
              <a:off x="165262" y="156553"/>
              <a:ext cx="117930" cy="108855"/>
            </a:xfrm>
            <a:prstGeom prst="rect">
              <a:avLst/>
            </a:prstGeom>
            <a:grpFill/>
            <a:ln w="12700" cap="flat">
              <a:noFill/>
              <a:miter lim="400000"/>
            </a:ln>
            <a:effectLst/>
          </p:spPr>
          <p:txBody>
            <a:bodyPr lIns="45719" tIns="45719" rIns="45719" bIns="45719"/>
            <a:lstStyle/>
            <a:p>
              <a:pPr>
                <a:defRPr/>
              </a:pPr>
              <a:endParaRPr/>
            </a:p>
          </p:txBody>
        </p:sp>
        <p:sp>
          <p:nvSpPr>
            <p:cNvPr id="56" name="Shape 6842">
              <a:extLst>
                <a:ext uri="{FF2B5EF4-FFF2-40B4-BE49-F238E27FC236}">
                  <a16:creationId xmlns:a16="http://schemas.microsoft.com/office/drawing/2014/main" id="{9E83C2A0-A9BB-4949-B4EF-5CE88FAC37E0}"/>
                </a:ext>
              </a:extLst>
            </p:cNvPr>
            <p:cNvSpPr/>
            <p:nvPr/>
          </p:nvSpPr>
          <p:spPr>
            <a:xfrm rot="5400000" flipH="1">
              <a:off x="94510" y="590162"/>
              <a:ext cx="101601" cy="101600"/>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45719" tIns="45719" rIns="45719" bIns="45719"/>
            <a:lstStyle/>
            <a:p>
              <a:pPr>
                <a:defRPr/>
              </a:pPr>
              <a:endParaRPr/>
            </a:p>
          </p:txBody>
        </p:sp>
        <p:sp>
          <p:nvSpPr>
            <p:cNvPr id="57" name="Shape 6843">
              <a:extLst>
                <a:ext uri="{FF2B5EF4-FFF2-40B4-BE49-F238E27FC236}">
                  <a16:creationId xmlns:a16="http://schemas.microsoft.com/office/drawing/2014/main" id="{493F5557-FA7B-3F4C-864E-BDFAC9374341}"/>
                </a:ext>
              </a:extLst>
            </p:cNvPr>
            <p:cNvSpPr/>
            <p:nvPr/>
          </p:nvSpPr>
          <p:spPr>
            <a:xfrm rot="5400000" flipH="1">
              <a:off x="261414" y="884973"/>
              <a:ext cx="70758" cy="7075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45719" tIns="45719" rIns="45719" bIns="45719"/>
            <a:lstStyle/>
            <a:p>
              <a:pPr>
                <a:defRPr/>
              </a:pPr>
              <a:endParaRPr/>
            </a:p>
          </p:txBody>
        </p:sp>
        <p:sp>
          <p:nvSpPr>
            <p:cNvPr id="58" name="Shape 6844">
              <a:extLst>
                <a:ext uri="{FF2B5EF4-FFF2-40B4-BE49-F238E27FC236}">
                  <a16:creationId xmlns:a16="http://schemas.microsoft.com/office/drawing/2014/main" id="{76D223BE-D36A-1F4F-ABC8-B0252EE6ABCD}"/>
                </a:ext>
              </a:extLst>
            </p:cNvPr>
            <p:cNvSpPr/>
            <p:nvPr/>
          </p:nvSpPr>
          <p:spPr>
            <a:xfrm rot="5400000" flipH="1">
              <a:off x="185568" y="-9966"/>
              <a:ext cx="88925" cy="108856"/>
            </a:xfrm>
            <a:prstGeom prst="rect">
              <a:avLst/>
            </a:prstGeom>
            <a:grpFill/>
            <a:ln w="12700" cap="flat">
              <a:noFill/>
              <a:miter lim="400000"/>
            </a:ln>
            <a:effectLst/>
          </p:spPr>
          <p:txBody>
            <a:bodyPr lIns="45719" tIns="45719" rIns="45719" bIns="45719"/>
            <a:lstStyle/>
            <a:p>
              <a:pPr>
                <a:defRPr/>
              </a:pPr>
              <a:endParaRPr/>
            </a:p>
          </p:txBody>
        </p:sp>
      </p:grpSp>
      <p:sp>
        <p:nvSpPr>
          <p:cNvPr id="59" name="Shape 6846">
            <a:extLst>
              <a:ext uri="{FF2B5EF4-FFF2-40B4-BE49-F238E27FC236}">
                <a16:creationId xmlns:a16="http://schemas.microsoft.com/office/drawing/2014/main" id="{A8E6D566-76EF-E64F-A8B7-805812D31352}"/>
              </a:ext>
            </a:extLst>
          </p:cNvPr>
          <p:cNvSpPr/>
          <p:nvPr/>
        </p:nvSpPr>
        <p:spPr>
          <a:xfrm>
            <a:off x="6901059" y="2815757"/>
            <a:ext cx="985262" cy="1557747"/>
          </a:xfrm>
          <a:custGeom>
            <a:avLst/>
            <a:gdLst/>
            <a:ahLst/>
            <a:cxnLst>
              <a:cxn ang="0">
                <a:pos x="wd2" y="hd2"/>
              </a:cxn>
              <a:cxn ang="5400000">
                <a:pos x="wd2" y="hd2"/>
              </a:cxn>
              <a:cxn ang="10800000">
                <a:pos x="wd2" y="hd2"/>
              </a:cxn>
              <a:cxn ang="16200000">
                <a:pos x="wd2" y="hd2"/>
              </a:cxn>
            </a:cxnLst>
            <a:rect l="0" t="0" r="r" b="b"/>
            <a:pathLst>
              <a:path w="21600" h="21600" extrusionOk="0">
                <a:moveTo>
                  <a:pt x="0" y="6481"/>
                </a:moveTo>
                <a:lnTo>
                  <a:pt x="10800" y="0"/>
                </a:lnTo>
                <a:lnTo>
                  <a:pt x="21600" y="6481"/>
                </a:lnTo>
                <a:lnTo>
                  <a:pt x="15816" y="6481"/>
                </a:lnTo>
                <a:lnTo>
                  <a:pt x="15816" y="21600"/>
                </a:lnTo>
                <a:lnTo>
                  <a:pt x="5784" y="21600"/>
                </a:lnTo>
                <a:lnTo>
                  <a:pt x="5784" y="6481"/>
                </a:lnTo>
                <a:close/>
              </a:path>
            </a:pathLst>
          </a:custGeom>
          <a:solidFill>
            <a:schemeClr val="tx1">
              <a:lumMod val="75000"/>
              <a:lumOff val="25000"/>
            </a:schemeClr>
          </a:solidFill>
          <a:ln w="12700" cap="flat">
            <a:noFill/>
            <a:miter lim="400000"/>
          </a:ln>
          <a:effectLst>
            <a:outerShdw blurRad="101600" dist="76200" dir="2700000" algn="tl" rotWithShape="0">
              <a:prstClr val="black">
                <a:alpha val="30000"/>
              </a:prstClr>
            </a:outerShdw>
          </a:effectLst>
        </p:spPr>
        <p:txBody>
          <a:bodyPr lIns="45719" tIns="45719" rIns="45719" bIns="45719" anchor="ctr"/>
          <a:lstStyle/>
          <a:p>
            <a:pPr algn="ctr">
              <a:defRPr>
                <a:solidFill>
                  <a:srgbClr val="F9F9F9"/>
                </a:solidFill>
              </a:defRPr>
            </a:pPr>
            <a:endParaRPr>
              <a:solidFill>
                <a:srgbClr val="F9F9F9"/>
              </a:solidFill>
            </a:endParaRPr>
          </a:p>
        </p:txBody>
      </p:sp>
      <p:grpSp>
        <p:nvGrpSpPr>
          <p:cNvPr id="60" name="Group 6860">
            <a:extLst>
              <a:ext uri="{FF2B5EF4-FFF2-40B4-BE49-F238E27FC236}">
                <a16:creationId xmlns:a16="http://schemas.microsoft.com/office/drawing/2014/main" id="{FF2DDC20-D8C6-2545-A991-526C30D98CE4}"/>
              </a:ext>
            </a:extLst>
          </p:cNvPr>
          <p:cNvGrpSpPr/>
          <p:nvPr/>
        </p:nvGrpSpPr>
        <p:grpSpPr bwMode="auto">
          <a:xfrm>
            <a:off x="8704580" y="4355958"/>
            <a:ext cx="445355" cy="950487"/>
            <a:chOff x="0" y="0"/>
            <a:chExt cx="447775" cy="955729"/>
          </a:xfrm>
          <a:gradFill>
            <a:gsLst>
              <a:gs pos="0">
                <a:srgbClr val="E23138"/>
              </a:gs>
              <a:gs pos="100000">
                <a:srgbClr val="B4171E"/>
              </a:gs>
            </a:gsLst>
            <a:lin ang="5400000" scaled="1"/>
          </a:gradFill>
          <a:effectLst>
            <a:outerShdw blurRad="101600" dist="76200" dir="2700000" algn="tl" rotWithShape="0">
              <a:prstClr val="black">
                <a:alpha val="30000"/>
              </a:prstClr>
            </a:outerShdw>
          </a:effectLst>
        </p:grpSpPr>
        <p:sp>
          <p:nvSpPr>
            <p:cNvPr id="61" name="Shape 6848">
              <a:extLst>
                <a:ext uri="{FF2B5EF4-FFF2-40B4-BE49-F238E27FC236}">
                  <a16:creationId xmlns:a16="http://schemas.microsoft.com/office/drawing/2014/main" id="{179FE7A8-86CF-2E45-B610-135274AC310A}"/>
                </a:ext>
              </a:extLst>
            </p:cNvPr>
            <p:cNvSpPr/>
            <p:nvPr/>
          </p:nvSpPr>
          <p:spPr>
            <a:xfrm rot="5400000" flipH="1">
              <a:off x="66834" y="283633"/>
              <a:ext cx="84674" cy="82550"/>
            </a:xfrm>
            <a:prstGeom prst="rect">
              <a:avLst/>
            </a:prstGeom>
            <a:grpFill/>
            <a:ln w="12700" cap="flat">
              <a:noFill/>
              <a:miter lim="400000"/>
            </a:ln>
            <a:effectLst/>
          </p:spPr>
          <p:txBody>
            <a:bodyPr lIns="45719" tIns="45719" rIns="45719" bIns="45719"/>
            <a:lstStyle/>
            <a:p>
              <a:pPr>
                <a:defRPr/>
              </a:pPr>
              <a:endParaRPr/>
            </a:p>
          </p:txBody>
        </p:sp>
        <p:sp>
          <p:nvSpPr>
            <p:cNvPr id="62" name="Shape 6849">
              <a:extLst>
                <a:ext uri="{FF2B5EF4-FFF2-40B4-BE49-F238E27FC236}">
                  <a16:creationId xmlns:a16="http://schemas.microsoft.com/office/drawing/2014/main" id="{4C3F626F-70D2-FA45-ABE0-0547DCD5AF86}"/>
                </a:ext>
              </a:extLst>
            </p:cNvPr>
            <p:cNvSpPr/>
            <p:nvPr/>
          </p:nvSpPr>
          <p:spPr>
            <a:xfrm rot="5400000" flipH="1">
              <a:off x="331416" y="57132"/>
              <a:ext cx="129127" cy="101600"/>
            </a:xfrm>
            <a:prstGeom prst="rect">
              <a:avLst/>
            </a:prstGeom>
            <a:grpFill/>
            <a:ln w="12700" cap="flat">
              <a:noFill/>
              <a:miter lim="400000"/>
            </a:ln>
            <a:effectLst/>
          </p:spPr>
          <p:txBody>
            <a:bodyPr lIns="45719" tIns="45719" rIns="45719" bIns="45719"/>
            <a:lstStyle/>
            <a:p>
              <a:pPr>
                <a:defRPr/>
              </a:pPr>
              <a:endParaRPr/>
            </a:p>
          </p:txBody>
        </p:sp>
        <p:sp>
          <p:nvSpPr>
            <p:cNvPr id="63" name="Shape 6850">
              <a:extLst>
                <a:ext uri="{FF2B5EF4-FFF2-40B4-BE49-F238E27FC236}">
                  <a16:creationId xmlns:a16="http://schemas.microsoft.com/office/drawing/2014/main" id="{DE724CD2-ACF1-E149-BAEF-2D2D74487413}"/>
                </a:ext>
              </a:extLst>
            </p:cNvPr>
            <p:cNvSpPr/>
            <p:nvPr/>
          </p:nvSpPr>
          <p:spPr>
            <a:xfrm rot="5400000" flipH="1">
              <a:off x="-12543" y="58189"/>
              <a:ext cx="129128" cy="103716"/>
            </a:xfrm>
            <a:prstGeom prst="rect">
              <a:avLst/>
            </a:prstGeom>
            <a:grpFill/>
            <a:ln w="12700" cap="flat">
              <a:noFill/>
              <a:miter lim="400000"/>
            </a:ln>
            <a:effectLst/>
          </p:spPr>
          <p:txBody>
            <a:bodyPr lIns="45719" tIns="45719" rIns="45719" bIns="45719"/>
            <a:lstStyle/>
            <a:p>
              <a:pPr>
                <a:defRPr/>
              </a:pPr>
              <a:endParaRPr/>
            </a:p>
          </p:txBody>
        </p:sp>
        <p:sp>
          <p:nvSpPr>
            <p:cNvPr id="64" name="Shape 6851">
              <a:extLst>
                <a:ext uri="{FF2B5EF4-FFF2-40B4-BE49-F238E27FC236}">
                  <a16:creationId xmlns:a16="http://schemas.microsoft.com/office/drawing/2014/main" id="{8EAFB80D-6D49-014F-AF73-6001D4C2306E}"/>
                </a:ext>
              </a:extLst>
            </p:cNvPr>
            <p:cNvSpPr/>
            <p:nvPr/>
          </p:nvSpPr>
          <p:spPr>
            <a:xfrm rot="5400000" flipH="1">
              <a:off x="224524" y="303745"/>
              <a:ext cx="148179" cy="14816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45719" tIns="45719" rIns="45719" bIns="45719"/>
            <a:lstStyle/>
            <a:p>
              <a:pPr>
                <a:defRPr/>
              </a:pPr>
              <a:endParaRPr/>
            </a:p>
          </p:txBody>
        </p:sp>
        <p:sp>
          <p:nvSpPr>
            <p:cNvPr id="65" name="Shape 6852">
              <a:extLst>
                <a:ext uri="{FF2B5EF4-FFF2-40B4-BE49-F238E27FC236}">
                  <a16:creationId xmlns:a16="http://schemas.microsoft.com/office/drawing/2014/main" id="{ACB44836-7FA8-FD4D-BD6C-585C77B9BB86}"/>
                </a:ext>
              </a:extLst>
            </p:cNvPr>
            <p:cNvSpPr/>
            <p:nvPr/>
          </p:nvSpPr>
          <p:spPr>
            <a:xfrm rot="5400000" flipH="1">
              <a:off x="187484" y="503787"/>
              <a:ext cx="124893" cy="127000"/>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45719" tIns="45719" rIns="45719" bIns="45719"/>
            <a:lstStyle/>
            <a:p>
              <a:pPr>
                <a:defRPr/>
              </a:pPr>
              <a:endParaRPr/>
            </a:p>
          </p:txBody>
        </p:sp>
        <p:sp>
          <p:nvSpPr>
            <p:cNvPr id="66" name="Shape 6853">
              <a:extLst>
                <a:ext uri="{FF2B5EF4-FFF2-40B4-BE49-F238E27FC236}">
                  <a16:creationId xmlns:a16="http://schemas.microsoft.com/office/drawing/2014/main" id="{972CA395-970E-D64F-9A90-730E714C0C79}"/>
                </a:ext>
              </a:extLst>
            </p:cNvPr>
            <p:cNvSpPr/>
            <p:nvPr/>
          </p:nvSpPr>
          <p:spPr>
            <a:xfrm rot="5400000" flipH="1">
              <a:off x="112341" y="382068"/>
              <a:ext cx="110076" cy="110067"/>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45719" tIns="45719" rIns="45719" bIns="45719"/>
            <a:lstStyle/>
            <a:p>
              <a:pPr>
                <a:defRPr/>
              </a:pPr>
              <a:endParaRPr/>
            </a:p>
          </p:txBody>
        </p:sp>
        <p:sp>
          <p:nvSpPr>
            <p:cNvPr id="67" name="Shape 6854">
              <a:extLst>
                <a:ext uri="{FF2B5EF4-FFF2-40B4-BE49-F238E27FC236}">
                  <a16:creationId xmlns:a16="http://schemas.microsoft.com/office/drawing/2014/main" id="{9BC6FC68-178A-EA4A-A482-DF755E864ACC}"/>
                </a:ext>
              </a:extLst>
            </p:cNvPr>
            <p:cNvSpPr/>
            <p:nvPr/>
          </p:nvSpPr>
          <p:spPr>
            <a:xfrm rot="5400000" flipH="1">
              <a:off x="204417" y="660431"/>
              <a:ext cx="86791" cy="84667"/>
            </a:xfrm>
            <a:prstGeom prst="rect">
              <a:avLst/>
            </a:prstGeom>
            <a:grpFill/>
            <a:ln w="12700" cap="flat">
              <a:noFill/>
              <a:miter lim="400000"/>
            </a:ln>
            <a:effectLst/>
          </p:spPr>
          <p:txBody>
            <a:bodyPr lIns="45719" tIns="45719" rIns="45719" bIns="45719"/>
            <a:lstStyle/>
            <a:p>
              <a:pPr>
                <a:defRPr/>
              </a:pPr>
              <a:endParaRPr/>
            </a:p>
          </p:txBody>
        </p:sp>
        <p:sp>
          <p:nvSpPr>
            <p:cNvPr id="68" name="Shape 6855">
              <a:extLst>
                <a:ext uri="{FF2B5EF4-FFF2-40B4-BE49-F238E27FC236}">
                  <a16:creationId xmlns:a16="http://schemas.microsoft.com/office/drawing/2014/main" id="{DB65F145-F71F-274F-83B6-915251279DA8}"/>
                </a:ext>
              </a:extLst>
            </p:cNvPr>
            <p:cNvSpPr/>
            <p:nvPr/>
          </p:nvSpPr>
          <p:spPr>
            <a:xfrm rot="5400000" flipH="1">
              <a:off x="167376" y="777916"/>
              <a:ext cx="82558" cy="82551"/>
            </a:xfrm>
            <a:prstGeom prst="rect">
              <a:avLst/>
            </a:prstGeom>
            <a:grpFill/>
            <a:ln w="12700" cap="flat">
              <a:noFill/>
              <a:miter lim="400000"/>
            </a:ln>
            <a:effectLst/>
          </p:spPr>
          <p:txBody>
            <a:bodyPr lIns="45719" tIns="45719" rIns="45719" bIns="45719"/>
            <a:lstStyle/>
            <a:p>
              <a:pPr>
                <a:defRPr/>
              </a:pPr>
              <a:endParaRPr/>
            </a:p>
          </p:txBody>
        </p:sp>
        <p:sp>
          <p:nvSpPr>
            <p:cNvPr id="69" name="Shape 6856">
              <a:extLst>
                <a:ext uri="{FF2B5EF4-FFF2-40B4-BE49-F238E27FC236}">
                  <a16:creationId xmlns:a16="http://schemas.microsoft.com/office/drawing/2014/main" id="{409E7EE0-1515-AE44-B452-07166A4EBF2E}"/>
                </a:ext>
              </a:extLst>
            </p:cNvPr>
            <p:cNvSpPr/>
            <p:nvPr/>
          </p:nvSpPr>
          <p:spPr>
            <a:xfrm rot="5400000" flipH="1">
              <a:off x="165259" y="157682"/>
              <a:ext cx="116426" cy="107950"/>
            </a:xfrm>
            <a:prstGeom prst="rect">
              <a:avLst/>
            </a:prstGeom>
            <a:grpFill/>
            <a:ln w="12700" cap="flat">
              <a:noFill/>
              <a:miter lim="400000"/>
            </a:ln>
            <a:effectLst/>
          </p:spPr>
          <p:txBody>
            <a:bodyPr lIns="45719" tIns="45719" rIns="45719" bIns="45719"/>
            <a:lstStyle/>
            <a:p>
              <a:pPr>
                <a:defRPr/>
              </a:pPr>
              <a:endParaRPr/>
            </a:p>
          </p:txBody>
        </p:sp>
        <p:sp>
          <p:nvSpPr>
            <p:cNvPr id="70" name="Shape 6857">
              <a:extLst>
                <a:ext uri="{FF2B5EF4-FFF2-40B4-BE49-F238E27FC236}">
                  <a16:creationId xmlns:a16="http://schemas.microsoft.com/office/drawing/2014/main" id="{48C519C5-A199-324C-B407-5BCB1CEA7048}"/>
                </a:ext>
              </a:extLst>
            </p:cNvPr>
            <p:cNvSpPr/>
            <p:nvPr/>
          </p:nvSpPr>
          <p:spPr>
            <a:xfrm rot="5400000" flipH="1">
              <a:off x="94351" y="590575"/>
              <a:ext cx="101609" cy="99484"/>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45719" tIns="45719" rIns="45719" bIns="45719"/>
            <a:lstStyle/>
            <a:p>
              <a:pPr>
                <a:defRPr/>
              </a:pPr>
              <a:endParaRPr/>
            </a:p>
          </p:txBody>
        </p:sp>
        <p:sp>
          <p:nvSpPr>
            <p:cNvPr id="71" name="Shape 6858">
              <a:extLst>
                <a:ext uri="{FF2B5EF4-FFF2-40B4-BE49-F238E27FC236}">
                  <a16:creationId xmlns:a16="http://schemas.microsoft.com/office/drawing/2014/main" id="{BE973514-DF17-C440-95E4-8B23BDC987C0}"/>
                </a:ext>
              </a:extLst>
            </p:cNvPr>
            <p:cNvSpPr/>
            <p:nvPr/>
          </p:nvSpPr>
          <p:spPr>
            <a:xfrm rot="5400000" flipH="1">
              <a:off x="261569" y="884817"/>
              <a:ext cx="69855" cy="7196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45719" tIns="45719" rIns="45719" bIns="45719"/>
            <a:lstStyle/>
            <a:p>
              <a:pPr>
                <a:defRPr/>
              </a:pPr>
              <a:endParaRPr/>
            </a:p>
          </p:txBody>
        </p:sp>
        <p:sp>
          <p:nvSpPr>
            <p:cNvPr id="72" name="Shape 6859">
              <a:extLst>
                <a:ext uri="{FF2B5EF4-FFF2-40B4-BE49-F238E27FC236}">
                  <a16:creationId xmlns:a16="http://schemas.microsoft.com/office/drawing/2014/main" id="{D4822EE3-D6FA-FE42-B1C4-73F283B435C0}"/>
                </a:ext>
              </a:extLst>
            </p:cNvPr>
            <p:cNvSpPr/>
            <p:nvPr/>
          </p:nvSpPr>
          <p:spPr>
            <a:xfrm rot="5400000" flipH="1">
              <a:off x="185368" y="-8491"/>
              <a:ext cx="88908" cy="107951"/>
            </a:xfrm>
            <a:prstGeom prst="rect">
              <a:avLst/>
            </a:prstGeom>
            <a:grpFill/>
            <a:ln w="12700" cap="flat">
              <a:noFill/>
              <a:miter lim="400000"/>
            </a:ln>
            <a:effectLst/>
          </p:spPr>
          <p:txBody>
            <a:bodyPr lIns="45719" tIns="45719" rIns="45719" bIns="45719"/>
            <a:lstStyle/>
            <a:p>
              <a:pPr>
                <a:defRPr/>
              </a:pPr>
              <a:endParaRPr/>
            </a:p>
          </p:txBody>
        </p:sp>
      </p:grpSp>
      <p:sp>
        <p:nvSpPr>
          <p:cNvPr id="73" name="Shape 6861">
            <a:extLst>
              <a:ext uri="{FF2B5EF4-FFF2-40B4-BE49-F238E27FC236}">
                <a16:creationId xmlns:a16="http://schemas.microsoft.com/office/drawing/2014/main" id="{51A5F811-DF19-D04D-BD49-3730D93DA9E6}"/>
              </a:ext>
            </a:extLst>
          </p:cNvPr>
          <p:cNvSpPr/>
          <p:nvPr/>
        </p:nvSpPr>
        <p:spPr bwMode="auto">
          <a:xfrm>
            <a:off x="8433165" y="3287523"/>
            <a:ext cx="985250" cy="1069460"/>
          </a:xfrm>
          <a:custGeom>
            <a:avLst/>
            <a:gdLst/>
            <a:ahLst/>
            <a:cxnLst>
              <a:cxn ang="0">
                <a:pos x="wd2" y="hd2"/>
              </a:cxn>
              <a:cxn ang="5400000">
                <a:pos x="wd2" y="hd2"/>
              </a:cxn>
              <a:cxn ang="10800000">
                <a:pos x="wd2" y="hd2"/>
              </a:cxn>
              <a:cxn ang="16200000">
                <a:pos x="wd2" y="hd2"/>
              </a:cxn>
            </a:cxnLst>
            <a:rect l="0" t="0" r="r" b="b"/>
            <a:pathLst>
              <a:path w="21600" h="21600" extrusionOk="0">
                <a:moveTo>
                  <a:pt x="0" y="9448"/>
                </a:moveTo>
                <a:lnTo>
                  <a:pt x="10800" y="0"/>
                </a:lnTo>
                <a:lnTo>
                  <a:pt x="21600" y="9448"/>
                </a:lnTo>
                <a:lnTo>
                  <a:pt x="15816" y="9448"/>
                </a:lnTo>
                <a:lnTo>
                  <a:pt x="15816" y="21600"/>
                </a:lnTo>
                <a:lnTo>
                  <a:pt x="5784" y="21600"/>
                </a:lnTo>
                <a:lnTo>
                  <a:pt x="5784" y="9448"/>
                </a:lnTo>
                <a:close/>
              </a:path>
            </a:pathLst>
          </a:custGeom>
          <a:gradFill>
            <a:gsLst>
              <a:gs pos="0">
                <a:srgbClr val="E23138"/>
              </a:gs>
              <a:gs pos="100000">
                <a:srgbClr val="B4171E"/>
              </a:gs>
            </a:gsLst>
            <a:lin ang="5400000" scaled="1"/>
          </a:gradFill>
          <a:ln w="12700" cap="flat">
            <a:noFill/>
            <a:miter lim="400000"/>
          </a:ln>
          <a:effectLst>
            <a:outerShdw blurRad="101600" dist="76200" dir="2700000" algn="tl" rotWithShape="0">
              <a:prstClr val="black">
                <a:alpha val="30000"/>
              </a:prstClr>
            </a:outerShdw>
          </a:effectLst>
        </p:spPr>
        <p:txBody>
          <a:bodyPr lIns="45719" tIns="45719" rIns="45719" bIns="45719" anchor="ctr"/>
          <a:lstStyle/>
          <a:p>
            <a:pPr algn="ctr">
              <a:defRPr>
                <a:solidFill>
                  <a:srgbClr val="F9F9F9"/>
                </a:solidFill>
              </a:defRPr>
            </a:pPr>
            <a:endParaRPr>
              <a:solidFill>
                <a:srgbClr val="F9F9F9"/>
              </a:solidFill>
            </a:endParaRPr>
          </a:p>
        </p:txBody>
      </p:sp>
      <p:grpSp>
        <p:nvGrpSpPr>
          <p:cNvPr id="74" name="Group 6875">
            <a:extLst>
              <a:ext uri="{FF2B5EF4-FFF2-40B4-BE49-F238E27FC236}">
                <a16:creationId xmlns:a16="http://schemas.microsoft.com/office/drawing/2014/main" id="{7D35AC55-874D-204E-AA18-D80F82F736F6}"/>
              </a:ext>
            </a:extLst>
          </p:cNvPr>
          <p:cNvGrpSpPr/>
          <p:nvPr/>
        </p:nvGrpSpPr>
        <p:grpSpPr>
          <a:xfrm>
            <a:off x="10205061" y="4355932"/>
            <a:ext cx="445359" cy="950571"/>
            <a:chOff x="0" y="0"/>
            <a:chExt cx="447775" cy="955729"/>
          </a:xfrm>
          <a:solidFill>
            <a:schemeClr val="tx1">
              <a:lumMod val="75000"/>
              <a:lumOff val="25000"/>
            </a:schemeClr>
          </a:solidFill>
          <a:effectLst>
            <a:outerShdw blurRad="101600" dist="76200" dir="2700000" algn="tl" rotWithShape="0">
              <a:prstClr val="black">
                <a:alpha val="30000"/>
              </a:prstClr>
            </a:outerShdw>
          </a:effectLst>
        </p:grpSpPr>
        <p:sp>
          <p:nvSpPr>
            <p:cNvPr id="75" name="Shape 6863">
              <a:extLst>
                <a:ext uri="{FF2B5EF4-FFF2-40B4-BE49-F238E27FC236}">
                  <a16:creationId xmlns:a16="http://schemas.microsoft.com/office/drawing/2014/main" id="{3895D231-8060-2C45-9274-CF04F8EEE85B}"/>
                </a:ext>
              </a:extLst>
            </p:cNvPr>
            <p:cNvSpPr/>
            <p:nvPr/>
          </p:nvSpPr>
          <p:spPr>
            <a:xfrm rot="5400000" flipH="1">
              <a:off x="67294" y="283551"/>
              <a:ext cx="84365" cy="82549"/>
            </a:xfrm>
            <a:prstGeom prst="rect">
              <a:avLst/>
            </a:prstGeom>
            <a:grpFill/>
            <a:ln w="12700" cap="flat">
              <a:noFill/>
              <a:miter lim="400000"/>
            </a:ln>
            <a:effectLst/>
          </p:spPr>
          <p:txBody>
            <a:bodyPr lIns="45719" tIns="45719" rIns="45719" bIns="45719"/>
            <a:lstStyle/>
            <a:p>
              <a:pPr>
                <a:defRPr/>
              </a:pPr>
              <a:endParaRPr/>
            </a:p>
          </p:txBody>
        </p:sp>
        <p:sp>
          <p:nvSpPr>
            <p:cNvPr id="76" name="Shape 6864">
              <a:extLst>
                <a:ext uri="{FF2B5EF4-FFF2-40B4-BE49-F238E27FC236}">
                  <a16:creationId xmlns:a16="http://schemas.microsoft.com/office/drawing/2014/main" id="{805174F7-0D4C-8246-AB6F-41F0A90C7AF4}"/>
                </a:ext>
              </a:extLst>
            </p:cNvPr>
            <p:cNvSpPr/>
            <p:nvPr/>
          </p:nvSpPr>
          <p:spPr>
            <a:xfrm rot="5400000" flipH="1">
              <a:off x="331662" y="56093"/>
              <a:ext cx="130629" cy="101599"/>
            </a:xfrm>
            <a:prstGeom prst="rect">
              <a:avLst/>
            </a:prstGeom>
            <a:grpFill/>
            <a:ln w="12700" cap="flat">
              <a:noFill/>
              <a:miter lim="400000"/>
            </a:ln>
            <a:effectLst/>
          </p:spPr>
          <p:txBody>
            <a:bodyPr lIns="45719" tIns="45719" rIns="45719" bIns="45719"/>
            <a:lstStyle/>
            <a:p>
              <a:pPr>
                <a:defRPr/>
              </a:pPr>
              <a:endParaRPr/>
            </a:p>
          </p:txBody>
        </p:sp>
        <p:sp>
          <p:nvSpPr>
            <p:cNvPr id="77" name="Shape 6865">
              <a:extLst>
                <a:ext uri="{FF2B5EF4-FFF2-40B4-BE49-F238E27FC236}">
                  <a16:creationId xmlns:a16="http://schemas.microsoft.com/office/drawing/2014/main" id="{8E039D25-A879-044A-9E6E-BAC67C7B0CC1}"/>
                </a:ext>
              </a:extLst>
            </p:cNvPr>
            <p:cNvSpPr/>
            <p:nvPr/>
          </p:nvSpPr>
          <p:spPr>
            <a:xfrm rot="5400000" flipH="1">
              <a:off x="-13608" y="57192"/>
              <a:ext cx="130629" cy="103413"/>
            </a:xfrm>
            <a:prstGeom prst="rect">
              <a:avLst/>
            </a:prstGeom>
            <a:grpFill/>
            <a:ln w="12700" cap="flat">
              <a:noFill/>
              <a:miter lim="400000"/>
            </a:ln>
            <a:effectLst/>
          </p:spPr>
          <p:txBody>
            <a:bodyPr lIns="45719" tIns="45719" rIns="45719" bIns="45719"/>
            <a:lstStyle/>
            <a:p>
              <a:pPr>
                <a:defRPr/>
              </a:pPr>
              <a:endParaRPr/>
            </a:p>
          </p:txBody>
        </p:sp>
        <p:sp>
          <p:nvSpPr>
            <p:cNvPr id="78" name="Shape 6866">
              <a:extLst>
                <a:ext uri="{FF2B5EF4-FFF2-40B4-BE49-F238E27FC236}">
                  <a16:creationId xmlns:a16="http://schemas.microsoft.com/office/drawing/2014/main" id="{DD8FC911-CF48-B541-8BDB-D91B6F0E0938}"/>
                </a:ext>
              </a:extLst>
            </p:cNvPr>
            <p:cNvSpPr/>
            <p:nvPr/>
          </p:nvSpPr>
          <p:spPr>
            <a:xfrm rot="5400000" flipH="1">
              <a:off x="225134" y="301694"/>
              <a:ext cx="147865" cy="14967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45719" tIns="45719" rIns="45719" bIns="45719"/>
            <a:lstStyle/>
            <a:p>
              <a:pPr>
                <a:defRPr/>
              </a:pPr>
              <a:endParaRPr/>
            </a:p>
          </p:txBody>
        </p:sp>
        <p:sp>
          <p:nvSpPr>
            <p:cNvPr id="79" name="Shape 6867">
              <a:extLst>
                <a:ext uri="{FF2B5EF4-FFF2-40B4-BE49-F238E27FC236}">
                  <a16:creationId xmlns:a16="http://schemas.microsoft.com/office/drawing/2014/main" id="{B45A9111-9BC9-F341-80C9-E09CDE78B85E}"/>
                </a:ext>
              </a:extLst>
            </p:cNvPr>
            <p:cNvSpPr/>
            <p:nvPr/>
          </p:nvSpPr>
          <p:spPr>
            <a:xfrm rot="5400000" flipH="1">
              <a:off x="187490" y="503532"/>
              <a:ext cx="125187" cy="126091"/>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45719" tIns="45719" rIns="45719" bIns="45719"/>
            <a:lstStyle/>
            <a:p>
              <a:pPr>
                <a:defRPr/>
              </a:pPr>
              <a:endParaRPr/>
            </a:p>
          </p:txBody>
        </p:sp>
        <p:sp>
          <p:nvSpPr>
            <p:cNvPr id="80" name="Shape 6868">
              <a:extLst>
                <a:ext uri="{FF2B5EF4-FFF2-40B4-BE49-F238E27FC236}">
                  <a16:creationId xmlns:a16="http://schemas.microsoft.com/office/drawing/2014/main" id="{8379ECA4-C711-6C41-8803-66C60E56D511}"/>
                </a:ext>
              </a:extLst>
            </p:cNvPr>
            <p:cNvSpPr/>
            <p:nvPr/>
          </p:nvSpPr>
          <p:spPr>
            <a:xfrm rot="5400000" flipH="1">
              <a:off x="112197" y="381068"/>
              <a:ext cx="109765" cy="110670"/>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45719" tIns="45719" rIns="45719" bIns="45719"/>
            <a:lstStyle/>
            <a:p>
              <a:pPr>
                <a:defRPr/>
              </a:pPr>
              <a:endParaRPr/>
            </a:p>
          </p:txBody>
        </p:sp>
        <p:sp>
          <p:nvSpPr>
            <p:cNvPr id="81" name="Shape 6869">
              <a:extLst>
                <a:ext uri="{FF2B5EF4-FFF2-40B4-BE49-F238E27FC236}">
                  <a16:creationId xmlns:a16="http://schemas.microsoft.com/office/drawing/2014/main" id="{7F271015-DEA8-BB48-86DF-501769A01EE6}"/>
                </a:ext>
              </a:extLst>
            </p:cNvPr>
            <p:cNvSpPr/>
            <p:nvPr/>
          </p:nvSpPr>
          <p:spPr>
            <a:xfrm rot="5400000" flipH="1">
              <a:off x="205182" y="659106"/>
              <a:ext cx="86179" cy="86177"/>
            </a:xfrm>
            <a:prstGeom prst="rect">
              <a:avLst/>
            </a:prstGeom>
            <a:grpFill/>
            <a:ln w="12700" cap="flat">
              <a:noFill/>
              <a:miter lim="400000"/>
            </a:ln>
            <a:effectLst/>
          </p:spPr>
          <p:txBody>
            <a:bodyPr lIns="45719" tIns="45719" rIns="45719" bIns="45719"/>
            <a:lstStyle/>
            <a:p>
              <a:pPr>
                <a:defRPr/>
              </a:pPr>
              <a:endParaRPr/>
            </a:p>
          </p:txBody>
        </p:sp>
        <p:sp>
          <p:nvSpPr>
            <p:cNvPr id="82" name="Shape 6870">
              <a:extLst>
                <a:ext uri="{FF2B5EF4-FFF2-40B4-BE49-F238E27FC236}">
                  <a16:creationId xmlns:a16="http://schemas.microsoft.com/office/drawing/2014/main" id="{1898316A-CEB2-2443-A66B-6FF8AA277865}"/>
                </a:ext>
              </a:extLst>
            </p:cNvPr>
            <p:cNvSpPr/>
            <p:nvPr/>
          </p:nvSpPr>
          <p:spPr>
            <a:xfrm rot="5400000" flipH="1">
              <a:off x="167083" y="777940"/>
              <a:ext cx="84365" cy="82549"/>
            </a:xfrm>
            <a:prstGeom prst="rect">
              <a:avLst/>
            </a:prstGeom>
            <a:grpFill/>
            <a:ln w="12700" cap="flat">
              <a:noFill/>
              <a:miter lim="400000"/>
            </a:ln>
            <a:effectLst/>
          </p:spPr>
          <p:txBody>
            <a:bodyPr lIns="45719" tIns="45719" rIns="45719" bIns="45719"/>
            <a:lstStyle/>
            <a:p>
              <a:pPr>
                <a:defRPr/>
              </a:pPr>
              <a:endParaRPr/>
            </a:p>
          </p:txBody>
        </p:sp>
        <p:sp>
          <p:nvSpPr>
            <p:cNvPr id="83" name="Shape 6871">
              <a:extLst>
                <a:ext uri="{FF2B5EF4-FFF2-40B4-BE49-F238E27FC236}">
                  <a16:creationId xmlns:a16="http://schemas.microsoft.com/office/drawing/2014/main" id="{92BCF268-AA46-0E47-9958-A76C3A1F0E4E}"/>
                </a:ext>
              </a:extLst>
            </p:cNvPr>
            <p:cNvSpPr/>
            <p:nvPr/>
          </p:nvSpPr>
          <p:spPr>
            <a:xfrm rot="5400000" flipH="1">
              <a:off x="165262" y="156553"/>
              <a:ext cx="117930" cy="108855"/>
            </a:xfrm>
            <a:prstGeom prst="rect">
              <a:avLst/>
            </a:prstGeom>
            <a:grpFill/>
            <a:ln w="12700" cap="flat">
              <a:noFill/>
              <a:miter lim="400000"/>
            </a:ln>
            <a:effectLst/>
          </p:spPr>
          <p:txBody>
            <a:bodyPr lIns="45719" tIns="45719" rIns="45719" bIns="45719"/>
            <a:lstStyle/>
            <a:p>
              <a:pPr>
                <a:defRPr/>
              </a:pPr>
              <a:endParaRPr/>
            </a:p>
          </p:txBody>
        </p:sp>
        <p:sp>
          <p:nvSpPr>
            <p:cNvPr id="84" name="Shape 6872">
              <a:extLst>
                <a:ext uri="{FF2B5EF4-FFF2-40B4-BE49-F238E27FC236}">
                  <a16:creationId xmlns:a16="http://schemas.microsoft.com/office/drawing/2014/main" id="{78661FBC-9AF6-CF42-991A-F442C9905D99}"/>
                </a:ext>
              </a:extLst>
            </p:cNvPr>
            <p:cNvSpPr/>
            <p:nvPr/>
          </p:nvSpPr>
          <p:spPr>
            <a:xfrm rot="5400000" flipH="1">
              <a:off x="94510" y="590162"/>
              <a:ext cx="101601" cy="101600"/>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45719" tIns="45719" rIns="45719" bIns="45719"/>
            <a:lstStyle/>
            <a:p>
              <a:pPr>
                <a:defRPr/>
              </a:pPr>
              <a:endParaRPr/>
            </a:p>
          </p:txBody>
        </p:sp>
        <p:sp>
          <p:nvSpPr>
            <p:cNvPr id="85" name="Shape 6873">
              <a:extLst>
                <a:ext uri="{FF2B5EF4-FFF2-40B4-BE49-F238E27FC236}">
                  <a16:creationId xmlns:a16="http://schemas.microsoft.com/office/drawing/2014/main" id="{FADF02C7-E1D5-8F4B-A0D1-3CD37BD99DBC}"/>
                </a:ext>
              </a:extLst>
            </p:cNvPr>
            <p:cNvSpPr/>
            <p:nvPr/>
          </p:nvSpPr>
          <p:spPr>
            <a:xfrm rot="5400000" flipH="1">
              <a:off x="261414" y="884973"/>
              <a:ext cx="70758" cy="7075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45719" tIns="45719" rIns="45719" bIns="45719"/>
            <a:lstStyle/>
            <a:p>
              <a:pPr>
                <a:defRPr/>
              </a:pPr>
              <a:endParaRPr/>
            </a:p>
          </p:txBody>
        </p:sp>
        <p:sp>
          <p:nvSpPr>
            <p:cNvPr id="86" name="Shape 6874">
              <a:extLst>
                <a:ext uri="{FF2B5EF4-FFF2-40B4-BE49-F238E27FC236}">
                  <a16:creationId xmlns:a16="http://schemas.microsoft.com/office/drawing/2014/main" id="{EEAD4E87-3E8B-C14C-8E26-4AAB624991EC}"/>
                </a:ext>
              </a:extLst>
            </p:cNvPr>
            <p:cNvSpPr/>
            <p:nvPr/>
          </p:nvSpPr>
          <p:spPr>
            <a:xfrm rot="5400000" flipH="1">
              <a:off x="185568" y="-9966"/>
              <a:ext cx="88925" cy="108856"/>
            </a:xfrm>
            <a:prstGeom prst="rect">
              <a:avLst/>
            </a:prstGeom>
            <a:grpFill/>
            <a:ln w="12700" cap="flat">
              <a:noFill/>
              <a:miter lim="400000"/>
            </a:ln>
            <a:effectLst/>
          </p:spPr>
          <p:txBody>
            <a:bodyPr lIns="45719" tIns="45719" rIns="45719" bIns="45719"/>
            <a:lstStyle/>
            <a:p>
              <a:pPr>
                <a:defRPr/>
              </a:pPr>
              <a:endParaRPr/>
            </a:p>
          </p:txBody>
        </p:sp>
      </p:grpSp>
      <p:sp>
        <p:nvSpPr>
          <p:cNvPr id="87" name="Shape 6876">
            <a:extLst>
              <a:ext uri="{FF2B5EF4-FFF2-40B4-BE49-F238E27FC236}">
                <a16:creationId xmlns:a16="http://schemas.microsoft.com/office/drawing/2014/main" id="{487A47B2-1663-E546-B300-175C830D218F}"/>
              </a:ext>
            </a:extLst>
          </p:cNvPr>
          <p:cNvSpPr/>
          <p:nvPr/>
        </p:nvSpPr>
        <p:spPr>
          <a:xfrm>
            <a:off x="9933644" y="2470846"/>
            <a:ext cx="985262" cy="1901092"/>
          </a:xfrm>
          <a:custGeom>
            <a:avLst/>
            <a:gdLst/>
            <a:ahLst/>
            <a:cxnLst>
              <a:cxn ang="0">
                <a:pos x="wd2" y="hd2"/>
              </a:cxn>
              <a:cxn ang="5400000">
                <a:pos x="wd2" y="hd2"/>
              </a:cxn>
              <a:cxn ang="10800000">
                <a:pos x="wd2" y="hd2"/>
              </a:cxn>
              <a:cxn ang="16200000">
                <a:pos x="wd2" y="hd2"/>
              </a:cxn>
            </a:cxnLst>
            <a:rect l="0" t="0" r="r" b="b"/>
            <a:pathLst>
              <a:path w="21600" h="21600" extrusionOk="0">
                <a:moveTo>
                  <a:pt x="0" y="5310"/>
                </a:moveTo>
                <a:lnTo>
                  <a:pt x="10800" y="0"/>
                </a:lnTo>
                <a:lnTo>
                  <a:pt x="21600" y="5310"/>
                </a:lnTo>
                <a:lnTo>
                  <a:pt x="15816" y="5310"/>
                </a:lnTo>
                <a:lnTo>
                  <a:pt x="15816" y="21600"/>
                </a:lnTo>
                <a:lnTo>
                  <a:pt x="5784" y="21600"/>
                </a:lnTo>
                <a:lnTo>
                  <a:pt x="5784" y="5310"/>
                </a:lnTo>
                <a:close/>
              </a:path>
            </a:pathLst>
          </a:custGeom>
          <a:solidFill>
            <a:schemeClr val="tx1">
              <a:lumMod val="75000"/>
              <a:lumOff val="25000"/>
            </a:schemeClr>
          </a:solidFill>
          <a:ln w="12700" cap="flat">
            <a:noFill/>
            <a:miter lim="400000"/>
          </a:ln>
          <a:effectLst>
            <a:outerShdw blurRad="101600" dist="76200" dir="2700000" algn="tl" rotWithShape="0">
              <a:prstClr val="black">
                <a:alpha val="30000"/>
              </a:prstClr>
            </a:outerShdw>
          </a:effectLst>
        </p:spPr>
        <p:txBody>
          <a:bodyPr lIns="45719" tIns="45719" rIns="45719" bIns="45719" anchor="ctr"/>
          <a:lstStyle/>
          <a:p>
            <a:pPr algn="ctr">
              <a:defRPr>
                <a:solidFill>
                  <a:srgbClr val="F9F9F9"/>
                </a:solidFill>
              </a:defRPr>
            </a:pPr>
            <a:endParaRPr>
              <a:solidFill>
                <a:srgbClr val="F9F9F9"/>
              </a:solidFill>
            </a:endParaRPr>
          </a:p>
        </p:txBody>
      </p:sp>
      <p:pic>
        <p:nvPicPr>
          <p:cNvPr id="89" name="图片 88">
            <a:extLst>
              <a:ext uri="{FF2B5EF4-FFF2-40B4-BE49-F238E27FC236}">
                <a16:creationId xmlns:a16="http://schemas.microsoft.com/office/drawing/2014/main" id="{38A3AC06-1A7E-4CBC-B50A-60C11834EA0D}"/>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14436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linds(horizontal)">
                                      <p:cBhvr>
                                        <p:cTn id="76" dur="500"/>
                                        <p:tgtEl>
                                          <p:spTgt spid="2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linds(horizontal)">
                                      <p:cBhvr>
                                        <p:cTn id="79" dur="500"/>
                                        <p:tgtEl>
                                          <p:spTgt spid="2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linds(horizontal)">
                                      <p:cBhvr>
                                        <p:cTn id="85" dur="500"/>
                                        <p:tgtEl>
                                          <p:spTgt spid="2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linds(horizontal)">
                                      <p:cBhvr>
                                        <p:cTn id="88" dur="500"/>
                                        <p:tgtEl>
                                          <p:spTgt spid="3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linds(horizontal)">
                                      <p:cBhvr>
                                        <p:cTn id="91" dur="500"/>
                                        <p:tgtEl>
                                          <p:spTgt spid="31"/>
                                        </p:tgtEl>
                                      </p:cBhvr>
                                    </p:animEffect>
                                  </p:childTnLst>
                                </p:cTn>
                              </p:par>
                              <p:par>
                                <p:cTn id="92" presetID="3" presetClass="entr" presetSubtype="10"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linds(horizontal)">
                                      <p:cBhvr>
                                        <p:cTn id="94" dur="500"/>
                                        <p:tgtEl>
                                          <p:spTgt spid="32"/>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linds(horizontal)">
                                      <p:cBhvr>
                                        <p:cTn id="97" dur="500"/>
                                        <p:tgtEl>
                                          <p:spTgt spid="45"/>
                                        </p:tgtEl>
                                      </p:cBhvr>
                                    </p:animEffect>
                                  </p:childTnLst>
                                </p:cTn>
                              </p:par>
                              <p:par>
                                <p:cTn id="98" presetID="3" presetClass="entr" presetSubtype="10" fill="hold"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blinds(horizontal)">
                                      <p:cBhvr>
                                        <p:cTn id="100" dur="500"/>
                                        <p:tgtEl>
                                          <p:spTgt spid="46"/>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blinds(horizontal)">
                                      <p:cBhvr>
                                        <p:cTn id="103" dur="500"/>
                                        <p:tgtEl>
                                          <p:spTgt spid="59"/>
                                        </p:tgtEl>
                                      </p:cBhvr>
                                    </p:animEffect>
                                  </p:childTnLst>
                                </p:cTn>
                              </p:par>
                              <p:par>
                                <p:cTn id="104" presetID="3" presetClass="entr" presetSubtype="10"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blinds(horizontal)">
                                      <p:cBhvr>
                                        <p:cTn id="106" dur="500"/>
                                        <p:tgtEl>
                                          <p:spTgt spid="6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blinds(horizontal)">
                                      <p:cBhvr>
                                        <p:cTn id="109" dur="500"/>
                                        <p:tgtEl>
                                          <p:spTgt spid="73"/>
                                        </p:tgtEl>
                                      </p:cBhvr>
                                    </p:animEffect>
                                  </p:childTnLst>
                                </p:cTn>
                              </p:par>
                              <p:par>
                                <p:cTn id="110" presetID="3" presetClass="entr" presetSubtype="10" fill="hold" nodeType="with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blinds(horizontal)">
                                      <p:cBhvr>
                                        <p:cTn id="112" dur="500"/>
                                        <p:tgtEl>
                                          <p:spTgt spid="74"/>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87"/>
                                        </p:tgtEl>
                                        <p:attrNameLst>
                                          <p:attrName>style.visibility</p:attrName>
                                        </p:attrNameLst>
                                      </p:cBhvr>
                                      <p:to>
                                        <p:strVal val="visible"/>
                                      </p:to>
                                    </p:set>
                                    <p:animEffect transition="in" filter="blinds(horizontal)">
                                      <p:cBhvr>
                                        <p:cTn id="11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45" grpId="0" animBg="1"/>
      <p:bldP spid="59" grpId="0" animBg="1"/>
      <p:bldP spid="73"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项目介绍</a:t>
            </a:r>
          </a:p>
        </p:txBody>
      </p:sp>
      <p:sp>
        <p:nvSpPr>
          <p:cNvPr id="3" name="矩形 2">
            <a:extLst>
              <a:ext uri="{FF2B5EF4-FFF2-40B4-BE49-F238E27FC236}">
                <a16:creationId xmlns:a16="http://schemas.microsoft.com/office/drawing/2014/main" id="{FA16CDBA-6362-1542-A2C5-4DDC8B615A4F}"/>
              </a:ext>
            </a:extLst>
          </p:cNvPr>
          <p:cNvSpPr/>
          <p:nvPr/>
        </p:nvSpPr>
        <p:spPr>
          <a:xfrm>
            <a:off x="1095620" y="3385292"/>
            <a:ext cx="3979572" cy="953037"/>
          </a:xfrm>
          <a:prstGeom prst="rect">
            <a:avLst/>
          </a:prstGeom>
          <a:gradFill>
            <a:gsLst>
              <a:gs pos="0">
                <a:srgbClr val="B4171E"/>
              </a:gs>
              <a:gs pos="100000">
                <a:srgbClr val="E23138"/>
              </a:gs>
            </a:gsLst>
            <a:lin ang="27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80277F6B-9967-4041-9092-4C6D67038223}"/>
              </a:ext>
            </a:extLst>
          </p:cNvPr>
          <p:cNvSpPr txBox="1"/>
          <p:nvPr/>
        </p:nvSpPr>
        <p:spPr>
          <a:xfrm>
            <a:off x="964340" y="2013657"/>
            <a:ext cx="3570208" cy="976870"/>
          </a:xfrm>
          <a:prstGeom prst="rect">
            <a:avLst/>
          </a:prstGeom>
          <a:noFill/>
        </p:spPr>
        <p:txBody>
          <a:bodyPr wrap="none" rtlCol="0">
            <a:spAutoFit/>
          </a:bodyPr>
          <a:lstStyle/>
          <a:p>
            <a:pPr>
              <a:lnSpc>
                <a:spcPct val="130000"/>
              </a:lnSpc>
            </a:pPr>
            <a:r>
              <a:rPr kumimoji="1" lang="zh-CN" altLang="en-US" sz="2400">
                <a:latin typeface="+mj-ea"/>
                <a:ea typeface="+mj-ea"/>
              </a:rPr>
              <a:t>请您内在此处输入需要的</a:t>
            </a:r>
            <a:endParaRPr kumimoji="1" lang="en-US" altLang="zh-CN" sz="2400">
              <a:latin typeface="+mj-ea"/>
              <a:ea typeface="+mj-ea"/>
            </a:endParaRPr>
          </a:p>
          <a:p>
            <a:pPr>
              <a:lnSpc>
                <a:spcPct val="130000"/>
              </a:lnSpc>
            </a:pPr>
            <a:r>
              <a:rPr kumimoji="1" lang="zh-CN" altLang="en-US" sz="2400">
                <a:latin typeface="+mj-ea"/>
                <a:ea typeface="+mj-ea"/>
              </a:rPr>
              <a:t>标题文字内容</a:t>
            </a:r>
          </a:p>
        </p:txBody>
      </p:sp>
      <p:sp>
        <p:nvSpPr>
          <p:cNvPr id="5" name="文本框 4">
            <a:extLst>
              <a:ext uri="{FF2B5EF4-FFF2-40B4-BE49-F238E27FC236}">
                <a16:creationId xmlns:a16="http://schemas.microsoft.com/office/drawing/2014/main" id="{4530FCD0-9250-724C-AE94-2BF24F35CC2D}"/>
              </a:ext>
            </a:extLst>
          </p:cNvPr>
          <p:cNvSpPr txBox="1"/>
          <p:nvPr/>
        </p:nvSpPr>
        <p:spPr>
          <a:xfrm>
            <a:off x="990098" y="4514075"/>
            <a:ext cx="4306854" cy="1006879"/>
          </a:xfrm>
          <a:prstGeom prst="rect">
            <a:avLst/>
          </a:prstGeom>
          <a:noFill/>
        </p:spPr>
        <p:txBody>
          <a:bodyPr wrap="square" rtlCol="0">
            <a:spAutoFit/>
          </a:bodyPr>
          <a:lstStyle/>
          <a:p>
            <a:pPr>
              <a:lnSpc>
                <a:spcPct val="150000"/>
              </a:lnSpc>
            </a:pPr>
            <a:r>
              <a:rPr kumimoji="1" lang="zh-CN" altLang="en-US" sz="1400" dirty="0">
                <a:solidFill>
                  <a:schemeClr val="tx1">
                    <a:lumMod val="65000"/>
                    <a:lumOff val="35000"/>
                  </a:schemeClr>
                </a:solidFill>
                <a:latin typeface="+mn-ea"/>
                <a:cs typeface="+mn-ea"/>
                <a:sym typeface="+mn-lt"/>
              </a:rPr>
              <a:t>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模板，请在此输入您需要的文字内容，感谢您使用我们的</a:t>
            </a:r>
            <a:r>
              <a:rPr kumimoji="1" lang="en-US" altLang="zh-CN" sz="1400" dirty="0">
                <a:solidFill>
                  <a:schemeClr val="tx1">
                    <a:lumMod val="65000"/>
                    <a:lumOff val="35000"/>
                  </a:schemeClr>
                </a:solidFill>
                <a:latin typeface="+mn-ea"/>
                <a:cs typeface="+mn-ea"/>
                <a:sym typeface="+mn-lt"/>
              </a:rPr>
              <a:t>PPT</a:t>
            </a:r>
            <a:r>
              <a:rPr kumimoji="1" lang="zh-CN" altLang="en-US" sz="1400" dirty="0">
                <a:solidFill>
                  <a:schemeClr val="tx1">
                    <a:lumMod val="65000"/>
                    <a:lumOff val="35000"/>
                  </a:schemeClr>
                </a:solidFill>
                <a:latin typeface="+mn-ea"/>
                <a:cs typeface="+mn-ea"/>
                <a:sym typeface="+mn-lt"/>
              </a:rPr>
              <a:t>模板，请在此输入您需要的文字内容。</a:t>
            </a:r>
          </a:p>
        </p:txBody>
      </p:sp>
      <p:sp>
        <p:nvSpPr>
          <p:cNvPr id="6" name="KSO_Shape">
            <a:extLst>
              <a:ext uri="{FF2B5EF4-FFF2-40B4-BE49-F238E27FC236}">
                <a16:creationId xmlns:a16="http://schemas.microsoft.com/office/drawing/2014/main" id="{7F597D4D-AD36-9A4D-8F46-2311E309D64C}"/>
              </a:ext>
            </a:extLst>
          </p:cNvPr>
          <p:cNvSpPr>
            <a:spLocks/>
          </p:cNvSpPr>
          <p:nvPr/>
        </p:nvSpPr>
        <p:spPr bwMode="auto">
          <a:xfrm>
            <a:off x="4306900" y="3685665"/>
            <a:ext cx="411074" cy="400109"/>
          </a:xfrm>
          <a:custGeom>
            <a:avLst/>
            <a:gdLst>
              <a:gd name="T0" fmla="*/ 666817 w 2390775"/>
              <a:gd name="T1" fmla="*/ 1651200 h 2327275"/>
              <a:gd name="T2" fmla="*/ 566198 w 2390775"/>
              <a:gd name="T3" fmla="*/ 1648988 h 2327275"/>
              <a:gd name="T4" fmla="*/ 521900 w 2390775"/>
              <a:gd name="T5" fmla="*/ 1642352 h 2327275"/>
              <a:gd name="T6" fmla="*/ 451657 w 2390775"/>
              <a:gd name="T7" fmla="*/ 1625606 h 2327275"/>
              <a:gd name="T8" fmla="*/ 414954 w 2390775"/>
              <a:gd name="T9" fmla="*/ 1611703 h 2327275"/>
              <a:gd name="T10" fmla="*/ 386794 w 2390775"/>
              <a:gd name="T11" fmla="*/ 1596536 h 2327275"/>
              <a:gd name="T12" fmla="*/ 361480 w 2390775"/>
              <a:gd name="T13" fmla="*/ 1577261 h 2327275"/>
              <a:gd name="T14" fmla="*/ 340280 w 2390775"/>
              <a:gd name="T15" fmla="*/ 1553247 h 2327275"/>
              <a:gd name="T16" fmla="*/ 888937 w 2390775"/>
              <a:gd name="T17" fmla="*/ 1206621 h 2327275"/>
              <a:gd name="T18" fmla="*/ 1840488 w 2390775"/>
              <a:gd name="T19" fmla="*/ 1219287 h 2327275"/>
              <a:gd name="T20" fmla="*/ 1623069 w 2390775"/>
              <a:gd name="T21" fmla="*/ 1586618 h 2327275"/>
              <a:gd name="T22" fmla="*/ 1603447 w 2390775"/>
              <a:gd name="T23" fmla="*/ 1604668 h 2327275"/>
              <a:gd name="T24" fmla="*/ 1586041 w 2390775"/>
              <a:gd name="T25" fmla="*/ 1615435 h 2327275"/>
              <a:gd name="T26" fmla="*/ 1564203 w 2390775"/>
              <a:gd name="T27" fmla="*/ 1624302 h 2327275"/>
              <a:gd name="T28" fmla="*/ 1537619 w 2390775"/>
              <a:gd name="T29" fmla="*/ 1631584 h 2327275"/>
              <a:gd name="T30" fmla="*/ 1504706 w 2390775"/>
              <a:gd name="T31" fmla="*/ 1636335 h 2327275"/>
              <a:gd name="T32" fmla="*/ 1344252 w 2390775"/>
              <a:gd name="T33" fmla="*/ 1642035 h 2327275"/>
              <a:gd name="T34" fmla="*/ 1310389 w 2390775"/>
              <a:gd name="T35" fmla="*/ 991605 h 2327275"/>
              <a:gd name="T36" fmla="*/ 441594 w 2390775"/>
              <a:gd name="T37" fmla="*/ 1195662 h 2327275"/>
              <a:gd name="T38" fmla="*/ 81238 w 2390775"/>
              <a:gd name="T39" fmla="*/ 1104844 h 2327275"/>
              <a:gd name="T40" fmla="*/ 72704 w 2390775"/>
              <a:gd name="T41" fmla="*/ 1075414 h 2327275"/>
              <a:gd name="T42" fmla="*/ 71439 w 2390775"/>
              <a:gd name="T43" fmla="*/ 1055795 h 2327275"/>
              <a:gd name="T44" fmla="*/ 73335 w 2390775"/>
              <a:gd name="T45" fmla="*/ 1033327 h 2327275"/>
              <a:gd name="T46" fmla="*/ 79342 w 2390775"/>
              <a:gd name="T47" fmla="*/ 1007378 h 2327275"/>
              <a:gd name="T48" fmla="*/ 89773 w 2390775"/>
              <a:gd name="T49" fmla="*/ 977316 h 2327275"/>
              <a:gd name="T50" fmla="*/ 110320 w 2390775"/>
              <a:gd name="T51" fmla="*/ 933964 h 2327275"/>
              <a:gd name="T52" fmla="*/ 509555 w 2390775"/>
              <a:gd name="T53" fmla="*/ 642520 h 2327275"/>
              <a:gd name="T54" fmla="*/ 1847476 w 2390775"/>
              <a:gd name="T55" fmla="*/ 860382 h 2327275"/>
              <a:gd name="T56" fmla="*/ 1866124 w 2390775"/>
              <a:gd name="T57" fmla="*/ 899590 h 2327275"/>
              <a:gd name="T58" fmla="*/ 1881611 w 2390775"/>
              <a:gd name="T59" fmla="*/ 941329 h 2327275"/>
              <a:gd name="T60" fmla="*/ 1899627 w 2390775"/>
              <a:gd name="T61" fmla="*/ 1008363 h 2327275"/>
              <a:gd name="T62" fmla="*/ 1904368 w 2390775"/>
              <a:gd name="T63" fmla="*/ 1046940 h 2327275"/>
              <a:gd name="T64" fmla="*/ 1904052 w 2390775"/>
              <a:gd name="T65" fmla="*/ 1078876 h 2327275"/>
              <a:gd name="T66" fmla="*/ 1898679 w 2390775"/>
              <a:gd name="T67" fmla="*/ 1110496 h 2327275"/>
              <a:gd name="T68" fmla="*/ 1886036 w 2390775"/>
              <a:gd name="T69" fmla="*/ 1139903 h 2327275"/>
              <a:gd name="T70" fmla="*/ 1704931 w 2390775"/>
              <a:gd name="T71" fmla="*/ 607105 h 2327275"/>
              <a:gd name="T72" fmla="*/ 1269206 w 2390775"/>
              <a:gd name="T73" fmla="*/ 633 h 2327275"/>
              <a:gd name="T74" fmla="*/ 1298604 w 2390775"/>
              <a:gd name="T75" fmla="*/ 7913 h 2327275"/>
              <a:gd name="T76" fmla="*/ 1316622 w 2390775"/>
              <a:gd name="T77" fmla="*/ 16460 h 2327275"/>
              <a:gd name="T78" fmla="*/ 1334957 w 2390775"/>
              <a:gd name="T79" fmla="*/ 29437 h 2327275"/>
              <a:gd name="T80" fmla="*/ 1354556 w 2390775"/>
              <a:gd name="T81" fmla="*/ 47796 h 2327275"/>
              <a:gd name="T82" fmla="*/ 1374787 w 2390775"/>
              <a:gd name="T83" fmla="*/ 71853 h 2327275"/>
              <a:gd name="T84" fmla="*/ 1402289 w 2390775"/>
              <a:gd name="T85" fmla="*/ 111420 h 2327275"/>
              <a:gd name="T86" fmla="*/ 1454131 w 2390775"/>
              <a:gd name="T87" fmla="*/ 603311 h 2327275"/>
              <a:gd name="T88" fmla="*/ 851305 w 2390775"/>
              <a:gd name="T89" fmla="*/ 0 h 2327275"/>
              <a:gd name="T90" fmla="*/ 776986 w 2390775"/>
              <a:gd name="T91" fmla="*/ 648844 h 2327275"/>
              <a:gd name="T92" fmla="*/ 537523 w 2390775"/>
              <a:gd name="T93" fmla="*/ 174396 h 2327275"/>
              <a:gd name="T94" fmla="*/ 561912 w 2390775"/>
              <a:gd name="T95" fmla="*/ 138631 h 2327275"/>
              <a:gd name="T96" fmla="*/ 590420 w 2390775"/>
              <a:gd name="T97" fmla="*/ 103815 h 2327275"/>
              <a:gd name="T98" fmla="*/ 639199 w 2390775"/>
              <a:gd name="T99" fmla="*/ 54439 h 2327275"/>
              <a:gd name="T100" fmla="*/ 670241 w 2390775"/>
              <a:gd name="T101" fmla="*/ 30701 h 2327275"/>
              <a:gd name="T102" fmla="*/ 698115 w 2390775"/>
              <a:gd name="T103" fmla="*/ 15192 h 2327275"/>
              <a:gd name="T104" fmla="*/ 728206 w 2390775"/>
              <a:gd name="T105" fmla="*/ 4114 h 2327275"/>
              <a:gd name="T106" fmla="*/ 759565 w 2390775"/>
              <a:gd name="T107" fmla="*/ 0 h 23272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0775" h="2327275">
                <a:moveTo>
                  <a:pt x="1115616" y="1514475"/>
                </a:moveTo>
                <a:lnTo>
                  <a:pt x="1116013" y="2073275"/>
                </a:lnTo>
                <a:lnTo>
                  <a:pt x="959557" y="2072879"/>
                </a:lnTo>
                <a:lnTo>
                  <a:pt x="836855" y="2072482"/>
                </a:lnTo>
                <a:lnTo>
                  <a:pt x="750685" y="2072085"/>
                </a:lnTo>
                <a:lnTo>
                  <a:pt x="737978" y="2071689"/>
                </a:lnTo>
                <a:lnTo>
                  <a:pt x="724080" y="2070896"/>
                </a:lnTo>
                <a:lnTo>
                  <a:pt x="710579" y="2069706"/>
                </a:lnTo>
                <a:lnTo>
                  <a:pt x="696680" y="2067723"/>
                </a:lnTo>
                <a:lnTo>
                  <a:pt x="682782" y="2065740"/>
                </a:lnTo>
                <a:lnTo>
                  <a:pt x="668487" y="2063757"/>
                </a:lnTo>
                <a:lnTo>
                  <a:pt x="654985" y="2061377"/>
                </a:lnTo>
                <a:lnTo>
                  <a:pt x="641087" y="2058998"/>
                </a:lnTo>
                <a:lnTo>
                  <a:pt x="614482" y="2053049"/>
                </a:lnTo>
                <a:lnTo>
                  <a:pt x="589465" y="2046703"/>
                </a:lnTo>
                <a:lnTo>
                  <a:pt x="566830" y="2040358"/>
                </a:lnTo>
                <a:lnTo>
                  <a:pt x="556903" y="2037185"/>
                </a:lnTo>
                <a:lnTo>
                  <a:pt x="547769" y="2034012"/>
                </a:lnTo>
                <a:lnTo>
                  <a:pt x="529503" y="2026874"/>
                </a:lnTo>
                <a:lnTo>
                  <a:pt x="520767" y="2022908"/>
                </a:lnTo>
                <a:lnTo>
                  <a:pt x="512031" y="2018149"/>
                </a:lnTo>
                <a:lnTo>
                  <a:pt x="502898" y="2013786"/>
                </a:lnTo>
                <a:lnTo>
                  <a:pt x="493765" y="2009027"/>
                </a:lnTo>
                <a:lnTo>
                  <a:pt x="485426" y="2003871"/>
                </a:lnTo>
                <a:lnTo>
                  <a:pt x="477087" y="1998319"/>
                </a:lnTo>
                <a:lnTo>
                  <a:pt x="468747" y="1992370"/>
                </a:lnTo>
                <a:lnTo>
                  <a:pt x="461203" y="1986421"/>
                </a:lnTo>
                <a:lnTo>
                  <a:pt x="453658" y="1979679"/>
                </a:lnTo>
                <a:lnTo>
                  <a:pt x="446113" y="1972541"/>
                </a:lnTo>
                <a:lnTo>
                  <a:pt x="439362" y="1965402"/>
                </a:lnTo>
                <a:lnTo>
                  <a:pt x="433009" y="1957470"/>
                </a:lnTo>
                <a:lnTo>
                  <a:pt x="427052" y="1949538"/>
                </a:lnTo>
                <a:lnTo>
                  <a:pt x="421890" y="1941210"/>
                </a:lnTo>
                <a:lnTo>
                  <a:pt x="400050" y="1903930"/>
                </a:lnTo>
                <a:lnTo>
                  <a:pt x="616864" y="1518045"/>
                </a:lnTo>
                <a:lnTo>
                  <a:pt x="1115616" y="1514475"/>
                </a:lnTo>
                <a:close/>
                <a:moveTo>
                  <a:pt x="1644538" y="1244600"/>
                </a:moveTo>
                <a:lnTo>
                  <a:pt x="1644538" y="1533950"/>
                </a:lnTo>
                <a:lnTo>
                  <a:pt x="1919386" y="1532757"/>
                </a:lnTo>
                <a:lnTo>
                  <a:pt x="2309813" y="1530372"/>
                </a:lnTo>
                <a:lnTo>
                  <a:pt x="2054824" y="1965986"/>
                </a:lnTo>
                <a:lnTo>
                  <a:pt x="2049263" y="1974333"/>
                </a:lnTo>
                <a:lnTo>
                  <a:pt x="2043703" y="1983077"/>
                </a:lnTo>
                <a:lnTo>
                  <a:pt x="2036951" y="1991423"/>
                </a:lnTo>
                <a:lnTo>
                  <a:pt x="2029802" y="1999373"/>
                </a:lnTo>
                <a:lnTo>
                  <a:pt x="2021858" y="2006924"/>
                </a:lnTo>
                <a:lnTo>
                  <a:pt x="2017092" y="2010501"/>
                </a:lnTo>
                <a:lnTo>
                  <a:pt x="2012326" y="2014078"/>
                </a:lnTo>
                <a:lnTo>
                  <a:pt x="2007162" y="2017656"/>
                </a:lnTo>
                <a:lnTo>
                  <a:pt x="2001999" y="2020835"/>
                </a:lnTo>
                <a:lnTo>
                  <a:pt x="1996439" y="2024412"/>
                </a:lnTo>
                <a:lnTo>
                  <a:pt x="1990481" y="2027592"/>
                </a:lnTo>
                <a:lnTo>
                  <a:pt x="1984126" y="2030772"/>
                </a:lnTo>
                <a:lnTo>
                  <a:pt x="1977771" y="2033554"/>
                </a:lnTo>
                <a:lnTo>
                  <a:pt x="1970622" y="2036336"/>
                </a:lnTo>
                <a:lnTo>
                  <a:pt x="1963075" y="2038721"/>
                </a:lnTo>
                <a:lnTo>
                  <a:pt x="1955132" y="2041503"/>
                </a:lnTo>
                <a:lnTo>
                  <a:pt x="1947188" y="2043490"/>
                </a:lnTo>
                <a:lnTo>
                  <a:pt x="1938450" y="2045875"/>
                </a:lnTo>
                <a:lnTo>
                  <a:pt x="1929712" y="2047862"/>
                </a:lnTo>
                <a:lnTo>
                  <a:pt x="1919783" y="2049452"/>
                </a:lnTo>
                <a:lnTo>
                  <a:pt x="1909853" y="2051042"/>
                </a:lnTo>
                <a:lnTo>
                  <a:pt x="1899527" y="2052632"/>
                </a:lnTo>
                <a:lnTo>
                  <a:pt x="1888406" y="2053824"/>
                </a:lnTo>
                <a:lnTo>
                  <a:pt x="1877285" y="2055017"/>
                </a:lnTo>
                <a:lnTo>
                  <a:pt x="1864972" y="2055812"/>
                </a:lnTo>
                <a:lnTo>
                  <a:pt x="1839155" y="2057004"/>
                </a:lnTo>
                <a:lnTo>
                  <a:pt x="1687036" y="2060979"/>
                </a:lnTo>
                <a:lnTo>
                  <a:pt x="1642552" y="2062171"/>
                </a:lnTo>
                <a:lnTo>
                  <a:pt x="1644140" y="2327275"/>
                </a:lnTo>
                <a:lnTo>
                  <a:pt x="1273175" y="1801439"/>
                </a:lnTo>
                <a:lnTo>
                  <a:pt x="1644538" y="1244600"/>
                </a:lnTo>
                <a:close/>
                <a:moveTo>
                  <a:pt x="639492" y="806450"/>
                </a:moveTo>
                <a:lnTo>
                  <a:pt x="939800" y="1403808"/>
                </a:lnTo>
                <a:lnTo>
                  <a:pt x="688684" y="1261221"/>
                </a:lnTo>
                <a:lnTo>
                  <a:pt x="554200" y="1500720"/>
                </a:lnTo>
                <a:lnTo>
                  <a:pt x="363781" y="1841500"/>
                </a:lnTo>
                <a:lnTo>
                  <a:pt x="111078" y="1404603"/>
                </a:lnTo>
                <a:lnTo>
                  <a:pt x="106318" y="1395865"/>
                </a:lnTo>
                <a:lnTo>
                  <a:pt x="101954" y="1386730"/>
                </a:lnTo>
                <a:lnTo>
                  <a:pt x="97987" y="1376403"/>
                </a:lnTo>
                <a:lnTo>
                  <a:pt x="94813" y="1366473"/>
                </a:lnTo>
                <a:lnTo>
                  <a:pt x="92036" y="1355750"/>
                </a:lnTo>
                <a:lnTo>
                  <a:pt x="91243" y="1349792"/>
                </a:lnTo>
                <a:lnTo>
                  <a:pt x="90449" y="1344231"/>
                </a:lnTo>
                <a:lnTo>
                  <a:pt x="90053" y="1337877"/>
                </a:lnTo>
                <a:lnTo>
                  <a:pt x="89656" y="1331919"/>
                </a:lnTo>
                <a:lnTo>
                  <a:pt x="89656" y="1325167"/>
                </a:lnTo>
                <a:lnTo>
                  <a:pt x="89656" y="1318415"/>
                </a:lnTo>
                <a:lnTo>
                  <a:pt x="90053" y="1311265"/>
                </a:lnTo>
                <a:lnTo>
                  <a:pt x="90846" y="1304116"/>
                </a:lnTo>
                <a:lnTo>
                  <a:pt x="92036" y="1296967"/>
                </a:lnTo>
                <a:lnTo>
                  <a:pt x="93226" y="1289421"/>
                </a:lnTo>
                <a:lnTo>
                  <a:pt x="95210" y="1281080"/>
                </a:lnTo>
                <a:lnTo>
                  <a:pt x="97193" y="1272739"/>
                </a:lnTo>
                <a:lnTo>
                  <a:pt x="99574" y="1264398"/>
                </a:lnTo>
                <a:lnTo>
                  <a:pt x="101954" y="1255263"/>
                </a:lnTo>
                <a:lnTo>
                  <a:pt x="105127" y="1246128"/>
                </a:lnTo>
                <a:lnTo>
                  <a:pt x="108698" y="1236596"/>
                </a:lnTo>
                <a:lnTo>
                  <a:pt x="112665" y="1226666"/>
                </a:lnTo>
                <a:lnTo>
                  <a:pt x="116632" y="1216737"/>
                </a:lnTo>
                <a:lnTo>
                  <a:pt x="121392" y="1206013"/>
                </a:lnTo>
                <a:lnTo>
                  <a:pt x="126550" y="1195289"/>
                </a:lnTo>
                <a:lnTo>
                  <a:pt x="138451" y="1172253"/>
                </a:lnTo>
                <a:lnTo>
                  <a:pt x="209462" y="1038006"/>
                </a:lnTo>
                <a:lnTo>
                  <a:pt x="230884" y="998685"/>
                </a:lnTo>
                <a:lnTo>
                  <a:pt x="0" y="869205"/>
                </a:lnTo>
                <a:lnTo>
                  <a:pt x="639492" y="806450"/>
                </a:lnTo>
                <a:close/>
                <a:moveTo>
                  <a:pt x="2139688" y="762000"/>
                </a:moveTo>
                <a:lnTo>
                  <a:pt x="2216641" y="898525"/>
                </a:lnTo>
                <a:lnTo>
                  <a:pt x="2276537" y="1004887"/>
                </a:lnTo>
                <a:lnTo>
                  <a:pt x="2318583" y="1079897"/>
                </a:lnTo>
                <a:lnTo>
                  <a:pt x="2324533" y="1091406"/>
                </a:lnTo>
                <a:lnTo>
                  <a:pt x="2330483" y="1103709"/>
                </a:lnTo>
                <a:lnTo>
                  <a:pt x="2336432" y="1116409"/>
                </a:lnTo>
                <a:lnTo>
                  <a:pt x="2341986" y="1129109"/>
                </a:lnTo>
                <a:lnTo>
                  <a:pt x="2347142" y="1141809"/>
                </a:lnTo>
                <a:lnTo>
                  <a:pt x="2352299" y="1155303"/>
                </a:lnTo>
                <a:lnTo>
                  <a:pt x="2357059" y="1168400"/>
                </a:lnTo>
                <a:lnTo>
                  <a:pt x="2361422" y="1181497"/>
                </a:lnTo>
                <a:lnTo>
                  <a:pt x="2369355" y="1207690"/>
                </a:lnTo>
                <a:lnTo>
                  <a:pt x="2376099" y="1232297"/>
                </a:lnTo>
                <a:lnTo>
                  <a:pt x="2382048" y="1255315"/>
                </a:lnTo>
                <a:lnTo>
                  <a:pt x="2384032" y="1265634"/>
                </a:lnTo>
                <a:lnTo>
                  <a:pt x="2385618" y="1275556"/>
                </a:lnTo>
                <a:lnTo>
                  <a:pt x="2388395" y="1294606"/>
                </a:lnTo>
                <a:lnTo>
                  <a:pt x="2389188" y="1304528"/>
                </a:lnTo>
                <a:lnTo>
                  <a:pt x="2389982" y="1314053"/>
                </a:lnTo>
                <a:lnTo>
                  <a:pt x="2390378" y="1323975"/>
                </a:lnTo>
                <a:lnTo>
                  <a:pt x="2390775" y="1334294"/>
                </a:lnTo>
                <a:lnTo>
                  <a:pt x="2390378" y="1344215"/>
                </a:lnTo>
                <a:lnTo>
                  <a:pt x="2389585" y="1354137"/>
                </a:lnTo>
                <a:lnTo>
                  <a:pt x="2388792" y="1364059"/>
                </a:lnTo>
                <a:lnTo>
                  <a:pt x="2387205" y="1373981"/>
                </a:lnTo>
                <a:lnTo>
                  <a:pt x="2385222" y="1384300"/>
                </a:lnTo>
                <a:lnTo>
                  <a:pt x="2382842" y="1393825"/>
                </a:lnTo>
                <a:lnTo>
                  <a:pt x="2379272" y="1403350"/>
                </a:lnTo>
                <a:lnTo>
                  <a:pt x="2375702" y="1412478"/>
                </a:lnTo>
                <a:lnTo>
                  <a:pt x="2371735" y="1421606"/>
                </a:lnTo>
                <a:lnTo>
                  <a:pt x="2366975" y="1430734"/>
                </a:lnTo>
                <a:lnTo>
                  <a:pt x="2345556" y="1467644"/>
                </a:lnTo>
                <a:lnTo>
                  <a:pt x="1902485" y="1470025"/>
                </a:lnTo>
                <a:lnTo>
                  <a:pt x="1654175" y="1038225"/>
                </a:lnTo>
                <a:lnTo>
                  <a:pt x="2139688" y="762000"/>
                </a:lnTo>
                <a:close/>
                <a:moveTo>
                  <a:pt x="1068388" y="0"/>
                </a:moveTo>
                <a:lnTo>
                  <a:pt x="1572620" y="0"/>
                </a:lnTo>
                <a:lnTo>
                  <a:pt x="1582538" y="0"/>
                </a:lnTo>
                <a:lnTo>
                  <a:pt x="1592853" y="794"/>
                </a:lnTo>
                <a:lnTo>
                  <a:pt x="1603565" y="2384"/>
                </a:lnTo>
                <a:lnTo>
                  <a:pt x="1613879" y="4767"/>
                </a:lnTo>
                <a:lnTo>
                  <a:pt x="1624591" y="7946"/>
                </a:lnTo>
                <a:lnTo>
                  <a:pt x="1629748" y="9932"/>
                </a:lnTo>
                <a:lnTo>
                  <a:pt x="1635302" y="11919"/>
                </a:lnTo>
                <a:lnTo>
                  <a:pt x="1640856" y="14700"/>
                </a:lnTo>
                <a:lnTo>
                  <a:pt x="1646807" y="17481"/>
                </a:lnTo>
                <a:lnTo>
                  <a:pt x="1652361" y="20659"/>
                </a:lnTo>
                <a:lnTo>
                  <a:pt x="1657915" y="24235"/>
                </a:lnTo>
                <a:lnTo>
                  <a:pt x="1663866" y="27810"/>
                </a:lnTo>
                <a:lnTo>
                  <a:pt x="1669420" y="32181"/>
                </a:lnTo>
                <a:lnTo>
                  <a:pt x="1675371" y="36948"/>
                </a:lnTo>
                <a:lnTo>
                  <a:pt x="1681322" y="41716"/>
                </a:lnTo>
                <a:lnTo>
                  <a:pt x="1687273" y="47675"/>
                </a:lnTo>
                <a:lnTo>
                  <a:pt x="1693620" y="53634"/>
                </a:lnTo>
                <a:lnTo>
                  <a:pt x="1699968" y="59991"/>
                </a:lnTo>
                <a:lnTo>
                  <a:pt x="1706315" y="66745"/>
                </a:lnTo>
                <a:lnTo>
                  <a:pt x="1712663" y="73896"/>
                </a:lnTo>
                <a:lnTo>
                  <a:pt x="1719010" y="81445"/>
                </a:lnTo>
                <a:lnTo>
                  <a:pt x="1725358" y="90185"/>
                </a:lnTo>
                <a:lnTo>
                  <a:pt x="1732102" y="98926"/>
                </a:lnTo>
                <a:lnTo>
                  <a:pt x="1739243" y="108063"/>
                </a:lnTo>
                <a:lnTo>
                  <a:pt x="1745987" y="117996"/>
                </a:lnTo>
                <a:lnTo>
                  <a:pt x="1759873" y="139847"/>
                </a:lnTo>
                <a:lnTo>
                  <a:pt x="1840010" y="268569"/>
                </a:lnTo>
                <a:lnTo>
                  <a:pt x="1863417" y="306709"/>
                </a:lnTo>
                <a:lnTo>
                  <a:pt x="2090738" y="171233"/>
                </a:lnTo>
                <a:lnTo>
                  <a:pt x="1824935" y="757238"/>
                </a:lnTo>
                <a:lnTo>
                  <a:pt x="1158047" y="718303"/>
                </a:lnTo>
                <a:lnTo>
                  <a:pt x="1407188" y="572100"/>
                </a:lnTo>
                <a:lnTo>
                  <a:pt x="1267145" y="335711"/>
                </a:lnTo>
                <a:lnTo>
                  <a:pt x="1068388" y="0"/>
                </a:lnTo>
                <a:close/>
                <a:moveTo>
                  <a:pt x="953254" y="0"/>
                </a:moveTo>
                <a:lnTo>
                  <a:pt x="996186" y="0"/>
                </a:lnTo>
                <a:lnTo>
                  <a:pt x="1222376" y="381372"/>
                </a:lnTo>
                <a:lnTo>
                  <a:pt x="975117" y="814388"/>
                </a:lnTo>
                <a:lnTo>
                  <a:pt x="490538" y="534318"/>
                </a:lnTo>
                <a:lnTo>
                  <a:pt x="569247" y="398851"/>
                </a:lnTo>
                <a:lnTo>
                  <a:pt x="630863" y="293180"/>
                </a:lnTo>
                <a:lnTo>
                  <a:pt x="674591" y="218891"/>
                </a:lnTo>
                <a:lnTo>
                  <a:pt x="681349" y="207768"/>
                </a:lnTo>
                <a:lnTo>
                  <a:pt x="689299" y="196645"/>
                </a:lnTo>
                <a:lnTo>
                  <a:pt x="697249" y="185521"/>
                </a:lnTo>
                <a:lnTo>
                  <a:pt x="705200" y="174001"/>
                </a:lnTo>
                <a:lnTo>
                  <a:pt x="713945" y="162877"/>
                </a:lnTo>
                <a:lnTo>
                  <a:pt x="722691" y="151754"/>
                </a:lnTo>
                <a:lnTo>
                  <a:pt x="731834" y="141028"/>
                </a:lnTo>
                <a:lnTo>
                  <a:pt x="740977" y="130302"/>
                </a:lnTo>
                <a:lnTo>
                  <a:pt x="759263" y="110439"/>
                </a:lnTo>
                <a:lnTo>
                  <a:pt x="777549" y="92165"/>
                </a:lnTo>
                <a:lnTo>
                  <a:pt x="794245" y="75480"/>
                </a:lnTo>
                <a:lnTo>
                  <a:pt x="802195" y="68329"/>
                </a:lnTo>
                <a:lnTo>
                  <a:pt x="809748" y="61973"/>
                </a:lnTo>
                <a:lnTo>
                  <a:pt x="824854" y="50452"/>
                </a:lnTo>
                <a:lnTo>
                  <a:pt x="832804" y="44493"/>
                </a:lnTo>
                <a:lnTo>
                  <a:pt x="841152" y="38534"/>
                </a:lnTo>
                <a:lnTo>
                  <a:pt x="849500" y="33370"/>
                </a:lnTo>
                <a:lnTo>
                  <a:pt x="857848" y="28206"/>
                </a:lnTo>
                <a:lnTo>
                  <a:pt x="866991" y="23438"/>
                </a:lnTo>
                <a:lnTo>
                  <a:pt x="876134" y="19068"/>
                </a:lnTo>
                <a:lnTo>
                  <a:pt x="884880" y="14699"/>
                </a:lnTo>
                <a:lnTo>
                  <a:pt x="894420" y="11123"/>
                </a:lnTo>
                <a:lnTo>
                  <a:pt x="903961" y="7945"/>
                </a:lnTo>
                <a:lnTo>
                  <a:pt x="913899" y="5164"/>
                </a:lnTo>
                <a:lnTo>
                  <a:pt x="923439" y="2781"/>
                </a:lnTo>
                <a:lnTo>
                  <a:pt x="933377" y="1192"/>
                </a:lnTo>
                <a:lnTo>
                  <a:pt x="943316" y="397"/>
                </a:lnTo>
                <a:lnTo>
                  <a:pt x="95325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61">
              <a:solidFill>
                <a:srgbClr val="FFFFFF"/>
              </a:solidFill>
              <a:ea typeface="宋体" panose="02010600030101010101" pitchFamily="2" charset="-122"/>
            </a:endParaRPr>
          </a:p>
        </p:txBody>
      </p:sp>
      <p:sp>
        <p:nvSpPr>
          <p:cNvPr id="7" name="KSO_Shape">
            <a:extLst>
              <a:ext uri="{FF2B5EF4-FFF2-40B4-BE49-F238E27FC236}">
                <a16:creationId xmlns:a16="http://schemas.microsoft.com/office/drawing/2014/main" id="{36F850A5-72FD-4049-93B9-31292C5EE903}"/>
              </a:ext>
            </a:extLst>
          </p:cNvPr>
          <p:cNvSpPr>
            <a:spLocks/>
          </p:cNvSpPr>
          <p:nvPr/>
        </p:nvSpPr>
        <p:spPr bwMode="auto">
          <a:xfrm>
            <a:off x="3358380" y="3654896"/>
            <a:ext cx="363932" cy="46164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61">
              <a:solidFill>
                <a:srgbClr val="FFFFFF"/>
              </a:solidFill>
              <a:ea typeface="宋体" panose="02010600030101010101" pitchFamily="2" charset="-122"/>
            </a:endParaRPr>
          </a:p>
        </p:txBody>
      </p:sp>
      <p:sp>
        <p:nvSpPr>
          <p:cNvPr id="8" name="Freeform 11390">
            <a:extLst>
              <a:ext uri="{FF2B5EF4-FFF2-40B4-BE49-F238E27FC236}">
                <a16:creationId xmlns:a16="http://schemas.microsoft.com/office/drawing/2014/main" id="{FD139C5A-7784-1444-ADF2-254D4EB74048}"/>
              </a:ext>
            </a:extLst>
          </p:cNvPr>
          <p:cNvSpPr>
            <a:spLocks/>
          </p:cNvSpPr>
          <p:nvPr/>
        </p:nvSpPr>
        <p:spPr bwMode="auto">
          <a:xfrm>
            <a:off x="2436407" y="3696907"/>
            <a:ext cx="318331" cy="377624"/>
          </a:xfrm>
          <a:custGeom>
            <a:avLst/>
            <a:gdLst>
              <a:gd name="T0" fmla="*/ 812 w 815"/>
              <a:gd name="T1" fmla="*/ 776 h 971"/>
              <a:gd name="T2" fmla="*/ 787 w 815"/>
              <a:gd name="T3" fmla="*/ 706 h 971"/>
              <a:gd name="T4" fmla="*/ 743 w 815"/>
              <a:gd name="T5" fmla="*/ 657 h 971"/>
              <a:gd name="T6" fmla="*/ 682 w 815"/>
              <a:gd name="T7" fmla="*/ 629 h 971"/>
              <a:gd name="T8" fmla="*/ 612 w 815"/>
              <a:gd name="T9" fmla="*/ 613 h 971"/>
              <a:gd name="T10" fmla="*/ 542 w 815"/>
              <a:gd name="T11" fmla="*/ 592 h 971"/>
              <a:gd name="T12" fmla="*/ 508 w 815"/>
              <a:gd name="T13" fmla="*/ 559 h 971"/>
              <a:gd name="T14" fmla="*/ 503 w 815"/>
              <a:gd name="T15" fmla="*/ 498 h 971"/>
              <a:gd name="T16" fmla="*/ 522 w 815"/>
              <a:gd name="T17" fmla="*/ 464 h 971"/>
              <a:gd name="T18" fmla="*/ 568 w 815"/>
              <a:gd name="T19" fmla="*/ 397 h 971"/>
              <a:gd name="T20" fmla="*/ 605 w 815"/>
              <a:gd name="T21" fmla="*/ 363 h 971"/>
              <a:gd name="T22" fmla="*/ 616 w 815"/>
              <a:gd name="T23" fmla="*/ 316 h 971"/>
              <a:gd name="T24" fmla="*/ 608 w 815"/>
              <a:gd name="T25" fmla="*/ 265 h 971"/>
              <a:gd name="T26" fmla="*/ 586 w 815"/>
              <a:gd name="T27" fmla="*/ 252 h 971"/>
              <a:gd name="T28" fmla="*/ 590 w 815"/>
              <a:gd name="T29" fmla="*/ 169 h 971"/>
              <a:gd name="T30" fmla="*/ 586 w 815"/>
              <a:gd name="T31" fmla="*/ 90 h 971"/>
              <a:gd name="T32" fmla="*/ 563 w 815"/>
              <a:gd name="T33" fmla="*/ 55 h 971"/>
              <a:gd name="T34" fmla="*/ 546 w 815"/>
              <a:gd name="T35" fmla="*/ 50 h 971"/>
              <a:gd name="T36" fmla="*/ 514 w 815"/>
              <a:gd name="T37" fmla="*/ 51 h 971"/>
              <a:gd name="T38" fmla="*/ 487 w 815"/>
              <a:gd name="T39" fmla="*/ 43 h 971"/>
              <a:gd name="T40" fmla="*/ 464 w 815"/>
              <a:gd name="T41" fmla="*/ 15 h 971"/>
              <a:gd name="T42" fmla="*/ 441 w 815"/>
              <a:gd name="T43" fmla="*/ 0 h 971"/>
              <a:gd name="T44" fmla="*/ 402 w 815"/>
              <a:gd name="T45" fmla="*/ 10 h 971"/>
              <a:gd name="T46" fmla="*/ 321 w 815"/>
              <a:gd name="T47" fmla="*/ 28 h 971"/>
              <a:gd name="T48" fmla="*/ 283 w 815"/>
              <a:gd name="T49" fmla="*/ 36 h 971"/>
              <a:gd name="T50" fmla="*/ 260 w 815"/>
              <a:gd name="T51" fmla="*/ 47 h 971"/>
              <a:gd name="T52" fmla="*/ 235 w 815"/>
              <a:gd name="T53" fmla="*/ 76 h 971"/>
              <a:gd name="T54" fmla="*/ 225 w 815"/>
              <a:gd name="T55" fmla="*/ 109 h 971"/>
              <a:gd name="T56" fmla="*/ 219 w 815"/>
              <a:gd name="T57" fmla="*/ 175 h 971"/>
              <a:gd name="T58" fmla="*/ 208 w 815"/>
              <a:gd name="T59" fmla="*/ 259 h 971"/>
              <a:gd name="T60" fmla="*/ 193 w 815"/>
              <a:gd name="T61" fmla="*/ 288 h 971"/>
              <a:gd name="T62" fmla="*/ 192 w 815"/>
              <a:gd name="T63" fmla="*/ 315 h 971"/>
              <a:gd name="T64" fmla="*/ 197 w 815"/>
              <a:gd name="T65" fmla="*/ 345 h 971"/>
              <a:gd name="T66" fmla="*/ 214 w 815"/>
              <a:gd name="T67" fmla="*/ 369 h 971"/>
              <a:gd name="T68" fmla="*/ 240 w 815"/>
              <a:gd name="T69" fmla="*/ 392 h 971"/>
              <a:gd name="T70" fmla="*/ 278 w 815"/>
              <a:gd name="T71" fmla="*/ 450 h 971"/>
              <a:gd name="T72" fmla="*/ 295 w 815"/>
              <a:gd name="T73" fmla="*/ 471 h 971"/>
              <a:gd name="T74" fmla="*/ 311 w 815"/>
              <a:gd name="T75" fmla="*/ 478 h 971"/>
              <a:gd name="T76" fmla="*/ 290 w 815"/>
              <a:gd name="T77" fmla="*/ 579 h 971"/>
              <a:gd name="T78" fmla="*/ 242 w 815"/>
              <a:gd name="T79" fmla="*/ 605 h 971"/>
              <a:gd name="T80" fmla="*/ 125 w 815"/>
              <a:gd name="T81" fmla="*/ 636 h 971"/>
              <a:gd name="T82" fmla="*/ 56 w 815"/>
              <a:gd name="T83" fmla="*/ 665 h 971"/>
              <a:gd name="T84" fmla="*/ 20 w 815"/>
              <a:gd name="T85" fmla="*/ 706 h 971"/>
              <a:gd name="T86" fmla="*/ 9 w 815"/>
              <a:gd name="T87" fmla="*/ 741 h 971"/>
              <a:gd name="T88" fmla="*/ 0 w 815"/>
              <a:gd name="T89" fmla="*/ 817 h 971"/>
              <a:gd name="T90" fmla="*/ 0 w 815"/>
              <a:gd name="T91" fmla="*/ 830 h 971"/>
              <a:gd name="T92" fmla="*/ 5 w 815"/>
              <a:gd name="T93" fmla="*/ 849 h 971"/>
              <a:gd name="T94" fmla="*/ 37 w 815"/>
              <a:gd name="T95" fmla="*/ 886 h 971"/>
              <a:gd name="T96" fmla="*/ 93 w 815"/>
              <a:gd name="T97" fmla="*/ 919 h 971"/>
              <a:gd name="T98" fmla="*/ 214 w 815"/>
              <a:gd name="T99" fmla="*/ 954 h 971"/>
              <a:gd name="T100" fmla="*/ 260 w 815"/>
              <a:gd name="T101" fmla="*/ 960 h 971"/>
              <a:gd name="T102" fmla="*/ 407 w 815"/>
              <a:gd name="T103" fmla="*/ 971 h 971"/>
              <a:gd name="T104" fmla="*/ 445 w 815"/>
              <a:gd name="T105" fmla="*/ 946 h 971"/>
              <a:gd name="T106" fmla="*/ 529 w 815"/>
              <a:gd name="T107" fmla="*/ 963 h 971"/>
              <a:gd name="T108" fmla="*/ 675 w 815"/>
              <a:gd name="T109" fmla="*/ 937 h 971"/>
              <a:gd name="T110" fmla="*/ 747 w 815"/>
              <a:gd name="T111" fmla="*/ 904 h 971"/>
              <a:gd name="T112" fmla="*/ 798 w 815"/>
              <a:gd name="T113" fmla="*/ 865 h 971"/>
              <a:gd name="T114" fmla="*/ 812 w 815"/>
              <a:gd name="T115" fmla="*/ 839 h 971"/>
              <a:gd name="T116" fmla="*/ 815 w 815"/>
              <a:gd name="T117" fmla="*/ 824 h 971"/>
              <a:gd name="T118" fmla="*/ 815 w 815"/>
              <a:gd name="T119" fmla="*/ 822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5" h="971">
                <a:moveTo>
                  <a:pt x="815" y="822"/>
                </a:moveTo>
                <a:lnTo>
                  <a:pt x="815" y="822"/>
                </a:lnTo>
                <a:lnTo>
                  <a:pt x="815" y="798"/>
                </a:lnTo>
                <a:lnTo>
                  <a:pt x="812" y="776"/>
                </a:lnTo>
                <a:lnTo>
                  <a:pt x="808" y="757"/>
                </a:lnTo>
                <a:lnTo>
                  <a:pt x="802" y="738"/>
                </a:lnTo>
                <a:lnTo>
                  <a:pt x="795" y="721"/>
                </a:lnTo>
                <a:lnTo>
                  <a:pt x="787" y="706"/>
                </a:lnTo>
                <a:lnTo>
                  <a:pt x="778" y="691"/>
                </a:lnTo>
                <a:lnTo>
                  <a:pt x="768" y="680"/>
                </a:lnTo>
                <a:lnTo>
                  <a:pt x="756" y="668"/>
                </a:lnTo>
                <a:lnTo>
                  <a:pt x="743" y="657"/>
                </a:lnTo>
                <a:lnTo>
                  <a:pt x="729" y="649"/>
                </a:lnTo>
                <a:lnTo>
                  <a:pt x="714" y="642"/>
                </a:lnTo>
                <a:lnTo>
                  <a:pt x="699" y="634"/>
                </a:lnTo>
                <a:lnTo>
                  <a:pt x="682" y="629"/>
                </a:lnTo>
                <a:lnTo>
                  <a:pt x="665" y="623"/>
                </a:lnTo>
                <a:lnTo>
                  <a:pt x="646" y="619"/>
                </a:lnTo>
                <a:lnTo>
                  <a:pt x="646" y="619"/>
                </a:lnTo>
                <a:lnTo>
                  <a:pt x="612" y="613"/>
                </a:lnTo>
                <a:lnTo>
                  <a:pt x="582" y="606"/>
                </a:lnTo>
                <a:lnTo>
                  <a:pt x="568" y="602"/>
                </a:lnTo>
                <a:lnTo>
                  <a:pt x="555" y="597"/>
                </a:lnTo>
                <a:lnTo>
                  <a:pt x="542" y="592"/>
                </a:lnTo>
                <a:lnTo>
                  <a:pt x="531" y="587"/>
                </a:lnTo>
                <a:lnTo>
                  <a:pt x="522" y="579"/>
                </a:lnTo>
                <a:lnTo>
                  <a:pt x="514" y="570"/>
                </a:lnTo>
                <a:lnTo>
                  <a:pt x="508" y="559"/>
                </a:lnTo>
                <a:lnTo>
                  <a:pt x="504" y="548"/>
                </a:lnTo>
                <a:lnTo>
                  <a:pt x="501" y="533"/>
                </a:lnTo>
                <a:lnTo>
                  <a:pt x="501" y="518"/>
                </a:lnTo>
                <a:lnTo>
                  <a:pt x="503" y="498"/>
                </a:lnTo>
                <a:lnTo>
                  <a:pt x="508" y="477"/>
                </a:lnTo>
                <a:lnTo>
                  <a:pt x="508" y="477"/>
                </a:lnTo>
                <a:lnTo>
                  <a:pt x="516" y="471"/>
                </a:lnTo>
                <a:lnTo>
                  <a:pt x="522" y="464"/>
                </a:lnTo>
                <a:lnTo>
                  <a:pt x="535" y="448"/>
                </a:lnTo>
                <a:lnTo>
                  <a:pt x="547" y="431"/>
                </a:lnTo>
                <a:lnTo>
                  <a:pt x="558" y="414"/>
                </a:lnTo>
                <a:lnTo>
                  <a:pt x="568" y="397"/>
                </a:lnTo>
                <a:lnTo>
                  <a:pt x="581" y="382"/>
                </a:lnTo>
                <a:lnTo>
                  <a:pt x="589" y="375"/>
                </a:lnTo>
                <a:lnTo>
                  <a:pt x="597" y="369"/>
                </a:lnTo>
                <a:lnTo>
                  <a:pt x="605" y="363"/>
                </a:lnTo>
                <a:lnTo>
                  <a:pt x="614" y="360"/>
                </a:lnTo>
                <a:lnTo>
                  <a:pt x="614" y="360"/>
                </a:lnTo>
                <a:lnTo>
                  <a:pt x="616" y="336"/>
                </a:lnTo>
                <a:lnTo>
                  <a:pt x="616" y="316"/>
                </a:lnTo>
                <a:lnTo>
                  <a:pt x="614" y="272"/>
                </a:lnTo>
                <a:lnTo>
                  <a:pt x="614" y="272"/>
                </a:lnTo>
                <a:lnTo>
                  <a:pt x="612" y="268"/>
                </a:lnTo>
                <a:lnTo>
                  <a:pt x="608" y="265"/>
                </a:lnTo>
                <a:lnTo>
                  <a:pt x="601" y="263"/>
                </a:lnTo>
                <a:lnTo>
                  <a:pt x="592" y="259"/>
                </a:lnTo>
                <a:lnTo>
                  <a:pt x="589" y="256"/>
                </a:lnTo>
                <a:lnTo>
                  <a:pt x="586" y="252"/>
                </a:lnTo>
                <a:lnTo>
                  <a:pt x="586" y="252"/>
                </a:lnTo>
                <a:lnTo>
                  <a:pt x="586" y="226"/>
                </a:lnTo>
                <a:lnTo>
                  <a:pt x="588" y="198"/>
                </a:lnTo>
                <a:lnTo>
                  <a:pt x="590" y="169"/>
                </a:lnTo>
                <a:lnTo>
                  <a:pt x="592" y="141"/>
                </a:lnTo>
                <a:lnTo>
                  <a:pt x="590" y="114"/>
                </a:lnTo>
                <a:lnTo>
                  <a:pt x="588" y="102"/>
                </a:lnTo>
                <a:lnTo>
                  <a:pt x="586" y="90"/>
                </a:lnTo>
                <a:lnTo>
                  <a:pt x="582" y="80"/>
                </a:lnTo>
                <a:lnTo>
                  <a:pt x="577" y="71"/>
                </a:lnTo>
                <a:lnTo>
                  <a:pt x="571" y="62"/>
                </a:lnTo>
                <a:lnTo>
                  <a:pt x="563" y="55"/>
                </a:lnTo>
                <a:lnTo>
                  <a:pt x="563" y="55"/>
                </a:lnTo>
                <a:lnTo>
                  <a:pt x="558" y="53"/>
                </a:lnTo>
                <a:lnTo>
                  <a:pt x="552" y="50"/>
                </a:lnTo>
                <a:lnTo>
                  <a:pt x="546" y="50"/>
                </a:lnTo>
                <a:lnTo>
                  <a:pt x="541" y="49"/>
                </a:lnTo>
                <a:lnTo>
                  <a:pt x="541" y="49"/>
                </a:lnTo>
                <a:lnTo>
                  <a:pt x="514" y="51"/>
                </a:lnTo>
                <a:lnTo>
                  <a:pt x="514" y="51"/>
                </a:lnTo>
                <a:lnTo>
                  <a:pt x="505" y="50"/>
                </a:lnTo>
                <a:lnTo>
                  <a:pt x="496" y="47"/>
                </a:lnTo>
                <a:lnTo>
                  <a:pt x="496" y="47"/>
                </a:lnTo>
                <a:lnTo>
                  <a:pt x="487" y="43"/>
                </a:lnTo>
                <a:lnTo>
                  <a:pt x="481" y="37"/>
                </a:lnTo>
                <a:lnTo>
                  <a:pt x="475" y="29"/>
                </a:lnTo>
                <a:lnTo>
                  <a:pt x="470" y="21"/>
                </a:lnTo>
                <a:lnTo>
                  <a:pt x="464" y="15"/>
                </a:lnTo>
                <a:lnTo>
                  <a:pt x="458" y="8"/>
                </a:lnTo>
                <a:lnTo>
                  <a:pt x="450" y="3"/>
                </a:lnTo>
                <a:lnTo>
                  <a:pt x="447" y="2"/>
                </a:lnTo>
                <a:lnTo>
                  <a:pt x="441" y="0"/>
                </a:lnTo>
                <a:lnTo>
                  <a:pt x="441" y="0"/>
                </a:lnTo>
                <a:lnTo>
                  <a:pt x="418" y="0"/>
                </a:lnTo>
                <a:lnTo>
                  <a:pt x="418" y="0"/>
                </a:lnTo>
                <a:lnTo>
                  <a:pt x="402" y="10"/>
                </a:lnTo>
                <a:lnTo>
                  <a:pt x="386" y="16"/>
                </a:lnTo>
                <a:lnTo>
                  <a:pt x="371" y="20"/>
                </a:lnTo>
                <a:lnTo>
                  <a:pt x="354" y="23"/>
                </a:lnTo>
                <a:lnTo>
                  <a:pt x="321" y="28"/>
                </a:lnTo>
                <a:lnTo>
                  <a:pt x="306" y="30"/>
                </a:lnTo>
                <a:lnTo>
                  <a:pt x="290" y="34"/>
                </a:lnTo>
                <a:lnTo>
                  <a:pt x="290" y="34"/>
                </a:lnTo>
                <a:lnTo>
                  <a:pt x="283" y="36"/>
                </a:lnTo>
                <a:lnTo>
                  <a:pt x="283" y="36"/>
                </a:lnTo>
                <a:lnTo>
                  <a:pt x="275" y="40"/>
                </a:lnTo>
                <a:lnTo>
                  <a:pt x="268" y="43"/>
                </a:lnTo>
                <a:lnTo>
                  <a:pt x="260" y="47"/>
                </a:lnTo>
                <a:lnTo>
                  <a:pt x="255" y="53"/>
                </a:lnTo>
                <a:lnTo>
                  <a:pt x="248" y="58"/>
                </a:lnTo>
                <a:lnTo>
                  <a:pt x="244" y="63"/>
                </a:lnTo>
                <a:lnTo>
                  <a:pt x="235" y="76"/>
                </a:lnTo>
                <a:lnTo>
                  <a:pt x="235" y="76"/>
                </a:lnTo>
                <a:lnTo>
                  <a:pt x="231" y="87"/>
                </a:lnTo>
                <a:lnTo>
                  <a:pt x="227" y="97"/>
                </a:lnTo>
                <a:lnTo>
                  <a:pt x="225" y="109"/>
                </a:lnTo>
                <a:lnTo>
                  <a:pt x="223" y="122"/>
                </a:lnTo>
                <a:lnTo>
                  <a:pt x="221" y="148"/>
                </a:lnTo>
                <a:lnTo>
                  <a:pt x="219" y="175"/>
                </a:lnTo>
                <a:lnTo>
                  <a:pt x="219" y="175"/>
                </a:lnTo>
                <a:lnTo>
                  <a:pt x="221" y="249"/>
                </a:lnTo>
                <a:lnTo>
                  <a:pt x="221" y="249"/>
                </a:lnTo>
                <a:lnTo>
                  <a:pt x="213" y="254"/>
                </a:lnTo>
                <a:lnTo>
                  <a:pt x="208" y="259"/>
                </a:lnTo>
                <a:lnTo>
                  <a:pt x="202" y="265"/>
                </a:lnTo>
                <a:lnTo>
                  <a:pt x="198" y="272"/>
                </a:lnTo>
                <a:lnTo>
                  <a:pt x="196" y="280"/>
                </a:lnTo>
                <a:lnTo>
                  <a:pt x="193" y="288"/>
                </a:lnTo>
                <a:lnTo>
                  <a:pt x="192" y="297"/>
                </a:lnTo>
                <a:lnTo>
                  <a:pt x="192" y="305"/>
                </a:lnTo>
                <a:lnTo>
                  <a:pt x="192" y="305"/>
                </a:lnTo>
                <a:lnTo>
                  <a:pt x="192" y="315"/>
                </a:lnTo>
                <a:lnTo>
                  <a:pt x="192" y="326"/>
                </a:lnTo>
                <a:lnTo>
                  <a:pt x="195" y="335"/>
                </a:lnTo>
                <a:lnTo>
                  <a:pt x="197" y="345"/>
                </a:lnTo>
                <a:lnTo>
                  <a:pt x="197" y="345"/>
                </a:lnTo>
                <a:lnTo>
                  <a:pt x="200" y="352"/>
                </a:lnTo>
                <a:lnTo>
                  <a:pt x="204" y="358"/>
                </a:lnTo>
                <a:lnTo>
                  <a:pt x="209" y="363"/>
                </a:lnTo>
                <a:lnTo>
                  <a:pt x="214" y="369"/>
                </a:lnTo>
                <a:lnTo>
                  <a:pt x="227" y="379"/>
                </a:lnTo>
                <a:lnTo>
                  <a:pt x="234" y="384"/>
                </a:lnTo>
                <a:lnTo>
                  <a:pt x="240" y="392"/>
                </a:lnTo>
                <a:lnTo>
                  <a:pt x="240" y="392"/>
                </a:lnTo>
                <a:lnTo>
                  <a:pt x="247" y="401"/>
                </a:lnTo>
                <a:lnTo>
                  <a:pt x="253" y="410"/>
                </a:lnTo>
                <a:lnTo>
                  <a:pt x="266" y="431"/>
                </a:lnTo>
                <a:lnTo>
                  <a:pt x="278" y="450"/>
                </a:lnTo>
                <a:lnTo>
                  <a:pt x="283" y="459"/>
                </a:lnTo>
                <a:lnTo>
                  <a:pt x="290" y="465"/>
                </a:lnTo>
                <a:lnTo>
                  <a:pt x="290" y="465"/>
                </a:lnTo>
                <a:lnTo>
                  <a:pt x="295" y="471"/>
                </a:lnTo>
                <a:lnTo>
                  <a:pt x="300" y="474"/>
                </a:lnTo>
                <a:lnTo>
                  <a:pt x="306" y="477"/>
                </a:lnTo>
                <a:lnTo>
                  <a:pt x="311" y="478"/>
                </a:lnTo>
                <a:lnTo>
                  <a:pt x="311" y="478"/>
                </a:lnTo>
                <a:lnTo>
                  <a:pt x="311" y="555"/>
                </a:lnTo>
                <a:lnTo>
                  <a:pt x="311" y="555"/>
                </a:lnTo>
                <a:lnTo>
                  <a:pt x="302" y="568"/>
                </a:lnTo>
                <a:lnTo>
                  <a:pt x="290" y="579"/>
                </a:lnTo>
                <a:lnTo>
                  <a:pt x="290" y="579"/>
                </a:lnTo>
                <a:lnTo>
                  <a:pt x="275" y="589"/>
                </a:lnTo>
                <a:lnTo>
                  <a:pt x="260" y="599"/>
                </a:lnTo>
                <a:lnTo>
                  <a:pt x="242" y="605"/>
                </a:lnTo>
                <a:lnTo>
                  <a:pt x="223" y="612"/>
                </a:lnTo>
                <a:lnTo>
                  <a:pt x="184" y="622"/>
                </a:lnTo>
                <a:lnTo>
                  <a:pt x="145" y="631"/>
                </a:lnTo>
                <a:lnTo>
                  <a:pt x="125" y="636"/>
                </a:lnTo>
                <a:lnTo>
                  <a:pt x="107" y="642"/>
                </a:lnTo>
                <a:lnTo>
                  <a:pt x="89" y="648"/>
                </a:lnTo>
                <a:lnTo>
                  <a:pt x="72" y="656"/>
                </a:lnTo>
                <a:lnTo>
                  <a:pt x="56" y="665"/>
                </a:lnTo>
                <a:lnTo>
                  <a:pt x="42" y="677"/>
                </a:lnTo>
                <a:lnTo>
                  <a:pt x="30" y="690"/>
                </a:lnTo>
                <a:lnTo>
                  <a:pt x="25" y="698"/>
                </a:lnTo>
                <a:lnTo>
                  <a:pt x="20" y="706"/>
                </a:lnTo>
                <a:lnTo>
                  <a:pt x="20" y="706"/>
                </a:lnTo>
                <a:lnTo>
                  <a:pt x="14" y="717"/>
                </a:lnTo>
                <a:lnTo>
                  <a:pt x="12" y="729"/>
                </a:lnTo>
                <a:lnTo>
                  <a:pt x="9" y="741"/>
                </a:lnTo>
                <a:lnTo>
                  <a:pt x="8" y="755"/>
                </a:lnTo>
                <a:lnTo>
                  <a:pt x="5" y="784"/>
                </a:lnTo>
                <a:lnTo>
                  <a:pt x="3" y="800"/>
                </a:lnTo>
                <a:lnTo>
                  <a:pt x="0" y="817"/>
                </a:lnTo>
                <a:lnTo>
                  <a:pt x="0" y="818"/>
                </a:lnTo>
                <a:lnTo>
                  <a:pt x="0" y="818"/>
                </a:lnTo>
                <a:lnTo>
                  <a:pt x="0" y="828"/>
                </a:lnTo>
                <a:lnTo>
                  <a:pt x="0" y="830"/>
                </a:lnTo>
                <a:lnTo>
                  <a:pt x="0" y="830"/>
                </a:lnTo>
                <a:lnTo>
                  <a:pt x="0" y="830"/>
                </a:lnTo>
                <a:lnTo>
                  <a:pt x="1" y="839"/>
                </a:lnTo>
                <a:lnTo>
                  <a:pt x="5" y="849"/>
                </a:lnTo>
                <a:lnTo>
                  <a:pt x="10" y="858"/>
                </a:lnTo>
                <a:lnTo>
                  <a:pt x="18" y="868"/>
                </a:lnTo>
                <a:lnTo>
                  <a:pt x="26" y="877"/>
                </a:lnTo>
                <a:lnTo>
                  <a:pt x="37" y="886"/>
                </a:lnTo>
                <a:lnTo>
                  <a:pt x="48" y="895"/>
                </a:lnTo>
                <a:lnTo>
                  <a:pt x="61" y="903"/>
                </a:lnTo>
                <a:lnTo>
                  <a:pt x="77" y="911"/>
                </a:lnTo>
                <a:lnTo>
                  <a:pt x="93" y="919"/>
                </a:lnTo>
                <a:lnTo>
                  <a:pt x="110" y="925"/>
                </a:lnTo>
                <a:lnTo>
                  <a:pt x="128" y="932"/>
                </a:lnTo>
                <a:lnTo>
                  <a:pt x="168" y="945"/>
                </a:lnTo>
                <a:lnTo>
                  <a:pt x="214" y="954"/>
                </a:lnTo>
                <a:lnTo>
                  <a:pt x="214" y="954"/>
                </a:lnTo>
                <a:lnTo>
                  <a:pt x="215" y="954"/>
                </a:lnTo>
                <a:lnTo>
                  <a:pt x="215" y="954"/>
                </a:lnTo>
                <a:lnTo>
                  <a:pt x="260" y="960"/>
                </a:lnTo>
                <a:lnTo>
                  <a:pt x="307" y="966"/>
                </a:lnTo>
                <a:lnTo>
                  <a:pt x="356" y="969"/>
                </a:lnTo>
                <a:lnTo>
                  <a:pt x="407" y="971"/>
                </a:lnTo>
                <a:lnTo>
                  <a:pt x="407" y="971"/>
                </a:lnTo>
                <a:lnTo>
                  <a:pt x="450" y="969"/>
                </a:lnTo>
                <a:lnTo>
                  <a:pt x="450" y="969"/>
                </a:lnTo>
                <a:lnTo>
                  <a:pt x="448" y="958"/>
                </a:lnTo>
                <a:lnTo>
                  <a:pt x="445" y="946"/>
                </a:lnTo>
                <a:lnTo>
                  <a:pt x="450" y="969"/>
                </a:lnTo>
                <a:lnTo>
                  <a:pt x="450" y="969"/>
                </a:lnTo>
                <a:lnTo>
                  <a:pt x="488" y="967"/>
                </a:lnTo>
                <a:lnTo>
                  <a:pt x="529" y="963"/>
                </a:lnTo>
                <a:lnTo>
                  <a:pt x="576" y="958"/>
                </a:lnTo>
                <a:lnTo>
                  <a:pt x="627" y="949"/>
                </a:lnTo>
                <a:lnTo>
                  <a:pt x="652" y="943"/>
                </a:lnTo>
                <a:lnTo>
                  <a:pt x="675" y="937"/>
                </a:lnTo>
                <a:lnTo>
                  <a:pt x="697" y="930"/>
                </a:lnTo>
                <a:lnTo>
                  <a:pt x="717" y="922"/>
                </a:lnTo>
                <a:lnTo>
                  <a:pt x="734" y="915"/>
                </a:lnTo>
                <a:lnTo>
                  <a:pt x="747" y="904"/>
                </a:lnTo>
                <a:lnTo>
                  <a:pt x="747" y="904"/>
                </a:lnTo>
                <a:lnTo>
                  <a:pt x="768" y="892"/>
                </a:lnTo>
                <a:lnTo>
                  <a:pt x="785" y="879"/>
                </a:lnTo>
                <a:lnTo>
                  <a:pt x="798" y="865"/>
                </a:lnTo>
                <a:lnTo>
                  <a:pt x="803" y="858"/>
                </a:lnTo>
                <a:lnTo>
                  <a:pt x="808" y="851"/>
                </a:lnTo>
                <a:lnTo>
                  <a:pt x="808" y="851"/>
                </a:lnTo>
                <a:lnTo>
                  <a:pt x="812" y="839"/>
                </a:lnTo>
                <a:lnTo>
                  <a:pt x="815" y="828"/>
                </a:lnTo>
                <a:lnTo>
                  <a:pt x="815" y="828"/>
                </a:lnTo>
                <a:lnTo>
                  <a:pt x="815" y="828"/>
                </a:lnTo>
                <a:lnTo>
                  <a:pt x="815" y="824"/>
                </a:lnTo>
                <a:lnTo>
                  <a:pt x="815" y="823"/>
                </a:lnTo>
                <a:lnTo>
                  <a:pt x="815" y="823"/>
                </a:lnTo>
                <a:lnTo>
                  <a:pt x="815" y="822"/>
                </a:lnTo>
                <a:lnTo>
                  <a:pt x="815" y="822"/>
                </a:lnTo>
                <a:close/>
              </a:path>
            </a:pathLst>
          </a:custGeom>
          <a:solidFill>
            <a:schemeClr val="bg1"/>
          </a:solidFill>
          <a:ln>
            <a:noFill/>
          </a:ln>
        </p:spPr>
        <p:txBody>
          <a:bodyPr/>
          <a:lstStyle/>
          <a:p>
            <a:pPr>
              <a:defRPr/>
            </a:pPr>
            <a:endParaRPr lang="en-US" sz="1698"/>
          </a:p>
        </p:txBody>
      </p:sp>
      <p:sp>
        <p:nvSpPr>
          <p:cNvPr id="9" name="Freeform 163">
            <a:extLst>
              <a:ext uri="{FF2B5EF4-FFF2-40B4-BE49-F238E27FC236}">
                <a16:creationId xmlns:a16="http://schemas.microsoft.com/office/drawing/2014/main" id="{32DCA39C-1E95-0F4D-A613-E309C77578D5}"/>
              </a:ext>
            </a:extLst>
          </p:cNvPr>
          <p:cNvSpPr>
            <a:spLocks noEditPoints="1"/>
          </p:cNvSpPr>
          <p:nvPr/>
        </p:nvSpPr>
        <p:spPr bwMode="auto">
          <a:xfrm>
            <a:off x="1371600" y="3670627"/>
            <a:ext cx="430190" cy="430185"/>
          </a:xfrm>
          <a:custGeom>
            <a:avLst/>
            <a:gdLst>
              <a:gd name="T0" fmla="*/ 0 w 140"/>
              <a:gd name="T1" fmla="*/ 63 h 140"/>
              <a:gd name="T2" fmla="*/ 128 w 140"/>
              <a:gd name="T3" fmla="*/ 30 h 140"/>
              <a:gd name="T4" fmla="*/ 139 w 140"/>
              <a:gd name="T5" fmla="*/ 26 h 140"/>
              <a:gd name="T6" fmla="*/ 135 w 140"/>
              <a:gd name="T7" fmla="*/ 59 h 140"/>
              <a:gd name="T8" fmla="*/ 106 w 140"/>
              <a:gd name="T9" fmla="*/ 45 h 140"/>
              <a:gd name="T10" fmla="*/ 70 w 140"/>
              <a:gd name="T11" fmla="*/ 14 h 140"/>
              <a:gd name="T12" fmla="*/ 126 w 140"/>
              <a:gd name="T13" fmla="*/ 75 h 140"/>
              <a:gd name="T14" fmla="*/ 24 w 140"/>
              <a:gd name="T15" fmla="*/ 102 h 140"/>
              <a:gd name="T16" fmla="*/ 33 w 140"/>
              <a:gd name="T17" fmla="*/ 92 h 140"/>
              <a:gd name="T18" fmla="*/ 1 w 140"/>
              <a:gd name="T19" fmla="*/ 84 h 140"/>
              <a:gd name="T20" fmla="*/ 4 w 140"/>
              <a:gd name="T21" fmla="*/ 116 h 140"/>
              <a:gd name="T22" fmla="*/ 70 w 140"/>
              <a:gd name="T23" fmla="*/ 140 h 140"/>
              <a:gd name="T24" fmla="*/ 126 w 140"/>
              <a:gd name="T25" fmla="*/ 75 h 140"/>
              <a:gd name="T26" fmla="*/ 101 w 140"/>
              <a:gd name="T27" fmla="*/ 68 h 140"/>
              <a:gd name="T28" fmla="*/ 38 w 140"/>
              <a:gd name="T29" fmla="*/ 68 h 140"/>
              <a:gd name="T30" fmla="*/ 74 w 140"/>
              <a:gd name="T31" fmla="*/ 49 h 140"/>
              <a:gd name="T32" fmla="*/ 68 w 140"/>
              <a:gd name="T33" fmla="*/ 46 h 140"/>
              <a:gd name="T34" fmla="*/ 61 w 140"/>
              <a:gd name="T35" fmla="*/ 53 h 140"/>
              <a:gd name="T36" fmla="*/ 60 w 140"/>
              <a:gd name="T37" fmla="*/ 65 h 140"/>
              <a:gd name="T38" fmla="*/ 66 w 140"/>
              <a:gd name="T39" fmla="*/ 70 h 140"/>
              <a:gd name="T40" fmla="*/ 68 w 140"/>
              <a:gd name="T41" fmla="*/ 80 h 140"/>
              <a:gd name="T42" fmla="*/ 64 w 140"/>
              <a:gd name="T43" fmla="*/ 74 h 140"/>
              <a:gd name="T44" fmla="*/ 60 w 140"/>
              <a:gd name="T45" fmla="*/ 82 h 140"/>
              <a:gd name="T46" fmla="*/ 68 w 140"/>
              <a:gd name="T47" fmla="*/ 91 h 140"/>
              <a:gd name="T48" fmla="*/ 74 w 140"/>
              <a:gd name="T49" fmla="*/ 87 h 140"/>
              <a:gd name="T50" fmla="*/ 85 w 140"/>
              <a:gd name="T51" fmla="*/ 77 h 140"/>
              <a:gd name="T52" fmla="*/ 78 w 140"/>
              <a:gd name="T53" fmla="*/ 67 h 140"/>
              <a:gd name="T54" fmla="*/ 74 w 140"/>
              <a:gd name="T55" fmla="*/ 65 h 140"/>
              <a:gd name="T56" fmla="*/ 76 w 140"/>
              <a:gd name="T57" fmla="*/ 58 h 140"/>
              <a:gd name="T58" fmla="*/ 83 w 140"/>
              <a:gd name="T59" fmla="*/ 61 h 140"/>
              <a:gd name="T60" fmla="*/ 74 w 140"/>
              <a:gd name="T61" fmla="*/ 49 h 140"/>
              <a:gd name="T62" fmla="*/ 77 w 140"/>
              <a:gd name="T63" fmla="*/ 79 h 140"/>
              <a:gd name="T64" fmla="*/ 77 w 140"/>
              <a:gd name="T65" fmla="*/ 74 h 140"/>
              <a:gd name="T66" fmla="*/ 75 w 140"/>
              <a:gd name="T67" fmla="*/ 72 h 140"/>
              <a:gd name="T68" fmla="*/ 74 w 140"/>
              <a:gd name="T69" fmla="*/ 81 h 140"/>
              <a:gd name="T70" fmla="*/ 65 w 140"/>
              <a:gd name="T71" fmla="*/ 59 h 140"/>
              <a:gd name="T72" fmla="*/ 68 w 140"/>
              <a:gd name="T73" fmla="*/ 64 h 140"/>
              <a:gd name="T74" fmla="*/ 65 w 140"/>
              <a:gd name="T75"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0">
                <a:moveTo>
                  <a:pt x="14" y="65"/>
                </a:moveTo>
                <a:cubicBezTo>
                  <a:pt x="0" y="63"/>
                  <a:pt x="0" y="63"/>
                  <a:pt x="0" y="63"/>
                </a:cubicBezTo>
                <a:cubicBezTo>
                  <a:pt x="3" y="27"/>
                  <a:pt x="34" y="0"/>
                  <a:pt x="70" y="0"/>
                </a:cubicBezTo>
                <a:cubicBezTo>
                  <a:pt x="94" y="0"/>
                  <a:pt x="115" y="12"/>
                  <a:pt x="128" y="30"/>
                </a:cubicBezTo>
                <a:cubicBezTo>
                  <a:pt x="136" y="24"/>
                  <a:pt x="136" y="24"/>
                  <a:pt x="136" y="24"/>
                </a:cubicBezTo>
                <a:cubicBezTo>
                  <a:pt x="137" y="23"/>
                  <a:pt x="139" y="24"/>
                  <a:pt x="139" y="26"/>
                </a:cubicBezTo>
                <a:cubicBezTo>
                  <a:pt x="139" y="56"/>
                  <a:pt x="139" y="56"/>
                  <a:pt x="139" y="56"/>
                </a:cubicBezTo>
                <a:cubicBezTo>
                  <a:pt x="139" y="58"/>
                  <a:pt x="137" y="59"/>
                  <a:pt x="135" y="59"/>
                </a:cubicBezTo>
                <a:cubicBezTo>
                  <a:pt x="107" y="48"/>
                  <a:pt x="107" y="48"/>
                  <a:pt x="107" y="48"/>
                </a:cubicBezTo>
                <a:cubicBezTo>
                  <a:pt x="105" y="47"/>
                  <a:pt x="104" y="46"/>
                  <a:pt x="106" y="45"/>
                </a:cubicBezTo>
                <a:cubicBezTo>
                  <a:pt x="116" y="38"/>
                  <a:pt x="116" y="38"/>
                  <a:pt x="116" y="38"/>
                </a:cubicBezTo>
                <a:cubicBezTo>
                  <a:pt x="106" y="23"/>
                  <a:pt x="89" y="14"/>
                  <a:pt x="70" y="14"/>
                </a:cubicBezTo>
                <a:cubicBezTo>
                  <a:pt x="41" y="14"/>
                  <a:pt x="17" y="36"/>
                  <a:pt x="14" y="65"/>
                </a:cubicBezTo>
                <a:close/>
                <a:moveTo>
                  <a:pt x="126" y="75"/>
                </a:moveTo>
                <a:cubicBezTo>
                  <a:pt x="123" y="104"/>
                  <a:pt x="99" y="126"/>
                  <a:pt x="70" y="126"/>
                </a:cubicBezTo>
                <a:cubicBezTo>
                  <a:pt x="51" y="126"/>
                  <a:pt x="34" y="116"/>
                  <a:pt x="24" y="102"/>
                </a:cubicBezTo>
                <a:cubicBezTo>
                  <a:pt x="34" y="95"/>
                  <a:pt x="34" y="95"/>
                  <a:pt x="34" y="95"/>
                </a:cubicBezTo>
                <a:cubicBezTo>
                  <a:pt x="36" y="94"/>
                  <a:pt x="35" y="93"/>
                  <a:pt x="33" y="92"/>
                </a:cubicBezTo>
                <a:cubicBezTo>
                  <a:pt x="5" y="81"/>
                  <a:pt x="5" y="81"/>
                  <a:pt x="5" y="81"/>
                </a:cubicBezTo>
                <a:cubicBezTo>
                  <a:pt x="3" y="81"/>
                  <a:pt x="1" y="82"/>
                  <a:pt x="1" y="84"/>
                </a:cubicBezTo>
                <a:cubicBezTo>
                  <a:pt x="1" y="114"/>
                  <a:pt x="1" y="114"/>
                  <a:pt x="1" y="114"/>
                </a:cubicBezTo>
                <a:cubicBezTo>
                  <a:pt x="1" y="116"/>
                  <a:pt x="3" y="117"/>
                  <a:pt x="4" y="116"/>
                </a:cubicBezTo>
                <a:cubicBezTo>
                  <a:pt x="12" y="110"/>
                  <a:pt x="12" y="110"/>
                  <a:pt x="12" y="110"/>
                </a:cubicBezTo>
                <a:cubicBezTo>
                  <a:pt x="25" y="128"/>
                  <a:pt x="46" y="140"/>
                  <a:pt x="70" y="140"/>
                </a:cubicBezTo>
                <a:cubicBezTo>
                  <a:pt x="106" y="140"/>
                  <a:pt x="137" y="113"/>
                  <a:pt x="140" y="77"/>
                </a:cubicBezTo>
                <a:lnTo>
                  <a:pt x="126" y="75"/>
                </a:lnTo>
                <a:close/>
                <a:moveTo>
                  <a:pt x="70" y="36"/>
                </a:moveTo>
                <a:cubicBezTo>
                  <a:pt x="87" y="36"/>
                  <a:pt x="101" y="50"/>
                  <a:pt x="101" y="68"/>
                </a:cubicBezTo>
                <a:cubicBezTo>
                  <a:pt x="101" y="85"/>
                  <a:pt x="87" y="99"/>
                  <a:pt x="70" y="99"/>
                </a:cubicBezTo>
                <a:cubicBezTo>
                  <a:pt x="52" y="99"/>
                  <a:pt x="38" y="85"/>
                  <a:pt x="38" y="68"/>
                </a:cubicBezTo>
                <a:cubicBezTo>
                  <a:pt x="38" y="50"/>
                  <a:pt x="52" y="36"/>
                  <a:pt x="70" y="36"/>
                </a:cubicBezTo>
                <a:close/>
                <a:moveTo>
                  <a:pt x="74" y="49"/>
                </a:moveTo>
                <a:cubicBezTo>
                  <a:pt x="74" y="46"/>
                  <a:pt x="74" y="46"/>
                  <a:pt x="74" y="46"/>
                </a:cubicBezTo>
                <a:cubicBezTo>
                  <a:pt x="68" y="46"/>
                  <a:pt x="68" y="46"/>
                  <a:pt x="68" y="46"/>
                </a:cubicBezTo>
                <a:cubicBezTo>
                  <a:pt x="68" y="49"/>
                  <a:pt x="68" y="49"/>
                  <a:pt x="68" y="49"/>
                </a:cubicBezTo>
                <a:cubicBezTo>
                  <a:pt x="64" y="50"/>
                  <a:pt x="62" y="51"/>
                  <a:pt x="61" y="53"/>
                </a:cubicBezTo>
                <a:cubicBezTo>
                  <a:pt x="59" y="55"/>
                  <a:pt x="58" y="57"/>
                  <a:pt x="58" y="59"/>
                </a:cubicBezTo>
                <a:cubicBezTo>
                  <a:pt x="58" y="61"/>
                  <a:pt x="58" y="63"/>
                  <a:pt x="60" y="65"/>
                </a:cubicBezTo>
                <a:cubicBezTo>
                  <a:pt x="61" y="67"/>
                  <a:pt x="63" y="68"/>
                  <a:pt x="65" y="69"/>
                </a:cubicBezTo>
                <a:cubicBezTo>
                  <a:pt x="65" y="69"/>
                  <a:pt x="66" y="69"/>
                  <a:pt x="66" y="70"/>
                </a:cubicBezTo>
                <a:cubicBezTo>
                  <a:pt x="67" y="70"/>
                  <a:pt x="67" y="70"/>
                  <a:pt x="68" y="70"/>
                </a:cubicBezTo>
                <a:cubicBezTo>
                  <a:pt x="68" y="80"/>
                  <a:pt x="68" y="80"/>
                  <a:pt x="68" y="80"/>
                </a:cubicBezTo>
                <a:cubicBezTo>
                  <a:pt x="67" y="80"/>
                  <a:pt x="66" y="79"/>
                  <a:pt x="65" y="78"/>
                </a:cubicBezTo>
                <a:cubicBezTo>
                  <a:pt x="64" y="77"/>
                  <a:pt x="64" y="76"/>
                  <a:pt x="64" y="74"/>
                </a:cubicBezTo>
                <a:cubicBezTo>
                  <a:pt x="57" y="74"/>
                  <a:pt x="57" y="74"/>
                  <a:pt x="57" y="74"/>
                </a:cubicBezTo>
                <a:cubicBezTo>
                  <a:pt x="57" y="77"/>
                  <a:pt x="58" y="80"/>
                  <a:pt x="60" y="82"/>
                </a:cubicBezTo>
                <a:cubicBezTo>
                  <a:pt x="61" y="85"/>
                  <a:pt x="64" y="86"/>
                  <a:pt x="68" y="87"/>
                </a:cubicBezTo>
                <a:cubicBezTo>
                  <a:pt x="68" y="91"/>
                  <a:pt x="68" y="91"/>
                  <a:pt x="68" y="91"/>
                </a:cubicBezTo>
                <a:cubicBezTo>
                  <a:pt x="74" y="91"/>
                  <a:pt x="74" y="91"/>
                  <a:pt x="74" y="91"/>
                </a:cubicBezTo>
                <a:cubicBezTo>
                  <a:pt x="74" y="87"/>
                  <a:pt x="74" y="87"/>
                  <a:pt x="74" y="87"/>
                </a:cubicBezTo>
                <a:cubicBezTo>
                  <a:pt x="78" y="87"/>
                  <a:pt x="80" y="85"/>
                  <a:pt x="82" y="84"/>
                </a:cubicBezTo>
                <a:cubicBezTo>
                  <a:pt x="83" y="82"/>
                  <a:pt x="84" y="80"/>
                  <a:pt x="85" y="77"/>
                </a:cubicBezTo>
                <a:cubicBezTo>
                  <a:pt x="85" y="75"/>
                  <a:pt x="85" y="73"/>
                  <a:pt x="83" y="71"/>
                </a:cubicBezTo>
                <a:cubicBezTo>
                  <a:pt x="82" y="69"/>
                  <a:pt x="81" y="68"/>
                  <a:pt x="78" y="67"/>
                </a:cubicBezTo>
                <a:cubicBezTo>
                  <a:pt x="78" y="67"/>
                  <a:pt x="77" y="66"/>
                  <a:pt x="76" y="66"/>
                </a:cubicBezTo>
                <a:cubicBezTo>
                  <a:pt x="76" y="66"/>
                  <a:pt x="75" y="66"/>
                  <a:pt x="74" y="65"/>
                </a:cubicBezTo>
                <a:cubicBezTo>
                  <a:pt x="74" y="55"/>
                  <a:pt x="74" y="55"/>
                  <a:pt x="74" y="55"/>
                </a:cubicBezTo>
                <a:cubicBezTo>
                  <a:pt x="75" y="56"/>
                  <a:pt x="76" y="57"/>
                  <a:pt x="76" y="58"/>
                </a:cubicBezTo>
                <a:cubicBezTo>
                  <a:pt x="77" y="58"/>
                  <a:pt x="77" y="59"/>
                  <a:pt x="77" y="61"/>
                </a:cubicBezTo>
                <a:cubicBezTo>
                  <a:pt x="83" y="61"/>
                  <a:pt x="83" y="61"/>
                  <a:pt x="83" y="61"/>
                </a:cubicBezTo>
                <a:cubicBezTo>
                  <a:pt x="84" y="59"/>
                  <a:pt x="83" y="57"/>
                  <a:pt x="82" y="54"/>
                </a:cubicBezTo>
                <a:cubicBezTo>
                  <a:pt x="80" y="52"/>
                  <a:pt x="78" y="50"/>
                  <a:pt x="74" y="49"/>
                </a:cubicBezTo>
                <a:close/>
                <a:moveTo>
                  <a:pt x="74" y="81"/>
                </a:moveTo>
                <a:cubicBezTo>
                  <a:pt x="75" y="80"/>
                  <a:pt x="76" y="80"/>
                  <a:pt x="77" y="79"/>
                </a:cubicBezTo>
                <a:cubicBezTo>
                  <a:pt x="77" y="79"/>
                  <a:pt x="78" y="78"/>
                  <a:pt x="78" y="77"/>
                </a:cubicBezTo>
                <a:cubicBezTo>
                  <a:pt x="78" y="76"/>
                  <a:pt x="78" y="75"/>
                  <a:pt x="77" y="74"/>
                </a:cubicBezTo>
                <a:cubicBezTo>
                  <a:pt x="77" y="73"/>
                  <a:pt x="76" y="73"/>
                  <a:pt x="75" y="72"/>
                </a:cubicBezTo>
                <a:cubicBezTo>
                  <a:pt x="75" y="72"/>
                  <a:pt x="75" y="72"/>
                  <a:pt x="75" y="72"/>
                </a:cubicBezTo>
                <a:cubicBezTo>
                  <a:pt x="75" y="72"/>
                  <a:pt x="75" y="72"/>
                  <a:pt x="74" y="72"/>
                </a:cubicBezTo>
                <a:lnTo>
                  <a:pt x="74" y="81"/>
                </a:lnTo>
                <a:close/>
                <a:moveTo>
                  <a:pt x="65" y="57"/>
                </a:moveTo>
                <a:cubicBezTo>
                  <a:pt x="65" y="58"/>
                  <a:pt x="65" y="58"/>
                  <a:pt x="65" y="59"/>
                </a:cubicBezTo>
                <a:cubicBezTo>
                  <a:pt x="65" y="61"/>
                  <a:pt x="65" y="61"/>
                  <a:pt x="65" y="62"/>
                </a:cubicBezTo>
                <a:cubicBezTo>
                  <a:pt x="66" y="63"/>
                  <a:pt x="67" y="63"/>
                  <a:pt x="68" y="64"/>
                </a:cubicBezTo>
                <a:cubicBezTo>
                  <a:pt x="68" y="55"/>
                  <a:pt x="68" y="55"/>
                  <a:pt x="68" y="55"/>
                </a:cubicBezTo>
                <a:cubicBezTo>
                  <a:pt x="67" y="56"/>
                  <a:pt x="66" y="56"/>
                  <a:pt x="65" y="57"/>
                </a:cubicBezTo>
                <a:close/>
              </a:path>
            </a:pathLst>
          </a:custGeom>
          <a:solidFill>
            <a:schemeClr val="bg1"/>
          </a:solidFill>
          <a:ln>
            <a:noFill/>
          </a:ln>
        </p:spPr>
        <p:txBody>
          <a:bodyPr vert="horz" wrap="square" lIns="64652" tIns="32327" rIns="64652" bIns="32327" numCol="1" anchor="t" anchorCtr="0" compatLnSpc="1">
            <a:prstTxWarp prst="textNoShape">
              <a:avLst/>
            </a:prstTxWarp>
          </a:bodyPr>
          <a:lstStyle/>
          <a:p>
            <a:endParaRPr lang="zh-CN" altLang="en-US" sz="1698"/>
          </a:p>
        </p:txBody>
      </p:sp>
      <p:pic>
        <p:nvPicPr>
          <p:cNvPr id="10" name="Picture 2" descr="C:\Users\Administrator\Desktop\ppt展示模板-8.png">
            <a:extLst>
              <a:ext uri="{FF2B5EF4-FFF2-40B4-BE49-F238E27FC236}">
                <a16:creationId xmlns:a16="http://schemas.microsoft.com/office/drawing/2014/main" id="{133721B4-D9E9-224B-8068-37323B31B30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2039" y="2264326"/>
            <a:ext cx="5059808" cy="3044254"/>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id="{4FE29DD6-54C6-E949-9E2B-B296E8447235}"/>
              </a:ext>
            </a:extLst>
          </p:cNvPr>
          <p:cNvSpPr/>
          <p:nvPr/>
        </p:nvSpPr>
        <p:spPr>
          <a:xfrm>
            <a:off x="7015033" y="2640466"/>
            <a:ext cx="3665189" cy="2112881"/>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99">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13" name="图片 12">
            <a:extLst>
              <a:ext uri="{FF2B5EF4-FFF2-40B4-BE49-F238E27FC236}">
                <a16:creationId xmlns:a16="http://schemas.microsoft.com/office/drawing/2014/main" id="{E8E06F86-8936-48EF-97C9-200DCA9F2B33}"/>
              </a:ext>
            </a:extLst>
          </p:cNvPr>
          <p:cNvPicPr>
            <a:picLocks noChangeAspect="1"/>
          </p:cNvPicPr>
          <p:nvPr/>
        </p:nvPicPr>
        <p:blipFill>
          <a:blip r:embed="rId5"/>
          <a:stretch>
            <a:fillRect/>
          </a:stretch>
        </p:blipFill>
        <p:spPr>
          <a:xfrm>
            <a:off x="8587409" y="52516"/>
            <a:ext cx="3564835" cy="620729"/>
          </a:xfrm>
          <a:prstGeom prst="rect">
            <a:avLst/>
          </a:prstGeom>
        </p:spPr>
      </p:pic>
    </p:spTree>
    <p:extLst>
      <p:ext uri="{BB962C8B-B14F-4D97-AF65-F5344CB8AC3E}">
        <p14:creationId xmlns:p14="http://schemas.microsoft.com/office/powerpoint/2010/main" val="40963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49E9AB-CB8E-A74F-A6A3-7004E4C1B5A7}"/>
              </a:ext>
            </a:extLst>
          </p:cNvPr>
          <p:cNvSpPr/>
          <p:nvPr/>
        </p:nvSpPr>
        <p:spPr>
          <a:xfrm>
            <a:off x="0" y="2366091"/>
            <a:ext cx="12192000" cy="2547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合 5">
            <a:extLst>
              <a:ext uri="{FF2B5EF4-FFF2-40B4-BE49-F238E27FC236}">
                <a16:creationId xmlns:a16="http://schemas.microsoft.com/office/drawing/2014/main" id="{20E6B0B3-75F1-6D49-8DB3-656835DFC5F5}"/>
              </a:ext>
            </a:extLst>
          </p:cNvPr>
          <p:cNvGrpSpPr/>
          <p:nvPr/>
        </p:nvGrpSpPr>
        <p:grpSpPr>
          <a:xfrm rot="5400000">
            <a:off x="1232255" y="641215"/>
            <a:ext cx="1452397" cy="3916908"/>
            <a:chOff x="360453" y="-634043"/>
            <a:chExt cx="3010544" cy="6143913"/>
          </a:xfrm>
        </p:grpSpPr>
        <p:sp>
          <p:nvSpPr>
            <p:cNvPr id="3" name="矩形 2">
              <a:extLst>
                <a:ext uri="{FF2B5EF4-FFF2-40B4-BE49-F238E27FC236}">
                  <a16:creationId xmlns:a16="http://schemas.microsoft.com/office/drawing/2014/main" id="{D53A588F-5053-9143-BB64-BDB154C631E0}"/>
                </a:ext>
              </a:extLst>
            </p:cNvPr>
            <p:cNvSpPr/>
            <p:nvPr/>
          </p:nvSpPr>
          <p:spPr>
            <a:xfrm>
              <a:off x="785046" y="-634043"/>
              <a:ext cx="2361496" cy="3185618"/>
            </a:xfrm>
            <a:prstGeom prst="rect">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任意形状 3">
              <a:extLst>
                <a:ext uri="{FF2B5EF4-FFF2-40B4-BE49-F238E27FC236}">
                  <a16:creationId xmlns:a16="http://schemas.microsoft.com/office/drawing/2014/main" id="{68080E31-D627-6D4E-A3C9-C7DE33045F0C}"/>
                </a:ext>
              </a:extLst>
            </p:cNvPr>
            <p:cNvSpPr/>
            <p:nvPr/>
          </p:nvSpPr>
          <p:spPr>
            <a:xfrm rot="5400000">
              <a:off x="49197" y="782761"/>
              <a:ext cx="3833190" cy="2361497"/>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chemeClr val="tx1">
                <a:lumMod val="85000"/>
                <a:lumOff val="1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4">
              <a:extLst>
                <a:ext uri="{FF2B5EF4-FFF2-40B4-BE49-F238E27FC236}">
                  <a16:creationId xmlns:a16="http://schemas.microsoft.com/office/drawing/2014/main" id="{8C683CC2-7B0B-4247-B643-57E9690E6E75}"/>
                </a:ext>
              </a:extLst>
            </p:cNvPr>
            <p:cNvSpPr/>
            <p:nvPr/>
          </p:nvSpPr>
          <p:spPr>
            <a:xfrm rot="5400000">
              <a:off x="-766361" y="1372513"/>
              <a:ext cx="5264171" cy="3010544"/>
            </a:xfrm>
            <a:custGeom>
              <a:avLst/>
              <a:gdLst>
                <a:gd name="connsiteX0" fmla="*/ 0 w 4493518"/>
                <a:gd name="connsiteY0" fmla="*/ 3936411 h 3936411"/>
                <a:gd name="connsiteX1" fmla="*/ 984103 w 4493518"/>
                <a:gd name="connsiteY1" fmla="*/ 0 h 3936411"/>
                <a:gd name="connsiteX2" fmla="*/ 4493518 w 4493518"/>
                <a:gd name="connsiteY2" fmla="*/ 0 h 3936411"/>
                <a:gd name="connsiteX3" fmla="*/ 4493517 w 4493518"/>
                <a:gd name="connsiteY3" fmla="*/ 3936411 h 3936411"/>
              </a:gdLst>
              <a:ahLst/>
              <a:cxnLst>
                <a:cxn ang="0">
                  <a:pos x="connsiteX0" y="connsiteY0"/>
                </a:cxn>
                <a:cxn ang="0">
                  <a:pos x="connsiteX1" y="connsiteY1"/>
                </a:cxn>
                <a:cxn ang="0">
                  <a:pos x="connsiteX2" y="connsiteY2"/>
                </a:cxn>
                <a:cxn ang="0">
                  <a:pos x="connsiteX3" y="connsiteY3"/>
                </a:cxn>
              </a:cxnLst>
              <a:rect l="l" t="t" r="r" b="b"/>
              <a:pathLst>
                <a:path w="4493518" h="3936411">
                  <a:moveTo>
                    <a:pt x="0" y="3936411"/>
                  </a:moveTo>
                  <a:lnTo>
                    <a:pt x="984103" y="0"/>
                  </a:lnTo>
                  <a:lnTo>
                    <a:pt x="4493518" y="0"/>
                  </a:lnTo>
                  <a:lnTo>
                    <a:pt x="4493517" y="3936411"/>
                  </a:lnTo>
                  <a:close/>
                </a:path>
              </a:pathLst>
            </a:cu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文本框 6">
            <a:extLst>
              <a:ext uri="{FF2B5EF4-FFF2-40B4-BE49-F238E27FC236}">
                <a16:creationId xmlns:a16="http://schemas.microsoft.com/office/drawing/2014/main" id="{5CA4AD9C-47C0-564F-BD92-C85D04DE7093}"/>
              </a:ext>
            </a:extLst>
          </p:cNvPr>
          <p:cNvSpPr txBox="1"/>
          <p:nvPr/>
        </p:nvSpPr>
        <p:spPr>
          <a:xfrm>
            <a:off x="4763881" y="2604348"/>
            <a:ext cx="4390192" cy="1107996"/>
          </a:xfrm>
          <a:prstGeom prst="rect">
            <a:avLst/>
          </a:prstGeom>
          <a:noFill/>
        </p:spPr>
        <p:txBody>
          <a:bodyPr wrap="square" rtlCol="0">
            <a:spAutoFit/>
          </a:bodyPr>
          <a:lstStyle/>
          <a:p>
            <a:pPr algn="dist"/>
            <a:r>
              <a:rPr kumimoji="1" lang="zh-CN" altLang="en-US" sz="6600">
                <a:solidFill>
                  <a:schemeClr val="tx1">
                    <a:lumMod val="75000"/>
                    <a:lumOff val="25000"/>
                  </a:schemeClr>
                </a:solidFill>
                <a:latin typeface="+mj-ea"/>
                <a:ea typeface="+mj-ea"/>
              </a:rPr>
              <a:t>研发团队</a:t>
            </a:r>
          </a:p>
        </p:txBody>
      </p:sp>
      <p:sp>
        <p:nvSpPr>
          <p:cNvPr id="8" name="文本框 7">
            <a:extLst>
              <a:ext uri="{FF2B5EF4-FFF2-40B4-BE49-F238E27FC236}">
                <a16:creationId xmlns:a16="http://schemas.microsoft.com/office/drawing/2014/main" id="{B4FB8690-18E7-1549-8EB0-46C37E65C067}"/>
              </a:ext>
            </a:extLst>
          </p:cNvPr>
          <p:cNvSpPr txBox="1"/>
          <p:nvPr/>
        </p:nvSpPr>
        <p:spPr>
          <a:xfrm>
            <a:off x="278487" y="2245726"/>
            <a:ext cx="2622962" cy="707886"/>
          </a:xfrm>
          <a:prstGeom prst="rect">
            <a:avLst/>
          </a:prstGeom>
          <a:noFill/>
        </p:spPr>
        <p:txBody>
          <a:bodyPr wrap="none" rtlCol="0">
            <a:spAutoFit/>
          </a:bodyPr>
          <a:lstStyle/>
          <a:p>
            <a:r>
              <a:rPr kumimoji="1" lang="en-US" altLang="zh-CN" sz="4000">
                <a:solidFill>
                  <a:schemeClr val="bg1"/>
                </a:solidFill>
                <a:latin typeface="+mj-lt"/>
              </a:rPr>
              <a:t>PART. 02</a:t>
            </a:r>
            <a:endParaRPr kumimoji="1" lang="zh-CN" altLang="en-US" sz="4000">
              <a:solidFill>
                <a:schemeClr val="bg1"/>
              </a:solidFill>
              <a:latin typeface="+mj-lt"/>
            </a:endParaRPr>
          </a:p>
        </p:txBody>
      </p:sp>
      <p:sp>
        <p:nvSpPr>
          <p:cNvPr id="9" name="文本框 8">
            <a:extLst>
              <a:ext uri="{FF2B5EF4-FFF2-40B4-BE49-F238E27FC236}">
                <a16:creationId xmlns:a16="http://schemas.microsoft.com/office/drawing/2014/main" id="{BBB09FD5-2CB3-4B4A-9FA3-8428EB87744B}"/>
              </a:ext>
            </a:extLst>
          </p:cNvPr>
          <p:cNvSpPr txBox="1"/>
          <p:nvPr/>
        </p:nvSpPr>
        <p:spPr>
          <a:xfrm>
            <a:off x="4763881" y="3712344"/>
            <a:ext cx="4927329" cy="656205"/>
          </a:xfrm>
          <a:prstGeom prst="rect">
            <a:avLst/>
          </a:prstGeom>
          <a:noFill/>
        </p:spPr>
        <p:txBody>
          <a:bodyPr wrap="square" rtlCol="0">
            <a:spAutoFit/>
          </a:bodyPr>
          <a:lstStyle/>
          <a:p>
            <a:pPr>
              <a:lnSpc>
                <a:spcPct val="120000"/>
              </a:lnSpc>
            </a:pPr>
            <a:r>
              <a:rPr lang="en" altLang="zh-CN" sz="1050">
                <a:solidFill>
                  <a:schemeClr val="tx1">
                    <a:lumMod val="75000"/>
                    <a:lumOff val="25000"/>
                  </a:schemeClr>
                </a:solidFill>
              </a:rPr>
              <a:t>your content is entered here, or by copying your text, select paste in this box and choose to retain only text. your content is typed here, or by copying your text, select paste in this box.</a:t>
            </a:r>
          </a:p>
        </p:txBody>
      </p:sp>
      <p:sp>
        <p:nvSpPr>
          <p:cNvPr id="10" name="矩形 9">
            <a:extLst>
              <a:ext uri="{FF2B5EF4-FFF2-40B4-BE49-F238E27FC236}">
                <a16:creationId xmlns:a16="http://schemas.microsoft.com/office/drawing/2014/main" id="{BCD6DA7E-5BC1-344F-9204-60D097F156B9}"/>
              </a:ext>
            </a:extLst>
          </p:cNvPr>
          <p:cNvSpPr/>
          <p:nvPr/>
        </p:nvSpPr>
        <p:spPr>
          <a:xfrm rot="16200000">
            <a:off x="10662314" y="3866414"/>
            <a:ext cx="769839" cy="2250622"/>
          </a:xfrm>
          <a:prstGeom prst="rect">
            <a:avLst/>
          </a:prstGeom>
          <a:solidFill>
            <a:srgbClr val="E2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直角三角形 10">
            <a:extLst>
              <a:ext uri="{FF2B5EF4-FFF2-40B4-BE49-F238E27FC236}">
                <a16:creationId xmlns:a16="http://schemas.microsoft.com/office/drawing/2014/main" id="{F152AC68-61DA-3B48-A010-C272C2252B64}"/>
              </a:ext>
            </a:extLst>
          </p:cNvPr>
          <p:cNvSpPr/>
          <p:nvPr/>
        </p:nvSpPr>
        <p:spPr>
          <a:xfrm rot="16200000">
            <a:off x="9412915" y="4868895"/>
            <a:ext cx="769839" cy="245660"/>
          </a:xfrm>
          <a:prstGeom prst="rtTriangle">
            <a:avLst/>
          </a:prstGeom>
          <a:solidFill>
            <a:srgbClr val="B4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Oval 9">
            <a:extLst>
              <a:ext uri="{FF2B5EF4-FFF2-40B4-BE49-F238E27FC236}">
                <a16:creationId xmlns:a16="http://schemas.microsoft.com/office/drawing/2014/main" id="{BD991A58-F25A-D948-A424-F59932BBF851}"/>
              </a:ext>
            </a:extLst>
          </p:cNvPr>
          <p:cNvSpPr/>
          <p:nvPr/>
        </p:nvSpPr>
        <p:spPr>
          <a:xfrm>
            <a:off x="10140287" y="4850561"/>
            <a:ext cx="331787" cy="331286"/>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文本框 17">
            <a:extLst>
              <a:ext uri="{FF2B5EF4-FFF2-40B4-BE49-F238E27FC236}">
                <a16:creationId xmlns:a16="http://schemas.microsoft.com/office/drawing/2014/main" id="{9FF9BBEE-73D1-9D45-9A0C-8AC97A3043FB}"/>
              </a:ext>
            </a:extLst>
          </p:cNvPr>
          <p:cNvSpPr txBox="1"/>
          <p:nvPr/>
        </p:nvSpPr>
        <p:spPr>
          <a:xfrm>
            <a:off x="10472074" y="4807059"/>
            <a:ext cx="1499578" cy="369332"/>
          </a:xfrm>
          <a:prstGeom prst="rect">
            <a:avLst/>
          </a:prstGeom>
          <a:noFill/>
        </p:spPr>
        <p:txBody>
          <a:bodyPr wrap="none" rtlCol="0">
            <a:spAutoFit/>
          </a:bodyPr>
          <a:lstStyle/>
          <a:p>
            <a:r>
              <a:rPr kumimoji="1" lang="en-US" altLang="zh-CN">
                <a:solidFill>
                  <a:schemeClr val="bg1"/>
                </a:solidFill>
                <a:latin typeface="+mj-lt"/>
              </a:rPr>
              <a:t>BUSINESS</a:t>
            </a:r>
            <a:endParaRPr kumimoji="1" lang="zh-CN" altLang="en-US">
              <a:solidFill>
                <a:schemeClr val="bg1"/>
              </a:solidFill>
              <a:latin typeface="+mj-lt"/>
            </a:endParaRPr>
          </a:p>
        </p:txBody>
      </p:sp>
      <p:pic>
        <p:nvPicPr>
          <p:cNvPr id="12" name="图片 11">
            <a:extLst>
              <a:ext uri="{FF2B5EF4-FFF2-40B4-BE49-F238E27FC236}">
                <a16:creationId xmlns:a16="http://schemas.microsoft.com/office/drawing/2014/main" id="{26265F8C-ADA6-4FB7-9C6F-B8AD87E8A0B2}"/>
              </a:ext>
            </a:extLst>
          </p:cNvPr>
          <p:cNvPicPr>
            <a:picLocks noChangeAspect="1"/>
          </p:cNvPicPr>
          <p:nvPr/>
        </p:nvPicPr>
        <p:blipFill>
          <a:blip r:embed="rId3"/>
          <a:stretch>
            <a:fillRect/>
          </a:stretch>
        </p:blipFill>
        <p:spPr>
          <a:xfrm>
            <a:off x="8587409" y="52516"/>
            <a:ext cx="3564835" cy="620729"/>
          </a:xfrm>
          <a:prstGeom prst="rect">
            <a:avLst/>
          </a:prstGeom>
        </p:spPr>
      </p:pic>
    </p:spTree>
    <p:extLst>
      <p:ext uri="{BB962C8B-B14F-4D97-AF65-F5344CB8AC3E}">
        <p14:creationId xmlns:p14="http://schemas.microsoft.com/office/powerpoint/2010/main" val="9446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BBE40-9A31-FF4A-B0D9-2240DCE0D172}"/>
              </a:ext>
            </a:extLst>
          </p:cNvPr>
          <p:cNvSpPr txBox="1"/>
          <p:nvPr/>
        </p:nvSpPr>
        <p:spPr>
          <a:xfrm>
            <a:off x="136061" y="204715"/>
            <a:ext cx="1583555" cy="461665"/>
          </a:xfrm>
          <a:prstGeom prst="rect">
            <a:avLst/>
          </a:prstGeom>
          <a:noFill/>
        </p:spPr>
        <p:txBody>
          <a:bodyPr wrap="square" rtlCol="0">
            <a:spAutoFit/>
          </a:bodyPr>
          <a:lstStyle/>
          <a:p>
            <a:pPr algn="dist"/>
            <a:r>
              <a:rPr kumimoji="1" lang="zh-CN" altLang="en-US" sz="2400">
                <a:solidFill>
                  <a:schemeClr val="bg1"/>
                </a:solidFill>
                <a:latin typeface="+mj-ea"/>
              </a:rPr>
              <a:t>研发团队</a:t>
            </a:r>
          </a:p>
        </p:txBody>
      </p:sp>
      <p:sp>
        <p:nvSpPr>
          <p:cNvPr id="3" name="矩形 2">
            <a:extLst>
              <a:ext uri="{FF2B5EF4-FFF2-40B4-BE49-F238E27FC236}">
                <a16:creationId xmlns:a16="http://schemas.microsoft.com/office/drawing/2014/main" id="{526ADB1E-B586-704C-AC5D-F6EEF5A2F7AC}"/>
              </a:ext>
            </a:extLst>
          </p:cNvPr>
          <p:cNvSpPr/>
          <p:nvPr/>
        </p:nvSpPr>
        <p:spPr>
          <a:xfrm>
            <a:off x="1434960" y="1892043"/>
            <a:ext cx="3052293" cy="541556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829E335C-4A38-2B44-84F1-DEF7BE9D8F89}"/>
              </a:ext>
            </a:extLst>
          </p:cNvPr>
          <p:cNvPicPr>
            <a:picLocks noChangeAspect="1"/>
          </p:cNvPicPr>
          <p:nvPr/>
        </p:nvPicPr>
        <p:blipFill>
          <a:blip r:embed="rId4"/>
          <a:stretch>
            <a:fillRect/>
          </a:stretch>
        </p:blipFill>
        <p:spPr>
          <a:xfrm>
            <a:off x="1231370" y="1673100"/>
            <a:ext cx="3433717" cy="6858000"/>
          </a:xfrm>
          <a:prstGeom prst="rect">
            <a:avLst/>
          </a:prstGeom>
        </p:spPr>
      </p:pic>
      <p:sp>
        <p:nvSpPr>
          <p:cNvPr id="5" name="Oval 9">
            <a:extLst>
              <a:ext uri="{FF2B5EF4-FFF2-40B4-BE49-F238E27FC236}">
                <a16:creationId xmlns:a16="http://schemas.microsoft.com/office/drawing/2014/main" id="{41BB3441-0F13-C043-844F-6E45251945A3}"/>
              </a:ext>
            </a:extLst>
          </p:cNvPr>
          <p:cNvSpPr/>
          <p:nvPr/>
        </p:nvSpPr>
        <p:spPr>
          <a:xfrm>
            <a:off x="5739968" y="1997332"/>
            <a:ext cx="382235" cy="381658"/>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gradFill>
            <a:gsLst>
              <a:gs pos="0">
                <a:srgbClr val="E23138"/>
              </a:gs>
              <a:gs pos="100000">
                <a:srgbClr val="B4171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 name="Oval 23">
            <a:extLst>
              <a:ext uri="{FF2B5EF4-FFF2-40B4-BE49-F238E27FC236}">
                <a16:creationId xmlns:a16="http://schemas.microsoft.com/office/drawing/2014/main" id="{999A8C00-7883-CD42-AEB9-CFB60727505D}"/>
              </a:ext>
            </a:extLst>
          </p:cNvPr>
          <p:cNvSpPr/>
          <p:nvPr/>
        </p:nvSpPr>
        <p:spPr>
          <a:xfrm>
            <a:off x="5739968" y="3484326"/>
            <a:ext cx="382235" cy="315186"/>
          </a:xfrm>
          <a:custGeom>
            <a:avLst/>
            <a:gdLst>
              <a:gd name="connsiteX0" fmla="*/ 307902 w 606227"/>
              <a:gd name="connsiteY0" fmla="*/ 194055 h 499886"/>
              <a:gd name="connsiteX1" fmla="*/ 419305 w 606227"/>
              <a:gd name="connsiteY1" fmla="*/ 242224 h 499886"/>
              <a:gd name="connsiteX2" fmla="*/ 460955 w 606227"/>
              <a:gd name="connsiteY2" fmla="*/ 343954 h 499886"/>
              <a:gd name="connsiteX3" fmla="*/ 517800 w 606227"/>
              <a:gd name="connsiteY3" fmla="*/ 323297 h 499886"/>
              <a:gd name="connsiteX4" fmla="*/ 606227 w 606227"/>
              <a:gd name="connsiteY4" fmla="*/ 411592 h 499886"/>
              <a:gd name="connsiteX5" fmla="*/ 517800 w 606227"/>
              <a:gd name="connsiteY5" fmla="*/ 499886 h 499886"/>
              <a:gd name="connsiteX6" fmla="*/ 314493 w 606227"/>
              <a:gd name="connsiteY6" fmla="*/ 499886 h 499886"/>
              <a:gd name="connsiteX7" fmla="*/ 307902 w 606227"/>
              <a:gd name="connsiteY7" fmla="*/ 499886 h 499886"/>
              <a:gd name="connsiteX8" fmla="*/ 162629 w 606227"/>
              <a:gd name="connsiteY8" fmla="*/ 499886 h 499886"/>
              <a:gd name="connsiteX9" fmla="*/ 108530 w 606227"/>
              <a:gd name="connsiteY9" fmla="*/ 445867 h 499886"/>
              <a:gd name="connsiteX10" fmla="*/ 161439 w 606227"/>
              <a:gd name="connsiteY10" fmla="*/ 391849 h 499886"/>
              <a:gd name="connsiteX11" fmla="*/ 154757 w 606227"/>
              <a:gd name="connsiteY11" fmla="*/ 346970 h 499886"/>
              <a:gd name="connsiteX12" fmla="*/ 175994 w 606227"/>
              <a:gd name="connsiteY12" fmla="*/ 269279 h 499886"/>
              <a:gd name="connsiteX13" fmla="*/ 307902 w 606227"/>
              <a:gd name="connsiteY13" fmla="*/ 194055 h 499886"/>
              <a:gd name="connsiteX14" fmla="*/ 175457 w 606227"/>
              <a:gd name="connsiteY14" fmla="*/ 0 h 499886"/>
              <a:gd name="connsiteX15" fmla="*/ 310277 w 606227"/>
              <a:gd name="connsiteY15" fmla="*/ 131897 h 499886"/>
              <a:gd name="connsiteX16" fmla="*/ 360342 w 606227"/>
              <a:gd name="connsiteY16" fmla="*/ 113707 h 499886"/>
              <a:gd name="connsiteX17" fmla="*/ 438140 w 606227"/>
              <a:gd name="connsiteY17" fmla="*/ 191493 h 499886"/>
              <a:gd name="connsiteX18" fmla="*/ 428530 w 606227"/>
              <a:gd name="connsiteY18" fmla="*/ 228969 h 499886"/>
              <a:gd name="connsiteX19" fmla="*/ 426241 w 606227"/>
              <a:gd name="connsiteY19" fmla="*/ 226592 h 499886"/>
              <a:gd name="connsiteX20" fmla="*/ 307805 w 606227"/>
              <a:gd name="connsiteY20" fmla="*/ 178239 h 499886"/>
              <a:gd name="connsiteX21" fmla="*/ 157884 w 606227"/>
              <a:gd name="connsiteY21" fmla="*/ 269278 h 499886"/>
              <a:gd name="connsiteX22" fmla="*/ 47686 w 606227"/>
              <a:gd name="connsiteY22" fmla="*/ 269278 h 499886"/>
              <a:gd name="connsiteX23" fmla="*/ 0 w 606227"/>
              <a:gd name="connsiteY23" fmla="*/ 221656 h 499886"/>
              <a:gd name="connsiteX24" fmla="*/ 46587 w 606227"/>
              <a:gd name="connsiteY24" fmla="*/ 174126 h 499886"/>
              <a:gd name="connsiteX25" fmla="*/ 40638 w 606227"/>
              <a:gd name="connsiteY25" fmla="*/ 134639 h 499886"/>
              <a:gd name="connsiteX26" fmla="*/ 175457 w 606227"/>
              <a:gd name="connsiteY26" fmla="*/ 0 h 4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6227" h="499886">
                <a:moveTo>
                  <a:pt x="307902" y="194055"/>
                </a:moveTo>
                <a:cubicBezTo>
                  <a:pt x="351840" y="194055"/>
                  <a:pt x="391385" y="212610"/>
                  <a:pt x="419305" y="242224"/>
                </a:cubicBezTo>
                <a:cubicBezTo>
                  <a:pt x="444478" y="268913"/>
                  <a:pt x="460131" y="304560"/>
                  <a:pt x="460955" y="343954"/>
                </a:cubicBezTo>
                <a:cubicBezTo>
                  <a:pt x="476333" y="331067"/>
                  <a:pt x="496106" y="323297"/>
                  <a:pt x="517800" y="323297"/>
                </a:cubicBezTo>
                <a:cubicBezTo>
                  <a:pt x="566591" y="323297"/>
                  <a:pt x="606227" y="362783"/>
                  <a:pt x="606227" y="411592"/>
                </a:cubicBezTo>
                <a:cubicBezTo>
                  <a:pt x="606227" y="460400"/>
                  <a:pt x="566591" y="499886"/>
                  <a:pt x="517800" y="499886"/>
                </a:cubicBezTo>
                <a:lnTo>
                  <a:pt x="314493" y="499886"/>
                </a:lnTo>
                <a:lnTo>
                  <a:pt x="307902" y="499886"/>
                </a:lnTo>
                <a:lnTo>
                  <a:pt x="162629" y="499886"/>
                </a:lnTo>
                <a:cubicBezTo>
                  <a:pt x="132788" y="499886"/>
                  <a:pt x="108530" y="475664"/>
                  <a:pt x="108530" y="445867"/>
                </a:cubicBezTo>
                <a:cubicBezTo>
                  <a:pt x="108530" y="416436"/>
                  <a:pt x="132147" y="392489"/>
                  <a:pt x="161439" y="391849"/>
                </a:cubicBezTo>
                <a:cubicBezTo>
                  <a:pt x="157046" y="377682"/>
                  <a:pt x="154757" y="362600"/>
                  <a:pt x="154757" y="346970"/>
                </a:cubicBezTo>
                <a:cubicBezTo>
                  <a:pt x="154757" y="318636"/>
                  <a:pt x="162538" y="292038"/>
                  <a:pt x="175994" y="269279"/>
                </a:cubicBezTo>
                <a:cubicBezTo>
                  <a:pt x="202632" y="224309"/>
                  <a:pt x="251697" y="194055"/>
                  <a:pt x="307902" y="194055"/>
                </a:cubicBezTo>
                <a:close/>
                <a:moveTo>
                  <a:pt x="175457" y="0"/>
                </a:moveTo>
                <a:cubicBezTo>
                  <a:pt x="249045" y="0"/>
                  <a:pt x="308812" y="58773"/>
                  <a:pt x="310277" y="131897"/>
                </a:cubicBezTo>
                <a:cubicBezTo>
                  <a:pt x="323823" y="120563"/>
                  <a:pt x="341213" y="113707"/>
                  <a:pt x="360342" y="113707"/>
                </a:cubicBezTo>
                <a:cubicBezTo>
                  <a:pt x="403268" y="113707"/>
                  <a:pt x="438140" y="148532"/>
                  <a:pt x="438140" y="191493"/>
                </a:cubicBezTo>
                <a:cubicBezTo>
                  <a:pt x="438140" y="205112"/>
                  <a:pt x="434662" y="217817"/>
                  <a:pt x="428530" y="228969"/>
                </a:cubicBezTo>
                <a:cubicBezTo>
                  <a:pt x="427797" y="228146"/>
                  <a:pt x="426974" y="227323"/>
                  <a:pt x="426241" y="226592"/>
                </a:cubicBezTo>
                <a:cubicBezTo>
                  <a:pt x="394390" y="195423"/>
                  <a:pt x="352379" y="178239"/>
                  <a:pt x="307805" y="178239"/>
                </a:cubicBezTo>
                <a:cubicBezTo>
                  <a:pt x="242730" y="178239"/>
                  <a:pt x="186166" y="215258"/>
                  <a:pt x="157884" y="269278"/>
                </a:cubicBezTo>
                <a:lnTo>
                  <a:pt x="47686" y="269278"/>
                </a:lnTo>
                <a:cubicBezTo>
                  <a:pt x="21326" y="269278"/>
                  <a:pt x="0" y="247981"/>
                  <a:pt x="0" y="221656"/>
                </a:cubicBezTo>
                <a:cubicBezTo>
                  <a:pt x="0" y="195789"/>
                  <a:pt x="20777" y="174674"/>
                  <a:pt x="46587" y="174126"/>
                </a:cubicBezTo>
                <a:cubicBezTo>
                  <a:pt x="42743" y="161603"/>
                  <a:pt x="40638" y="148350"/>
                  <a:pt x="40638" y="134639"/>
                </a:cubicBezTo>
                <a:cubicBezTo>
                  <a:pt x="40638" y="60236"/>
                  <a:pt x="101046" y="0"/>
                  <a:pt x="175457" y="0"/>
                </a:cubicBezTo>
                <a:close/>
              </a:path>
            </a:pathLst>
          </a:custGeom>
          <a:gradFill>
            <a:gsLst>
              <a:gs pos="0">
                <a:srgbClr val="E23138"/>
              </a:gs>
              <a:gs pos="100000">
                <a:srgbClr val="B4171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7" name="Oval 30">
            <a:extLst>
              <a:ext uri="{FF2B5EF4-FFF2-40B4-BE49-F238E27FC236}">
                <a16:creationId xmlns:a16="http://schemas.microsoft.com/office/drawing/2014/main" id="{FE269856-4C21-EE48-9411-CB05287E835B}"/>
              </a:ext>
            </a:extLst>
          </p:cNvPr>
          <p:cNvSpPr/>
          <p:nvPr/>
        </p:nvSpPr>
        <p:spPr>
          <a:xfrm>
            <a:off x="5747636" y="4891681"/>
            <a:ext cx="366897" cy="38223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2376" h="606722">
                <a:moveTo>
                  <a:pt x="0" y="404481"/>
                </a:moveTo>
                <a:lnTo>
                  <a:pt x="76012" y="404481"/>
                </a:lnTo>
                <a:lnTo>
                  <a:pt x="76012" y="505601"/>
                </a:lnTo>
                <a:cubicBezTo>
                  <a:pt x="76012" y="519552"/>
                  <a:pt x="87316" y="530837"/>
                  <a:pt x="101291" y="530837"/>
                </a:cubicBezTo>
                <a:cubicBezTo>
                  <a:pt x="115265" y="530837"/>
                  <a:pt x="126658" y="519552"/>
                  <a:pt x="126658" y="505601"/>
                </a:cubicBezTo>
                <a:lnTo>
                  <a:pt x="126658" y="404481"/>
                </a:lnTo>
                <a:lnTo>
                  <a:pt x="151936" y="404481"/>
                </a:lnTo>
                <a:lnTo>
                  <a:pt x="151936" y="505601"/>
                </a:lnTo>
                <a:cubicBezTo>
                  <a:pt x="151936" y="519552"/>
                  <a:pt x="163240" y="530837"/>
                  <a:pt x="177214" y="530837"/>
                </a:cubicBezTo>
                <a:cubicBezTo>
                  <a:pt x="191277" y="530837"/>
                  <a:pt x="202581" y="519552"/>
                  <a:pt x="202581" y="505601"/>
                </a:cubicBezTo>
                <a:lnTo>
                  <a:pt x="202581" y="404481"/>
                </a:lnTo>
                <a:lnTo>
                  <a:pt x="227859" y="404481"/>
                </a:lnTo>
                <a:lnTo>
                  <a:pt x="227859" y="505601"/>
                </a:lnTo>
                <a:cubicBezTo>
                  <a:pt x="227859" y="519552"/>
                  <a:pt x="239163" y="530837"/>
                  <a:pt x="253226" y="530837"/>
                </a:cubicBezTo>
                <a:cubicBezTo>
                  <a:pt x="267200" y="530837"/>
                  <a:pt x="278504" y="519552"/>
                  <a:pt x="278504" y="505601"/>
                </a:cubicBezTo>
                <a:lnTo>
                  <a:pt x="278504" y="404481"/>
                </a:lnTo>
                <a:lnTo>
                  <a:pt x="303872" y="404481"/>
                </a:lnTo>
                <a:lnTo>
                  <a:pt x="303872" y="505601"/>
                </a:lnTo>
                <a:cubicBezTo>
                  <a:pt x="303872" y="519552"/>
                  <a:pt x="315176" y="530837"/>
                  <a:pt x="329150" y="530837"/>
                </a:cubicBezTo>
                <a:cubicBezTo>
                  <a:pt x="343124" y="530837"/>
                  <a:pt x="354428" y="519552"/>
                  <a:pt x="354428" y="505601"/>
                </a:cubicBezTo>
                <a:lnTo>
                  <a:pt x="354428" y="404481"/>
                </a:lnTo>
                <a:lnTo>
                  <a:pt x="379795" y="404481"/>
                </a:lnTo>
                <a:lnTo>
                  <a:pt x="379795" y="505601"/>
                </a:lnTo>
                <a:cubicBezTo>
                  <a:pt x="379795" y="519552"/>
                  <a:pt x="391099" y="530837"/>
                  <a:pt x="405073" y="530837"/>
                </a:cubicBezTo>
                <a:cubicBezTo>
                  <a:pt x="419136" y="530837"/>
                  <a:pt x="430440" y="519552"/>
                  <a:pt x="430440" y="505601"/>
                </a:cubicBezTo>
                <a:lnTo>
                  <a:pt x="430440" y="404481"/>
                </a:lnTo>
                <a:lnTo>
                  <a:pt x="455718" y="404481"/>
                </a:lnTo>
                <a:lnTo>
                  <a:pt x="455718" y="505601"/>
                </a:lnTo>
                <a:cubicBezTo>
                  <a:pt x="455718" y="519552"/>
                  <a:pt x="467022" y="530837"/>
                  <a:pt x="481085" y="530837"/>
                </a:cubicBezTo>
                <a:cubicBezTo>
                  <a:pt x="495060" y="530837"/>
                  <a:pt x="506364" y="519552"/>
                  <a:pt x="506364" y="505601"/>
                </a:cubicBezTo>
                <a:lnTo>
                  <a:pt x="506364" y="404481"/>
                </a:lnTo>
                <a:lnTo>
                  <a:pt x="582376" y="404481"/>
                </a:lnTo>
                <a:lnTo>
                  <a:pt x="582376" y="581397"/>
                </a:lnTo>
                <a:cubicBezTo>
                  <a:pt x="582376" y="595348"/>
                  <a:pt x="570983" y="606722"/>
                  <a:pt x="557009" y="606722"/>
                </a:cubicBezTo>
                <a:lnTo>
                  <a:pt x="25367" y="606722"/>
                </a:lnTo>
                <a:cubicBezTo>
                  <a:pt x="11304" y="606722"/>
                  <a:pt x="0" y="595348"/>
                  <a:pt x="0" y="581397"/>
                </a:cubicBezTo>
                <a:close/>
                <a:moveTo>
                  <a:pt x="405086" y="0"/>
                </a:moveTo>
                <a:cubicBezTo>
                  <a:pt x="419149" y="0"/>
                  <a:pt x="430454" y="11287"/>
                  <a:pt x="430454" y="25239"/>
                </a:cubicBezTo>
                <a:cubicBezTo>
                  <a:pt x="430454" y="81051"/>
                  <a:pt x="384969" y="126375"/>
                  <a:pt x="329160" y="126375"/>
                </a:cubicBezTo>
                <a:cubicBezTo>
                  <a:pt x="310468" y="126375"/>
                  <a:pt x="294357" y="136595"/>
                  <a:pt x="285545" y="151704"/>
                </a:cubicBezTo>
                <a:lnTo>
                  <a:pt x="478074" y="151704"/>
                </a:lnTo>
                <a:cubicBezTo>
                  <a:pt x="535575" y="151704"/>
                  <a:pt x="582305" y="198361"/>
                  <a:pt x="582305" y="255772"/>
                </a:cubicBezTo>
                <a:lnTo>
                  <a:pt x="582305" y="353886"/>
                </a:lnTo>
                <a:lnTo>
                  <a:pt x="0" y="353886"/>
                </a:lnTo>
                <a:lnTo>
                  <a:pt x="0" y="255772"/>
                </a:lnTo>
                <a:cubicBezTo>
                  <a:pt x="0" y="198361"/>
                  <a:pt x="46819" y="151704"/>
                  <a:pt x="104320" y="151704"/>
                </a:cubicBezTo>
                <a:lnTo>
                  <a:pt x="231516" y="151704"/>
                </a:lnTo>
                <a:cubicBezTo>
                  <a:pt x="242820" y="108157"/>
                  <a:pt x="282073" y="75807"/>
                  <a:pt x="329160" y="75807"/>
                </a:cubicBezTo>
                <a:cubicBezTo>
                  <a:pt x="357109" y="75807"/>
                  <a:pt x="379807" y="53145"/>
                  <a:pt x="379807" y="25239"/>
                </a:cubicBezTo>
                <a:cubicBezTo>
                  <a:pt x="379807" y="11287"/>
                  <a:pt x="391111" y="0"/>
                  <a:pt x="405086" y="0"/>
                </a:cubicBezTo>
                <a:close/>
              </a:path>
            </a:pathLst>
          </a:custGeom>
          <a:gradFill>
            <a:gsLst>
              <a:gs pos="0">
                <a:srgbClr val="E23138"/>
              </a:gs>
              <a:gs pos="100000">
                <a:srgbClr val="B4171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8" name="TextBox 33">
            <a:extLst>
              <a:ext uri="{FF2B5EF4-FFF2-40B4-BE49-F238E27FC236}">
                <a16:creationId xmlns:a16="http://schemas.microsoft.com/office/drawing/2014/main" id="{324AC9F6-E282-7542-8C4A-EA69E4C9DEE3}"/>
              </a:ext>
            </a:extLst>
          </p:cNvPr>
          <p:cNvSpPr txBox="1"/>
          <p:nvPr/>
        </p:nvSpPr>
        <p:spPr>
          <a:xfrm>
            <a:off x="6492496" y="2446844"/>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tx1">
                    <a:lumMod val="75000"/>
                    <a:lumOff val="2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tx1">
                  <a:lumMod val="75000"/>
                  <a:lumOff val="25000"/>
                </a:schemeClr>
              </a:solidFill>
              <a:latin typeface="Source Han Sans CN" panose="020B0500000000000000" pitchFamily="34" charset="-128"/>
              <a:ea typeface="Source Han Sans CN" panose="020B0500000000000000" pitchFamily="34" charset="-128"/>
            </a:endParaRPr>
          </a:p>
        </p:txBody>
      </p:sp>
      <p:sp>
        <p:nvSpPr>
          <p:cNvPr id="9" name="文本框 9">
            <a:extLst>
              <a:ext uri="{FF2B5EF4-FFF2-40B4-BE49-F238E27FC236}">
                <a16:creationId xmlns:a16="http://schemas.microsoft.com/office/drawing/2014/main" id="{B50C95FF-7F15-1C41-BBF1-A9785AC1030A}"/>
              </a:ext>
            </a:extLst>
          </p:cNvPr>
          <p:cNvSpPr txBox="1"/>
          <p:nvPr/>
        </p:nvSpPr>
        <p:spPr>
          <a:xfrm>
            <a:off x="6503945" y="2024092"/>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Source Han Sans CN" panose="020B0500000000000000" pitchFamily="34" charset="-128"/>
                <a:ea typeface="Source Han Sans CN" panose="020B0500000000000000" pitchFamily="34" charset="-128"/>
              </a:rPr>
              <a:t>输入标题文本</a:t>
            </a:r>
          </a:p>
        </p:txBody>
      </p:sp>
      <p:sp>
        <p:nvSpPr>
          <p:cNvPr id="10" name="TextBox 33">
            <a:extLst>
              <a:ext uri="{FF2B5EF4-FFF2-40B4-BE49-F238E27FC236}">
                <a16:creationId xmlns:a16="http://schemas.microsoft.com/office/drawing/2014/main" id="{799E901E-63F7-6748-9695-02030B44309B}"/>
              </a:ext>
            </a:extLst>
          </p:cNvPr>
          <p:cNvSpPr txBox="1"/>
          <p:nvPr/>
        </p:nvSpPr>
        <p:spPr>
          <a:xfrm>
            <a:off x="6517896" y="3920044"/>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tx1">
                    <a:lumMod val="75000"/>
                    <a:lumOff val="2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tx1">
                  <a:lumMod val="75000"/>
                  <a:lumOff val="25000"/>
                </a:schemeClr>
              </a:solidFill>
              <a:latin typeface="Source Han Sans CN" panose="020B0500000000000000" pitchFamily="34" charset="-128"/>
              <a:ea typeface="Source Han Sans CN" panose="020B0500000000000000" pitchFamily="34" charset="-128"/>
            </a:endParaRPr>
          </a:p>
        </p:txBody>
      </p:sp>
      <p:sp>
        <p:nvSpPr>
          <p:cNvPr id="11" name="文本框 9">
            <a:extLst>
              <a:ext uri="{FF2B5EF4-FFF2-40B4-BE49-F238E27FC236}">
                <a16:creationId xmlns:a16="http://schemas.microsoft.com/office/drawing/2014/main" id="{7DE99DD4-EC09-714F-8964-7C8091786844}"/>
              </a:ext>
            </a:extLst>
          </p:cNvPr>
          <p:cNvSpPr txBox="1"/>
          <p:nvPr/>
        </p:nvSpPr>
        <p:spPr>
          <a:xfrm>
            <a:off x="6529345" y="3497292"/>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Source Han Sans CN" panose="020B0500000000000000" pitchFamily="34" charset="-128"/>
                <a:ea typeface="Source Han Sans CN" panose="020B0500000000000000" pitchFamily="34" charset="-128"/>
              </a:rPr>
              <a:t>输入标题文本</a:t>
            </a:r>
          </a:p>
        </p:txBody>
      </p:sp>
      <p:sp>
        <p:nvSpPr>
          <p:cNvPr id="12" name="TextBox 33">
            <a:extLst>
              <a:ext uri="{FF2B5EF4-FFF2-40B4-BE49-F238E27FC236}">
                <a16:creationId xmlns:a16="http://schemas.microsoft.com/office/drawing/2014/main" id="{058F8928-85C8-264B-9586-878FB5D1BED8}"/>
              </a:ext>
            </a:extLst>
          </p:cNvPr>
          <p:cNvSpPr txBox="1"/>
          <p:nvPr/>
        </p:nvSpPr>
        <p:spPr>
          <a:xfrm>
            <a:off x="6503945" y="5382513"/>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tx1">
                    <a:lumMod val="75000"/>
                    <a:lumOff val="2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tx1">
                  <a:lumMod val="75000"/>
                  <a:lumOff val="25000"/>
                </a:schemeClr>
              </a:solidFill>
              <a:latin typeface="Source Han Sans CN" panose="020B0500000000000000" pitchFamily="34" charset="-128"/>
              <a:ea typeface="Source Han Sans CN" panose="020B0500000000000000" pitchFamily="34" charset="-128"/>
            </a:endParaRPr>
          </a:p>
        </p:txBody>
      </p:sp>
      <p:sp>
        <p:nvSpPr>
          <p:cNvPr id="13" name="文本框 9">
            <a:extLst>
              <a:ext uri="{FF2B5EF4-FFF2-40B4-BE49-F238E27FC236}">
                <a16:creationId xmlns:a16="http://schemas.microsoft.com/office/drawing/2014/main" id="{D9AD8BC4-CC45-584B-AF9C-45BE3F8AA3D2}"/>
              </a:ext>
            </a:extLst>
          </p:cNvPr>
          <p:cNvSpPr txBox="1"/>
          <p:nvPr/>
        </p:nvSpPr>
        <p:spPr>
          <a:xfrm>
            <a:off x="6515394" y="4959761"/>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Source Han Sans CN" panose="020B0500000000000000" pitchFamily="34" charset="-128"/>
                <a:ea typeface="Source Han Sans CN" panose="020B0500000000000000" pitchFamily="34" charset="-128"/>
              </a:rPr>
              <a:t>输入标题文本</a:t>
            </a:r>
          </a:p>
        </p:txBody>
      </p:sp>
      <p:pic>
        <p:nvPicPr>
          <p:cNvPr id="15" name="图片 14">
            <a:extLst>
              <a:ext uri="{FF2B5EF4-FFF2-40B4-BE49-F238E27FC236}">
                <a16:creationId xmlns:a16="http://schemas.microsoft.com/office/drawing/2014/main" id="{55254EF1-2530-47C7-8BD0-CDDCDFD85F53}"/>
              </a:ext>
            </a:extLst>
          </p:cNvPr>
          <p:cNvPicPr>
            <a:picLocks noChangeAspect="1"/>
          </p:cNvPicPr>
          <p:nvPr/>
        </p:nvPicPr>
        <p:blipFill>
          <a:blip r:embed="rId5"/>
          <a:stretch>
            <a:fillRect/>
          </a:stretch>
        </p:blipFill>
        <p:spPr>
          <a:xfrm>
            <a:off x="8587409" y="52516"/>
            <a:ext cx="3564835" cy="620729"/>
          </a:xfrm>
          <a:prstGeom prst="rect">
            <a:avLst/>
          </a:prstGeom>
        </p:spPr>
      </p:pic>
    </p:spTree>
    <p:extLst>
      <p:ext uri="{BB962C8B-B14F-4D97-AF65-F5344CB8AC3E}">
        <p14:creationId xmlns:p14="http://schemas.microsoft.com/office/powerpoint/2010/main" val="159304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4451</TotalTime>
  <Words>1392</Words>
  <Application>Microsoft Office PowerPoint</Application>
  <PresentationFormat>宽屏</PresentationFormat>
  <Paragraphs>216</Paragraphs>
  <Slides>20</Slides>
  <Notes>20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Source Han Sans CN</vt:lpstr>
      <vt:lpstr>DengXian</vt:lpstr>
      <vt:lpstr>思源黑体 CN Bold</vt:lpstr>
      <vt:lpstr>思源黑体 CN Regular</vt:lpstr>
      <vt:lpstr>宋体</vt:lpstr>
      <vt:lpstr>微软雅黑</vt:lpstr>
      <vt:lpstr>Arial</vt:lpstr>
      <vt:lpstr>Arial Black</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Administrator</cp:lastModifiedBy>
  <cp:revision>645</cp:revision>
  <dcterms:created xsi:type="dcterms:W3CDTF">2018-06-17T04:53:58Z</dcterms:created>
  <dcterms:modified xsi:type="dcterms:W3CDTF">2023-07-17T05:29:01Z</dcterms:modified>
</cp:coreProperties>
</file>