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557" r:id="rId2"/>
    <p:sldId id="555" r:id="rId3"/>
    <p:sldId id="556" r:id="rId4"/>
    <p:sldId id="470" r:id="rId5"/>
    <p:sldId id="403" r:id="rId6"/>
    <p:sldId id="399" r:id="rId7"/>
    <p:sldId id="400" r:id="rId8"/>
    <p:sldId id="558" r:id="rId9"/>
    <p:sldId id="397" r:id="rId10"/>
    <p:sldId id="398" r:id="rId11"/>
    <p:sldId id="472" r:id="rId12"/>
    <p:sldId id="409" r:id="rId13"/>
    <p:sldId id="559" r:id="rId14"/>
    <p:sldId id="396" r:id="rId15"/>
    <p:sldId id="406" r:id="rId16"/>
    <p:sldId id="402" r:id="rId17"/>
    <p:sldId id="404" r:id="rId18"/>
    <p:sldId id="560" r:id="rId19"/>
    <p:sldId id="484" r:id="rId20"/>
    <p:sldId id="408" r:id="rId21"/>
    <p:sldId id="407" r:id="rId22"/>
    <p:sldId id="561" r:id="rId23"/>
  </p:sldIdLst>
  <p:sldSz cx="12192000" cy="6858000"/>
  <p:notesSz cx="6858000" cy="9144000"/>
  <p:embeddedFontLst>
    <p:embeddedFont>
      <p:font typeface="思源黑体 CN Bold" panose="02010600030101010101" charset="-122"/>
      <p:bold r:id="rId26"/>
    </p:embeddedFont>
    <p:embeddedFont>
      <p:font typeface="字魂110号-武林江湖体" panose="02010600030101010101" charset="-122"/>
      <p:regular r:id="rId27"/>
    </p:embeddedFont>
    <p:embeddedFont>
      <p:font typeface="字魂164号-方悦黑" panose="02010600030101010101" charset="-122"/>
      <p:regular r:id="rId28"/>
    </p:embeddedFont>
    <p:embeddedFont>
      <p:font typeface="字魂58号-创中黑" panose="02010600030101010101" charset="-122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09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19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438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3048000" algn="l" defTabSz="12192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3657600" algn="l" defTabSz="12192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4267200" algn="l" defTabSz="12192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4876800" algn="l" defTabSz="12192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3">
          <p15:clr>
            <a:srgbClr val="A4A3A4"/>
          </p15:clr>
        </p15:guide>
        <p15:guide id="2" pos="3840">
          <p15:clr>
            <a:srgbClr val="A4A3A4"/>
          </p15:clr>
        </p15:guide>
        <p15:guide id="3" pos="7243">
          <p15:clr>
            <a:srgbClr val="A4A3A4"/>
          </p15:clr>
        </p15:guide>
        <p15:guide id="4" pos="41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AA69"/>
    <a:srgbClr val="990F1C"/>
    <a:srgbClr val="FDFDFD"/>
    <a:srgbClr val="F7F7F7"/>
    <a:srgbClr val="00194C"/>
    <a:srgbClr val="455477"/>
    <a:srgbClr val="A5322B"/>
    <a:srgbClr val="C8AB8D"/>
    <a:srgbClr val="491AFE"/>
    <a:srgbClr val="9D94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19" autoAdjust="0"/>
    <p:restoredTop sz="94660"/>
  </p:normalViewPr>
  <p:slideViewPr>
    <p:cSldViewPr>
      <p:cViewPr varScale="1">
        <p:scale>
          <a:sx n="87" d="100"/>
          <a:sy n="87" d="100"/>
        </p:scale>
        <p:origin x="198" y="96"/>
      </p:cViewPr>
      <p:guideLst>
        <p:guide orient="horz" pos="2223"/>
        <p:guide pos="3840"/>
        <p:guide pos="7243"/>
        <p:guide pos="41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-60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2020/10/13 Tuesday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fld id="{673B58EF-4ABD-40F4-ACA4-FE81D742E6DD}" type="datetimeFigureOut">
              <a:rPr lang="zh-CN" altLang="en-US" smtClean="0"/>
              <a:t>2020/10/13 Tuesday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fld id="{A11FC198-2D83-4DFC-8CDD-7D23AF44D41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19200" rtl="0" eaLnBrk="1" latinLnBrk="0" hangingPunct="1">
      <a:defRPr sz="1600" kern="1200">
        <a:solidFill>
          <a:schemeClr val="tx1"/>
        </a:solidFill>
        <a:latin typeface="字魂58号-创中黑" panose="00000500000000000000" charset="-122"/>
        <a:ea typeface="字魂58号-创中黑" panose="00000500000000000000" charset="-122"/>
        <a:cs typeface="字魂58号-创中黑" panose="00000500000000000000" charset="-122"/>
      </a:defRPr>
    </a:lvl1pPr>
    <a:lvl2pPr marL="609600" algn="l" defTabSz="1219200" rtl="0" eaLnBrk="1" latinLnBrk="0" hangingPunct="1">
      <a:defRPr sz="1600" kern="1200">
        <a:solidFill>
          <a:schemeClr val="tx1"/>
        </a:solidFill>
        <a:latin typeface="字魂58号-创中黑" panose="00000500000000000000" charset="-122"/>
        <a:ea typeface="字魂58号-创中黑" panose="00000500000000000000" charset="-122"/>
        <a:cs typeface="字魂58号-创中黑" panose="00000500000000000000" charset="-122"/>
      </a:defRPr>
    </a:lvl2pPr>
    <a:lvl3pPr marL="1219200" algn="l" defTabSz="1219200" rtl="0" eaLnBrk="1" latinLnBrk="0" hangingPunct="1">
      <a:defRPr sz="1600" kern="1200">
        <a:solidFill>
          <a:schemeClr val="tx1"/>
        </a:solidFill>
        <a:latin typeface="字魂58号-创中黑" panose="00000500000000000000" charset="-122"/>
        <a:ea typeface="字魂58号-创中黑" panose="00000500000000000000" charset="-122"/>
        <a:cs typeface="字魂58号-创中黑" panose="00000500000000000000" charset="-122"/>
      </a:defRPr>
    </a:lvl3pPr>
    <a:lvl4pPr marL="1828800" algn="l" defTabSz="1219200" rtl="0" eaLnBrk="1" latinLnBrk="0" hangingPunct="1">
      <a:defRPr sz="1600" kern="1200">
        <a:solidFill>
          <a:schemeClr val="tx1"/>
        </a:solidFill>
        <a:latin typeface="字魂58号-创中黑" panose="00000500000000000000" charset="-122"/>
        <a:ea typeface="字魂58号-创中黑" panose="00000500000000000000" charset="-122"/>
        <a:cs typeface="字魂58号-创中黑" panose="00000500000000000000" charset="-122"/>
      </a:defRPr>
    </a:lvl4pPr>
    <a:lvl5pPr marL="2438400" algn="l" defTabSz="1219200" rtl="0" eaLnBrk="1" latinLnBrk="0" hangingPunct="1">
      <a:defRPr sz="1600" kern="1200">
        <a:solidFill>
          <a:schemeClr val="tx1"/>
        </a:solidFill>
        <a:latin typeface="字魂58号-创中黑" panose="00000500000000000000" charset="-122"/>
        <a:ea typeface="字魂58号-创中黑" panose="00000500000000000000" charset="-122"/>
        <a:cs typeface="字魂58号-创中黑" panose="00000500000000000000" charset="-122"/>
      </a:defRPr>
    </a:lvl5pPr>
    <a:lvl6pPr marL="30480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101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AA1E2-0BCB-498F-B666-E5E40D25323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675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893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AA1E2-0BCB-498F-B666-E5E40D25323B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136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926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911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AA1E2-0BCB-498F-B666-E5E40D25323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164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955995"/>
      </p:ext>
    </p:extLst>
  </p:cSld>
  <p:clrMapOvr>
    <a:masterClrMapping/>
  </p:clrMapOvr>
  <p:transition spd="slow" advClick="0" advTm="3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2FE4FAF-18CD-45EF-80DF-7F28D11A52A2}"/>
              </a:ext>
            </a:extLst>
          </p:cNvPr>
          <p:cNvGrpSpPr/>
          <p:nvPr userDrawn="1"/>
        </p:nvGrpSpPr>
        <p:grpSpPr>
          <a:xfrm>
            <a:off x="4149824" y="1124744"/>
            <a:ext cx="3892352" cy="0"/>
            <a:chOff x="3985344" y="1232756"/>
            <a:chExt cx="3892352" cy="0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786FA304-4B4E-4423-9EB7-4CECCBD2BFDA}"/>
                </a:ext>
              </a:extLst>
            </p:cNvPr>
            <p:cNvCxnSpPr>
              <a:cxnSpLocks/>
            </p:cNvCxnSpPr>
            <p:nvPr/>
          </p:nvCxnSpPr>
          <p:spPr>
            <a:xfrm>
              <a:off x="3985344" y="1232756"/>
              <a:ext cx="38923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9C63962C-2939-46D4-8CC9-C2D08AA3449F}"/>
                </a:ext>
              </a:extLst>
            </p:cNvPr>
            <p:cNvCxnSpPr>
              <a:cxnSpLocks/>
            </p:cNvCxnSpPr>
            <p:nvPr/>
          </p:nvCxnSpPr>
          <p:spPr>
            <a:xfrm>
              <a:off x="5416329" y="1232756"/>
              <a:ext cx="1030383" cy="0"/>
            </a:xfrm>
            <a:prstGeom prst="line">
              <a:avLst/>
            </a:prstGeom>
            <a:ln w="38100">
              <a:solidFill>
                <a:srgbClr val="990F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0" r:id="rId3"/>
    <p:sldLayoutId id="2147483675" r:id="rId4"/>
  </p:sldLayoutIdLst>
  <p:transition spd="slow" advClick="0" advTm="3000">
    <p:wipe/>
  </p:transition>
  <p:txStyles>
    <p:titleStyle>
      <a:lvl1pPr algn="ctr" rtl="0" fontAlgn="base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1pPr>
      <a:lvl2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6096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12192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8288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24384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1pPr>
      <a:lvl2pPr marL="990600" indent="-3810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2pPr>
      <a:lvl3pPr marL="15240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3pPr>
      <a:lvl4pPr marL="21336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4pPr>
      <a:lvl5pPr marL="27432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BA544660-0AFE-43CD-8765-626BF2EE0D59}"/>
              </a:ext>
            </a:extLst>
          </p:cNvPr>
          <p:cNvSpPr/>
          <p:nvPr/>
        </p:nvSpPr>
        <p:spPr>
          <a:xfrm>
            <a:off x="0" y="1249545"/>
            <a:ext cx="12192000" cy="4358910"/>
          </a:xfrm>
          <a:prstGeom prst="rect">
            <a:avLst/>
          </a:prstGeom>
          <a:solidFill>
            <a:srgbClr val="990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: 空心 20">
            <a:extLst>
              <a:ext uri="{FF2B5EF4-FFF2-40B4-BE49-F238E27FC236}">
                <a16:creationId xmlns:a16="http://schemas.microsoft.com/office/drawing/2014/main" id="{7A2F3B10-A315-47C2-A234-D48DE045528C}"/>
              </a:ext>
            </a:extLst>
          </p:cNvPr>
          <p:cNvSpPr/>
          <p:nvPr/>
        </p:nvSpPr>
        <p:spPr>
          <a:xfrm>
            <a:off x="716736" y="597608"/>
            <a:ext cx="1248445" cy="1248445"/>
          </a:xfrm>
          <a:prstGeom prst="donut">
            <a:avLst>
              <a:gd name="adj" fmla="val 22856"/>
            </a:avLst>
          </a:prstGeom>
          <a:solidFill>
            <a:srgbClr val="D1AA69"/>
          </a:solidFill>
          <a:ln>
            <a:noFill/>
          </a:ln>
          <a:effectLst>
            <a:outerShdw blurRad="241300" dist="25400" sx="101000" sy="101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67E7548-3AC4-49A0-A628-ECFB53AA1AA6}"/>
              </a:ext>
            </a:extLst>
          </p:cNvPr>
          <p:cNvGrpSpPr/>
          <p:nvPr/>
        </p:nvGrpSpPr>
        <p:grpSpPr>
          <a:xfrm>
            <a:off x="-939588" y="6007036"/>
            <a:ext cx="1879176" cy="1879176"/>
            <a:chOff x="-971513" y="3575817"/>
            <a:chExt cx="1879176" cy="1879176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A636C9ED-B35A-4C42-B841-1B74B9B11005}"/>
                </a:ext>
              </a:extLst>
            </p:cNvPr>
            <p:cNvSpPr/>
            <p:nvPr/>
          </p:nvSpPr>
          <p:spPr>
            <a:xfrm>
              <a:off x="-654059" y="3891183"/>
              <a:ext cx="1248445" cy="1248445"/>
            </a:xfrm>
            <a:prstGeom prst="ellipse">
              <a:avLst/>
            </a:prstGeom>
            <a:solidFill>
              <a:srgbClr val="9A0F1C"/>
            </a:solidFill>
            <a:ln>
              <a:noFill/>
            </a:ln>
            <a:effectLst>
              <a:outerShdw blurRad="241300" dist="25400" sx="101000" sy="101000" algn="ctr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B7D98940-8A36-4DA5-9FD1-C1F658066897}"/>
                </a:ext>
              </a:extLst>
            </p:cNvPr>
            <p:cNvSpPr/>
            <p:nvPr/>
          </p:nvSpPr>
          <p:spPr>
            <a:xfrm>
              <a:off x="-971513" y="3575817"/>
              <a:ext cx="1879176" cy="187917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>
              <a:outerShdw blurRad="241300" dist="25400" sx="101000" sy="101000" algn="ctr" rotWithShape="0">
                <a:schemeClr val="bg1">
                  <a:lumMod val="75000"/>
                  <a:alpha val="8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1ED61AE6-81DB-4678-B05A-C03BF9E76983}"/>
              </a:ext>
            </a:extLst>
          </p:cNvPr>
          <p:cNvGrpSpPr/>
          <p:nvPr/>
        </p:nvGrpSpPr>
        <p:grpSpPr>
          <a:xfrm>
            <a:off x="10863509" y="-592198"/>
            <a:ext cx="1879176" cy="1879176"/>
            <a:chOff x="-971513" y="3575817"/>
            <a:chExt cx="1879176" cy="1879176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1B3B17B3-26B8-4660-BA4A-09D14AE09C1F}"/>
                </a:ext>
              </a:extLst>
            </p:cNvPr>
            <p:cNvSpPr/>
            <p:nvPr/>
          </p:nvSpPr>
          <p:spPr>
            <a:xfrm>
              <a:off x="-654059" y="3891183"/>
              <a:ext cx="1248445" cy="1248445"/>
            </a:xfrm>
            <a:prstGeom prst="ellipse">
              <a:avLst/>
            </a:prstGeom>
            <a:solidFill>
              <a:srgbClr val="990F1C"/>
            </a:solidFill>
            <a:ln>
              <a:noFill/>
            </a:ln>
            <a:effectLst>
              <a:outerShdw blurRad="241300" dist="25400" sx="101000" sy="101000" algn="ctr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59E2AB9E-5DD4-45CE-8F12-2A2AA1B036BF}"/>
                </a:ext>
              </a:extLst>
            </p:cNvPr>
            <p:cNvSpPr/>
            <p:nvPr/>
          </p:nvSpPr>
          <p:spPr>
            <a:xfrm>
              <a:off x="-971513" y="3575817"/>
              <a:ext cx="1879176" cy="187917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>
              <a:outerShdw blurRad="241300" dist="25400" sx="101000" sy="101000" algn="ctr" rotWithShape="0">
                <a:schemeClr val="bg1">
                  <a:lumMod val="75000"/>
                  <a:alpha val="8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7D8AD67A-805F-4D26-BB2E-03CACA0A44FA}"/>
              </a:ext>
            </a:extLst>
          </p:cNvPr>
          <p:cNvGrpSpPr/>
          <p:nvPr/>
        </p:nvGrpSpPr>
        <p:grpSpPr>
          <a:xfrm>
            <a:off x="10340445" y="4645388"/>
            <a:ext cx="3223216" cy="3223216"/>
            <a:chOff x="9043512" y="3994050"/>
            <a:chExt cx="5275624" cy="5275624"/>
          </a:xfrm>
        </p:grpSpPr>
        <p:sp>
          <p:nvSpPr>
            <p:cNvPr id="29" name="圆: 空心 28">
              <a:extLst>
                <a:ext uri="{FF2B5EF4-FFF2-40B4-BE49-F238E27FC236}">
                  <a16:creationId xmlns:a16="http://schemas.microsoft.com/office/drawing/2014/main" id="{35684F14-7C9B-405E-A176-A6B5BD6E16B5}"/>
                </a:ext>
              </a:extLst>
            </p:cNvPr>
            <p:cNvSpPr/>
            <p:nvPr/>
          </p:nvSpPr>
          <p:spPr>
            <a:xfrm>
              <a:off x="9700208" y="4650746"/>
              <a:ext cx="3962233" cy="3962233"/>
            </a:xfrm>
            <a:prstGeom prst="donut">
              <a:avLst>
                <a:gd name="adj" fmla="val 25000"/>
              </a:avLst>
            </a:prstGeom>
            <a:solidFill>
              <a:srgbClr val="D1AA69"/>
            </a:solidFill>
            <a:ln>
              <a:noFill/>
            </a:ln>
            <a:effectLst>
              <a:outerShdw blurRad="241300" dist="25400" sx="101000" sy="101000" algn="ctr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A715781A-7824-4393-A49A-18CF28C113A9}"/>
                </a:ext>
              </a:extLst>
            </p:cNvPr>
            <p:cNvSpPr/>
            <p:nvPr/>
          </p:nvSpPr>
          <p:spPr>
            <a:xfrm>
              <a:off x="9043512" y="3994050"/>
              <a:ext cx="5275624" cy="5275624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>
              <a:outerShdw blurRad="241300" dist="25400" sx="101000" sy="101000" algn="ctr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1" name="圆: 空心 30">
            <a:extLst>
              <a:ext uri="{FF2B5EF4-FFF2-40B4-BE49-F238E27FC236}">
                <a16:creationId xmlns:a16="http://schemas.microsoft.com/office/drawing/2014/main" id="{4AE91C50-72B0-45A5-9842-B8F8D30E709F}"/>
              </a:ext>
            </a:extLst>
          </p:cNvPr>
          <p:cNvSpPr/>
          <p:nvPr/>
        </p:nvSpPr>
        <p:spPr>
          <a:xfrm>
            <a:off x="10692102" y="437572"/>
            <a:ext cx="354353" cy="354353"/>
          </a:xfrm>
          <a:prstGeom prst="donut">
            <a:avLst>
              <a:gd name="adj" fmla="val 22856"/>
            </a:avLst>
          </a:prstGeom>
          <a:solidFill>
            <a:srgbClr val="C00000"/>
          </a:solidFill>
          <a:ln>
            <a:noFill/>
          </a:ln>
          <a:effectLst>
            <a:outerShdw blurRad="241300" dist="25400" sx="101000" sy="101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FBF12BE-AC54-477A-BA59-58B9C6CE3DD4}"/>
              </a:ext>
            </a:extLst>
          </p:cNvPr>
          <p:cNvSpPr txBox="1"/>
          <p:nvPr/>
        </p:nvSpPr>
        <p:spPr>
          <a:xfrm>
            <a:off x="1775520" y="1196752"/>
            <a:ext cx="2552503" cy="31700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0" dirty="0">
                <a:solidFill>
                  <a:schemeClr val="bg1"/>
                </a:solidFill>
                <a:latin typeface="字魂110号-武林江湖体" panose="00000500000000000000" pitchFamily="2" charset="-122"/>
                <a:ea typeface="字魂110号-武林江湖体" panose="00000500000000000000" pitchFamily="2" charset="-122"/>
              </a:rPr>
              <a:t>只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7AAEC98-E1AF-446F-979B-A2B6A7C5C65B}"/>
              </a:ext>
            </a:extLst>
          </p:cNvPr>
          <p:cNvSpPr txBox="1"/>
          <p:nvPr/>
        </p:nvSpPr>
        <p:spPr>
          <a:xfrm>
            <a:off x="3638749" y="1348131"/>
            <a:ext cx="1542555" cy="20928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000" b="1">
                <a:solidFill>
                  <a:schemeClr val="bg1"/>
                </a:solidFill>
                <a:latin typeface="汉仪行楷简" panose="02010600000101010101" pitchFamily="2" charset="-122"/>
                <a:ea typeface="汉仪行楷简" panose="02010600000101010101" pitchFamily="2" charset="-122"/>
              </a:defRPr>
            </a:lvl1pPr>
          </a:lstStyle>
          <a:p>
            <a:pPr algn="ctr"/>
            <a:r>
              <a:rPr lang="zh-CN" altLang="en-US" sz="13000" b="0" dirty="0">
                <a:latin typeface="字魂110号-武林江湖体" panose="00000500000000000000" pitchFamily="2" charset="-122"/>
                <a:ea typeface="字魂110号-武林江湖体" panose="00000500000000000000" pitchFamily="2" charset="-122"/>
              </a:rPr>
              <a:t>争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24C7FD45-6F67-4C30-BF4B-D933CF475D53}"/>
              </a:ext>
            </a:extLst>
          </p:cNvPr>
          <p:cNvSpPr txBox="1"/>
          <p:nvPr/>
        </p:nvSpPr>
        <p:spPr>
          <a:xfrm>
            <a:off x="4790877" y="1449678"/>
            <a:ext cx="2025203" cy="20928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000" b="1">
                <a:solidFill>
                  <a:schemeClr val="bg1"/>
                </a:solidFill>
                <a:latin typeface="汉仪行楷简" panose="02010600000101010101" pitchFamily="2" charset="-122"/>
                <a:ea typeface="汉仪行楷简" panose="02010600000101010101" pitchFamily="2" charset="-122"/>
              </a:defRPr>
            </a:lvl1pPr>
          </a:lstStyle>
          <a:p>
            <a:pPr algn="ctr"/>
            <a:r>
              <a:rPr lang="zh-CN" altLang="en-US" sz="13000" b="0" dirty="0">
                <a:latin typeface="字魂110号-武林江湖体" panose="00000500000000000000" pitchFamily="2" charset="-122"/>
                <a:ea typeface="字魂110号-武林江湖体" panose="00000500000000000000" pitchFamily="2" charset="-122"/>
              </a:rPr>
              <a:t>朝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C36BCAD4-8E3A-45AA-A5E3-A9ACF048C408}"/>
              </a:ext>
            </a:extLst>
          </p:cNvPr>
          <p:cNvSpPr txBox="1"/>
          <p:nvPr/>
        </p:nvSpPr>
        <p:spPr>
          <a:xfrm>
            <a:off x="5953634" y="1340768"/>
            <a:ext cx="2158590" cy="20928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000" b="1">
                <a:solidFill>
                  <a:schemeClr val="bg1"/>
                </a:solidFill>
                <a:latin typeface="汉仪行楷简" panose="02010600000101010101" pitchFamily="2" charset="-122"/>
                <a:ea typeface="汉仪行楷简" panose="02010600000101010101" pitchFamily="2" charset="-122"/>
              </a:defRPr>
            </a:lvl1pPr>
          </a:lstStyle>
          <a:p>
            <a:pPr algn="ctr"/>
            <a:r>
              <a:rPr lang="zh-CN" altLang="en-US" sz="13000" b="0" dirty="0">
                <a:latin typeface="字魂110号-武林江湖体" panose="00000500000000000000" pitchFamily="2" charset="-122"/>
                <a:ea typeface="字魂110号-武林江湖体" panose="00000500000000000000" pitchFamily="2" charset="-122"/>
              </a:rPr>
              <a:t>夕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9EB48984-7F1A-4D8C-89AB-33AD725B9450}"/>
              </a:ext>
            </a:extLst>
          </p:cNvPr>
          <p:cNvSpPr txBox="1"/>
          <p:nvPr/>
        </p:nvSpPr>
        <p:spPr>
          <a:xfrm>
            <a:off x="3791744" y="3081815"/>
            <a:ext cx="1857740" cy="20928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000" b="1">
                <a:solidFill>
                  <a:schemeClr val="bg1"/>
                </a:solidFill>
                <a:latin typeface="汉仪行楷简" panose="02010600000101010101" pitchFamily="2" charset="-122"/>
                <a:ea typeface="汉仪行楷简" panose="02010600000101010101" pitchFamily="2" charset="-122"/>
              </a:defRPr>
            </a:lvl1pPr>
          </a:lstStyle>
          <a:p>
            <a:pPr algn="ctr"/>
            <a:r>
              <a:rPr lang="zh-CN" altLang="en-US" sz="13000" b="0" dirty="0">
                <a:latin typeface="字魂110号-武林江湖体" panose="00000500000000000000" pitchFamily="2" charset="-122"/>
                <a:ea typeface="字魂110号-武林江湖体" panose="00000500000000000000" pitchFamily="2" charset="-122"/>
              </a:rPr>
              <a:t>不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84CF15A-28CA-4995-A682-EB24F81A2179}"/>
              </a:ext>
            </a:extLst>
          </p:cNvPr>
          <p:cNvSpPr txBox="1"/>
          <p:nvPr/>
        </p:nvSpPr>
        <p:spPr>
          <a:xfrm>
            <a:off x="5312051" y="3143361"/>
            <a:ext cx="1504029" cy="20928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000" b="1">
                <a:solidFill>
                  <a:schemeClr val="bg1"/>
                </a:solidFill>
                <a:latin typeface="汉仪行楷简" panose="02010600000101010101" pitchFamily="2" charset="-122"/>
                <a:ea typeface="汉仪行楷简" panose="02010600000101010101" pitchFamily="2" charset="-122"/>
              </a:defRPr>
            </a:lvl1pPr>
          </a:lstStyle>
          <a:p>
            <a:pPr algn="ctr"/>
            <a:r>
              <a:rPr lang="zh-CN" altLang="en-US" sz="13000" b="0" dirty="0">
                <a:latin typeface="字魂110号-武林江湖体" panose="00000500000000000000" pitchFamily="2" charset="-122"/>
                <a:ea typeface="字魂110号-武林江湖体" panose="00000500000000000000" pitchFamily="2" charset="-122"/>
              </a:rPr>
              <a:t>负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B1F12050-FF9F-4A87-AB6C-040A3B7771A5}"/>
              </a:ext>
            </a:extLst>
          </p:cNvPr>
          <p:cNvSpPr txBox="1"/>
          <p:nvPr/>
        </p:nvSpPr>
        <p:spPr>
          <a:xfrm>
            <a:off x="6302653" y="2711727"/>
            <a:ext cx="1953587" cy="20928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000" b="1">
                <a:solidFill>
                  <a:schemeClr val="bg1"/>
                </a:solidFill>
                <a:latin typeface="汉仪行楷简" panose="02010600000101010101" pitchFamily="2" charset="-122"/>
                <a:ea typeface="汉仪行楷简" panose="02010600000101010101" pitchFamily="2" charset="-122"/>
              </a:defRPr>
            </a:lvl1pPr>
          </a:lstStyle>
          <a:p>
            <a:pPr algn="ctr"/>
            <a:r>
              <a:rPr lang="zh-CN" altLang="en-US" sz="13000" b="0" dirty="0">
                <a:latin typeface="字魂110号-武林江湖体" panose="00000500000000000000" pitchFamily="2" charset="-122"/>
                <a:ea typeface="字魂110号-武林江湖体" panose="00000500000000000000" pitchFamily="2" charset="-122"/>
              </a:rPr>
              <a:t>韶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7754C58-3437-488C-AEF5-628CE54ECEC6}"/>
              </a:ext>
            </a:extLst>
          </p:cNvPr>
          <p:cNvSpPr txBox="1"/>
          <p:nvPr/>
        </p:nvSpPr>
        <p:spPr>
          <a:xfrm>
            <a:off x="7819539" y="2737126"/>
            <a:ext cx="2236901" cy="286232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000" b="1">
                <a:solidFill>
                  <a:schemeClr val="bg1"/>
                </a:solidFill>
                <a:latin typeface="汉仪行楷简" panose="02010600000101010101" pitchFamily="2" charset="-122"/>
                <a:ea typeface="汉仪行楷简" panose="02010600000101010101" pitchFamily="2" charset="-122"/>
              </a:defRPr>
            </a:lvl1pPr>
          </a:lstStyle>
          <a:p>
            <a:pPr algn="ctr"/>
            <a:r>
              <a:rPr lang="zh-CN" altLang="en-US" sz="18000" b="0" dirty="0">
                <a:latin typeface="字魂110号-武林江湖体" panose="00000500000000000000" pitchFamily="2" charset="-122"/>
                <a:ea typeface="字魂110号-武林江湖体" panose="00000500000000000000" pitchFamily="2" charset="-122"/>
              </a:rPr>
              <a:t>华</a:t>
            </a: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8A0273AD-6CF5-44FC-9D69-3AD48EB18513}"/>
              </a:ext>
            </a:extLst>
          </p:cNvPr>
          <p:cNvGrpSpPr/>
          <p:nvPr/>
        </p:nvGrpSpPr>
        <p:grpSpPr>
          <a:xfrm>
            <a:off x="1415480" y="2201846"/>
            <a:ext cx="9361040" cy="2454309"/>
            <a:chOff x="1415480" y="2201846"/>
            <a:chExt cx="9361040" cy="2454309"/>
          </a:xfrm>
        </p:grpSpPr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59FEF91-E4BC-496A-A787-F60CCB17615E}"/>
                </a:ext>
              </a:extLst>
            </p:cNvPr>
            <p:cNvSpPr/>
            <p:nvPr/>
          </p:nvSpPr>
          <p:spPr>
            <a:xfrm>
              <a:off x="1415480" y="2352155"/>
              <a:ext cx="2295525" cy="2304000"/>
            </a:xfrm>
            <a:custGeom>
              <a:avLst/>
              <a:gdLst>
                <a:gd name="connsiteX0" fmla="*/ 762000 w 2571750"/>
                <a:gd name="connsiteY0" fmla="*/ 0 h 1771650"/>
                <a:gd name="connsiteX1" fmla="*/ 0 w 2571750"/>
                <a:gd name="connsiteY1" fmla="*/ 19050 h 1771650"/>
                <a:gd name="connsiteX2" fmla="*/ 0 w 2571750"/>
                <a:gd name="connsiteY2" fmla="*/ 1733550 h 1771650"/>
                <a:gd name="connsiteX3" fmla="*/ 2571750 w 2571750"/>
                <a:gd name="connsiteY3" fmla="*/ 1771650 h 1771650"/>
                <a:gd name="connsiteX0" fmla="*/ 776288 w 2571750"/>
                <a:gd name="connsiteY0" fmla="*/ 0 h 1752600"/>
                <a:gd name="connsiteX1" fmla="*/ 0 w 2571750"/>
                <a:gd name="connsiteY1" fmla="*/ 0 h 1752600"/>
                <a:gd name="connsiteX2" fmla="*/ 0 w 2571750"/>
                <a:gd name="connsiteY2" fmla="*/ 1714500 h 1752600"/>
                <a:gd name="connsiteX3" fmla="*/ 2571750 w 2571750"/>
                <a:gd name="connsiteY3" fmla="*/ 1752600 h 1752600"/>
                <a:gd name="connsiteX0" fmla="*/ 776288 w 2576512"/>
                <a:gd name="connsiteY0" fmla="*/ 0 h 1743075"/>
                <a:gd name="connsiteX1" fmla="*/ 0 w 2576512"/>
                <a:gd name="connsiteY1" fmla="*/ 0 h 1743075"/>
                <a:gd name="connsiteX2" fmla="*/ 0 w 2576512"/>
                <a:gd name="connsiteY2" fmla="*/ 1714500 h 1743075"/>
                <a:gd name="connsiteX3" fmla="*/ 2576512 w 2576512"/>
                <a:gd name="connsiteY3" fmla="*/ 1743075 h 1743075"/>
                <a:gd name="connsiteX0" fmla="*/ 776288 w 2586037"/>
                <a:gd name="connsiteY0" fmla="*/ 0 h 1766888"/>
                <a:gd name="connsiteX1" fmla="*/ 0 w 2586037"/>
                <a:gd name="connsiteY1" fmla="*/ 0 h 1766888"/>
                <a:gd name="connsiteX2" fmla="*/ 0 w 2586037"/>
                <a:gd name="connsiteY2" fmla="*/ 1714500 h 1766888"/>
                <a:gd name="connsiteX3" fmla="*/ 2586037 w 2586037"/>
                <a:gd name="connsiteY3" fmla="*/ 1766888 h 1766888"/>
                <a:gd name="connsiteX0" fmla="*/ 776288 w 2586037"/>
                <a:gd name="connsiteY0" fmla="*/ 0 h 1752600"/>
                <a:gd name="connsiteX1" fmla="*/ 0 w 2586037"/>
                <a:gd name="connsiteY1" fmla="*/ 0 h 1752600"/>
                <a:gd name="connsiteX2" fmla="*/ 0 w 2586037"/>
                <a:gd name="connsiteY2" fmla="*/ 1714500 h 1752600"/>
                <a:gd name="connsiteX3" fmla="*/ 2586037 w 2586037"/>
                <a:gd name="connsiteY3" fmla="*/ 1752600 h 1752600"/>
                <a:gd name="connsiteX0" fmla="*/ 776288 w 2586037"/>
                <a:gd name="connsiteY0" fmla="*/ 0 h 1766888"/>
                <a:gd name="connsiteX1" fmla="*/ 0 w 2586037"/>
                <a:gd name="connsiteY1" fmla="*/ 0 h 1766888"/>
                <a:gd name="connsiteX2" fmla="*/ 0 w 2586037"/>
                <a:gd name="connsiteY2" fmla="*/ 1714500 h 1766888"/>
                <a:gd name="connsiteX3" fmla="*/ 2586037 w 2586037"/>
                <a:gd name="connsiteY3" fmla="*/ 1766888 h 1766888"/>
                <a:gd name="connsiteX0" fmla="*/ 776288 w 2552700"/>
                <a:gd name="connsiteY0" fmla="*/ 0 h 1762125"/>
                <a:gd name="connsiteX1" fmla="*/ 0 w 2552700"/>
                <a:gd name="connsiteY1" fmla="*/ 0 h 1762125"/>
                <a:gd name="connsiteX2" fmla="*/ 0 w 2552700"/>
                <a:gd name="connsiteY2" fmla="*/ 1714500 h 1762125"/>
                <a:gd name="connsiteX3" fmla="*/ 2552700 w 2552700"/>
                <a:gd name="connsiteY3" fmla="*/ 1762125 h 1762125"/>
                <a:gd name="connsiteX0" fmla="*/ 776288 w 2552700"/>
                <a:gd name="connsiteY0" fmla="*/ 0 h 1752600"/>
                <a:gd name="connsiteX1" fmla="*/ 0 w 2552700"/>
                <a:gd name="connsiteY1" fmla="*/ 0 h 1752600"/>
                <a:gd name="connsiteX2" fmla="*/ 0 w 2552700"/>
                <a:gd name="connsiteY2" fmla="*/ 1714500 h 1752600"/>
                <a:gd name="connsiteX3" fmla="*/ 2552700 w 2552700"/>
                <a:gd name="connsiteY3" fmla="*/ 1752600 h 1752600"/>
                <a:gd name="connsiteX0" fmla="*/ 776288 w 2552700"/>
                <a:gd name="connsiteY0" fmla="*/ 0 h 1743075"/>
                <a:gd name="connsiteX1" fmla="*/ 0 w 2552700"/>
                <a:gd name="connsiteY1" fmla="*/ 0 h 1743075"/>
                <a:gd name="connsiteX2" fmla="*/ 0 w 2552700"/>
                <a:gd name="connsiteY2" fmla="*/ 1714500 h 1743075"/>
                <a:gd name="connsiteX3" fmla="*/ 2552700 w 2552700"/>
                <a:gd name="connsiteY3" fmla="*/ 1743075 h 1743075"/>
                <a:gd name="connsiteX0" fmla="*/ 776288 w 2552700"/>
                <a:gd name="connsiteY0" fmla="*/ 0 h 1743075"/>
                <a:gd name="connsiteX1" fmla="*/ 0 w 2552700"/>
                <a:gd name="connsiteY1" fmla="*/ 0 h 1743075"/>
                <a:gd name="connsiteX2" fmla="*/ 0 w 2552700"/>
                <a:gd name="connsiteY2" fmla="*/ 1714500 h 1743075"/>
                <a:gd name="connsiteX3" fmla="*/ 2552700 w 2552700"/>
                <a:gd name="connsiteY3" fmla="*/ 1743075 h 1743075"/>
                <a:gd name="connsiteX0" fmla="*/ 776288 w 2552700"/>
                <a:gd name="connsiteY0" fmla="*/ 0 h 1747838"/>
                <a:gd name="connsiteX1" fmla="*/ 0 w 2552700"/>
                <a:gd name="connsiteY1" fmla="*/ 0 h 1747838"/>
                <a:gd name="connsiteX2" fmla="*/ 0 w 2552700"/>
                <a:gd name="connsiteY2" fmla="*/ 1714500 h 1747838"/>
                <a:gd name="connsiteX3" fmla="*/ 2552700 w 2552700"/>
                <a:gd name="connsiteY3" fmla="*/ 1747838 h 1747838"/>
                <a:gd name="connsiteX0" fmla="*/ 776288 w 2552700"/>
                <a:gd name="connsiteY0" fmla="*/ 0 h 1747838"/>
                <a:gd name="connsiteX1" fmla="*/ 0 w 2552700"/>
                <a:gd name="connsiteY1" fmla="*/ 0 h 1747838"/>
                <a:gd name="connsiteX2" fmla="*/ 0 w 2552700"/>
                <a:gd name="connsiteY2" fmla="*/ 1714500 h 1747838"/>
                <a:gd name="connsiteX3" fmla="*/ 2552700 w 2552700"/>
                <a:gd name="connsiteY3" fmla="*/ 1747838 h 1747838"/>
                <a:gd name="connsiteX0" fmla="*/ 776288 w 2247900"/>
                <a:gd name="connsiteY0" fmla="*/ 0 h 1743075"/>
                <a:gd name="connsiteX1" fmla="*/ 0 w 2247900"/>
                <a:gd name="connsiteY1" fmla="*/ 0 h 1743075"/>
                <a:gd name="connsiteX2" fmla="*/ 0 w 2247900"/>
                <a:gd name="connsiteY2" fmla="*/ 1714500 h 1743075"/>
                <a:gd name="connsiteX3" fmla="*/ 2247900 w 2247900"/>
                <a:gd name="connsiteY3" fmla="*/ 1743075 h 1743075"/>
                <a:gd name="connsiteX0" fmla="*/ 776288 w 2252663"/>
                <a:gd name="connsiteY0" fmla="*/ 0 h 1733550"/>
                <a:gd name="connsiteX1" fmla="*/ 0 w 2252663"/>
                <a:gd name="connsiteY1" fmla="*/ 0 h 1733550"/>
                <a:gd name="connsiteX2" fmla="*/ 0 w 2252663"/>
                <a:gd name="connsiteY2" fmla="*/ 1714500 h 1733550"/>
                <a:gd name="connsiteX3" fmla="*/ 2252663 w 2252663"/>
                <a:gd name="connsiteY3" fmla="*/ 1733550 h 1733550"/>
                <a:gd name="connsiteX0" fmla="*/ 776288 w 2266950"/>
                <a:gd name="connsiteY0" fmla="*/ 0 h 1743075"/>
                <a:gd name="connsiteX1" fmla="*/ 0 w 2266950"/>
                <a:gd name="connsiteY1" fmla="*/ 0 h 1743075"/>
                <a:gd name="connsiteX2" fmla="*/ 0 w 2266950"/>
                <a:gd name="connsiteY2" fmla="*/ 1714500 h 1743075"/>
                <a:gd name="connsiteX3" fmla="*/ 2266950 w 2266950"/>
                <a:gd name="connsiteY3" fmla="*/ 1743075 h 1743075"/>
                <a:gd name="connsiteX0" fmla="*/ 776288 w 2266950"/>
                <a:gd name="connsiteY0" fmla="*/ 0 h 1743075"/>
                <a:gd name="connsiteX1" fmla="*/ 0 w 2266950"/>
                <a:gd name="connsiteY1" fmla="*/ 0 h 1743075"/>
                <a:gd name="connsiteX2" fmla="*/ 0 w 2266950"/>
                <a:gd name="connsiteY2" fmla="*/ 1714500 h 1743075"/>
                <a:gd name="connsiteX3" fmla="*/ 2266950 w 2266950"/>
                <a:gd name="connsiteY3" fmla="*/ 1743075 h 1743075"/>
                <a:gd name="connsiteX0" fmla="*/ 776288 w 2271713"/>
                <a:gd name="connsiteY0" fmla="*/ 0 h 1733550"/>
                <a:gd name="connsiteX1" fmla="*/ 0 w 2271713"/>
                <a:gd name="connsiteY1" fmla="*/ 0 h 1733550"/>
                <a:gd name="connsiteX2" fmla="*/ 0 w 2271713"/>
                <a:gd name="connsiteY2" fmla="*/ 1714500 h 1733550"/>
                <a:gd name="connsiteX3" fmla="*/ 2271713 w 2271713"/>
                <a:gd name="connsiteY3" fmla="*/ 1733550 h 1733550"/>
                <a:gd name="connsiteX0" fmla="*/ 776288 w 2276475"/>
                <a:gd name="connsiteY0" fmla="*/ 0 h 1733550"/>
                <a:gd name="connsiteX1" fmla="*/ 0 w 2276475"/>
                <a:gd name="connsiteY1" fmla="*/ 0 h 1733550"/>
                <a:gd name="connsiteX2" fmla="*/ 0 w 2276475"/>
                <a:gd name="connsiteY2" fmla="*/ 1714500 h 1733550"/>
                <a:gd name="connsiteX3" fmla="*/ 2276475 w 2276475"/>
                <a:gd name="connsiteY3" fmla="*/ 1733550 h 1733550"/>
                <a:gd name="connsiteX0" fmla="*/ 776288 w 2276475"/>
                <a:gd name="connsiteY0" fmla="*/ 0 h 1733550"/>
                <a:gd name="connsiteX1" fmla="*/ 0 w 2276475"/>
                <a:gd name="connsiteY1" fmla="*/ 0 h 1733550"/>
                <a:gd name="connsiteX2" fmla="*/ 0 w 2276475"/>
                <a:gd name="connsiteY2" fmla="*/ 1714500 h 1733550"/>
                <a:gd name="connsiteX3" fmla="*/ 2276475 w 2276475"/>
                <a:gd name="connsiteY3" fmla="*/ 1733550 h 1733550"/>
                <a:gd name="connsiteX0" fmla="*/ 776288 w 2276475"/>
                <a:gd name="connsiteY0" fmla="*/ 0 h 1733550"/>
                <a:gd name="connsiteX1" fmla="*/ 0 w 2276475"/>
                <a:gd name="connsiteY1" fmla="*/ 0 h 1733550"/>
                <a:gd name="connsiteX2" fmla="*/ 0 w 2276475"/>
                <a:gd name="connsiteY2" fmla="*/ 1714500 h 1733550"/>
                <a:gd name="connsiteX3" fmla="*/ 2276475 w 2276475"/>
                <a:gd name="connsiteY3" fmla="*/ 1733550 h 1733550"/>
                <a:gd name="connsiteX0" fmla="*/ 776288 w 2295525"/>
                <a:gd name="connsiteY0" fmla="*/ 0 h 1719263"/>
                <a:gd name="connsiteX1" fmla="*/ 0 w 2295525"/>
                <a:gd name="connsiteY1" fmla="*/ 0 h 1719263"/>
                <a:gd name="connsiteX2" fmla="*/ 0 w 2295525"/>
                <a:gd name="connsiteY2" fmla="*/ 1714500 h 1719263"/>
                <a:gd name="connsiteX3" fmla="*/ 2295525 w 2295525"/>
                <a:gd name="connsiteY3" fmla="*/ 1719263 h 1719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5525" h="1719263">
                  <a:moveTo>
                    <a:pt x="776288" y="0"/>
                  </a:moveTo>
                  <a:lnTo>
                    <a:pt x="0" y="0"/>
                  </a:lnTo>
                  <a:lnTo>
                    <a:pt x="0" y="1714500"/>
                  </a:lnTo>
                  <a:lnTo>
                    <a:pt x="2295525" y="1719263"/>
                  </a:lnTo>
                </a:path>
              </a:pathLst>
            </a:custGeom>
            <a:noFill/>
            <a:ln w="539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3B6B3D27-2271-46DF-BA57-72BB9E403063}"/>
                </a:ext>
              </a:extLst>
            </p:cNvPr>
            <p:cNvSpPr/>
            <p:nvPr/>
          </p:nvSpPr>
          <p:spPr>
            <a:xfrm flipH="1" flipV="1">
              <a:off x="7820265" y="2201846"/>
              <a:ext cx="2956255" cy="2105793"/>
            </a:xfrm>
            <a:custGeom>
              <a:avLst/>
              <a:gdLst>
                <a:gd name="connsiteX0" fmla="*/ 762000 w 2571750"/>
                <a:gd name="connsiteY0" fmla="*/ 0 h 1771650"/>
                <a:gd name="connsiteX1" fmla="*/ 0 w 2571750"/>
                <a:gd name="connsiteY1" fmla="*/ 19050 h 1771650"/>
                <a:gd name="connsiteX2" fmla="*/ 0 w 2571750"/>
                <a:gd name="connsiteY2" fmla="*/ 1733550 h 1771650"/>
                <a:gd name="connsiteX3" fmla="*/ 2571750 w 2571750"/>
                <a:gd name="connsiteY3" fmla="*/ 1771650 h 1771650"/>
                <a:gd name="connsiteX0" fmla="*/ 776288 w 2571750"/>
                <a:gd name="connsiteY0" fmla="*/ 0 h 1752600"/>
                <a:gd name="connsiteX1" fmla="*/ 0 w 2571750"/>
                <a:gd name="connsiteY1" fmla="*/ 0 h 1752600"/>
                <a:gd name="connsiteX2" fmla="*/ 0 w 2571750"/>
                <a:gd name="connsiteY2" fmla="*/ 1714500 h 1752600"/>
                <a:gd name="connsiteX3" fmla="*/ 2571750 w 2571750"/>
                <a:gd name="connsiteY3" fmla="*/ 1752600 h 1752600"/>
                <a:gd name="connsiteX0" fmla="*/ 776288 w 2576512"/>
                <a:gd name="connsiteY0" fmla="*/ 0 h 1743075"/>
                <a:gd name="connsiteX1" fmla="*/ 0 w 2576512"/>
                <a:gd name="connsiteY1" fmla="*/ 0 h 1743075"/>
                <a:gd name="connsiteX2" fmla="*/ 0 w 2576512"/>
                <a:gd name="connsiteY2" fmla="*/ 1714500 h 1743075"/>
                <a:gd name="connsiteX3" fmla="*/ 2576512 w 2576512"/>
                <a:gd name="connsiteY3" fmla="*/ 1743075 h 1743075"/>
                <a:gd name="connsiteX0" fmla="*/ 776288 w 2586037"/>
                <a:gd name="connsiteY0" fmla="*/ 0 h 1766888"/>
                <a:gd name="connsiteX1" fmla="*/ 0 w 2586037"/>
                <a:gd name="connsiteY1" fmla="*/ 0 h 1766888"/>
                <a:gd name="connsiteX2" fmla="*/ 0 w 2586037"/>
                <a:gd name="connsiteY2" fmla="*/ 1714500 h 1766888"/>
                <a:gd name="connsiteX3" fmla="*/ 2586037 w 2586037"/>
                <a:gd name="connsiteY3" fmla="*/ 1766888 h 1766888"/>
                <a:gd name="connsiteX0" fmla="*/ 776288 w 2586037"/>
                <a:gd name="connsiteY0" fmla="*/ 0 h 1752600"/>
                <a:gd name="connsiteX1" fmla="*/ 0 w 2586037"/>
                <a:gd name="connsiteY1" fmla="*/ 0 h 1752600"/>
                <a:gd name="connsiteX2" fmla="*/ 0 w 2586037"/>
                <a:gd name="connsiteY2" fmla="*/ 1714500 h 1752600"/>
                <a:gd name="connsiteX3" fmla="*/ 2586037 w 2586037"/>
                <a:gd name="connsiteY3" fmla="*/ 1752600 h 1752600"/>
                <a:gd name="connsiteX0" fmla="*/ 776288 w 2586037"/>
                <a:gd name="connsiteY0" fmla="*/ 0 h 1766888"/>
                <a:gd name="connsiteX1" fmla="*/ 0 w 2586037"/>
                <a:gd name="connsiteY1" fmla="*/ 0 h 1766888"/>
                <a:gd name="connsiteX2" fmla="*/ 0 w 2586037"/>
                <a:gd name="connsiteY2" fmla="*/ 1714500 h 1766888"/>
                <a:gd name="connsiteX3" fmla="*/ 2586037 w 2586037"/>
                <a:gd name="connsiteY3" fmla="*/ 1766888 h 1766888"/>
                <a:gd name="connsiteX0" fmla="*/ 776288 w 2552700"/>
                <a:gd name="connsiteY0" fmla="*/ 0 h 1762125"/>
                <a:gd name="connsiteX1" fmla="*/ 0 w 2552700"/>
                <a:gd name="connsiteY1" fmla="*/ 0 h 1762125"/>
                <a:gd name="connsiteX2" fmla="*/ 0 w 2552700"/>
                <a:gd name="connsiteY2" fmla="*/ 1714500 h 1762125"/>
                <a:gd name="connsiteX3" fmla="*/ 2552700 w 2552700"/>
                <a:gd name="connsiteY3" fmla="*/ 1762125 h 1762125"/>
                <a:gd name="connsiteX0" fmla="*/ 776288 w 2552700"/>
                <a:gd name="connsiteY0" fmla="*/ 0 h 1752600"/>
                <a:gd name="connsiteX1" fmla="*/ 0 w 2552700"/>
                <a:gd name="connsiteY1" fmla="*/ 0 h 1752600"/>
                <a:gd name="connsiteX2" fmla="*/ 0 w 2552700"/>
                <a:gd name="connsiteY2" fmla="*/ 1714500 h 1752600"/>
                <a:gd name="connsiteX3" fmla="*/ 2552700 w 2552700"/>
                <a:gd name="connsiteY3" fmla="*/ 1752600 h 1752600"/>
                <a:gd name="connsiteX0" fmla="*/ 776288 w 2552700"/>
                <a:gd name="connsiteY0" fmla="*/ 0 h 1743075"/>
                <a:gd name="connsiteX1" fmla="*/ 0 w 2552700"/>
                <a:gd name="connsiteY1" fmla="*/ 0 h 1743075"/>
                <a:gd name="connsiteX2" fmla="*/ 0 w 2552700"/>
                <a:gd name="connsiteY2" fmla="*/ 1714500 h 1743075"/>
                <a:gd name="connsiteX3" fmla="*/ 2552700 w 2552700"/>
                <a:gd name="connsiteY3" fmla="*/ 1743075 h 1743075"/>
                <a:gd name="connsiteX0" fmla="*/ 776288 w 2552700"/>
                <a:gd name="connsiteY0" fmla="*/ 0 h 1743075"/>
                <a:gd name="connsiteX1" fmla="*/ 0 w 2552700"/>
                <a:gd name="connsiteY1" fmla="*/ 0 h 1743075"/>
                <a:gd name="connsiteX2" fmla="*/ 0 w 2552700"/>
                <a:gd name="connsiteY2" fmla="*/ 1714500 h 1743075"/>
                <a:gd name="connsiteX3" fmla="*/ 2552700 w 2552700"/>
                <a:gd name="connsiteY3" fmla="*/ 1743075 h 1743075"/>
                <a:gd name="connsiteX0" fmla="*/ 776288 w 2552700"/>
                <a:gd name="connsiteY0" fmla="*/ 0 h 1747838"/>
                <a:gd name="connsiteX1" fmla="*/ 0 w 2552700"/>
                <a:gd name="connsiteY1" fmla="*/ 0 h 1747838"/>
                <a:gd name="connsiteX2" fmla="*/ 0 w 2552700"/>
                <a:gd name="connsiteY2" fmla="*/ 1714500 h 1747838"/>
                <a:gd name="connsiteX3" fmla="*/ 2552700 w 2552700"/>
                <a:gd name="connsiteY3" fmla="*/ 1747838 h 1747838"/>
                <a:gd name="connsiteX0" fmla="*/ 776288 w 2552700"/>
                <a:gd name="connsiteY0" fmla="*/ 0 h 1747838"/>
                <a:gd name="connsiteX1" fmla="*/ 0 w 2552700"/>
                <a:gd name="connsiteY1" fmla="*/ 0 h 1747838"/>
                <a:gd name="connsiteX2" fmla="*/ 0 w 2552700"/>
                <a:gd name="connsiteY2" fmla="*/ 1714500 h 1747838"/>
                <a:gd name="connsiteX3" fmla="*/ 2552700 w 2552700"/>
                <a:gd name="connsiteY3" fmla="*/ 1747838 h 1747838"/>
                <a:gd name="connsiteX0" fmla="*/ 776288 w 2247900"/>
                <a:gd name="connsiteY0" fmla="*/ 0 h 1743075"/>
                <a:gd name="connsiteX1" fmla="*/ 0 w 2247900"/>
                <a:gd name="connsiteY1" fmla="*/ 0 h 1743075"/>
                <a:gd name="connsiteX2" fmla="*/ 0 w 2247900"/>
                <a:gd name="connsiteY2" fmla="*/ 1714500 h 1743075"/>
                <a:gd name="connsiteX3" fmla="*/ 2247900 w 2247900"/>
                <a:gd name="connsiteY3" fmla="*/ 1743075 h 1743075"/>
                <a:gd name="connsiteX0" fmla="*/ 776288 w 2252663"/>
                <a:gd name="connsiteY0" fmla="*/ 0 h 1733550"/>
                <a:gd name="connsiteX1" fmla="*/ 0 w 2252663"/>
                <a:gd name="connsiteY1" fmla="*/ 0 h 1733550"/>
                <a:gd name="connsiteX2" fmla="*/ 0 w 2252663"/>
                <a:gd name="connsiteY2" fmla="*/ 1714500 h 1733550"/>
                <a:gd name="connsiteX3" fmla="*/ 2252663 w 2252663"/>
                <a:gd name="connsiteY3" fmla="*/ 1733550 h 1733550"/>
                <a:gd name="connsiteX0" fmla="*/ 776288 w 2266950"/>
                <a:gd name="connsiteY0" fmla="*/ 0 h 1743075"/>
                <a:gd name="connsiteX1" fmla="*/ 0 w 2266950"/>
                <a:gd name="connsiteY1" fmla="*/ 0 h 1743075"/>
                <a:gd name="connsiteX2" fmla="*/ 0 w 2266950"/>
                <a:gd name="connsiteY2" fmla="*/ 1714500 h 1743075"/>
                <a:gd name="connsiteX3" fmla="*/ 2266950 w 2266950"/>
                <a:gd name="connsiteY3" fmla="*/ 1743075 h 1743075"/>
                <a:gd name="connsiteX0" fmla="*/ 776288 w 2266950"/>
                <a:gd name="connsiteY0" fmla="*/ 0 h 1743075"/>
                <a:gd name="connsiteX1" fmla="*/ 0 w 2266950"/>
                <a:gd name="connsiteY1" fmla="*/ 0 h 1743075"/>
                <a:gd name="connsiteX2" fmla="*/ 0 w 2266950"/>
                <a:gd name="connsiteY2" fmla="*/ 1714500 h 1743075"/>
                <a:gd name="connsiteX3" fmla="*/ 2266950 w 2266950"/>
                <a:gd name="connsiteY3" fmla="*/ 1743075 h 1743075"/>
                <a:gd name="connsiteX0" fmla="*/ 776288 w 2271713"/>
                <a:gd name="connsiteY0" fmla="*/ 0 h 1733550"/>
                <a:gd name="connsiteX1" fmla="*/ 0 w 2271713"/>
                <a:gd name="connsiteY1" fmla="*/ 0 h 1733550"/>
                <a:gd name="connsiteX2" fmla="*/ 0 w 2271713"/>
                <a:gd name="connsiteY2" fmla="*/ 1714500 h 1733550"/>
                <a:gd name="connsiteX3" fmla="*/ 2271713 w 2271713"/>
                <a:gd name="connsiteY3" fmla="*/ 1733550 h 1733550"/>
                <a:gd name="connsiteX0" fmla="*/ 776288 w 2276475"/>
                <a:gd name="connsiteY0" fmla="*/ 0 h 1733550"/>
                <a:gd name="connsiteX1" fmla="*/ 0 w 2276475"/>
                <a:gd name="connsiteY1" fmla="*/ 0 h 1733550"/>
                <a:gd name="connsiteX2" fmla="*/ 0 w 2276475"/>
                <a:gd name="connsiteY2" fmla="*/ 1714500 h 1733550"/>
                <a:gd name="connsiteX3" fmla="*/ 2276475 w 2276475"/>
                <a:gd name="connsiteY3" fmla="*/ 1733550 h 1733550"/>
                <a:gd name="connsiteX0" fmla="*/ 776288 w 2276475"/>
                <a:gd name="connsiteY0" fmla="*/ 0 h 1733550"/>
                <a:gd name="connsiteX1" fmla="*/ 0 w 2276475"/>
                <a:gd name="connsiteY1" fmla="*/ 0 h 1733550"/>
                <a:gd name="connsiteX2" fmla="*/ 0 w 2276475"/>
                <a:gd name="connsiteY2" fmla="*/ 1714500 h 1733550"/>
                <a:gd name="connsiteX3" fmla="*/ 2276475 w 2276475"/>
                <a:gd name="connsiteY3" fmla="*/ 1733550 h 1733550"/>
                <a:gd name="connsiteX0" fmla="*/ 776288 w 2276475"/>
                <a:gd name="connsiteY0" fmla="*/ 0 h 1733550"/>
                <a:gd name="connsiteX1" fmla="*/ 0 w 2276475"/>
                <a:gd name="connsiteY1" fmla="*/ 0 h 1733550"/>
                <a:gd name="connsiteX2" fmla="*/ 0 w 2276475"/>
                <a:gd name="connsiteY2" fmla="*/ 1714500 h 1733550"/>
                <a:gd name="connsiteX3" fmla="*/ 2276475 w 2276475"/>
                <a:gd name="connsiteY3" fmla="*/ 1733550 h 1733550"/>
                <a:gd name="connsiteX0" fmla="*/ 776288 w 2295525"/>
                <a:gd name="connsiteY0" fmla="*/ 0 h 1719263"/>
                <a:gd name="connsiteX1" fmla="*/ 0 w 2295525"/>
                <a:gd name="connsiteY1" fmla="*/ 0 h 1719263"/>
                <a:gd name="connsiteX2" fmla="*/ 0 w 2295525"/>
                <a:gd name="connsiteY2" fmla="*/ 1714500 h 1719263"/>
                <a:gd name="connsiteX3" fmla="*/ 2295525 w 2295525"/>
                <a:gd name="connsiteY3" fmla="*/ 1719263 h 1719263"/>
                <a:gd name="connsiteX0" fmla="*/ 549512 w 2295525"/>
                <a:gd name="connsiteY0" fmla="*/ 0 h 1719263"/>
                <a:gd name="connsiteX1" fmla="*/ 0 w 2295525"/>
                <a:gd name="connsiteY1" fmla="*/ 0 h 1719263"/>
                <a:gd name="connsiteX2" fmla="*/ 0 w 2295525"/>
                <a:gd name="connsiteY2" fmla="*/ 1714500 h 1719263"/>
                <a:gd name="connsiteX3" fmla="*/ 2295525 w 2295525"/>
                <a:gd name="connsiteY3" fmla="*/ 1719263 h 1719263"/>
                <a:gd name="connsiteX0" fmla="*/ 549512 w 2295525"/>
                <a:gd name="connsiteY0" fmla="*/ 0 h 1714500"/>
                <a:gd name="connsiteX1" fmla="*/ 0 w 2295525"/>
                <a:gd name="connsiteY1" fmla="*/ 0 h 1714500"/>
                <a:gd name="connsiteX2" fmla="*/ 0 w 2295525"/>
                <a:gd name="connsiteY2" fmla="*/ 1714500 h 1714500"/>
                <a:gd name="connsiteX3" fmla="*/ 2295525 w 2295525"/>
                <a:gd name="connsiteY3" fmla="*/ 1707624 h 1714500"/>
                <a:gd name="connsiteX0" fmla="*/ 549512 w 2295525"/>
                <a:gd name="connsiteY0" fmla="*/ 0 h 1715383"/>
                <a:gd name="connsiteX1" fmla="*/ 0 w 2295525"/>
                <a:gd name="connsiteY1" fmla="*/ 0 h 1715383"/>
                <a:gd name="connsiteX2" fmla="*/ 0 w 2295525"/>
                <a:gd name="connsiteY2" fmla="*/ 1714500 h 1715383"/>
                <a:gd name="connsiteX3" fmla="*/ 2295525 w 2295525"/>
                <a:gd name="connsiteY3" fmla="*/ 1715383 h 1715383"/>
                <a:gd name="connsiteX0" fmla="*/ 549512 w 2559409"/>
                <a:gd name="connsiteY0" fmla="*/ 0 h 1715383"/>
                <a:gd name="connsiteX1" fmla="*/ 0 w 2559409"/>
                <a:gd name="connsiteY1" fmla="*/ 0 h 1715383"/>
                <a:gd name="connsiteX2" fmla="*/ 0 w 2559409"/>
                <a:gd name="connsiteY2" fmla="*/ 1714500 h 1715383"/>
                <a:gd name="connsiteX3" fmla="*/ 2559409 w 2559409"/>
                <a:gd name="connsiteY3" fmla="*/ 1715383 h 1715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9409" h="1715383">
                  <a:moveTo>
                    <a:pt x="549512" y="0"/>
                  </a:moveTo>
                  <a:lnTo>
                    <a:pt x="0" y="0"/>
                  </a:lnTo>
                  <a:lnTo>
                    <a:pt x="0" y="1714500"/>
                  </a:lnTo>
                  <a:lnTo>
                    <a:pt x="2559409" y="1715383"/>
                  </a:lnTo>
                </a:path>
              </a:pathLst>
            </a:custGeom>
            <a:noFill/>
            <a:ln w="539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4" name="矩形 43">
            <a:extLst>
              <a:ext uri="{FF2B5EF4-FFF2-40B4-BE49-F238E27FC236}">
                <a16:creationId xmlns:a16="http://schemas.microsoft.com/office/drawing/2014/main" id="{446A66F7-AE00-45CA-8A6F-68B80B102304}"/>
              </a:ext>
            </a:extLst>
          </p:cNvPr>
          <p:cNvSpPr/>
          <p:nvPr/>
        </p:nvSpPr>
        <p:spPr>
          <a:xfrm>
            <a:off x="1584212" y="4022271"/>
            <a:ext cx="245218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500" i="1" dirty="0">
                <a:solidFill>
                  <a:schemeClr val="bg1"/>
                </a:solidFill>
                <a:latin typeface="字魂164号-方悦黑" panose="00000500000000000000" pitchFamily="2" charset="-122"/>
                <a:ea typeface="字魂164号-方悦黑" panose="00000500000000000000" pitchFamily="2" charset="-122"/>
                <a:cs typeface="+mn-ea"/>
                <a:sym typeface="+mn-lt"/>
              </a:rPr>
              <a:t>JOB SUMMARY</a:t>
            </a:r>
            <a:endParaRPr lang="zh-CN" altLang="en-US" sz="2500" i="1" dirty="0">
              <a:solidFill>
                <a:schemeClr val="bg1"/>
              </a:solidFill>
              <a:latin typeface="字魂164号-方悦黑" panose="00000500000000000000" pitchFamily="2" charset="-122"/>
              <a:ea typeface="字魂164号-方悦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F5695740-247B-4319-B23D-E7C9E0D0180B}"/>
              </a:ext>
            </a:extLst>
          </p:cNvPr>
          <p:cNvSpPr/>
          <p:nvPr/>
        </p:nvSpPr>
        <p:spPr>
          <a:xfrm>
            <a:off x="7704892" y="2343286"/>
            <a:ext cx="290289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500" i="1" dirty="0">
                <a:solidFill>
                  <a:schemeClr val="bg1"/>
                </a:solidFill>
                <a:latin typeface="字魂164号-方悦黑" panose="00000500000000000000" pitchFamily="2" charset="-122"/>
                <a:ea typeface="字魂164号-方悦黑" panose="00000500000000000000" pitchFamily="2" charset="-122"/>
                <a:cs typeface="+mn-ea"/>
                <a:sym typeface="+mn-lt"/>
              </a:rPr>
              <a:t>简约商务工作总结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82CFD6E-E9C8-4673-A854-573514C99F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" y="56380"/>
            <a:ext cx="2850214" cy="70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37406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750"/>
                            </p:stCondLst>
                            <p:childTnLst>
                              <p:par>
                                <p:cTn id="6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25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31" grpId="0" animBg="1"/>
      <p:bldP spid="32" grpId="0"/>
      <p:bldP spid="33" grpId="0"/>
      <p:bldP spid="34" grpId="0"/>
      <p:bldP spid="35" grpId="0"/>
      <p:bldP spid="37" grpId="0"/>
      <p:bldP spid="38" grpId="0"/>
      <p:bldP spid="39" grpId="0"/>
      <p:bldP spid="40" grpId="0"/>
      <p:bldP spid="44" grpId="0"/>
      <p:bldP spid="4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199457" y="1660686"/>
            <a:ext cx="9793086" cy="4850292"/>
            <a:chOff x="1514872" y="1080120"/>
            <a:chExt cx="10513789" cy="5207240"/>
          </a:xfrm>
          <a:blipFill dpi="0" rotWithShape="1">
            <a:blip r:embed="rId3"/>
            <a:srcRect/>
            <a:stretch>
              <a:fillRect/>
            </a:stretch>
          </a:blipFill>
        </p:grpSpPr>
        <p:sp>
          <p:nvSpPr>
            <p:cNvPr id="5" name="矩形: 圆角 4"/>
            <p:cNvSpPr/>
            <p:nvPr/>
          </p:nvSpPr>
          <p:spPr>
            <a:xfrm>
              <a:off x="1514872" y="3722456"/>
              <a:ext cx="2564904" cy="2564904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9" name="矩形: 圆角 18"/>
            <p:cNvSpPr/>
            <p:nvPr/>
          </p:nvSpPr>
          <p:spPr>
            <a:xfrm>
              <a:off x="1514872" y="1080120"/>
              <a:ext cx="2564904" cy="2564904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3" name="矩形: 圆角 22"/>
            <p:cNvSpPr/>
            <p:nvPr/>
          </p:nvSpPr>
          <p:spPr>
            <a:xfrm>
              <a:off x="4164501" y="1080120"/>
              <a:ext cx="2564904" cy="2564904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4" name="矩形: 圆角 23"/>
            <p:cNvSpPr/>
            <p:nvPr/>
          </p:nvSpPr>
          <p:spPr>
            <a:xfrm>
              <a:off x="6826113" y="3722456"/>
              <a:ext cx="2564904" cy="2564904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6826113" y="1080120"/>
              <a:ext cx="2564904" cy="2564904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7" name="矩形: 圆角 26"/>
            <p:cNvSpPr/>
            <p:nvPr/>
          </p:nvSpPr>
          <p:spPr>
            <a:xfrm>
              <a:off x="9463757" y="3722456"/>
              <a:ext cx="2564904" cy="2564904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0" name="TextBox 7"/>
          <p:cNvSpPr txBox="1"/>
          <p:nvPr/>
        </p:nvSpPr>
        <p:spPr>
          <a:xfrm>
            <a:off x="3865992" y="4673403"/>
            <a:ext cx="2061324" cy="1350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此处添加详细文本描述，建议与标题相关并符合整体语言风格，语言描述尽量简洁生动。。</a:t>
            </a:r>
            <a:endParaRPr lang="zh-CN" altLang="en-US" sz="14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思源黑体 CN Normal" panose="020B04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26" name="TextBox 9"/>
          <p:cNvSpPr txBox="1"/>
          <p:nvPr/>
        </p:nvSpPr>
        <p:spPr>
          <a:xfrm>
            <a:off x="8813665" y="2173657"/>
            <a:ext cx="2061324" cy="1350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此处添加详细文本描述，建议与标题相关并符合整体语言风格，语言描述尽量简洁生动。。</a:t>
            </a:r>
            <a:endParaRPr lang="zh-CN" altLang="en-US" sz="14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ea typeface="思源黑体 CN Normal" panose="020B04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74C4E2C-95A2-44EB-9CAE-C74F19C3B816}"/>
              </a:ext>
            </a:extLst>
          </p:cNvPr>
          <p:cNvSpPr txBox="1"/>
          <p:nvPr/>
        </p:nvSpPr>
        <p:spPr>
          <a:xfrm>
            <a:off x="4772559" y="347022"/>
            <a:ext cx="2646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成功项目展示</a:t>
            </a:r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淘宝网chenying0907出品 5"/>
          <p:cNvGrpSpPr/>
          <p:nvPr/>
        </p:nvGrpSpPr>
        <p:grpSpPr bwMode="auto">
          <a:xfrm>
            <a:off x="1104986" y="2574588"/>
            <a:ext cx="2167975" cy="2165557"/>
            <a:chOff x="0" y="0"/>
            <a:chExt cx="1422722" cy="1422722"/>
          </a:xfrm>
        </p:grpSpPr>
        <p:sp>
          <p:nvSpPr>
            <p:cNvPr id="9" name="圆角淘宝网chenying0907出品 6"/>
            <p:cNvSpPr>
              <a:spLocks noChangeArrowheads="1"/>
            </p:cNvSpPr>
            <p:nvPr/>
          </p:nvSpPr>
          <p:spPr bwMode="auto">
            <a:xfrm rot="2700000">
              <a:off x="0" y="0"/>
              <a:ext cx="1422722" cy="1422722"/>
            </a:xfrm>
            <a:prstGeom prst="roundRect">
              <a:avLst>
                <a:gd name="adj" fmla="val 16667"/>
              </a:avLst>
            </a:prstGeom>
            <a:solidFill>
              <a:srgbClr val="990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BA990F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0" name="素材框 35"/>
            <p:cNvSpPr>
              <a:spLocks noChangeArrowheads="1"/>
            </p:cNvSpPr>
            <p:nvPr/>
          </p:nvSpPr>
          <p:spPr bwMode="auto">
            <a:xfrm>
              <a:off x="404082" y="418903"/>
              <a:ext cx="648427" cy="601851"/>
            </a:xfrm>
            <a:custGeom>
              <a:avLst/>
              <a:gdLst>
                <a:gd name="T0" fmla="*/ 74663 w 790121"/>
                <a:gd name="T1" fmla="*/ 233103 h 733367"/>
                <a:gd name="T2" fmla="*/ 99550 w 790121"/>
                <a:gd name="T3" fmla="*/ 257990 h 733367"/>
                <a:gd name="T4" fmla="*/ 74663 w 790121"/>
                <a:gd name="T5" fmla="*/ 282878 h 733367"/>
                <a:gd name="T6" fmla="*/ 49774 w 790121"/>
                <a:gd name="T7" fmla="*/ 257990 h 733367"/>
                <a:gd name="T8" fmla="*/ 74663 w 790121"/>
                <a:gd name="T9" fmla="*/ 233103 h 733367"/>
                <a:gd name="T10" fmla="*/ 29528 w 790121"/>
                <a:gd name="T11" fmla="*/ 212858 h 733367"/>
                <a:gd name="T12" fmla="*/ 29528 w 790121"/>
                <a:gd name="T13" fmla="*/ 303124 h 733367"/>
                <a:gd name="T14" fmla="*/ 119796 w 790121"/>
                <a:gd name="T15" fmla="*/ 303124 h 733367"/>
                <a:gd name="T16" fmla="*/ 119796 w 790121"/>
                <a:gd name="T17" fmla="*/ 212858 h 733367"/>
                <a:gd name="T18" fmla="*/ 29528 w 790121"/>
                <a:gd name="T19" fmla="*/ 212858 h 733367"/>
                <a:gd name="T20" fmla="*/ 182508 w 790121"/>
                <a:gd name="T21" fmla="*/ 183327 h 733367"/>
                <a:gd name="T22" fmla="*/ 331834 w 790121"/>
                <a:gd name="T23" fmla="*/ 183327 h 733367"/>
                <a:gd name="T24" fmla="*/ 331834 w 790121"/>
                <a:gd name="T25" fmla="*/ 332653 h 733367"/>
                <a:gd name="T26" fmla="*/ 182508 w 790121"/>
                <a:gd name="T27" fmla="*/ 332653 h 733367"/>
                <a:gd name="T28" fmla="*/ 182508 w 790121"/>
                <a:gd name="T29" fmla="*/ 183327 h 733367"/>
                <a:gd name="T30" fmla="*/ 0 w 790121"/>
                <a:gd name="T31" fmla="*/ 183327 h 733367"/>
                <a:gd name="T32" fmla="*/ 149325 w 790121"/>
                <a:gd name="T33" fmla="*/ 183327 h 733367"/>
                <a:gd name="T34" fmla="*/ 149325 w 790121"/>
                <a:gd name="T35" fmla="*/ 332653 h 733367"/>
                <a:gd name="T36" fmla="*/ 0 w 790121"/>
                <a:gd name="T37" fmla="*/ 332653 h 733367"/>
                <a:gd name="T38" fmla="*/ 0 w 790121"/>
                <a:gd name="T39" fmla="*/ 183327 h 733367"/>
                <a:gd name="T40" fmla="*/ 29528 w 790121"/>
                <a:gd name="T41" fmla="*/ 30347 h 733367"/>
                <a:gd name="T42" fmla="*/ 29528 w 790121"/>
                <a:gd name="T43" fmla="*/ 120615 h 733367"/>
                <a:gd name="T44" fmla="*/ 119796 w 790121"/>
                <a:gd name="T45" fmla="*/ 120615 h 733367"/>
                <a:gd name="T46" fmla="*/ 119796 w 790121"/>
                <a:gd name="T47" fmla="*/ 30347 h 733367"/>
                <a:gd name="T48" fmla="*/ 29528 w 790121"/>
                <a:gd name="T49" fmla="*/ 30347 h 733367"/>
                <a:gd name="T50" fmla="*/ 182508 w 790121"/>
                <a:gd name="T51" fmla="*/ 819 h 733367"/>
                <a:gd name="T52" fmla="*/ 329621 w 790121"/>
                <a:gd name="T53" fmla="*/ 819 h 733367"/>
                <a:gd name="T54" fmla="*/ 301781 w 790121"/>
                <a:gd name="T55" fmla="*/ 30348 h 733367"/>
                <a:gd name="T56" fmla="*/ 212038 w 790121"/>
                <a:gd name="T57" fmla="*/ 30348 h 733367"/>
                <a:gd name="T58" fmla="*/ 212038 w 790121"/>
                <a:gd name="T59" fmla="*/ 120616 h 733367"/>
                <a:gd name="T60" fmla="*/ 302305 w 790121"/>
                <a:gd name="T61" fmla="*/ 120616 h 733367"/>
                <a:gd name="T62" fmla="*/ 302305 w 790121"/>
                <a:gd name="T63" fmla="*/ 85437 h 733367"/>
                <a:gd name="T64" fmla="*/ 331834 w 790121"/>
                <a:gd name="T65" fmla="*/ 54117 h 733367"/>
                <a:gd name="T66" fmla="*/ 331834 w 790121"/>
                <a:gd name="T67" fmla="*/ 150145 h 733367"/>
                <a:gd name="T68" fmla="*/ 182508 w 790121"/>
                <a:gd name="T69" fmla="*/ 150145 h 733367"/>
                <a:gd name="T70" fmla="*/ 182508 w 790121"/>
                <a:gd name="T71" fmla="*/ 819 h 733367"/>
                <a:gd name="T72" fmla="*/ 0 w 790121"/>
                <a:gd name="T73" fmla="*/ 818 h 733367"/>
                <a:gd name="T74" fmla="*/ 149325 w 790121"/>
                <a:gd name="T75" fmla="*/ 818 h 733367"/>
                <a:gd name="T76" fmla="*/ 149325 w 790121"/>
                <a:gd name="T77" fmla="*/ 150145 h 733367"/>
                <a:gd name="T78" fmla="*/ 0 w 790121"/>
                <a:gd name="T79" fmla="*/ 150145 h 733367"/>
                <a:gd name="T80" fmla="*/ 0 w 790121"/>
                <a:gd name="T81" fmla="*/ 818 h 733367"/>
                <a:gd name="T82" fmla="*/ 346738 w 790121"/>
                <a:gd name="T83" fmla="*/ 0 h 733367"/>
                <a:gd name="T84" fmla="*/ 358396 w 790121"/>
                <a:gd name="T85" fmla="*/ 11659 h 733367"/>
                <a:gd name="T86" fmla="*/ 272184 w 790121"/>
                <a:gd name="T87" fmla="*/ 97871 h 733367"/>
                <a:gd name="T88" fmla="*/ 272318 w 790121"/>
                <a:gd name="T89" fmla="*/ 98004 h 733367"/>
                <a:gd name="T90" fmla="*/ 261416 w 790121"/>
                <a:gd name="T91" fmla="*/ 108907 h 733367"/>
                <a:gd name="T92" fmla="*/ 218261 w 790121"/>
                <a:gd name="T93" fmla="*/ 65750 h 733367"/>
                <a:gd name="T94" fmla="*/ 229162 w 790121"/>
                <a:gd name="T95" fmla="*/ 54849 h 733367"/>
                <a:gd name="T96" fmla="*/ 260526 w 790121"/>
                <a:gd name="T97" fmla="*/ 86212 h 733367"/>
                <a:gd name="T98" fmla="*/ 346738 w 790121"/>
                <a:gd name="T99" fmla="*/ 0 h 73336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90121"/>
                <a:gd name="T151" fmla="*/ 0 h 733367"/>
                <a:gd name="T152" fmla="*/ 790121 w 790121"/>
                <a:gd name="T153" fmla="*/ 733367 h 73336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90121" h="733367">
                  <a:moveTo>
                    <a:pt x="164601" y="513898"/>
                  </a:moveTo>
                  <a:cubicBezTo>
                    <a:pt x="194903" y="513898"/>
                    <a:pt x="219468" y="538463"/>
                    <a:pt x="219468" y="568765"/>
                  </a:cubicBezTo>
                  <a:cubicBezTo>
                    <a:pt x="219468" y="599067"/>
                    <a:pt x="194903" y="623632"/>
                    <a:pt x="164601" y="623632"/>
                  </a:cubicBezTo>
                  <a:cubicBezTo>
                    <a:pt x="134299" y="623632"/>
                    <a:pt x="109734" y="599067"/>
                    <a:pt x="109734" y="568765"/>
                  </a:cubicBezTo>
                  <a:cubicBezTo>
                    <a:pt x="109734" y="538463"/>
                    <a:pt x="134299" y="513898"/>
                    <a:pt x="164601" y="513898"/>
                  </a:cubicBezTo>
                  <a:close/>
                  <a:moveTo>
                    <a:pt x="65100" y="469264"/>
                  </a:moveTo>
                  <a:lnTo>
                    <a:pt x="65100" y="668267"/>
                  </a:lnTo>
                  <a:lnTo>
                    <a:pt x="264103" y="668267"/>
                  </a:lnTo>
                  <a:lnTo>
                    <a:pt x="264103" y="469264"/>
                  </a:lnTo>
                  <a:lnTo>
                    <a:pt x="65100" y="469264"/>
                  </a:lnTo>
                  <a:close/>
                  <a:moveTo>
                    <a:pt x="402359" y="404164"/>
                  </a:moveTo>
                  <a:lnTo>
                    <a:pt x="731562" y="404164"/>
                  </a:lnTo>
                  <a:lnTo>
                    <a:pt x="731562" y="733367"/>
                  </a:lnTo>
                  <a:lnTo>
                    <a:pt x="402359" y="733367"/>
                  </a:lnTo>
                  <a:lnTo>
                    <a:pt x="402359" y="404164"/>
                  </a:lnTo>
                  <a:close/>
                  <a:moveTo>
                    <a:pt x="0" y="404164"/>
                  </a:moveTo>
                  <a:lnTo>
                    <a:pt x="329203" y="404164"/>
                  </a:lnTo>
                  <a:lnTo>
                    <a:pt x="329203" y="733367"/>
                  </a:lnTo>
                  <a:lnTo>
                    <a:pt x="0" y="733367"/>
                  </a:lnTo>
                  <a:lnTo>
                    <a:pt x="0" y="404164"/>
                  </a:lnTo>
                  <a:close/>
                  <a:moveTo>
                    <a:pt x="65100" y="66905"/>
                  </a:moveTo>
                  <a:lnTo>
                    <a:pt x="65100" y="265908"/>
                  </a:lnTo>
                  <a:lnTo>
                    <a:pt x="264103" y="265908"/>
                  </a:lnTo>
                  <a:lnTo>
                    <a:pt x="264103" y="66905"/>
                  </a:lnTo>
                  <a:lnTo>
                    <a:pt x="65100" y="66905"/>
                  </a:lnTo>
                  <a:close/>
                  <a:moveTo>
                    <a:pt x="402359" y="1806"/>
                  </a:moveTo>
                  <a:lnTo>
                    <a:pt x="726682" y="1806"/>
                  </a:lnTo>
                  <a:lnTo>
                    <a:pt x="665305" y="66906"/>
                  </a:lnTo>
                  <a:lnTo>
                    <a:pt x="467459" y="66906"/>
                  </a:lnTo>
                  <a:lnTo>
                    <a:pt x="467459" y="265909"/>
                  </a:lnTo>
                  <a:lnTo>
                    <a:pt x="666462" y="265909"/>
                  </a:lnTo>
                  <a:lnTo>
                    <a:pt x="666462" y="188355"/>
                  </a:lnTo>
                  <a:lnTo>
                    <a:pt x="731562" y="119306"/>
                  </a:lnTo>
                  <a:lnTo>
                    <a:pt x="731562" y="331009"/>
                  </a:lnTo>
                  <a:lnTo>
                    <a:pt x="402359" y="331009"/>
                  </a:lnTo>
                  <a:lnTo>
                    <a:pt x="402359" y="1806"/>
                  </a:lnTo>
                  <a:close/>
                  <a:moveTo>
                    <a:pt x="0" y="1805"/>
                  </a:moveTo>
                  <a:lnTo>
                    <a:pt x="329203" y="1805"/>
                  </a:lnTo>
                  <a:lnTo>
                    <a:pt x="329203" y="331008"/>
                  </a:lnTo>
                  <a:lnTo>
                    <a:pt x="0" y="331008"/>
                  </a:lnTo>
                  <a:lnTo>
                    <a:pt x="0" y="1805"/>
                  </a:lnTo>
                  <a:close/>
                  <a:moveTo>
                    <a:pt x="764419" y="0"/>
                  </a:moveTo>
                  <a:lnTo>
                    <a:pt x="790121" y="25703"/>
                  </a:lnTo>
                  <a:lnTo>
                    <a:pt x="600057" y="215767"/>
                  </a:lnTo>
                  <a:lnTo>
                    <a:pt x="600352" y="216061"/>
                  </a:lnTo>
                  <a:lnTo>
                    <a:pt x="576318" y="240095"/>
                  </a:lnTo>
                  <a:lnTo>
                    <a:pt x="481177" y="144952"/>
                  </a:lnTo>
                  <a:lnTo>
                    <a:pt x="505210" y="120919"/>
                  </a:lnTo>
                  <a:lnTo>
                    <a:pt x="574355" y="190064"/>
                  </a:lnTo>
                  <a:lnTo>
                    <a:pt x="7644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BA990F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淘宝网chenying0907出品 8"/>
          <p:cNvGrpSpPr/>
          <p:nvPr/>
        </p:nvGrpSpPr>
        <p:grpSpPr bwMode="auto">
          <a:xfrm>
            <a:off x="3299547" y="2315977"/>
            <a:ext cx="1007854" cy="1005438"/>
            <a:chOff x="0" y="0"/>
            <a:chExt cx="661926" cy="661926"/>
          </a:xfrm>
        </p:grpSpPr>
        <p:sp>
          <p:nvSpPr>
            <p:cNvPr id="12" name="圆角淘宝网chenying0907出品 9"/>
            <p:cNvSpPr>
              <a:spLocks noChangeArrowheads="1"/>
            </p:cNvSpPr>
            <p:nvPr/>
          </p:nvSpPr>
          <p:spPr bwMode="auto">
            <a:xfrm rot="2700000">
              <a:off x="0" y="0"/>
              <a:ext cx="661926" cy="661926"/>
            </a:xfrm>
            <a:prstGeom prst="roundRect">
              <a:avLst>
                <a:gd name="adj" fmla="val 16667"/>
              </a:avLst>
            </a:prstGeom>
            <a:solidFill>
              <a:srgbClr val="D1AA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BA990F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3" name="圆角淘宝网chenying0907出品 16"/>
            <p:cNvSpPr>
              <a:spLocks noChangeArrowheads="1"/>
            </p:cNvSpPr>
            <p:nvPr/>
          </p:nvSpPr>
          <p:spPr bwMode="auto">
            <a:xfrm rot="-5400000">
              <a:off x="133165" y="133164"/>
              <a:ext cx="395595" cy="395598"/>
            </a:xfrm>
            <a:custGeom>
              <a:avLst/>
              <a:gdLst>
                <a:gd name="T0" fmla="*/ 25570 w 836083"/>
                <a:gd name="T1" fmla="*/ 12815 h 836083"/>
                <a:gd name="T2" fmla="*/ 25570 w 836083"/>
                <a:gd name="T3" fmla="*/ 15710 h 836083"/>
                <a:gd name="T4" fmla="*/ 18976 w 836083"/>
                <a:gd name="T5" fmla="*/ 15710 h 836083"/>
                <a:gd name="T6" fmla="*/ 18976 w 836083"/>
                <a:gd name="T7" fmla="*/ 15718 h 836083"/>
                <a:gd name="T8" fmla="*/ 14432 w 836083"/>
                <a:gd name="T9" fmla="*/ 18355 h 836083"/>
                <a:gd name="T10" fmla="*/ 14466 w 836083"/>
                <a:gd name="T11" fmla="*/ 23609 h 836083"/>
                <a:gd name="T12" fmla="*/ 19044 w 836083"/>
                <a:gd name="T13" fmla="*/ 26187 h 836083"/>
                <a:gd name="T14" fmla="*/ 19044 w 836083"/>
                <a:gd name="T15" fmla="*/ 26195 h 836083"/>
                <a:gd name="T16" fmla="*/ 25570 w 836083"/>
                <a:gd name="T17" fmla="*/ 26195 h 836083"/>
                <a:gd name="T18" fmla="*/ 25570 w 836083"/>
                <a:gd name="T19" fmla="*/ 29090 h 836083"/>
                <a:gd name="T20" fmla="*/ 18674 w 836083"/>
                <a:gd name="T21" fmla="*/ 29090 h 836083"/>
                <a:gd name="T22" fmla="*/ 18674 w 836083"/>
                <a:gd name="T23" fmla="*/ 29040 h 836083"/>
                <a:gd name="T24" fmla="*/ 11965 w 836083"/>
                <a:gd name="T25" fmla="*/ 25082 h 836083"/>
                <a:gd name="T26" fmla="*/ 11031 w 836083"/>
                <a:gd name="T27" fmla="*/ 22400 h 836083"/>
                <a:gd name="T28" fmla="*/ 9098 w 836083"/>
                <a:gd name="T29" fmla="*/ 22400 h 836083"/>
                <a:gd name="T30" fmla="*/ 9098 w 836083"/>
                <a:gd name="T31" fmla="*/ 26195 h 836083"/>
                <a:gd name="T32" fmla="*/ 7650 w 836083"/>
                <a:gd name="T33" fmla="*/ 26195 h 836083"/>
                <a:gd name="T34" fmla="*/ 7650 w 836083"/>
                <a:gd name="T35" fmla="*/ 15710 h 836083"/>
                <a:gd name="T36" fmla="*/ 9098 w 836083"/>
                <a:gd name="T37" fmla="*/ 15710 h 836083"/>
                <a:gd name="T38" fmla="*/ 9098 w 836083"/>
                <a:gd name="T39" fmla="*/ 19505 h 836083"/>
                <a:gd name="T40" fmla="*/ 11025 w 836083"/>
                <a:gd name="T41" fmla="*/ 19505 h 836083"/>
                <a:gd name="T42" fmla="*/ 11912 w 836083"/>
                <a:gd name="T43" fmla="*/ 16914 h 836083"/>
                <a:gd name="T44" fmla="*/ 18674 w 836083"/>
                <a:gd name="T45" fmla="*/ 12856 h 836083"/>
                <a:gd name="T46" fmla="*/ 18674 w 836083"/>
                <a:gd name="T47" fmla="*/ 12815 h 836083"/>
                <a:gd name="T48" fmla="*/ 18976 w 836083"/>
                <a:gd name="T49" fmla="*/ 12815 h 836083"/>
                <a:gd name="T50" fmla="*/ 25570 w 836083"/>
                <a:gd name="T51" fmla="*/ 12815 h 836083"/>
                <a:gd name="T52" fmla="*/ 34253 w 836083"/>
                <a:gd name="T53" fmla="*/ 20953 h 836083"/>
                <a:gd name="T54" fmla="*/ 29735 w 836083"/>
                <a:gd name="T55" fmla="*/ 25471 h 836083"/>
                <a:gd name="T56" fmla="*/ 19111 w 836083"/>
                <a:gd name="T57" fmla="*/ 25471 h 836083"/>
                <a:gd name="T58" fmla="*/ 14592 w 836083"/>
                <a:gd name="T59" fmla="*/ 20953 h 836083"/>
                <a:gd name="T60" fmla="*/ 19111 w 836083"/>
                <a:gd name="T61" fmla="*/ 16434 h 836083"/>
                <a:gd name="T62" fmla="*/ 29735 w 836083"/>
                <a:gd name="T63" fmla="*/ 16434 h 836083"/>
                <a:gd name="T64" fmla="*/ 34253 w 836083"/>
                <a:gd name="T65" fmla="*/ 20953 h 836083"/>
                <a:gd name="T66" fmla="*/ 38362 w 836083"/>
                <a:gd name="T67" fmla="*/ 20953 h 836083"/>
                <a:gd name="T68" fmla="*/ 20952 w 836083"/>
                <a:gd name="T69" fmla="*/ 3542 h 836083"/>
                <a:gd name="T70" fmla="*/ 3542 w 836083"/>
                <a:gd name="T71" fmla="*/ 20953 h 836083"/>
                <a:gd name="T72" fmla="*/ 20952 w 836083"/>
                <a:gd name="T73" fmla="*/ 38364 h 836083"/>
                <a:gd name="T74" fmla="*/ 38362 w 836083"/>
                <a:gd name="T75" fmla="*/ 20953 h 836083"/>
                <a:gd name="T76" fmla="*/ 41904 w 836083"/>
                <a:gd name="T77" fmla="*/ 20953 h 836083"/>
                <a:gd name="T78" fmla="*/ 20952 w 836083"/>
                <a:gd name="T79" fmla="*/ 41905 h 836083"/>
                <a:gd name="T80" fmla="*/ 0 w 836083"/>
                <a:gd name="T81" fmla="*/ 20953 h 836083"/>
                <a:gd name="T82" fmla="*/ 20952 w 836083"/>
                <a:gd name="T83" fmla="*/ 0 h 836083"/>
                <a:gd name="T84" fmla="*/ 41904 w 836083"/>
                <a:gd name="T85" fmla="*/ 20953 h 83608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36083"/>
                <a:gd name="T130" fmla="*/ 0 h 836083"/>
                <a:gd name="T131" fmla="*/ 836083 w 836083"/>
                <a:gd name="T132" fmla="*/ 836083 h 83608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36083" h="836083">
                  <a:moveTo>
                    <a:pt x="510179" y="255686"/>
                  </a:moveTo>
                  <a:lnTo>
                    <a:pt x="510179" y="313441"/>
                  </a:lnTo>
                  <a:lnTo>
                    <a:pt x="378615" y="313441"/>
                  </a:lnTo>
                  <a:lnTo>
                    <a:pt x="378615" y="313600"/>
                  </a:lnTo>
                  <a:cubicBezTo>
                    <a:pt x="341141" y="313600"/>
                    <a:pt x="306539" y="333678"/>
                    <a:pt x="287942" y="366213"/>
                  </a:cubicBezTo>
                  <a:cubicBezTo>
                    <a:pt x="269345" y="398747"/>
                    <a:pt x="269605" y="438751"/>
                    <a:pt x="288622" y="471041"/>
                  </a:cubicBezTo>
                  <a:cubicBezTo>
                    <a:pt x="307641" y="503332"/>
                    <a:pt x="342500" y="522958"/>
                    <a:pt x="379971" y="522472"/>
                  </a:cubicBezTo>
                  <a:lnTo>
                    <a:pt x="379973" y="522641"/>
                  </a:lnTo>
                  <a:lnTo>
                    <a:pt x="510179" y="522641"/>
                  </a:lnTo>
                  <a:lnTo>
                    <a:pt x="510179" y="580396"/>
                  </a:lnTo>
                  <a:lnTo>
                    <a:pt x="372585" y="580396"/>
                  </a:lnTo>
                  <a:lnTo>
                    <a:pt x="372585" y="579406"/>
                  </a:lnTo>
                  <a:cubicBezTo>
                    <a:pt x="317441" y="578233"/>
                    <a:pt x="266895" y="548273"/>
                    <a:pt x="238719" y="500433"/>
                  </a:cubicBezTo>
                  <a:cubicBezTo>
                    <a:pt x="228869" y="483708"/>
                    <a:pt x="222257" y="465652"/>
                    <a:pt x="220092" y="446919"/>
                  </a:cubicBezTo>
                  <a:lnTo>
                    <a:pt x="181522" y="446919"/>
                  </a:lnTo>
                  <a:lnTo>
                    <a:pt x="181522" y="522641"/>
                  </a:lnTo>
                  <a:lnTo>
                    <a:pt x="152644" y="522641"/>
                  </a:lnTo>
                  <a:lnTo>
                    <a:pt x="152644" y="313442"/>
                  </a:lnTo>
                  <a:lnTo>
                    <a:pt x="181522" y="313442"/>
                  </a:lnTo>
                  <a:lnTo>
                    <a:pt x="181522" y="389164"/>
                  </a:lnTo>
                  <a:lnTo>
                    <a:pt x="219987" y="389164"/>
                  </a:lnTo>
                  <a:cubicBezTo>
                    <a:pt x="222128" y="371124"/>
                    <a:pt x="228386" y="353701"/>
                    <a:pt x="237661" y="337474"/>
                  </a:cubicBezTo>
                  <a:cubicBezTo>
                    <a:pt x="265566" y="288655"/>
                    <a:pt x="316652" y="257879"/>
                    <a:pt x="372585" y="256490"/>
                  </a:cubicBezTo>
                  <a:lnTo>
                    <a:pt x="372585" y="255686"/>
                  </a:lnTo>
                  <a:lnTo>
                    <a:pt x="378615" y="255686"/>
                  </a:lnTo>
                  <a:lnTo>
                    <a:pt x="510179" y="255686"/>
                  </a:lnTo>
                  <a:close/>
                  <a:moveTo>
                    <a:pt x="683440" y="418041"/>
                  </a:moveTo>
                  <a:cubicBezTo>
                    <a:pt x="683440" y="467832"/>
                    <a:pt x="643076" y="508196"/>
                    <a:pt x="593285" y="508196"/>
                  </a:cubicBezTo>
                  <a:lnTo>
                    <a:pt x="381302" y="508196"/>
                  </a:lnTo>
                  <a:cubicBezTo>
                    <a:pt x="331511" y="508196"/>
                    <a:pt x="291147" y="467832"/>
                    <a:pt x="291147" y="418041"/>
                  </a:cubicBezTo>
                  <a:cubicBezTo>
                    <a:pt x="291147" y="368250"/>
                    <a:pt x="331511" y="327886"/>
                    <a:pt x="381302" y="327886"/>
                  </a:cubicBezTo>
                  <a:lnTo>
                    <a:pt x="593285" y="327886"/>
                  </a:lnTo>
                  <a:cubicBezTo>
                    <a:pt x="643076" y="327886"/>
                    <a:pt x="683440" y="368250"/>
                    <a:pt x="683440" y="418041"/>
                  </a:cubicBezTo>
                  <a:close/>
                  <a:moveTo>
                    <a:pt x="765417" y="418042"/>
                  </a:moveTo>
                  <a:cubicBezTo>
                    <a:pt x="765417" y="226191"/>
                    <a:pt x="609892" y="70666"/>
                    <a:pt x="418042" y="70666"/>
                  </a:cubicBezTo>
                  <a:cubicBezTo>
                    <a:pt x="226191" y="70666"/>
                    <a:pt x="70666" y="226191"/>
                    <a:pt x="70666" y="418042"/>
                  </a:cubicBezTo>
                  <a:cubicBezTo>
                    <a:pt x="70666" y="609892"/>
                    <a:pt x="226191" y="765417"/>
                    <a:pt x="418042" y="765417"/>
                  </a:cubicBezTo>
                  <a:cubicBezTo>
                    <a:pt x="609892" y="765417"/>
                    <a:pt x="765417" y="609892"/>
                    <a:pt x="765417" y="418042"/>
                  </a:cubicBezTo>
                  <a:close/>
                  <a:moveTo>
                    <a:pt x="836083" y="418042"/>
                  </a:moveTo>
                  <a:cubicBezTo>
                    <a:pt x="836083" y="648920"/>
                    <a:pt x="648920" y="836083"/>
                    <a:pt x="418042" y="836083"/>
                  </a:cubicBezTo>
                  <a:cubicBezTo>
                    <a:pt x="187163" y="836083"/>
                    <a:pt x="0" y="648920"/>
                    <a:pt x="0" y="418042"/>
                  </a:cubicBezTo>
                  <a:cubicBezTo>
                    <a:pt x="0" y="187163"/>
                    <a:pt x="187163" y="0"/>
                    <a:pt x="418042" y="0"/>
                  </a:cubicBezTo>
                  <a:cubicBezTo>
                    <a:pt x="648920" y="0"/>
                    <a:pt x="836083" y="187163"/>
                    <a:pt x="836083" y="4180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BA990F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淘宝网chenying0907出品 11"/>
          <p:cNvGrpSpPr/>
          <p:nvPr/>
        </p:nvGrpSpPr>
        <p:grpSpPr bwMode="auto">
          <a:xfrm>
            <a:off x="4174472" y="2944375"/>
            <a:ext cx="1423563" cy="1425981"/>
            <a:chOff x="0" y="0"/>
            <a:chExt cx="661926" cy="661926"/>
          </a:xfrm>
        </p:grpSpPr>
        <p:sp>
          <p:nvSpPr>
            <p:cNvPr id="15" name="圆角淘宝网chenying0907出品 12"/>
            <p:cNvSpPr>
              <a:spLocks noChangeArrowheads="1"/>
            </p:cNvSpPr>
            <p:nvPr/>
          </p:nvSpPr>
          <p:spPr bwMode="auto">
            <a:xfrm rot="2700000">
              <a:off x="0" y="0"/>
              <a:ext cx="661926" cy="661926"/>
            </a:xfrm>
            <a:prstGeom prst="roundRect">
              <a:avLst>
                <a:gd name="adj" fmla="val 16667"/>
              </a:avLst>
            </a:prstGeom>
            <a:solidFill>
              <a:srgbClr val="990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BA990F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6" name="淘宝网chenying0907出品 30"/>
            <p:cNvSpPr>
              <a:spLocks noChangeArrowheads="1"/>
            </p:cNvSpPr>
            <p:nvPr/>
          </p:nvSpPr>
          <p:spPr bwMode="auto">
            <a:xfrm>
              <a:off x="135513" y="135513"/>
              <a:ext cx="390901" cy="390901"/>
            </a:xfrm>
            <a:custGeom>
              <a:avLst/>
              <a:gdLst>
                <a:gd name="T0" fmla="*/ 13841 w 944830"/>
                <a:gd name="T1" fmla="*/ 0 h 944830"/>
                <a:gd name="T2" fmla="*/ 18947 w 944830"/>
                <a:gd name="T3" fmla="*/ 5106 h 944830"/>
                <a:gd name="T4" fmla="*/ 22160 w 944830"/>
                <a:gd name="T5" fmla="*/ 2730 h 944830"/>
                <a:gd name="T6" fmla="*/ 25586 w 944830"/>
                <a:gd name="T7" fmla="*/ 6155 h 944830"/>
                <a:gd name="T8" fmla="*/ 23210 w 944830"/>
                <a:gd name="T9" fmla="*/ 9369 h 944830"/>
                <a:gd name="T10" fmla="*/ 27682 w 944830"/>
                <a:gd name="T11" fmla="*/ 13841 h 944830"/>
                <a:gd name="T12" fmla="*/ 23075 w 944830"/>
                <a:gd name="T13" fmla="*/ 18448 h 944830"/>
                <a:gd name="T14" fmla="*/ 20203 w 944830"/>
                <a:gd name="T15" fmla="*/ 16777 h 944830"/>
                <a:gd name="T16" fmla="*/ 16777 w 944830"/>
                <a:gd name="T17" fmla="*/ 20203 h 944830"/>
                <a:gd name="T18" fmla="*/ 18448 w 944830"/>
                <a:gd name="T19" fmla="*/ 23075 h 944830"/>
                <a:gd name="T20" fmla="*/ 13841 w 944830"/>
                <a:gd name="T21" fmla="*/ 27682 h 944830"/>
                <a:gd name="T22" fmla="*/ 9234 w 944830"/>
                <a:gd name="T23" fmla="*/ 23075 h 944830"/>
                <a:gd name="T24" fmla="*/ 10905 w 944830"/>
                <a:gd name="T25" fmla="*/ 20203 h 944830"/>
                <a:gd name="T26" fmla="*/ 7480 w 944830"/>
                <a:gd name="T27" fmla="*/ 16777 h 944830"/>
                <a:gd name="T28" fmla="*/ 4607 w 944830"/>
                <a:gd name="T29" fmla="*/ 18448 h 944830"/>
                <a:gd name="T30" fmla="*/ 0 w 944830"/>
                <a:gd name="T31" fmla="*/ 13841 h 944830"/>
                <a:gd name="T32" fmla="*/ 4472 w 944830"/>
                <a:gd name="T33" fmla="*/ 9369 h 944830"/>
                <a:gd name="T34" fmla="*/ 2096 w 944830"/>
                <a:gd name="T35" fmla="*/ 6155 h 944830"/>
                <a:gd name="T36" fmla="*/ 5522 w 944830"/>
                <a:gd name="T37" fmla="*/ 2730 h 944830"/>
                <a:gd name="T38" fmla="*/ 8736 w 944830"/>
                <a:gd name="T39" fmla="*/ 5106 h 944830"/>
                <a:gd name="T40" fmla="*/ 13841 w 944830"/>
                <a:gd name="T41" fmla="*/ 0 h 94483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44830"/>
                <a:gd name="T64" fmla="*/ 0 h 944830"/>
                <a:gd name="T65" fmla="*/ 944830 w 944830"/>
                <a:gd name="T66" fmla="*/ 944830 h 94483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44830" h="944830">
                  <a:moveTo>
                    <a:pt x="472415" y="0"/>
                  </a:moveTo>
                  <a:lnTo>
                    <a:pt x="646674" y="174258"/>
                  </a:lnTo>
                  <a:cubicBezTo>
                    <a:pt x="660469" y="126985"/>
                    <a:pt x="704464" y="93179"/>
                    <a:pt x="756355" y="93179"/>
                  </a:cubicBezTo>
                  <a:cubicBezTo>
                    <a:pt x="820926" y="93179"/>
                    <a:pt x="873272" y="145525"/>
                    <a:pt x="873272" y="210096"/>
                  </a:cubicBezTo>
                  <a:cubicBezTo>
                    <a:pt x="873272" y="261987"/>
                    <a:pt x="839466" y="305983"/>
                    <a:pt x="792193" y="319778"/>
                  </a:cubicBezTo>
                  <a:lnTo>
                    <a:pt x="944830" y="472415"/>
                  </a:lnTo>
                  <a:lnTo>
                    <a:pt x="787583" y="629662"/>
                  </a:lnTo>
                  <a:cubicBezTo>
                    <a:pt x="768788" y="595026"/>
                    <a:pt x="731782" y="572630"/>
                    <a:pt x="689546" y="572630"/>
                  </a:cubicBezTo>
                  <a:cubicBezTo>
                    <a:pt x="624975" y="572630"/>
                    <a:pt x="572629" y="624976"/>
                    <a:pt x="572629" y="689547"/>
                  </a:cubicBezTo>
                  <a:cubicBezTo>
                    <a:pt x="572629" y="731783"/>
                    <a:pt x="595025" y="768788"/>
                    <a:pt x="629662" y="787584"/>
                  </a:cubicBezTo>
                  <a:lnTo>
                    <a:pt x="472415" y="944830"/>
                  </a:lnTo>
                  <a:lnTo>
                    <a:pt x="315169" y="787584"/>
                  </a:lnTo>
                  <a:cubicBezTo>
                    <a:pt x="349805" y="768788"/>
                    <a:pt x="372201" y="731783"/>
                    <a:pt x="372201" y="689547"/>
                  </a:cubicBezTo>
                  <a:cubicBezTo>
                    <a:pt x="372201" y="624976"/>
                    <a:pt x="319855" y="572630"/>
                    <a:pt x="255284" y="572630"/>
                  </a:cubicBezTo>
                  <a:cubicBezTo>
                    <a:pt x="213048" y="572630"/>
                    <a:pt x="176043" y="595026"/>
                    <a:pt x="157247" y="629662"/>
                  </a:cubicBezTo>
                  <a:lnTo>
                    <a:pt x="0" y="472415"/>
                  </a:lnTo>
                  <a:lnTo>
                    <a:pt x="152637" y="319778"/>
                  </a:lnTo>
                  <a:cubicBezTo>
                    <a:pt x="105363" y="305983"/>
                    <a:pt x="71557" y="261987"/>
                    <a:pt x="71557" y="210096"/>
                  </a:cubicBezTo>
                  <a:cubicBezTo>
                    <a:pt x="71557" y="145525"/>
                    <a:pt x="123903" y="93179"/>
                    <a:pt x="188474" y="93179"/>
                  </a:cubicBezTo>
                  <a:cubicBezTo>
                    <a:pt x="240365" y="93179"/>
                    <a:pt x="284362" y="126985"/>
                    <a:pt x="298156" y="174259"/>
                  </a:cubicBezTo>
                  <a:lnTo>
                    <a:pt x="47241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BA990F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7" name="TextBox 14"/>
          <p:cNvSpPr>
            <a:spLocks noChangeArrowheads="1"/>
          </p:cNvSpPr>
          <p:nvPr/>
        </p:nvSpPr>
        <p:spPr bwMode="auto">
          <a:xfrm>
            <a:off x="6950110" y="1845314"/>
            <a:ext cx="4218308" cy="114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  <a:endParaRPr lang="en-US" altLang="zh-CN" sz="2400" b="1" dirty="0">
              <a:latin typeface="思源黑体 CN Bold" panose="020B0800000000000000" pitchFamily="34" charset="-122"/>
              <a:ea typeface="思源黑体 CN Bold" panose="020B08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此处添加详细文本描述，建议与标题相关并符合整体语言风格，语言描述尽量简洁生动。。</a:t>
            </a:r>
            <a:endParaRPr lang="en-US" altLang="zh-CN" sz="1600" dirty="0">
              <a:solidFill>
                <a:srgbClr val="3F3F3F"/>
              </a:solidFill>
              <a:ea typeface="思源黑体 CN Normal" panose="020B04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18" name="Rectangle 42"/>
          <p:cNvSpPr>
            <a:spLocks noChangeArrowheads="1"/>
          </p:cNvSpPr>
          <p:nvPr/>
        </p:nvSpPr>
        <p:spPr bwMode="auto">
          <a:xfrm>
            <a:off x="6203717" y="2076783"/>
            <a:ext cx="497436" cy="497436"/>
          </a:xfrm>
          <a:prstGeom prst="rect">
            <a:avLst/>
          </a:prstGeom>
          <a:solidFill>
            <a:srgbClr val="990F1C"/>
          </a:solidFill>
          <a:ln>
            <a:noFill/>
          </a:ln>
        </p:spPr>
        <p:txBody>
          <a:bodyPr lIns="91412" tIns="45706" rIns="91412" bIns="4570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 dirty="0">
                <a:solidFill>
                  <a:srgbClr val="F2F2F2"/>
                </a:solidFill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19" name="TextBox 16"/>
          <p:cNvSpPr>
            <a:spLocks noChangeArrowheads="1"/>
          </p:cNvSpPr>
          <p:nvPr/>
        </p:nvSpPr>
        <p:spPr bwMode="auto">
          <a:xfrm>
            <a:off x="6950110" y="3331084"/>
            <a:ext cx="4218308" cy="114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  <a:endParaRPr lang="en-US" altLang="zh-CN" sz="2400" b="1" dirty="0">
              <a:latin typeface="思源黑体 CN Bold" panose="020B0800000000000000" pitchFamily="34" charset="-122"/>
              <a:ea typeface="思源黑体 CN Bold" panose="020B08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此处添加详细文本描述，建议与标题相关并符合整体语言风格，语言描述尽量简洁生动。。</a:t>
            </a:r>
            <a:endParaRPr lang="en-US" altLang="zh-CN" sz="1400" dirty="0">
              <a:solidFill>
                <a:srgbClr val="3F3F3F"/>
              </a:solidFill>
              <a:ea typeface="思源黑体 CN Normal" panose="020B04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20" name="Rectangle 42"/>
          <p:cNvSpPr>
            <a:spLocks noChangeArrowheads="1"/>
          </p:cNvSpPr>
          <p:nvPr/>
        </p:nvSpPr>
        <p:spPr bwMode="auto">
          <a:xfrm>
            <a:off x="6203717" y="3542905"/>
            <a:ext cx="497436" cy="501584"/>
          </a:xfrm>
          <a:prstGeom prst="rect">
            <a:avLst/>
          </a:prstGeom>
          <a:solidFill>
            <a:srgbClr val="D1AA69"/>
          </a:solidFill>
          <a:ln>
            <a:noFill/>
          </a:ln>
        </p:spPr>
        <p:txBody>
          <a:bodyPr lIns="91412" tIns="45706" rIns="91412" bIns="4570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 dirty="0">
                <a:solidFill>
                  <a:srgbClr val="F2F2F2"/>
                </a:solidFill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1" name="TextBox 18"/>
          <p:cNvSpPr>
            <a:spLocks noChangeArrowheads="1"/>
          </p:cNvSpPr>
          <p:nvPr/>
        </p:nvSpPr>
        <p:spPr bwMode="auto">
          <a:xfrm>
            <a:off x="6950110" y="4816854"/>
            <a:ext cx="4218308" cy="114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  <a:endParaRPr lang="en-US" altLang="zh-CN" sz="2135" b="1" dirty="0">
              <a:latin typeface="思源黑体 CN Bold" panose="020B0800000000000000" pitchFamily="34" charset="-122"/>
              <a:ea typeface="思源黑体 CN Bold" panose="020B08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此处添加详细文本描述，建议与标题相关并符合整体语言风格，语言描述尽量简洁生动。。</a:t>
            </a:r>
            <a:endParaRPr lang="en-US" altLang="zh-CN" sz="1100" dirty="0">
              <a:solidFill>
                <a:srgbClr val="3F3F3F"/>
              </a:solidFill>
              <a:ea typeface="思源黑体 CN Normal" panose="020B04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22" name="Rectangle 42"/>
          <p:cNvSpPr>
            <a:spLocks noChangeArrowheads="1"/>
          </p:cNvSpPr>
          <p:nvPr/>
        </p:nvSpPr>
        <p:spPr bwMode="auto">
          <a:xfrm>
            <a:off x="6203717" y="5013176"/>
            <a:ext cx="497436" cy="501584"/>
          </a:xfrm>
          <a:prstGeom prst="rect">
            <a:avLst/>
          </a:prstGeom>
          <a:solidFill>
            <a:srgbClr val="990F1C"/>
          </a:solidFill>
          <a:ln>
            <a:noFill/>
          </a:ln>
        </p:spPr>
        <p:txBody>
          <a:bodyPr lIns="91412" tIns="45706" rIns="91412" bIns="4570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 dirty="0">
                <a:solidFill>
                  <a:srgbClr val="F2F2F2"/>
                </a:solidFill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+</a:t>
            </a:r>
          </a:p>
        </p:txBody>
      </p:sp>
      <p:grpSp>
        <p:nvGrpSpPr>
          <p:cNvPr id="23" name="淘宝网chenying0907出品 20"/>
          <p:cNvGrpSpPr/>
          <p:nvPr/>
        </p:nvGrpSpPr>
        <p:grpSpPr bwMode="auto">
          <a:xfrm>
            <a:off x="3299547" y="3972837"/>
            <a:ext cx="1007854" cy="1007853"/>
            <a:chOff x="0" y="0"/>
            <a:chExt cx="661926" cy="661926"/>
          </a:xfrm>
        </p:grpSpPr>
        <p:sp>
          <p:nvSpPr>
            <p:cNvPr id="24" name="圆角淘宝网chenying0907出品 21"/>
            <p:cNvSpPr>
              <a:spLocks noChangeArrowheads="1"/>
            </p:cNvSpPr>
            <p:nvPr/>
          </p:nvSpPr>
          <p:spPr bwMode="auto">
            <a:xfrm rot="2700000">
              <a:off x="0" y="0"/>
              <a:ext cx="661926" cy="661926"/>
            </a:xfrm>
            <a:prstGeom prst="roundRect">
              <a:avLst>
                <a:gd name="adj" fmla="val 16667"/>
              </a:avLst>
            </a:prstGeom>
            <a:solidFill>
              <a:srgbClr val="D1AA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BA990F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5" name="圆角淘宝网chenying0907出品 68"/>
            <p:cNvSpPr>
              <a:spLocks noChangeArrowheads="1"/>
            </p:cNvSpPr>
            <p:nvPr/>
          </p:nvSpPr>
          <p:spPr bwMode="auto">
            <a:xfrm>
              <a:off x="140258" y="208096"/>
              <a:ext cx="381410" cy="245735"/>
            </a:xfrm>
            <a:custGeom>
              <a:avLst/>
              <a:gdLst>
                <a:gd name="T0" fmla="*/ 8699 w 978088"/>
                <a:gd name="T1" fmla="*/ 0 h 630163"/>
                <a:gd name="T2" fmla="*/ 14093 w 978088"/>
                <a:gd name="T3" fmla="*/ 3320 h 630163"/>
                <a:gd name="T4" fmla="*/ 16417 w 978088"/>
                <a:gd name="T5" fmla="*/ 2393 h 630163"/>
                <a:gd name="T6" fmla="*/ 19897 w 978088"/>
                <a:gd name="T7" fmla="*/ 5873 h 630163"/>
                <a:gd name="T8" fmla="*/ 19835 w 978088"/>
                <a:gd name="T9" fmla="*/ 6176 h 630163"/>
                <a:gd name="T10" fmla="*/ 22617 w 978088"/>
                <a:gd name="T11" fmla="*/ 10222 h 630163"/>
                <a:gd name="T12" fmla="*/ 18267 w 978088"/>
                <a:gd name="T13" fmla="*/ 14572 h 630163"/>
                <a:gd name="T14" fmla="*/ 4349 w 978088"/>
                <a:gd name="T15" fmla="*/ 14572 h 630163"/>
                <a:gd name="T16" fmla="*/ 0 w 978088"/>
                <a:gd name="T17" fmla="*/ 10222 h 630163"/>
                <a:gd name="T18" fmla="*/ 2624 w 978088"/>
                <a:gd name="T19" fmla="*/ 6236 h 630163"/>
                <a:gd name="T20" fmla="*/ 2610 w 978088"/>
                <a:gd name="T21" fmla="*/ 6089 h 630163"/>
                <a:gd name="T22" fmla="*/ 8699 w 978088"/>
                <a:gd name="T23" fmla="*/ 0 h 63016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78088"/>
                <a:gd name="T37" fmla="*/ 0 h 630163"/>
                <a:gd name="T38" fmla="*/ 978088 w 978088"/>
                <a:gd name="T39" fmla="*/ 630163 h 63016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78088" h="630163">
                  <a:moveTo>
                    <a:pt x="376188" y="0"/>
                  </a:moveTo>
                  <a:cubicBezTo>
                    <a:pt x="478336" y="0"/>
                    <a:pt x="566899" y="58161"/>
                    <a:pt x="609473" y="143596"/>
                  </a:cubicBezTo>
                  <a:cubicBezTo>
                    <a:pt x="635404" y="118352"/>
                    <a:pt x="670955" y="103500"/>
                    <a:pt x="709975" y="103500"/>
                  </a:cubicBezTo>
                  <a:cubicBezTo>
                    <a:pt x="793080" y="103500"/>
                    <a:pt x="860450" y="170870"/>
                    <a:pt x="860450" y="253975"/>
                  </a:cubicBezTo>
                  <a:lnTo>
                    <a:pt x="857805" y="267079"/>
                  </a:lnTo>
                  <a:cubicBezTo>
                    <a:pt x="928258" y="293890"/>
                    <a:pt x="978088" y="362161"/>
                    <a:pt x="978088" y="442069"/>
                  </a:cubicBezTo>
                  <a:cubicBezTo>
                    <a:pt x="978088" y="545950"/>
                    <a:pt x="893875" y="630163"/>
                    <a:pt x="789994" y="630163"/>
                  </a:cubicBezTo>
                  <a:lnTo>
                    <a:pt x="188094" y="630163"/>
                  </a:lnTo>
                  <a:cubicBezTo>
                    <a:pt x="84213" y="630163"/>
                    <a:pt x="0" y="545950"/>
                    <a:pt x="0" y="442069"/>
                  </a:cubicBezTo>
                  <a:cubicBezTo>
                    <a:pt x="0" y="364739"/>
                    <a:pt x="46666" y="298309"/>
                    <a:pt x="113497" y="269689"/>
                  </a:cubicBezTo>
                  <a:cubicBezTo>
                    <a:pt x="112881" y="267585"/>
                    <a:pt x="112856" y="265461"/>
                    <a:pt x="112856" y="263332"/>
                  </a:cubicBezTo>
                  <a:cubicBezTo>
                    <a:pt x="112856" y="117898"/>
                    <a:pt x="230754" y="0"/>
                    <a:pt x="37618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BA990F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65A1B2B4-87E6-47EB-B76E-27F0B8E399CD}"/>
              </a:ext>
            </a:extLst>
          </p:cNvPr>
          <p:cNvSpPr txBox="1"/>
          <p:nvPr/>
        </p:nvSpPr>
        <p:spPr>
          <a:xfrm>
            <a:off x="4772559" y="347022"/>
            <a:ext cx="2646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成功项目展示</a:t>
            </a:r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ldLvl="0" animBg="1"/>
      <p:bldP spid="19" grpId="0"/>
      <p:bldP spid="20" grpId="0" bldLvl="0" animBg="1"/>
      <p:bldP spid="21" grpId="0"/>
      <p:bldP spid="2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061720" y="1765935"/>
            <a:ext cx="0" cy="1455420"/>
            <a:chOff x="1246610" y="1440872"/>
            <a:chExt cx="0" cy="955525"/>
          </a:xfrm>
        </p:grpSpPr>
        <p:cxnSp>
          <p:nvCxnSpPr>
            <p:cNvPr id="20" name="直接连接符 19"/>
            <p:cNvCxnSpPr/>
            <p:nvPr/>
          </p:nvCxnSpPr>
          <p:spPr>
            <a:xfrm flipV="1">
              <a:off x="1246610" y="1907384"/>
              <a:ext cx="0" cy="489013"/>
            </a:xfrm>
            <a:prstGeom prst="line">
              <a:avLst/>
            </a:prstGeom>
            <a:ln w="12700">
              <a:solidFill>
                <a:srgbClr val="990F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1246610" y="1440872"/>
              <a:ext cx="0" cy="489013"/>
            </a:xfrm>
            <a:prstGeom prst="line">
              <a:avLst/>
            </a:prstGeom>
            <a:ln w="44450">
              <a:solidFill>
                <a:srgbClr val="990F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6268720" y="1765935"/>
            <a:ext cx="0" cy="1455420"/>
            <a:chOff x="4375887" y="1440872"/>
            <a:chExt cx="0" cy="955525"/>
          </a:xfrm>
        </p:grpSpPr>
        <p:cxnSp>
          <p:nvCxnSpPr>
            <p:cNvPr id="24" name="直接连接符 23"/>
            <p:cNvCxnSpPr/>
            <p:nvPr/>
          </p:nvCxnSpPr>
          <p:spPr>
            <a:xfrm flipV="1">
              <a:off x="4375887" y="1907384"/>
              <a:ext cx="0" cy="489013"/>
            </a:xfrm>
            <a:prstGeom prst="line">
              <a:avLst/>
            </a:prstGeom>
            <a:ln w="12700">
              <a:solidFill>
                <a:srgbClr val="990F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4375887" y="1440872"/>
              <a:ext cx="0" cy="489013"/>
            </a:xfrm>
            <a:prstGeom prst="line">
              <a:avLst/>
            </a:prstGeom>
            <a:ln w="44450">
              <a:solidFill>
                <a:srgbClr val="990F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>
            <a:off x="3665220" y="4626610"/>
            <a:ext cx="0" cy="1457960"/>
            <a:chOff x="2806749" y="3318922"/>
            <a:chExt cx="0" cy="957026"/>
          </a:xfrm>
        </p:grpSpPr>
        <p:cxnSp>
          <p:nvCxnSpPr>
            <p:cNvPr id="27" name="直接连接符 26"/>
            <p:cNvCxnSpPr/>
            <p:nvPr/>
          </p:nvCxnSpPr>
          <p:spPr>
            <a:xfrm>
              <a:off x="2806749" y="3318922"/>
              <a:ext cx="0" cy="490513"/>
            </a:xfrm>
            <a:prstGeom prst="line">
              <a:avLst/>
            </a:prstGeom>
            <a:ln w="12700">
              <a:solidFill>
                <a:srgbClr val="D1AA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2806749" y="3786935"/>
              <a:ext cx="0" cy="489013"/>
            </a:xfrm>
            <a:prstGeom prst="line">
              <a:avLst/>
            </a:prstGeom>
            <a:ln w="44450">
              <a:solidFill>
                <a:srgbClr val="D1AA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/>
          <p:cNvGrpSpPr/>
          <p:nvPr/>
        </p:nvGrpSpPr>
        <p:grpSpPr>
          <a:xfrm>
            <a:off x="8832304" y="4626610"/>
            <a:ext cx="0" cy="1457960"/>
            <a:chOff x="5942025" y="3318922"/>
            <a:chExt cx="0" cy="957026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5942025" y="3318922"/>
              <a:ext cx="0" cy="490513"/>
            </a:xfrm>
            <a:prstGeom prst="line">
              <a:avLst/>
            </a:prstGeom>
            <a:ln w="12700">
              <a:solidFill>
                <a:srgbClr val="D1AA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5942025" y="3786935"/>
              <a:ext cx="0" cy="489013"/>
            </a:xfrm>
            <a:prstGeom prst="line">
              <a:avLst/>
            </a:prstGeom>
            <a:ln w="44450">
              <a:solidFill>
                <a:srgbClr val="D1AA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矩形 31"/>
          <p:cNvSpPr/>
          <p:nvPr/>
        </p:nvSpPr>
        <p:spPr>
          <a:xfrm>
            <a:off x="1133475" y="1967741"/>
            <a:ext cx="2165346" cy="1245235"/>
          </a:xfrm>
          <a:prstGeom prst="rect">
            <a:avLst/>
          </a:prstGeom>
        </p:spPr>
        <p:txBody>
          <a:bodyPr lIns="86404" tIns="43202" rIns="86404" bIns="43202"/>
          <a:lstStyle/>
          <a:p>
            <a:pPr>
              <a:lnSpc>
                <a:spcPct val="120000"/>
              </a:lnSpc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此处添加详细文本描述，建议与标题相关并符合整体语言风格，语言描述尽量简洁生动。</a:t>
            </a:r>
          </a:p>
        </p:txBody>
      </p:sp>
      <p:sp>
        <p:nvSpPr>
          <p:cNvPr id="33" name="矩形 32"/>
          <p:cNvSpPr/>
          <p:nvPr/>
        </p:nvSpPr>
        <p:spPr>
          <a:xfrm>
            <a:off x="6395085" y="1967741"/>
            <a:ext cx="2165346" cy="1245235"/>
          </a:xfrm>
          <a:prstGeom prst="rect">
            <a:avLst/>
          </a:prstGeom>
        </p:spPr>
        <p:txBody>
          <a:bodyPr lIns="86404" tIns="43202" rIns="86404" bIns="43202"/>
          <a:lstStyle/>
          <a:p>
            <a:pPr>
              <a:lnSpc>
                <a:spcPct val="120000"/>
              </a:lnSpc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此处添加详细文本描述，建议与标题相关并符合整体语言风格，语言描述尽量简洁生动。</a:t>
            </a:r>
          </a:p>
        </p:txBody>
      </p:sp>
      <p:sp>
        <p:nvSpPr>
          <p:cNvPr id="34" name="矩形 33"/>
          <p:cNvSpPr/>
          <p:nvPr/>
        </p:nvSpPr>
        <p:spPr>
          <a:xfrm>
            <a:off x="3762375" y="4776053"/>
            <a:ext cx="2165346" cy="1245235"/>
          </a:xfrm>
          <a:prstGeom prst="rect">
            <a:avLst/>
          </a:prstGeom>
        </p:spPr>
        <p:txBody>
          <a:bodyPr lIns="86404" tIns="43202" rIns="86404" bIns="43202" anchor="t">
            <a:no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此处添加详细文本描述，建议与标题相关并符合整体语言风格，语言描述尽量简洁生动。</a:t>
            </a:r>
          </a:p>
        </p:txBody>
      </p:sp>
      <p:sp>
        <p:nvSpPr>
          <p:cNvPr id="35" name="矩形 34"/>
          <p:cNvSpPr/>
          <p:nvPr/>
        </p:nvSpPr>
        <p:spPr>
          <a:xfrm>
            <a:off x="8917940" y="4776053"/>
            <a:ext cx="2165346" cy="1245235"/>
          </a:xfrm>
          <a:prstGeom prst="rect">
            <a:avLst/>
          </a:prstGeom>
        </p:spPr>
        <p:txBody>
          <a:bodyPr lIns="86404" tIns="43202" rIns="86404" bIns="43202" anchor="t">
            <a:no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此处添加详细文本描述，建议与标题相关并符合整体语言风格，语言描述尽量简洁生动。</a:t>
            </a:r>
          </a:p>
        </p:txBody>
      </p:sp>
      <p:sp>
        <p:nvSpPr>
          <p:cNvPr id="36" name="矩形 35"/>
          <p:cNvSpPr/>
          <p:nvPr/>
        </p:nvSpPr>
        <p:spPr>
          <a:xfrm>
            <a:off x="1061720" y="3205480"/>
            <a:ext cx="2237105" cy="1473835"/>
          </a:xfrm>
          <a:prstGeom prst="rect">
            <a:avLst/>
          </a:prstGeom>
          <a:solidFill>
            <a:srgbClr val="990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4" tIns="43202" rIns="86404" bIns="43202" anchor="ctr"/>
          <a:lstStyle/>
          <a:p>
            <a:pPr algn="ctr">
              <a:defRPr/>
            </a:pP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</a:p>
        </p:txBody>
      </p:sp>
      <p:sp>
        <p:nvSpPr>
          <p:cNvPr id="37" name="矩形 36"/>
          <p:cNvSpPr/>
          <p:nvPr/>
        </p:nvSpPr>
        <p:spPr>
          <a:xfrm>
            <a:off x="3660563" y="3205480"/>
            <a:ext cx="2237105" cy="1473835"/>
          </a:xfrm>
          <a:prstGeom prst="rect">
            <a:avLst/>
          </a:prstGeom>
          <a:solidFill>
            <a:srgbClr val="D1AA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4" tIns="43202" rIns="86404" bIns="43202" anchor="ctr"/>
          <a:lstStyle/>
          <a:p>
            <a:pPr algn="ctr">
              <a:buClrTx/>
              <a:buSzTx/>
              <a:buFontTx/>
              <a:defRPr/>
            </a:pP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</a:p>
        </p:txBody>
      </p:sp>
      <p:sp>
        <p:nvSpPr>
          <p:cNvPr id="38" name="矩形 37"/>
          <p:cNvSpPr/>
          <p:nvPr/>
        </p:nvSpPr>
        <p:spPr>
          <a:xfrm>
            <a:off x="6259406" y="3205480"/>
            <a:ext cx="2237105" cy="1473835"/>
          </a:xfrm>
          <a:prstGeom prst="rect">
            <a:avLst/>
          </a:prstGeom>
          <a:solidFill>
            <a:srgbClr val="990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4" tIns="43202" rIns="86404" bIns="43202" anchor="ctr"/>
          <a:lstStyle/>
          <a:p>
            <a:pPr algn="ctr">
              <a:buClrTx/>
              <a:buSzTx/>
              <a:buFontTx/>
              <a:defRPr/>
            </a:pP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</a:p>
        </p:txBody>
      </p:sp>
      <p:sp>
        <p:nvSpPr>
          <p:cNvPr id="39" name="矩形 38"/>
          <p:cNvSpPr/>
          <p:nvPr/>
        </p:nvSpPr>
        <p:spPr>
          <a:xfrm>
            <a:off x="8858250" y="3205480"/>
            <a:ext cx="2237105" cy="1473835"/>
          </a:xfrm>
          <a:prstGeom prst="rect">
            <a:avLst/>
          </a:prstGeom>
          <a:solidFill>
            <a:srgbClr val="D1AA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4" tIns="43202" rIns="86404" bIns="43202" anchor="ctr"/>
          <a:lstStyle/>
          <a:p>
            <a:pPr algn="ctr">
              <a:buClrTx/>
              <a:buSzTx/>
              <a:buFontTx/>
              <a:defRPr/>
            </a:pP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D91DD739-94C5-4249-BBFA-084E4E6BC07C}"/>
              </a:ext>
            </a:extLst>
          </p:cNvPr>
          <p:cNvSpPr txBox="1"/>
          <p:nvPr/>
        </p:nvSpPr>
        <p:spPr>
          <a:xfrm>
            <a:off x="4772559" y="347022"/>
            <a:ext cx="2646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成功项目展示</a:t>
            </a:r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 bldLvl="0" animBg="1"/>
      <p:bldP spid="37" grpId="0" bldLvl="0" animBg="1"/>
      <p:bldP spid="38" grpId="0" bldLvl="0" animBg="1"/>
      <p:bldP spid="3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>
            <a:extLst>
              <a:ext uri="{FF2B5EF4-FFF2-40B4-BE49-F238E27FC236}">
                <a16:creationId xmlns:a16="http://schemas.microsoft.com/office/drawing/2014/main" id="{61077367-FCEB-40F0-8D6E-6809DEE877B3}"/>
              </a:ext>
            </a:extLst>
          </p:cNvPr>
          <p:cNvSpPr/>
          <p:nvPr/>
        </p:nvSpPr>
        <p:spPr>
          <a:xfrm>
            <a:off x="0" y="1648691"/>
            <a:ext cx="12192000" cy="3560618"/>
          </a:xfrm>
          <a:prstGeom prst="rect">
            <a:avLst/>
          </a:prstGeom>
          <a:solidFill>
            <a:srgbClr val="990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圆: 空心 93">
            <a:extLst>
              <a:ext uri="{FF2B5EF4-FFF2-40B4-BE49-F238E27FC236}">
                <a16:creationId xmlns:a16="http://schemas.microsoft.com/office/drawing/2014/main" id="{DBA6D990-DDE3-4D00-B898-FB22567D3D7D}"/>
              </a:ext>
            </a:extLst>
          </p:cNvPr>
          <p:cNvSpPr/>
          <p:nvPr/>
        </p:nvSpPr>
        <p:spPr>
          <a:xfrm>
            <a:off x="716736" y="597608"/>
            <a:ext cx="1248445" cy="1248445"/>
          </a:xfrm>
          <a:prstGeom prst="donut">
            <a:avLst>
              <a:gd name="adj" fmla="val 22856"/>
            </a:avLst>
          </a:prstGeom>
          <a:solidFill>
            <a:srgbClr val="D1AA69"/>
          </a:solidFill>
          <a:ln>
            <a:noFill/>
          </a:ln>
          <a:effectLst>
            <a:outerShdw blurRad="241300" dist="25400" sx="101000" sy="101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49A520D0-4C51-429E-A47C-BD6597CDBDF7}"/>
              </a:ext>
            </a:extLst>
          </p:cNvPr>
          <p:cNvGrpSpPr/>
          <p:nvPr/>
        </p:nvGrpSpPr>
        <p:grpSpPr>
          <a:xfrm>
            <a:off x="-939588" y="6007036"/>
            <a:ext cx="1879176" cy="1879176"/>
            <a:chOff x="-971513" y="3575817"/>
            <a:chExt cx="1879176" cy="1879176"/>
          </a:xfrm>
        </p:grpSpPr>
        <p:sp>
          <p:nvSpPr>
            <p:cNvPr id="103" name="椭圆 102">
              <a:extLst>
                <a:ext uri="{FF2B5EF4-FFF2-40B4-BE49-F238E27FC236}">
                  <a16:creationId xmlns:a16="http://schemas.microsoft.com/office/drawing/2014/main" id="{DEFE73D3-240B-421E-9EB9-D603024BC5F2}"/>
                </a:ext>
              </a:extLst>
            </p:cNvPr>
            <p:cNvSpPr/>
            <p:nvPr/>
          </p:nvSpPr>
          <p:spPr>
            <a:xfrm>
              <a:off x="-654059" y="3891183"/>
              <a:ext cx="1248445" cy="1248445"/>
            </a:xfrm>
            <a:prstGeom prst="ellipse">
              <a:avLst/>
            </a:prstGeom>
            <a:solidFill>
              <a:srgbClr val="9A0F1C"/>
            </a:solidFill>
            <a:ln>
              <a:noFill/>
            </a:ln>
            <a:effectLst>
              <a:outerShdw blurRad="241300" dist="25400" sx="101000" sy="101000" algn="ctr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id="{437585E2-04AA-4336-80A0-D64AE389A84C}"/>
                </a:ext>
              </a:extLst>
            </p:cNvPr>
            <p:cNvSpPr/>
            <p:nvPr/>
          </p:nvSpPr>
          <p:spPr>
            <a:xfrm>
              <a:off x="-971513" y="3575817"/>
              <a:ext cx="1879176" cy="187917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>
              <a:outerShdw blurRad="241300" dist="25400" sx="101000" sy="101000" algn="ctr" rotWithShape="0">
                <a:schemeClr val="bg1">
                  <a:lumMod val="75000"/>
                  <a:alpha val="8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BC39657E-7EBB-49BB-A15E-2E0B6D1B177C}"/>
              </a:ext>
            </a:extLst>
          </p:cNvPr>
          <p:cNvGrpSpPr/>
          <p:nvPr/>
        </p:nvGrpSpPr>
        <p:grpSpPr>
          <a:xfrm>
            <a:off x="10863509" y="-592198"/>
            <a:ext cx="1879176" cy="1879176"/>
            <a:chOff x="-971513" y="3575817"/>
            <a:chExt cx="1879176" cy="1879176"/>
          </a:xfrm>
        </p:grpSpPr>
        <p:sp>
          <p:nvSpPr>
            <p:cNvPr id="106" name="椭圆 105">
              <a:extLst>
                <a:ext uri="{FF2B5EF4-FFF2-40B4-BE49-F238E27FC236}">
                  <a16:creationId xmlns:a16="http://schemas.microsoft.com/office/drawing/2014/main" id="{38707EC4-31C1-4684-BC75-C652E74D7DAC}"/>
                </a:ext>
              </a:extLst>
            </p:cNvPr>
            <p:cNvSpPr/>
            <p:nvPr/>
          </p:nvSpPr>
          <p:spPr>
            <a:xfrm>
              <a:off x="-654059" y="3891183"/>
              <a:ext cx="1248445" cy="1248445"/>
            </a:xfrm>
            <a:prstGeom prst="ellipse">
              <a:avLst/>
            </a:prstGeom>
            <a:solidFill>
              <a:srgbClr val="990F1C"/>
            </a:solidFill>
            <a:ln>
              <a:noFill/>
            </a:ln>
            <a:effectLst>
              <a:outerShdw blurRad="241300" dist="25400" sx="101000" sy="101000" algn="ctr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0DFD87C9-3F75-4A2B-A573-D6B3B4A5C07A}"/>
                </a:ext>
              </a:extLst>
            </p:cNvPr>
            <p:cNvSpPr/>
            <p:nvPr/>
          </p:nvSpPr>
          <p:spPr>
            <a:xfrm>
              <a:off x="-971513" y="3575817"/>
              <a:ext cx="1879176" cy="187917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>
              <a:outerShdw blurRad="241300" dist="25400" sx="101000" sy="101000" algn="ctr" rotWithShape="0">
                <a:schemeClr val="bg1">
                  <a:lumMod val="75000"/>
                  <a:alpha val="8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88BDA79B-40DE-4E49-9445-456F014676A2}"/>
              </a:ext>
            </a:extLst>
          </p:cNvPr>
          <p:cNvGrpSpPr/>
          <p:nvPr/>
        </p:nvGrpSpPr>
        <p:grpSpPr>
          <a:xfrm>
            <a:off x="10340445" y="4645388"/>
            <a:ext cx="3223216" cy="3223216"/>
            <a:chOff x="9043512" y="3994050"/>
            <a:chExt cx="5275624" cy="5275624"/>
          </a:xfrm>
        </p:grpSpPr>
        <p:sp>
          <p:nvSpPr>
            <p:cNvPr id="109" name="圆: 空心 108">
              <a:extLst>
                <a:ext uri="{FF2B5EF4-FFF2-40B4-BE49-F238E27FC236}">
                  <a16:creationId xmlns:a16="http://schemas.microsoft.com/office/drawing/2014/main" id="{CADC4D54-DE94-4AD7-A71D-18692A569B26}"/>
                </a:ext>
              </a:extLst>
            </p:cNvPr>
            <p:cNvSpPr/>
            <p:nvPr/>
          </p:nvSpPr>
          <p:spPr>
            <a:xfrm>
              <a:off x="9700208" y="4650746"/>
              <a:ext cx="3962233" cy="3962233"/>
            </a:xfrm>
            <a:prstGeom prst="donut">
              <a:avLst>
                <a:gd name="adj" fmla="val 25000"/>
              </a:avLst>
            </a:prstGeom>
            <a:solidFill>
              <a:srgbClr val="D1AA69"/>
            </a:solidFill>
            <a:ln>
              <a:noFill/>
            </a:ln>
            <a:effectLst>
              <a:outerShdw blurRad="241300" dist="25400" sx="101000" sy="101000" algn="ctr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109">
              <a:extLst>
                <a:ext uri="{FF2B5EF4-FFF2-40B4-BE49-F238E27FC236}">
                  <a16:creationId xmlns:a16="http://schemas.microsoft.com/office/drawing/2014/main" id="{350BC66A-39CB-47E9-BC79-E5884248B655}"/>
                </a:ext>
              </a:extLst>
            </p:cNvPr>
            <p:cNvSpPr/>
            <p:nvPr/>
          </p:nvSpPr>
          <p:spPr>
            <a:xfrm>
              <a:off x="9043512" y="3994050"/>
              <a:ext cx="5275624" cy="5275624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>
              <a:outerShdw blurRad="241300" dist="25400" sx="101000" sy="101000" algn="ctr" rotWithShape="0">
                <a:schemeClr val="bg1">
                  <a:lumMod val="75000"/>
                  <a:alpha val="8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11" name="圆: 空心 110">
            <a:extLst>
              <a:ext uri="{FF2B5EF4-FFF2-40B4-BE49-F238E27FC236}">
                <a16:creationId xmlns:a16="http://schemas.microsoft.com/office/drawing/2014/main" id="{2B8821D8-9C1F-431B-8BDE-458C8C76C061}"/>
              </a:ext>
            </a:extLst>
          </p:cNvPr>
          <p:cNvSpPr/>
          <p:nvPr/>
        </p:nvSpPr>
        <p:spPr>
          <a:xfrm>
            <a:off x="10692102" y="437572"/>
            <a:ext cx="354353" cy="354353"/>
          </a:xfrm>
          <a:prstGeom prst="donut">
            <a:avLst>
              <a:gd name="adj" fmla="val 22856"/>
            </a:avLst>
          </a:prstGeom>
          <a:solidFill>
            <a:srgbClr val="C00000"/>
          </a:solidFill>
          <a:ln>
            <a:noFill/>
          </a:ln>
          <a:effectLst>
            <a:outerShdw blurRad="241300" dist="25400" sx="101000" sy="101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597076B9-D2D4-4008-B92D-AA44C7900031}"/>
              </a:ext>
            </a:extLst>
          </p:cNvPr>
          <p:cNvGrpSpPr/>
          <p:nvPr/>
        </p:nvGrpSpPr>
        <p:grpSpPr>
          <a:xfrm>
            <a:off x="3623611" y="2134680"/>
            <a:ext cx="4944778" cy="2588640"/>
            <a:chOff x="3623611" y="2134680"/>
            <a:chExt cx="4944778" cy="2588640"/>
          </a:xfrm>
        </p:grpSpPr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DC252DE6-2415-4674-8DF4-9882E415DEDC}"/>
                </a:ext>
              </a:extLst>
            </p:cNvPr>
            <p:cNvSpPr/>
            <p:nvPr/>
          </p:nvSpPr>
          <p:spPr>
            <a:xfrm rot="5400000">
              <a:off x="4347305" y="1410986"/>
              <a:ext cx="732559" cy="2179948"/>
            </a:xfrm>
            <a:custGeom>
              <a:avLst/>
              <a:gdLst>
                <a:gd name="connsiteX0" fmla="*/ 0 w 732559"/>
                <a:gd name="connsiteY0" fmla="*/ 2179948 h 2179948"/>
                <a:gd name="connsiteX1" fmla="*/ 0 w 732559"/>
                <a:gd name="connsiteY1" fmla="*/ 1902856 h 2179948"/>
                <a:gd name="connsiteX2" fmla="*/ 0 w 732559"/>
                <a:gd name="connsiteY2" fmla="*/ 0 h 2179948"/>
                <a:gd name="connsiteX3" fmla="*/ 19937 w 732559"/>
                <a:gd name="connsiteY3" fmla="*/ 0 h 2179948"/>
                <a:gd name="connsiteX4" fmla="*/ 19937 w 732559"/>
                <a:gd name="connsiteY4" fmla="*/ 1922793 h 2179948"/>
                <a:gd name="connsiteX5" fmla="*/ 257155 w 732559"/>
                <a:gd name="connsiteY5" fmla="*/ 2160011 h 2179948"/>
                <a:gd name="connsiteX6" fmla="*/ 732559 w 732559"/>
                <a:gd name="connsiteY6" fmla="*/ 2160011 h 2179948"/>
                <a:gd name="connsiteX7" fmla="*/ 732559 w 732559"/>
                <a:gd name="connsiteY7" fmla="*/ 2179948 h 2179948"/>
                <a:gd name="connsiteX8" fmla="*/ 277092 w 732559"/>
                <a:gd name="connsiteY8" fmla="*/ 2179948 h 2179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2559" h="2179948">
                  <a:moveTo>
                    <a:pt x="0" y="2179948"/>
                  </a:moveTo>
                  <a:lnTo>
                    <a:pt x="0" y="1902856"/>
                  </a:lnTo>
                  <a:lnTo>
                    <a:pt x="0" y="0"/>
                  </a:lnTo>
                  <a:lnTo>
                    <a:pt x="19937" y="0"/>
                  </a:lnTo>
                  <a:lnTo>
                    <a:pt x="19937" y="1922793"/>
                  </a:lnTo>
                  <a:lnTo>
                    <a:pt x="257155" y="2160011"/>
                  </a:lnTo>
                  <a:lnTo>
                    <a:pt x="732559" y="2160011"/>
                  </a:lnTo>
                  <a:lnTo>
                    <a:pt x="732559" y="2179948"/>
                  </a:lnTo>
                  <a:lnTo>
                    <a:pt x="277092" y="2179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3793C80B-F28B-45BF-8DBA-0EBF4E30EF1F}"/>
                </a:ext>
              </a:extLst>
            </p:cNvPr>
            <p:cNvSpPr/>
            <p:nvPr/>
          </p:nvSpPr>
          <p:spPr>
            <a:xfrm rot="16200000">
              <a:off x="7112135" y="3267067"/>
              <a:ext cx="732559" cy="2179948"/>
            </a:xfrm>
            <a:custGeom>
              <a:avLst/>
              <a:gdLst>
                <a:gd name="connsiteX0" fmla="*/ 0 w 732559"/>
                <a:gd name="connsiteY0" fmla="*/ 2179948 h 2179948"/>
                <a:gd name="connsiteX1" fmla="*/ 0 w 732559"/>
                <a:gd name="connsiteY1" fmla="*/ 1902856 h 2179948"/>
                <a:gd name="connsiteX2" fmla="*/ 0 w 732559"/>
                <a:gd name="connsiteY2" fmla="*/ 0 h 2179948"/>
                <a:gd name="connsiteX3" fmla="*/ 19937 w 732559"/>
                <a:gd name="connsiteY3" fmla="*/ 0 h 2179948"/>
                <a:gd name="connsiteX4" fmla="*/ 19937 w 732559"/>
                <a:gd name="connsiteY4" fmla="*/ 1922793 h 2179948"/>
                <a:gd name="connsiteX5" fmla="*/ 257155 w 732559"/>
                <a:gd name="connsiteY5" fmla="*/ 2160011 h 2179948"/>
                <a:gd name="connsiteX6" fmla="*/ 732559 w 732559"/>
                <a:gd name="connsiteY6" fmla="*/ 2160011 h 2179948"/>
                <a:gd name="connsiteX7" fmla="*/ 732559 w 732559"/>
                <a:gd name="connsiteY7" fmla="*/ 2179948 h 2179948"/>
                <a:gd name="connsiteX8" fmla="*/ 277092 w 732559"/>
                <a:gd name="connsiteY8" fmla="*/ 2179948 h 2179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2559" h="2179948">
                  <a:moveTo>
                    <a:pt x="0" y="2179948"/>
                  </a:moveTo>
                  <a:lnTo>
                    <a:pt x="0" y="1902856"/>
                  </a:lnTo>
                  <a:lnTo>
                    <a:pt x="0" y="0"/>
                  </a:lnTo>
                  <a:lnTo>
                    <a:pt x="19937" y="0"/>
                  </a:lnTo>
                  <a:lnTo>
                    <a:pt x="19937" y="1922793"/>
                  </a:lnTo>
                  <a:lnTo>
                    <a:pt x="257155" y="2160011"/>
                  </a:lnTo>
                  <a:lnTo>
                    <a:pt x="732559" y="2160011"/>
                  </a:lnTo>
                  <a:lnTo>
                    <a:pt x="732559" y="2179948"/>
                  </a:lnTo>
                  <a:lnTo>
                    <a:pt x="277092" y="2179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15" name="文本框 114">
            <a:extLst>
              <a:ext uri="{FF2B5EF4-FFF2-40B4-BE49-F238E27FC236}">
                <a16:creationId xmlns:a16="http://schemas.microsoft.com/office/drawing/2014/main" id="{A6997414-00E9-4905-B310-70DAD09C2275}"/>
              </a:ext>
            </a:extLst>
          </p:cNvPr>
          <p:cNvSpPr txBox="1"/>
          <p:nvPr/>
        </p:nvSpPr>
        <p:spPr>
          <a:xfrm>
            <a:off x="4157008" y="3233412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4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工作存在不足</a:t>
            </a: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85209559-48C5-4ADC-8894-4E07FC510E43}"/>
              </a:ext>
            </a:extLst>
          </p:cNvPr>
          <p:cNvSpPr txBox="1"/>
          <p:nvPr/>
        </p:nvSpPr>
        <p:spPr>
          <a:xfrm>
            <a:off x="4968736" y="2405842"/>
            <a:ext cx="2254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PART 03</a:t>
            </a:r>
            <a:endParaRPr kumimoji="1" lang="zh-CN" altLang="en-US" sz="4000" b="1" dirty="0">
              <a:solidFill>
                <a:schemeClr val="bg1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8AA947AA-1DC4-4C08-B208-18A7F67D51E6}"/>
              </a:ext>
            </a:extLst>
          </p:cNvPr>
          <p:cNvSpPr/>
          <p:nvPr/>
        </p:nvSpPr>
        <p:spPr>
          <a:xfrm>
            <a:off x="5178601" y="4082827"/>
            <a:ext cx="1834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Insufficient work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7031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4" grpId="0" animBg="1"/>
      <p:bldP spid="111" grpId="0" animBg="1"/>
      <p:bldP spid="115" grpId="0"/>
      <p:bldP spid="116" grpId="0"/>
      <p:bldP spid="1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íŝļîḓe"/>
          <p:cNvSpPr/>
          <p:nvPr/>
        </p:nvSpPr>
        <p:spPr>
          <a:xfrm>
            <a:off x="2317387" y="4154580"/>
            <a:ext cx="556186" cy="555346"/>
          </a:xfrm>
          <a:custGeom>
            <a:avLst/>
            <a:gdLst>
              <a:gd name="connsiteX0" fmla="*/ 303820 w 607639"/>
              <a:gd name="connsiteY0" fmla="*/ 278099 h 606722"/>
              <a:gd name="connsiteX1" fmla="*/ 329118 w 607639"/>
              <a:gd name="connsiteY1" fmla="*/ 303362 h 606722"/>
              <a:gd name="connsiteX2" fmla="*/ 303820 w 607639"/>
              <a:gd name="connsiteY2" fmla="*/ 328625 h 606722"/>
              <a:gd name="connsiteX3" fmla="*/ 278522 w 607639"/>
              <a:gd name="connsiteY3" fmla="*/ 303362 h 606722"/>
              <a:gd name="connsiteX4" fmla="*/ 303820 w 607639"/>
              <a:gd name="connsiteY4" fmla="*/ 278099 h 606722"/>
              <a:gd name="connsiteX5" fmla="*/ 303775 w 607639"/>
              <a:gd name="connsiteY5" fmla="*/ 252735 h 606722"/>
              <a:gd name="connsiteX6" fmla="*/ 253140 w 607639"/>
              <a:gd name="connsiteY6" fmla="*/ 303317 h 606722"/>
              <a:gd name="connsiteX7" fmla="*/ 303775 w 607639"/>
              <a:gd name="connsiteY7" fmla="*/ 353900 h 606722"/>
              <a:gd name="connsiteX8" fmla="*/ 354410 w 607639"/>
              <a:gd name="connsiteY8" fmla="*/ 303317 h 606722"/>
              <a:gd name="connsiteX9" fmla="*/ 303775 w 607639"/>
              <a:gd name="connsiteY9" fmla="*/ 252735 h 606722"/>
              <a:gd name="connsiteX10" fmla="*/ 303775 w 607639"/>
              <a:gd name="connsiteY10" fmla="*/ 202241 h 606722"/>
              <a:gd name="connsiteX11" fmla="*/ 405045 w 607639"/>
              <a:gd name="connsiteY11" fmla="*/ 303317 h 606722"/>
              <a:gd name="connsiteX12" fmla="*/ 303775 w 607639"/>
              <a:gd name="connsiteY12" fmla="*/ 404482 h 606722"/>
              <a:gd name="connsiteX13" fmla="*/ 202593 w 607639"/>
              <a:gd name="connsiteY13" fmla="*/ 303317 h 606722"/>
              <a:gd name="connsiteX14" fmla="*/ 303775 w 607639"/>
              <a:gd name="connsiteY14" fmla="*/ 202241 h 606722"/>
              <a:gd name="connsiteX15" fmla="*/ 303775 w 607639"/>
              <a:gd name="connsiteY15" fmla="*/ 151703 h 606722"/>
              <a:gd name="connsiteX16" fmla="*/ 151932 w 607639"/>
              <a:gd name="connsiteY16" fmla="*/ 303317 h 606722"/>
              <a:gd name="connsiteX17" fmla="*/ 303775 w 607639"/>
              <a:gd name="connsiteY17" fmla="*/ 455019 h 606722"/>
              <a:gd name="connsiteX18" fmla="*/ 455707 w 607639"/>
              <a:gd name="connsiteY18" fmla="*/ 303317 h 606722"/>
              <a:gd name="connsiteX19" fmla="*/ 303775 w 607639"/>
              <a:gd name="connsiteY19" fmla="*/ 151703 h 606722"/>
              <a:gd name="connsiteX20" fmla="*/ 253131 w 607639"/>
              <a:gd name="connsiteY20" fmla="*/ 0 h 606722"/>
              <a:gd name="connsiteX21" fmla="*/ 354419 w 607639"/>
              <a:gd name="connsiteY21" fmla="*/ 0 h 606722"/>
              <a:gd name="connsiteX22" fmla="*/ 379786 w 607639"/>
              <a:gd name="connsiteY22" fmla="*/ 25239 h 606722"/>
              <a:gd name="connsiteX23" fmla="*/ 379786 w 607639"/>
              <a:gd name="connsiteY23" fmla="*/ 62387 h 606722"/>
              <a:gd name="connsiteX24" fmla="*/ 420639 w 607639"/>
              <a:gd name="connsiteY24" fmla="*/ 79451 h 606722"/>
              <a:gd name="connsiteX25" fmla="*/ 446985 w 607639"/>
              <a:gd name="connsiteY25" fmla="*/ 53145 h 606722"/>
              <a:gd name="connsiteX26" fmla="*/ 482854 w 607639"/>
              <a:gd name="connsiteY26" fmla="*/ 53145 h 606722"/>
              <a:gd name="connsiteX27" fmla="*/ 554414 w 607639"/>
              <a:gd name="connsiteY27" fmla="*/ 124597 h 606722"/>
              <a:gd name="connsiteX28" fmla="*/ 554414 w 607639"/>
              <a:gd name="connsiteY28" fmla="*/ 160323 h 606722"/>
              <a:gd name="connsiteX29" fmla="*/ 528069 w 607639"/>
              <a:gd name="connsiteY29" fmla="*/ 186629 h 606722"/>
              <a:gd name="connsiteX30" fmla="*/ 545158 w 607639"/>
              <a:gd name="connsiteY30" fmla="*/ 227510 h 606722"/>
              <a:gd name="connsiteX31" fmla="*/ 582273 w 607639"/>
              <a:gd name="connsiteY31" fmla="*/ 227510 h 606722"/>
              <a:gd name="connsiteX32" fmla="*/ 607639 w 607639"/>
              <a:gd name="connsiteY32" fmla="*/ 252749 h 606722"/>
              <a:gd name="connsiteX33" fmla="*/ 607639 w 607639"/>
              <a:gd name="connsiteY33" fmla="*/ 353884 h 606722"/>
              <a:gd name="connsiteX34" fmla="*/ 582273 w 607639"/>
              <a:gd name="connsiteY34" fmla="*/ 379212 h 606722"/>
              <a:gd name="connsiteX35" fmla="*/ 545158 w 607639"/>
              <a:gd name="connsiteY35" fmla="*/ 379212 h 606722"/>
              <a:gd name="connsiteX36" fmla="*/ 528069 w 607639"/>
              <a:gd name="connsiteY36" fmla="*/ 420004 h 606722"/>
              <a:gd name="connsiteX37" fmla="*/ 554414 w 607639"/>
              <a:gd name="connsiteY37" fmla="*/ 446310 h 606722"/>
              <a:gd name="connsiteX38" fmla="*/ 554414 w 607639"/>
              <a:gd name="connsiteY38" fmla="*/ 482125 h 606722"/>
              <a:gd name="connsiteX39" fmla="*/ 482854 w 607639"/>
              <a:gd name="connsiteY39" fmla="*/ 553577 h 606722"/>
              <a:gd name="connsiteX40" fmla="*/ 446985 w 607639"/>
              <a:gd name="connsiteY40" fmla="*/ 553577 h 606722"/>
              <a:gd name="connsiteX41" fmla="*/ 420639 w 607639"/>
              <a:gd name="connsiteY41" fmla="*/ 527271 h 606722"/>
              <a:gd name="connsiteX42" fmla="*/ 379786 w 607639"/>
              <a:gd name="connsiteY42" fmla="*/ 544246 h 606722"/>
              <a:gd name="connsiteX43" fmla="*/ 379786 w 607639"/>
              <a:gd name="connsiteY43" fmla="*/ 581394 h 606722"/>
              <a:gd name="connsiteX44" fmla="*/ 354419 w 607639"/>
              <a:gd name="connsiteY44" fmla="*/ 606722 h 606722"/>
              <a:gd name="connsiteX45" fmla="*/ 253131 w 607639"/>
              <a:gd name="connsiteY45" fmla="*/ 606722 h 606722"/>
              <a:gd name="connsiteX46" fmla="*/ 227854 w 607639"/>
              <a:gd name="connsiteY46" fmla="*/ 581394 h 606722"/>
              <a:gd name="connsiteX47" fmla="*/ 227854 w 607639"/>
              <a:gd name="connsiteY47" fmla="*/ 544246 h 606722"/>
              <a:gd name="connsiteX48" fmla="*/ 186911 w 607639"/>
              <a:gd name="connsiteY48" fmla="*/ 527271 h 606722"/>
              <a:gd name="connsiteX49" fmla="*/ 160566 w 607639"/>
              <a:gd name="connsiteY49" fmla="*/ 553577 h 606722"/>
              <a:gd name="connsiteX50" fmla="*/ 124786 w 607639"/>
              <a:gd name="connsiteY50" fmla="*/ 553577 h 606722"/>
              <a:gd name="connsiteX51" fmla="*/ 53225 w 607639"/>
              <a:gd name="connsiteY51" fmla="*/ 482125 h 606722"/>
              <a:gd name="connsiteX52" fmla="*/ 53225 w 607639"/>
              <a:gd name="connsiteY52" fmla="*/ 446310 h 606722"/>
              <a:gd name="connsiteX53" fmla="*/ 79482 w 607639"/>
              <a:gd name="connsiteY53" fmla="*/ 420004 h 606722"/>
              <a:gd name="connsiteX54" fmla="*/ 62482 w 607639"/>
              <a:gd name="connsiteY54" fmla="*/ 379212 h 606722"/>
              <a:gd name="connsiteX55" fmla="*/ 25278 w 607639"/>
              <a:gd name="connsiteY55" fmla="*/ 379212 h 606722"/>
              <a:gd name="connsiteX56" fmla="*/ 0 w 607639"/>
              <a:gd name="connsiteY56" fmla="*/ 353884 h 606722"/>
              <a:gd name="connsiteX57" fmla="*/ 0 w 607639"/>
              <a:gd name="connsiteY57" fmla="*/ 252749 h 606722"/>
              <a:gd name="connsiteX58" fmla="*/ 25278 w 607639"/>
              <a:gd name="connsiteY58" fmla="*/ 227510 h 606722"/>
              <a:gd name="connsiteX59" fmla="*/ 62482 w 607639"/>
              <a:gd name="connsiteY59" fmla="*/ 227510 h 606722"/>
              <a:gd name="connsiteX60" fmla="*/ 79482 w 607639"/>
              <a:gd name="connsiteY60" fmla="*/ 186629 h 606722"/>
              <a:gd name="connsiteX61" fmla="*/ 53225 w 607639"/>
              <a:gd name="connsiteY61" fmla="*/ 160323 h 606722"/>
              <a:gd name="connsiteX62" fmla="*/ 53225 w 607639"/>
              <a:gd name="connsiteY62" fmla="*/ 124597 h 606722"/>
              <a:gd name="connsiteX63" fmla="*/ 124786 w 607639"/>
              <a:gd name="connsiteY63" fmla="*/ 53145 h 606722"/>
              <a:gd name="connsiteX64" fmla="*/ 160566 w 607639"/>
              <a:gd name="connsiteY64" fmla="*/ 53145 h 606722"/>
              <a:gd name="connsiteX65" fmla="*/ 186911 w 607639"/>
              <a:gd name="connsiteY65" fmla="*/ 79451 h 606722"/>
              <a:gd name="connsiteX66" fmla="*/ 227854 w 607639"/>
              <a:gd name="connsiteY66" fmla="*/ 62387 h 606722"/>
              <a:gd name="connsiteX67" fmla="*/ 227854 w 607639"/>
              <a:gd name="connsiteY67" fmla="*/ 25239 h 606722"/>
              <a:gd name="connsiteX68" fmla="*/ 253131 w 607639"/>
              <a:gd name="connsiteY68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07639" h="606722">
                <a:moveTo>
                  <a:pt x="303820" y="278099"/>
                </a:moveTo>
                <a:cubicBezTo>
                  <a:pt x="317792" y="278099"/>
                  <a:pt x="329118" y="289410"/>
                  <a:pt x="329118" y="303362"/>
                </a:cubicBezTo>
                <a:cubicBezTo>
                  <a:pt x="329118" y="317314"/>
                  <a:pt x="317792" y="328625"/>
                  <a:pt x="303820" y="328625"/>
                </a:cubicBezTo>
                <a:cubicBezTo>
                  <a:pt x="289848" y="328625"/>
                  <a:pt x="278522" y="317314"/>
                  <a:pt x="278522" y="303362"/>
                </a:cubicBezTo>
                <a:cubicBezTo>
                  <a:pt x="278522" y="289410"/>
                  <a:pt x="289848" y="278099"/>
                  <a:pt x="303820" y="278099"/>
                </a:cubicBezTo>
                <a:close/>
                <a:moveTo>
                  <a:pt x="303775" y="252735"/>
                </a:moveTo>
                <a:cubicBezTo>
                  <a:pt x="275921" y="252735"/>
                  <a:pt x="253140" y="275492"/>
                  <a:pt x="253140" y="303317"/>
                </a:cubicBezTo>
                <a:cubicBezTo>
                  <a:pt x="253140" y="331231"/>
                  <a:pt x="275921" y="353900"/>
                  <a:pt x="303775" y="353900"/>
                </a:cubicBezTo>
                <a:cubicBezTo>
                  <a:pt x="331718" y="353900"/>
                  <a:pt x="354410" y="331231"/>
                  <a:pt x="354410" y="303317"/>
                </a:cubicBezTo>
                <a:cubicBezTo>
                  <a:pt x="354410" y="275492"/>
                  <a:pt x="331718" y="252735"/>
                  <a:pt x="303775" y="252735"/>
                </a:cubicBezTo>
                <a:close/>
                <a:moveTo>
                  <a:pt x="303775" y="202241"/>
                </a:moveTo>
                <a:cubicBezTo>
                  <a:pt x="359660" y="202241"/>
                  <a:pt x="405045" y="247579"/>
                  <a:pt x="405045" y="303317"/>
                </a:cubicBezTo>
                <a:cubicBezTo>
                  <a:pt x="405045" y="359144"/>
                  <a:pt x="359660" y="404482"/>
                  <a:pt x="303775" y="404482"/>
                </a:cubicBezTo>
                <a:cubicBezTo>
                  <a:pt x="247978" y="404482"/>
                  <a:pt x="202593" y="359144"/>
                  <a:pt x="202593" y="303317"/>
                </a:cubicBezTo>
                <a:cubicBezTo>
                  <a:pt x="202593" y="247579"/>
                  <a:pt x="247978" y="202241"/>
                  <a:pt x="303775" y="202241"/>
                </a:cubicBezTo>
                <a:close/>
                <a:moveTo>
                  <a:pt x="303775" y="151703"/>
                </a:moveTo>
                <a:cubicBezTo>
                  <a:pt x="220021" y="151703"/>
                  <a:pt x="151932" y="219689"/>
                  <a:pt x="151932" y="303317"/>
                </a:cubicBezTo>
                <a:cubicBezTo>
                  <a:pt x="151932" y="387033"/>
                  <a:pt x="220021" y="455019"/>
                  <a:pt x="303775" y="455019"/>
                </a:cubicBezTo>
                <a:cubicBezTo>
                  <a:pt x="387618" y="455019"/>
                  <a:pt x="455707" y="387033"/>
                  <a:pt x="455707" y="303317"/>
                </a:cubicBezTo>
                <a:cubicBezTo>
                  <a:pt x="455707" y="219689"/>
                  <a:pt x="387618" y="151703"/>
                  <a:pt x="303775" y="151703"/>
                </a:cubicBezTo>
                <a:close/>
                <a:moveTo>
                  <a:pt x="253131" y="0"/>
                </a:moveTo>
                <a:lnTo>
                  <a:pt x="354419" y="0"/>
                </a:lnTo>
                <a:cubicBezTo>
                  <a:pt x="368482" y="0"/>
                  <a:pt x="379786" y="11287"/>
                  <a:pt x="379786" y="25239"/>
                </a:cubicBezTo>
                <a:lnTo>
                  <a:pt x="379786" y="62387"/>
                </a:lnTo>
                <a:cubicBezTo>
                  <a:pt x="393849" y="66831"/>
                  <a:pt x="407555" y="72519"/>
                  <a:pt x="420639" y="79451"/>
                </a:cubicBezTo>
                <a:lnTo>
                  <a:pt x="446985" y="53145"/>
                </a:lnTo>
                <a:cubicBezTo>
                  <a:pt x="456953" y="43191"/>
                  <a:pt x="472974" y="43191"/>
                  <a:pt x="482854" y="53145"/>
                </a:cubicBezTo>
                <a:lnTo>
                  <a:pt x="554414" y="124597"/>
                </a:lnTo>
                <a:cubicBezTo>
                  <a:pt x="564294" y="134462"/>
                  <a:pt x="564294" y="150459"/>
                  <a:pt x="554414" y="160323"/>
                </a:cubicBezTo>
                <a:lnTo>
                  <a:pt x="528069" y="186629"/>
                </a:lnTo>
                <a:cubicBezTo>
                  <a:pt x="535011" y="199782"/>
                  <a:pt x="540707" y="213468"/>
                  <a:pt x="545158" y="227510"/>
                </a:cubicBezTo>
                <a:lnTo>
                  <a:pt x="582273" y="227510"/>
                </a:lnTo>
                <a:cubicBezTo>
                  <a:pt x="596336" y="227510"/>
                  <a:pt x="607639" y="238796"/>
                  <a:pt x="607639" y="252749"/>
                </a:cubicBezTo>
                <a:lnTo>
                  <a:pt x="607639" y="353884"/>
                </a:lnTo>
                <a:cubicBezTo>
                  <a:pt x="607639" y="367926"/>
                  <a:pt x="596247" y="379212"/>
                  <a:pt x="582273" y="379212"/>
                </a:cubicBezTo>
                <a:lnTo>
                  <a:pt x="545158" y="379212"/>
                </a:lnTo>
                <a:cubicBezTo>
                  <a:pt x="540707" y="393254"/>
                  <a:pt x="535011" y="406940"/>
                  <a:pt x="528069" y="420004"/>
                </a:cubicBezTo>
                <a:lnTo>
                  <a:pt x="554414" y="446310"/>
                </a:lnTo>
                <a:cubicBezTo>
                  <a:pt x="564294" y="456263"/>
                  <a:pt x="564294" y="472260"/>
                  <a:pt x="554414" y="482125"/>
                </a:cubicBezTo>
                <a:lnTo>
                  <a:pt x="482854" y="553577"/>
                </a:lnTo>
                <a:cubicBezTo>
                  <a:pt x="472974" y="563442"/>
                  <a:pt x="456953" y="563442"/>
                  <a:pt x="446985" y="553577"/>
                </a:cubicBezTo>
                <a:lnTo>
                  <a:pt x="420639" y="527271"/>
                </a:lnTo>
                <a:cubicBezTo>
                  <a:pt x="407555" y="534203"/>
                  <a:pt x="393849" y="539802"/>
                  <a:pt x="379786" y="544246"/>
                </a:cubicBezTo>
                <a:lnTo>
                  <a:pt x="379786" y="581394"/>
                </a:lnTo>
                <a:cubicBezTo>
                  <a:pt x="379786" y="595435"/>
                  <a:pt x="368393" y="606722"/>
                  <a:pt x="354419" y="606722"/>
                </a:cubicBezTo>
                <a:lnTo>
                  <a:pt x="253131" y="606722"/>
                </a:lnTo>
                <a:cubicBezTo>
                  <a:pt x="239157" y="606722"/>
                  <a:pt x="227854" y="595435"/>
                  <a:pt x="227854" y="581394"/>
                </a:cubicBezTo>
                <a:lnTo>
                  <a:pt x="227854" y="544246"/>
                </a:lnTo>
                <a:cubicBezTo>
                  <a:pt x="213791" y="539802"/>
                  <a:pt x="200084" y="534203"/>
                  <a:pt x="186911" y="527271"/>
                </a:cubicBezTo>
                <a:lnTo>
                  <a:pt x="160566" y="553577"/>
                </a:lnTo>
                <a:cubicBezTo>
                  <a:pt x="150686" y="563442"/>
                  <a:pt x="134665" y="563442"/>
                  <a:pt x="124786" y="553577"/>
                </a:cubicBezTo>
                <a:lnTo>
                  <a:pt x="53225" y="482125"/>
                </a:lnTo>
                <a:cubicBezTo>
                  <a:pt x="43257" y="472260"/>
                  <a:pt x="43257" y="456263"/>
                  <a:pt x="53225" y="446310"/>
                </a:cubicBezTo>
                <a:lnTo>
                  <a:pt x="79482" y="420004"/>
                </a:lnTo>
                <a:cubicBezTo>
                  <a:pt x="72629" y="406940"/>
                  <a:pt x="66932" y="393254"/>
                  <a:pt x="62482" y="379212"/>
                </a:cubicBezTo>
                <a:lnTo>
                  <a:pt x="25278" y="379212"/>
                </a:lnTo>
                <a:cubicBezTo>
                  <a:pt x="11304" y="379212"/>
                  <a:pt x="0" y="367926"/>
                  <a:pt x="0" y="353884"/>
                </a:cubicBezTo>
                <a:lnTo>
                  <a:pt x="0" y="252749"/>
                </a:lnTo>
                <a:cubicBezTo>
                  <a:pt x="0" y="238796"/>
                  <a:pt x="11304" y="227510"/>
                  <a:pt x="25278" y="227510"/>
                </a:cubicBezTo>
                <a:lnTo>
                  <a:pt x="62482" y="227510"/>
                </a:lnTo>
                <a:cubicBezTo>
                  <a:pt x="66932" y="213468"/>
                  <a:pt x="72629" y="199782"/>
                  <a:pt x="79482" y="186629"/>
                </a:cubicBezTo>
                <a:lnTo>
                  <a:pt x="53225" y="160323"/>
                </a:lnTo>
                <a:cubicBezTo>
                  <a:pt x="43257" y="150459"/>
                  <a:pt x="43257" y="134462"/>
                  <a:pt x="53225" y="124597"/>
                </a:cubicBezTo>
                <a:lnTo>
                  <a:pt x="124786" y="53145"/>
                </a:lnTo>
                <a:cubicBezTo>
                  <a:pt x="134665" y="43191"/>
                  <a:pt x="150686" y="43191"/>
                  <a:pt x="160566" y="53145"/>
                </a:cubicBezTo>
                <a:lnTo>
                  <a:pt x="186911" y="79451"/>
                </a:lnTo>
                <a:cubicBezTo>
                  <a:pt x="200084" y="72519"/>
                  <a:pt x="213791" y="66831"/>
                  <a:pt x="227854" y="62387"/>
                </a:cubicBezTo>
                <a:lnTo>
                  <a:pt x="227854" y="25239"/>
                </a:lnTo>
                <a:cubicBezTo>
                  <a:pt x="227854" y="11287"/>
                  <a:pt x="239157" y="0"/>
                  <a:pt x="253131" y="0"/>
                </a:cubicBezTo>
                <a:close/>
              </a:path>
            </a:pathLst>
          </a:custGeom>
          <a:solidFill>
            <a:srgbClr val="990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45" name="ïṣḻîḋê"/>
          <p:cNvSpPr/>
          <p:nvPr/>
        </p:nvSpPr>
        <p:spPr>
          <a:xfrm>
            <a:off x="5817907" y="4160124"/>
            <a:ext cx="556186" cy="544258"/>
          </a:xfrm>
          <a:custGeom>
            <a:avLst/>
            <a:gdLst>
              <a:gd name="connsiteX0" fmla="*/ 317068 w 607543"/>
              <a:gd name="connsiteY0" fmla="*/ 185274 h 594514"/>
              <a:gd name="connsiteX1" fmla="*/ 331614 w 607543"/>
              <a:gd name="connsiteY1" fmla="*/ 191726 h 594514"/>
              <a:gd name="connsiteX2" fmla="*/ 325149 w 607543"/>
              <a:gd name="connsiteY2" fmla="*/ 206243 h 594514"/>
              <a:gd name="connsiteX3" fmla="*/ 310603 w 607543"/>
              <a:gd name="connsiteY3" fmla="*/ 199791 h 594514"/>
              <a:gd name="connsiteX4" fmla="*/ 317068 w 607543"/>
              <a:gd name="connsiteY4" fmla="*/ 185274 h 594514"/>
              <a:gd name="connsiteX5" fmla="*/ 312229 w 607543"/>
              <a:gd name="connsiteY5" fmla="*/ 173177 h 594514"/>
              <a:gd name="connsiteX6" fmla="*/ 298513 w 607543"/>
              <a:gd name="connsiteY6" fmla="*/ 204995 h 594514"/>
              <a:gd name="connsiteX7" fmla="*/ 330382 w 607543"/>
              <a:gd name="connsiteY7" fmla="*/ 218689 h 594514"/>
              <a:gd name="connsiteX8" fmla="*/ 344097 w 607543"/>
              <a:gd name="connsiteY8" fmla="*/ 186871 h 594514"/>
              <a:gd name="connsiteX9" fmla="*/ 312229 w 607543"/>
              <a:gd name="connsiteY9" fmla="*/ 173177 h 594514"/>
              <a:gd name="connsiteX10" fmla="*/ 241016 w 607543"/>
              <a:gd name="connsiteY10" fmla="*/ 140990 h 594514"/>
              <a:gd name="connsiteX11" fmla="*/ 252130 w 607543"/>
              <a:gd name="connsiteY11" fmla="*/ 152245 h 594514"/>
              <a:gd name="connsiteX12" fmla="*/ 241016 w 607543"/>
              <a:gd name="connsiteY12" fmla="*/ 163500 h 594514"/>
              <a:gd name="connsiteX13" fmla="*/ 229902 w 607543"/>
              <a:gd name="connsiteY13" fmla="*/ 152245 h 594514"/>
              <a:gd name="connsiteX14" fmla="*/ 241016 w 607543"/>
              <a:gd name="connsiteY14" fmla="*/ 140990 h 594514"/>
              <a:gd name="connsiteX15" fmla="*/ 231952 w 607543"/>
              <a:gd name="connsiteY15" fmla="*/ 129277 h 594514"/>
              <a:gd name="connsiteX16" fmla="*/ 218237 w 607543"/>
              <a:gd name="connsiteY16" fmla="*/ 161497 h 594514"/>
              <a:gd name="connsiteX17" fmla="*/ 250105 w 607543"/>
              <a:gd name="connsiteY17" fmla="*/ 175191 h 594514"/>
              <a:gd name="connsiteX18" fmla="*/ 263821 w 607543"/>
              <a:gd name="connsiteY18" fmla="*/ 142970 h 594514"/>
              <a:gd name="connsiteX19" fmla="*/ 231952 w 607543"/>
              <a:gd name="connsiteY19" fmla="*/ 129277 h 594514"/>
              <a:gd name="connsiteX20" fmla="*/ 309405 w 607543"/>
              <a:gd name="connsiteY20" fmla="*/ 91417 h 594514"/>
              <a:gd name="connsiteX21" fmla="*/ 235583 w 607543"/>
              <a:gd name="connsiteY21" fmla="*/ 263395 h 594514"/>
              <a:gd name="connsiteX22" fmla="*/ 235583 w 607543"/>
              <a:gd name="connsiteY22" fmla="*/ 263798 h 594514"/>
              <a:gd name="connsiteX23" fmla="*/ 246878 w 607543"/>
              <a:gd name="connsiteY23" fmla="*/ 269839 h 594514"/>
              <a:gd name="connsiteX24" fmla="*/ 247685 w 607543"/>
              <a:gd name="connsiteY24" fmla="*/ 268631 h 594514"/>
              <a:gd name="connsiteX25" fmla="*/ 321910 w 607543"/>
              <a:gd name="connsiteY25" fmla="*/ 96250 h 594514"/>
              <a:gd name="connsiteX26" fmla="*/ 309405 w 607543"/>
              <a:gd name="connsiteY26" fmla="*/ 91417 h 594514"/>
              <a:gd name="connsiteX27" fmla="*/ 281217 w 607543"/>
              <a:gd name="connsiteY27" fmla="*/ 56428 h 594514"/>
              <a:gd name="connsiteX28" fmla="*/ 367091 w 607543"/>
              <a:gd name="connsiteY28" fmla="*/ 89806 h 594514"/>
              <a:gd name="connsiteX29" fmla="*/ 371125 w 607543"/>
              <a:gd name="connsiteY29" fmla="*/ 259770 h 594514"/>
              <a:gd name="connsiteX30" fmla="*/ 200487 w 607543"/>
              <a:gd name="connsiteY30" fmla="*/ 263798 h 594514"/>
              <a:gd name="connsiteX31" fmla="*/ 196857 w 607543"/>
              <a:gd name="connsiteY31" fmla="*/ 93431 h 594514"/>
              <a:gd name="connsiteX32" fmla="*/ 281217 w 607543"/>
              <a:gd name="connsiteY32" fmla="*/ 56428 h 594514"/>
              <a:gd name="connsiteX33" fmla="*/ 280463 w 607543"/>
              <a:gd name="connsiteY33" fmla="*/ 20291 h 594514"/>
              <a:gd name="connsiteX34" fmla="*/ 170638 w 607543"/>
              <a:gd name="connsiteY34" fmla="*/ 68474 h 594514"/>
              <a:gd name="connsiteX35" fmla="*/ 175478 w 607543"/>
              <a:gd name="connsiteY35" fmla="*/ 290007 h 594514"/>
              <a:gd name="connsiteX36" fmla="*/ 384035 w 607543"/>
              <a:gd name="connsiteY36" fmla="*/ 297257 h 594514"/>
              <a:gd name="connsiteX37" fmla="*/ 551849 w 607543"/>
              <a:gd name="connsiteY37" fmla="*/ 457566 h 594514"/>
              <a:gd name="connsiteX38" fmla="*/ 577666 w 607543"/>
              <a:gd name="connsiteY38" fmla="*/ 457164 h 594514"/>
              <a:gd name="connsiteX39" fmla="*/ 576860 w 607543"/>
              <a:gd name="connsiteY39" fmla="*/ 431385 h 594514"/>
              <a:gd name="connsiteX40" fmla="*/ 409046 w 607543"/>
              <a:gd name="connsiteY40" fmla="*/ 271076 h 594514"/>
              <a:gd name="connsiteX41" fmla="*/ 392103 w 607543"/>
              <a:gd name="connsiteY41" fmla="*/ 63640 h 594514"/>
              <a:gd name="connsiteX42" fmla="*/ 280463 w 607543"/>
              <a:gd name="connsiteY42" fmla="*/ 20291 h 594514"/>
              <a:gd name="connsiteX43" fmla="*/ 283186 w 607543"/>
              <a:gd name="connsiteY43" fmla="*/ 0 h 594514"/>
              <a:gd name="connsiteX44" fmla="*/ 409449 w 607543"/>
              <a:gd name="connsiteY44" fmla="*/ 50348 h 594514"/>
              <a:gd name="connsiteX45" fmla="*/ 463101 w 607543"/>
              <a:gd name="connsiteY45" fmla="*/ 152254 h 594514"/>
              <a:gd name="connsiteX46" fmla="*/ 497794 w 607543"/>
              <a:gd name="connsiteY46" fmla="*/ 200185 h 594514"/>
              <a:gd name="connsiteX47" fmla="*/ 462295 w 607543"/>
              <a:gd name="connsiteY47" fmla="*/ 217908 h 594514"/>
              <a:gd name="connsiteX48" fmla="*/ 454630 w 607543"/>
              <a:gd name="connsiteY48" fmla="*/ 244895 h 594514"/>
              <a:gd name="connsiteX49" fmla="*/ 507072 w 607543"/>
              <a:gd name="connsiteY49" fmla="*/ 218311 h 594514"/>
              <a:gd name="connsiteX50" fmla="*/ 531276 w 607543"/>
              <a:gd name="connsiteY50" fmla="*/ 329480 h 594514"/>
              <a:gd name="connsiteX51" fmla="*/ 530065 w 607543"/>
              <a:gd name="connsiteY51" fmla="*/ 357272 h 594514"/>
              <a:gd name="connsiteX52" fmla="*/ 594206 w 607543"/>
              <a:gd name="connsiteY52" fmla="*/ 418496 h 594514"/>
              <a:gd name="connsiteX53" fmla="*/ 607518 w 607543"/>
              <a:gd name="connsiteY53" fmla="*/ 449108 h 594514"/>
              <a:gd name="connsiteX54" fmla="*/ 595416 w 607543"/>
              <a:gd name="connsiteY54" fmla="*/ 480525 h 594514"/>
              <a:gd name="connsiteX55" fmla="*/ 563547 w 607543"/>
              <a:gd name="connsiteY55" fmla="*/ 494220 h 594514"/>
              <a:gd name="connsiteX56" fmla="*/ 533293 w 607543"/>
              <a:gd name="connsiteY56" fmla="*/ 482136 h 594514"/>
              <a:gd name="connsiteX57" fmla="*/ 501424 w 607543"/>
              <a:gd name="connsiteY57" fmla="*/ 451525 h 594514"/>
              <a:gd name="connsiteX58" fmla="*/ 419534 w 607543"/>
              <a:gd name="connsiteY58" fmla="*/ 545777 h 594514"/>
              <a:gd name="connsiteX59" fmla="*/ 300532 w 607543"/>
              <a:gd name="connsiteY59" fmla="*/ 363717 h 594514"/>
              <a:gd name="connsiteX60" fmla="*/ 283186 w 607543"/>
              <a:gd name="connsiteY60" fmla="*/ 364522 h 594514"/>
              <a:gd name="connsiteX61" fmla="*/ 276328 w 607543"/>
              <a:gd name="connsiteY61" fmla="*/ 364522 h 594514"/>
              <a:gd name="connsiteX62" fmla="*/ 402188 w 607543"/>
              <a:gd name="connsiteY62" fmla="*/ 557055 h 594514"/>
              <a:gd name="connsiteX63" fmla="*/ 265840 w 607543"/>
              <a:gd name="connsiteY63" fmla="*/ 594514 h 594514"/>
              <a:gd name="connsiteX64" fmla="*/ 0 w 607543"/>
              <a:gd name="connsiteY64" fmla="*/ 329480 h 594514"/>
              <a:gd name="connsiteX65" fmla="*/ 25414 w 607543"/>
              <a:gd name="connsiteY65" fmla="*/ 215894 h 594514"/>
              <a:gd name="connsiteX66" fmla="*/ 120616 w 607543"/>
              <a:gd name="connsiteY66" fmla="*/ 265437 h 594514"/>
              <a:gd name="connsiteX67" fmla="*/ 108514 w 607543"/>
              <a:gd name="connsiteY67" fmla="*/ 236033 h 594514"/>
              <a:gd name="connsiteX68" fmla="*/ 35096 w 607543"/>
              <a:gd name="connsiteY68" fmla="*/ 197769 h 594514"/>
              <a:gd name="connsiteX69" fmla="*/ 114969 w 607543"/>
              <a:gd name="connsiteY69" fmla="*/ 110766 h 594514"/>
              <a:gd name="connsiteX70" fmla="*/ 151275 w 607543"/>
              <a:gd name="connsiteY70" fmla="*/ 56390 h 594514"/>
              <a:gd name="connsiteX71" fmla="*/ 283186 w 607543"/>
              <a:gd name="connsiteY71" fmla="*/ 0 h 59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07543" h="594514">
                <a:moveTo>
                  <a:pt x="317068" y="185274"/>
                </a:moveTo>
                <a:cubicBezTo>
                  <a:pt x="322725" y="183258"/>
                  <a:pt x="329190" y="186081"/>
                  <a:pt x="331614" y="191726"/>
                </a:cubicBezTo>
                <a:cubicBezTo>
                  <a:pt x="333634" y="197371"/>
                  <a:pt x="331210" y="203823"/>
                  <a:pt x="325149" y="206243"/>
                </a:cubicBezTo>
                <a:cubicBezTo>
                  <a:pt x="319493" y="208662"/>
                  <a:pt x="313028" y="205839"/>
                  <a:pt x="310603" y="199791"/>
                </a:cubicBezTo>
                <a:cubicBezTo>
                  <a:pt x="308583" y="194145"/>
                  <a:pt x="311412" y="187694"/>
                  <a:pt x="317068" y="185274"/>
                </a:cubicBezTo>
                <a:close/>
                <a:moveTo>
                  <a:pt x="312229" y="173177"/>
                </a:moveTo>
                <a:cubicBezTo>
                  <a:pt x="299320" y="178010"/>
                  <a:pt x="293269" y="192510"/>
                  <a:pt x="298513" y="204995"/>
                </a:cubicBezTo>
                <a:cubicBezTo>
                  <a:pt x="303354" y="217481"/>
                  <a:pt x="317473" y="223522"/>
                  <a:pt x="330382" y="218689"/>
                </a:cubicBezTo>
                <a:cubicBezTo>
                  <a:pt x="342887" y="213453"/>
                  <a:pt x="348938" y="199356"/>
                  <a:pt x="344097" y="186871"/>
                </a:cubicBezTo>
                <a:cubicBezTo>
                  <a:pt x="338853" y="173983"/>
                  <a:pt x="324734" y="167941"/>
                  <a:pt x="312229" y="173177"/>
                </a:cubicBezTo>
                <a:close/>
                <a:moveTo>
                  <a:pt x="241016" y="140990"/>
                </a:moveTo>
                <a:cubicBezTo>
                  <a:pt x="247154" y="140990"/>
                  <a:pt x="252130" y="146029"/>
                  <a:pt x="252130" y="152245"/>
                </a:cubicBezTo>
                <a:cubicBezTo>
                  <a:pt x="252130" y="158461"/>
                  <a:pt x="247154" y="163500"/>
                  <a:pt x="241016" y="163500"/>
                </a:cubicBezTo>
                <a:cubicBezTo>
                  <a:pt x="234878" y="163500"/>
                  <a:pt x="229902" y="158461"/>
                  <a:pt x="229902" y="152245"/>
                </a:cubicBezTo>
                <a:cubicBezTo>
                  <a:pt x="229902" y="146029"/>
                  <a:pt x="234878" y="140990"/>
                  <a:pt x="241016" y="140990"/>
                </a:cubicBezTo>
                <a:close/>
                <a:moveTo>
                  <a:pt x="231952" y="129277"/>
                </a:moveTo>
                <a:cubicBezTo>
                  <a:pt x="219044" y="134512"/>
                  <a:pt x="212993" y="148609"/>
                  <a:pt x="218237" y="161497"/>
                </a:cubicBezTo>
                <a:cubicBezTo>
                  <a:pt x="223078" y="173983"/>
                  <a:pt x="237600" y="180024"/>
                  <a:pt x="250105" y="175191"/>
                </a:cubicBezTo>
                <a:cubicBezTo>
                  <a:pt x="262611" y="169955"/>
                  <a:pt x="268662" y="155859"/>
                  <a:pt x="263821" y="142970"/>
                </a:cubicBezTo>
                <a:cubicBezTo>
                  <a:pt x="258577" y="130485"/>
                  <a:pt x="244458" y="124444"/>
                  <a:pt x="231952" y="129277"/>
                </a:cubicBezTo>
                <a:close/>
                <a:moveTo>
                  <a:pt x="309405" y="91417"/>
                </a:moveTo>
                <a:lnTo>
                  <a:pt x="235583" y="263395"/>
                </a:lnTo>
                <a:cubicBezTo>
                  <a:pt x="235583" y="263395"/>
                  <a:pt x="235583" y="263798"/>
                  <a:pt x="235583" y="263798"/>
                </a:cubicBezTo>
                <a:cubicBezTo>
                  <a:pt x="239214" y="266214"/>
                  <a:pt x="243247" y="267825"/>
                  <a:pt x="246878" y="269839"/>
                </a:cubicBezTo>
                <a:cubicBezTo>
                  <a:pt x="247281" y="269436"/>
                  <a:pt x="247685" y="269033"/>
                  <a:pt x="247685" y="268631"/>
                </a:cubicBezTo>
                <a:lnTo>
                  <a:pt x="321910" y="96250"/>
                </a:lnTo>
                <a:cubicBezTo>
                  <a:pt x="317876" y="94237"/>
                  <a:pt x="313842" y="92626"/>
                  <a:pt x="309405" y="91417"/>
                </a:cubicBezTo>
                <a:close/>
                <a:moveTo>
                  <a:pt x="281217" y="56428"/>
                </a:moveTo>
                <a:cubicBezTo>
                  <a:pt x="312027" y="55773"/>
                  <a:pt x="343088" y="66849"/>
                  <a:pt x="367091" y="89806"/>
                </a:cubicBezTo>
                <a:cubicBezTo>
                  <a:pt x="415095" y="135721"/>
                  <a:pt x="417112" y="211842"/>
                  <a:pt x="371125" y="259770"/>
                </a:cubicBezTo>
                <a:cubicBezTo>
                  <a:pt x="325137" y="307698"/>
                  <a:pt x="248492" y="309712"/>
                  <a:pt x="200487" y="263798"/>
                </a:cubicBezTo>
                <a:cubicBezTo>
                  <a:pt x="152483" y="217883"/>
                  <a:pt x="150869" y="141359"/>
                  <a:pt x="196857" y="93431"/>
                </a:cubicBezTo>
                <a:cubicBezTo>
                  <a:pt x="219851" y="69467"/>
                  <a:pt x="250408" y="57082"/>
                  <a:pt x="281217" y="56428"/>
                </a:cubicBezTo>
                <a:close/>
                <a:moveTo>
                  <a:pt x="280463" y="20291"/>
                </a:moveTo>
                <a:cubicBezTo>
                  <a:pt x="240325" y="21147"/>
                  <a:pt x="200489" y="37258"/>
                  <a:pt x="170638" y="68474"/>
                </a:cubicBezTo>
                <a:cubicBezTo>
                  <a:pt x="110935" y="130906"/>
                  <a:pt x="112952" y="230394"/>
                  <a:pt x="175478" y="290007"/>
                </a:cubicBezTo>
                <a:cubicBezTo>
                  <a:pt x="233568" y="345189"/>
                  <a:pt x="323526" y="347203"/>
                  <a:pt x="384035" y="297257"/>
                </a:cubicBezTo>
                <a:lnTo>
                  <a:pt x="551849" y="457566"/>
                </a:lnTo>
                <a:cubicBezTo>
                  <a:pt x="559110" y="464414"/>
                  <a:pt x="570809" y="464414"/>
                  <a:pt x="577666" y="457164"/>
                </a:cubicBezTo>
                <a:cubicBezTo>
                  <a:pt x="584524" y="449913"/>
                  <a:pt x="584121" y="438635"/>
                  <a:pt x="576860" y="431385"/>
                </a:cubicBezTo>
                <a:lnTo>
                  <a:pt x="409046" y="271076"/>
                </a:lnTo>
                <a:cubicBezTo>
                  <a:pt x="456244" y="208644"/>
                  <a:pt x="450193" y="118822"/>
                  <a:pt x="392103" y="63640"/>
                </a:cubicBezTo>
                <a:cubicBezTo>
                  <a:pt x="361041" y="33834"/>
                  <a:pt x="320601" y="19435"/>
                  <a:pt x="280463" y="20291"/>
                </a:cubicBezTo>
                <a:close/>
                <a:moveTo>
                  <a:pt x="283186" y="0"/>
                </a:moveTo>
                <a:cubicBezTo>
                  <a:pt x="330383" y="0"/>
                  <a:pt x="375161" y="18125"/>
                  <a:pt x="409449" y="50348"/>
                </a:cubicBezTo>
                <a:cubicBezTo>
                  <a:pt x="438897" y="78544"/>
                  <a:pt x="457050" y="114392"/>
                  <a:pt x="463101" y="152254"/>
                </a:cubicBezTo>
                <a:cubicBezTo>
                  <a:pt x="476413" y="166754"/>
                  <a:pt x="488112" y="182865"/>
                  <a:pt x="497794" y="200185"/>
                </a:cubicBezTo>
                <a:lnTo>
                  <a:pt x="462295" y="217908"/>
                </a:lnTo>
                <a:cubicBezTo>
                  <a:pt x="460278" y="227172"/>
                  <a:pt x="457857" y="236033"/>
                  <a:pt x="454630" y="244895"/>
                </a:cubicBezTo>
                <a:lnTo>
                  <a:pt x="507072" y="218311"/>
                </a:lnTo>
                <a:cubicBezTo>
                  <a:pt x="522804" y="252145"/>
                  <a:pt x="531276" y="289604"/>
                  <a:pt x="531276" y="329480"/>
                </a:cubicBezTo>
                <a:cubicBezTo>
                  <a:pt x="531276" y="338744"/>
                  <a:pt x="530872" y="348008"/>
                  <a:pt x="530065" y="357272"/>
                </a:cubicBezTo>
                <a:lnTo>
                  <a:pt x="594206" y="418496"/>
                </a:lnTo>
                <a:cubicBezTo>
                  <a:pt x="602677" y="426552"/>
                  <a:pt x="607518" y="437427"/>
                  <a:pt x="607518" y="449108"/>
                </a:cubicBezTo>
                <a:cubicBezTo>
                  <a:pt x="607921" y="461191"/>
                  <a:pt x="603484" y="472067"/>
                  <a:pt x="595416" y="480525"/>
                </a:cubicBezTo>
                <a:cubicBezTo>
                  <a:pt x="587348" y="489387"/>
                  <a:pt x="575649" y="494220"/>
                  <a:pt x="563547" y="494220"/>
                </a:cubicBezTo>
                <a:cubicBezTo>
                  <a:pt x="552252" y="494220"/>
                  <a:pt x="541361" y="489789"/>
                  <a:pt x="533293" y="482136"/>
                </a:cubicBezTo>
                <a:lnTo>
                  <a:pt x="501424" y="451525"/>
                </a:lnTo>
                <a:cubicBezTo>
                  <a:pt x="482061" y="488984"/>
                  <a:pt x="453823" y="521610"/>
                  <a:pt x="419534" y="545777"/>
                </a:cubicBezTo>
                <a:lnTo>
                  <a:pt x="300532" y="363717"/>
                </a:lnTo>
                <a:cubicBezTo>
                  <a:pt x="294884" y="364120"/>
                  <a:pt x="288833" y="364522"/>
                  <a:pt x="283186" y="364522"/>
                </a:cubicBezTo>
                <a:cubicBezTo>
                  <a:pt x="280765" y="364522"/>
                  <a:pt x="278345" y="364522"/>
                  <a:pt x="276328" y="364522"/>
                </a:cubicBezTo>
                <a:lnTo>
                  <a:pt x="402188" y="557055"/>
                </a:lnTo>
                <a:cubicBezTo>
                  <a:pt x="362252" y="580819"/>
                  <a:pt x="315458" y="594514"/>
                  <a:pt x="265840" y="594514"/>
                </a:cubicBezTo>
                <a:cubicBezTo>
                  <a:pt x="119003" y="594514"/>
                  <a:pt x="0" y="476095"/>
                  <a:pt x="0" y="329480"/>
                </a:cubicBezTo>
                <a:cubicBezTo>
                  <a:pt x="0" y="288798"/>
                  <a:pt x="9278" y="250534"/>
                  <a:pt x="25414" y="215894"/>
                </a:cubicBezTo>
                <a:lnTo>
                  <a:pt x="120616" y="265437"/>
                </a:lnTo>
                <a:cubicBezTo>
                  <a:pt x="115776" y="255770"/>
                  <a:pt x="111742" y="246103"/>
                  <a:pt x="108514" y="236033"/>
                </a:cubicBezTo>
                <a:lnTo>
                  <a:pt x="35096" y="197769"/>
                </a:lnTo>
                <a:cubicBezTo>
                  <a:pt x="54862" y="163129"/>
                  <a:pt x="82293" y="133323"/>
                  <a:pt x="114969" y="110766"/>
                </a:cubicBezTo>
                <a:cubicBezTo>
                  <a:pt x="123440" y="91030"/>
                  <a:pt x="135542" y="72502"/>
                  <a:pt x="151275" y="56390"/>
                </a:cubicBezTo>
                <a:cubicBezTo>
                  <a:pt x="185967" y="20139"/>
                  <a:pt x="232761" y="0"/>
                  <a:pt x="283186" y="0"/>
                </a:cubicBezTo>
                <a:close/>
              </a:path>
            </a:pathLst>
          </a:custGeom>
          <a:solidFill>
            <a:srgbClr val="D1AA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5" name="iS1îḋê"/>
          <p:cNvSpPr/>
          <p:nvPr/>
        </p:nvSpPr>
        <p:spPr>
          <a:xfrm>
            <a:off x="9217232" y="4149080"/>
            <a:ext cx="555236" cy="556186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  <a:gd name="connsiteX93" fmla="*/ 373273 h 605239"/>
              <a:gd name="connsiteY93" fmla="*/ 373273 h 605239"/>
              <a:gd name="connsiteX94" fmla="*/ 373273 h 605239"/>
              <a:gd name="connsiteY94" fmla="*/ 373273 h 605239"/>
              <a:gd name="connsiteX95" fmla="*/ 373273 h 605239"/>
              <a:gd name="connsiteY95" fmla="*/ 373273 h 605239"/>
              <a:gd name="connsiteX96" fmla="*/ 373273 h 605239"/>
              <a:gd name="connsiteY96" fmla="*/ 373273 h 605239"/>
              <a:gd name="connsiteX97" fmla="*/ 373273 h 605239"/>
              <a:gd name="connsiteY97" fmla="*/ 373273 h 605239"/>
              <a:gd name="connsiteX98" fmla="*/ 373273 h 605239"/>
              <a:gd name="connsiteY98" fmla="*/ 373273 h 605239"/>
              <a:gd name="connsiteX99" fmla="*/ 373273 h 605239"/>
              <a:gd name="connsiteY99" fmla="*/ 373273 h 605239"/>
              <a:gd name="connsiteX100" fmla="*/ 373273 h 605239"/>
              <a:gd name="connsiteY100" fmla="*/ 373273 h 605239"/>
              <a:gd name="connsiteX101" fmla="*/ 373273 h 605239"/>
              <a:gd name="connsiteY101" fmla="*/ 373273 h 605239"/>
              <a:gd name="connsiteX102" fmla="*/ 373273 h 605239"/>
              <a:gd name="connsiteY102" fmla="*/ 373273 h 605239"/>
              <a:gd name="connsiteX103" fmla="*/ 373273 h 605239"/>
              <a:gd name="connsiteY103" fmla="*/ 373273 h 605239"/>
              <a:gd name="connsiteX104" fmla="*/ 373273 h 605239"/>
              <a:gd name="connsiteY104" fmla="*/ 373273 h 605239"/>
              <a:gd name="connsiteX105" fmla="*/ 373273 h 605239"/>
              <a:gd name="connsiteY105" fmla="*/ 373273 h 605239"/>
              <a:gd name="connsiteX106" fmla="*/ 373273 h 605239"/>
              <a:gd name="connsiteY106" fmla="*/ 373273 h 605239"/>
              <a:gd name="connsiteX107" fmla="*/ 373273 h 605239"/>
              <a:gd name="connsiteY107" fmla="*/ 373273 h 605239"/>
              <a:gd name="connsiteX108" fmla="*/ 373273 h 605239"/>
              <a:gd name="connsiteY108" fmla="*/ 373273 h 605239"/>
              <a:gd name="connsiteX109" fmla="*/ 373273 h 605239"/>
              <a:gd name="connsiteY109" fmla="*/ 373273 h 605239"/>
              <a:gd name="connsiteX110" fmla="*/ 373273 h 605239"/>
              <a:gd name="connsiteY110" fmla="*/ 373273 h 605239"/>
              <a:gd name="connsiteX111" fmla="*/ 373273 h 605239"/>
              <a:gd name="connsiteY111" fmla="*/ 373273 h 605239"/>
              <a:gd name="connsiteX112" fmla="*/ 373273 h 605239"/>
              <a:gd name="connsiteY112" fmla="*/ 373273 h 605239"/>
              <a:gd name="connsiteX113" fmla="*/ 373273 h 605239"/>
              <a:gd name="connsiteY113" fmla="*/ 373273 h 605239"/>
              <a:gd name="connsiteX114" fmla="*/ 373273 h 605239"/>
              <a:gd name="connsiteY114" fmla="*/ 373273 h 605239"/>
              <a:gd name="connsiteX115" fmla="*/ 373273 h 605239"/>
              <a:gd name="connsiteY115" fmla="*/ 373273 h 605239"/>
              <a:gd name="connsiteX116" fmla="*/ 373273 h 605239"/>
              <a:gd name="connsiteY116" fmla="*/ 373273 h 605239"/>
              <a:gd name="connsiteX117" fmla="*/ 373273 h 605239"/>
              <a:gd name="connsiteY117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573250" h="574230">
                <a:moveTo>
                  <a:pt x="310674" y="549131"/>
                </a:moveTo>
                <a:lnTo>
                  <a:pt x="314468" y="570427"/>
                </a:lnTo>
                <a:cubicBezTo>
                  <a:pt x="303846" y="571949"/>
                  <a:pt x="292465" y="573470"/>
                  <a:pt x="281843" y="574230"/>
                </a:cubicBezTo>
                <a:lnTo>
                  <a:pt x="281084" y="552934"/>
                </a:lnTo>
                <a:cubicBezTo>
                  <a:pt x="290947" y="552174"/>
                  <a:pt x="300811" y="551413"/>
                  <a:pt x="310674" y="549131"/>
                </a:cubicBezTo>
                <a:close/>
                <a:moveTo>
                  <a:pt x="220300" y="548400"/>
                </a:moveTo>
                <a:cubicBezTo>
                  <a:pt x="230155" y="549914"/>
                  <a:pt x="240011" y="551428"/>
                  <a:pt x="250624" y="552185"/>
                </a:cubicBezTo>
                <a:lnTo>
                  <a:pt x="249108" y="573377"/>
                </a:lnTo>
                <a:cubicBezTo>
                  <a:pt x="237736" y="572620"/>
                  <a:pt x="227123" y="571107"/>
                  <a:pt x="216509" y="568836"/>
                </a:cubicBezTo>
                <a:close/>
                <a:moveTo>
                  <a:pt x="163350" y="529393"/>
                </a:moveTo>
                <a:cubicBezTo>
                  <a:pt x="171692" y="533197"/>
                  <a:pt x="181551" y="537001"/>
                  <a:pt x="191410" y="540805"/>
                </a:cubicBezTo>
                <a:lnTo>
                  <a:pt x="184585" y="560584"/>
                </a:lnTo>
                <a:cubicBezTo>
                  <a:pt x="173967" y="556780"/>
                  <a:pt x="164108" y="552977"/>
                  <a:pt x="154249" y="548412"/>
                </a:cubicBezTo>
                <a:close/>
                <a:moveTo>
                  <a:pt x="111695" y="496862"/>
                </a:moveTo>
                <a:cubicBezTo>
                  <a:pt x="119274" y="503675"/>
                  <a:pt x="127610" y="508974"/>
                  <a:pt x="136704" y="514272"/>
                </a:cubicBezTo>
                <a:lnTo>
                  <a:pt x="125337" y="532439"/>
                </a:lnTo>
                <a:cubicBezTo>
                  <a:pt x="115485" y="526384"/>
                  <a:pt x="107148" y="520328"/>
                  <a:pt x="98812" y="513515"/>
                </a:cubicBezTo>
                <a:close/>
                <a:moveTo>
                  <a:pt x="379349" y="488889"/>
                </a:moveTo>
                <a:cubicBezTo>
                  <a:pt x="389506" y="485098"/>
                  <a:pt x="400327" y="485477"/>
                  <a:pt x="409440" y="490784"/>
                </a:cubicBezTo>
                <a:cubicBezTo>
                  <a:pt x="426906" y="500639"/>
                  <a:pt x="430703" y="527931"/>
                  <a:pt x="417034" y="549916"/>
                </a:cubicBezTo>
                <a:cubicBezTo>
                  <a:pt x="414756" y="554465"/>
                  <a:pt x="410959" y="559014"/>
                  <a:pt x="407162" y="562046"/>
                </a:cubicBezTo>
                <a:lnTo>
                  <a:pt x="351726" y="562046"/>
                </a:lnTo>
                <a:cubicBezTo>
                  <a:pt x="342613" y="549158"/>
                  <a:pt x="342613" y="529447"/>
                  <a:pt x="353245" y="512011"/>
                </a:cubicBezTo>
                <a:cubicBezTo>
                  <a:pt x="359699" y="500639"/>
                  <a:pt x="369192" y="492679"/>
                  <a:pt x="379349" y="488889"/>
                </a:cubicBezTo>
                <a:close/>
                <a:moveTo>
                  <a:pt x="538742" y="488886"/>
                </a:moveTo>
                <a:cubicBezTo>
                  <a:pt x="549008" y="492675"/>
                  <a:pt x="558704" y="500632"/>
                  <a:pt x="565168" y="512000"/>
                </a:cubicBezTo>
                <a:cubicBezTo>
                  <a:pt x="575814" y="530189"/>
                  <a:pt x="575814" y="549894"/>
                  <a:pt x="565928" y="562777"/>
                </a:cubicBezTo>
                <a:lnTo>
                  <a:pt x="510415" y="562777"/>
                </a:lnTo>
                <a:cubicBezTo>
                  <a:pt x="507374" y="558988"/>
                  <a:pt x="503571" y="554441"/>
                  <a:pt x="500530" y="549894"/>
                </a:cubicBezTo>
                <a:cubicBezTo>
                  <a:pt x="487602" y="527916"/>
                  <a:pt x="491404" y="500633"/>
                  <a:pt x="508895" y="490780"/>
                </a:cubicBezTo>
                <a:cubicBezTo>
                  <a:pt x="517640" y="485475"/>
                  <a:pt x="528476" y="485096"/>
                  <a:pt x="538742" y="488886"/>
                </a:cubicBezTo>
                <a:close/>
                <a:moveTo>
                  <a:pt x="69941" y="452878"/>
                </a:moveTo>
                <a:cubicBezTo>
                  <a:pt x="76013" y="461214"/>
                  <a:pt x="82843" y="468793"/>
                  <a:pt x="89674" y="476371"/>
                </a:cubicBezTo>
                <a:lnTo>
                  <a:pt x="74495" y="490770"/>
                </a:lnTo>
                <a:cubicBezTo>
                  <a:pt x="66905" y="483192"/>
                  <a:pt x="59316" y="474098"/>
                  <a:pt x="53244" y="465762"/>
                </a:cubicBezTo>
                <a:close/>
                <a:moveTo>
                  <a:pt x="40335" y="400487"/>
                </a:moveTo>
                <a:cubicBezTo>
                  <a:pt x="44132" y="409581"/>
                  <a:pt x="48688" y="418675"/>
                  <a:pt x="53244" y="427769"/>
                </a:cubicBezTo>
                <a:lnTo>
                  <a:pt x="35019" y="438379"/>
                </a:lnTo>
                <a:cubicBezTo>
                  <a:pt x="29704" y="428527"/>
                  <a:pt x="25147" y="418675"/>
                  <a:pt x="20591" y="408823"/>
                </a:cubicBezTo>
                <a:close/>
                <a:moveTo>
                  <a:pt x="23607" y="342126"/>
                </a:moveTo>
                <a:cubicBezTo>
                  <a:pt x="25130" y="351967"/>
                  <a:pt x="27414" y="362564"/>
                  <a:pt x="30460" y="371648"/>
                </a:cubicBezTo>
                <a:lnTo>
                  <a:pt x="9900" y="377703"/>
                </a:lnTo>
                <a:cubicBezTo>
                  <a:pt x="6854" y="367106"/>
                  <a:pt x="4569" y="356508"/>
                  <a:pt x="3046" y="345154"/>
                </a:cubicBezTo>
                <a:close/>
                <a:moveTo>
                  <a:pt x="458773" y="327627"/>
                </a:moveTo>
                <a:cubicBezTo>
                  <a:pt x="502830" y="327627"/>
                  <a:pt x="538531" y="363279"/>
                  <a:pt x="538531" y="407275"/>
                </a:cubicBezTo>
                <a:cubicBezTo>
                  <a:pt x="538531" y="433824"/>
                  <a:pt x="524858" y="457339"/>
                  <a:pt x="504349" y="471751"/>
                </a:cubicBezTo>
                <a:cubicBezTo>
                  <a:pt x="508147" y="474786"/>
                  <a:pt x="511945" y="478578"/>
                  <a:pt x="514983" y="482371"/>
                </a:cubicBezTo>
                <a:cubicBezTo>
                  <a:pt x="511945" y="483130"/>
                  <a:pt x="508907" y="483888"/>
                  <a:pt x="506628" y="485405"/>
                </a:cubicBezTo>
                <a:cubicBezTo>
                  <a:pt x="486118" y="497542"/>
                  <a:pt x="481561" y="528643"/>
                  <a:pt x="495993" y="553675"/>
                </a:cubicBezTo>
                <a:cubicBezTo>
                  <a:pt x="498272" y="557467"/>
                  <a:pt x="500551" y="560502"/>
                  <a:pt x="502830" y="562777"/>
                </a:cubicBezTo>
                <a:lnTo>
                  <a:pt x="416235" y="562777"/>
                </a:lnTo>
                <a:cubicBezTo>
                  <a:pt x="419273" y="559743"/>
                  <a:pt x="421552" y="556709"/>
                  <a:pt x="423071" y="553675"/>
                </a:cubicBezTo>
                <a:cubicBezTo>
                  <a:pt x="438263" y="528643"/>
                  <a:pt x="433706" y="497542"/>
                  <a:pt x="413197" y="485405"/>
                </a:cubicBezTo>
                <a:cubicBezTo>
                  <a:pt x="408639" y="483130"/>
                  <a:pt x="404841" y="482371"/>
                  <a:pt x="399524" y="481613"/>
                </a:cubicBezTo>
                <a:cubicBezTo>
                  <a:pt x="403322" y="477061"/>
                  <a:pt x="407120" y="473269"/>
                  <a:pt x="411677" y="470234"/>
                </a:cubicBezTo>
                <a:cubicBezTo>
                  <a:pt x="392687" y="455822"/>
                  <a:pt x="379774" y="433065"/>
                  <a:pt x="379774" y="407275"/>
                </a:cubicBezTo>
                <a:cubicBezTo>
                  <a:pt x="379774" y="363279"/>
                  <a:pt x="415475" y="327627"/>
                  <a:pt x="458773" y="327627"/>
                </a:cubicBezTo>
                <a:close/>
                <a:moveTo>
                  <a:pt x="0" y="305696"/>
                </a:moveTo>
                <a:lnTo>
                  <a:pt x="21322" y="305696"/>
                </a:lnTo>
                <a:cubicBezTo>
                  <a:pt x="21322" y="307970"/>
                  <a:pt x="21322" y="310244"/>
                  <a:pt x="21322" y="312519"/>
                </a:cubicBezTo>
                <a:lnTo>
                  <a:pt x="0" y="312519"/>
                </a:lnTo>
                <a:cubicBezTo>
                  <a:pt x="0" y="310244"/>
                  <a:pt x="0" y="307970"/>
                  <a:pt x="0" y="305696"/>
                </a:cubicBezTo>
                <a:close/>
                <a:moveTo>
                  <a:pt x="537040" y="278403"/>
                </a:moveTo>
                <a:cubicBezTo>
                  <a:pt x="537800" y="286742"/>
                  <a:pt x="537800" y="296597"/>
                  <a:pt x="537800" y="305695"/>
                </a:cubicBezTo>
                <a:lnTo>
                  <a:pt x="517268" y="305695"/>
                </a:lnTo>
                <a:cubicBezTo>
                  <a:pt x="517268" y="297356"/>
                  <a:pt x="516507" y="288258"/>
                  <a:pt x="515747" y="279919"/>
                </a:cubicBezTo>
                <a:close/>
                <a:moveTo>
                  <a:pt x="521839" y="213950"/>
                </a:moveTo>
                <a:cubicBezTo>
                  <a:pt x="525635" y="224540"/>
                  <a:pt x="528671" y="235129"/>
                  <a:pt x="531708" y="245719"/>
                </a:cubicBezTo>
                <a:lnTo>
                  <a:pt x="510452" y="250258"/>
                </a:lnTo>
                <a:cubicBezTo>
                  <a:pt x="508933" y="240424"/>
                  <a:pt x="505897" y="230591"/>
                  <a:pt x="502101" y="221514"/>
                </a:cubicBezTo>
                <a:close/>
                <a:moveTo>
                  <a:pt x="64417" y="179450"/>
                </a:moveTo>
                <a:cubicBezTo>
                  <a:pt x="70140" y="179699"/>
                  <a:pt x="75649" y="181264"/>
                  <a:pt x="80588" y="184299"/>
                </a:cubicBezTo>
                <a:cubicBezTo>
                  <a:pt x="101105" y="195681"/>
                  <a:pt x="104904" y="226032"/>
                  <a:pt x="89707" y="251830"/>
                </a:cubicBezTo>
                <a:cubicBezTo>
                  <a:pt x="86667" y="257141"/>
                  <a:pt x="82868" y="261694"/>
                  <a:pt x="79068" y="265488"/>
                </a:cubicBezTo>
                <a:lnTo>
                  <a:pt x="15239" y="265488"/>
                </a:lnTo>
                <a:cubicBezTo>
                  <a:pt x="5361" y="251071"/>
                  <a:pt x="5361" y="228308"/>
                  <a:pt x="16759" y="208580"/>
                </a:cubicBezTo>
                <a:cubicBezTo>
                  <a:pt x="28157" y="189800"/>
                  <a:pt x="47249" y="178703"/>
                  <a:pt x="64417" y="179450"/>
                </a:cubicBezTo>
                <a:close/>
                <a:moveTo>
                  <a:pt x="209844" y="179448"/>
                </a:moveTo>
                <a:cubicBezTo>
                  <a:pt x="227012" y="178701"/>
                  <a:pt x="246104" y="189795"/>
                  <a:pt x="257502" y="208569"/>
                </a:cubicBezTo>
                <a:cubicBezTo>
                  <a:pt x="268900" y="229050"/>
                  <a:pt x="268900" y="251806"/>
                  <a:pt x="258262" y="266219"/>
                </a:cubicBezTo>
                <a:lnTo>
                  <a:pt x="195952" y="266219"/>
                </a:lnTo>
                <a:cubicBezTo>
                  <a:pt x="191393" y="262426"/>
                  <a:pt x="187594" y="257116"/>
                  <a:pt x="184554" y="251806"/>
                </a:cubicBezTo>
                <a:cubicBezTo>
                  <a:pt x="169357" y="226016"/>
                  <a:pt x="173156" y="195674"/>
                  <a:pt x="193673" y="184296"/>
                </a:cubicBezTo>
                <a:cubicBezTo>
                  <a:pt x="198612" y="181262"/>
                  <a:pt x="204121" y="179697"/>
                  <a:pt x="209844" y="179448"/>
                </a:cubicBezTo>
                <a:close/>
                <a:moveTo>
                  <a:pt x="492186" y="155467"/>
                </a:moveTo>
                <a:cubicBezTo>
                  <a:pt x="498273" y="164561"/>
                  <a:pt x="504359" y="174413"/>
                  <a:pt x="508924" y="184265"/>
                </a:cubicBezTo>
                <a:lnTo>
                  <a:pt x="489903" y="193359"/>
                </a:lnTo>
                <a:cubicBezTo>
                  <a:pt x="485339" y="184265"/>
                  <a:pt x="480774" y="175928"/>
                  <a:pt x="474687" y="167592"/>
                </a:cubicBezTo>
                <a:close/>
                <a:moveTo>
                  <a:pt x="448907" y="106244"/>
                </a:moveTo>
                <a:cubicBezTo>
                  <a:pt x="457276" y="113828"/>
                  <a:pt x="464885" y="121412"/>
                  <a:pt x="472494" y="129754"/>
                </a:cubicBezTo>
                <a:lnTo>
                  <a:pt x="456516" y="143405"/>
                </a:lnTo>
                <a:cubicBezTo>
                  <a:pt x="449668" y="135821"/>
                  <a:pt x="442820" y="128237"/>
                  <a:pt x="435211" y="121412"/>
                </a:cubicBezTo>
                <a:close/>
                <a:moveTo>
                  <a:pt x="395750" y="68230"/>
                </a:moveTo>
                <a:cubicBezTo>
                  <a:pt x="404873" y="73551"/>
                  <a:pt x="414757" y="78872"/>
                  <a:pt x="423880" y="85714"/>
                </a:cubicBezTo>
                <a:lnTo>
                  <a:pt x="411716" y="103198"/>
                </a:lnTo>
                <a:cubicBezTo>
                  <a:pt x="403352" y="97116"/>
                  <a:pt x="394229" y="91795"/>
                  <a:pt x="385866" y="87234"/>
                </a:cubicBezTo>
                <a:close/>
                <a:moveTo>
                  <a:pt x="334280" y="44715"/>
                </a:moveTo>
                <a:cubicBezTo>
                  <a:pt x="344905" y="47751"/>
                  <a:pt x="355531" y="50788"/>
                  <a:pt x="365397" y="54584"/>
                </a:cubicBezTo>
                <a:lnTo>
                  <a:pt x="357807" y="74322"/>
                </a:lnTo>
                <a:cubicBezTo>
                  <a:pt x="348700" y="70526"/>
                  <a:pt x="338833" y="67489"/>
                  <a:pt x="328967" y="65212"/>
                </a:cubicBezTo>
                <a:close/>
                <a:moveTo>
                  <a:pt x="268900" y="37161"/>
                </a:moveTo>
                <a:cubicBezTo>
                  <a:pt x="280291" y="37161"/>
                  <a:pt x="290922" y="37161"/>
                  <a:pt x="301553" y="38680"/>
                </a:cubicBezTo>
                <a:lnTo>
                  <a:pt x="299275" y="59945"/>
                </a:lnTo>
                <a:cubicBezTo>
                  <a:pt x="289403" y="58426"/>
                  <a:pt x="278772" y="57666"/>
                  <a:pt x="268900" y="57666"/>
                </a:cubicBezTo>
                <a:close/>
                <a:moveTo>
                  <a:pt x="137510" y="0"/>
                </a:moveTo>
                <a:cubicBezTo>
                  <a:pt x="186865" y="0"/>
                  <a:pt x="227109" y="40198"/>
                  <a:pt x="227109" y="89498"/>
                </a:cubicBezTo>
                <a:cubicBezTo>
                  <a:pt x="227109" y="119837"/>
                  <a:pt x="211923" y="147141"/>
                  <a:pt x="188384" y="163069"/>
                </a:cubicBezTo>
                <a:cubicBezTo>
                  <a:pt x="192940" y="166861"/>
                  <a:pt x="196737" y="170654"/>
                  <a:pt x="200533" y="174446"/>
                </a:cubicBezTo>
                <a:cubicBezTo>
                  <a:pt x="197496" y="175963"/>
                  <a:pt x="193699" y="176721"/>
                  <a:pt x="190662" y="178997"/>
                </a:cubicBezTo>
                <a:cubicBezTo>
                  <a:pt x="167883" y="192649"/>
                  <a:pt x="162568" y="226780"/>
                  <a:pt x="179272" y="255601"/>
                </a:cubicBezTo>
                <a:cubicBezTo>
                  <a:pt x="181550" y="260152"/>
                  <a:pt x="183828" y="263186"/>
                  <a:pt x="186865" y="266220"/>
                </a:cubicBezTo>
                <a:lnTo>
                  <a:pt x="88914" y="266220"/>
                </a:lnTo>
                <a:cubicBezTo>
                  <a:pt x="91951" y="263186"/>
                  <a:pt x="94229" y="259394"/>
                  <a:pt x="96507" y="255601"/>
                </a:cubicBezTo>
                <a:cubicBezTo>
                  <a:pt x="113972" y="226780"/>
                  <a:pt x="108656" y="192649"/>
                  <a:pt x="85118" y="178997"/>
                </a:cubicBezTo>
                <a:cubicBezTo>
                  <a:pt x="80562" y="175963"/>
                  <a:pt x="75247" y="174446"/>
                  <a:pt x="69931" y="173687"/>
                </a:cubicBezTo>
                <a:cubicBezTo>
                  <a:pt x="74487" y="169137"/>
                  <a:pt x="79043" y="165344"/>
                  <a:pt x="83599" y="161552"/>
                </a:cubicBezTo>
                <a:cubicBezTo>
                  <a:pt x="61579" y="144866"/>
                  <a:pt x="47152" y="119078"/>
                  <a:pt x="47152" y="89498"/>
                </a:cubicBezTo>
                <a:cubicBezTo>
                  <a:pt x="47152" y="40198"/>
                  <a:pt x="87396" y="0"/>
                  <a:pt x="137510" y="0"/>
                </a:cubicBezTo>
                <a:close/>
              </a:path>
            </a:pathLst>
          </a:custGeom>
          <a:solidFill>
            <a:srgbClr val="990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3" name="îṡļîḓé"/>
          <p:cNvSpPr/>
          <p:nvPr/>
        </p:nvSpPr>
        <p:spPr>
          <a:xfrm>
            <a:off x="1271464" y="1620983"/>
            <a:ext cx="9505056" cy="1967302"/>
          </a:xfrm>
          <a:prstGeom prst="frame">
            <a:avLst>
              <a:gd name="adj1" fmla="val 704"/>
            </a:avLst>
          </a:prstGeom>
          <a:solidFill>
            <a:schemeClr val="bg1">
              <a:lumMod val="85000"/>
            </a:schemeClr>
          </a:solidFill>
          <a:ln w="3175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 defTabSz="914400"/>
            <a:endParaRPr lang="zh-CN" altLang="en-US" sz="2000" b="1" i="1">
              <a:solidFill>
                <a:schemeClr val="tx1"/>
              </a:solidFill>
              <a:latin typeface="Arial" panose="020B0604020202020204" pitchFamily="34" charset="0"/>
              <a:ea typeface="思源黑体 CN Normal" panose="020B04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grpSp>
        <p:nvGrpSpPr>
          <p:cNvPr id="38" name="îṥľiḑè"/>
          <p:cNvGrpSpPr/>
          <p:nvPr/>
        </p:nvGrpSpPr>
        <p:grpSpPr>
          <a:xfrm>
            <a:off x="1271464" y="4876254"/>
            <a:ext cx="2648032" cy="1289050"/>
            <a:chOff x="1855549" y="4857750"/>
            <a:chExt cx="2583945" cy="1289050"/>
          </a:xfrm>
        </p:grpSpPr>
        <p:sp>
          <p:nvSpPr>
            <p:cNvPr id="39" name="ïsḻíḋê"/>
            <p:cNvSpPr txBox="1"/>
            <p:nvPr/>
          </p:nvSpPr>
          <p:spPr>
            <a:xfrm>
              <a:off x="1855549" y="5238764"/>
              <a:ext cx="2583945" cy="9080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40" name="íṡḷîḑe"/>
            <p:cNvSpPr/>
            <p:nvPr/>
          </p:nvSpPr>
          <p:spPr>
            <a:xfrm>
              <a:off x="2016125" y="4857750"/>
              <a:ext cx="2232025" cy="381013"/>
            </a:xfrm>
            <a:prstGeom prst="rect">
              <a:avLst/>
            </a:prstGeom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ctr"/>
              <a:r>
                <a:rPr lang="zh-CN" altLang="en-US" sz="2000" dirty="0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标题文本预设</a:t>
              </a:r>
            </a:p>
          </p:txBody>
        </p:sp>
      </p:grpSp>
      <p:grpSp>
        <p:nvGrpSpPr>
          <p:cNvPr id="42" name="îśľïḍê"/>
          <p:cNvGrpSpPr/>
          <p:nvPr/>
        </p:nvGrpSpPr>
        <p:grpSpPr>
          <a:xfrm>
            <a:off x="4810451" y="4876254"/>
            <a:ext cx="2532318" cy="1289050"/>
            <a:chOff x="1912006" y="4857750"/>
            <a:chExt cx="2471032" cy="1289050"/>
          </a:xfrm>
        </p:grpSpPr>
        <p:sp>
          <p:nvSpPr>
            <p:cNvPr id="43" name="ïṣḷíḋè"/>
            <p:cNvSpPr txBox="1"/>
            <p:nvPr/>
          </p:nvSpPr>
          <p:spPr>
            <a:xfrm>
              <a:off x="1912006" y="5238764"/>
              <a:ext cx="2471032" cy="9080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44" name="îşḻîḋé"/>
            <p:cNvSpPr/>
            <p:nvPr/>
          </p:nvSpPr>
          <p:spPr>
            <a:xfrm>
              <a:off x="2016125" y="4857750"/>
              <a:ext cx="2232025" cy="381013"/>
            </a:xfrm>
            <a:prstGeom prst="rect">
              <a:avLst/>
            </a:prstGeom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zh-CN" altLang="en-US" sz="2000" dirty="0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标题文本预设</a:t>
              </a:r>
            </a:p>
          </p:txBody>
        </p:sp>
      </p:grpSp>
      <p:grpSp>
        <p:nvGrpSpPr>
          <p:cNvPr id="46" name="ï$ḷiḓé"/>
          <p:cNvGrpSpPr/>
          <p:nvPr/>
        </p:nvGrpSpPr>
        <p:grpSpPr>
          <a:xfrm>
            <a:off x="8233723" y="4890440"/>
            <a:ext cx="2522254" cy="1260679"/>
            <a:chOff x="2014080" y="4857750"/>
            <a:chExt cx="2461212" cy="1260679"/>
          </a:xfrm>
        </p:grpSpPr>
        <p:sp>
          <p:nvSpPr>
            <p:cNvPr id="47" name="ïṣlîḋé"/>
            <p:cNvSpPr txBox="1"/>
            <p:nvPr/>
          </p:nvSpPr>
          <p:spPr>
            <a:xfrm>
              <a:off x="2014080" y="5210393"/>
              <a:ext cx="2461212" cy="9080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48" name="îSļïḑê"/>
            <p:cNvSpPr/>
            <p:nvPr/>
          </p:nvSpPr>
          <p:spPr>
            <a:xfrm>
              <a:off x="2016125" y="4857750"/>
              <a:ext cx="2232025" cy="381013"/>
            </a:xfrm>
            <a:prstGeom prst="rect">
              <a:avLst/>
            </a:prstGeom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ctr"/>
              <a:r>
                <a:rPr lang="zh-CN" altLang="en-US" sz="2000" dirty="0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标题文本预设</a:t>
              </a:r>
            </a:p>
          </p:txBody>
        </p:sp>
      </p:grpSp>
      <p:cxnSp>
        <p:nvCxnSpPr>
          <p:cNvPr id="50" name="直接连接符 49"/>
          <p:cNvCxnSpPr/>
          <p:nvPr/>
        </p:nvCxnSpPr>
        <p:spPr>
          <a:xfrm>
            <a:off x="4364973" y="4223059"/>
            <a:ext cx="0" cy="1832746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7788245" y="4223059"/>
            <a:ext cx="0" cy="1832746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FD02A817-3E26-44EF-863A-E49BE657D313}"/>
              </a:ext>
            </a:extLst>
          </p:cNvPr>
          <p:cNvSpPr txBox="1"/>
          <p:nvPr/>
        </p:nvSpPr>
        <p:spPr>
          <a:xfrm>
            <a:off x="4772559" y="347022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工作存在不足</a:t>
            </a:r>
          </a:p>
        </p:txBody>
      </p:sp>
      <p:sp>
        <p:nvSpPr>
          <p:cNvPr id="33" name="î$1ïḍé">
            <a:extLst>
              <a:ext uri="{FF2B5EF4-FFF2-40B4-BE49-F238E27FC236}">
                <a16:creationId xmlns:a16="http://schemas.microsoft.com/office/drawing/2014/main" id="{160940CB-DA34-42FB-B108-EEED09911815}"/>
              </a:ext>
            </a:extLst>
          </p:cNvPr>
          <p:cNvSpPr txBox="1"/>
          <p:nvPr/>
        </p:nvSpPr>
        <p:spPr>
          <a:xfrm>
            <a:off x="1676400" y="1916832"/>
            <a:ext cx="2136386" cy="50702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buSzPct val="25000"/>
            </a:pPr>
            <a:r>
              <a:rPr lang="zh-CN" altLang="en-US" sz="240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  <a:endParaRPr lang="en-US" sz="2400" dirty="0">
              <a:latin typeface="思源黑体 CN Bold" panose="020B0800000000000000" pitchFamily="34" charset="-122"/>
              <a:ea typeface="思源黑体 CN Bold" panose="020B08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34" name="îšḷiḍe">
            <a:extLst>
              <a:ext uri="{FF2B5EF4-FFF2-40B4-BE49-F238E27FC236}">
                <a16:creationId xmlns:a16="http://schemas.microsoft.com/office/drawing/2014/main" id="{BA1412CD-074B-4ECE-AE28-180D429DCC1E}"/>
              </a:ext>
            </a:extLst>
          </p:cNvPr>
          <p:cNvSpPr txBox="1"/>
          <p:nvPr/>
        </p:nvSpPr>
        <p:spPr>
          <a:xfrm>
            <a:off x="1676400" y="2670604"/>
            <a:ext cx="8839200" cy="6508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此处添加详细文本描述，建议与标题相关并符合整体语言风格，语言描述尽量简洁生动。。此处添加详细文本描述，建议与标题相关并符合整体语言风格，语言描述尽量简洁生动。。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思源黑体 CN Normal" panose="020B04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0B582724-CCAE-403D-AA05-642CFDC0B4CA}"/>
              </a:ext>
            </a:extLst>
          </p:cNvPr>
          <p:cNvCxnSpPr>
            <a:cxnSpLocks/>
          </p:cNvCxnSpPr>
          <p:nvPr/>
        </p:nvCxnSpPr>
        <p:spPr>
          <a:xfrm>
            <a:off x="1775520" y="2564904"/>
            <a:ext cx="432048" cy="0"/>
          </a:xfrm>
          <a:prstGeom prst="line">
            <a:avLst/>
          </a:prstGeom>
          <a:ln w="28575">
            <a:solidFill>
              <a:srgbClr val="990F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75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5" grpId="0" bldLvl="0" animBg="1"/>
      <p:bldP spid="5" grpId="0" bldLvl="0" animBg="1"/>
      <p:bldP spid="3" grpId="0" bldLvl="0" animBg="1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20"/>
          <p:cNvSpPr/>
          <p:nvPr/>
        </p:nvSpPr>
        <p:spPr>
          <a:xfrm>
            <a:off x="5792907" y="2466922"/>
            <a:ext cx="483202" cy="483030"/>
          </a:xfrm>
          <a:prstGeom prst="ellipse">
            <a:avLst/>
          </a:prstGeom>
          <a:solidFill>
            <a:srgbClr val="990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36" name="TextBox 22"/>
          <p:cNvSpPr txBox="1"/>
          <p:nvPr/>
        </p:nvSpPr>
        <p:spPr>
          <a:xfrm>
            <a:off x="6394599" y="2413107"/>
            <a:ext cx="4466191" cy="59066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此处添加详细文本描述，建议与标题相关并符合整体语言风格，语言描述尽量简洁生动。</a:t>
            </a:r>
          </a:p>
        </p:txBody>
      </p:sp>
      <p:sp>
        <p:nvSpPr>
          <p:cNvPr id="37" name="Oval 23"/>
          <p:cNvSpPr/>
          <p:nvPr/>
        </p:nvSpPr>
        <p:spPr>
          <a:xfrm>
            <a:off x="5792907" y="3737335"/>
            <a:ext cx="483202" cy="483030"/>
          </a:xfrm>
          <a:prstGeom prst="ellipse">
            <a:avLst/>
          </a:prstGeom>
          <a:solidFill>
            <a:srgbClr val="D1AA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38" name="Oval 23"/>
          <p:cNvSpPr/>
          <p:nvPr/>
        </p:nvSpPr>
        <p:spPr>
          <a:xfrm>
            <a:off x="5792907" y="5007749"/>
            <a:ext cx="483202" cy="483030"/>
          </a:xfrm>
          <a:prstGeom prst="ellipse">
            <a:avLst/>
          </a:prstGeom>
          <a:solidFill>
            <a:srgbClr val="990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43" name="TextBox 22"/>
          <p:cNvSpPr txBox="1"/>
          <p:nvPr/>
        </p:nvSpPr>
        <p:spPr>
          <a:xfrm>
            <a:off x="6394599" y="3683521"/>
            <a:ext cx="4466191" cy="59066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此处添加详细文本描述，建议与标题相关并符合整体语言风格，语言描述尽量简洁生动。</a:t>
            </a:r>
          </a:p>
        </p:txBody>
      </p:sp>
      <p:sp>
        <p:nvSpPr>
          <p:cNvPr id="44" name="TextBox 22"/>
          <p:cNvSpPr txBox="1"/>
          <p:nvPr/>
        </p:nvSpPr>
        <p:spPr>
          <a:xfrm>
            <a:off x="6394599" y="4953934"/>
            <a:ext cx="4466191" cy="59066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此处添加详细文本描述，建议与标题相关并符合整体语言风格，语言描述尽量简洁生动。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607" y="2492896"/>
            <a:ext cx="4219111" cy="297688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228805C-F6C9-49BB-A18F-5D368F5BACF2}"/>
              </a:ext>
            </a:extLst>
          </p:cNvPr>
          <p:cNvSpPr txBox="1"/>
          <p:nvPr/>
        </p:nvSpPr>
        <p:spPr>
          <a:xfrm>
            <a:off x="4772559" y="347022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工作存在不足</a:t>
            </a:r>
            <a:endParaRPr lang="zh-CN" altLang="en-US" sz="3200" b="1" dirty="0">
              <a:latin typeface="思源黑体 CN Bold" panose="020B0800000000000000" pitchFamily="34" charset="-122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/>
      <p:bldP spid="36" grpId="0"/>
      <p:bldP spid="37" grpId="0" bldLvl="0" animBg="1"/>
      <p:bldP spid="38" grpId="0" bldLvl="0" animBg="1"/>
      <p:bldP spid="43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20961457">
            <a:off x="4395992" y="2498408"/>
            <a:ext cx="3259393" cy="3259393"/>
            <a:chOff x="3296992" y="1804833"/>
            <a:chExt cx="2444545" cy="2444545"/>
          </a:xfrm>
          <a:solidFill>
            <a:srgbClr val="9D94FD"/>
          </a:solidFill>
        </p:grpSpPr>
        <p:sp>
          <p:nvSpPr>
            <p:cNvPr id="5" name="空心弧 4"/>
            <p:cNvSpPr/>
            <p:nvPr/>
          </p:nvSpPr>
          <p:spPr>
            <a:xfrm>
              <a:off x="3296992" y="1804833"/>
              <a:ext cx="2444545" cy="2444545"/>
            </a:xfrm>
            <a:prstGeom prst="blockArc">
              <a:avLst>
                <a:gd name="adj1" fmla="val 16184436"/>
                <a:gd name="adj2" fmla="val 14875149"/>
                <a:gd name="adj3" fmla="val 5085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7" name="等腰三角形 6"/>
            <p:cNvSpPr/>
            <p:nvPr/>
          </p:nvSpPr>
          <p:spPr>
            <a:xfrm rot="3925429">
              <a:off x="4013474" y="1865519"/>
              <a:ext cx="235111" cy="130268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1043796" y="3190400"/>
            <a:ext cx="2777571" cy="1728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20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  <a:endParaRPr lang="en-US" altLang="zh-CN" sz="2000" dirty="0">
              <a:latin typeface="思源黑体 CN Bold" panose="020B0800000000000000" pitchFamily="34" charset="-122"/>
              <a:ea typeface="思源黑体 CN Bold" panose="020B08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  <a:p>
            <a:pPr algn="r">
              <a:lnSpc>
                <a:spcPct val="150000"/>
              </a:lnSpc>
              <a:spcAft>
                <a:spcPts val="600"/>
              </a:spcAft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在此录入上述图表的综合描述说明，在此录入上述图表的综合描述说明。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思源黑体 CN Normal" panose="020B04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  <a:p>
            <a:pPr algn="r">
              <a:lnSpc>
                <a:spcPct val="150000"/>
              </a:lnSpc>
              <a:spcAft>
                <a:spcPts val="600"/>
              </a:spcAft>
            </a:pP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思源黑体 CN Normal" panose="020B04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2153" y="4973654"/>
            <a:ext cx="3254891" cy="1097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20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  <a:endParaRPr lang="zh-CN" altLang="en-US" sz="1600" b="1" dirty="0">
              <a:latin typeface="思源黑体 CN Bold" panose="020B0800000000000000" pitchFamily="34" charset="-122"/>
              <a:ea typeface="思源黑体 CN Bold" panose="020B08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  <a:p>
            <a:pPr indent="-323850" algn="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在此录入上述图表的综合描述说明，在此录入上述图表的综合描述说明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思源黑体 CN Normal" panose="020B04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981075" y="3190400"/>
            <a:ext cx="3254891" cy="1009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  <a:endParaRPr lang="zh-CN" altLang="en-US" sz="1600" b="1" dirty="0">
              <a:latin typeface="思源黑体 CN Bold" panose="020B0800000000000000" pitchFamily="34" charset="-122"/>
              <a:ea typeface="思源黑体 CN Bold" panose="020B08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  <a:p>
            <a:pPr algn="l">
              <a:lnSpc>
                <a:spcPct val="125000"/>
              </a:lnSpc>
              <a:buClrTx/>
              <a:buSzTx/>
              <a:buFontTx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在此录入上述图表的综合描述说明，在此录入上述图表的综合描述说明。</a:t>
            </a:r>
          </a:p>
        </p:txBody>
      </p:sp>
      <p:sp>
        <p:nvSpPr>
          <p:cNvPr id="13" name="矩形 12"/>
          <p:cNvSpPr/>
          <p:nvPr/>
        </p:nvSpPr>
        <p:spPr>
          <a:xfrm>
            <a:off x="7893601" y="4941168"/>
            <a:ext cx="3254891" cy="1009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  <a:endParaRPr lang="zh-CN" altLang="en-US" sz="1600" b="1" dirty="0">
              <a:latin typeface="思源黑体 CN Bold" panose="020B0800000000000000" pitchFamily="34" charset="-122"/>
              <a:ea typeface="思源黑体 CN Bold" panose="020B08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在此录入上述图表的综合描述说明，在此录入上述图表的综合描述说明。</a:t>
            </a:r>
          </a:p>
        </p:txBody>
      </p:sp>
      <p:sp>
        <p:nvSpPr>
          <p:cNvPr id="14" name="矩形 13"/>
          <p:cNvSpPr/>
          <p:nvPr/>
        </p:nvSpPr>
        <p:spPr>
          <a:xfrm>
            <a:off x="6669898" y="1546289"/>
            <a:ext cx="3254891" cy="1009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  <a:endParaRPr lang="zh-CN" altLang="en-US" sz="1600" b="1" dirty="0">
              <a:latin typeface="思源黑体 CN Bold" panose="020B0800000000000000" pitchFamily="34" charset="-122"/>
              <a:ea typeface="思源黑体 CN Bold" panose="020B08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  <a:p>
            <a:pPr>
              <a:lnSpc>
                <a:spcPct val="125000"/>
              </a:lnSpc>
              <a:buClrTx/>
              <a:buSzTx/>
              <a:buFontTx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在此录入上述图表的综合描述说明，在此录入上述表的综合描述说明。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5610248" y="2240657"/>
            <a:ext cx="816000" cy="816000"/>
            <a:chOff x="5610248" y="1894695"/>
            <a:chExt cx="816000" cy="816000"/>
          </a:xfrm>
          <a:solidFill>
            <a:schemeClr val="accent1">
              <a:lumMod val="75000"/>
            </a:schemeClr>
          </a:solidFill>
        </p:grpSpPr>
        <p:sp>
          <p:nvSpPr>
            <p:cNvPr id="16" name="椭圆 15"/>
            <p:cNvSpPr/>
            <p:nvPr/>
          </p:nvSpPr>
          <p:spPr>
            <a:xfrm>
              <a:off x="5610248" y="1894695"/>
              <a:ext cx="816000" cy="816000"/>
            </a:xfrm>
            <a:prstGeom prst="ellipse">
              <a:avLst/>
            </a:prstGeom>
            <a:solidFill>
              <a:srgbClr val="990F1C"/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100"/>
            <p:cNvSpPr>
              <a:spLocks noEditPoints="1"/>
            </p:cNvSpPr>
            <p:nvPr/>
          </p:nvSpPr>
          <p:spPr bwMode="auto">
            <a:xfrm>
              <a:off x="5897598" y="2140770"/>
              <a:ext cx="241300" cy="323850"/>
            </a:xfrm>
            <a:custGeom>
              <a:avLst/>
              <a:gdLst>
                <a:gd name="T0" fmla="*/ 582 w 763"/>
                <a:gd name="T1" fmla="*/ 187 h 1018"/>
                <a:gd name="T2" fmla="*/ 572 w 763"/>
                <a:gd name="T3" fmla="*/ 92 h 1018"/>
                <a:gd name="T4" fmla="*/ 561 w 763"/>
                <a:gd name="T5" fmla="*/ 48 h 1018"/>
                <a:gd name="T6" fmla="*/ 527 w 763"/>
                <a:gd name="T7" fmla="*/ 12 h 1018"/>
                <a:gd name="T8" fmla="*/ 87 w 763"/>
                <a:gd name="T9" fmla="*/ 0 h 1018"/>
                <a:gd name="T10" fmla="*/ 45 w 763"/>
                <a:gd name="T11" fmla="*/ 12 h 1018"/>
                <a:gd name="T12" fmla="*/ 10 w 763"/>
                <a:gd name="T13" fmla="*/ 48 h 1018"/>
                <a:gd name="T14" fmla="*/ 0 w 763"/>
                <a:gd name="T15" fmla="*/ 927 h 1018"/>
                <a:gd name="T16" fmla="*/ 10 w 763"/>
                <a:gd name="T17" fmla="*/ 970 h 1018"/>
                <a:gd name="T18" fmla="*/ 45 w 763"/>
                <a:gd name="T19" fmla="*/ 1007 h 1018"/>
                <a:gd name="T20" fmla="*/ 676 w 763"/>
                <a:gd name="T21" fmla="*/ 1018 h 1018"/>
                <a:gd name="T22" fmla="*/ 716 w 763"/>
                <a:gd name="T23" fmla="*/ 1007 h 1018"/>
                <a:gd name="T24" fmla="*/ 752 w 763"/>
                <a:gd name="T25" fmla="*/ 970 h 1018"/>
                <a:gd name="T26" fmla="*/ 763 w 763"/>
                <a:gd name="T27" fmla="*/ 283 h 1018"/>
                <a:gd name="T28" fmla="*/ 752 w 763"/>
                <a:gd name="T29" fmla="*/ 239 h 1018"/>
                <a:gd name="T30" fmla="*/ 716 w 763"/>
                <a:gd name="T31" fmla="*/ 203 h 1018"/>
                <a:gd name="T32" fmla="*/ 676 w 763"/>
                <a:gd name="T33" fmla="*/ 191 h 1018"/>
                <a:gd name="T34" fmla="*/ 692 w 763"/>
                <a:gd name="T35" fmla="*/ 946 h 1018"/>
                <a:gd name="T36" fmla="*/ 87 w 763"/>
                <a:gd name="T37" fmla="*/ 955 h 1018"/>
                <a:gd name="T38" fmla="*/ 65 w 763"/>
                <a:gd name="T39" fmla="*/ 938 h 1018"/>
                <a:gd name="T40" fmla="*/ 65 w 763"/>
                <a:gd name="T41" fmla="*/ 81 h 1018"/>
                <a:gd name="T42" fmla="*/ 87 w 763"/>
                <a:gd name="T43" fmla="*/ 64 h 1018"/>
                <a:gd name="T44" fmla="*/ 501 w 763"/>
                <a:gd name="T45" fmla="*/ 72 h 1018"/>
                <a:gd name="T46" fmla="*/ 508 w 763"/>
                <a:gd name="T47" fmla="*/ 163 h 1018"/>
                <a:gd name="T48" fmla="*/ 523 w 763"/>
                <a:gd name="T49" fmla="*/ 214 h 1018"/>
                <a:gd name="T50" fmla="*/ 562 w 763"/>
                <a:gd name="T51" fmla="*/ 248 h 1018"/>
                <a:gd name="T52" fmla="*/ 676 w 763"/>
                <a:gd name="T53" fmla="*/ 255 h 1018"/>
                <a:gd name="T54" fmla="*/ 697 w 763"/>
                <a:gd name="T55" fmla="*/ 271 h 1018"/>
                <a:gd name="T56" fmla="*/ 413 w 763"/>
                <a:gd name="T57" fmla="*/ 319 h 1018"/>
                <a:gd name="T58" fmla="*/ 442 w 763"/>
                <a:gd name="T59" fmla="*/ 299 h 1018"/>
                <a:gd name="T60" fmla="*/ 440 w 763"/>
                <a:gd name="T61" fmla="*/ 269 h 1018"/>
                <a:gd name="T62" fmla="*/ 158 w 763"/>
                <a:gd name="T63" fmla="*/ 255 h 1018"/>
                <a:gd name="T64" fmla="*/ 132 w 763"/>
                <a:gd name="T65" fmla="*/ 269 h 1018"/>
                <a:gd name="T66" fmla="*/ 130 w 763"/>
                <a:gd name="T67" fmla="*/ 299 h 1018"/>
                <a:gd name="T68" fmla="*/ 158 w 763"/>
                <a:gd name="T69" fmla="*/ 319 h 1018"/>
                <a:gd name="T70" fmla="*/ 146 w 763"/>
                <a:gd name="T71" fmla="*/ 385 h 1018"/>
                <a:gd name="T72" fmla="*/ 126 w 763"/>
                <a:gd name="T73" fmla="*/ 414 h 1018"/>
                <a:gd name="T74" fmla="*/ 140 w 763"/>
                <a:gd name="T75" fmla="*/ 440 h 1018"/>
                <a:gd name="T76" fmla="*/ 610 w 763"/>
                <a:gd name="T77" fmla="*/ 445 h 1018"/>
                <a:gd name="T78" fmla="*/ 635 w 763"/>
                <a:gd name="T79" fmla="*/ 420 h 1018"/>
                <a:gd name="T80" fmla="*/ 626 w 763"/>
                <a:gd name="T81" fmla="*/ 392 h 1018"/>
                <a:gd name="T82" fmla="*/ 604 w 763"/>
                <a:gd name="T83" fmla="*/ 510 h 1018"/>
                <a:gd name="T84" fmla="*/ 136 w 763"/>
                <a:gd name="T85" fmla="*/ 518 h 1018"/>
                <a:gd name="T86" fmla="*/ 127 w 763"/>
                <a:gd name="T87" fmla="*/ 547 h 1018"/>
                <a:gd name="T88" fmla="*/ 152 w 763"/>
                <a:gd name="T89" fmla="*/ 572 h 1018"/>
                <a:gd name="T90" fmla="*/ 621 w 763"/>
                <a:gd name="T91" fmla="*/ 567 h 1018"/>
                <a:gd name="T92" fmla="*/ 636 w 763"/>
                <a:gd name="T93" fmla="*/ 541 h 1018"/>
                <a:gd name="T94" fmla="*/ 616 w 763"/>
                <a:gd name="T95" fmla="*/ 512 h 1018"/>
                <a:gd name="T96" fmla="*/ 158 w 763"/>
                <a:gd name="T97" fmla="*/ 636 h 1018"/>
                <a:gd name="T98" fmla="*/ 130 w 763"/>
                <a:gd name="T99" fmla="*/ 655 h 1018"/>
                <a:gd name="T100" fmla="*/ 132 w 763"/>
                <a:gd name="T101" fmla="*/ 687 h 1018"/>
                <a:gd name="T102" fmla="*/ 604 w 763"/>
                <a:gd name="T103" fmla="*/ 701 h 1018"/>
                <a:gd name="T104" fmla="*/ 630 w 763"/>
                <a:gd name="T105" fmla="*/ 687 h 1018"/>
                <a:gd name="T106" fmla="*/ 633 w 763"/>
                <a:gd name="T107" fmla="*/ 655 h 1018"/>
                <a:gd name="T108" fmla="*/ 604 w 763"/>
                <a:gd name="T109" fmla="*/ 636 h 1018"/>
                <a:gd name="T110" fmla="*/ 146 w 763"/>
                <a:gd name="T111" fmla="*/ 766 h 1018"/>
                <a:gd name="T112" fmla="*/ 126 w 763"/>
                <a:gd name="T113" fmla="*/ 796 h 1018"/>
                <a:gd name="T114" fmla="*/ 140 w 763"/>
                <a:gd name="T115" fmla="*/ 822 h 1018"/>
                <a:gd name="T116" fmla="*/ 610 w 763"/>
                <a:gd name="T117" fmla="*/ 827 h 1018"/>
                <a:gd name="T118" fmla="*/ 635 w 763"/>
                <a:gd name="T119" fmla="*/ 802 h 1018"/>
                <a:gd name="T120" fmla="*/ 626 w 763"/>
                <a:gd name="T121" fmla="*/ 773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63" h="1018">
                  <a:moveTo>
                    <a:pt x="676" y="191"/>
                  </a:moveTo>
                  <a:lnTo>
                    <a:pt x="595" y="191"/>
                  </a:lnTo>
                  <a:lnTo>
                    <a:pt x="595" y="191"/>
                  </a:lnTo>
                  <a:lnTo>
                    <a:pt x="591" y="191"/>
                  </a:lnTo>
                  <a:lnTo>
                    <a:pt x="587" y="189"/>
                  </a:lnTo>
                  <a:lnTo>
                    <a:pt x="582" y="187"/>
                  </a:lnTo>
                  <a:lnTo>
                    <a:pt x="579" y="183"/>
                  </a:lnTo>
                  <a:lnTo>
                    <a:pt x="576" y="179"/>
                  </a:lnTo>
                  <a:lnTo>
                    <a:pt x="574" y="174"/>
                  </a:lnTo>
                  <a:lnTo>
                    <a:pt x="573" y="169"/>
                  </a:lnTo>
                  <a:lnTo>
                    <a:pt x="572" y="163"/>
                  </a:lnTo>
                  <a:lnTo>
                    <a:pt x="572" y="92"/>
                  </a:lnTo>
                  <a:lnTo>
                    <a:pt x="572" y="92"/>
                  </a:lnTo>
                  <a:lnTo>
                    <a:pt x="572" y="83"/>
                  </a:lnTo>
                  <a:lnTo>
                    <a:pt x="570" y="74"/>
                  </a:lnTo>
                  <a:lnTo>
                    <a:pt x="568" y="64"/>
                  </a:lnTo>
                  <a:lnTo>
                    <a:pt x="565" y="57"/>
                  </a:lnTo>
                  <a:lnTo>
                    <a:pt x="561" y="48"/>
                  </a:lnTo>
                  <a:lnTo>
                    <a:pt x="557" y="41"/>
                  </a:lnTo>
                  <a:lnTo>
                    <a:pt x="552" y="34"/>
                  </a:lnTo>
                  <a:lnTo>
                    <a:pt x="546" y="27"/>
                  </a:lnTo>
                  <a:lnTo>
                    <a:pt x="540" y="21"/>
                  </a:lnTo>
                  <a:lnTo>
                    <a:pt x="533" y="16"/>
                  </a:lnTo>
                  <a:lnTo>
                    <a:pt x="527" y="12"/>
                  </a:lnTo>
                  <a:lnTo>
                    <a:pt x="518" y="7"/>
                  </a:lnTo>
                  <a:lnTo>
                    <a:pt x="510" y="4"/>
                  </a:lnTo>
                  <a:lnTo>
                    <a:pt x="502" y="2"/>
                  </a:lnTo>
                  <a:lnTo>
                    <a:pt x="493" y="1"/>
                  </a:lnTo>
                  <a:lnTo>
                    <a:pt x="485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78" y="1"/>
                  </a:lnTo>
                  <a:lnTo>
                    <a:pt x="69" y="2"/>
                  </a:lnTo>
                  <a:lnTo>
                    <a:pt x="61" y="4"/>
                  </a:lnTo>
                  <a:lnTo>
                    <a:pt x="52" y="7"/>
                  </a:lnTo>
                  <a:lnTo>
                    <a:pt x="45" y="12"/>
                  </a:lnTo>
                  <a:lnTo>
                    <a:pt x="38" y="16"/>
                  </a:lnTo>
                  <a:lnTo>
                    <a:pt x="31" y="21"/>
                  </a:lnTo>
                  <a:lnTo>
                    <a:pt x="25" y="27"/>
                  </a:lnTo>
                  <a:lnTo>
                    <a:pt x="19" y="34"/>
                  </a:lnTo>
                  <a:lnTo>
                    <a:pt x="15" y="41"/>
                  </a:lnTo>
                  <a:lnTo>
                    <a:pt x="10" y="48"/>
                  </a:lnTo>
                  <a:lnTo>
                    <a:pt x="6" y="57"/>
                  </a:lnTo>
                  <a:lnTo>
                    <a:pt x="3" y="64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0" y="92"/>
                  </a:lnTo>
                  <a:lnTo>
                    <a:pt x="0" y="927"/>
                  </a:lnTo>
                  <a:lnTo>
                    <a:pt x="0" y="927"/>
                  </a:lnTo>
                  <a:lnTo>
                    <a:pt x="0" y="937"/>
                  </a:lnTo>
                  <a:lnTo>
                    <a:pt x="1" y="945"/>
                  </a:lnTo>
                  <a:lnTo>
                    <a:pt x="3" y="954"/>
                  </a:lnTo>
                  <a:lnTo>
                    <a:pt x="6" y="962"/>
                  </a:lnTo>
                  <a:lnTo>
                    <a:pt x="10" y="970"/>
                  </a:lnTo>
                  <a:lnTo>
                    <a:pt x="15" y="977"/>
                  </a:lnTo>
                  <a:lnTo>
                    <a:pt x="19" y="985"/>
                  </a:lnTo>
                  <a:lnTo>
                    <a:pt x="25" y="991"/>
                  </a:lnTo>
                  <a:lnTo>
                    <a:pt x="31" y="998"/>
                  </a:lnTo>
                  <a:lnTo>
                    <a:pt x="38" y="1002"/>
                  </a:lnTo>
                  <a:lnTo>
                    <a:pt x="45" y="1007"/>
                  </a:lnTo>
                  <a:lnTo>
                    <a:pt x="52" y="1011"/>
                  </a:lnTo>
                  <a:lnTo>
                    <a:pt x="61" y="1014"/>
                  </a:lnTo>
                  <a:lnTo>
                    <a:pt x="69" y="1016"/>
                  </a:lnTo>
                  <a:lnTo>
                    <a:pt x="78" y="1018"/>
                  </a:lnTo>
                  <a:lnTo>
                    <a:pt x="87" y="1018"/>
                  </a:lnTo>
                  <a:lnTo>
                    <a:pt x="676" y="1018"/>
                  </a:lnTo>
                  <a:lnTo>
                    <a:pt x="676" y="1018"/>
                  </a:lnTo>
                  <a:lnTo>
                    <a:pt x="684" y="1018"/>
                  </a:lnTo>
                  <a:lnTo>
                    <a:pt x="693" y="1016"/>
                  </a:lnTo>
                  <a:lnTo>
                    <a:pt x="701" y="1014"/>
                  </a:lnTo>
                  <a:lnTo>
                    <a:pt x="709" y="1011"/>
                  </a:lnTo>
                  <a:lnTo>
                    <a:pt x="716" y="1007"/>
                  </a:lnTo>
                  <a:lnTo>
                    <a:pt x="724" y="1002"/>
                  </a:lnTo>
                  <a:lnTo>
                    <a:pt x="730" y="998"/>
                  </a:lnTo>
                  <a:lnTo>
                    <a:pt x="737" y="991"/>
                  </a:lnTo>
                  <a:lnTo>
                    <a:pt x="742" y="985"/>
                  </a:lnTo>
                  <a:lnTo>
                    <a:pt x="748" y="977"/>
                  </a:lnTo>
                  <a:lnTo>
                    <a:pt x="752" y="970"/>
                  </a:lnTo>
                  <a:lnTo>
                    <a:pt x="756" y="962"/>
                  </a:lnTo>
                  <a:lnTo>
                    <a:pt x="758" y="954"/>
                  </a:lnTo>
                  <a:lnTo>
                    <a:pt x="760" y="945"/>
                  </a:lnTo>
                  <a:lnTo>
                    <a:pt x="763" y="937"/>
                  </a:lnTo>
                  <a:lnTo>
                    <a:pt x="763" y="927"/>
                  </a:lnTo>
                  <a:lnTo>
                    <a:pt x="763" y="283"/>
                  </a:lnTo>
                  <a:lnTo>
                    <a:pt x="763" y="283"/>
                  </a:lnTo>
                  <a:lnTo>
                    <a:pt x="763" y="273"/>
                  </a:lnTo>
                  <a:lnTo>
                    <a:pt x="760" y="264"/>
                  </a:lnTo>
                  <a:lnTo>
                    <a:pt x="758" y="255"/>
                  </a:lnTo>
                  <a:lnTo>
                    <a:pt x="756" y="247"/>
                  </a:lnTo>
                  <a:lnTo>
                    <a:pt x="752" y="239"/>
                  </a:lnTo>
                  <a:lnTo>
                    <a:pt x="748" y="232"/>
                  </a:lnTo>
                  <a:lnTo>
                    <a:pt x="742" y="224"/>
                  </a:lnTo>
                  <a:lnTo>
                    <a:pt x="737" y="218"/>
                  </a:lnTo>
                  <a:lnTo>
                    <a:pt x="730" y="212"/>
                  </a:lnTo>
                  <a:lnTo>
                    <a:pt x="724" y="207"/>
                  </a:lnTo>
                  <a:lnTo>
                    <a:pt x="716" y="203"/>
                  </a:lnTo>
                  <a:lnTo>
                    <a:pt x="709" y="198"/>
                  </a:lnTo>
                  <a:lnTo>
                    <a:pt x="701" y="195"/>
                  </a:lnTo>
                  <a:lnTo>
                    <a:pt x="693" y="193"/>
                  </a:lnTo>
                  <a:lnTo>
                    <a:pt x="684" y="192"/>
                  </a:lnTo>
                  <a:lnTo>
                    <a:pt x="676" y="191"/>
                  </a:lnTo>
                  <a:lnTo>
                    <a:pt x="676" y="191"/>
                  </a:lnTo>
                  <a:close/>
                  <a:moveTo>
                    <a:pt x="699" y="927"/>
                  </a:moveTo>
                  <a:lnTo>
                    <a:pt x="699" y="927"/>
                  </a:lnTo>
                  <a:lnTo>
                    <a:pt x="698" y="932"/>
                  </a:lnTo>
                  <a:lnTo>
                    <a:pt x="697" y="938"/>
                  </a:lnTo>
                  <a:lnTo>
                    <a:pt x="695" y="942"/>
                  </a:lnTo>
                  <a:lnTo>
                    <a:pt x="692" y="946"/>
                  </a:lnTo>
                  <a:lnTo>
                    <a:pt x="689" y="949"/>
                  </a:lnTo>
                  <a:lnTo>
                    <a:pt x="684" y="953"/>
                  </a:lnTo>
                  <a:lnTo>
                    <a:pt x="680" y="954"/>
                  </a:lnTo>
                  <a:lnTo>
                    <a:pt x="676" y="955"/>
                  </a:lnTo>
                  <a:lnTo>
                    <a:pt x="87" y="955"/>
                  </a:lnTo>
                  <a:lnTo>
                    <a:pt x="87" y="955"/>
                  </a:lnTo>
                  <a:lnTo>
                    <a:pt x="82" y="954"/>
                  </a:lnTo>
                  <a:lnTo>
                    <a:pt x="78" y="953"/>
                  </a:lnTo>
                  <a:lnTo>
                    <a:pt x="74" y="949"/>
                  </a:lnTo>
                  <a:lnTo>
                    <a:pt x="69" y="946"/>
                  </a:lnTo>
                  <a:lnTo>
                    <a:pt x="67" y="942"/>
                  </a:lnTo>
                  <a:lnTo>
                    <a:pt x="65" y="938"/>
                  </a:lnTo>
                  <a:lnTo>
                    <a:pt x="63" y="932"/>
                  </a:lnTo>
                  <a:lnTo>
                    <a:pt x="63" y="927"/>
                  </a:lnTo>
                  <a:lnTo>
                    <a:pt x="63" y="92"/>
                  </a:lnTo>
                  <a:lnTo>
                    <a:pt x="63" y="92"/>
                  </a:lnTo>
                  <a:lnTo>
                    <a:pt x="63" y="86"/>
                  </a:lnTo>
                  <a:lnTo>
                    <a:pt x="65" y="81"/>
                  </a:lnTo>
                  <a:lnTo>
                    <a:pt x="67" y="76"/>
                  </a:lnTo>
                  <a:lnTo>
                    <a:pt x="69" y="72"/>
                  </a:lnTo>
                  <a:lnTo>
                    <a:pt x="74" y="69"/>
                  </a:lnTo>
                  <a:lnTo>
                    <a:pt x="78" y="66"/>
                  </a:lnTo>
                  <a:lnTo>
                    <a:pt x="82" y="64"/>
                  </a:lnTo>
                  <a:lnTo>
                    <a:pt x="87" y="64"/>
                  </a:lnTo>
                  <a:lnTo>
                    <a:pt x="485" y="64"/>
                  </a:lnTo>
                  <a:lnTo>
                    <a:pt x="485" y="64"/>
                  </a:lnTo>
                  <a:lnTo>
                    <a:pt x="489" y="64"/>
                  </a:lnTo>
                  <a:lnTo>
                    <a:pt x="493" y="66"/>
                  </a:lnTo>
                  <a:lnTo>
                    <a:pt x="498" y="69"/>
                  </a:lnTo>
                  <a:lnTo>
                    <a:pt x="501" y="72"/>
                  </a:lnTo>
                  <a:lnTo>
                    <a:pt x="504" y="76"/>
                  </a:lnTo>
                  <a:lnTo>
                    <a:pt x="506" y="81"/>
                  </a:lnTo>
                  <a:lnTo>
                    <a:pt x="508" y="86"/>
                  </a:lnTo>
                  <a:lnTo>
                    <a:pt x="508" y="92"/>
                  </a:lnTo>
                  <a:lnTo>
                    <a:pt x="508" y="163"/>
                  </a:lnTo>
                  <a:lnTo>
                    <a:pt x="508" y="163"/>
                  </a:lnTo>
                  <a:lnTo>
                    <a:pt x="508" y="173"/>
                  </a:lnTo>
                  <a:lnTo>
                    <a:pt x="510" y="182"/>
                  </a:lnTo>
                  <a:lnTo>
                    <a:pt x="513" y="191"/>
                  </a:lnTo>
                  <a:lnTo>
                    <a:pt x="515" y="199"/>
                  </a:lnTo>
                  <a:lnTo>
                    <a:pt x="519" y="207"/>
                  </a:lnTo>
                  <a:lnTo>
                    <a:pt x="523" y="214"/>
                  </a:lnTo>
                  <a:lnTo>
                    <a:pt x="529" y="222"/>
                  </a:lnTo>
                  <a:lnTo>
                    <a:pt x="534" y="228"/>
                  </a:lnTo>
                  <a:lnTo>
                    <a:pt x="540" y="234"/>
                  </a:lnTo>
                  <a:lnTo>
                    <a:pt x="547" y="239"/>
                  </a:lnTo>
                  <a:lnTo>
                    <a:pt x="554" y="243"/>
                  </a:lnTo>
                  <a:lnTo>
                    <a:pt x="562" y="248"/>
                  </a:lnTo>
                  <a:lnTo>
                    <a:pt x="569" y="251"/>
                  </a:lnTo>
                  <a:lnTo>
                    <a:pt x="578" y="253"/>
                  </a:lnTo>
                  <a:lnTo>
                    <a:pt x="587" y="254"/>
                  </a:lnTo>
                  <a:lnTo>
                    <a:pt x="595" y="255"/>
                  </a:lnTo>
                  <a:lnTo>
                    <a:pt x="676" y="255"/>
                  </a:lnTo>
                  <a:lnTo>
                    <a:pt x="676" y="255"/>
                  </a:lnTo>
                  <a:lnTo>
                    <a:pt x="680" y="255"/>
                  </a:lnTo>
                  <a:lnTo>
                    <a:pt x="684" y="257"/>
                  </a:lnTo>
                  <a:lnTo>
                    <a:pt x="689" y="260"/>
                  </a:lnTo>
                  <a:lnTo>
                    <a:pt x="692" y="263"/>
                  </a:lnTo>
                  <a:lnTo>
                    <a:pt x="695" y="267"/>
                  </a:lnTo>
                  <a:lnTo>
                    <a:pt x="697" y="271"/>
                  </a:lnTo>
                  <a:lnTo>
                    <a:pt x="698" y="277"/>
                  </a:lnTo>
                  <a:lnTo>
                    <a:pt x="699" y="283"/>
                  </a:lnTo>
                  <a:lnTo>
                    <a:pt x="699" y="927"/>
                  </a:lnTo>
                  <a:close/>
                  <a:moveTo>
                    <a:pt x="158" y="319"/>
                  </a:moveTo>
                  <a:lnTo>
                    <a:pt x="413" y="319"/>
                  </a:lnTo>
                  <a:lnTo>
                    <a:pt x="413" y="319"/>
                  </a:lnTo>
                  <a:lnTo>
                    <a:pt x="419" y="317"/>
                  </a:lnTo>
                  <a:lnTo>
                    <a:pt x="426" y="316"/>
                  </a:lnTo>
                  <a:lnTo>
                    <a:pt x="431" y="313"/>
                  </a:lnTo>
                  <a:lnTo>
                    <a:pt x="435" y="309"/>
                  </a:lnTo>
                  <a:lnTo>
                    <a:pt x="440" y="305"/>
                  </a:lnTo>
                  <a:lnTo>
                    <a:pt x="442" y="299"/>
                  </a:lnTo>
                  <a:lnTo>
                    <a:pt x="444" y="293"/>
                  </a:lnTo>
                  <a:lnTo>
                    <a:pt x="445" y="286"/>
                  </a:lnTo>
                  <a:lnTo>
                    <a:pt x="445" y="286"/>
                  </a:lnTo>
                  <a:lnTo>
                    <a:pt x="444" y="280"/>
                  </a:lnTo>
                  <a:lnTo>
                    <a:pt x="442" y="275"/>
                  </a:lnTo>
                  <a:lnTo>
                    <a:pt x="440" y="269"/>
                  </a:lnTo>
                  <a:lnTo>
                    <a:pt x="435" y="264"/>
                  </a:lnTo>
                  <a:lnTo>
                    <a:pt x="431" y="261"/>
                  </a:lnTo>
                  <a:lnTo>
                    <a:pt x="426" y="257"/>
                  </a:lnTo>
                  <a:lnTo>
                    <a:pt x="419" y="255"/>
                  </a:lnTo>
                  <a:lnTo>
                    <a:pt x="413" y="255"/>
                  </a:lnTo>
                  <a:lnTo>
                    <a:pt x="158" y="255"/>
                  </a:lnTo>
                  <a:lnTo>
                    <a:pt x="158" y="255"/>
                  </a:lnTo>
                  <a:lnTo>
                    <a:pt x="152" y="255"/>
                  </a:lnTo>
                  <a:lnTo>
                    <a:pt x="146" y="257"/>
                  </a:lnTo>
                  <a:lnTo>
                    <a:pt x="140" y="261"/>
                  </a:lnTo>
                  <a:lnTo>
                    <a:pt x="136" y="264"/>
                  </a:lnTo>
                  <a:lnTo>
                    <a:pt x="132" y="269"/>
                  </a:lnTo>
                  <a:lnTo>
                    <a:pt x="130" y="275"/>
                  </a:lnTo>
                  <a:lnTo>
                    <a:pt x="127" y="280"/>
                  </a:lnTo>
                  <a:lnTo>
                    <a:pt x="126" y="286"/>
                  </a:lnTo>
                  <a:lnTo>
                    <a:pt x="126" y="286"/>
                  </a:lnTo>
                  <a:lnTo>
                    <a:pt x="127" y="293"/>
                  </a:lnTo>
                  <a:lnTo>
                    <a:pt x="130" y="299"/>
                  </a:lnTo>
                  <a:lnTo>
                    <a:pt x="132" y="305"/>
                  </a:lnTo>
                  <a:lnTo>
                    <a:pt x="136" y="309"/>
                  </a:lnTo>
                  <a:lnTo>
                    <a:pt x="140" y="313"/>
                  </a:lnTo>
                  <a:lnTo>
                    <a:pt x="146" y="316"/>
                  </a:lnTo>
                  <a:lnTo>
                    <a:pt x="152" y="317"/>
                  </a:lnTo>
                  <a:lnTo>
                    <a:pt x="158" y="319"/>
                  </a:lnTo>
                  <a:lnTo>
                    <a:pt x="158" y="319"/>
                  </a:lnTo>
                  <a:close/>
                  <a:moveTo>
                    <a:pt x="604" y="382"/>
                  </a:moveTo>
                  <a:lnTo>
                    <a:pt x="158" y="382"/>
                  </a:lnTo>
                  <a:lnTo>
                    <a:pt x="158" y="382"/>
                  </a:lnTo>
                  <a:lnTo>
                    <a:pt x="152" y="383"/>
                  </a:lnTo>
                  <a:lnTo>
                    <a:pt x="146" y="385"/>
                  </a:lnTo>
                  <a:lnTo>
                    <a:pt x="140" y="387"/>
                  </a:lnTo>
                  <a:lnTo>
                    <a:pt x="136" y="392"/>
                  </a:lnTo>
                  <a:lnTo>
                    <a:pt x="132" y="396"/>
                  </a:lnTo>
                  <a:lnTo>
                    <a:pt x="130" y="401"/>
                  </a:lnTo>
                  <a:lnTo>
                    <a:pt x="127" y="408"/>
                  </a:lnTo>
                  <a:lnTo>
                    <a:pt x="126" y="414"/>
                  </a:lnTo>
                  <a:lnTo>
                    <a:pt x="126" y="414"/>
                  </a:lnTo>
                  <a:lnTo>
                    <a:pt x="127" y="420"/>
                  </a:lnTo>
                  <a:lnTo>
                    <a:pt x="130" y="426"/>
                  </a:lnTo>
                  <a:lnTo>
                    <a:pt x="132" y="431"/>
                  </a:lnTo>
                  <a:lnTo>
                    <a:pt x="136" y="437"/>
                  </a:lnTo>
                  <a:lnTo>
                    <a:pt x="140" y="440"/>
                  </a:lnTo>
                  <a:lnTo>
                    <a:pt x="146" y="443"/>
                  </a:lnTo>
                  <a:lnTo>
                    <a:pt x="152" y="445"/>
                  </a:lnTo>
                  <a:lnTo>
                    <a:pt x="158" y="445"/>
                  </a:lnTo>
                  <a:lnTo>
                    <a:pt x="604" y="445"/>
                  </a:lnTo>
                  <a:lnTo>
                    <a:pt x="604" y="445"/>
                  </a:lnTo>
                  <a:lnTo>
                    <a:pt x="610" y="445"/>
                  </a:lnTo>
                  <a:lnTo>
                    <a:pt x="616" y="443"/>
                  </a:lnTo>
                  <a:lnTo>
                    <a:pt x="621" y="440"/>
                  </a:lnTo>
                  <a:lnTo>
                    <a:pt x="626" y="437"/>
                  </a:lnTo>
                  <a:lnTo>
                    <a:pt x="630" y="431"/>
                  </a:lnTo>
                  <a:lnTo>
                    <a:pt x="633" y="426"/>
                  </a:lnTo>
                  <a:lnTo>
                    <a:pt x="635" y="420"/>
                  </a:lnTo>
                  <a:lnTo>
                    <a:pt x="636" y="414"/>
                  </a:lnTo>
                  <a:lnTo>
                    <a:pt x="636" y="414"/>
                  </a:lnTo>
                  <a:lnTo>
                    <a:pt x="635" y="408"/>
                  </a:lnTo>
                  <a:lnTo>
                    <a:pt x="633" y="401"/>
                  </a:lnTo>
                  <a:lnTo>
                    <a:pt x="630" y="396"/>
                  </a:lnTo>
                  <a:lnTo>
                    <a:pt x="626" y="392"/>
                  </a:lnTo>
                  <a:lnTo>
                    <a:pt x="621" y="387"/>
                  </a:lnTo>
                  <a:lnTo>
                    <a:pt x="616" y="385"/>
                  </a:lnTo>
                  <a:lnTo>
                    <a:pt x="610" y="383"/>
                  </a:lnTo>
                  <a:lnTo>
                    <a:pt x="604" y="382"/>
                  </a:lnTo>
                  <a:lnTo>
                    <a:pt x="604" y="382"/>
                  </a:lnTo>
                  <a:close/>
                  <a:moveTo>
                    <a:pt x="604" y="510"/>
                  </a:moveTo>
                  <a:lnTo>
                    <a:pt x="158" y="510"/>
                  </a:lnTo>
                  <a:lnTo>
                    <a:pt x="158" y="510"/>
                  </a:lnTo>
                  <a:lnTo>
                    <a:pt x="152" y="510"/>
                  </a:lnTo>
                  <a:lnTo>
                    <a:pt x="146" y="512"/>
                  </a:lnTo>
                  <a:lnTo>
                    <a:pt x="140" y="515"/>
                  </a:lnTo>
                  <a:lnTo>
                    <a:pt x="136" y="518"/>
                  </a:lnTo>
                  <a:lnTo>
                    <a:pt x="132" y="523"/>
                  </a:lnTo>
                  <a:lnTo>
                    <a:pt x="130" y="529"/>
                  </a:lnTo>
                  <a:lnTo>
                    <a:pt x="127" y="534"/>
                  </a:lnTo>
                  <a:lnTo>
                    <a:pt x="126" y="541"/>
                  </a:lnTo>
                  <a:lnTo>
                    <a:pt x="126" y="541"/>
                  </a:lnTo>
                  <a:lnTo>
                    <a:pt x="127" y="547"/>
                  </a:lnTo>
                  <a:lnTo>
                    <a:pt x="130" y="554"/>
                  </a:lnTo>
                  <a:lnTo>
                    <a:pt x="132" y="559"/>
                  </a:lnTo>
                  <a:lnTo>
                    <a:pt x="136" y="563"/>
                  </a:lnTo>
                  <a:lnTo>
                    <a:pt x="140" y="567"/>
                  </a:lnTo>
                  <a:lnTo>
                    <a:pt x="146" y="571"/>
                  </a:lnTo>
                  <a:lnTo>
                    <a:pt x="152" y="572"/>
                  </a:lnTo>
                  <a:lnTo>
                    <a:pt x="158" y="573"/>
                  </a:lnTo>
                  <a:lnTo>
                    <a:pt x="604" y="573"/>
                  </a:lnTo>
                  <a:lnTo>
                    <a:pt x="604" y="573"/>
                  </a:lnTo>
                  <a:lnTo>
                    <a:pt x="610" y="572"/>
                  </a:lnTo>
                  <a:lnTo>
                    <a:pt x="616" y="571"/>
                  </a:lnTo>
                  <a:lnTo>
                    <a:pt x="621" y="567"/>
                  </a:lnTo>
                  <a:lnTo>
                    <a:pt x="626" y="563"/>
                  </a:lnTo>
                  <a:lnTo>
                    <a:pt x="630" y="559"/>
                  </a:lnTo>
                  <a:lnTo>
                    <a:pt x="633" y="554"/>
                  </a:lnTo>
                  <a:lnTo>
                    <a:pt x="635" y="547"/>
                  </a:lnTo>
                  <a:lnTo>
                    <a:pt x="636" y="541"/>
                  </a:lnTo>
                  <a:lnTo>
                    <a:pt x="636" y="541"/>
                  </a:lnTo>
                  <a:lnTo>
                    <a:pt x="635" y="534"/>
                  </a:lnTo>
                  <a:lnTo>
                    <a:pt x="633" y="529"/>
                  </a:lnTo>
                  <a:lnTo>
                    <a:pt x="630" y="523"/>
                  </a:lnTo>
                  <a:lnTo>
                    <a:pt x="626" y="518"/>
                  </a:lnTo>
                  <a:lnTo>
                    <a:pt x="621" y="515"/>
                  </a:lnTo>
                  <a:lnTo>
                    <a:pt x="616" y="512"/>
                  </a:lnTo>
                  <a:lnTo>
                    <a:pt x="610" y="510"/>
                  </a:lnTo>
                  <a:lnTo>
                    <a:pt x="604" y="510"/>
                  </a:lnTo>
                  <a:lnTo>
                    <a:pt x="604" y="510"/>
                  </a:lnTo>
                  <a:close/>
                  <a:moveTo>
                    <a:pt x="604" y="636"/>
                  </a:moveTo>
                  <a:lnTo>
                    <a:pt x="158" y="636"/>
                  </a:lnTo>
                  <a:lnTo>
                    <a:pt x="158" y="636"/>
                  </a:lnTo>
                  <a:lnTo>
                    <a:pt x="152" y="637"/>
                  </a:lnTo>
                  <a:lnTo>
                    <a:pt x="146" y="639"/>
                  </a:lnTo>
                  <a:lnTo>
                    <a:pt x="140" y="642"/>
                  </a:lnTo>
                  <a:lnTo>
                    <a:pt x="136" y="646"/>
                  </a:lnTo>
                  <a:lnTo>
                    <a:pt x="132" y="650"/>
                  </a:lnTo>
                  <a:lnTo>
                    <a:pt x="130" y="655"/>
                  </a:lnTo>
                  <a:lnTo>
                    <a:pt x="127" y="662"/>
                  </a:lnTo>
                  <a:lnTo>
                    <a:pt x="126" y="668"/>
                  </a:lnTo>
                  <a:lnTo>
                    <a:pt x="126" y="668"/>
                  </a:lnTo>
                  <a:lnTo>
                    <a:pt x="127" y="675"/>
                  </a:lnTo>
                  <a:lnTo>
                    <a:pt x="130" y="681"/>
                  </a:lnTo>
                  <a:lnTo>
                    <a:pt x="132" y="687"/>
                  </a:lnTo>
                  <a:lnTo>
                    <a:pt x="136" y="691"/>
                  </a:lnTo>
                  <a:lnTo>
                    <a:pt x="140" y="695"/>
                  </a:lnTo>
                  <a:lnTo>
                    <a:pt x="146" y="697"/>
                  </a:lnTo>
                  <a:lnTo>
                    <a:pt x="152" y="699"/>
                  </a:lnTo>
                  <a:lnTo>
                    <a:pt x="158" y="701"/>
                  </a:lnTo>
                  <a:lnTo>
                    <a:pt x="604" y="701"/>
                  </a:lnTo>
                  <a:lnTo>
                    <a:pt x="604" y="701"/>
                  </a:lnTo>
                  <a:lnTo>
                    <a:pt x="610" y="699"/>
                  </a:lnTo>
                  <a:lnTo>
                    <a:pt x="616" y="697"/>
                  </a:lnTo>
                  <a:lnTo>
                    <a:pt x="621" y="695"/>
                  </a:lnTo>
                  <a:lnTo>
                    <a:pt x="626" y="691"/>
                  </a:lnTo>
                  <a:lnTo>
                    <a:pt x="630" y="687"/>
                  </a:lnTo>
                  <a:lnTo>
                    <a:pt x="633" y="681"/>
                  </a:lnTo>
                  <a:lnTo>
                    <a:pt x="635" y="675"/>
                  </a:lnTo>
                  <a:lnTo>
                    <a:pt x="636" y="668"/>
                  </a:lnTo>
                  <a:lnTo>
                    <a:pt x="636" y="668"/>
                  </a:lnTo>
                  <a:lnTo>
                    <a:pt x="635" y="662"/>
                  </a:lnTo>
                  <a:lnTo>
                    <a:pt x="633" y="655"/>
                  </a:lnTo>
                  <a:lnTo>
                    <a:pt x="630" y="650"/>
                  </a:lnTo>
                  <a:lnTo>
                    <a:pt x="626" y="646"/>
                  </a:lnTo>
                  <a:lnTo>
                    <a:pt x="621" y="642"/>
                  </a:lnTo>
                  <a:lnTo>
                    <a:pt x="616" y="639"/>
                  </a:lnTo>
                  <a:lnTo>
                    <a:pt x="610" y="637"/>
                  </a:lnTo>
                  <a:lnTo>
                    <a:pt x="604" y="636"/>
                  </a:lnTo>
                  <a:lnTo>
                    <a:pt x="604" y="636"/>
                  </a:lnTo>
                  <a:close/>
                  <a:moveTo>
                    <a:pt x="604" y="764"/>
                  </a:moveTo>
                  <a:lnTo>
                    <a:pt x="158" y="764"/>
                  </a:lnTo>
                  <a:lnTo>
                    <a:pt x="158" y="764"/>
                  </a:lnTo>
                  <a:lnTo>
                    <a:pt x="152" y="765"/>
                  </a:lnTo>
                  <a:lnTo>
                    <a:pt x="146" y="766"/>
                  </a:lnTo>
                  <a:lnTo>
                    <a:pt x="140" y="769"/>
                  </a:lnTo>
                  <a:lnTo>
                    <a:pt x="136" y="773"/>
                  </a:lnTo>
                  <a:lnTo>
                    <a:pt x="132" y="778"/>
                  </a:lnTo>
                  <a:lnTo>
                    <a:pt x="130" y="783"/>
                  </a:lnTo>
                  <a:lnTo>
                    <a:pt x="127" y="790"/>
                  </a:lnTo>
                  <a:lnTo>
                    <a:pt x="126" y="796"/>
                  </a:lnTo>
                  <a:lnTo>
                    <a:pt x="126" y="796"/>
                  </a:lnTo>
                  <a:lnTo>
                    <a:pt x="127" y="802"/>
                  </a:lnTo>
                  <a:lnTo>
                    <a:pt x="130" y="808"/>
                  </a:lnTo>
                  <a:lnTo>
                    <a:pt x="132" y="813"/>
                  </a:lnTo>
                  <a:lnTo>
                    <a:pt x="136" y="819"/>
                  </a:lnTo>
                  <a:lnTo>
                    <a:pt x="140" y="822"/>
                  </a:lnTo>
                  <a:lnTo>
                    <a:pt x="146" y="825"/>
                  </a:lnTo>
                  <a:lnTo>
                    <a:pt x="152" y="827"/>
                  </a:lnTo>
                  <a:lnTo>
                    <a:pt x="158" y="827"/>
                  </a:lnTo>
                  <a:lnTo>
                    <a:pt x="604" y="827"/>
                  </a:lnTo>
                  <a:lnTo>
                    <a:pt x="604" y="827"/>
                  </a:lnTo>
                  <a:lnTo>
                    <a:pt x="610" y="827"/>
                  </a:lnTo>
                  <a:lnTo>
                    <a:pt x="616" y="825"/>
                  </a:lnTo>
                  <a:lnTo>
                    <a:pt x="621" y="822"/>
                  </a:lnTo>
                  <a:lnTo>
                    <a:pt x="626" y="819"/>
                  </a:lnTo>
                  <a:lnTo>
                    <a:pt x="630" y="813"/>
                  </a:lnTo>
                  <a:lnTo>
                    <a:pt x="633" y="808"/>
                  </a:lnTo>
                  <a:lnTo>
                    <a:pt x="635" y="802"/>
                  </a:lnTo>
                  <a:lnTo>
                    <a:pt x="636" y="796"/>
                  </a:lnTo>
                  <a:lnTo>
                    <a:pt x="636" y="796"/>
                  </a:lnTo>
                  <a:lnTo>
                    <a:pt x="635" y="790"/>
                  </a:lnTo>
                  <a:lnTo>
                    <a:pt x="633" y="783"/>
                  </a:lnTo>
                  <a:lnTo>
                    <a:pt x="630" y="778"/>
                  </a:lnTo>
                  <a:lnTo>
                    <a:pt x="626" y="773"/>
                  </a:lnTo>
                  <a:lnTo>
                    <a:pt x="621" y="769"/>
                  </a:lnTo>
                  <a:lnTo>
                    <a:pt x="616" y="766"/>
                  </a:lnTo>
                  <a:lnTo>
                    <a:pt x="610" y="765"/>
                  </a:lnTo>
                  <a:lnTo>
                    <a:pt x="604" y="764"/>
                  </a:lnTo>
                  <a:lnTo>
                    <a:pt x="604" y="7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049405" y="3277294"/>
            <a:ext cx="816000" cy="816000"/>
            <a:chOff x="7052580" y="2911012"/>
            <a:chExt cx="816000" cy="816000"/>
          </a:xfrm>
          <a:solidFill>
            <a:schemeClr val="accent1">
              <a:lumMod val="75000"/>
            </a:schemeClr>
          </a:solidFill>
        </p:grpSpPr>
        <p:sp>
          <p:nvSpPr>
            <p:cNvPr id="19" name="椭圆 18"/>
            <p:cNvSpPr/>
            <p:nvPr/>
          </p:nvSpPr>
          <p:spPr>
            <a:xfrm>
              <a:off x="7052580" y="2911012"/>
              <a:ext cx="816000" cy="816000"/>
            </a:xfrm>
            <a:prstGeom prst="ellipse">
              <a:avLst/>
            </a:prstGeom>
            <a:solidFill>
              <a:srgbClr val="D1AA69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0" name="Freeform 110"/>
            <p:cNvSpPr>
              <a:spLocks noEditPoints="1"/>
            </p:cNvSpPr>
            <p:nvPr/>
          </p:nvSpPr>
          <p:spPr bwMode="auto">
            <a:xfrm>
              <a:off x="7298655" y="3157087"/>
              <a:ext cx="323850" cy="323850"/>
            </a:xfrm>
            <a:custGeom>
              <a:avLst/>
              <a:gdLst>
                <a:gd name="T0" fmla="*/ 279 w 1017"/>
                <a:gd name="T1" fmla="*/ 354 h 1017"/>
                <a:gd name="T2" fmla="*/ 241 w 1017"/>
                <a:gd name="T3" fmla="*/ 577 h 1017"/>
                <a:gd name="T4" fmla="*/ 453 w 1017"/>
                <a:gd name="T5" fmla="*/ 779 h 1017"/>
                <a:gd name="T6" fmla="*/ 703 w 1017"/>
                <a:gd name="T7" fmla="*/ 702 h 1017"/>
                <a:gd name="T8" fmla="*/ 779 w 1017"/>
                <a:gd name="T9" fmla="*/ 452 h 1017"/>
                <a:gd name="T10" fmla="*/ 563 w 1017"/>
                <a:gd name="T11" fmla="*/ 238 h 1017"/>
                <a:gd name="T12" fmla="*/ 322 w 1017"/>
                <a:gd name="T13" fmla="*/ 609 h 1017"/>
                <a:gd name="T14" fmla="*/ 426 w 1017"/>
                <a:gd name="T15" fmla="*/ 312 h 1017"/>
                <a:gd name="T16" fmla="*/ 711 w 1017"/>
                <a:gd name="T17" fmla="*/ 445 h 1017"/>
                <a:gd name="T18" fmla="*/ 550 w 1017"/>
                <a:gd name="T19" fmla="*/ 716 h 1017"/>
                <a:gd name="T20" fmla="*/ 913 w 1017"/>
                <a:gd name="T21" fmla="*/ 533 h 1017"/>
                <a:gd name="T22" fmla="*/ 972 w 1017"/>
                <a:gd name="T23" fmla="*/ 421 h 1017"/>
                <a:gd name="T24" fmla="*/ 985 w 1017"/>
                <a:gd name="T25" fmla="*/ 290 h 1017"/>
                <a:gd name="T26" fmla="*/ 883 w 1017"/>
                <a:gd name="T27" fmla="*/ 246 h 1017"/>
                <a:gd name="T28" fmla="*/ 770 w 1017"/>
                <a:gd name="T29" fmla="*/ 190 h 1017"/>
                <a:gd name="T30" fmla="*/ 788 w 1017"/>
                <a:gd name="T31" fmla="*/ 73 h 1017"/>
                <a:gd name="T32" fmla="*/ 611 w 1017"/>
                <a:gd name="T33" fmla="*/ 5 h 1017"/>
                <a:gd name="T34" fmla="*/ 533 w 1017"/>
                <a:gd name="T35" fmla="*/ 104 h 1017"/>
                <a:gd name="T36" fmla="*/ 422 w 1017"/>
                <a:gd name="T37" fmla="*/ 44 h 1017"/>
                <a:gd name="T38" fmla="*/ 291 w 1017"/>
                <a:gd name="T39" fmla="*/ 32 h 1017"/>
                <a:gd name="T40" fmla="*/ 247 w 1017"/>
                <a:gd name="T41" fmla="*/ 134 h 1017"/>
                <a:gd name="T42" fmla="*/ 190 w 1017"/>
                <a:gd name="T43" fmla="*/ 245 h 1017"/>
                <a:gd name="T44" fmla="*/ 73 w 1017"/>
                <a:gd name="T45" fmla="*/ 227 h 1017"/>
                <a:gd name="T46" fmla="*/ 5 w 1017"/>
                <a:gd name="T47" fmla="*/ 404 h 1017"/>
                <a:gd name="T48" fmla="*/ 104 w 1017"/>
                <a:gd name="T49" fmla="*/ 484 h 1017"/>
                <a:gd name="T50" fmla="*/ 44 w 1017"/>
                <a:gd name="T51" fmla="*/ 594 h 1017"/>
                <a:gd name="T52" fmla="*/ 32 w 1017"/>
                <a:gd name="T53" fmla="*/ 725 h 1017"/>
                <a:gd name="T54" fmla="*/ 134 w 1017"/>
                <a:gd name="T55" fmla="*/ 770 h 1017"/>
                <a:gd name="T56" fmla="*/ 246 w 1017"/>
                <a:gd name="T57" fmla="*/ 826 h 1017"/>
                <a:gd name="T58" fmla="*/ 227 w 1017"/>
                <a:gd name="T59" fmla="*/ 943 h 1017"/>
                <a:gd name="T60" fmla="*/ 400 w 1017"/>
                <a:gd name="T61" fmla="*/ 1014 h 1017"/>
                <a:gd name="T62" fmla="*/ 468 w 1017"/>
                <a:gd name="T63" fmla="*/ 918 h 1017"/>
                <a:gd name="T64" fmla="*/ 588 w 1017"/>
                <a:gd name="T65" fmla="*/ 957 h 1017"/>
                <a:gd name="T66" fmla="*/ 691 w 1017"/>
                <a:gd name="T67" fmla="*/ 999 h 1017"/>
                <a:gd name="T68" fmla="*/ 776 w 1017"/>
                <a:gd name="T69" fmla="*/ 898 h 1017"/>
                <a:gd name="T70" fmla="*/ 811 w 1017"/>
                <a:gd name="T71" fmla="*/ 776 h 1017"/>
                <a:gd name="T72" fmla="*/ 937 w 1017"/>
                <a:gd name="T73" fmla="*/ 790 h 1017"/>
                <a:gd name="T74" fmla="*/ 1014 w 1017"/>
                <a:gd name="T75" fmla="*/ 618 h 1017"/>
                <a:gd name="T76" fmla="*/ 816 w 1017"/>
                <a:gd name="T77" fmla="*/ 707 h 1017"/>
                <a:gd name="T78" fmla="*/ 702 w 1017"/>
                <a:gd name="T79" fmla="*/ 852 h 1017"/>
                <a:gd name="T80" fmla="*/ 596 w 1017"/>
                <a:gd name="T81" fmla="*/ 873 h 1017"/>
                <a:gd name="T82" fmla="*/ 411 w 1017"/>
                <a:gd name="T83" fmla="*/ 881 h 1017"/>
                <a:gd name="T84" fmla="*/ 313 w 1017"/>
                <a:gd name="T85" fmla="*/ 840 h 1017"/>
                <a:gd name="T86" fmla="*/ 161 w 1017"/>
                <a:gd name="T87" fmla="*/ 701 h 1017"/>
                <a:gd name="T88" fmla="*/ 143 w 1017"/>
                <a:gd name="T89" fmla="*/ 596 h 1017"/>
                <a:gd name="T90" fmla="*/ 136 w 1017"/>
                <a:gd name="T91" fmla="*/ 411 h 1017"/>
                <a:gd name="T92" fmla="*/ 176 w 1017"/>
                <a:gd name="T93" fmla="*/ 314 h 1017"/>
                <a:gd name="T94" fmla="*/ 314 w 1017"/>
                <a:gd name="T95" fmla="*/ 165 h 1017"/>
                <a:gd name="T96" fmla="*/ 420 w 1017"/>
                <a:gd name="T97" fmla="*/ 142 h 1017"/>
                <a:gd name="T98" fmla="*/ 605 w 1017"/>
                <a:gd name="T99" fmla="*/ 136 h 1017"/>
                <a:gd name="T100" fmla="*/ 703 w 1017"/>
                <a:gd name="T101" fmla="*/ 176 h 1017"/>
                <a:gd name="T102" fmla="*/ 855 w 1017"/>
                <a:gd name="T103" fmla="*/ 314 h 1017"/>
                <a:gd name="T104" fmla="*/ 873 w 1017"/>
                <a:gd name="T105" fmla="*/ 420 h 1017"/>
                <a:gd name="T106" fmla="*/ 881 w 1017"/>
                <a:gd name="T107" fmla="*/ 605 h 1017"/>
                <a:gd name="T108" fmla="*/ 449 w 1017"/>
                <a:gd name="T109" fmla="*/ 369 h 1017"/>
                <a:gd name="T110" fmla="*/ 375 w 1017"/>
                <a:gd name="T111" fmla="*/ 580 h 1017"/>
                <a:gd name="T112" fmla="*/ 592 w 1017"/>
                <a:gd name="T113" fmla="*/ 633 h 1017"/>
                <a:gd name="T114" fmla="*/ 624 w 1017"/>
                <a:gd name="T115" fmla="*/ 412 h 1017"/>
                <a:gd name="T116" fmla="*/ 454 w 1017"/>
                <a:gd name="T117" fmla="*/ 531 h 1017"/>
                <a:gd name="T118" fmla="*/ 563 w 1017"/>
                <a:gd name="T119" fmla="*/ 485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17" h="1017">
                  <a:moveTo>
                    <a:pt x="508" y="231"/>
                  </a:moveTo>
                  <a:lnTo>
                    <a:pt x="508" y="231"/>
                  </a:lnTo>
                  <a:lnTo>
                    <a:pt x="493" y="232"/>
                  </a:lnTo>
                  <a:lnTo>
                    <a:pt x="479" y="234"/>
                  </a:lnTo>
                  <a:lnTo>
                    <a:pt x="466" y="235"/>
                  </a:lnTo>
                  <a:lnTo>
                    <a:pt x="453" y="238"/>
                  </a:lnTo>
                  <a:lnTo>
                    <a:pt x="439" y="241"/>
                  </a:lnTo>
                  <a:lnTo>
                    <a:pt x="426" y="244"/>
                  </a:lnTo>
                  <a:lnTo>
                    <a:pt x="413" y="249"/>
                  </a:lnTo>
                  <a:lnTo>
                    <a:pt x="401" y="254"/>
                  </a:lnTo>
                  <a:lnTo>
                    <a:pt x="388" y="259"/>
                  </a:lnTo>
                  <a:lnTo>
                    <a:pt x="376" y="266"/>
                  </a:lnTo>
                  <a:lnTo>
                    <a:pt x="365" y="272"/>
                  </a:lnTo>
                  <a:lnTo>
                    <a:pt x="354" y="279"/>
                  </a:lnTo>
                  <a:lnTo>
                    <a:pt x="332" y="295"/>
                  </a:lnTo>
                  <a:lnTo>
                    <a:pt x="313" y="313"/>
                  </a:lnTo>
                  <a:lnTo>
                    <a:pt x="295" y="332"/>
                  </a:lnTo>
                  <a:lnTo>
                    <a:pt x="279" y="354"/>
                  </a:lnTo>
                  <a:lnTo>
                    <a:pt x="272" y="364"/>
                  </a:lnTo>
                  <a:lnTo>
                    <a:pt x="266" y="376"/>
                  </a:lnTo>
                  <a:lnTo>
                    <a:pt x="260" y="388"/>
                  </a:lnTo>
                  <a:lnTo>
                    <a:pt x="254" y="401"/>
                  </a:lnTo>
                  <a:lnTo>
                    <a:pt x="249" y="413"/>
                  </a:lnTo>
                  <a:lnTo>
                    <a:pt x="244" y="426"/>
                  </a:lnTo>
                  <a:lnTo>
                    <a:pt x="241" y="438"/>
                  </a:lnTo>
                  <a:lnTo>
                    <a:pt x="238" y="452"/>
                  </a:lnTo>
                  <a:lnTo>
                    <a:pt x="235" y="466"/>
                  </a:lnTo>
                  <a:lnTo>
                    <a:pt x="234" y="479"/>
                  </a:lnTo>
                  <a:lnTo>
                    <a:pt x="233" y="493"/>
                  </a:lnTo>
                  <a:lnTo>
                    <a:pt x="232" y="508"/>
                  </a:lnTo>
                  <a:lnTo>
                    <a:pt x="232" y="508"/>
                  </a:lnTo>
                  <a:lnTo>
                    <a:pt x="233" y="522"/>
                  </a:lnTo>
                  <a:lnTo>
                    <a:pt x="234" y="536"/>
                  </a:lnTo>
                  <a:lnTo>
                    <a:pt x="235" y="550"/>
                  </a:lnTo>
                  <a:lnTo>
                    <a:pt x="238" y="563"/>
                  </a:lnTo>
                  <a:lnTo>
                    <a:pt x="241" y="577"/>
                  </a:lnTo>
                  <a:lnTo>
                    <a:pt x="244" y="590"/>
                  </a:lnTo>
                  <a:lnTo>
                    <a:pt x="249" y="603"/>
                  </a:lnTo>
                  <a:lnTo>
                    <a:pt x="254" y="616"/>
                  </a:lnTo>
                  <a:lnTo>
                    <a:pt x="260" y="627"/>
                  </a:lnTo>
                  <a:lnTo>
                    <a:pt x="266" y="639"/>
                  </a:lnTo>
                  <a:lnTo>
                    <a:pt x="272" y="651"/>
                  </a:lnTo>
                  <a:lnTo>
                    <a:pt x="279" y="662"/>
                  </a:lnTo>
                  <a:lnTo>
                    <a:pt x="295" y="683"/>
                  </a:lnTo>
                  <a:lnTo>
                    <a:pt x="313" y="702"/>
                  </a:lnTo>
                  <a:lnTo>
                    <a:pt x="332" y="721"/>
                  </a:lnTo>
                  <a:lnTo>
                    <a:pt x="354" y="737"/>
                  </a:lnTo>
                  <a:lnTo>
                    <a:pt x="376" y="751"/>
                  </a:lnTo>
                  <a:lnTo>
                    <a:pt x="388" y="756"/>
                  </a:lnTo>
                  <a:lnTo>
                    <a:pt x="401" y="763"/>
                  </a:lnTo>
                  <a:lnTo>
                    <a:pt x="413" y="767"/>
                  </a:lnTo>
                  <a:lnTo>
                    <a:pt x="426" y="771"/>
                  </a:lnTo>
                  <a:lnTo>
                    <a:pt x="439" y="775"/>
                  </a:lnTo>
                  <a:lnTo>
                    <a:pt x="453" y="779"/>
                  </a:lnTo>
                  <a:lnTo>
                    <a:pt x="466" y="781"/>
                  </a:lnTo>
                  <a:lnTo>
                    <a:pt x="479" y="783"/>
                  </a:lnTo>
                  <a:lnTo>
                    <a:pt x="493" y="784"/>
                  </a:lnTo>
                  <a:lnTo>
                    <a:pt x="508" y="784"/>
                  </a:lnTo>
                  <a:lnTo>
                    <a:pt x="508" y="784"/>
                  </a:lnTo>
                  <a:lnTo>
                    <a:pt x="522" y="784"/>
                  </a:lnTo>
                  <a:lnTo>
                    <a:pt x="536" y="783"/>
                  </a:lnTo>
                  <a:lnTo>
                    <a:pt x="550" y="781"/>
                  </a:lnTo>
                  <a:lnTo>
                    <a:pt x="563" y="779"/>
                  </a:lnTo>
                  <a:lnTo>
                    <a:pt x="577" y="775"/>
                  </a:lnTo>
                  <a:lnTo>
                    <a:pt x="590" y="771"/>
                  </a:lnTo>
                  <a:lnTo>
                    <a:pt x="603" y="767"/>
                  </a:lnTo>
                  <a:lnTo>
                    <a:pt x="616" y="763"/>
                  </a:lnTo>
                  <a:lnTo>
                    <a:pt x="628" y="756"/>
                  </a:lnTo>
                  <a:lnTo>
                    <a:pt x="639" y="751"/>
                  </a:lnTo>
                  <a:lnTo>
                    <a:pt x="662" y="737"/>
                  </a:lnTo>
                  <a:lnTo>
                    <a:pt x="683" y="721"/>
                  </a:lnTo>
                  <a:lnTo>
                    <a:pt x="703" y="702"/>
                  </a:lnTo>
                  <a:lnTo>
                    <a:pt x="721" y="683"/>
                  </a:lnTo>
                  <a:lnTo>
                    <a:pt x="737" y="662"/>
                  </a:lnTo>
                  <a:lnTo>
                    <a:pt x="751" y="639"/>
                  </a:lnTo>
                  <a:lnTo>
                    <a:pt x="756" y="627"/>
                  </a:lnTo>
                  <a:lnTo>
                    <a:pt x="763" y="616"/>
                  </a:lnTo>
                  <a:lnTo>
                    <a:pt x="767" y="603"/>
                  </a:lnTo>
                  <a:lnTo>
                    <a:pt x="771" y="590"/>
                  </a:lnTo>
                  <a:lnTo>
                    <a:pt x="776" y="577"/>
                  </a:lnTo>
                  <a:lnTo>
                    <a:pt x="779" y="563"/>
                  </a:lnTo>
                  <a:lnTo>
                    <a:pt x="781" y="550"/>
                  </a:lnTo>
                  <a:lnTo>
                    <a:pt x="782" y="536"/>
                  </a:lnTo>
                  <a:lnTo>
                    <a:pt x="783" y="522"/>
                  </a:lnTo>
                  <a:lnTo>
                    <a:pt x="784" y="508"/>
                  </a:lnTo>
                  <a:lnTo>
                    <a:pt x="784" y="508"/>
                  </a:lnTo>
                  <a:lnTo>
                    <a:pt x="783" y="493"/>
                  </a:lnTo>
                  <a:lnTo>
                    <a:pt x="782" y="479"/>
                  </a:lnTo>
                  <a:lnTo>
                    <a:pt x="781" y="466"/>
                  </a:lnTo>
                  <a:lnTo>
                    <a:pt x="779" y="452"/>
                  </a:lnTo>
                  <a:lnTo>
                    <a:pt x="776" y="438"/>
                  </a:lnTo>
                  <a:lnTo>
                    <a:pt x="771" y="426"/>
                  </a:lnTo>
                  <a:lnTo>
                    <a:pt x="767" y="413"/>
                  </a:lnTo>
                  <a:lnTo>
                    <a:pt x="763" y="401"/>
                  </a:lnTo>
                  <a:lnTo>
                    <a:pt x="756" y="388"/>
                  </a:lnTo>
                  <a:lnTo>
                    <a:pt x="751" y="376"/>
                  </a:lnTo>
                  <a:lnTo>
                    <a:pt x="737" y="354"/>
                  </a:lnTo>
                  <a:lnTo>
                    <a:pt x="721" y="332"/>
                  </a:lnTo>
                  <a:lnTo>
                    <a:pt x="703" y="313"/>
                  </a:lnTo>
                  <a:lnTo>
                    <a:pt x="683" y="295"/>
                  </a:lnTo>
                  <a:lnTo>
                    <a:pt x="662" y="279"/>
                  </a:lnTo>
                  <a:lnTo>
                    <a:pt x="639" y="266"/>
                  </a:lnTo>
                  <a:lnTo>
                    <a:pt x="628" y="259"/>
                  </a:lnTo>
                  <a:lnTo>
                    <a:pt x="616" y="254"/>
                  </a:lnTo>
                  <a:lnTo>
                    <a:pt x="603" y="249"/>
                  </a:lnTo>
                  <a:lnTo>
                    <a:pt x="590" y="244"/>
                  </a:lnTo>
                  <a:lnTo>
                    <a:pt x="577" y="241"/>
                  </a:lnTo>
                  <a:lnTo>
                    <a:pt x="563" y="238"/>
                  </a:lnTo>
                  <a:lnTo>
                    <a:pt x="550" y="235"/>
                  </a:lnTo>
                  <a:lnTo>
                    <a:pt x="536" y="234"/>
                  </a:lnTo>
                  <a:lnTo>
                    <a:pt x="522" y="232"/>
                  </a:lnTo>
                  <a:lnTo>
                    <a:pt x="508" y="231"/>
                  </a:lnTo>
                  <a:lnTo>
                    <a:pt x="508" y="231"/>
                  </a:lnTo>
                  <a:close/>
                  <a:moveTo>
                    <a:pt x="508" y="721"/>
                  </a:moveTo>
                  <a:lnTo>
                    <a:pt x="508" y="721"/>
                  </a:lnTo>
                  <a:lnTo>
                    <a:pt x="486" y="720"/>
                  </a:lnTo>
                  <a:lnTo>
                    <a:pt x="466" y="716"/>
                  </a:lnTo>
                  <a:lnTo>
                    <a:pt x="445" y="711"/>
                  </a:lnTo>
                  <a:lnTo>
                    <a:pt x="426" y="704"/>
                  </a:lnTo>
                  <a:lnTo>
                    <a:pt x="407" y="695"/>
                  </a:lnTo>
                  <a:lnTo>
                    <a:pt x="389" y="684"/>
                  </a:lnTo>
                  <a:lnTo>
                    <a:pt x="373" y="671"/>
                  </a:lnTo>
                  <a:lnTo>
                    <a:pt x="358" y="658"/>
                  </a:lnTo>
                  <a:lnTo>
                    <a:pt x="344" y="642"/>
                  </a:lnTo>
                  <a:lnTo>
                    <a:pt x="332" y="626"/>
                  </a:lnTo>
                  <a:lnTo>
                    <a:pt x="322" y="609"/>
                  </a:lnTo>
                  <a:lnTo>
                    <a:pt x="312" y="591"/>
                  </a:lnTo>
                  <a:lnTo>
                    <a:pt x="306" y="570"/>
                  </a:lnTo>
                  <a:lnTo>
                    <a:pt x="300" y="550"/>
                  </a:lnTo>
                  <a:lnTo>
                    <a:pt x="297" y="530"/>
                  </a:lnTo>
                  <a:lnTo>
                    <a:pt x="296" y="508"/>
                  </a:lnTo>
                  <a:lnTo>
                    <a:pt x="296" y="508"/>
                  </a:lnTo>
                  <a:lnTo>
                    <a:pt x="297" y="486"/>
                  </a:lnTo>
                  <a:lnTo>
                    <a:pt x="300" y="465"/>
                  </a:lnTo>
                  <a:lnTo>
                    <a:pt x="306" y="445"/>
                  </a:lnTo>
                  <a:lnTo>
                    <a:pt x="312" y="426"/>
                  </a:lnTo>
                  <a:lnTo>
                    <a:pt x="322" y="406"/>
                  </a:lnTo>
                  <a:lnTo>
                    <a:pt x="332" y="389"/>
                  </a:lnTo>
                  <a:lnTo>
                    <a:pt x="344" y="373"/>
                  </a:lnTo>
                  <a:lnTo>
                    <a:pt x="358" y="358"/>
                  </a:lnTo>
                  <a:lnTo>
                    <a:pt x="373" y="344"/>
                  </a:lnTo>
                  <a:lnTo>
                    <a:pt x="389" y="332"/>
                  </a:lnTo>
                  <a:lnTo>
                    <a:pt x="407" y="322"/>
                  </a:lnTo>
                  <a:lnTo>
                    <a:pt x="426" y="312"/>
                  </a:lnTo>
                  <a:lnTo>
                    <a:pt x="445" y="305"/>
                  </a:lnTo>
                  <a:lnTo>
                    <a:pt x="466" y="300"/>
                  </a:lnTo>
                  <a:lnTo>
                    <a:pt x="486" y="297"/>
                  </a:lnTo>
                  <a:lnTo>
                    <a:pt x="508" y="296"/>
                  </a:lnTo>
                  <a:lnTo>
                    <a:pt x="508" y="296"/>
                  </a:lnTo>
                  <a:lnTo>
                    <a:pt x="530" y="297"/>
                  </a:lnTo>
                  <a:lnTo>
                    <a:pt x="550" y="300"/>
                  </a:lnTo>
                  <a:lnTo>
                    <a:pt x="571" y="305"/>
                  </a:lnTo>
                  <a:lnTo>
                    <a:pt x="591" y="312"/>
                  </a:lnTo>
                  <a:lnTo>
                    <a:pt x="609" y="322"/>
                  </a:lnTo>
                  <a:lnTo>
                    <a:pt x="626" y="332"/>
                  </a:lnTo>
                  <a:lnTo>
                    <a:pt x="643" y="344"/>
                  </a:lnTo>
                  <a:lnTo>
                    <a:pt x="658" y="358"/>
                  </a:lnTo>
                  <a:lnTo>
                    <a:pt x="672" y="373"/>
                  </a:lnTo>
                  <a:lnTo>
                    <a:pt x="684" y="389"/>
                  </a:lnTo>
                  <a:lnTo>
                    <a:pt x="695" y="406"/>
                  </a:lnTo>
                  <a:lnTo>
                    <a:pt x="704" y="426"/>
                  </a:lnTo>
                  <a:lnTo>
                    <a:pt x="711" y="445"/>
                  </a:lnTo>
                  <a:lnTo>
                    <a:pt x="717" y="465"/>
                  </a:lnTo>
                  <a:lnTo>
                    <a:pt x="720" y="486"/>
                  </a:lnTo>
                  <a:lnTo>
                    <a:pt x="721" y="508"/>
                  </a:lnTo>
                  <a:lnTo>
                    <a:pt x="721" y="508"/>
                  </a:lnTo>
                  <a:lnTo>
                    <a:pt x="720" y="530"/>
                  </a:lnTo>
                  <a:lnTo>
                    <a:pt x="717" y="550"/>
                  </a:lnTo>
                  <a:lnTo>
                    <a:pt x="711" y="570"/>
                  </a:lnTo>
                  <a:lnTo>
                    <a:pt x="704" y="591"/>
                  </a:lnTo>
                  <a:lnTo>
                    <a:pt x="695" y="609"/>
                  </a:lnTo>
                  <a:lnTo>
                    <a:pt x="684" y="626"/>
                  </a:lnTo>
                  <a:lnTo>
                    <a:pt x="672" y="642"/>
                  </a:lnTo>
                  <a:lnTo>
                    <a:pt x="658" y="658"/>
                  </a:lnTo>
                  <a:lnTo>
                    <a:pt x="643" y="671"/>
                  </a:lnTo>
                  <a:lnTo>
                    <a:pt x="626" y="684"/>
                  </a:lnTo>
                  <a:lnTo>
                    <a:pt x="609" y="695"/>
                  </a:lnTo>
                  <a:lnTo>
                    <a:pt x="591" y="704"/>
                  </a:lnTo>
                  <a:lnTo>
                    <a:pt x="571" y="711"/>
                  </a:lnTo>
                  <a:lnTo>
                    <a:pt x="550" y="716"/>
                  </a:lnTo>
                  <a:lnTo>
                    <a:pt x="530" y="720"/>
                  </a:lnTo>
                  <a:lnTo>
                    <a:pt x="508" y="721"/>
                  </a:lnTo>
                  <a:lnTo>
                    <a:pt x="508" y="721"/>
                  </a:lnTo>
                  <a:close/>
                  <a:moveTo>
                    <a:pt x="989" y="598"/>
                  </a:moveTo>
                  <a:lnTo>
                    <a:pt x="989" y="598"/>
                  </a:lnTo>
                  <a:lnTo>
                    <a:pt x="981" y="596"/>
                  </a:lnTo>
                  <a:lnTo>
                    <a:pt x="972" y="594"/>
                  </a:lnTo>
                  <a:lnTo>
                    <a:pt x="964" y="591"/>
                  </a:lnTo>
                  <a:lnTo>
                    <a:pt x="957" y="588"/>
                  </a:lnTo>
                  <a:lnTo>
                    <a:pt x="950" y="583"/>
                  </a:lnTo>
                  <a:lnTo>
                    <a:pt x="944" y="579"/>
                  </a:lnTo>
                  <a:lnTo>
                    <a:pt x="938" y="574"/>
                  </a:lnTo>
                  <a:lnTo>
                    <a:pt x="932" y="567"/>
                  </a:lnTo>
                  <a:lnTo>
                    <a:pt x="927" y="562"/>
                  </a:lnTo>
                  <a:lnTo>
                    <a:pt x="923" y="554"/>
                  </a:lnTo>
                  <a:lnTo>
                    <a:pt x="918" y="548"/>
                  </a:lnTo>
                  <a:lnTo>
                    <a:pt x="915" y="540"/>
                  </a:lnTo>
                  <a:lnTo>
                    <a:pt x="913" y="533"/>
                  </a:lnTo>
                  <a:lnTo>
                    <a:pt x="911" y="524"/>
                  </a:lnTo>
                  <a:lnTo>
                    <a:pt x="910" y="517"/>
                  </a:lnTo>
                  <a:lnTo>
                    <a:pt x="909" y="508"/>
                  </a:lnTo>
                  <a:lnTo>
                    <a:pt x="909" y="508"/>
                  </a:lnTo>
                  <a:lnTo>
                    <a:pt x="910" y="500"/>
                  </a:lnTo>
                  <a:lnTo>
                    <a:pt x="911" y="491"/>
                  </a:lnTo>
                  <a:lnTo>
                    <a:pt x="913" y="484"/>
                  </a:lnTo>
                  <a:lnTo>
                    <a:pt x="915" y="475"/>
                  </a:lnTo>
                  <a:lnTo>
                    <a:pt x="918" y="469"/>
                  </a:lnTo>
                  <a:lnTo>
                    <a:pt x="923" y="461"/>
                  </a:lnTo>
                  <a:lnTo>
                    <a:pt x="927" y="455"/>
                  </a:lnTo>
                  <a:lnTo>
                    <a:pt x="932" y="448"/>
                  </a:lnTo>
                  <a:lnTo>
                    <a:pt x="938" y="442"/>
                  </a:lnTo>
                  <a:lnTo>
                    <a:pt x="944" y="437"/>
                  </a:lnTo>
                  <a:lnTo>
                    <a:pt x="950" y="432"/>
                  </a:lnTo>
                  <a:lnTo>
                    <a:pt x="957" y="428"/>
                  </a:lnTo>
                  <a:lnTo>
                    <a:pt x="964" y="425"/>
                  </a:lnTo>
                  <a:lnTo>
                    <a:pt x="972" y="421"/>
                  </a:lnTo>
                  <a:lnTo>
                    <a:pt x="981" y="419"/>
                  </a:lnTo>
                  <a:lnTo>
                    <a:pt x="989" y="418"/>
                  </a:lnTo>
                  <a:lnTo>
                    <a:pt x="989" y="418"/>
                  </a:lnTo>
                  <a:lnTo>
                    <a:pt x="996" y="416"/>
                  </a:lnTo>
                  <a:lnTo>
                    <a:pt x="1001" y="414"/>
                  </a:lnTo>
                  <a:lnTo>
                    <a:pt x="1006" y="410"/>
                  </a:lnTo>
                  <a:lnTo>
                    <a:pt x="1011" y="404"/>
                  </a:lnTo>
                  <a:lnTo>
                    <a:pt x="1011" y="404"/>
                  </a:lnTo>
                  <a:lnTo>
                    <a:pt x="1014" y="399"/>
                  </a:lnTo>
                  <a:lnTo>
                    <a:pt x="1016" y="392"/>
                  </a:lnTo>
                  <a:lnTo>
                    <a:pt x="1017" y="385"/>
                  </a:lnTo>
                  <a:lnTo>
                    <a:pt x="1016" y="378"/>
                  </a:lnTo>
                  <a:lnTo>
                    <a:pt x="1016" y="378"/>
                  </a:lnTo>
                  <a:lnTo>
                    <a:pt x="1011" y="360"/>
                  </a:lnTo>
                  <a:lnTo>
                    <a:pt x="1005" y="343"/>
                  </a:lnTo>
                  <a:lnTo>
                    <a:pt x="999" y="325"/>
                  </a:lnTo>
                  <a:lnTo>
                    <a:pt x="992" y="308"/>
                  </a:lnTo>
                  <a:lnTo>
                    <a:pt x="985" y="290"/>
                  </a:lnTo>
                  <a:lnTo>
                    <a:pt x="976" y="273"/>
                  </a:lnTo>
                  <a:lnTo>
                    <a:pt x="968" y="257"/>
                  </a:lnTo>
                  <a:lnTo>
                    <a:pt x="958" y="240"/>
                  </a:lnTo>
                  <a:lnTo>
                    <a:pt x="958" y="240"/>
                  </a:lnTo>
                  <a:lnTo>
                    <a:pt x="955" y="235"/>
                  </a:lnTo>
                  <a:lnTo>
                    <a:pt x="949" y="230"/>
                  </a:lnTo>
                  <a:lnTo>
                    <a:pt x="943" y="227"/>
                  </a:lnTo>
                  <a:lnTo>
                    <a:pt x="937" y="225"/>
                  </a:lnTo>
                  <a:lnTo>
                    <a:pt x="937" y="225"/>
                  </a:lnTo>
                  <a:lnTo>
                    <a:pt x="930" y="225"/>
                  </a:lnTo>
                  <a:lnTo>
                    <a:pt x="924" y="226"/>
                  </a:lnTo>
                  <a:lnTo>
                    <a:pt x="917" y="228"/>
                  </a:lnTo>
                  <a:lnTo>
                    <a:pt x="912" y="231"/>
                  </a:lnTo>
                  <a:lnTo>
                    <a:pt x="912" y="231"/>
                  </a:lnTo>
                  <a:lnTo>
                    <a:pt x="904" y="237"/>
                  </a:lnTo>
                  <a:lnTo>
                    <a:pt x="898" y="240"/>
                  </a:lnTo>
                  <a:lnTo>
                    <a:pt x="890" y="243"/>
                  </a:lnTo>
                  <a:lnTo>
                    <a:pt x="883" y="246"/>
                  </a:lnTo>
                  <a:lnTo>
                    <a:pt x="874" y="249"/>
                  </a:lnTo>
                  <a:lnTo>
                    <a:pt x="867" y="250"/>
                  </a:lnTo>
                  <a:lnTo>
                    <a:pt x="858" y="250"/>
                  </a:lnTo>
                  <a:lnTo>
                    <a:pt x="851" y="250"/>
                  </a:lnTo>
                  <a:lnTo>
                    <a:pt x="842" y="249"/>
                  </a:lnTo>
                  <a:lnTo>
                    <a:pt x="835" y="248"/>
                  </a:lnTo>
                  <a:lnTo>
                    <a:pt x="826" y="245"/>
                  </a:lnTo>
                  <a:lnTo>
                    <a:pt x="819" y="242"/>
                  </a:lnTo>
                  <a:lnTo>
                    <a:pt x="811" y="239"/>
                  </a:lnTo>
                  <a:lnTo>
                    <a:pt x="805" y="235"/>
                  </a:lnTo>
                  <a:lnTo>
                    <a:pt x="798" y="229"/>
                  </a:lnTo>
                  <a:lnTo>
                    <a:pt x="792" y="224"/>
                  </a:lnTo>
                  <a:lnTo>
                    <a:pt x="792" y="224"/>
                  </a:lnTo>
                  <a:lnTo>
                    <a:pt x="786" y="217"/>
                  </a:lnTo>
                  <a:lnTo>
                    <a:pt x="781" y="211"/>
                  </a:lnTo>
                  <a:lnTo>
                    <a:pt x="777" y="205"/>
                  </a:lnTo>
                  <a:lnTo>
                    <a:pt x="773" y="197"/>
                  </a:lnTo>
                  <a:lnTo>
                    <a:pt x="770" y="190"/>
                  </a:lnTo>
                  <a:lnTo>
                    <a:pt x="768" y="182"/>
                  </a:lnTo>
                  <a:lnTo>
                    <a:pt x="766" y="173"/>
                  </a:lnTo>
                  <a:lnTo>
                    <a:pt x="766" y="166"/>
                  </a:lnTo>
                  <a:lnTo>
                    <a:pt x="765" y="157"/>
                  </a:lnTo>
                  <a:lnTo>
                    <a:pt x="766" y="150"/>
                  </a:lnTo>
                  <a:lnTo>
                    <a:pt x="767" y="141"/>
                  </a:lnTo>
                  <a:lnTo>
                    <a:pt x="769" y="134"/>
                  </a:lnTo>
                  <a:lnTo>
                    <a:pt x="772" y="126"/>
                  </a:lnTo>
                  <a:lnTo>
                    <a:pt x="776" y="119"/>
                  </a:lnTo>
                  <a:lnTo>
                    <a:pt x="780" y="111"/>
                  </a:lnTo>
                  <a:lnTo>
                    <a:pt x="784" y="105"/>
                  </a:lnTo>
                  <a:lnTo>
                    <a:pt x="784" y="105"/>
                  </a:lnTo>
                  <a:lnTo>
                    <a:pt x="787" y="98"/>
                  </a:lnTo>
                  <a:lnTo>
                    <a:pt x="791" y="92"/>
                  </a:lnTo>
                  <a:lnTo>
                    <a:pt x="791" y="86"/>
                  </a:lnTo>
                  <a:lnTo>
                    <a:pt x="791" y="79"/>
                  </a:lnTo>
                  <a:lnTo>
                    <a:pt x="791" y="79"/>
                  </a:lnTo>
                  <a:lnTo>
                    <a:pt x="788" y="73"/>
                  </a:lnTo>
                  <a:lnTo>
                    <a:pt x="785" y="66"/>
                  </a:lnTo>
                  <a:lnTo>
                    <a:pt x="781" y="62"/>
                  </a:lnTo>
                  <a:lnTo>
                    <a:pt x="776" y="58"/>
                  </a:lnTo>
                  <a:lnTo>
                    <a:pt x="776" y="58"/>
                  </a:lnTo>
                  <a:lnTo>
                    <a:pt x="760" y="48"/>
                  </a:lnTo>
                  <a:lnTo>
                    <a:pt x="742" y="39"/>
                  </a:lnTo>
                  <a:lnTo>
                    <a:pt x="726" y="32"/>
                  </a:lnTo>
                  <a:lnTo>
                    <a:pt x="709" y="24"/>
                  </a:lnTo>
                  <a:lnTo>
                    <a:pt x="691" y="17"/>
                  </a:lnTo>
                  <a:lnTo>
                    <a:pt x="674" y="10"/>
                  </a:lnTo>
                  <a:lnTo>
                    <a:pt x="655" y="5"/>
                  </a:lnTo>
                  <a:lnTo>
                    <a:pt x="637" y="1"/>
                  </a:lnTo>
                  <a:lnTo>
                    <a:pt x="637" y="1"/>
                  </a:lnTo>
                  <a:lnTo>
                    <a:pt x="631" y="0"/>
                  </a:lnTo>
                  <a:lnTo>
                    <a:pt x="624" y="0"/>
                  </a:lnTo>
                  <a:lnTo>
                    <a:pt x="618" y="2"/>
                  </a:lnTo>
                  <a:lnTo>
                    <a:pt x="611" y="5"/>
                  </a:lnTo>
                  <a:lnTo>
                    <a:pt x="611" y="5"/>
                  </a:lnTo>
                  <a:lnTo>
                    <a:pt x="606" y="9"/>
                  </a:lnTo>
                  <a:lnTo>
                    <a:pt x="603" y="15"/>
                  </a:lnTo>
                  <a:lnTo>
                    <a:pt x="600" y="20"/>
                  </a:lnTo>
                  <a:lnTo>
                    <a:pt x="597" y="28"/>
                  </a:lnTo>
                  <a:lnTo>
                    <a:pt x="597" y="28"/>
                  </a:lnTo>
                  <a:lnTo>
                    <a:pt x="596" y="35"/>
                  </a:lnTo>
                  <a:lnTo>
                    <a:pt x="594" y="44"/>
                  </a:lnTo>
                  <a:lnTo>
                    <a:pt x="591" y="51"/>
                  </a:lnTo>
                  <a:lnTo>
                    <a:pt x="588" y="59"/>
                  </a:lnTo>
                  <a:lnTo>
                    <a:pt x="584" y="66"/>
                  </a:lnTo>
                  <a:lnTo>
                    <a:pt x="579" y="73"/>
                  </a:lnTo>
                  <a:lnTo>
                    <a:pt x="574" y="78"/>
                  </a:lnTo>
                  <a:lnTo>
                    <a:pt x="567" y="84"/>
                  </a:lnTo>
                  <a:lnTo>
                    <a:pt x="562" y="89"/>
                  </a:lnTo>
                  <a:lnTo>
                    <a:pt x="555" y="93"/>
                  </a:lnTo>
                  <a:lnTo>
                    <a:pt x="548" y="97"/>
                  </a:lnTo>
                  <a:lnTo>
                    <a:pt x="541" y="101"/>
                  </a:lnTo>
                  <a:lnTo>
                    <a:pt x="533" y="104"/>
                  </a:lnTo>
                  <a:lnTo>
                    <a:pt x="525" y="105"/>
                  </a:lnTo>
                  <a:lnTo>
                    <a:pt x="516" y="106"/>
                  </a:lnTo>
                  <a:lnTo>
                    <a:pt x="508" y="107"/>
                  </a:lnTo>
                  <a:lnTo>
                    <a:pt x="508" y="107"/>
                  </a:lnTo>
                  <a:lnTo>
                    <a:pt x="500" y="106"/>
                  </a:lnTo>
                  <a:lnTo>
                    <a:pt x="491" y="105"/>
                  </a:lnTo>
                  <a:lnTo>
                    <a:pt x="484" y="104"/>
                  </a:lnTo>
                  <a:lnTo>
                    <a:pt x="475" y="101"/>
                  </a:lnTo>
                  <a:lnTo>
                    <a:pt x="468" y="97"/>
                  </a:lnTo>
                  <a:lnTo>
                    <a:pt x="461" y="93"/>
                  </a:lnTo>
                  <a:lnTo>
                    <a:pt x="455" y="89"/>
                  </a:lnTo>
                  <a:lnTo>
                    <a:pt x="448" y="84"/>
                  </a:lnTo>
                  <a:lnTo>
                    <a:pt x="442" y="78"/>
                  </a:lnTo>
                  <a:lnTo>
                    <a:pt x="438" y="73"/>
                  </a:lnTo>
                  <a:lnTo>
                    <a:pt x="432" y="66"/>
                  </a:lnTo>
                  <a:lnTo>
                    <a:pt x="428" y="59"/>
                  </a:lnTo>
                  <a:lnTo>
                    <a:pt x="425" y="51"/>
                  </a:lnTo>
                  <a:lnTo>
                    <a:pt x="422" y="44"/>
                  </a:lnTo>
                  <a:lnTo>
                    <a:pt x="419" y="35"/>
                  </a:lnTo>
                  <a:lnTo>
                    <a:pt x="418" y="28"/>
                  </a:lnTo>
                  <a:lnTo>
                    <a:pt x="418" y="28"/>
                  </a:lnTo>
                  <a:lnTo>
                    <a:pt x="416" y="20"/>
                  </a:lnTo>
                  <a:lnTo>
                    <a:pt x="414" y="15"/>
                  </a:lnTo>
                  <a:lnTo>
                    <a:pt x="410" y="9"/>
                  </a:lnTo>
                  <a:lnTo>
                    <a:pt x="404" y="5"/>
                  </a:lnTo>
                  <a:lnTo>
                    <a:pt x="404" y="5"/>
                  </a:lnTo>
                  <a:lnTo>
                    <a:pt x="398" y="2"/>
                  </a:lnTo>
                  <a:lnTo>
                    <a:pt x="393" y="0"/>
                  </a:lnTo>
                  <a:lnTo>
                    <a:pt x="385" y="0"/>
                  </a:lnTo>
                  <a:lnTo>
                    <a:pt x="379" y="1"/>
                  </a:lnTo>
                  <a:lnTo>
                    <a:pt x="379" y="1"/>
                  </a:lnTo>
                  <a:lnTo>
                    <a:pt x="360" y="5"/>
                  </a:lnTo>
                  <a:lnTo>
                    <a:pt x="342" y="10"/>
                  </a:lnTo>
                  <a:lnTo>
                    <a:pt x="325" y="17"/>
                  </a:lnTo>
                  <a:lnTo>
                    <a:pt x="308" y="24"/>
                  </a:lnTo>
                  <a:lnTo>
                    <a:pt x="291" y="32"/>
                  </a:lnTo>
                  <a:lnTo>
                    <a:pt x="273" y="39"/>
                  </a:lnTo>
                  <a:lnTo>
                    <a:pt x="257" y="48"/>
                  </a:lnTo>
                  <a:lnTo>
                    <a:pt x="240" y="58"/>
                  </a:lnTo>
                  <a:lnTo>
                    <a:pt x="240" y="58"/>
                  </a:lnTo>
                  <a:lnTo>
                    <a:pt x="235" y="62"/>
                  </a:lnTo>
                  <a:lnTo>
                    <a:pt x="231" y="66"/>
                  </a:lnTo>
                  <a:lnTo>
                    <a:pt x="227" y="73"/>
                  </a:lnTo>
                  <a:lnTo>
                    <a:pt x="225" y="79"/>
                  </a:lnTo>
                  <a:lnTo>
                    <a:pt x="225" y="79"/>
                  </a:lnTo>
                  <a:lnTo>
                    <a:pt x="225" y="86"/>
                  </a:lnTo>
                  <a:lnTo>
                    <a:pt x="226" y="92"/>
                  </a:lnTo>
                  <a:lnTo>
                    <a:pt x="228" y="98"/>
                  </a:lnTo>
                  <a:lnTo>
                    <a:pt x="232" y="105"/>
                  </a:lnTo>
                  <a:lnTo>
                    <a:pt x="232" y="105"/>
                  </a:lnTo>
                  <a:lnTo>
                    <a:pt x="237" y="111"/>
                  </a:lnTo>
                  <a:lnTo>
                    <a:pt x="240" y="119"/>
                  </a:lnTo>
                  <a:lnTo>
                    <a:pt x="244" y="126"/>
                  </a:lnTo>
                  <a:lnTo>
                    <a:pt x="247" y="134"/>
                  </a:lnTo>
                  <a:lnTo>
                    <a:pt x="249" y="141"/>
                  </a:lnTo>
                  <a:lnTo>
                    <a:pt x="250" y="150"/>
                  </a:lnTo>
                  <a:lnTo>
                    <a:pt x="251" y="157"/>
                  </a:lnTo>
                  <a:lnTo>
                    <a:pt x="251" y="166"/>
                  </a:lnTo>
                  <a:lnTo>
                    <a:pt x="250" y="173"/>
                  </a:lnTo>
                  <a:lnTo>
                    <a:pt x="248" y="182"/>
                  </a:lnTo>
                  <a:lnTo>
                    <a:pt x="246" y="190"/>
                  </a:lnTo>
                  <a:lnTo>
                    <a:pt x="243" y="197"/>
                  </a:lnTo>
                  <a:lnTo>
                    <a:pt x="239" y="205"/>
                  </a:lnTo>
                  <a:lnTo>
                    <a:pt x="235" y="211"/>
                  </a:lnTo>
                  <a:lnTo>
                    <a:pt x="231" y="217"/>
                  </a:lnTo>
                  <a:lnTo>
                    <a:pt x="224" y="224"/>
                  </a:lnTo>
                  <a:lnTo>
                    <a:pt x="224" y="224"/>
                  </a:lnTo>
                  <a:lnTo>
                    <a:pt x="219" y="229"/>
                  </a:lnTo>
                  <a:lnTo>
                    <a:pt x="211" y="235"/>
                  </a:lnTo>
                  <a:lnTo>
                    <a:pt x="205" y="239"/>
                  </a:lnTo>
                  <a:lnTo>
                    <a:pt x="197" y="242"/>
                  </a:lnTo>
                  <a:lnTo>
                    <a:pt x="190" y="245"/>
                  </a:lnTo>
                  <a:lnTo>
                    <a:pt x="182" y="248"/>
                  </a:lnTo>
                  <a:lnTo>
                    <a:pt x="174" y="249"/>
                  </a:lnTo>
                  <a:lnTo>
                    <a:pt x="166" y="250"/>
                  </a:lnTo>
                  <a:lnTo>
                    <a:pt x="158" y="250"/>
                  </a:lnTo>
                  <a:lnTo>
                    <a:pt x="150" y="250"/>
                  </a:lnTo>
                  <a:lnTo>
                    <a:pt x="141" y="249"/>
                  </a:lnTo>
                  <a:lnTo>
                    <a:pt x="134" y="246"/>
                  </a:lnTo>
                  <a:lnTo>
                    <a:pt x="125" y="243"/>
                  </a:lnTo>
                  <a:lnTo>
                    <a:pt x="118" y="240"/>
                  </a:lnTo>
                  <a:lnTo>
                    <a:pt x="111" y="237"/>
                  </a:lnTo>
                  <a:lnTo>
                    <a:pt x="104" y="231"/>
                  </a:lnTo>
                  <a:lnTo>
                    <a:pt x="104" y="231"/>
                  </a:lnTo>
                  <a:lnTo>
                    <a:pt x="99" y="228"/>
                  </a:lnTo>
                  <a:lnTo>
                    <a:pt x="92" y="226"/>
                  </a:lnTo>
                  <a:lnTo>
                    <a:pt x="86" y="225"/>
                  </a:lnTo>
                  <a:lnTo>
                    <a:pt x="79" y="225"/>
                  </a:lnTo>
                  <a:lnTo>
                    <a:pt x="79" y="225"/>
                  </a:lnTo>
                  <a:lnTo>
                    <a:pt x="73" y="227"/>
                  </a:lnTo>
                  <a:lnTo>
                    <a:pt x="66" y="230"/>
                  </a:lnTo>
                  <a:lnTo>
                    <a:pt x="62" y="235"/>
                  </a:lnTo>
                  <a:lnTo>
                    <a:pt x="58" y="240"/>
                  </a:lnTo>
                  <a:lnTo>
                    <a:pt x="58" y="240"/>
                  </a:lnTo>
                  <a:lnTo>
                    <a:pt x="48" y="257"/>
                  </a:lnTo>
                  <a:lnTo>
                    <a:pt x="40" y="273"/>
                  </a:lnTo>
                  <a:lnTo>
                    <a:pt x="32" y="290"/>
                  </a:lnTo>
                  <a:lnTo>
                    <a:pt x="25" y="308"/>
                  </a:lnTo>
                  <a:lnTo>
                    <a:pt x="17" y="325"/>
                  </a:lnTo>
                  <a:lnTo>
                    <a:pt x="11" y="343"/>
                  </a:lnTo>
                  <a:lnTo>
                    <a:pt x="5" y="360"/>
                  </a:lnTo>
                  <a:lnTo>
                    <a:pt x="1" y="378"/>
                  </a:lnTo>
                  <a:lnTo>
                    <a:pt x="1" y="378"/>
                  </a:lnTo>
                  <a:lnTo>
                    <a:pt x="0" y="385"/>
                  </a:lnTo>
                  <a:lnTo>
                    <a:pt x="0" y="392"/>
                  </a:lnTo>
                  <a:lnTo>
                    <a:pt x="2" y="399"/>
                  </a:lnTo>
                  <a:lnTo>
                    <a:pt x="5" y="404"/>
                  </a:lnTo>
                  <a:lnTo>
                    <a:pt x="5" y="404"/>
                  </a:lnTo>
                  <a:lnTo>
                    <a:pt x="10" y="410"/>
                  </a:lnTo>
                  <a:lnTo>
                    <a:pt x="15" y="414"/>
                  </a:lnTo>
                  <a:lnTo>
                    <a:pt x="20" y="416"/>
                  </a:lnTo>
                  <a:lnTo>
                    <a:pt x="28" y="418"/>
                  </a:lnTo>
                  <a:lnTo>
                    <a:pt x="28" y="418"/>
                  </a:lnTo>
                  <a:lnTo>
                    <a:pt x="35" y="419"/>
                  </a:lnTo>
                  <a:lnTo>
                    <a:pt x="44" y="421"/>
                  </a:lnTo>
                  <a:lnTo>
                    <a:pt x="51" y="425"/>
                  </a:lnTo>
                  <a:lnTo>
                    <a:pt x="59" y="428"/>
                  </a:lnTo>
                  <a:lnTo>
                    <a:pt x="66" y="432"/>
                  </a:lnTo>
                  <a:lnTo>
                    <a:pt x="73" y="437"/>
                  </a:lnTo>
                  <a:lnTo>
                    <a:pt x="78" y="442"/>
                  </a:lnTo>
                  <a:lnTo>
                    <a:pt x="85" y="448"/>
                  </a:lnTo>
                  <a:lnTo>
                    <a:pt x="89" y="455"/>
                  </a:lnTo>
                  <a:lnTo>
                    <a:pt x="93" y="461"/>
                  </a:lnTo>
                  <a:lnTo>
                    <a:pt x="97" y="469"/>
                  </a:lnTo>
                  <a:lnTo>
                    <a:pt x="101" y="475"/>
                  </a:lnTo>
                  <a:lnTo>
                    <a:pt x="104" y="484"/>
                  </a:lnTo>
                  <a:lnTo>
                    <a:pt x="105" y="491"/>
                  </a:lnTo>
                  <a:lnTo>
                    <a:pt x="106" y="500"/>
                  </a:lnTo>
                  <a:lnTo>
                    <a:pt x="107" y="508"/>
                  </a:lnTo>
                  <a:lnTo>
                    <a:pt x="107" y="508"/>
                  </a:lnTo>
                  <a:lnTo>
                    <a:pt x="106" y="517"/>
                  </a:lnTo>
                  <a:lnTo>
                    <a:pt x="105" y="524"/>
                  </a:lnTo>
                  <a:lnTo>
                    <a:pt x="104" y="533"/>
                  </a:lnTo>
                  <a:lnTo>
                    <a:pt x="101" y="540"/>
                  </a:lnTo>
                  <a:lnTo>
                    <a:pt x="97" y="548"/>
                  </a:lnTo>
                  <a:lnTo>
                    <a:pt x="93" y="554"/>
                  </a:lnTo>
                  <a:lnTo>
                    <a:pt x="89" y="562"/>
                  </a:lnTo>
                  <a:lnTo>
                    <a:pt x="85" y="567"/>
                  </a:lnTo>
                  <a:lnTo>
                    <a:pt x="78" y="574"/>
                  </a:lnTo>
                  <a:lnTo>
                    <a:pt x="73" y="579"/>
                  </a:lnTo>
                  <a:lnTo>
                    <a:pt x="66" y="583"/>
                  </a:lnTo>
                  <a:lnTo>
                    <a:pt x="59" y="588"/>
                  </a:lnTo>
                  <a:lnTo>
                    <a:pt x="51" y="591"/>
                  </a:lnTo>
                  <a:lnTo>
                    <a:pt x="44" y="594"/>
                  </a:lnTo>
                  <a:lnTo>
                    <a:pt x="35" y="596"/>
                  </a:lnTo>
                  <a:lnTo>
                    <a:pt x="28" y="598"/>
                  </a:lnTo>
                  <a:lnTo>
                    <a:pt x="28" y="598"/>
                  </a:lnTo>
                  <a:lnTo>
                    <a:pt x="20" y="599"/>
                  </a:lnTo>
                  <a:lnTo>
                    <a:pt x="15" y="603"/>
                  </a:lnTo>
                  <a:lnTo>
                    <a:pt x="10" y="606"/>
                  </a:lnTo>
                  <a:lnTo>
                    <a:pt x="5" y="611"/>
                  </a:lnTo>
                  <a:lnTo>
                    <a:pt x="5" y="611"/>
                  </a:lnTo>
                  <a:lnTo>
                    <a:pt x="2" y="618"/>
                  </a:lnTo>
                  <a:lnTo>
                    <a:pt x="0" y="624"/>
                  </a:lnTo>
                  <a:lnTo>
                    <a:pt x="0" y="631"/>
                  </a:lnTo>
                  <a:lnTo>
                    <a:pt x="1" y="637"/>
                  </a:lnTo>
                  <a:lnTo>
                    <a:pt x="1" y="637"/>
                  </a:lnTo>
                  <a:lnTo>
                    <a:pt x="5" y="655"/>
                  </a:lnTo>
                  <a:lnTo>
                    <a:pt x="11" y="673"/>
                  </a:lnTo>
                  <a:lnTo>
                    <a:pt x="17" y="691"/>
                  </a:lnTo>
                  <a:lnTo>
                    <a:pt x="25" y="708"/>
                  </a:lnTo>
                  <a:lnTo>
                    <a:pt x="32" y="725"/>
                  </a:lnTo>
                  <a:lnTo>
                    <a:pt x="40" y="742"/>
                  </a:lnTo>
                  <a:lnTo>
                    <a:pt x="48" y="759"/>
                  </a:lnTo>
                  <a:lnTo>
                    <a:pt x="58" y="775"/>
                  </a:lnTo>
                  <a:lnTo>
                    <a:pt x="58" y="775"/>
                  </a:lnTo>
                  <a:lnTo>
                    <a:pt x="62" y="781"/>
                  </a:lnTo>
                  <a:lnTo>
                    <a:pt x="66" y="785"/>
                  </a:lnTo>
                  <a:lnTo>
                    <a:pt x="73" y="788"/>
                  </a:lnTo>
                  <a:lnTo>
                    <a:pt x="79" y="790"/>
                  </a:lnTo>
                  <a:lnTo>
                    <a:pt x="79" y="790"/>
                  </a:lnTo>
                  <a:lnTo>
                    <a:pt x="86" y="790"/>
                  </a:lnTo>
                  <a:lnTo>
                    <a:pt x="92" y="790"/>
                  </a:lnTo>
                  <a:lnTo>
                    <a:pt x="99" y="788"/>
                  </a:lnTo>
                  <a:lnTo>
                    <a:pt x="104" y="784"/>
                  </a:lnTo>
                  <a:lnTo>
                    <a:pt x="104" y="784"/>
                  </a:lnTo>
                  <a:lnTo>
                    <a:pt x="111" y="780"/>
                  </a:lnTo>
                  <a:lnTo>
                    <a:pt x="118" y="775"/>
                  </a:lnTo>
                  <a:lnTo>
                    <a:pt x="125" y="772"/>
                  </a:lnTo>
                  <a:lnTo>
                    <a:pt x="134" y="770"/>
                  </a:lnTo>
                  <a:lnTo>
                    <a:pt x="141" y="768"/>
                  </a:lnTo>
                  <a:lnTo>
                    <a:pt x="150" y="767"/>
                  </a:lnTo>
                  <a:lnTo>
                    <a:pt x="158" y="766"/>
                  </a:lnTo>
                  <a:lnTo>
                    <a:pt x="166" y="766"/>
                  </a:lnTo>
                  <a:lnTo>
                    <a:pt x="174" y="767"/>
                  </a:lnTo>
                  <a:lnTo>
                    <a:pt x="182" y="768"/>
                  </a:lnTo>
                  <a:lnTo>
                    <a:pt x="190" y="770"/>
                  </a:lnTo>
                  <a:lnTo>
                    <a:pt x="197" y="773"/>
                  </a:lnTo>
                  <a:lnTo>
                    <a:pt x="205" y="776"/>
                  </a:lnTo>
                  <a:lnTo>
                    <a:pt x="211" y="781"/>
                  </a:lnTo>
                  <a:lnTo>
                    <a:pt x="219" y="786"/>
                  </a:lnTo>
                  <a:lnTo>
                    <a:pt x="224" y="791"/>
                  </a:lnTo>
                  <a:lnTo>
                    <a:pt x="224" y="791"/>
                  </a:lnTo>
                  <a:lnTo>
                    <a:pt x="231" y="798"/>
                  </a:lnTo>
                  <a:lnTo>
                    <a:pt x="235" y="804"/>
                  </a:lnTo>
                  <a:lnTo>
                    <a:pt x="239" y="812"/>
                  </a:lnTo>
                  <a:lnTo>
                    <a:pt x="243" y="818"/>
                  </a:lnTo>
                  <a:lnTo>
                    <a:pt x="246" y="826"/>
                  </a:lnTo>
                  <a:lnTo>
                    <a:pt x="248" y="834"/>
                  </a:lnTo>
                  <a:lnTo>
                    <a:pt x="250" y="842"/>
                  </a:lnTo>
                  <a:lnTo>
                    <a:pt x="251" y="849"/>
                  </a:lnTo>
                  <a:lnTo>
                    <a:pt x="251" y="858"/>
                  </a:lnTo>
                  <a:lnTo>
                    <a:pt x="250" y="866"/>
                  </a:lnTo>
                  <a:lnTo>
                    <a:pt x="249" y="874"/>
                  </a:lnTo>
                  <a:lnTo>
                    <a:pt x="247" y="882"/>
                  </a:lnTo>
                  <a:lnTo>
                    <a:pt x="244" y="890"/>
                  </a:lnTo>
                  <a:lnTo>
                    <a:pt x="240" y="898"/>
                  </a:lnTo>
                  <a:lnTo>
                    <a:pt x="237" y="904"/>
                  </a:lnTo>
                  <a:lnTo>
                    <a:pt x="232" y="912"/>
                  </a:lnTo>
                  <a:lnTo>
                    <a:pt x="232" y="912"/>
                  </a:lnTo>
                  <a:lnTo>
                    <a:pt x="228" y="917"/>
                  </a:lnTo>
                  <a:lnTo>
                    <a:pt x="226" y="923"/>
                  </a:lnTo>
                  <a:lnTo>
                    <a:pt x="225" y="930"/>
                  </a:lnTo>
                  <a:lnTo>
                    <a:pt x="225" y="936"/>
                  </a:lnTo>
                  <a:lnTo>
                    <a:pt x="225" y="936"/>
                  </a:lnTo>
                  <a:lnTo>
                    <a:pt x="227" y="943"/>
                  </a:lnTo>
                  <a:lnTo>
                    <a:pt x="231" y="949"/>
                  </a:lnTo>
                  <a:lnTo>
                    <a:pt x="235" y="955"/>
                  </a:lnTo>
                  <a:lnTo>
                    <a:pt x="240" y="958"/>
                  </a:lnTo>
                  <a:lnTo>
                    <a:pt x="240" y="958"/>
                  </a:lnTo>
                  <a:lnTo>
                    <a:pt x="257" y="967"/>
                  </a:lnTo>
                  <a:lnTo>
                    <a:pt x="273" y="976"/>
                  </a:lnTo>
                  <a:lnTo>
                    <a:pt x="291" y="985"/>
                  </a:lnTo>
                  <a:lnTo>
                    <a:pt x="308" y="992"/>
                  </a:lnTo>
                  <a:lnTo>
                    <a:pt x="325" y="999"/>
                  </a:lnTo>
                  <a:lnTo>
                    <a:pt x="342" y="1005"/>
                  </a:lnTo>
                  <a:lnTo>
                    <a:pt x="360" y="1010"/>
                  </a:lnTo>
                  <a:lnTo>
                    <a:pt x="379" y="1016"/>
                  </a:lnTo>
                  <a:lnTo>
                    <a:pt x="379" y="1016"/>
                  </a:lnTo>
                  <a:lnTo>
                    <a:pt x="386" y="1017"/>
                  </a:lnTo>
                  <a:lnTo>
                    <a:pt x="386" y="1017"/>
                  </a:lnTo>
                  <a:lnTo>
                    <a:pt x="391" y="1016"/>
                  </a:lnTo>
                  <a:lnTo>
                    <a:pt x="396" y="1015"/>
                  </a:lnTo>
                  <a:lnTo>
                    <a:pt x="400" y="1014"/>
                  </a:lnTo>
                  <a:lnTo>
                    <a:pt x="404" y="1010"/>
                  </a:lnTo>
                  <a:lnTo>
                    <a:pt x="404" y="1010"/>
                  </a:lnTo>
                  <a:lnTo>
                    <a:pt x="410" y="1006"/>
                  </a:lnTo>
                  <a:lnTo>
                    <a:pt x="414" y="1001"/>
                  </a:lnTo>
                  <a:lnTo>
                    <a:pt x="416" y="995"/>
                  </a:lnTo>
                  <a:lnTo>
                    <a:pt x="418" y="989"/>
                  </a:lnTo>
                  <a:lnTo>
                    <a:pt x="418" y="989"/>
                  </a:lnTo>
                  <a:lnTo>
                    <a:pt x="419" y="980"/>
                  </a:lnTo>
                  <a:lnTo>
                    <a:pt x="422" y="972"/>
                  </a:lnTo>
                  <a:lnTo>
                    <a:pt x="425" y="964"/>
                  </a:lnTo>
                  <a:lnTo>
                    <a:pt x="428" y="957"/>
                  </a:lnTo>
                  <a:lnTo>
                    <a:pt x="432" y="950"/>
                  </a:lnTo>
                  <a:lnTo>
                    <a:pt x="438" y="944"/>
                  </a:lnTo>
                  <a:lnTo>
                    <a:pt x="442" y="937"/>
                  </a:lnTo>
                  <a:lnTo>
                    <a:pt x="448" y="932"/>
                  </a:lnTo>
                  <a:lnTo>
                    <a:pt x="455" y="927"/>
                  </a:lnTo>
                  <a:lnTo>
                    <a:pt x="461" y="922"/>
                  </a:lnTo>
                  <a:lnTo>
                    <a:pt x="468" y="918"/>
                  </a:lnTo>
                  <a:lnTo>
                    <a:pt x="475" y="915"/>
                  </a:lnTo>
                  <a:lnTo>
                    <a:pt x="484" y="913"/>
                  </a:lnTo>
                  <a:lnTo>
                    <a:pt x="491" y="911"/>
                  </a:lnTo>
                  <a:lnTo>
                    <a:pt x="500" y="910"/>
                  </a:lnTo>
                  <a:lnTo>
                    <a:pt x="508" y="910"/>
                  </a:lnTo>
                  <a:lnTo>
                    <a:pt x="508" y="910"/>
                  </a:lnTo>
                  <a:lnTo>
                    <a:pt x="516" y="910"/>
                  </a:lnTo>
                  <a:lnTo>
                    <a:pt x="525" y="911"/>
                  </a:lnTo>
                  <a:lnTo>
                    <a:pt x="533" y="913"/>
                  </a:lnTo>
                  <a:lnTo>
                    <a:pt x="541" y="915"/>
                  </a:lnTo>
                  <a:lnTo>
                    <a:pt x="548" y="918"/>
                  </a:lnTo>
                  <a:lnTo>
                    <a:pt x="555" y="922"/>
                  </a:lnTo>
                  <a:lnTo>
                    <a:pt x="562" y="927"/>
                  </a:lnTo>
                  <a:lnTo>
                    <a:pt x="567" y="932"/>
                  </a:lnTo>
                  <a:lnTo>
                    <a:pt x="574" y="937"/>
                  </a:lnTo>
                  <a:lnTo>
                    <a:pt x="579" y="944"/>
                  </a:lnTo>
                  <a:lnTo>
                    <a:pt x="584" y="950"/>
                  </a:lnTo>
                  <a:lnTo>
                    <a:pt x="588" y="957"/>
                  </a:lnTo>
                  <a:lnTo>
                    <a:pt x="591" y="964"/>
                  </a:lnTo>
                  <a:lnTo>
                    <a:pt x="594" y="972"/>
                  </a:lnTo>
                  <a:lnTo>
                    <a:pt x="596" y="980"/>
                  </a:lnTo>
                  <a:lnTo>
                    <a:pt x="597" y="989"/>
                  </a:lnTo>
                  <a:lnTo>
                    <a:pt x="597" y="989"/>
                  </a:lnTo>
                  <a:lnTo>
                    <a:pt x="600" y="995"/>
                  </a:lnTo>
                  <a:lnTo>
                    <a:pt x="603" y="1001"/>
                  </a:lnTo>
                  <a:lnTo>
                    <a:pt x="606" y="1006"/>
                  </a:lnTo>
                  <a:lnTo>
                    <a:pt x="611" y="1010"/>
                  </a:lnTo>
                  <a:lnTo>
                    <a:pt x="611" y="1010"/>
                  </a:lnTo>
                  <a:lnTo>
                    <a:pt x="618" y="1014"/>
                  </a:lnTo>
                  <a:lnTo>
                    <a:pt x="624" y="1016"/>
                  </a:lnTo>
                  <a:lnTo>
                    <a:pt x="631" y="1017"/>
                  </a:lnTo>
                  <a:lnTo>
                    <a:pt x="637" y="1016"/>
                  </a:lnTo>
                  <a:lnTo>
                    <a:pt x="637" y="1016"/>
                  </a:lnTo>
                  <a:lnTo>
                    <a:pt x="655" y="1010"/>
                  </a:lnTo>
                  <a:lnTo>
                    <a:pt x="674" y="1005"/>
                  </a:lnTo>
                  <a:lnTo>
                    <a:pt x="691" y="999"/>
                  </a:lnTo>
                  <a:lnTo>
                    <a:pt x="708" y="992"/>
                  </a:lnTo>
                  <a:lnTo>
                    <a:pt x="725" y="985"/>
                  </a:lnTo>
                  <a:lnTo>
                    <a:pt x="742" y="976"/>
                  </a:lnTo>
                  <a:lnTo>
                    <a:pt x="760" y="967"/>
                  </a:lnTo>
                  <a:lnTo>
                    <a:pt x="776" y="958"/>
                  </a:lnTo>
                  <a:lnTo>
                    <a:pt x="776" y="958"/>
                  </a:lnTo>
                  <a:lnTo>
                    <a:pt x="781" y="955"/>
                  </a:lnTo>
                  <a:lnTo>
                    <a:pt x="785" y="949"/>
                  </a:lnTo>
                  <a:lnTo>
                    <a:pt x="788" y="944"/>
                  </a:lnTo>
                  <a:lnTo>
                    <a:pt x="791" y="936"/>
                  </a:lnTo>
                  <a:lnTo>
                    <a:pt x="791" y="936"/>
                  </a:lnTo>
                  <a:lnTo>
                    <a:pt x="791" y="930"/>
                  </a:lnTo>
                  <a:lnTo>
                    <a:pt x="791" y="923"/>
                  </a:lnTo>
                  <a:lnTo>
                    <a:pt x="787" y="917"/>
                  </a:lnTo>
                  <a:lnTo>
                    <a:pt x="784" y="912"/>
                  </a:lnTo>
                  <a:lnTo>
                    <a:pt x="784" y="912"/>
                  </a:lnTo>
                  <a:lnTo>
                    <a:pt x="780" y="904"/>
                  </a:lnTo>
                  <a:lnTo>
                    <a:pt x="776" y="898"/>
                  </a:lnTo>
                  <a:lnTo>
                    <a:pt x="772" y="890"/>
                  </a:lnTo>
                  <a:lnTo>
                    <a:pt x="769" y="882"/>
                  </a:lnTo>
                  <a:lnTo>
                    <a:pt x="767" y="874"/>
                  </a:lnTo>
                  <a:lnTo>
                    <a:pt x="766" y="866"/>
                  </a:lnTo>
                  <a:lnTo>
                    <a:pt x="765" y="858"/>
                  </a:lnTo>
                  <a:lnTo>
                    <a:pt x="766" y="849"/>
                  </a:lnTo>
                  <a:lnTo>
                    <a:pt x="766" y="842"/>
                  </a:lnTo>
                  <a:lnTo>
                    <a:pt x="768" y="834"/>
                  </a:lnTo>
                  <a:lnTo>
                    <a:pt x="770" y="826"/>
                  </a:lnTo>
                  <a:lnTo>
                    <a:pt x="773" y="818"/>
                  </a:lnTo>
                  <a:lnTo>
                    <a:pt x="777" y="812"/>
                  </a:lnTo>
                  <a:lnTo>
                    <a:pt x="781" y="804"/>
                  </a:lnTo>
                  <a:lnTo>
                    <a:pt x="786" y="798"/>
                  </a:lnTo>
                  <a:lnTo>
                    <a:pt x="792" y="791"/>
                  </a:lnTo>
                  <a:lnTo>
                    <a:pt x="792" y="791"/>
                  </a:lnTo>
                  <a:lnTo>
                    <a:pt x="798" y="786"/>
                  </a:lnTo>
                  <a:lnTo>
                    <a:pt x="805" y="781"/>
                  </a:lnTo>
                  <a:lnTo>
                    <a:pt x="811" y="776"/>
                  </a:lnTo>
                  <a:lnTo>
                    <a:pt x="819" y="773"/>
                  </a:lnTo>
                  <a:lnTo>
                    <a:pt x="826" y="770"/>
                  </a:lnTo>
                  <a:lnTo>
                    <a:pt x="835" y="768"/>
                  </a:lnTo>
                  <a:lnTo>
                    <a:pt x="842" y="767"/>
                  </a:lnTo>
                  <a:lnTo>
                    <a:pt x="851" y="766"/>
                  </a:lnTo>
                  <a:lnTo>
                    <a:pt x="858" y="766"/>
                  </a:lnTo>
                  <a:lnTo>
                    <a:pt x="867" y="767"/>
                  </a:lnTo>
                  <a:lnTo>
                    <a:pt x="874" y="768"/>
                  </a:lnTo>
                  <a:lnTo>
                    <a:pt x="883" y="770"/>
                  </a:lnTo>
                  <a:lnTo>
                    <a:pt x="890" y="772"/>
                  </a:lnTo>
                  <a:lnTo>
                    <a:pt x="898" y="775"/>
                  </a:lnTo>
                  <a:lnTo>
                    <a:pt x="904" y="780"/>
                  </a:lnTo>
                  <a:lnTo>
                    <a:pt x="912" y="784"/>
                  </a:lnTo>
                  <a:lnTo>
                    <a:pt x="912" y="784"/>
                  </a:lnTo>
                  <a:lnTo>
                    <a:pt x="917" y="788"/>
                  </a:lnTo>
                  <a:lnTo>
                    <a:pt x="924" y="790"/>
                  </a:lnTo>
                  <a:lnTo>
                    <a:pt x="930" y="790"/>
                  </a:lnTo>
                  <a:lnTo>
                    <a:pt x="937" y="790"/>
                  </a:lnTo>
                  <a:lnTo>
                    <a:pt x="937" y="790"/>
                  </a:lnTo>
                  <a:lnTo>
                    <a:pt x="943" y="788"/>
                  </a:lnTo>
                  <a:lnTo>
                    <a:pt x="949" y="785"/>
                  </a:lnTo>
                  <a:lnTo>
                    <a:pt x="955" y="781"/>
                  </a:lnTo>
                  <a:lnTo>
                    <a:pt x="958" y="775"/>
                  </a:lnTo>
                  <a:lnTo>
                    <a:pt x="958" y="775"/>
                  </a:lnTo>
                  <a:lnTo>
                    <a:pt x="968" y="759"/>
                  </a:lnTo>
                  <a:lnTo>
                    <a:pt x="976" y="742"/>
                  </a:lnTo>
                  <a:lnTo>
                    <a:pt x="985" y="725"/>
                  </a:lnTo>
                  <a:lnTo>
                    <a:pt x="992" y="708"/>
                  </a:lnTo>
                  <a:lnTo>
                    <a:pt x="999" y="691"/>
                  </a:lnTo>
                  <a:lnTo>
                    <a:pt x="1005" y="673"/>
                  </a:lnTo>
                  <a:lnTo>
                    <a:pt x="1011" y="655"/>
                  </a:lnTo>
                  <a:lnTo>
                    <a:pt x="1016" y="637"/>
                  </a:lnTo>
                  <a:lnTo>
                    <a:pt x="1016" y="637"/>
                  </a:lnTo>
                  <a:lnTo>
                    <a:pt x="1017" y="631"/>
                  </a:lnTo>
                  <a:lnTo>
                    <a:pt x="1016" y="624"/>
                  </a:lnTo>
                  <a:lnTo>
                    <a:pt x="1014" y="618"/>
                  </a:lnTo>
                  <a:lnTo>
                    <a:pt x="1011" y="611"/>
                  </a:lnTo>
                  <a:lnTo>
                    <a:pt x="1011" y="611"/>
                  </a:lnTo>
                  <a:lnTo>
                    <a:pt x="1006" y="606"/>
                  </a:lnTo>
                  <a:lnTo>
                    <a:pt x="1001" y="603"/>
                  </a:lnTo>
                  <a:lnTo>
                    <a:pt x="996" y="599"/>
                  </a:lnTo>
                  <a:lnTo>
                    <a:pt x="989" y="598"/>
                  </a:lnTo>
                  <a:lnTo>
                    <a:pt x="989" y="598"/>
                  </a:lnTo>
                  <a:close/>
                  <a:moveTo>
                    <a:pt x="919" y="715"/>
                  </a:moveTo>
                  <a:lnTo>
                    <a:pt x="919" y="715"/>
                  </a:lnTo>
                  <a:lnTo>
                    <a:pt x="908" y="711"/>
                  </a:lnTo>
                  <a:lnTo>
                    <a:pt x="897" y="707"/>
                  </a:lnTo>
                  <a:lnTo>
                    <a:pt x="885" y="705"/>
                  </a:lnTo>
                  <a:lnTo>
                    <a:pt x="874" y="702"/>
                  </a:lnTo>
                  <a:lnTo>
                    <a:pt x="863" y="702"/>
                  </a:lnTo>
                  <a:lnTo>
                    <a:pt x="851" y="702"/>
                  </a:lnTo>
                  <a:lnTo>
                    <a:pt x="840" y="702"/>
                  </a:lnTo>
                  <a:lnTo>
                    <a:pt x="828" y="705"/>
                  </a:lnTo>
                  <a:lnTo>
                    <a:pt x="816" y="707"/>
                  </a:lnTo>
                  <a:lnTo>
                    <a:pt x="806" y="710"/>
                  </a:lnTo>
                  <a:lnTo>
                    <a:pt x="795" y="714"/>
                  </a:lnTo>
                  <a:lnTo>
                    <a:pt x="784" y="720"/>
                  </a:lnTo>
                  <a:lnTo>
                    <a:pt x="775" y="725"/>
                  </a:lnTo>
                  <a:lnTo>
                    <a:pt x="765" y="731"/>
                  </a:lnTo>
                  <a:lnTo>
                    <a:pt x="755" y="739"/>
                  </a:lnTo>
                  <a:lnTo>
                    <a:pt x="747" y="746"/>
                  </a:lnTo>
                  <a:lnTo>
                    <a:pt x="747" y="746"/>
                  </a:lnTo>
                  <a:lnTo>
                    <a:pt x="738" y="755"/>
                  </a:lnTo>
                  <a:lnTo>
                    <a:pt x="732" y="765"/>
                  </a:lnTo>
                  <a:lnTo>
                    <a:pt x="724" y="774"/>
                  </a:lnTo>
                  <a:lnTo>
                    <a:pt x="719" y="785"/>
                  </a:lnTo>
                  <a:lnTo>
                    <a:pt x="714" y="796"/>
                  </a:lnTo>
                  <a:lnTo>
                    <a:pt x="710" y="807"/>
                  </a:lnTo>
                  <a:lnTo>
                    <a:pt x="707" y="817"/>
                  </a:lnTo>
                  <a:lnTo>
                    <a:pt x="704" y="828"/>
                  </a:lnTo>
                  <a:lnTo>
                    <a:pt x="703" y="840"/>
                  </a:lnTo>
                  <a:lnTo>
                    <a:pt x="702" y="852"/>
                  </a:lnTo>
                  <a:lnTo>
                    <a:pt x="702" y="862"/>
                  </a:lnTo>
                  <a:lnTo>
                    <a:pt x="703" y="874"/>
                  </a:lnTo>
                  <a:lnTo>
                    <a:pt x="705" y="886"/>
                  </a:lnTo>
                  <a:lnTo>
                    <a:pt x="707" y="897"/>
                  </a:lnTo>
                  <a:lnTo>
                    <a:pt x="711" y="907"/>
                  </a:lnTo>
                  <a:lnTo>
                    <a:pt x="716" y="919"/>
                  </a:lnTo>
                  <a:lnTo>
                    <a:pt x="716" y="919"/>
                  </a:lnTo>
                  <a:lnTo>
                    <a:pt x="684" y="933"/>
                  </a:lnTo>
                  <a:lnTo>
                    <a:pt x="652" y="945"/>
                  </a:lnTo>
                  <a:lnTo>
                    <a:pt x="652" y="945"/>
                  </a:lnTo>
                  <a:lnTo>
                    <a:pt x="648" y="934"/>
                  </a:lnTo>
                  <a:lnTo>
                    <a:pt x="643" y="923"/>
                  </a:lnTo>
                  <a:lnTo>
                    <a:pt x="636" y="914"/>
                  </a:lnTo>
                  <a:lnTo>
                    <a:pt x="630" y="904"/>
                  </a:lnTo>
                  <a:lnTo>
                    <a:pt x="622" y="896"/>
                  </a:lnTo>
                  <a:lnTo>
                    <a:pt x="614" y="888"/>
                  </a:lnTo>
                  <a:lnTo>
                    <a:pt x="605" y="881"/>
                  </a:lnTo>
                  <a:lnTo>
                    <a:pt x="596" y="873"/>
                  </a:lnTo>
                  <a:lnTo>
                    <a:pt x="587" y="867"/>
                  </a:lnTo>
                  <a:lnTo>
                    <a:pt x="576" y="861"/>
                  </a:lnTo>
                  <a:lnTo>
                    <a:pt x="565" y="857"/>
                  </a:lnTo>
                  <a:lnTo>
                    <a:pt x="555" y="853"/>
                  </a:lnTo>
                  <a:lnTo>
                    <a:pt x="544" y="849"/>
                  </a:lnTo>
                  <a:lnTo>
                    <a:pt x="532" y="847"/>
                  </a:lnTo>
                  <a:lnTo>
                    <a:pt x="520" y="846"/>
                  </a:lnTo>
                  <a:lnTo>
                    <a:pt x="508" y="845"/>
                  </a:lnTo>
                  <a:lnTo>
                    <a:pt x="508" y="845"/>
                  </a:lnTo>
                  <a:lnTo>
                    <a:pt x="496" y="846"/>
                  </a:lnTo>
                  <a:lnTo>
                    <a:pt x="484" y="847"/>
                  </a:lnTo>
                  <a:lnTo>
                    <a:pt x="473" y="849"/>
                  </a:lnTo>
                  <a:lnTo>
                    <a:pt x="461" y="853"/>
                  </a:lnTo>
                  <a:lnTo>
                    <a:pt x="450" y="857"/>
                  </a:lnTo>
                  <a:lnTo>
                    <a:pt x="440" y="861"/>
                  </a:lnTo>
                  <a:lnTo>
                    <a:pt x="430" y="867"/>
                  </a:lnTo>
                  <a:lnTo>
                    <a:pt x="420" y="873"/>
                  </a:lnTo>
                  <a:lnTo>
                    <a:pt x="411" y="881"/>
                  </a:lnTo>
                  <a:lnTo>
                    <a:pt x="402" y="888"/>
                  </a:lnTo>
                  <a:lnTo>
                    <a:pt x="395" y="896"/>
                  </a:lnTo>
                  <a:lnTo>
                    <a:pt x="387" y="904"/>
                  </a:lnTo>
                  <a:lnTo>
                    <a:pt x="380" y="914"/>
                  </a:lnTo>
                  <a:lnTo>
                    <a:pt x="374" y="923"/>
                  </a:lnTo>
                  <a:lnTo>
                    <a:pt x="369" y="934"/>
                  </a:lnTo>
                  <a:lnTo>
                    <a:pt x="364" y="945"/>
                  </a:lnTo>
                  <a:lnTo>
                    <a:pt x="364" y="945"/>
                  </a:lnTo>
                  <a:lnTo>
                    <a:pt x="331" y="933"/>
                  </a:lnTo>
                  <a:lnTo>
                    <a:pt x="301" y="919"/>
                  </a:lnTo>
                  <a:lnTo>
                    <a:pt x="301" y="919"/>
                  </a:lnTo>
                  <a:lnTo>
                    <a:pt x="306" y="907"/>
                  </a:lnTo>
                  <a:lnTo>
                    <a:pt x="309" y="897"/>
                  </a:lnTo>
                  <a:lnTo>
                    <a:pt x="311" y="886"/>
                  </a:lnTo>
                  <a:lnTo>
                    <a:pt x="313" y="874"/>
                  </a:lnTo>
                  <a:lnTo>
                    <a:pt x="314" y="862"/>
                  </a:lnTo>
                  <a:lnTo>
                    <a:pt x="314" y="852"/>
                  </a:lnTo>
                  <a:lnTo>
                    <a:pt x="313" y="840"/>
                  </a:lnTo>
                  <a:lnTo>
                    <a:pt x="312" y="828"/>
                  </a:lnTo>
                  <a:lnTo>
                    <a:pt x="310" y="817"/>
                  </a:lnTo>
                  <a:lnTo>
                    <a:pt x="307" y="807"/>
                  </a:lnTo>
                  <a:lnTo>
                    <a:pt x="302" y="796"/>
                  </a:lnTo>
                  <a:lnTo>
                    <a:pt x="297" y="785"/>
                  </a:lnTo>
                  <a:lnTo>
                    <a:pt x="292" y="774"/>
                  </a:lnTo>
                  <a:lnTo>
                    <a:pt x="285" y="765"/>
                  </a:lnTo>
                  <a:lnTo>
                    <a:pt x="278" y="755"/>
                  </a:lnTo>
                  <a:lnTo>
                    <a:pt x="269" y="746"/>
                  </a:lnTo>
                  <a:lnTo>
                    <a:pt x="269" y="746"/>
                  </a:lnTo>
                  <a:lnTo>
                    <a:pt x="258" y="737"/>
                  </a:lnTo>
                  <a:lnTo>
                    <a:pt x="246" y="727"/>
                  </a:lnTo>
                  <a:lnTo>
                    <a:pt x="233" y="720"/>
                  </a:lnTo>
                  <a:lnTo>
                    <a:pt x="220" y="713"/>
                  </a:lnTo>
                  <a:lnTo>
                    <a:pt x="206" y="708"/>
                  </a:lnTo>
                  <a:lnTo>
                    <a:pt x="191" y="705"/>
                  </a:lnTo>
                  <a:lnTo>
                    <a:pt x="176" y="702"/>
                  </a:lnTo>
                  <a:lnTo>
                    <a:pt x="161" y="701"/>
                  </a:lnTo>
                  <a:lnTo>
                    <a:pt x="161" y="701"/>
                  </a:lnTo>
                  <a:lnTo>
                    <a:pt x="145" y="702"/>
                  </a:lnTo>
                  <a:lnTo>
                    <a:pt x="128" y="705"/>
                  </a:lnTo>
                  <a:lnTo>
                    <a:pt x="113" y="709"/>
                  </a:lnTo>
                  <a:lnTo>
                    <a:pt x="97" y="715"/>
                  </a:lnTo>
                  <a:lnTo>
                    <a:pt x="97" y="715"/>
                  </a:lnTo>
                  <a:lnTo>
                    <a:pt x="90" y="699"/>
                  </a:lnTo>
                  <a:lnTo>
                    <a:pt x="82" y="684"/>
                  </a:lnTo>
                  <a:lnTo>
                    <a:pt x="71" y="652"/>
                  </a:lnTo>
                  <a:lnTo>
                    <a:pt x="71" y="652"/>
                  </a:lnTo>
                  <a:lnTo>
                    <a:pt x="81" y="648"/>
                  </a:lnTo>
                  <a:lnTo>
                    <a:pt x="92" y="642"/>
                  </a:lnTo>
                  <a:lnTo>
                    <a:pt x="102" y="636"/>
                  </a:lnTo>
                  <a:lnTo>
                    <a:pt x="111" y="629"/>
                  </a:lnTo>
                  <a:lnTo>
                    <a:pt x="120" y="622"/>
                  </a:lnTo>
                  <a:lnTo>
                    <a:pt x="129" y="613"/>
                  </a:lnTo>
                  <a:lnTo>
                    <a:pt x="136" y="605"/>
                  </a:lnTo>
                  <a:lnTo>
                    <a:pt x="143" y="596"/>
                  </a:lnTo>
                  <a:lnTo>
                    <a:pt x="149" y="587"/>
                  </a:lnTo>
                  <a:lnTo>
                    <a:pt x="154" y="576"/>
                  </a:lnTo>
                  <a:lnTo>
                    <a:pt x="160" y="565"/>
                  </a:lnTo>
                  <a:lnTo>
                    <a:pt x="163" y="554"/>
                  </a:lnTo>
                  <a:lnTo>
                    <a:pt x="166" y="544"/>
                  </a:lnTo>
                  <a:lnTo>
                    <a:pt x="168" y="532"/>
                  </a:lnTo>
                  <a:lnTo>
                    <a:pt x="170" y="520"/>
                  </a:lnTo>
                  <a:lnTo>
                    <a:pt x="170" y="508"/>
                  </a:lnTo>
                  <a:lnTo>
                    <a:pt x="170" y="508"/>
                  </a:lnTo>
                  <a:lnTo>
                    <a:pt x="170" y="495"/>
                  </a:lnTo>
                  <a:lnTo>
                    <a:pt x="168" y="484"/>
                  </a:lnTo>
                  <a:lnTo>
                    <a:pt x="166" y="473"/>
                  </a:lnTo>
                  <a:lnTo>
                    <a:pt x="163" y="461"/>
                  </a:lnTo>
                  <a:lnTo>
                    <a:pt x="160" y="450"/>
                  </a:lnTo>
                  <a:lnTo>
                    <a:pt x="154" y="440"/>
                  </a:lnTo>
                  <a:lnTo>
                    <a:pt x="149" y="430"/>
                  </a:lnTo>
                  <a:lnTo>
                    <a:pt x="143" y="420"/>
                  </a:lnTo>
                  <a:lnTo>
                    <a:pt x="136" y="411"/>
                  </a:lnTo>
                  <a:lnTo>
                    <a:pt x="129" y="402"/>
                  </a:lnTo>
                  <a:lnTo>
                    <a:pt x="120" y="395"/>
                  </a:lnTo>
                  <a:lnTo>
                    <a:pt x="111" y="387"/>
                  </a:lnTo>
                  <a:lnTo>
                    <a:pt x="102" y="379"/>
                  </a:lnTo>
                  <a:lnTo>
                    <a:pt x="92" y="374"/>
                  </a:lnTo>
                  <a:lnTo>
                    <a:pt x="81" y="369"/>
                  </a:lnTo>
                  <a:lnTo>
                    <a:pt x="71" y="363"/>
                  </a:lnTo>
                  <a:lnTo>
                    <a:pt x="71" y="363"/>
                  </a:lnTo>
                  <a:lnTo>
                    <a:pt x="82" y="332"/>
                  </a:lnTo>
                  <a:lnTo>
                    <a:pt x="90" y="316"/>
                  </a:lnTo>
                  <a:lnTo>
                    <a:pt x="97" y="301"/>
                  </a:lnTo>
                  <a:lnTo>
                    <a:pt x="97" y="301"/>
                  </a:lnTo>
                  <a:lnTo>
                    <a:pt x="113" y="307"/>
                  </a:lnTo>
                  <a:lnTo>
                    <a:pt x="129" y="311"/>
                  </a:lnTo>
                  <a:lnTo>
                    <a:pt x="145" y="313"/>
                  </a:lnTo>
                  <a:lnTo>
                    <a:pt x="161" y="314"/>
                  </a:lnTo>
                  <a:lnTo>
                    <a:pt x="161" y="314"/>
                  </a:lnTo>
                  <a:lnTo>
                    <a:pt x="176" y="314"/>
                  </a:lnTo>
                  <a:lnTo>
                    <a:pt x="191" y="311"/>
                  </a:lnTo>
                  <a:lnTo>
                    <a:pt x="206" y="308"/>
                  </a:lnTo>
                  <a:lnTo>
                    <a:pt x="220" y="302"/>
                  </a:lnTo>
                  <a:lnTo>
                    <a:pt x="233" y="296"/>
                  </a:lnTo>
                  <a:lnTo>
                    <a:pt x="246" y="288"/>
                  </a:lnTo>
                  <a:lnTo>
                    <a:pt x="258" y="280"/>
                  </a:lnTo>
                  <a:lnTo>
                    <a:pt x="269" y="269"/>
                  </a:lnTo>
                  <a:lnTo>
                    <a:pt x="269" y="269"/>
                  </a:lnTo>
                  <a:lnTo>
                    <a:pt x="278" y="260"/>
                  </a:lnTo>
                  <a:lnTo>
                    <a:pt x="285" y="251"/>
                  </a:lnTo>
                  <a:lnTo>
                    <a:pt x="292" y="241"/>
                  </a:lnTo>
                  <a:lnTo>
                    <a:pt x="297" y="231"/>
                  </a:lnTo>
                  <a:lnTo>
                    <a:pt x="302" y="221"/>
                  </a:lnTo>
                  <a:lnTo>
                    <a:pt x="307" y="210"/>
                  </a:lnTo>
                  <a:lnTo>
                    <a:pt x="310" y="198"/>
                  </a:lnTo>
                  <a:lnTo>
                    <a:pt x="312" y="187"/>
                  </a:lnTo>
                  <a:lnTo>
                    <a:pt x="313" y="176"/>
                  </a:lnTo>
                  <a:lnTo>
                    <a:pt x="314" y="165"/>
                  </a:lnTo>
                  <a:lnTo>
                    <a:pt x="314" y="153"/>
                  </a:lnTo>
                  <a:lnTo>
                    <a:pt x="313" y="141"/>
                  </a:lnTo>
                  <a:lnTo>
                    <a:pt x="311" y="131"/>
                  </a:lnTo>
                  <a:lnTo>
                    <a:pt x="309" y="119"/>
                  </a:lnTo>
                  <a:lnTo>
                    <a:pt x="306" y="108"/>
                  </a:lnTo>
                  <a:lnTo>
                    <a:pt x="301" y="97"/>
                  </a:lnTo>
                  <a:lnTo>
                    <a:pt x="301" y="97"/>
                  </a:lnTo>
                  <a:lnTo>
                    <a:pt x="331" y="82"/>
                  </a:lnTo>
                  <a:lnTo>
                    <a:pt x="364" y="70"/>
                  </a:lnTo>
                  <a:lnTo>
                    <a:pt x="364" y="70"/>
                  </a:lnTo>
                  <a:lnTo>
                    <a:pt x="369" y="81"/>
                  </a:lnTo>
                  <a:lnTo>
                    <a:pt x="374" y="92"/>
                  </a:lnTo>
                  <a:lnTo>
                    <a:pt x="380" y="102"/>
                  </a:lnTo>
                  <a:lnTo>
                    <a:pt x="387" y="111"/>
                  </a:lnTo>
                  <a:lnTo>
                    <a:pt x="395" y="120"/>
                  </a:lnTo>
                  <a:lnTo>
                    <a:pt x="402" y="128"/>
                  </a:lnTo>
                  <a:lnTo>
                    <a:pt x="411" y="136"/>
                  </a:lnTo>
                  <a:lnTo>
                    <a:pt x="420" y="142"/>
                  </a:lnTo>
                  <a:lnTo>
                    <a:pt x="430" y="149"/>
                  </a:lnTo>
                  <a:lnTo>
                    <a:pt x="440" y="154"/>
                  </a:lnTo>
                  <a:lnTo>
                    <a:pt x="450" y="160"/>
                  </a:lnTo>
                  <a:lnTo>
                    <a:pt x="461" y="163"/>
                  </a:lnTo>
                  <a:lnTo>
                    <a:pt x="473" y="166"/>
                  </a:lnTo>
                  <a:lnTo>
                    <a:pt x="484" y="168"/>
                  </a:lnTo>
                  <a:lnTo>
                    <a:pt x="496" y="170"/>
                  </a:lnTo>
                  <a:lnTo>
                    <a:pt x="508" y="170"/>
                  </a:lnTo>
                  <a:lnTo>
                    <a:pt x="508" y="170"/>
                  </a:lnTo>
                  <a:lnTo>
                    <a:pt x="520" y="170"/>
                  </a:lnTo>
                  <a:lnTo>
                    <a:pt x="532" y="168"/>
                  </a:lnTo>
                  <a:lnTo>
                    <a:pt x="544" y="166"/>
                  </a:lnTo>
                  <a:lnTo>
                    <a:pt x="555" y="163"/>
                  </a:lnTo>
                  <a:lnTo>
                    <a:pt x="565" y="160"/>
                  </a:lnTo>
                  <a:lnTo>
                    <a:pt x="576" y="154"/>
                  </a:lnTo>
                  <a:lnTo>
                    <a:pt x="587" y="149"/>
                  </a:lnTo>
                  <a:lnTo>
                    <a:pt x="596" y="142"/>
                  </a:lnTo>
                  <a:lnTo>
                    <a:pt x="605" y="136"/>
                  </a:lnTo>
                  <a:lnTo>
                    <a:pt x="614" y="128"/>
                  </a:lnTo>
                  <a:lnTo>
                    <a:pt x="622" y="120"/>
                  </a:lnTo>
                  <a:lnTo>
                    <a:pt x="630" y="111"/>
                  </a:lnTo>
                  <a:lnTo>
                    <a:pt x="636" y="102"/>
                  </a:lnTo>
                  <a:lnTo>
                    <a:pt x="643" y="92"/>
                  </a:lnTo>
                  <a:lnTo>
                    <a:pt x="648" y="81"/>
                  </a:lnTo>
                  <a:lnTo>
                    <a:pt x="652" y="70"/>
                  </a:lnTo>
                  <a:lnTo>
                    <a:pt x="652" y="70"/>
                  </a:lnTo>
                  <a:lnTo>
                    <a:pt x="684" y="82"/>
                  </a:lnTo>
                  <a:lnTo>
                    <a:pt x="716" y="97"/>
                  </a:lnTo>
                  <a:lnTo>
                    <a:pt x="716" y="97"/>
                  </a:lnTo>
                  <a:lnTo>
                    <a:pt x="711" y="108"/>
                  </a:lnTo>
                  <a:lnTo>
                    <a:pt x="707" y="119"/>
                  </a:lnTo>
                  <a:lnTo>
                    <a:pt x="705" y="131"/>
                  </a:lnTo>
                  <a:lnTo>
                    <a:pt x="703" y="141"/>
                  </a:lnTo>
                  <a:lnTo>
                    <a:pt x="702" y="153"/>
                  </a:lnTo>
                  <a:lnTo>
                    <a:pt x="702" y="165"/>
                  </a:lnTo>
                  <a:lnTo>
                    <a:pt x="703" y="176"/>
                  </a:lnTo>
                  <a:lnTo>
                    <a:pt x="704" y="187"/>
                  </a:lnTo>
                  <a:lnTo>
                    <a:pt x="707" y="198"/>
                  </a:lnTo>
                  <a:lnTo>
                    <a:pt x="710" y="210"/>
                  </a:lnTo>
                  <a:lnTo>
                    <a:pt x="713" y="221"/>
                  </a:lnTo>
                  <a:lnTo>
                    <a:pt x="719" y="231"/>
                  </a:lnTo>
                  <a:lnTo>
                    <a:pt x="724" y="241"/>
                  </a:lnTo>
                  <a:lnTo>
                    <a:pt x="732" y="251"/>
                  </a:lnTo>
                  <a:lnTo>
                    <a:pt x="738" y="260"/>
                  </a:lnTo>
                  <a:lnTo>
                    <a:pt x="747" y="269"/>
                  </a:lnTo>
                  <a:lnTo>
                    <a:pt x="747" y="269"/>
                  </a:lnTo>
                  <a:lnTo>
                    <a:pt x="758" y="280"/>
                  </a:lnTo>
                  <a:lnTo>
                    <a:pt x="770" y="288"/>
                  </a:lnTo>
                  <a:lnTo>
                    <a:pt x="783" y="296"/>
                  </a:lnTo>
                  <a:lnTo>
                    <a:pt x="797" y="302"/>
                  </a:lnTo>
                  <a:lnTo>
                    <a:pt x="811" y="308"/>
                  </a:lnTo>
                  <a:lnTo>
                    <a:pt x="825" y="311"/>
                  </a:lnTo>
                  <a:lnTo>
                    <a:pt x="840" y="314"/>
                  </a:lnTo>
                  <a:lnTo>
                    <a:pt x="855" y="314"/>
                  </a:lnTo>
                  <a:lnTo>
                    <a:pt x="855" y="314"/>
                  </a:lnTo>
                  <a:lnTo>
                    <a:pt x="872" y="313"/>
                  </a:lnTo>
                  <a:lnTo>
                    <a:pt x="888" y="311"/>
                  </a:lnTo>
                  <a:lnTo>
                    <a:pt x="903" y="307"/>
                  </a:lnTo>
                  <a:lnTo>
                    <a:pt x="919" y="301"/>
                  </a:lnTo>
                  <a:lnTo>
                    <a:pt x="919" y="301"/>
                  </a:lnTo>
                  <a:lnTo>
                    <a:pt x="933" y="332"/>
                  </a:lnTo>
                  <a:lnTo>
                    <a:pt x="940" y="347"/>
                  </a:lnTo>
                  <a:lnTo>
                    <a:pt x="945" y="363"/>
                  </a:lnTo>
                  <a:lnTo>
                    <a:pt x="945" y="363"/>
                  </a:lnTo>
                  <a:lnTo>
                    <a:pt x="934" y="369"/>
                  </a:lnTo>
                  <a:lnTo>
                    <a:pt x="924" y="374"/>
                  </a:lnTo>
                  <a:lnTo>
                    <a:pt x="914" y="379"/>
                  </a:lnTo>
                  <a:lnTo>
                    <a:pt x="904" y="387"/>
                  </a:lnTo>
                  <a:lnTo>
                    <a:pt x="896" y="395"/>
                  </a:lnTo>
                  <a:lnTo>
                    <a:pt x="888" y="402"/>
                  </a:lnTo>
                  <a:lnTo>
                    <a:pt x="881" y="411"/>
                  </a:lnTo>
                  <a:lnTo>
                    <a:pt x="873" y="420"/>
                  </a:lnTo>
                  <a:lnTo>
                    <a:pt x="867" y="430"/>
                  </a:lnTo>
                  <a:lnTo>
                    <a:pt x="861" y="440"/>
                  </a:lnTo>
                  <a:lnTo>
                    <a:pt x="857" y="450"/>
                  </a:lnTo>
                  <a:lnTo>
                    <a:pt x="853" y="461"/>
                  </a:lnTo>
                  <a:lnTo>
                    <a:pt x="850" y="473"/>
                  </a:lnTo>
                  <a:lnTo>
                    <a:pt x="847" y="484"/>
                  </a:lnTo>
                  <a:lnTo>
                    <a:pt x="846" y="495"/>
                  </a:lnTo>
                  <a:lnTo>
                    <a:pt x="845" y="508"/>
                  </a:lnTo>
                  <a:lnTo>
                    <a:pt x="845" y="508"/>
                  </a:lnTo>
                  <a:lnTo>
                    <a:pt x="846" y="520"/>
                  </a:lnTo>
                  <a:lnTo>
                    <a:pt x="847" y="532"/>
                  </a:lnTo>
                  <a:lnTo>
                    <a:pt x="850" y="544"/>
                  </a:lnTo>
                  <a:lnTo>
                    <a:pt x="853" y="554"/>
                  </a:lnTo>
                  <a:lnTo>
                    <a:pt x="857" y="565"/>
                  </a:lnTo>
                  <a:lnTo>
                    <a:pt x="861" y="576"/>
                  </a:lnTo>
                  <a:lnTo>
                    <a:pt x="867" y="587"/>
                  </a:lnTo>
                  <a:lnTo>
                    <a:pt x="873" y="596"/>
                  </a:lnTo>
                  <a:lnTo>
                    <a:pt x="881" y="605"/>
                  </a:lnTo>
                  <a:lnTo>
                    <a:pt x="888" y="613"/>
                  </a:lnTo>
                  <a:lnTo>
                    <a:pt x="896" y="622"/>
                  </a:lnTo>
                  <a:lnTo>
                    <a:pt x="904" y="629"/>
                  </a:lnTo>
                  <a:lnTo>
                    <a:pt x="914" y="636"/>
                  </a:lnTo>
                  <a:lnTo>
                    <a:pt x="924" y="642"/>
                  </a:lnTo>
                  <a:lnTo>
                    <a:pt x="934" y="648"/>
                  </a:lnTo>
                  <a:lnTo>
                    <a:pt x="945" y="652"/>
                  </a:lnTo>
                  <a:lnTo>
                    <a:pt x="945" y="652"/>
                  </a:lnTo>
                  <a:lnTo>
                    <a:pt x="933" y="684"/>
                  </a:lnTo>
                  <a:lnTo>
                    <a:pt x="927" y="699"/>
                  </a:lnTo>
                  <a:lnTo>
                    <a:pt x="919" y="715"/>
                  </a:lnTo>
                  <a:lnTo>
                    <a:pt x="919" y="715"/>
                  </a:lnTo>
                  <a:close/>
                  <a:moveTo>
                    <a:pt x="508" y="357"/>
                  </a:moveTo>
                  <a:lnTo>
                    <a:pt x="508" y="357"/>
                  </a:lnTo>
                  <a:lnTo>
                    <a:pt x="492" y="358"/>
                  </a:lnTo>
                  <a:lnTo>
                    <a:pt x="477" y="360"/>
                  </a:lnTo>
                  <a:lnTo>
                    <a:pt x="463" y="363"/>
                  </a:lnTo>
                  <a:lnTo>
                    <a:pt x="449" y="369"/>
                  </a:lnTo>
                  <a:lnTo>
                    <a:pt x="437" y="375"/>
                  </a:lnTo>
                  <a:lnTo>
                    <a:pt x="424" y="383"/>
                  </a:lnTo>
                  <a:lnTo>
                    <a:pt x="412" y="391"/>
                  </a:lnTo>
                  <a:lnTo>
                    <a:pt x="401" y="401"/>
                  </a:lnTo>
                  <a:lnTo>
                    <a:pt x="391" y="412"/>
                  </a:lnTo>
                  <a:lnTo>
                    <a:pt x="383" y="423"/>
                  </a:lnTo>
                  <a:lnTo>
                    <a:pt x="375" y="436"/>
                  </a:lnTo>
                  <a:lnTo>
                    <a:pt x="369" y="449"/>
                  </a:lnTo>
                  <a:lnTo>
                    <a:pt x="364" y="463"/>
                  </a:lnTo>
                  <a:lnTo>
                    <a:pt x="360" y="477"/>
                  </a:lnTo>
                  <a:lnTo>
                    <a:pt x="358" y="492"/>
                  </a:lnTo>
                  <a:lnTo>
                    <a:pt x="357" y="508"/>
                  </a:lnTo>
                  <a:lnTo>
                    <a:pt x="357" y="508"/>
                  </a:lnTo>
                  <a:lnTo>
                    <a:pt x="358" y="523"/>
                  </a:lnTo>
                  <a:lnTo>
                    <a:pt x="360" y="538"/>
                  </a:lnTo>
                  <a:lnTo>
                    <a:pt x="364" y="552"/>
                  </a:lnTo>
                  <a:lnTo>
                    <a:pt x="369" y="566"/>
                  </a:lnTo>
                  <a:lnTo>
                    <a:pt x="375" y="580"/>
                  </a:lnTo>
                  <a:lnTo>
                    <a:pt x="383" y="592"/>
                  </a:lnTo>
                  <a:lnTo>
                    <a:pt x="391" y="604"/>
                  </a:lnTo>
                  <a:lnTo>
                    <a:pt x="401" y="614"/>
                  </a:lnTo>
                  <a:lnTo>
                    <a:pt x="412" y="624"/>
                  </a:lnTo>
                  <a:lnTo>
                    <a:pt x="424" y="633"/>
                  </a:lnTo>
                  <a:lnTo>
                    <a:pt x="437" y="640"/>
                  </a:lnTo>
                  <a:lnTo>
                    <a:pt x="449" y="647"/>
                  </a:lnTo>
                  <a:lnTo>
                    <a:pt x="463" y="652"/>
                  </a:lnTo>
                  <a:lnTo>
                    <a:pt x="477" y="655"/>
                  </a:lnTo>
                  <a:lnTo>
                    <a:pt x="492" y="657"/>
                  </a:lnTo>
                  <a:lnTo>
                    <a:pt x="508" y="658"/>
                  </a:lnTo>
                  <a:lnTo>
                    <a:pt x="508" y="658"/>
                  </a:lnTo>
                  <a:lnTo>
                    <a:pt x="523" y="657"/>
                  </a:lnTo>
                  <a:lnTo>
                    <a:pt x="538" y="655"/>
                  </a:lnTo>
                  <a:lnTo>
                    <a:pt x="552" y="652"/>
                  </a:lnTo>
                  <a:lnTo>
                    <a:pt x="566" y="647"/>
                  </a:lnTo>
                  <a:lnTo>
                    <a:pt x="580" y="640"/>
                  </a:lnTo>
                  <a:lnTo>
                    <a:pt x="592" y="633"/>
                  </a:lnTo>
                  <a:lnTo>
                    <a:pt x="604" y="624"/>
                  </a:lnTo>
                  <a:lnTo>
                    <a:pt x="615" y="614"/>
                  </a:lnTo>
                  <a:lnTo>
                    <a:pt x="624" y="604"/>
                  </a:lnTo>
                  <a:lnTo>
                    <a:pt x="633" y="592"/>
                  </a:lnTo>
                  <a:lnTo>
                    <a:pt x="640" y="580"/>
                  </a:lnTo>
                  <a:lnTo>
                    <a:pt x="647" y="566"/>
                  </a:lnTo>
                  <a:lnTo>
                    <a:pt x="652" y="552"/>
                  </a:lnTo>
                  <a:lnTo>
                    <a:pt x="655" y="538"/>
                  </a:lnTo>
                  <a:lnTo>
                    <a:pt x="658" y="523"/>
                  </a:lnTo>
                  <a:lnTo>
                    <a:pt x="659" y="508"/>
                  </a:lnTo>
                  <a:lnTo>
                    <a:pt x="659" y="508"/>
                  </a:lnTo>
                  <a:lnTo>
                    <a:pt x="658" y="492"/>
                  </a:lnTo>
                  <a:lnTo>
                    <a:pt x="655" y="477"/>
                  </a:lnTo>
                  <a:lnTo>
                    <a:pt x="652" y="463"/>
                  </a:lnTo>
                  <a:lnTo>
                    <a:pt x="647" y="449"/>
                  </a:lnTo>
                  <a:lnTo>
                    <a:pt x="640" y="436"/>
                  </a:lnTo>
                  <a:lnTo>
                    <a:pt x="633" y="423"/>
                  </a:lnTo>
                  <a:lnTo>
                    <a:pt x="624" y="412"/>
                  </a:lnTo>
                  <a:lnTo>
                    <a:pt x="615" y="401"/>
                  </a:lnTo>
                  <a:lnTo>
                    <a:pt x="604" y="391"/>
                  </a:lnTo>
                  <a:lnTo>
                    <a:pt x="592" y="383"/>
                  </a:lnTo>
                  <a:lnTo>
                    <a:pt x="580" y="375"/>
                  </a:lnTo>
                  <a:lnTo>
                    <a:pt x="566" y="369"/>
                  </a:lnTo>
                  <a:lnTo>
                    <a:pt x="552" y="363"/>
                  </a:lnTo>
                  <a:lnTo>
                    <a:pt x="538" y="360"/>
                  </a:lnTo>
                  <a:lnTo>
                    <a:pt x="523" y="358"/>
                  </a:lnTo>
                  <a:lnTo>
                    <a:pt x="508" y="357"/>
                  </a:lnTo>
                  <a:lnTo>
                    <a:pt x="508" y="357"/>
                  </a:lnTo>
                  <a:close/>
                  <a:moveTo>
                    <a:pt x="508" y="567"/>
                  </a:moveTo>
                  <a:lnTo>
                    <a:pt x="508" y="567"/>
                  </a:lnTo>
                  <a:lnTo>
                    <a:pt x="496" y="566"/>
                  </a:lnTo>
                  <a:lnTo>
                    <a:pt x="485" y="563"/>
                  </a:lnTo>
                  <a:lnTo>
                    <a:pt x="475" y="558"/>
                  </a:lnTo>
                  <a:lnTo>
                    <a:pt x="466" y="550"/>
                  </a:lnTo>
                  <a:lnTo>
                    <a:pt x="459" y="541"/>
                  </a:lnTo>
                  <a:lnTo>
                    <a:pt x="454" y="531"/>
                  </a:lnTo>
                  <a:lnTo>
                    <a:pt x="449" y="520"/>
                  </a:lnTo>
                  <a:lnTo>
                    <a:pt x="448" y="508"/>
                  </a:lnTo>
                  <a:lnTo>
                    <a:pt x="448" y="508"/>
                  </a:lnTo>
                  <a:lnTo>
                    <a:pt x="449" y="495"/>
                  </a:lnTo>
                  <a:lnTo>
                    <a:pt x="454" y="485"/>
                  </a:lnTo>
                  <a:lnTo>
                    <a:pt x="459" y="475"/>
                  </a:lnTo>
                  <a:lnTo>
                    <a:pt x="466" y="465"/>
                  </a:lnTo>
                  <a:lnTo>
                    <a:pt x="475" y="459"/>
                  </a:lnTo>
                  <a:lnTo>
                    <a:pt x="485" y="454"/>
                  </a:lnTo>
                  <a:lnTo>
                    <a:pt x="496" y="449"/>
                  </a:lnTo>
                  <a:lnTo>
                    <a:pt x="508" y="448"/>
                  </a:lnTo>
                  <a:lnTo>
                    <a:pt x="508" y="448"/>
                  </a:lnTo>
                  <a:lnTo>
                    <a:pt x="520" y="449"/>
                  </a:lnTo>
                  <a:lnTo>
                    <a:pt x="531" y="454"/>
                  </a:lnTo>
                  <a:lnTo>
                    <a:pt x="542" y="459"/>
                  </a:lnTo>
                  <a:lnTo>
                    <a:pt x="550" y="465"/>
                  </a:lnTo>
                  <a:lnTo>
                    <a:pt x="558" y="475"/>
                  </a:lnTo>
                  <a:lnTo>
                    <a:pt x="563" y="485"/>
                  </a:lnTo>
                  <a:lnTo>
                    <a:pt x="566" y="495"/>
                  </a:lnTo>
                  <a:lnTo>
                    <a:pt x="567" y="508"/>
                  </a:lnTo>
                  <a:lnTo>
                    <a:pt x="567" y="508"/>
                  </a:lnTo>
                  <a:lnTo>
                    <a:pt x="566" y="520"/>
                  </a:lnTo>
                  <a:lnTo>
                    <a:pt x="563" y="531"/>
                  </a:lnTo>
                  <a:lnTo>
                    <a:pt x="558" y="541"/>
                  </a:lnTo>
                  <a:lnTo>
                    <a:pt x="550" y="550"/>
                  </a:lnTo>
                  <a:lnTo>
                    <a:pt x="542" y="558"/>
                  </a:lnTo>
                  <a:lnTo>
                    <a:pt x="531" y="563"/>
                  </a:lnTo>
                  <a:lnTo>
                    <a:pt x="520" y="566"/>
                  </a:lnTo>
                  <a:lnTo>
                    <a:pt x="508" y="567"/>
                  </a:lnTo>
                  <a:lnTo>
                    <a:pt x="508" y="56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479686" y="4971361"/>
            <a:ext cx="816000" cy="816000"/>
            <a:chOff x="6479051" y="4625399"/>
            <a:chExt cx="816000" cy="816000"/>
          </a:xfrm>
          <a:solidFill>
            <a:schemeClr val="accent1">
              <a:lumMod val="75000"/>
            </a:schemeClr>
          </a:solidFill>
        </p:grpSpPr>
        <p:sp>
          <p:nvSpPr>
            <p:cNvPr id="6" name="椭圆 5"/>
            <p:cNvSpPr/>
            <p:nvPr/>
          </p:nvSpPr>
          <p:spPr>
            <a:xfrm>
              <a:off x="6479051" y="4625399"/>
              <a:ext cx="816000" cy="816000"/>
            </a:xfrm>
            <a:prstGeom prst="ellipse">
              <a:avLst/>
            </a:prstGeom>
            <a:solidFill>
              <a:srgbClr val="990F1C"/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72"/>
            <p:cNvSpPr>
              <a:spLocks noEditPoints="1"/>
            </p:cNvSpPr>
            <p:nvPr/>
          </p:nvSpPr>
          <p:spPr bwMode="auto">
            <a:xfrm>
              <a:off x="6725126" y="4871474"/>
              <a:ext cx="323850" cy="323850"/>
            </a:xfrm>
            <a:custGeom>
              <a:avLst/>
              <a:gdLst>
                <a:gd name="T0" fmla="*/ 934 w 1018"/>
                <a:gd name="T1" fmla="*/ 31 h 1017"/>
                <a:gd name="T2" fmla="*/ 868 w 1018"/>
                <a:gd name="T3" fmla="*/ 3 h 1017"/>
                <a:gd name="T4" fmla="*/ 812 w 1018"/>
                <a:gd name="T5" fmla="*/ 0 h 1017"/>
                <a:gd name="T6" fmla="*/ 743 w 1018"/>
                <a:gd name="T7" fmla="*/ 22 h 1017"/>
                <a:gd name="T8" fmla="*/ 137 w 1018"/>
                <a:gd name="T9" fmla="*/ 613 h 1017"/>
                <a:gd name="T10" fmla="*/ 2 w 1018"/>
                <a:gd name="T11" fmla="*/ 974 h 1017"/>
                <a:gd name="T12" fmla="*/ 4 w 1018"/>
                <a:gd name="T13" fmla="*/ 1000 h 1017"/>
                <a:gd name="T14" fmla="*/ 19 w 1018"/>
                <a:gd name="T15" fmla="*/ 1015 h 1017"/>
                <a:gd name="T16" fmla="*/ 36 w 1018"/>
                <a:gd name="T17" fmla="*/ 1017 h 1017"/>
                <a:gd name="T18" fmla="*/ 365 w 1018"/>
                <a:gd name="T19" fmla="*/ 915 h 1017"/>
                <a:gd name="T20" fmla="*/ 975 w 1018"/>
                <a:gd name="T21" fmla="*/ 305 h 1017"/>
                <a:gd name="T22" fmla="*/ 1009 w 1018"/>
                <a:gd name="T23" fmla="*/ 242 h 1017"/>
                <a:gd name="T24" fmla="*/ 1018 w 1018"/>
                <a:gd name="T25" fmla="*/ 187 h 1017"/>
                <a:gd name="T26" fmla="*/ 1004 w 1018"/>
                <a:gd name="T27" fmla="*/ 115 h 1017"/>
                <a:gd name="T28" fmla="*/ 963 w 1018"/>
                <a:gd name="T29" fmla="*/ 55 h 1017"/>
                <a:gd name="T30" fmla="*/ 203 w 1018"/>
                <a:gd name="T31" fmla="*/ 900 h 1017"/>
                <a:gd name="T32" fmla="*/ 170 w 1018"/>
                <a:gd name="T33" fmla="*/ 847 h 1017"/>
                <a:gd name="T34" fmla="*/ 139 w 1018"/>
                <a:gd name="T35" fmla="*/ 823 h 1017"/>
                <a:gd name="T36" fmla="*/ 254 w 1018"/>
                <a:gd name="T37" fmla="*/ 731 h 1017"/>
                <a:gd name="T38" fmla="*/ 261 w 1018"/>
                <a:gd name="T39" fmla="*/ 749 h 1017"/>
                <a:gd name="T40" fmla="*/ 280 w 1018"/>
                <a:gd name="T41" fmla="*/ 762 h 1017"/>
                <a:gd name="T42" fmla="*/ 789 w 1018"/>
                <a:gd name="T43" fmla="*/ 403 h 1017"/>
                <a:gd name="T44" fmla="*/ 414 w 1018"/>
                <a:gd name="T45" fmla="*/ 731 h 1017"/>
                <a:gd name="T46" fmla="*/ 406 w 1018"/>
                <a:gd name="T47" fmla="*/ 712 h 1017"/>
                <a:gd name="T48" fmla="*/ 382 w 1018"/>
                <a:gd name="T49" fmla="*/ 700 h 1017"/>
                <a:gd name="T50" fmla="*/ 317 w 1018"/>
                <a:gd name="T51" fmla="*/ 629 h 1017"/>
                <a:gd name="T52" fmla="*/ 305 w 1018"/>
                <a:gd name="T53" fmla="*/ 610 h 1017"/>
                <a:gd name="T54" fmla="*/ 236 w 1018"/>
                <a:gd name="T55" fmla="*/ 604 h 1017"/>
                <a:gd name="T56" fmla="*/ 624 w 1018"/>
                <a:gd name="T57" fmla="*/ 220 h 1017"/>
                <a:gd name="T58" fmla="*/ 666 w 1018"/>
                <a:gd name="T59" fmla="*/ 198 h 1017"/>
                <a:gd name="T60" fmla="*/ 703 w 1018"/>
                <a:gd name="T61" fmla="*/ 192 h 1017"/>
                <a:gd name="T62" fmla="*/ 750 w 1018"/>
                <a:gd name="T63" fmla="*/ 202 h 1017"/>
                <a:gd name="T64" fmla="*/ 789 w 1018"/>
                <a:gd name="T65" fmla="*/ 229 h 1017"/>
                <a:gd name="T66" fmla="*/ 811 w 1018"/>
                <a:gd name="T67" fmla="*/ 258 h 1017"/>
                <a:gd name="T68" fmla="*/ 825 w 1018"/>
                <a:gd name="T69" fmla="*/ 304 h 1017"/>
                <a:gd name="T70" fmla="*/ 823 w 1018"/>
                <a:gd name="T71" fmla="*/ 340 h 1017"/>
                <a:gd name="T72" fmla="*/ 804 w 1018"/>
                <a:gd name="T73" fmla="*/ 384 h 1017"/>
                <a:gd name="T74" fmla="*/ 918 w 1018"/>
                <a:gd name="T75" fmla="*/ 274 h 1017"/>
                <a:gd name="T76" fmla="*/ 884 w 1018"/>
                <a:gd name="T77" fmla="*/ 271 h 1017"/>
                <a:gd name="T78" fmla="*/ 856 w 1018"/>
                <a:gd name="T79" fmla="*/ 209 h 1017"/>
                <a:gd name="T80" fmla="*/ 822 w 1018"/>
                <a:gd name="T81" fmla="*/ 172 h 1017"/>
                <a:gd name="T82" fmla="*/ 764 w 1018"/>
                <a:gd name="T83" fmla="*/ 139 h 1017"/>
                <a:gd name="T84" fmla="*/ 743 w 1018"/>
                <a:gd name="T85" fmla="*/ 100 h 1017"/>
                <a:gd name="T86" fmla="*/ 763 w 1018"/>
                <a:gd name="T87" fmla="*/ 84 h 1017"/>
                <a:gd name="T88" fmla="*/ 807 w 1018"/>
                <a:gd name="T89" fmla="*/ 66 h 1017"/>
                <a:gd name="T90" fmla="*/ 843 w 1018"/>
                <a:gd name="T91" fmla="*/ 64 h 1017"/>
                <a:gd name="T92" fmla="*/ 889 w 1018"/>
                <a:gd name="T93" fmla="*/ 78 h 1017"/>
                <a:gd name="T94" fmla="*/ 918 w 1018"/>
                <a:gd name="T95" fmla="*/ 100 h 1017"/>
                <a:gd name="T96" fmla="*/ 945 w 1018"/>
                <a:gd name="T97" fmla="*/ 140 h 1017"/>
                <a:gd name="T98" fmla="*/ 955 w 1018"/>
                <a:gd name="T99" fmla="*/ 187 h 1017"/>
                <a:gd name="T100" fmla="*/ 949 w 1018"/>
                <a:gd name="T101" fmla="*/ 222 h 1017"/>
                <a:gd name="T102" fmla="*/ 927 w 1018"/>
                <a:gd name="T103" fmla="*/ 265 h 1017"/>
                <a:gd name="T104" fmla="*/ 391 w 1018"/>
                <a:gd name="T105" fmla="*/ 582 h 1017"/>
                <a:gd name="T106" fmla="*/ 383 w 1018"/>
                <a:gd name="T107" fmla="*/ 598 h 1017"/>
                <a:gd name="T108" fmla="*/ 387 w 1018"/>
                <a:gd name="T109" fmla="*/ 621 h 1017"/>
                <a:gd name="T110" fmla="*/ 402 w 1018"/>
                <a:gd name="T111" fmla="*/ 633 h 1017"/>
                <a:gd name="T112" fmla="*/ 419 w 1018"/>
                <a:gd name="T113" fmla="*/ 635 h 1017"/>
                <a:gd name="T114" fmla="*/ 754 w 1018"/>
                <a:gd name="T115" fmla="*/ 308 h 1017"/>
                <a:gd name="T116" fmla="*/ 763 w 1018"/>
                <a:gd name="T117" fmla="*/ 292 h 1017"/>
                <a:gd name="T118" fmla="*/ 758 w 1018"/>
                <a:gd name="T119" fmla="*/ 269 h 1017"/>
                <a:gd name="T120" fmla="*/ 743 w 1018"/>
                <a:gd name="T121" fmla="*/ 257 h 1017"/>
                <a:gd name="T122" fmla="*/ 720 w 1018"/>
                <a:gd name="T123" fmla="*/ 25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18" h="1017">
                  <a:moveTo>
                    <a:pt x="963" y="55"/>
                  </a:moveTo>
                  <a:lnTo>
                    <a:pt x="963" y="55"/>
                  </a:lnTo>
                  <a:lnTo>
                    <a:pt x="949" y="42"/>
                  </a:lnTo>
                  <a:lnTo>
                    <a:pt x="934" y="31"/>
                  </a:lnTo>
                  <a:lnTo>
                    <a:pt x="919" y="22"/>
                  </a:lnTo>
                  <a:lnTo>
                    <a:pt x="902" y="14"/>
                  </a:lnTo>
                  <a:lnTo>
                    <a:pt x="885" y="8"/>
                  </a:lnTo>
                  <a:lnTo>
                    <a:pt x="868" y="3"/>
                  </a:lnTo>
                  <a:lnTo>
                    <a:pt x="850" y="0"/>
                  </a:lnTo>
                  <a:lnTo>
                    <a:pt x="831" y="0"/>
                  </a:lnTo>
                  <a:lnTo>
                    <a:pt x="831" y="0"/>
                  </a:lnTo>
                  <a:lnTo>
                    <a:pt x="812" y="0"/>
                  </a:lnTo>
                  <a:lnTo>
                    <a:pt x="794" y="3"/>
                  </a:lnTo>
                  <a:lnTo>
                    <a:pt x="777" y="8"/>
                  </a:lnTo>
                  <a:lnTo>
                    <a:pt x="759" y="14"/>
                  </a:lnTo>
                  <a:lnTo>
                    <a:pt x="743" y="22"/>
                  </a:lnTo>
                  <a:lnTo>
                    <a:pt x="727" y="31"/>
                  </a:lnTo>
                  <a:lnTo>
                    <a:pt x="712" y="42"/>
                  </a:lnTo>
                  <a:lnTo>
                    <a:pt x="699" y="55"/>
                  </a:lnTo>
                  <a:lnTo>
                    <a:pt x="137" y="613"/>
                  </a:lnTo>
                  <a:lnTo>
                    <a:pt x="137" y="613"/>
                  </a:lnTo>
                  <a:lnTo>
                    <a:pt x="133" y="618"/>
                  </a:lnTo>
                  <a:lnTo>
                    <a:pt x="130" y="625"/>
                  </a:lnTo>
                  <a:lnTo>
                    <a:pt x="2" y="974"/>
                  </a:lnTo>
                  <a:lnTo>
                    <a:pt x="2" y="974"/>
                  </a:lnTo>
                  <a:lnTo>
                    <a:pt x="0" y="983"/>
                  </a:lnTo>
                  <a:lnTo>
                    <a:pt x="1" y="993"/>
                  </a:lnTo>
                  <a:lnTo>
                    <a:pt x="4" y="1000"/>
                  </a:lnTo>
                  <a:lnTo>
                    <a:pt x="9" y="1008"/>
                  </a:lnTo>
                  <a:lnTo>
                    <a:pt x="9" y="1008"/>
                  </a:lnTo>
                  <a:lnTo>
                    <a:pt x="14" y="1012"/>
                  </a:lnTo>
                  <a:lnTo>
                    <a:pt x="19" y="1015"/>
                  </a:lnTo>
                  <a:lnTo>
                    <a:pt x="26" y="1017"/>
                  </a:lnTo>
                  <a:lnTo>
                    <a:pt x="32" y="1017"/>
                  </a:lnTo>
                  <a:lnTo>
                    <a:pt x="32" y="1017"/>
                  </a:lnTo>
                  <a:lnTo>
                    <a:pt x="36" y="1017"/>
                  </a:lnTo>
                  <a:lnTo>
                    <a:pt x="42" y="1016"/>
                  </a:lnTo>
                  <a:lnTo>
                    <a:pt x="358" y="919"/>
                  </a:lnTo>
                  <a:lnTo>
                    <a:pt x="358" y="919"/>
                  </a:lnTo>
                  <a:lnTo>
                    <a:pt x="365" y="915"/>
                  </a:lnTo>
                  <a:lnTo>
                    <a:pt x="371" y="911"/>
                  </a:lnTo>
                  <a:lnTo>
                    <a:pt x="963" y="319"/>
                  </a:lnTo>
                  <a:lnTo>
                    <a:pt x="963" y="319"/>
                  </a:lnTo>
                  <a:lnTo>
                    <a:pt x="975" y="305"/>
                  </a:lnTo>
                  <a:lnTo>
                    <a:pt x="987" y="290"/>
                  </a:lnTo>
                  <a:lnTo>
                    <a:pt x="995" y="275"/>
                  </a:lnTo>
                  <a:lnTo>
                    <a:pt x="1004" y="259"/>
                  </a:lnTo>
                  <a:lnTo>
                    <a:pt x="1009" y="242"/>
                  </a:lnTo>
                  <a:lnTo>
                    <a:pt x="1015" y="223"/>
                  </a:lnTo>
                  <a:lnTo>
                    <a:pt x="1017" y="205"/>
                  </a:lnTo>
                  <a:lnTo>
                    <a:pt x="1018" y="187"/>
                  </a:lnTo>
                  <a:lnTo>
                    <a:pt x="1018" y="187"/>
                  </a:lnTo>
                  <a:lnTo>
                    <a:pt x="1017" y="169"/>
                  </a:lnTo>
                  <a:lnTo>
                    <a:pt x="1015" y="150"/>
                  </a:lnTo>
                  <a:lnTo>
                    <a:pt x="1009" y="132"/>
                  </a:lnTo>
                  <a:lnTo>
                    <a:pt x="1004" y="115"/>
                  </a:lnTo>
                  <a:lnTo>
                    <a:pt x="995" y="99"/>
                  </a:lnTo>
                  <a:lnTo>
                    <a:pt x="987" y="83"/>
                  </a:lnTo>
                  <a:lnTo>
                    <a:pt x="975" y="68"/>
                  </a:lnTo>
                  <a:lnTo>
                    <a:pt x="963" y="55"/>
                  </a:lnTo>
                  <a:lnTo>
                    <a:pt x="963" y="55"/>
                  </a:lnTo>
                  <a:close/>
                  <a:moveTo>
                    <a:pt x="322" y="864"/>
                  </a:moveTo>
                  <a:lnTo>
                    <a:pt x="203" y="900"/>
                  </a:lnTo>
                  <a:lnTo>
                    <a:pt x="203" y="900"/>
                  </a:lnTo>
                  <a:lnTo>
                    <a:pt x="197" y="885"/>
                  </a:lnTo>
                  <a:lnTo>
                    <a:pt x="190" y="871"/>
                  </a:lnTo>
                  <a:lnTo>
                    <a:pt x="181" y="859"/>
                  </a:lnTo>
                  <a:lnTo>
                    <a:pt x="170" y="847"/>
                  </a:lnTo>
                  <a:lnTo>
                    <a:pt x="170" y="847"/>
                  </a:lnTo>
                  <a:lnTo>
                    <a:pt x="161" y="838"/>
                  </a:lnTo>
                  <a:lnTo>
                    <a:pt x="150" y="831"/>
                  </a:lnTo>
                  <a:lnTo>
                    <a:pt x="139" y="823"/>
                  </a:lnTo>
                  <a:lnTo>
                    <a:pt x="127" y="817"/>
                  </a:lnTo>
                  <a:lnTo>
                    <a:pt x="181" y="668"/>
                  </a:lnTo>
                  <a:lnTo>
                    <a:pt x="254" y="668"/>
                  </a:lnTo>
                  <a:lnTo>
                    <a:pt x="254" y="731"/>
                  </a:lnTo>
                  <a:lnTo>
                    <a:pt x="254" y="731"/>
                  </a:lnTo>
                  <a:lnTo>
                    <a:pt x="255" y="737"/>
                  </a:lnTo>
                  <a:lnTo>
                    <a:pt x="257" y="744"/>
                  </a:lnTo>
                  <a:lnTo>
                    <a:pt x="261" y="749"/>
                  </a:lnTo>
                  <a:lnTo>
                    <a:pt x="264" y="753"/>
                  </a:lnTo>
                  <a:lnTo>
                    <a:pt x="269" y="758"/>
                  </a:lnTo>
                  <a:lnTo>
                    <a:pt x="274" y="761"/>
                  </a:lnTo>
                  <a:lnTo>
                    <a:pt x="280" y="762"/>
                  </a:lnTo>
                  <a:lnTo>
                    <a:pt x="286" y="763"/>
                  </a:lnTo>
                  <a:lnTo>
                    <a:pt x="342" y="763"/>
                  </a:lnTo>
                  <a:lnTo>
                    <a:pt x="322" y="864"/>
                  </a:lnTo>
                  <a:close/>
                  <a:moveTo>
                    <a:pt x="789" y="403"/>
                  </a:moveTo>
                  <a:lnTo>
                    <a:pt x="402" y="790"/>
                  </a:lnTo>
                  <a:lnTo>
                    <a:pt x="413" y="738"/>
                  </a:lnTo>
                  <a:lnTo>
                    <a:pt x="413" y="738"/>
                  </a:lnTo>
                  <a:lnTo>
                    <a:pt x="414" y="731"/>
                  </a:lnTo>
                  <a:lnTo>
                    <a:pt x="413" y="723"/>
                  </a:lnTo>
                  <a:lnTo>
                    <a:pt x="411" y="717"/>
                  </a:lnTo>
                  <a:lnTo>
                    <a:pt x="406" y="712"/>
                  </a:lnTo>
                  <a:lnTo>
                    <a:pt x="406" y="712"/>
                  </a:lnTo>
                  <a:lnTo>
                    <a:pt x="401" y="706"/>
                  </a:lnTo>
                  <a:lnTo>
                    <a:pt x="396" y="703"/>
                  </a:lnTo>
                  <a:lnTo>
                    <a:pt x="389" y="700"/>
                  </a:lnTo>
                  <a:lnTo>
                    <a:pt x="382" y="700"/>
                  </a:lnTo>
                  <a:lnTo>
                    <a:pt x="318" y="700"/>
                  </a:lnTo>
                  <a:lnTo>
                    <a:pt x="318" y="635"/>
                  </a:lnTo>
                  <a:lnTo>
                    <a:pt x="318" y="635"/>
                  </a:lnTo>
                  <a:lnTo>
                    <a:pt x="317" y="629"/>
                  </a:lnTo>
                  <a:lnTo>
                    <a:pt x="315" y="624"/>
                  </a:lnTo>
                  <a:lnTo>
                    <a:pt x="313" y="618"/>
                  </a:lnTo>
                  <a:lnTo>
                    <a:pt x="309" y="614"/>
                  </a:lnTo>
                  <a:lnTo>
                    <a:pt x="305" y="610"/>
                  </a:lnTo>
                  <a:lnTo>
                    <a:pt x="299" y="606"/>
                  </a:lnTo>
                  <a:lnTo>
                    <a:pt x="293" y="604"/>
                  </a:lnTo>
                  <a:lnTo>
                    <a:pt x="286" y="604"/>
                  </a:lnTo>
                  <a:lnTo>
                    <a:pt x="236" y="604"/>
                  </a:lnTo>
                  <a:lnTo>
                    <a:pt x="615" y="228"/>
                  </a:lnTo>
                  <a:lnTo>
                    <a:pt x="615" y="229"/>
                  </a:lnTo>
                  <a:lnTo>
                    <a:pt x="615" y="229"/>
                  </a:lnTo>
                  <a:lnTo>
                    <a:pt x="624" y="220"/>
                  </a:lnTo>
                  <a:lnTo>
                    <a:pt x="634" y="213"/>
                  </a:lnTo>
                  <a:lnTo>
                    <a:pt x="644" y="206"/>
                  </a:lnTo>
                  <a:lnTo>
                    <a:pt x="655" y="202"/>
                  </a:lnTo>
                  <a:lnTo>
                    <a:pt x="666" y="198"/>
                  </a:lnTo>
                  <a:lnTo>
                    <a:pt x="678" y="194"/>
                  </a:lnTo>
                  <a:lnTo>
                    <a:pt x="690" y="193"/>
                  </a:lnTo>
                  <a:lnTo>
                    <a:pt x="703" y="192"/>
                  </a:lnTo>
                  <a:lnTo>
                    <a:pt x="703" y="192"/>
                  </a:lnTo>
                  <a:lnTo>
                    <a:pt x="714" y="193"/>
                  </a:lnTo>
                  <a:lnTo>
                    <a:pt x="726" y="194"/>
                  </a:lnTo>
                  <a:lnTo>
                    <a:pt x="738" y="198"/>
                  </a:lnTo>
                  <a:lnTo>
                    <a:pt x="750" y="202"/>
                  </a:lnTo>
                  <a:lnTo>
                    <a:pt x="761" y="206"/>
                  </a:lnTo>
                  <a:lnTo>
                    <a:pt x="770" y="213"/>
                  </a:lnTo>
                  <a:lnTo>
                    <a:pt x="780" y="220"/>
                  </a:lnTo>
                  <a:lnTo>
                    <a:pt x="789" y="229"/>
                  </a:lnTo>
                  <a:lnTo>
                    <a:pt x="789" y="229"/>
                  </a:lnTo>
                  <a:lnTo>
                    <a:pt x="798" y="237"/>
                  </a:lnTo>
                  <a:lnTo>
                    <a:pt x="804" y="247"/>
                  </a:lnTo>
                  <a:lnTo>
                    <a:pt x="811" y="258"/>
                  </a:lnTo>
                  <a:lnTo>
                    <a:pt x="816" y="269"/>
                  </a:lnTo>
                  <a:lnTo>
                    <a:pt x="821" y="279"/>
                  </a:lnTo>
                  <a:lnTo>
                    <a:pt x="823" y="291"/>
                  </a:lnTo>
                  <a:lnTo>
                    <a:pt x="825" y="304"/>
                  </a:lnTo>
                  <a:lnTo>
                    <a:pt x="826" y="316"/>
                  </a:lnTo>
                  <a:lnTo>
                    <a:pt x="826" y="316"/>
                  </a:lnTo>
                  <a:lnTo>
                    <a:pt x="825" y="328"/>
                  </a:lnTo>
                  <a:lnTo>
                    <a:pt x="823" y="340"/>
                  </a:lnTo>
                  <a:lnTo>
                    <a:pt x="821" y="351"/>
                  </a:lnTo>
                  <a:lnTo>
                    <a:pt x="816" y="363"/>
                  </a:lnTo>
                  <a:lnTo>
                    <a:pt x="811" y="374"/>
                  </a:lnTo>
                  <a:lnTo>
                    <a:pt x="804" y="384"/>
                  </a:lnTo>
                  <a:lnTo>
                    <a:pt x="798" y="394"/>
                  </a:lnTo>
                  <a:lnTo>
                    <a:pt x="789" y="403"/>
                  </a:lnTo>
                  <a:lnTo>
                    <a:pt x="789" y="403"/>
                  </a:lnTo>
                  <a:close/>
                  <a:moveTo>
                    <a:pt x="918" y="274"/>
                  </a:moveTo>
                  <a:lnTo>
                    <a:pt x="888" y="304"/>
                  </a:lnTo>
                  <a:lnTo>
                    <a:pt x="888" y="304"/>
                  </a:lnTo>
                  <a:lnTo>
                    <a:pt x="887" y="287"/>
                  </a:lnTo>
                  <a:lnTo>
                    <a:pt x="884" y="271"/>
                  </a:lnTo>
                  <a:lnTo>
                    <a:pt x="879" y="255"/>
                  </a:lnTo>
                  <a:lnTo>
                    <a:pt x="872" y="238"/>
                  </a:lnTo>
                  <a:lnTo>
                    <a:pt x="865" y="223"/>
                  </a:lnTo>
                  <a:lnTo>
                    <a:pt x="856" y="209"/>
                  </a:lnTo>
                  <a:lnTo>
                    <a:pt x="846" y="196"/>
                  </a:lnTo>
                  <a:lnTo>
                    <a:pt x="835" y="184"/>
                  </a:lnTo>
                  <a:lnTo>
                    <a:pt x="835" y="184"/>
                  </a:lnTo>
                  <a:lnTo>
                    <a:pt x="822" y="172"/>
                  </a:lnTo>
                  <a:lnTo>
                    <a:pt x="808" y="161"/>
                  </a:lnTo>
                  <a:lnTo>
                    <a:pt x="794" y="153"/>
                  </a:lnTo>
                  <a:lnTo>
                    <a:pt x="779" y="145"/>
                  </a:lnTo>
                  <a:lnTo>
                    <a:pt x="764" y="139"/>
                  </a:lnTo>
                  <a:lnTo>
                    <a:pt x="748" y="134"/>
                  </a:lnTo>
                  <a:lnTo>
                    <a:pt x="730" y="131"/>
                  </a:lnTo>
                  <a:lnTo>
                    <a:pt x="714" y="129"/>
                  </a:lnTo>
                  <a:lnTo>
                    <a:pt x="743" y="100"/>
                  </a:lnTo>
                  <a:lnTo>
                    <a:pt x="743" y="100"/>
                  </a:lnTo>
                  <a:lnTo>
                    <a:pt x="743" y="100"/>
                  </a:lnTo>
                  <a:lnTo>
                    <a:pt x="753" y="91"/>
                  </a:lnTo>
                  <a:lnTo>
                    <a:pt x="763" y="84"/>
                  </a:lnTo>
                  <a:lnTo>
                    <a:pt x="773" y="78"/>
                  </a:lnTo>
                  <a:lnTo>
                    <a:pt x="784" y="73"/>
                  </a:lnTo>
                  <a:lnTo>
                    <a:pt x="795" y="69"/>
                  </a:lnTo>
                  <a:lnTo>
                    <a:pt x="807" y="66"/>
                  </a:lnTo>
                  <a:lnTo>
                    <a:pt x="818" y="64"/>
                  </a:lnTo>
                  <a:lnTo>
                    <a:pt x="831" y="64"/>
                  </a:lnTo>
                  <a:lnTo>
                    <a:pt x="831" y="64"/>
                  </a:lnTo>
                  <a:lnTo>
                    <a:pt x="843" y="64"/>
                  </a:lnTo>
                  <a:lnTo>
                    <a:pt x="855" y="66"/>
                  </a:lnTo>
                  <a:lnTo>
                    <a:pt x="867" y="69"/>
                  </a:lnTo>
                  <a:lnTo>
                    <a:pt x="879" y="73"/>
                  </a:lnTo>
                  <a:lnTo>
                    <a:pt x="889" y="78"/>
                  </a:lnTo>
                  <a:lnTo>
                    <a:pt x="899" y="84"/>
                  </a:lnTo>
                  <a:lnTo>
                    <a:pt x="909" y="91"/>
                  </a:lnTo>
                  <a:lnTo>
                    <a:pt x="918" y="100"/>
                  </a:lnTo>
                  <a:lnTo>
                    <a:pt x="918" y="100"/>
                  </a:lnTo>
                  <a:lnTo>
                    <a:pt x="927" y="109"/>
                  </a:lnTo>
                  <a:lnTo>
                    <a:pt x="933" y="118"/>
                  </a:lnTo>
                  <a:lnTo>
                    <a:pt x="940" y="129"/>
                  </a:lnTo>
                  <a:lnTo>
                    <a:pt x="945" y="140"/>
                  </a:lnTo>
                  <a:lnTo>
                    <a:pt x="949" y="150"/>
                  </a:lnTo>
                  <a:lnTo>
                    <a:pt x="951" y="162"/>
                  </a:lnTo>
                  <a:lnTo>
                    <a:pt x="954" y="174"/>
                  </a:lnTo>
                  <a:lnTo>
                    <a:pt x="955" y="187"/>
                  </a:lnTo>
                  <a:lnTo>
                    <a:pt x="955" y="187"/>
                  </a:lnTo>
                  <a:lnTo>
                    <a:pt x="954" y="199"/>
                  </a:lnTo>
                  <a:lnTo>
                    <a:pt x="951" y="211"/>
                  </a:lnTo>
                  <a:lnTo>
                    <a:pt x="949" y="222"/>
                  </a:lnTo>
                  <a:lnTo>
                    <a:pt x="945" y="234"/>
                  </a:lnTo>
                  <a:lnTo>
                    <a:pt x="940" y="245"/>
                  </a:lnTo>
                  <a:lnTo>
                    <a:pt x="933" y="256"/>
                  </a:lnTo>
                  <a:lnTo>
                    <a:pt x="927" y="265"/>
                  </a:lnTo>
                  <a:lnTo>
                    <a:pt x="918" y="274"/>
                  </a:lnTo>
                  <a:lnTo>
                    <a:pt x="918" y="274"/>
                  </a:lnTo>
                  <a:close/>
                  <a:moveTo>
                    <a:pt x="709" y="263"/>
                  </a:moveTo>
                  <a:lnTo>
                    <a:pt x="391" y="582"/>
                  </a:lnTo>
                  <a:lnTo>
                    <a:pt x="391" y="582"/>
                  </a:lnTo>
                  <a:lnTo>
                    <a:pt x="387" y="587"/>
                  </a:lnTo>
                  <a:lnTo>
                    <a:pt x="384" y="593"/>
                  </a:lnTo>
                  <a:lnTo>
                    <a:pt x="383" y="598"/>
                  </a:lnTo>
                  <a:lnTo>
                    <a:pt x="382" y="604"/>
                  </a:lnTo>
                  <a:lnTo>
                    <a:pt x="383" y="610"/>
                  </a:lnTo>
                  <a:lnTo>
                    <a:pt x="384" y="616"/>
                  </a:lnTo>
                  <a:lnTo>
                    <a:pt x="387" y="621"/>
                  </a:lnTo>
                  <a:lnTo>
                    <a:pt x="391" y="627"/>
                  </a:lnTo>
                  <a:lnTo>
                    <a:pt x="391" y="627"/>
                  </a:lnTo>
                  <a:lnTo>
                    <a:pt x="396" y="631"/>
                  </a:lnTo>
                  <a:lnTo>
                    <a:pt x="402" y="633"/>
                  </a:lnTo>
                  <a:lnTo>
                    <a:pt x="408" y="635"/>
                  </a:lnTo>
                  <a:lnTo>
                    <a:pt x="414" y="635"/>
                  </a:lnTo>
                  <a:lnTo>
                    <a:pt x="414" y="635"/>
                  </a:lnTo>
                  <a:lnTo>
                    <a:pt x="419" y="635"/>
                  </a:lnTo>
                  <a:lnTo>
                    <a:pt x="426" y="633"/>
                  </a:lnTo>
                  <a:lnTo>
                    <a:pt x="431" y="631"/>
                  </a:lnTo>
                  <a:lnTo>
                    <a:pt x="436" y="627"/>
                  </a:lnTo>
                  <a:lnTo>
                    <a:pt x="754" y="308"/>
                  </a:lnTo>
                  <a:lnTo>
                    <a:pt x="754" y="308"/>
                  </a:lnTo>
                  <a:lnTo>
                    <a:pt x="758" y="304"/>
                  </a:lnTo>
                  <a:lnTo>
                    <a:pt x="762" y="299"/>
                  </a:lnTo>
                  <a:lnTo>
                    <a:pt x="763" y="292"/>
                  </a:lnTo>
                  <a:lnTo>
                    <a:pt x="764" y="286"/>
                  </a:lnTo>
                  <a:lnTo>
                    <a:pt x="763" y="280"/>
                  </a:lnTo>
                  <a:lnTo>
                    <a:pt x="762" y="274"/>
                  </a:lnTo>
                  <a:lnTo>
                    <a:pt x="758" y="269"/>
                  </a:lnTo>
                  <a:lnTo>
                    <a:pt x="754" y="263"/>
                  </a:lnTo>
                  <a:lnTo>
                    <a:pt x="754" y="263"/>
                  </a:lnTo>
                  <a:lnTo>
                    <a:pt x="749" y="260"/>
                  </a:lnTo>
                  <a:lnTo>
                    <a:pt x="743" y="257"/>
                  </a:lnTo>
                  <a:lnTo>
                    <a:pt x="738" y="255"/>
                  </a:lnTo>
                  <a:lnTo>
                    <a:pt x="732" y="255"/>
                  </a:lnTo>
                  <a:lnTo>
                    <a:pt x="725" y="255"/>
                  </a:lnTo>
                  <a:lnTo>
                    <a:pt x="720" y="257"/>
                  </a:lnTo>
                  <a:lnTo>
                    <a:pt x="714" y="260"/>
                  </a:lnTo>
                  <a:lnTo>
                    <a:pt x="709" y="263"/>
                  </a:lnTo>
                  <a:lnTo>
                    <a:pt x="709" y="2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744876" y="4971361"/>
            <a:ext cx="816000" cy="816000"/>
            <a:chOff x="4744876" y="4625399"/>
            <a:chExt cx="816000" cy="816000"/>
          </a:xfrm>
          <a:solidFill>
            <a:schemeClr val="accent1">
              <a:lumMod val="75000"/>
            </a:schemeClr>
          </a:solidFill>
        </p:grpSpPr>
        <p:sp>
          <p:nvSpPr>
            <p:cNvPr id="25" name="椭圆 24"/>
            <p:cNvSpPr/>
            <p:nvPr/>
          </p:nvSpPr>
          <p:spPr>
            <a:xfrm>
              <a:off x="4744876" y="4625399"/>
              <a:ext cx="816000" cy="816000"/>
            </a:xfrm>
            <a:prstGeom prst="ellipse">
              <a:avLst/>
            </a:prstGeom>
            <a:solidFill>
              <a:srgbClr val="990F1C"/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6" name="Freeform 89"/>
            <p:cNvSpPr>
              <a:spLocks noEditPoints="1"/>
            </p:cNvSpPr>
            <p:nvPr/>
          </p:nvSpPr>
          <p:spPr bwMode="auto">
            <a:xfrm>
              <a:off x="4991745" y="4871474"/>
              <a:ext cx="322263" cy="323850"/>
            </a:xfrm>
            <a:custGeom>
              <a:avLst/>
              <a:gdLst>
                <a:gd name="T0" fmla="*/ 820 w 1018"/>
                <a:gd name="T1" fmla="*/ 562 h 1018"/>
                <a:gd name="T2" fmla="*/ 766 w 1018"/>
                <a:gd name="T3" fmla="*/ 643 h 1018"/>
                <a:gd name="T4" fmla="*/ 754 w 1018"/>
                <a:gd name="T5" fmla="*/ 754 h 1018"/>
                <a:gd name="T6" fmla="*/ 273 w 1018"/>
                <a:gd name="T7" fmla="*/ 761 h 1018"/>
                <a:gd name="T8" fmla="*/ 254 w 1018"/>
                <a:gd name="T9" fmla="*/ 668 h 1018"/>
                <a:gd name="T10" fmla="*/ 217 w 1018"/>
                <a:gd name="T11" fmla="*/ 578 h 1018"/>
                <a:gd name="T12" fmla="*/ 127 w 1018"/>
                <a:gd name="T13" fmla="*/ 541 h 1018"/>
                <a:gd name="T14" fmla="*/ 46 w 1018"/>
                <a:gd name="T15" fmla="*/ 570 h 1018"/>
                <a:gd name="T16" fmla="*/ 1 w 1018"/>
                <a:gd name="T17" fmla="*/ 656 h 1018"/>
                <a:gd name="T18" fmla="*/ 12 w 1018"/>
                <a:gd name="T19" fmla="*/ 968 h 1018"/>
                <a:gd name="T20" fmla="*/ 66 w 1018"/>
                <a:gd name="T21" fmla="*/ 1014 h 1018"/>
                <a:gd name="T22" fmla="*/ 950 w 1018"/>
                <a:gd name="T23" fmla="*/ 1014 h 1018"/>
                <a:gd name="T24" fmla="*/ 1006 w 1018"/>
                <a:gd name="T25" fmla="*/ 968 h 1018"/>
                <a:gd name="T26" fmla="*/ 1017 w 1018"/>
                <a:gd name="T27" fmla="*/ 656 h 1018"/>
                <a:gd name="T28" fmla="*/ 971 w 1018"/>
                <a:gd name="T29" fmla="*/ 570 h 1018"/>
                <a:gd name="T30" fmla="*/ 890 w 1018"/>
                <a:gd name="T31" fmla="*/ 541 h 1018"/>
                <a:gd name="T32" fmla="*/ 934 w 1018"/>
                <a:gd name="T33" fmla="*/ 952 h 1018"/>
                <a:gd name="T34" fmla="*/ 73 w 1018"/>
                <a:gd name="T35" fmla="*/ 945 h 1018"/>
                <a:gd name="T36" fmla="*/ 64 w 1018"/>
                <a:gd name="T37" fmla="*/ 656 h 1018"/>
                <a:gd name="T38" fmla="*/ 127 w 1018"/>
                <a:gd name="T39" fmla="*/ 604 h 1018"/>
                <a:gd name="T40" fmla="*/ 185 w 1018"/>
                <a:gd name="T41" fmla="*/ 644 h 1018"/>
                <a:gd name="T42" fmla="*/ 195 w 1018"/>
                <a:gd name="T43" fmla="*/ 760 h 1018"/>
                <a:gd name="T44" fmla="*/ 240 w 1018"/>
                <a:gd name="T45" fmla="*/ 815 h 1018"/>
                <a:gd name="T46" fmla="*/ 741 w 1018"/>
                <a:gd name="T47" fmla="*/ 826 h 1018"/>
                <a:gd name="T48" fmla="*/ 805 w 1018"/>
                <a:gd name="T49" fmla="*/ 792 h 1018"/>
                <a:gd name="T50" fmla="*/ 827 w 1018"/>
                <a:gd name="T51" fmla="*/ 668 h 1018"/>
                <a:gd name="T52" fmla="*/ 866 w 1018"/>
                <a:gd name="T53" fmla="*/ 609 h 1018"/>
                <a:gd name="T54" fmla="*/ 926 w 1018"/>
                <a:gd name="T55" fmla="*/ 615 h 1018"/>
                <a:gd name="T56" fmla="*/ 428 w 1018"/>
                <a:gd name="T57" fmla="*/ 665 h 1018"/>
                <a:gd name="T58" fmla="*/ 499 w 1018"/>
                <a:gd name="T59" fmla="*/ 700 h 1018"/>
                <a:gd name="T60" fmla="*/ 575 w 1018"/>
                <a:gd name="T61" fmla="*/ 680 h 1018"/>
                <a:gd name="T62" fmla="*/ 843 w 1018"/>
                <a:gd name="T63" fmla="*/ 402 h 1018"/>
                <a:gd name="T64" fmla="*/ 857 w 1018"/>
                <a:gd name="T65" fmla="*/ 332 h 1018"/>
                <a:gd name="T66" fmla="*/ 825 w 1018"/>
                <a:gd name="T67" fmla="*/ 276 h 1018"/>
                <a:gd name="T68" fmla="*/ 764 w 1018"/>
                <a:gd name="T69" fmla="*/ 254 h 1018"/>
                <a:gd name="T70" fmla="*/ 697 w 1018"/>
                <a:gd name="T71" fmla="*/ 282 h 1018"/>
                <a:gd name="T72" fmla="*/ 597 w 1018"/>
                <a:gd name="T73" fmla="*/ 58 h 1018"/>
                <a:gd name="T74" fmla="*/ 547 w 1018"/>
                <a:gd name="T75" fmla="*/ 8 h 1018"/>
                <a:gd name="T76" fmla="*/ 482 w 1018"/>
                <a:gd name="T77" fmla="*/ 4 h 1018"/>
                <a:gd name="T78" fmla="*/ 426 w 1018"/>
                <a:gd name="T79" fmla="*/ 50 h 1018"/>
                <a:gd name="T80" fmla="*/ 323 w 1018"/>
                <a:gd name="T81" fmla="*/ 282 h 1018"/>
                <a:gd name="T82" fmla="*/ 265 w 1018"/>
                <a:gd name="T83" fmla="*/ 255 h 1018"/>
                <a:gd name="T84" fmla="*/ 203 w 1018"/>
                <a:gd name="T85" fmla="*/ 270 h 1018"/>
                <a:gd name="T86" fmla="*/ 164 w 1018"/>
                <a:gd name="T87" fmla="*/ 322 h 1018"/>
                <a:gd name="T88" fmla="*/ 167 w 1018"/>
                <a:gd name="T89" fmla="*/ 386 h 1018"/>
                <a:gd name="T90" fmla="*/ 238 w 1018"/>
                <a:gd name="T91" fmla="*/ 324 h 1018"/>
                <a:gd name="T92" fmla="*/ 278 w 1018"/>
                <a:gd name="T93" fmla="*/ 328 h 1018"/>
                <a:gd name="T94" fmla="*/ 427 w 1018"/>
                <a:gd name="T95" fmla="*/ 433 h 1018"/>
                <a:gd name="T96" fmla="*/ 478 w 1018"/>
                <a:gd name="T97" fmla="*/ 371 h 1018"/>
                <a:gd name="T98" fmla="*/ 492 w 1018"/>
                <a:gd name="T99" fmla="*/ 70 h 1018"/>
                <a:gd name="T100" fmla="*/ 512 w 1018"/>
                <a:gd name="T101" fmla="*/ 64 h 1018"/>
                <a:gd name="T102" fmla="*/ 541 w 1018"/>
                <a:gd name="T103" fmla="*/ 95 h 1018"/>
                <a:gd name="T104" fmla="*/ 570 w 1018"/>
                <a:gd name="T105" fmla="*/ 424 h 1018"/>
                <a:gd name="T106" fmla="*/ 649 w 1018"/>
                <a:gd name="T107" fmla="*/ 416 h 1018"/>
                <a:gd name="T108" fmla="*/ 770 w 1018"/>
                <a:gd name="T109" fmla="*/ 319 h 1018"/>
                <a:gd name="T110" fmla="*/ 796 w 1018"/>
                <a:gd name="T111" fmla="*/ 350 h 1018"/>
                <a:gd name="T112" fmla="*/ 544 w 1018"/>
                <a:gd name="T113" fmla="*/ 623 h 1018"/>
                <a:gd name="T114" fmla="*/ 480 w 1018"/>
                <a:gd name="T115" fmla="*/ 628 h 1018"/>
                <a:gd name="T116" fmla="*/ 224 w 1018"/>
                <a:gd name="T117" fmla="*/ 344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8" h="1018">
                  <a:moveTo>
                    <a:pt x="890" y="541"/>
                  </a:moveTo>
                  <a:lnTo>
                    <a:pt x="890" y="541"/>
                  </a:lnTo>
                  <a:lnTo>
                    <a:pt x="877" y="542"/>
                  </a:lnTo>
                  <a:lnTo>
                    <a:pt x="865" y="543"/>
                  </a:lnTo>
                  <a:lnTo>
                    <a:pt x="853" y="546"/>
                  </a:lnTo>
                  <a:lnTo>
                    <a:pt x="841" y="550"/>
                  </a:lnTo>
                  <a:lnTo>
                    <a:pt x="829" y="556"/>
                  </a:lnTo>
                  <a:lnTo>
                    <a:pt x="820" y="562"/>
                  </a:lnTo>
                  <a:lnTo>
                    <a:pt x="810" y="570"/>
                  </a:lnTo>
                  <a:lnTo>
                    <a:pt x="800" y="578"/>
                  </a:lnTo>
                  <a:lnTo>
                    <a:pt x="792" y="587"/>
                  </a:lnTo>
                  <a:lnTo>
                    <a:pt x="785" y="597"/>
                  </a:lnTo>
                  <a:lnTo>
                    <a:pt x="779" y="607"/>
                  </a:lnTo>
                  <a:lnTo>
                    <a:pt x="773" y="619"/>
                  </a:lnTo>
                  <a:lnTo>
                    <a:pt x="769" y="630"/>
                  </a:lnTo>
                  <a:lnTo>
                    <a:pt x="766" y="643"/>
                  </a:lnTo>
                  <a:lnTo>
                    <a:pt x="764" y="656"/>
                  </a:lnTo>
                  <a:lnTo>
                    <a:pt x="763" y="668"/>
                  </a:lnTo>
                  <a:lnTo>
                    <a:pt x="763" y="732"/>
                  </a:lnTo>
                  <a:lnTo>
                    <a:pt x="763" y="732"/>
                  </a:lnTo>
                  <a:lnTo>
                    <a:pt x="763" y="738"/>
                  </a:lnTo>
                  <a:lnTo>
                    <a:pt x="761" y="744"/>
                  </a:lnTo>
                  <a:lnTo>
                    <a:pt x="757" y="749"/>
                  </a:lnTo>
                  <a:lnTo>
                    <a:pt x="754" y="754"/>
                  </a:lnTo>
                  <a:lnTo>
                    <a:pt x="749" y="757"/>
                  </a:lnTo>
                  <a:lnTo>
                    <a:pt x="743" y="761"/>
                  </a:lnTo>
                  <a:lnTo>
                    <a:pt x="738" y="763"/>
                  </a:lnTo>
                  <a:lnTo>
                    <a:pt x="732" y="764"/>
                  </a:lnTo>
                  <a:lnTo>
                    <a:pt x="286" y="764"/>
                  </a:lnTo>
                  <a:lnTo>
                    <a:pt x="286" y="764"/>
                  </a:lnTo>
                  <a:lnTo>
                    <a:pt x="280" y="763"/>
                  </a:lnTo>
                  <a:lnTo>
                    <a:pt x="273" y="761"/>
                  </a:lnTo>
                  <a:lnTo>
                    <a:pt x="268" y="757"/>
                  </a:lnTo>
                  <a:lnTo>
                    <a:pt x="264" y="754"/>
                  </a:lnTo>
                  <a:lnTo>
                    <a:pt x="259" y="749"/>
                  </a:lnTo>
                  <a:lnTo>
                    <a:pt x="256" y="744"/>
                  </a:lnTo>
                  <a:lnTo>
                    <a:pt x="255" y="738"/>
                  </a:lnTo>
                  <a:lnTo>
                    <a:pt x="254" y="732"/>
                  </a:lnTo>
                  <a:lnTo>
                    <a:pt x="254" y="668"/>
                  </a:lnTo>
                  <a:lnTo>
                    <a:pt x="254" y="668"/>
                  </a:lnTo>
                  <a:lnTo>
                    <a:pt x="253" y="656"/>
                  </a:lnTo>
                  <a:lnTo>
                    <a:pt x="252" y="643"/>
                  </a:lnTo>
                  <a:lnTo>
                    <a:pt x="249" y="630"/>
                  </a:lnTo>
                  <a:lnTo>
                    <a:pt x="244" y="619"/>
                  </a:lnTo>
                  <a:lnTo>
                    <a:pt x="239" y="607"/>
                  </a:lnTo>
                  <a:lnTo>
                    <a:pt x="233" y="597"/>
                  </a:lnTo>
                  <a:lnTo>
                    <a:pt x="225" y="587"/>
                  </a:lnTo>
                  <a:lnTo>
                    <a:pt x="217" y="578"/>
                  </a:lnTo>
                  <a:lnTo>
                    <a:pt x="208" y="570"/>
                  </a:lnTo>
                  <a:lnTo>
                    <a:pt x="198" y="562"/>
                  </a:lnTo>
                  <a:lnTo>
                    <a:pt x="188" y="556"/>
                  </a:lnTo>
                  <a:lnTo>
                    <a:pt x="177" y="550"/>
                  </a:lnTo>
                  <a:lnTo>
                    <a:pt x="165" y="546"/>
                  </a:lnTo>
                  <a:lnTo>
                    <a:pt x="152" y="543"/>
                  </a:lnTo>
                  <a:lnTo>
                    <a:pt x="140" y="542"/>
                  </a:lnTo>
                  <a:lnTo>
                    <a:pt x="127" y="541"/>
                  </a:lnTo>
                  <a:lnTo>
                    <a:pt x="127" y="541"/>
                  </a:lnTo>
                  <a:lnTo>
                    <a:pt x="114" y="542"/>
                  </a:lnTo>
                  <a:lnTo>
                    <a:pt x="102" y="543"/>
                  </a:lnTo>
                  <a:lnTo>
                    <a:pt x="89" y="546"/>
                  </a:lnTo>
                  <a:lnTo>
                    <a:pt x="77" y="550"/>
                  </a:lnTo>
                  <a:lnTo>
                    <a:pt x="66" y="556"/>
                  </a:lnTo>
                  <a:lnTo>
                    <a:pt x="56" y="562"/>
                  </a:lnTo>
                  <a:lnTo>
                    <a:pt x="46" y="570"/>
                  </a:lnTo>
                  <a:lnTo>
                    <a:pt x="37" y="578"/>
                  </a:lnTo>
                  <a:lnTo>
                    <a:pt x="29" y="587"/>
                  </a:lnTo>
                  <a:lnTo>
                    <a:pt x="21" y="597"/>
                  </a:lnTo>
                  <a:lnTo>
                    <a:pt x="15" y="607"/>
                  </a:lnTo>
                  <a:lnTo>
                    <a:pt x="9" y="619"/>
                  </a:lnTo>
                  <a:lnTo>
                    <a:pt x="5" y="630"/>
                  </a:lnTo>
                  <a:lnTo>
                    <a:pt x="2" y="643"/>
                  </a:lnTo>
                  <a:lnTo>
                    <a:pt x="1" y="656"/>
                  </a:lnTo>
                  <a:lnTo>
                    <a:pt x="0" y="668"/>
                  </a:lnTo>
                  <a:lnTo>
                    <a:pt x="0" y="923"/>
                  </a:lnTo>
                  <a:lnTo>
                    <a:pt x="0" y="923"/>
                  </a:lnTo>
                  <a:lnTo>
                    <a:pt x="0" y="932"/>
                  </a:lnTo>
                  <a:lnTo>
                    <a:pt x="2" y="942"/>
                  </a:lnTo>
                  <a:lnTo>
                    <a:pt x="4" y="951"/>
                  </a:lnTo>
                  <a:lnTo>
                    <a:pt x="7" y="959"/>
                  </a:lnTo>
                  <a:lnTo>
                    <a:pt x="12" y="968"/>
                  </a:lnTo>
                  <a:lnTo>
                    <a:pt x="16" y="975"/>
                  </a:lnTo>
                  <a:lnTo>
                    <a:pt x="21" y="983"/>
                  </a:lnTo>
                  <a:lnTo>
                    <a:pt x="28" y="990"/>
                  </a:lnTo>
                  <a:lnTo>
                    <a:pt x="34" y="996"/>
                  </a:lnTo>
                  <a:lnTo>
                    <a:pt x="42" y="1001"/>
                  </a:lnTo>
                  <a:lnTo>
                    <a:pt x="50" y="1006"/>
                  </a:lnTo>
                  <a:lnTo>
                    <a:pt x="58" y="1011"/>
                  </a:lnTo>
                  <a:lnTo>
                    <a:pt x="66" y="1014"/>
                  </a:lnTo>
                  <a:lnTo>
                    <a:pt x="76" y="1016"/>
                  </a:lnTo>
                  <a:lnTo>
                    <a:pt x="86" y="1017"/>
                  </a:lnTo>
                  <a:lnTo>
                    <a:pt x="95" y="1018"/>
                  </a:lnTo>
                  <a:lnTo>
                    <a:pt x="923" y="1018"/>
                  </a:lnTo>
                  <a:lnTo>
                    <a:pt x="923" y="1018"/>
                  </a:lnTo>
                  <a:lnTo>
                    <a:pt x="932" y="1017"/>
                  </a:lnTo>
                  <a:lnTo>
                    <a:pt x="941" y="1016"/>
                  </a:lnTo>
                  <a:lnTo>
                    <a:pt x="950" y="1014"/>
                  </a:lnTo>
                  <a:lnTo>
                    <a:pt x="959" y="1011"/>
                  </a:lnTo>
                  <a:lnTo>
                    <a:pt x="968" y="1006"/>
                  </a:lnTo>
                  <a:lnTo>
                    <a:pt x="975" y="1001"/>
                  </a:lnTo>
                  <a:lnTo>
                    <a:pt x="983" y="996"/>
                  </a:lnTo>
                  <a:lnTo>
                    <a:pt x="989" y="990"/>
                  </a:lnTo>
                  <a:lnTo>
                    <a:pt x="996" y="983"/>
                  </a:lnTo>
                  <a:lnTo>
                    <a:pt x="1001" y="975"/>
                  </a:lnTo>
                  <a:lnTo>
                    <a:pt x="1006" y="968"/>
                  </a:lnTo>
                  <a:lnTo>
                    <a:pt x="1011" y="959"/>
                  </a:lnTo>
                  <a:lnTo>
                    <a:pt x="1013" y="951"/>
                  </a:lnTo>
                  <a:lnTo>
                    <a:pt x="1016" y="942"/>
                  </a:lnTo>
                  <a:lnTo>
                    <a:pt x="1017" y="932"/>
                  </a:lnTo>
                  <a:lnTo>
                    <a:pt x="1018" y="923"/>
                  </a:lnTo>
                  <a:lnTo>
                    <a:pt x="1018" y="668"/>
                  </a:lnTo>
                  <a:lnTo>
                    <a:pt x="1018" y="668"/>
                  </a:lnTo>
                  <a:lnTo>
                    <a:pt x="1017" y="656"/>
                  </a:lnTo>
                  <a:lnTo>
                    <a:pt x="1015" y="643"/>
                  </a:lnTo>
                  <a:lnTo>
                    <a:pt x="1012" y="630"/>
                  </a:lnTo>
                  <a:lnTo>
                    <a:pt x="1007" y="619"/>
                  </a:lnTo>
                  <a:lnTo>
                    <a:pt x="1002" y="607"/>
                  </a:lnTo>
                  <a:lnTo>
                    <a:pt x="996" y="597"/>
                  </a:lnTo>
                  <a:lnTo>
                    <a:pt x="988" y="587"/>
                  </a:lnTo>
                  <a:lnTo>
                    <a:pt x="980" y="578"/>
                  </a:lnTo>
                  <a:lnTo>
                    <a:pt x="971" y="570"/>
                  </a:lnTo>
                  <a:lnTo>
                    <a:pt x="961" y="562"/>
                  </a:lnTo>
                  <a:lnTo>
                    <a:pt x="950" y="556"/>
                  </a:lnTo>
                  <a:lnTo>
                    <a:pt x="940" y="550"/>
                  </a:lnTo>
                  <a:lnTo>
                    <a:pt x="928" y="546"/>
                  </a:lnTo>
                  <a:lnTo>
                    <a:pt x="916" y="543"/>
                  </a:lnTo>
                  <a:lnTo>
                    <a:pt x="903" y="542"/>
                  </a:lnTo>
                  <a:lnTo>
                    <a:pt x="890" y="541"/>
                  </a:lnTo>
                  <a:lnTo>
                    <a:pt x="890" y="541"/>
                  </a:lnTo>
                  <a:close/>
                  <a:moveTo>
                    <a:pt x="954" y="923"/>
                  </a:moveTo>
                  <a:lnTo>
                    <a:pt x="954" y="923"/>
                  </a:lnTo>
                  <a:lnTo>
                    <a:pt x="954" y="929"/>
                  </a:lnTo>
                  <a:lnTo>
                    <a:pt x="952" y="935"/>
                  </a:lnTo>
                  <a:lnTo>
                    <a:pt x="948" y="940"/>
                  </a:lnTo>
                  <a:lnTo>
                    <a:pt x="945" y="945"/>
                  </a:lnTo>
                  <a:lnTo>
                    <a:pt x="940" y="948"/>
                  </a:lnTo>
                  <a:lnTo>
                    <a:pt x="934" y="952"/>
                  </a:lnTo>
                  <a:lnTo>
                    <a:pt x="929" y="954"/>
                  </a:lnTo>
                  <a:lnTo>
                    <a:pt x="923" y="954"/>
                  </a:lnTo>
                  <a:lnTo>
                    <a:pt x="95" y="954"/>
                  </a:lnTo>
                  <a:lnTo>
                    <a:pt x="95" y="954"/>
                  </a:lnTo>
                  <a:lnTo>
                    <a:pt x="89" y="954"/>
                  </a:lnTo>
                  <a:lnTo>
                    <a:pt x="82" y="952"/>
                  </a:lnTo>
                  <a:lnTo>
                    <a:pt x="77" y="948"/>
                  </a:lnTo>
                  <a:lnTo>
                    <a:pt x="73" y="945"/>
                  </a:lnTo>
                  <a:lnTo>
                    <a:pt x="68" y="940"/>
                  </a:lnTo>
                  <a:lnTo>
                    <a:pt x="66" y="935"/>
                  </a:lnTo>
                  <a:lnTo>
                    <a:pt x="64" y="929"/>
                  </a:lnTo>
                  <a:lnTo>
                    <a:pt x="63" y="923"/>
                  </a:lnTo>
                  <a:lnTo>
                    <a:pt x="63" y="668"/>
                  </a:lnTo>
                  <a:lnTo>
                    <a:pt x="63" y="668"/>
                  </a:lnTo>
                  <a:lnTo>
                    <a:pt x="64" y="662"/>
                  </a:lnTo>
                  <a:lnTo>
                    <a:pt x="64" y="656"/>
                  </a:lnTo>
                  <a:lnTo>
                    <a:pt x="68" y="644"/>
                  </a:lnTo>
                  <a:lnTo>
                    <a:pt x="74" y="632"/>
                  </a:lnTo>
                  <a:lnTo>
                    <a:pt x="82" y="623"/>
                  </a:lnTo>
                  <a:lnTo>
                    <a:pt x="91" y="615"/>
                  </a:lnTo>
                  <a:lnTo>
                    <a:pt x="102" y="609"/>
                  </a:lnTo>
                  <a:lnTo>
                    <a:pt x="115" y="606"/>
                  </a:lnTo>
                  <a:lnTo>
                    <a:pt x="120" y="605"/>
                  </a:lnTo>
                  <a:lnTo>
                    <a:pt x="127" y="604"/>
                  </a:lnTo>
                  <a:lnTo>
                    <a:pt x="127" y="604"/>
                  </a:lnTo>
                  <a:lnTo>
                    <a:pt x="134" y="605"/>
                  </a:lnTo>
                  <a:lnTo>
                    <a:pt x="139" y="606"/>
                  </a:lnTo>
                  <a:lnTo>
                    <a:pt x="152" y="609"/>
                  </a:lnTo>
                  <a:lnTo>
                    <a:pt x="163" y="615"/>
                  </a:lnTo>
                  <a:lnTo>
                    <a:pt x="171" y="623"/>
                  </a:lnTo>
                  <a:lnTo>
                    <a:pt x="180" y="632"/>
                  </a:lnTo>
                  <a:lnTo>
                    <a:pt x="185" y="644"/>
                  </a:lnTo>
                  <a:lnTo>
                    <a:pt x="190" y="656"/>
                  </a:lnTo>
                  <a:lnTo>
                    <a:pt x="190" y="662"/>
                  </a:lnTo>
                  <a:lnTo>
                    <a:pt x="191" y="668"/>
                  </a:lnTo>
                  <a:lnTo>
                    <a:pt x="191" y="732"/>
                  </a:lnTo>
                  <a:lnTo>
                    <a:pt x="191" y="732"/>
                  </a:lnTo>
                  <a:lnTo>
                    <a:pt x="191" y="741"/>
                  </a:lnTo>
                  <a:lnTo>
                    <a:pt x="193" y="751"/>
                  </a:lnTo>
                  <a:lnTo>
                    <a:pt x="195" y="760"/>
                  </a:lnTo>
                  <a:lnTo>
                    <a:pt x="198" y="768"/>
                  </a:lnTo>
                  <a:lnTo>
                    <a:pt x="203" y="777"/>
                  </a:lnTo>
                  <a:lnTo>
                    <a:pt x="207" y="785"/>
                  </a:lnTo>
                  <a:lnTo>
                    <a:pt x="212" y="792"/>
                  </a:lnTo>
                  <a:lnTo>
                    <a:pt x="219" y="799"/>
                  </a:lnTo>
                  <a:lnTo>
                    <a:pt x="225" y="806"/>
                  </a:lnTo>
                  <a:lnTo>
                    <a:pt x="233" y="811"/>
                  </a:lnTo>
                  <a:lnTo>
                    <a:pt x="240" y="815"/>
                  </a:lnTo>
                  <a:lnTo>
                    <a:pt x="249" y="820"/>
                  </a:lnTo>
                  <a:lnTo>
                    <a:pt x="257" y="823"/>
                  </a:lnTo>
                  <a:lnTo>
                    <a:pt x="267" y="825"/>
                  </a:lnTo>
                  <a:lnTo>
                    <a:pt x="277" y="826"/>
                  </a:lnTo>
                  <a:lnTo>
                    <a:pt x="286" y="827"/>
                  </a:lnTo>
                  <a:lnTo>
                    <a:pt x="732" y="827"/>
                  </a:lnTo>
                  <a:lnTo>
                    <a:pt x="732" y="827"/>
                  </a:lnTo>
                  <a:lnTo>
                    <a:pt x="741" y="826"/>
                  </a:lnTo>
                  <a:lnTo>
                    <a:pt x="751" y="825"/>
                  </a:lnTo>
                  <a:lnTo>
                    <a:pt x="759" y="823"/>
                  </a:lnTo>
                  <a:lnTo>
                    <a:pt x="768" y="820"/>
                  </a:lnTo>
                  <a:lnTo>
                    <a:pt x="777" y="815"/>
                  </a:lnTo>
                  <a:lnTo>
                    <a:pt x="784" y="811"/>
                  </a:lnTo>
                  <a:lnTo>
                    <a:pt x="792" y="806"/>
                  </a:lnTo>
                  <a:lnTo>
                    <a:pt x="799" y="799"/>
                  </a:lnTo>
                  <a:lnTo>
                    <a:pt x="805" y="792"/>
                  </a:lnTo>
                  <a:lnTo>
                    <a:pt x="810" y="785"/>
                  </a:lnTo>
                  <a:lnTo>
                    <a:pt x="815" y="777"/>
                  </a:lnTo>
                  <a:lnTo>
                    <a:pt x="820" y="768"/>
                  </a:lnTo>
                  <a:lnTo>
                    <a:pt x="823" y="760"/>
                  </a:lnTo>
                  <a:lnTo>
                    <a:pt x="825" y="751"/>
                  </a:lnTo>
                  <a:lnTo>
                    <a:pt x="826" y="741"/>
                  </a:lnTo>
                  <a:lnTo>
                    <a:pt x="827" y="732"/>
                  </a:lnTo>
                  <a:lnTo>
                    <a:pt x="827" y="668"/>
                  </a:lnTo>
                  <a:lnTo>
                    <a:pt x="827" y="668"/>
                  </a:lnTo>
                  <a:lnTo>
                    <a:pt x="827" y="662"/>
                  </a:lnTo>
                  <a:lnTo>
                    <a:pt x="828" y="656"/>
                  </a:lnTo>
                  <a:lnTo>
                    <a:pt x="831" y="644"/>
                  </a:lnTo>
                  <a:lnTo>
                    <a:pt x="838" y="632"/>
                  </a:lnTo>
                  <a:lnTo>
                    <a:pt x="845" y="623"/>
                  </a:lnTo>
                  <a:lnTo>
                    <a:pt x="855" y="615"/>
                  </a:lnTo>
                  <a:lnTo>
                    <a:pt x="866" y="609"/>
                  </a:lnTo>
                  <a:lnTo>
                    <a:pt x="877" y="606"/>
                  </a:lnTo>
                  <a:lnTo>
                    <a:pt x="884" y="605"/>
                  </a:lnTo>
                  <a:lnTo>
                    <a:pt x="890" y="604"/>
                  </a:lnTo>
                  <a:lnTo>
                    <a:pt x="890" y="604"/>
                  </a:lnTo>
                  <a:lnTo>
                    <a:pt x="897" y="605"/>
                  </a:lnTo>
                  <a:lnTo>
                    <a:pt x="903" y="606"/>
                  </a:lnTo>
                  <a:lnTo>
                    <a:pt x="915" y="609"/>
                  </a:lnTo>
                  <a:lnTo>
                    <a:pt x="926" y="615"/>
                  </a:lnTo>
                  <a:lnTo>
                    <a:pt x="935" y="623"/>
                  </a:lnTo>
                  <a:lnTo>
                    <a:pt x="943" y="632"/>
                  </a:lnTo>
                  <a:lnTo>
                    <a:pt x="949" y="644"/>
                  </a:lnTo>
                  <a:lnTo>
                    <a:pt x="953" y="656"/>
                  </a:lnTo>
                  <a:lnTo>
                    <a:pt x="954" y="662"/>
                  </a:lnTo>
                  <a:lnTo>
                    <a:pt x="954" y="668"/>
                  </a:lnTo>
                  <a:lnTo>
                    <a:pt x="954" y="923"/>
                  </a:lnTo>
                  <a:close/>
                  <a:moveTo>
                    <a:pt x="428" y="665"/>
                  </a:moveTo>
                  <a:lnTo>
                    <a:pt x="428" y="665"/>
                  </a:lnTo>
                  <a:lnTo>
                    <a:pt x="437" y="674"/>
                  </a:lnTo>
                  <a:lnTo>
                    <a:pt x="445" y="680"/>
                  </a:lnTo>
                  <a:lnTo>
                    <a:pt x="455" y="687"/>
                  </a:lnTo>
                  <a:lnTo>
                    <a:pt x="465" y="691"/>
                  </a:lnTo>
                  <a:lnTo>
                    <a:pt x="476" y="695"/>
                  </a:lnTo>
                  <a:lnTo>
                    <a:pt x="487" y="697"/>
                  </a:lnTo>
                  <a:lnTo>
                    <a:pt x="499" y="700"/>
                  </a:lnTo>
                  <a:lnTo>
                    <a:pt x="509" y="700"/>
                  </a:lnTo>
                  <a:lnTo>
                    <a:pt x="509" y="700"/>
                  </a:lnTo>
                  <a:lnTo>
                    <a:pt x="521" y="700"/>
                  </a:lnTo>
                  <a:lnTo>
                    <a:pt x="533" y="697"/>
                  </a:lnTo>
                  <a:lnTo>
                    <a:pt x="544" y="695"/>
                  </a:lnTo>
                  <a:lnTo>
                    <a:pt x="555" y="691"/>
                  </a:lnTo>
                  <a:lnTo>
                    <a:pt x="565" y="687"/>
                  </a:lnTo>
                  <a:lnTo>
                    <a:pt x="575" y="680"/>
                  </a:lnTo>
                  <a:lnTo>
                    <a:pt x="583" y="674"/>
                  </a:lnTo>
                  <a:lnTo>
                    <a:pt x="592" y="665"/>
                  </a:lnTo>
                  <a:lnTo>
                    <a:pt x="592" y="665"/>
                  </a:lnTo>
                  <a:lnTo>
                    <a:pt x="596" y="661"/>
                  </a:lnTo>
                  <a:lnTo>
                    <a:pt x="831" y="417"/>
                  </a:lnTo>
                  <a:lnTo>
                    <a:pt x="831" y="417"/>
                  </a:lnTo>
                  <a:lnTo>
                    <a:pt x="838" y="411"/>
                  </a:lnTo>
                  <a:lnTo>
                    <a:pt x="843" y="402"/>
                  </a:lnTo>
                  <a:lnTo>
                    <a:pt x="847" y="395"/>
                  </a:lnTo>
                  <a:lnTo>
                    <a:pt x="852" y="386"/>
                  </a:lnTo>
                  <a:lnTo>
                    <a:pt x="855" y="378"/>
                  </a:lnTo>
                  <a:lnTo>
                    <a:pt x="857" y="368"/>
                  </a:lnTo>
                  <a:lnTo>
                    <a:pt x="858" y="359"/>
                  </a:lnTo>
                  <a:lnTo>
                    <a:pt x="858" y="350"/>
                  </a:lnTo>
                  <a:lnTo>
                    <a:pt x="858" y="341"/>
                  </a:lnTo>
                  <a:lnTo>
                    <a:pt x="857" y="332"/>
                  </a:lnTo>
                  <a:lnTo>
                    <a:pt x="855" y="323"/>
                  </a:lnTo>
                  <a:lnTo>
                    <a:pt x="852" y="313"/>
                  </a:lnTo>
                  <a:lnTo>
                    <a:pt x="847" y="306"/>
                  </a:lnTo>
                  <a:lnTo>
                    <a:pt x="843" y="297"/>
                  </a:lnTo>
                  <a:lnTo>
                    <a:pt x="838" y="290"/>
                  </a:lnTo>
                  <a:lnTo>
                    <a:pt x="831" y="282"/>
                  </a:lnTo>
                  <a:lnTo>
                    <a:pt x="831" y="282"/>
                  </a:lnTo>
                  <a:lnTo>
                    <a:pt x="825" y="276"/>
                  </a:lnTo>
                  <a:lnTo>
                    <a:pt x="817" y="270"/>
                  </a:lnTo>
                  <a:lnTo>
                    <a:pt x="809" y="266"/>
                  </a:lnTo>
                  <a:lnTo>
                    <a:pt x="800" y="262"/>
                  </a:lnTo>
                  <a:lnTo>
                    <a:pt x="792" y="259"/>
                  </a:lnTo>
                  <a:lnTo>
                    <a:pt x="783" y="256"/>
                  </a:lnTo>
                  <a:lnTo>
                    <a:pt x="773" y="255"/>
                  </a:lnTo>
                  <a:lnTo>
                    <a:pt x="764" y="254"/>
                  </a:lnTo>
                  <a:lnTo>
                    <a:pt x="764" y="254"/>
                  </a:lnTo>
                  <a:lnTo>
                    <a:pt x="754" y="255"/>
                  </a:lnTo>
                  <a:lnTo>
                    <a:pt x="746" y="256"/>
                  </a:lnTo>
                  <a:lnTo>
                    <a:pt x="736" y="259"/>
                  </a:lnTo>
                  <a:lnTo>
                    <a:pt x="727" y="262"/>
                  </a:lnTo>
                  <a:lnTo>
                    <a:pt x="720" y="266"/>
                  </a:lnTo>
                  <a:lnTo>
                    <a:pt x="711" y="270"/>
                  </a:lnTo>
                  <a:lnTo>
                    <a:pt x="704" y="276"/>
                  </a:lnTo>
                  <a:lnTo>
                    <a:pt x="697" y="282"/>
                  </a:lnTo>
                  <a:lnTo>
                    <a:pt x="605" y="371"/>
                  </a:lnTo>
                  <a:lnTo>
                    <a:pt x="605" y="95"/>
                  </a:lnTo>
                  <a:lnTo>
                    <a:pt x="605" y="95"/>
                  </a:lnTo>
                  <a:lnTo>
                    <a:pt x="605" y="95"/>
                  </a:lnTo>
                  <a:lnTo>
                    <a:pt x="605" y="86"/>
                  </a:lnTo>
                  <a:lnTo>
                    <a:pt x="603" y="76"/>
                  </a:lnTo>
                  <a:lnTo>
                    <a:pt x="601" y="68"/>
                  </a:lnTo>
                  <a:lnTo>
                    <a:pt x="597" y="58"/>
                  </a:lnTo>
                  <a:lnTo>
                    <a:pt x="593" y="50"/>
                  </a:lnTo>
                  <a:lnTo>
                    <a:pt x="589" y="42"/>
                  </a:lnTo>
                  <a:lnTo>
                    <a:pt x="583" y="35"/>
                  </a:lnTo>
                  <a:lnTo>
                    <a:pt x="577" y="28"/>
                  </a:lnTo>
                  <a:lnTo>
                    <a:pt x="571" y="21"/>
                  </a:lnTo>
                  <a:lnTo>
                    <a:pt x="563" y="16"/>
                  </a:lnTo>
                  <a:lnTo>
                    <a:pt x="555" y="12"/>
                  </a:lnTo>
                  <a:lnTo>
                    <a:pt x="547" y="8"/>
                  </a:lnTo>
                  <a:lnTo>
                    <a:pt x="538" y="4"/>
                  </a:lnTo>
                  <a:lnTo>
                    <a:pt x="529" y="2"/>
                  </a:lnTo>
                  <a:lnTo>
                    <a:pt x="519" y="1"/>
                  </a:lnTo>
                  <a:lnTo>
                    <a:pt x="509" y="0"/>
                  </a:lnTo>
                  <a:lnTo>
                    <a:pt x="509" y="0"/>
                  </a:lnTo>
                  <a:lnTo>
                    <a:pt x="500" y="1"/>
                  </a:lnTo>
                  <a:lnTo>
                    <a:pt x="490" y="2"/>
                  </a:lnTo>
                  <a:lnTo>
                    <a:pt x="482" y="4"/>
                  </a:lnTo>
                  <a:lnTo>
                    <a:pt x="473" y="8"/>
                  </a:lnTo>
                  <a:lnTo>
                    <a:pt x="464" y="12"/>
                  </a:lnTo>
                  <a:lnTo>
                    <a:pt x="456" y="16"/>
                  </a:lnTo>
                  <a:lnTo>
                    <a:pt x="449" y="21"/>
                  </a:lnTo>
                  <a:lnTo>
                    <a:pt x="442" y="28"/>
                  </a:lnTo>
                  <a:lnTo>
                    <a:pt x="435" y="35"/>
                  </a:lnTo>
                  <a:lnTo>
                    <a:pt x="430" y="42"/>
                  </a:lnTo>
                  <a:lnTo>
                    <a:pt x="426" y="50"/>
                  </a:lnTo>
                  <a:lnTo>
                    <a:pt x="421" y="58"/>
                  </a:lnTo>
                  <a:lnTo>
                    <a:pt x="418" y="68"/>
                  </a:lnTo>
                  <a:lnTo>
                    <a:pt x="416" y="76"/>
                  </a:lnTo>
                  <a:lnTo>
                    <a:pt x="415" y="86"/>
                  </a:lnTo>
                  <a:lnTo>
                    <a:pt x="414" y="95"/>
                  </a:lnTo>
                  <a:lnTo>
                    <a:pt x="415" y="95"/>
                  </a:lnTo>
                  <a:lnTo>
                    <a:pt x="414" y="371"/>
                  </a:lnTo>
                  <a:lnTo>
                    <a:pt x="323" y="282"/>
                  </a:lnTo>
                  <a:lnTo>
                    <a:pt x="323" y="282"/>
                  </a:lnTo>
                  <a:lnTo>
                    <a:pt x="315" y="276"/>
                  </a:lnTo>
                  <a:lnTo>
                    <a:pt x="308" y="270"/>
                  </a:lnTo>
                  <a:lnTo>
                    <a:pt x="300" y="266"/>
                  </a:lnTo>
                  <a:lnTo>
                    <a:pt x="292" y="262"/>
                  </a:lnTo>
                  <a:lnTo>
                    <a:pt x="283" y="259"/>
                  </a:lnTo>
                  <a:lnTo>
                    <a:pt x="273" y="256"/>
                  </a:lnTo>
                  <a:lnTo>
                    <a:pt x="265" y="255"/>
                  </a:lnTo>
                  <a:lnTo>
                    <a:pt x="255" y="254"/>
                  </a:lnTo>
                  <a:lnTo>
                    <a:pt x="255" y="254"/>
                  </a:lnTo>
                  <a:lnTo>
                    <a:pt x="246" y="255"/>
                  </a:lnTo>
                  <a:lnTo>
                    <a:pt x="236" y="256"/>
                  </a:lnTo>
                  <a:lnTo>
                    <a:pt x="227" y="259"/>
                  </a:lnTo>
                  <a:lnTo>
                    <a:pt x="219" y="262"/>
                  </a:lnTo>
                  <a:lnTo>
                    <a:pt x="210" y="266"/>
                  </a:lnTo>
                  <a:lnTo>
                    <a:pt x="203" y="270"/>
                  </a:lnTo>
                  <a:lnTo>
                    <a:pt x="195" y="276"/>
                  </a:lnTo>
                  <a:lnTo>
                    <a:pt x="188" y="282"/>
                  </a:lnTo>
                  <a:lnTo>
                    <a:pt x="188" y="282"/>
                  </a:lnTo>
                  <a:lnTo>
                    <a:pt x="181" y="290"/>
                  </a:lnTo>
                  <a:lnTo>
                    <a:pt x="176" y="297"/>
                  </a:lnTo>
                  <a:lnTo>
                    <a:pt x="170" y="305"/>
                  </a:lnTo>
                  <a:lnTo>
                    <a:pt x="167" y="313"/>
                  </a:lnTo>
                  <a:lnTo>
                    <a:pt x="164" y="322"/>
                  </a:lnTo>
                  <a:lnTo>
                    <a:pt x="162" y="332"/>
                  </a:lnTo>
                  <a:lnTo>
                    <a:pt x="160" y="340"/>
                  </a:lnTo>
                  <a:lnTo>
                    <a:pt x="160" y="350"/>
                  </a:lnTo>
                  <a:lnTo>
                    <a:pt x="160" y="350"/>
                  </a:lnTo>
                  <a:lnTo>
                    <a:pt x="160" y="359"/>
                  </a:lnTo>
                  <a:lnTo>
                    <a:pt x="162" y="369"/>
                  </a:lnTo>
                  <a:lnTo>
                    <a:pt x="164" y="378"/>
                  </a:lnTo>
                  <a:lnTo>
                    <a:pt x="167" y="386"/>
                  </a:lnTo>
                  <a:lnTo>
                    <a:pt x="170" y="395"/>
                  </a:lnTo>
                  <a:lnTo>
                    <a:pt x="176" y="402"/>
                  </a:lnTo>
                  <a:lnTo>
                    <a:pt x="181" y="410"/>
                  </a:lnTo>
                  <a:lnTo>
                    <a:pt x="188" y="417"/>
                  </a:lnTo>
                  <a:lnTo>
                    <a:pt x="428" y="665"/>
                  </a:lnTo>
                  <a:close/>
                  <a:moveTo>
                    <a:pt x="233" y="327"/>
                  </a:moveTo>
                  <a:lnTo>
                    <a:pt x="233" y="327"/>
                  </a:lnTo>
                  <a:lnTo>
                    <a:pt x="238" y="324"/>
                  </a:lnTo>
                  <a:lnTo>
                    <a:pt x="243" y="321"/>
                  </a:lnTo>
                  <a:lnTo>
                    <a:pt x="249" y="319"/>
                  </a:lnTo>
                  <a:lnTo>
                    <a:pt x="255" y="319"/>
                  </a:lnTo>
                  <a:lnTo>
                    <a:pt x="255" y="319"/>
                  </a:lnTo>
                  <a:lnTo>
                    <a:pt x="262" y="319"/>
                  </a:lnTo>
                  <a:lnTo>
                    <a:pt x="267" y="321"/>
                  </a:lnTo>
                  <a:lnTo>
                    <a:pt x="272" y="324"/>
                  </a:lnTo>
                  <a:lnTo>
                    <a:pt x="278" y="328"/>
                  </a:lnTo>
                  <a:lnTo>
                    <a:pt x="370" y="416"/>
                  </a:lnTo>
                  <a:lnTo>
                    <a:pt x="370" y="416"/>
                  </a:lnTo>
                  <a:lnTo>
                    <a:pt x="380" y="424"/>
                  </a:lnTo>
                  <a:lnTo>
                    <a:pt x="390" y="430"/>
                  </a:lnTo>
                  <a:lnTo>
                    <a:pt x="402" y="433"/>
                  </a:lnTo>
                  <a:lnTo>
                    <a:pt x="415" y="435"/>
                  </a:lnTo>
                  <a:lnTo>
                    <a:pt x="415" y="435"/>
                  </a:lnTo>
                  <a:lnTo>
                    <a:pt x="427" y="433"/>
                  </a:lnTo>
                  <a:lnTo>
                    <a:pt x="439" y="430"/>
                  </a:lnTo>
                  <a:lnTo>
                    <a:pt x="449" y="424"/>
                  </a:lnTo>
                  <a:lnTo>
                    <a:pt x="459" y="416"/>
                  </a:lnTo>
                  <a:lnTo>
                    <a:pt x="459" y="416"/>
                  </a:lnTo>
                  <a:lnTo>
                    <a:pt x="468" y="407"/>
                  </a:lnTo>
                  <a:lnTo>
                    <a:pt x="473" y="396"/>
                  </a:lnTo>
                  <a:lnTo>
                    <a:pt x="477" y="384"/>
                  </a:lnTo>
                  <a:lnTo>
                    <a:pt x="478" y="371"/>
                  </a:lnTo>
                  <a:lnTo>
                    <a:pt x="478" y="95"/>
                  </a:lnTo>
                  <a:lnTo>
                    <a:pt x="478" y="95"/>
                  </a:lnTo>
                  <a:lnTo>
                    <a:pt x="478" y="90"/>
                  </a:lnTo>
                  <a:lnTo>
                    <a:pt x="480" y="85"/>
                  </a:lnTo>
                  <a:lnTo>
                    <a:pt x="483" y="80"/>
                  </a:lnTo>
                  <a:lnTo>
                    <a:pt x="485" y="76"/>
                  </a:lnTo>
                  <a:lnTo>
                    <a:pt x="488" y="73"/>
                  </a:lnTo>
                  <a:lnTo>
                    <a:pt x="492" y="70"/>
                  </a:lnTo>
                  <a:lnTo>
                    <a:pt x="498" y="67"/>
                  </a:lnTo>
                  <a:lnTo>
                    <a:pt x="502" y="65"/>
                  </a:lnTo>
                  <a:lnTo>
                    <a:pt x="502" y="65"/>
                  </a:lnTo>
                  <a:lnTo>
                    <a:pt x="506" y="64"/>
                  </a:lnTo>
                  <a:lnTo>
                    <a:pt x="509" y="63"/>
                  </a:lnTo>
                  <a:lnTo>
                    <a:pt x="509" y="63"/>
                  </a:lnTo>
                  <a:lnTo>
                    <a:pt x="512" y="64"/>
                  </a:lnTo>
                  <a:lnTo>
                    <a:pt x="512" y="64"/>
                  </a:lnTo>
                  <a:lnTo>
                    <a:pt x="518" y="65"/>
                  </a:lnTo>
                  <a:lnTo>
                    <a:pt x="523" y="68"/>
                  </a:lnTo>
                  <a:lnTo>
                    <a:pt x="529" y="71"/>
                  </a:lnTo>
                  <a:lnTo>
                    <a:pt x="533" y="74"/>
                  </a:lnTo>
                  <a:lnTo>
                    <a:pt x="536" y="78"/>
                  </a:lnTo>
                  <a:lnTo>
                    <a:pt x="538" y="84"/>
                  </a:lnTo>
                  <a:lnTo>
                    <a:pt x="541" y="89"/>
                  </a:lnTo>
                  <a:lnTo>
                    <a:pt x="541" y="95"/>
                  </a:lnTo>
                  <a:lnTo>
                    <a:pt x="541" y="371"/>
                  </a:lnTo>
                  <a:lnTo>
                    <a:pt x="541" y="371"/>
                  </a:lnTo>
                  <a:lnTo>
                    <a:pt x="543" y="384"/>
                  </a:lnTo>
                  <a:lnTo>
                    <a:pt x="546" y="396"/>
                  </a:lnTo>
                  <a:lnTo>
                    <a:pt x="551" y="407"/>
                  </a:lnTo>
                  <a:lnTo>
                    <a:pt x="560" y="416"/>
                  </a:lnTo>
                  <a:lnTo>
                    <a:pt x="560" y="416"/>
                  </a:lnTo>
                  <a:lnTo>
                    <a:pt x="570" y="424"/>
                  </a:lnTo>
                  <a:lnTo>
                    <a:pt x="580" y="430"/>
                  </a:lnTo>
                  <a:lnTo>
                    <a:pt x="592" y="433"/>
                  </a:lnTo>
                  <a:lnTo>
                    <a:pt x="605" y="435"/>
                  </a:lnTo>
                  <a:lnTo>
                    <a:pt x="605" y="435"/>
                  </a:lnTo>
                  <a:lnTo>
                    <a:pt x="617" y="433"/>
                  </a:lnTo>
                  <a:lnTo>
                    <a:pt x="629" y="430"/>
                  </a:lnTo>
                  <a:lnTo>
                    <a:pt x="639" y="425"/>
                  </a:lnTo>
                  <a:lnTo>
                    <a:pt x="649" y="416"/>
                  </a:lnTo>
                  <a:lnTo>
                    <a:pt x="741" y="327"/>
                  </a:lnTo>
                  <a:lnTo>
                    <a:pt x="741" y="327"/>
                  </a:lnTo>
                  <a:lnTo>
                    <a:pt x="747" y="324"/>
                  </a:lnTo>
                  <a:lnTo>
                    <a:pt x="752" y="321"/>
                  </a:lnTo>
                  <a:lnTo>
                    <a:pt x="757" y="319"/>
                  </a:lnTo>
                  <a:lnTo>
                    <a:pt x="764" y="319"/>
                  </a:lnTo>
                  <a:lnTo>
                    <a:pt x="764" y="319"/>
                  </a:lnTo>
                  <a:lnTo>
                    <a:pt x="770" y="319"/>
                  </a:lnTo>
                  <a:lnTo>
                    <a:pt x="777" y="321"/>
                  </a:lnTo>
                  <a:lnTo>
                    <a:pt x="782" y="324"/>
                  </a:lnTo>
                  <a:lnTo>
                    <a:pt x="786" y="327"/>
                  </a:lnTo>
                  <a:lnTo>
                    <a:pt x="786" y="327"/>
                  </a:lnTo>
                  <a:lnTo>
                    <a:pt x="791" y="333"/>
                  </a:lnTo>
                  <a:lnTo>
                    <a:pt x="794" y="338"/>
                  </a:lnTo>
                  <a:lnTo>
                    <a:pt x="795" y="343"/>
                  </a:lnTo>
                  <a:lnTo>
                    <a:pt x="796" y="350"/>
                  </a:lnTo>
                  <a:lnTo>
                    <a:pt x="795" y="356"/>
                  </a:lnTo>
                  <a:lnTo>
                    <a:pt x="793" y="363"/>
                  </a:lnTo>
                  <a:lnTo>
                    <a:pt x="791" y="368"/>
                  </a:lnTo>
                  <a:lnTo>
                    <a:pt x="786" y="373"/>
                  </a:lnTo>
                  <a:lnTo>
                    <a:pt x="546" y="621"/>
                  </a:lnTo>
                  <a:lnTo>
                    <a:pt x="546" y="621"/>
                  </a:lnTo>
                  <a:lnTo>
                    <a:pt x="544" y="623"/>
                  </a:lnTo>
                  <a:lnTo>
                    <a:pt x="544" y="623"/>
                  </a:lnTo>
                  <a:lnTo>
                    <a:pt x="536" y="629"/>
                  </a:lnTo>
                  <a:lnTo>
                    <a:pt x="528" y="633"/>
                  </a:lnTo>
                  <a:lnTo>
                    <a:pt x="519" y="635"/>
                  </a:lnTo>
                  <a:lnTo>
                    <a:pt x="509" y="636"/>
                  </a:lnTo>
                  <a:lnTo>
                    <a:pt x="509" y="636"/>
                  </a:lnTo>
                  <a:lnTo>
                    <a:pt x="500" y="635"/>
                  </a:lnTo>
                  <a:lnTo>
                    <a:pt x="490" y="632"/>
                  </a:lnTo>
                  <a:lnTo>
                    <a:pt x="480" y="628"/>
                  </a:lnTo>
                  <a:lnTo>
                    <a:pt x="473" y="621"/>
                  </a:lnTo>
                  <a:lnTo>
                    <a:pt x="233" y="372"/>
                  </a:lnTo>
                  <a:lnTo>
                    <a:pt x="233" y="372"/>
                  </a:lnTo>
                  <a:lnTo>
                    <a:pt x="228" y="368"/>
                  </a:lnTo>
                  <a:lnTo>
                    <a:pt x="226" y="363"/>
                  </a:lnTo>
                  <a:lnTo>
                    <a:pt x="224" y="356"/>
                  </a:lnTo>
                  <a:lnTo>
                    <a:pt x="224" y="350"/>
                  </a:lnTo>
                  <a:lnTo>
                    <a:pt x="224" y="344"/>
                  </a:lnTo>
                  <a:lnTo>
                    <a:pt x="226" y="338"/>
                  </a:lnTo>
                  <a:lnTo>
                    <a:pt x="228" y="333"/>
                  </a:lnTo>
                  <a:lnTo>
                    <a:pt x="233" y="327"/>
                  </a:lnTo>
                  <a:lnTo>
                    <a:pt x="233" y="32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175806" y="3277294"/>
            <a:ext cx="816000" cy="816000"/>
            <a:chOff x="4176441" y="2911012"/>
            <a:chExt cx="816000" cy="816000"/>
          </a:xfrm>
          <a:solidFill>
            <a:schemeClr val="accent1">
              <a:lumMod val="75000"/>
            </a:schemeClr>
          </a:solidFill>
        </p:grpSpPr>
        <p:sp>
          <p:nvSpPr>
            <p:cNvPr id="28" name="椭圆 27"/>
            <p:cNvSpPr/>
            <p:nvPr/>
          </p:nvSpPr>
          <p:spPr>
            <a:xfrm>
              <a:off x="4176441" y="2911012"/>
              <a:ext cx="816000" cy="816000"/>
            </a:xfrm>
            <a:prstGeom prst="ellipse">
              <a:avLst/>
            </a:prstGeom>
            <a:solidFill>
              <a:srgbClr val="D1AA69"/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115"/>
            <p:cNvSpPr>
              <a:spLocks noEditPoints="1"/>
            </p:cNvSpPr>
            <p:nvPr/>
          </p:nvSpPr>
          <p:spPr bwMode="auto">
            <a:xfrm>
              <a:off x="4422516" y="3157881"/>
              <a:ext cx="323850" cy="322263"/>
            </a:xfrm>
            <a:custGeom>
              <a:avLst/>
              <a:gdLst>
                <a:gd name="T0" fmla="*/ 789 w 1018"/>
                <a:gd name="T1" fmla="*/ 69 h 1017"/>
                <a:gd name="T2" fmla="*/ 765 w 1018"/>
                <a:gd name="T3" fmla="*/ 25 h 1017"/>
                <a:gd name="T4" fmla="*/ 719 w 1018"/>
                <a:gd name="T5" fmla="*/ 1 h 1017"/>
                <a:gd name="T6" fmla="*/ 73 w 1018"/>
                <a:gd name="T7" fmla="*/ 1 h 1017"/>
                <a:gd name="T8" fmla="*/ 27 w 1018"/>
                <a:gd name="T9" fmla="*/ 25 h 1017"/>
                <a:gd name="T10" fmla="*/ 2 w 1018"/>
                <a:gd name="T11" fmla="*/ 69 h 1017"/>
                <a:gd name="T12" fmla="*/ 2 w 1018"/>
                <a:gd name="T13" fmla="*/ 716 h 1017"/>
                <a:gd name="T14" fmla="*/ 28 w 1018"/>
                <a:gd name="T15" fmla="*/ 766 h 1017"/>
                <a:gd name="T16" fmla="*/ 67 w 1018"/>
                <a:gd name="T17" fmla="*/ 789 h 1017"/>
                <a:gd name="T18" fmla="*/ 115 w 1018"/>
                <a:gd name="T19" fmla="*/ 791 h 1017"/>
                <a:gd name="T20" fmla="*/ 163 w 1018"/>
                <a:gd name="T21" fmla="*/ 766 h 1017"/>
                <a:gd name="T22" fmla="*/ 263 w 1018"/>
                <a:gd name="T23" fmla="*/ 745 h 1017"/>
                <a:gd name="T24" fmla="*/ 589 w 1018"/>
                <a:gd name="T25" fmla="*/ 763 h 1017"/>
                <a:gd name="T26" fmla="*/ 634 w 1018"/>
                <a:gd name="T27" fmla="*/ 777 h 1017"/>
                <a:gd name="T28" fmla="*/ 870 w 1018"/>
                <a:gd name="T29" fmla="*/ 1001 h 1017"/>
                <a:gd name="T30" fmla="*/ 923 w 1018"/>
                <a:gd name="T31" fmla="*/ 1017 h 1017"/>
                <a:gd name="T32" fmla="*/ 968 w 1018"/>
                <a:gd name="T33" fmla="*/ 1006 h 1017"/>
                <a:gd name="T34" fmla="*/ 1002 w 1018"/>
                <a:gd name="T35" fmla="*/ 975 h 1017"/>
                <a:gd name="T36" fmla="*/ 1018 w 1018"/>
                <a:gd name="T37" fmla="*/ 921 h 1017"/>
                <a:gd name="T38" fmla="*/ 1011 w 1018"/>
                <a:gd name="T39" fmla="*/ 276 h 1017"/>
                <a:gd name="T40" fmla="*/ 977 w 1018"/>
                <a:gd name="T41" fmla="*/ 238 h 1017"/>
                <a:gd name="T42" fmla="*/ 927 w 1018"/>
                <a:gd name="T43" fmla="*/ 223 h 1017"/>
                <a:gd name="T44" fmla="*/ 102 w 1018"/>
                <a:gd name="T45" fmla="*/ 729 h 1017"/>
                <a:gd name="T46" fmla="*/ 73 w 1018"/>
                <a:gd name="T47" fmla="*/ 721 h 1017"/>
                <a:gd name="T48" fmla="*/ 64 w 1018"/>
                <a:gd name="T49" fmla="*/ 86 h 1017"/>
                <a:gd name="T50" fmla="*/ 80 w 1018"/>
                <a:gd name="T51" fmla="*/ 65 h 1017"/>
                <a:gd name="T52" fmla="*/ 711 w 1018"/>
                <a:gd name="T53" fmla="*/ 65 h 1017"/>
                <a:gd name="T54" fmla="*/ 727 w 1018"/>
                <a:gd name="T55" fmla="*/ 86 h 1017"/>
                <a:gd name="T56" fmla="*/ 720 w 1018"/>
                <a:gd name="T57" fmla="*/ 470 h 1017"/>
                <a:gd name="T58" fmla="*/ 429 w 1018"/>
                <a:gd name="T59" fmla="*/ 476 h 1017"/>
                <a:gd name="T60" fmla="*/ 350 w 1018"/>
                <a:gd name="T61" fmla="*/ 501 h 1017"/>
                <a:gd name="T62" fmla="*/ 954 w 1018"/>
                <a:gd name="T63" fmla="*/ 928 h 1017"/>
                <a:gd name="T64" fmla="*/ 934 w 1018"/>
                <a:gd name="T65" fmla="*/ 951 h 1017"/>
                <a:gd name="T66" fmla="*/ 900 w 1018"/>
                <a:gd name="T67" fmla="*/ 944 h 1017"/>
                <a:gd name="T68" fmla="*/ 645 w 1018"/>
                <a:gd name="T69" fmla="*/ 711 h 1017"/>
                <a:gd name="T70" fmla="*/ 318 w 1018"/>
                <a:gd name="T71" fmla="*/ 700 h 1017"/>
                <a:gd name="T72" fmla="*/ 293 w 1018"/>
                <a:gd name="T73" fmla="*/ 685 h 1017"/>
                <a:gd name="T74" fmla="*/ 379 w 1018"/>
                <a:gd name="T75" fmla="*/ 557 h 1017"/>
                <a:gd name="T76" fmla="*/ 420 w 1018"/>
                <a:gd name="T77" fmla="*/ 540 h 1017"/>
                <a:gd name="T78" fmla="*/ 727 w 1018"/>
                <a:gd name="T79" fmla="*/ 536 h 1017"/>
                <a:gd name="T80" fmla="*/ 770 w 1018"/>
                <a:gd name="T81" fmla="*/ 508 h 1017"/>
                <a:gd name="T82" fmla="*/ 791 w 1018"/>
                <a:gd name="T83" fmla="*/ 461 h 1017"/>
                <a:gd name="T84" fmla="*/ 938 w 1018"/>
                <a:gd name="T85" fmla="*/ 288 h 1017"/>
                <a:gd name="T86" fmla="*/ 955 w 1018"/>
                <a:gd name="T87" fmla="*/ 311 h 1017"/>
                <a:gd name="T88" fmla="*/ 425 w 1018"/>
                <a:gd name="T89" fmla="*/ 373 h 1017"/>
                <a:gd name="T90" fmla="*/ 445 w 1018"/>
                <a:gd name="T91" fmla="*/ 333 h 1017"/>
                <a:gd name="T92" fmla="*/ 416 w 1018"/>
                <a:gd name="T93" fmla="*/ 289 h 1017"/>
                <a:gd name="T94" fmla="*/ 371 w 1018"/>
                <a:gd name="T95" fmla="*/ 294 h 1017"/>
                <a:gd name="T96" fmla="*/ 350 w 1018"/>
                <a:gd name="T97" fmla="*/ 333 h 1017"/>
                <a:gd name="T98" fmla="*/ 380 w 1018"/>
                <a:gd name="T99" fmla="*/ 377 h 1017"/>
                <a:gd name="T100" fmla="*/ 197 w 1018"/>
                <a:gd name="T101" fmla="*/ 286 h 1017"/>
                <a:gd name="T102" fmla="*/ 160 w 1018"/>
                <a:gd name="T103" fmla="*/ 324 h 1017"/>
                <a:gd name="T104" fmla="*/ 174 w 1018"/>
                <a:gd name="T105" fmla="*/ 367 h 1017"/>
                <a:gd name="T106" fmla="*/ 217 w 1018"/>
                <a:gd name="T107" fmla="*/ 380 h 1017"/>
                <a:gd name="T108" fmla="*/ 254 w 1018"/>
                <a:gd name="T109" fmla="*/ 343 h 1017"/>
                <a:gd name="T110" fmla="*/ 240 w 1018"/>
                <a:gd name="T111" fmla="*/ 300 h 1017"/>
                <a:gd name="T112" fmla="*/ 589 w 1018"/>
                <a:gd name="T113" fmla="*/ 380 h 1017"/>
                <a:gd name="T114" fmla="*/ 629 w 1018"/>
                <a:gd name="T115" fmla="*/ 360 h 1017"/>
                <a:gd name="T116" fmla="*/ 633 w 1018"/>
                <a:gd name="T117" fmla="*/ 315 h 1017"/>
                <a:gd name="T118" fmla="*/ 589 w 1018"/>
                <a:gd name="T119" fmla="*/ 286 h 1017"/>
                <a:gd name="T120" fmla="*/ 549 w 1018"/>
                <a:gd name="T121" fmla="*/ 306 h 1017"/>
                <a:gd name="T122" fmla="*/ 545 w 1018"/>
                <a:gd name="T123" fmla="*/ 351 h 1017"/>
                <a:gd name="T124" fmla="*/ 589 w 1018"/>
                <a:gd name="T125" fmla="*/ 38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8" h="1017">
                  <a:moveTo>
                    <a:pt x="927" y="223"/>
                  </a:moveTo>
                  <a:lnTo>
                    <a:pt x="792" y="223"/>
                  </a:lnTo>
                  <a:lnTo>
                    <a:pt x="792" y="86"/>
                  </a:lnTo>
                  <a:lnTo>
                    <a:pt x="792" y="86"/>
                  </a:lnTo>
                  <a:lnTo>
                    <a:pt x="791" y="78"/>
                  </a:lnTo>
                  <a:lnTo>
                    <a:pt x="789" y="69"/>
                  </a:lnTo>
                  <a:lnTo>
                    <a:pt x="787" y="61"/>
                  </a:lnTo>
                  <a:lnTo>
                    <a:pt x="784" y="53"/>
                  </a:lnTo>
                  <a:lnTo>
                    <a:pt x="780" y="45"/>
                  </a:lnTo>
                  <a:lnTo>
                    <a:pt x="776" y="38"/>
                  </a:lnTo>
                  <a:lnTo>
                    <a:pt x="770" y="31"/>
                  </a:lnTo>
                  <a:lnTo>
                    <a:pt x="765" y="25"/>
                  </a:lnTo>
                  <a:lnTo>
                    <a:pt x="758" y="19"/>
                  </a:lnTo>
                  <a:lnTo>
                    <a:pt x="751" y="15"/>
                  </a:lnTo>
                  <a:lnTo>
                    <a:pt x="743" y="10"/>
                  </a:lnTo>
                  <a:lnTo>
                    <a:pt x="736" y="6"/>
                  </a:lnTo>
                  <a:lnTo>
                    <a:pt x="727" y="3"/>
                  </a:lnTo>
                  <a:lnTo>
                    <a:pt x="719" y="1"/>
                  </a:lnTo>
                  <a:lnTo>
                    <a:pt x="709" y="0"/>
                  </a:lnTo>
                  <a:lnTo>
                    <a:pt x="699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82" y="0"/>
                  </a:lnTo>
                  <a:lnTo>
                    <a:pt x="73" y="1"/>
                  </a:lnTo>
                  <a:lnTo>
                    <a:pt x="64" y="3"/>
                  </a:lnTo>
                  <a:lnTo>
                    <a:pt x="56" y="6"/>
                  </a:lnTo>
                  <a:lnTo>
                    <a:pt x="48" y="10"/>
                  </a:lnTo>
                  <a:lnTo>
                    <a:pt x="41" y="15"/>
                  </a:lnTo>
                  <a:lnTo>
                    <a:pt x="33" y="19"/>
                  </a:lnTo>
                  <a:lnTo>
                    <a:pt x="27" y="25"/>
                  </a:lnTo>
                  <a:lnTo>
                    <a:pt x="21" y="31"/>
                  </a:lnTo>
                  <a:lnTo>
                    <a:pt x="16" y="38"/>
                  </a:lnTo>
                  <a:lnTo>
                    <a:pt x="12" y="45"/>
                  </a:lnTo>
                  <a:lnTo>
                    <a:pt x="7" y="53"/>
                  </a:lnTo>
                  <a:lnTo>
                    <a:pt x="4" y="61"/>
                  </a:lnTo>
                  <a:lnTo>
                    <a:pt x="2" y="69"/>
                  </a:lnTo>
                  <a:lnTo>
                    <a:pt x="1" y="78"/>
                  </a:lnTo>
                  <a:lnTo>
                    <a:pt x="0" y="86"/>
                  </a:lnTo>
                  <a:lnTo>
                    <a:pt x="0" y="698"/>
                  </a:lnTo>
                  <a:lnTo>
                    <a:pt x="0" y="698"/>
                  </a:lnTo>
                  <a:lnTo>
                    <a:pt x="1" y="708"/>
                  </a:lnTo>
                  <a:lnTo>
                    <a:pt x="2" y="716"/>
                  </a:lnTo>
                  <a:lnTo>
                    <a:pt x="4" y="726"/>
                  </a:lnTo>
                  <a:lnTo>
                    <a:pt x="7" y="735"/>
                  </a:lnTo>
                  <a:lnTo>
                    <a:pt x="12" y="743"/>
                  </a:lnTo>
                  <a:lnTo>
                    <a:pt x="16" y="751"/>
                  </a:lnTo>
                  <a:lnTo>
                    <a:pt x="21" y="758"/>
                  </a:lnTo>
                  <a:lnTo>
                    <a:pt x="28" y="766"/>
                  </a:lnTo>
                  <a:lnTo>
                    <a:pt x="28" y="766"/>
                  </a:lnTo>
                  <a:lnTo>
                    <a:pt x="35" y="772"/>
                  </a:lnTo>
                  <a:lnTo>
                    <a:pt x="43" y="777"/>
                  </a:lnTo>
                  <a:lnTo>
                    <a:pt x="51" y="782"/>
                  </a:lnTo>
                  <a:lnTo>
                    <a:pt x="59" y="786"/>
                  </a:lnTo>
                  <a:lnTo>
                    <a:pt x="67" y="789"/>
                  </a:lnTo>
                  <a:lnTo>
                    <a:pt x="77" y="791"/>
                  </a:lnTo>
                  <a:lnTo>
                    <a:pt x="87" y="792"/>
                  </a:lnTo>
                  <a:lnTo>
                    <a:pt x="95" y="794"/>
                  </a:lnTo>
                  <a:lnTo>
                    <a:pt x="95" y="794"/>
                  </a:lnTo>
                  <a:lnTo>
                    <a:pt x="105" y="792"/>
                  </a:lnTo>
                  <a:lnTo>
                    <a:pt x="115" y="791"/>
                  </a:lnTo>
                  <a:lnTo>
                    <a:pt x="123" y="789"/>
                  </a:lnTo>
                  <a:lnTo>
                    <a:pt x="132" y="786"/>
                  </a:lnTo>
                  <a:lnTo>
                    <a:pt x="140" y="783"/>
                  </a:lnTo>
                  <a:lnTo>
                    <a:pt x="148" y="777"/>
                  </a:lnTo>
                  <a:lnTo>
                    <a:pt x="155" y="772"/>
                  </a:lnTo>
                  <a:lnTo>
                    <a:pt x="163" y="766"/>
                  </a:lnTo>
                  <a:lnTo>
                    <a:pt x="230" y="700"/>
                  </a:lnTo>
                  <a:lnTo>
                    <a:pt x="230" y="700"/>
                  </a:lnTo>
                  <a:lnTo>
                    <a:pt x="236" y="713"/>
                  </a:lnTo>
                  <a:lnTo>
                    <a:pt x="243" y="726"/>
                  </a:lnTo>
                  <a:lnTo>
                    <a:pt x="252" y="737"/>
                  </a:lnTo>
                  <a:lnTo>
                    <a:pt x="263" y="745"/>
                  </a:lnTo>
                  <a:lnTo>
                    <a:pt x="276" y="753"/>
                  </a:lnTo>
                  <a:lnTo>
                    <a:pt x="288" y="759"/>
                  </a:lnTo>
                  <a:lnTo>
                    <a:pt x="303" y="762"/>
                  </a:lnTo>
                  <a:lnTo>
                    <a:pt x="318" y="763"/>
                  </a:lnTo>
                  <a:lnTo>
                    <a:pt x="589" y="763"/>
                  </a:lnTo>
                  <a:lnTo>
                    <a:pt x="589" y="763"/>
                  </a:lnTo>
                  <a:lnTo>
                    <a:pt x="597" y="763"/>
                  </a:lnTo>
                  <a:lnTo>
                    <a:pt x="605" y="765"/>
                  </a:lnTo>
                  <a:lnTo>
                    <a:pt x="612" y="767"/>
                  </a:lnTo>
                  <a:lnTo>
                    <a:pt x="620" y="770"/>
                  </a:lnTo>
                  <a:lnTo>
                    <a:pt x="626" y="773"/>
                  </a:lnTo>
                  <a:lnTo>
                    <a:pt x="634" y="777"/>
                  </a:lnTo>
                  <a:lnTo>
                    <a:pt x="640" y="782"/>
                  </a:lnTo>
                  <a:lnTo>
                    <a:pt x="646" y="787"/>
                  </a:lnTo>
                  <a:lnTo>
                    <a:pt x="855" y="989"/>
                  </a:lnTo>
                  <a:lnTo>
                    <a:pt x="855" y="989"/>
                  </a:lnTo>
                  <a:lnTo>
                    <a:pt x="862" y="995"/>
                  </a:lnTo>
                  <a:lnTo>
                    <a:pt x="870" y="1001"/>
                  </a:lnTo>
                  <a:lnTo>
                    <a:pt x="877" y="1006"/>
                  </a:lnTo>
                  <a:lnTo>
                    <a:pt x="886" y="1010"/>
                  </a:lnTo>
                  <a:lnTo>
                    <a:pt x="895" y="1012"/>
                  </a:lnTo>
                  <a:lnTo>
                    <a:pt x="903" y="1016"/>
                  </a:lnTo>
                  <a:lnTo>
                    <a:pt x="913" y="1017"/>
                  </a:lnTo>
                  <a:lnTo>
                    <a:pt x="923" y="1017"/>
                  </a:lnTo>
                  <a:lnTo>
                    <a:pt x="923" y="1017"/>
                  </a:lnTo>
                  <a:lnTo>
                    <a:pt x="932" y="1017"/>
                  </a:lnTo>
                  <a:lnTo>
                    <a:pt x="941" y="1016"/>
                  </a:lnTo>
                  <a:lnTo>
                    <a:pt x="950" y="1012"/>
                  </a:lnTo>
                  <a:lnTo>
                    <a:pt x="959" y="1010"/>
                  </a:lnTo>
                  <a:lnTo>
                    <a:pt x="968" y="1006"/>
                  </a:lnTo>
                  <a:lnTo>
                    <a:pt x="975" y="1001"/>
                  </a:lnTo>
                  <a:lnTo>
                    <a:pt x="983" y="995"/>
                  </a:lnTo>
                  <a:lnTo>
                    <a:pt x="990" y="989"/>
                  </a:lnTo>
                  <a:lnTo>
                    <a:pt x="990" y="989"/>
                  </a:lnTo>
                  <a:lnTo>
                    <a:pt x="997" y="982"/>
                  </a:lnTo>
                  <a:lnTo>
                    <a:pt x="1002" y="975"/>
                  </a:lnTo>
                  <a:lnTo>
                    <a:pt x="1006" y="966"/>
                  </a:lnTo>
                  <a:lnTo>
                    <a:pt x="1011" y="958"/>
                  </a:lnTo>
                  <a:lnTo>
                    <a:pt x="1014" y="949"/>
                  </a:lnTo>
                  <a:lnTo>
                    <a:pt x="1016" y="941"/>
                  </a:lnTo>
                  <a:lnTo>
                    <a:pt x="1017" y="931"/>
                  </a:lnTo>
                  <a:lnTo>
                    <a:pt x="1018" y="921"/>
                  </a:lnTo>
                  <a:lnTo>
                    <a:pt x="1018" y="311"/>
                  </a:lnTo>
                  <a:lnTo>
                    <a:pt x="1018" y="311"/>
                  </a:lnTo>
                  <a:lnTo>
                    <a:pt x="1017" y="301"/>
                  </a:lnTo>
                  <a:lnTo>
                    <a:pt x="1016" y="292"/>
                  </a:lnTo>
                  <a:lnTo>
                    <a:pt x="1014" y="284"/>
                  </a:lnTo>
                  <a:lnTo>
                    <a:pt x="1011" y="276"/>
                  </a:lnTo>
                  <a:lnTo>
                    <a:pt x="1007" y="269"/>
                  </a:lnTo>
                  <a:lnTo>
                    <a:pt x="1002" y="261"/>
                  </a:lnTo>
                  <a:lnTo>
                    <a:pt x="997" y="255"/>
                  </a:lnTo>
                  <a:lnTo>
                    <a:pt x="991" y="248"/>
                  </a:lnTo>
                  <a:lnTo>
                    <a:pt x="985" y="243"/>
                  </a:lnTo>
                  <a:lnTo>
                    <a:pt x="977" y="238"/>
                  </a:lnTo>
                  <a:lnTo>
                    <a:pt x="970" y="233"/>
                  </a:lnTo>
                  <a:lnTo>
                    <a:pt x="962" y="230"/>
                  </a:lnTo>
                  <a:lnTo>
                    <a:pt x="954" y="227"/>
                  </a:lnTo>
                  <a:lnTo>
                    <a:pt x="945" y="225"/>
                  </a:lnTo>
                  <a:lnTo>
                    <a:pt x="935" y="224"/>
                  </a:lnTo>
                  <a:lnTo>
                    <a:pt x="927" y="223"/>
                  </a:lnTo>
                  <a:lnTo>
                    <a:pt x="927" y="223"/>
                  </a:lnTo>
                  <a:close/>
                  <a:moveTo>
                    <a:pt x="118" y="721"/>
                  </a:moveTo>
                  <a:lnTo>
                    <a:pt x="118" y="721"/>
                  </a:lnTo>
                  <a:lnTo>
                    <a:pt x="114" y="725"/>
                  </a:lnTo>
                  <a:lnTo>
                    <a:pt x="108" y="727"/>
                  </a:lnTo>
                  <a:lnTo>
                    <a:pt x="102" y="729"/>
                  </a:lnTo>
                  <a:lnTo>
                    <a:pt x="95" y="729"/>
                  </a:lnTo>
                  <a:lnTo>
                    <a:pt x="90" y="729"/>
                  </a:lnTo>
                  <a:lnTo>
                    <a:pt x="83" y="727"/>
                  </a:lnTo>
                  <a:lnTo>
                    <a:pt x="78" y="725"/>
                  </a:lnTo>
                  <a:lnTo>
                    <a:pt x="73" y="721"/>
                  </a:lnTo>
                  <a:lnTo>
                    <a:pt x="73" y="721"/>
                  </a:lnTo>
                  <a:lnTo>
                    <a:pt x="70" y="715"/>
                  </a:lnTo>
                  <a:lnTo>
                    <a:pt x="66" y="710"/>
                  </a:lnTo>
                  <a:lnTo>
                    <a:pt x="64" y="704"/>
                  </a:lnTo>
                  <a:lnTo>
                    <a:pt x="64" y="698"/>
                  </a:lnTo>
                  <a:lnTo>
                    <a:pt x="64" y="86"/>
                  </a:lnTo>
                  <a:lnTo>
                    <a:pt x="64" y="86"/>
                  </a:lnTo>
                  <a:lnTo>
                    <a:pt x="64" y="82"/>
                  </a:lnTo>
                  <a:lnTo>
                    <a:pt x="66" y="78"/>
                  </a:lnTo>
                  <a:lnTo>
                    <a:pt x="68" y="74"/>
                  </a:lnTo>
                  <a:lnTo>
                    <a:pt x="72" y="70"/>
                  </a:lnTo>
                  <a:lnTo>
                    <a:pt x="76" y="67"/>
                  </a:lnTo>
                  <a:lnTo>
                    <a:pt x="80" y="65"/>
                  </a:lnTo>
                  <a:lnTo>
                    <a:pt x="86" y="63"/>
                  </a:lnTo>
                  <a:lnTo>
                    <a:pt x="92" y="63"/>
                  </a:lnTo>
                  <a:lnTo>
                    <a:pt x="699" y="63"/>
                  </a:lnTo>
                  <a:lnTo>
                    <a:pt x="699" y="63"/>
                  </a:lnTo>
                  <a:lnTo>
                    <a:pt x="706" y="63"/>
                  </a:lnTo>
                  <a:lnTo>
                    <a:pt x="711" y="65"/>
                  </a:lnTo>
                  <a:lnTo>
                    <a:pt x="715" y="67"/>
                  </a:lnTo>
                  <a:lnTo>
                    <a:pt x="720" y="70"/>
                  </a:lnTo>
                  <a:lnTo>
                    <a:pt x="723" y="74"/>
                  </a:lnTo>
                  <a:lnTo>
                    <a:pt x="725" y="78"/>
                  </a:lnTo>
                  <a:lnTo>
                    <a:pt x="727" y="82"/>
                  </a:lnTo>
                  <a:lnTo>
                    <a:pt x="727" y="86"/>
                  </a:lnTo>
                  <a:lnTo>
                    <a:pt x="727" y="452"/>
                  </a:lnTo>
                  <a:lnTo>
                    <a:pt x="727" y="452"/>
                  </a:lnTo>
                  <a:lnTo>
                    <a:pt x="727" y="458"/>
                  </a:lnTo>
                  <a:lnTo>
                    <a:pt x="725" y="462"/>
                  </a:lnTo>
                  <a:lnTo>
                    <a:pt x="723" y="466"/>
                  </a:lnTo>
                  <a:lnTo>
                    <a:pt x="720" y="470"/>
                  </a:lnTo>
                  <a:lnTo>
                    <a:pt x="715" y="473"/>
                  </a:lnTo>
                  <a:lnTo>
                    <a:pt x="711" y="475"/>
                  </a:lnTo>
                  <a:lnTo>
                    <a:pt x="706" y="476"/>
                  </a:lnTo>
                  <a:lnTo>
                    <a:pt x="699" y="476"/>
                  </a:lnTo>
                  <a:lnTo>
                    <a:pt x="429" y="476"/>
                  </a:lnTo>
                  <a:lnTo>
                    <a:pt x="429" y="476"/>
                  </a:lnTo>
                  <a:lnTo>
                    <a:pt x="415" y="477"/>
                  </a:lnTo>
                  <a:lnTo>
                    <a:pt x="401" y="479"/>
                  </a:lnTo>
                  <a:lnTo>
                    <a:pt x="387" y="482"/>
                  </a:lnTo>
                  <a:lnTo>
                    <a:pt x="374" y="487"/>
                  </a:lnTo>
                  <a:lnTo>
                    <a:pt x="361" y="493"/>
                  </a:lnTo>
                  <a:lnTo>
                    <a:pt x="350" y="501"/>
                  </a:lnTo>
                  <a:lnTo>
                    <a:pt x="339" y="508"/>
                  </a:lnTo>
                  <a:lnTo>
                    <a:pt x="328" y="518"/>
                  </a:lnTo>
                  <a:lnTo>
                    <a:pt x="118" y="721"/>
                  </a:lnTo>
                  <a:close/>
                  <a:moveTo>
                    <a:pt x="955" y="921"/>
                  </a:moveTo>
                  <a:lnTo>
                    <a:pt x="955" y="921"/>
                  </a:lnTo>
                  <a:lnTo>
                    <a:pt x="954" y="928"/>
                  </a:lnTo>
                  <a:lnTo>
                    <a:pt x="951" y="934"/>
                  </a:lnTo>
                  <a:lnTo>
                    <a:pt x="949" y="939"/>
                  </a:lnTo>
                  <a:lnTo>
                    <a:pt x="945" y="944"/>
                  </a:lnTo>
                  <a:lnTo>
                    <a:pt x="945" y="944"/>
                  </a:lnTo>
                  <a:lnTo>
                    <a:pt x="940" y="948"/>
                  </a:lnTo>
                  <a:lnTo>
                    <a:pt x="934" y="951"/>
                  </a:lnTo>
                  <a:lnTo>
                    <a:pt x="929" y="952"/>
                  </a:lnTo>
                  <a:lnTo>
                    <a:pt x="923" y="953"/>
                  </a:lnTo>
                  <a:lnTo>
                    <a:pt x="916" y="952"/>
                  </a:lnTo>
                  <a:lnTo>
                    <a:pt x="911" y="951"/>
                  </a:lnTo>
                  <a:lnTo>
                    <a:pt x="904" y="948"/>
                  </a:lnTo>
                  <a:lnTo>
                    <a:pt x="900" y="944"/>
                  </a:lnTo>
                  <a:lnTo>
                    <a:pt x="691" y="742"/>
                  </a:lnTo>
                  <a:lnTo>
                    <a:pt x="691" y="742"/>
                  </a:lnTo>
                  <a:lnTo>
                    <a:pt x="680" y="732"/>
                  </a:lnTo>
                  <a:lnTo>
                    <a:pt x="668" y="724"/>
                  </a:lnTo>
                  <a:lnTo>
                    <a:pt x="656" y="716"/>
                  </a:lnTo>
                  <a:lnTo>
                    <a:pt x="645" y="711"/>
                  </a:lnTo>
                  <a:lnTo>
                    <a:pt x="631" y="706"/>
                  </a:lnTo>
                  <a:lnTo>
                    <a:pt x="618" y="702"/>
                  </a:lnTo>
                  <a:lnTo>
                    <a:pt x="604" y="700"/>
                  </a:lnTo>
                  <a:lnTo>
                    <a:pt x="589" y="700"/>
                  </a:lnTo>
                  <a:lnTo>
                    <a:pt x="318" y="700"/>
                  </a:lnTo>
                  <a:lnTo>
                    <a:pt x="318" y="700"/>
                  </a:lnTo>
                  <a:lnTo>
                    <a:pt x="313" y="699"/>
                  </a:lnTo>
                  <a:lnTo>
                    <a:pt x="308" y="698"/>
                  </a:lnTo>
                  <a:lnTo>
                    <a:pt x="302" y="696"/>
                  </a:lnTo>
                  <a:lnTo>
                    <a:pt x="298" y="693"/>
                  </a:lnTo>
                  <a:lnTo>
                    <a:pt x="295" y="689"/>
                  </a:lnTo>
                  <a:lnTo>
                    <a:pt x="293" y="685"/>
                  </a:lnTo>
                  <a:lnTo>
                    <a:pt x="291" y="681"/>
                  </a:lnTo>
                  <a:lnTo>
                    <a:pt x="291" y="677"/>
                  </a:lnTo>
                  <a:lnTo>
                    <a:pt x="291" y="642"/>
                  </a:lnTo>
                  <a:lnTo>
                    <a:pt x="372" y="563"/>
                  </a:lnTo>
                  <a:lnTo>
                    <a:pt x="372" y="563"/>
                  </a:lnTo>
                  <a:lnTo>
                    <a:pt x="379" y="557"/>
                  </a:lnTo>
                  <a:lnTo>
                    <a:pt x="385" y="553"/>
                  </a:lnTo>
                  <a:lnTo>
                    <a:pt x="391" y="549"/>
                  </a:lnTo>
                  <a:lnTo>
                    <a:pt x="398" y="546"/>
                  </a:lnTo>
                  <a:lnTo>
                    <a:pt x="405" y="544"/>
                  </a:lnTo>
                  <a:lnTo>
                    <a:pt x="413" y="541"/>
                  </a:lnTo>
                  <a:lnTo>
                    <a:pt x="420" y="540"/>
                  </a:lnTo>
                  <a:lnTo>
                    <a:pt x="429" y="540"/>
                  </a:lnTo>
                  <a:lnTo>
                    <a:pt x="699" y="540"/>
                  </a:lnTo>
                  <a:lnTo>
                    <a:pt x="699" y="540"/>
                  </a:lnTo>
                  <a:lnTo>
                    <a:pt x="709" y="539"/>
                  </a:lnTo>
                  <a:lnTo>
                    <a:pt x="719" y="538"/>
                  </a:lnTo>
                  <a:lnTo>
                    <a:pt x="727" y="536"/>
                  </a:lnTo>
                  <a:lnTo>
                    <a:pt x="736" y="533"/>
                  </a:lnTo>
                  <a:lnTo>
                    <a:pt x="743" y="530"/>
                  </a:lnTo>
                  <a:lnTo>
                    <a:pt x="751" y="525"/>
                  </a:lnTo>
                  <a:lnTo>
                    <a:pt x="758" y="520"/>
                  </a:lnTo>
                  <a:lnTo>
                    <a:pt x="765" y="515"/>
                  </a:lnTo>
                  <a:lnTo>
                    <a:pt x="770" y="508"/>
                  </a:lnTo>
                  <a:lnTo>
                    <a:pt x="776" y="502"/>
                  </a:lnTo>
                  <a:lnTo>
                    <a:pt x="780" y="494"/>
                  </a:lnTo>
                  <a:lnTo>
                    <a:pt x="784" y="487"/>
                  </a:lnTo>
                  <a:lnTo>
                    <a:pt x="787" y="478"/>
                  </a:lnTo>
                  <a:lnTo>
                    <a:pt x="789" y="471"/>
                  </a:lnTo>
                  <a:lnTo>
                    <a:pt x="791" y="461"/>
                  </a:lnTo>
                  <a:lnTo>
                    <a:pt x="792" y="452"/>
                  </a:lnTo>
                  <a:lnTo>
                    <a:pt x="792" y="286"/>
                  </a:lnTo>
                  <a:lnTo>
                    <a:pt x="927" y="286"/>
                  </a:lnTo>
                  <a:lnTo>
                    <a:pt x="927" y="286"/>
                  </a:lnTo>
                  <a:lnTo>
                    <a:pt x="932" y="287"/>
                  </a:lnTo>
                  <a:lnTo>
                    <a:pt x="938" y="288"/>
                  </a:lnTo>
                  <a:lnTo>
                    <a:pt x="942" y="290"/>
                  </a:lnTo>
                  <a:lnTo>
                    <a:pt x="946" y="294"/>
                  </a:lnTo>
                  <a:lnTo>
                    <a:pt x="949" y="297"/>
                  </a:lnTo>
                  <a:lnTo>
                    <a:pt x="953" y="301"/>
                  </a:lnTo>
                  <a:lnTo>
                    <a:pt x="954" y="305"/>
                  </a:lnTo>
                  <a:lnTo>
                    <a:pt x="955" y="311"/>
                  </a:lnTo>
                  <a:lnTo>
                    <a:pt x="955" y="921"/>
                  </a:lnTo>
                  <a:close/>
                  <a:moveTo>
                    <a:pt x="398" y="380"/>
                  </a:moveTo>
                  <a:lnTo>
                    <a:pt x="398" y="380"/>
                  </a:lnTo>
                  <a:lnTo>
                    <a:pt x="408" y="380"/>
                  </a:lnTo>
                  <a:lnTo>
                    <a:pt x="416" y="377"/>
                  </a:lnTo>
                  <a:lnTo>
                    <a:pt x="425" y="373"/>
                  </a:lnTo>
                  <a:lnTo>
                    <a:pt x="431" y="367"/>
                  </a:lnTo>
                  <a:lnTo>
                    <a:pt x="438" y="360"/>
                  </a:lnTo>
                  <a:lnTo>
                    <a:pt x="442" y="351"/>
                  </a:lnTo>
                  <a:lnTo>
                    <a:pt x="444" y="343"/>
                  </a:lnTo>
                  <a:lnTo>
                    <a:pt x="445" y="333"/>
                  </a:lnTo>
                  <a:lnTo>
                    <a:pt x="445" y="333"/>
                  </a:lnTo>
                  <a:lnTo>
                    <a:pt x="444" y="324"/>
                  </a:lnTo>
                  <a:lnTo>
                    <a:pt x="442" y="315"/>
                  </a:lnTo>
                  <a:lnTo>
                    <a:pt x="438" y="306"/>
                  </a:lnTo>
                  <a:lnTo>
                    <a:pt x="431" y="300"/>
                  </a:lnTo>
                  <a:lnTo>
                    <a:pt x="425" y="294"/>
                  </a:lnTo>
                  <a:lnTo>
                    <a:pt x="416" y="289"/>
                  </a:lnTo>
                  <a:lnTo>
                    <a:pt x="408" y="286"/>
                  </a:lnTo>
                  <a:lnTo>
                    <a:pt x="398" y="286"/>
                  </a:lnTo>
                  <a:lnTo>
                    <a:pt x="398" y="286"/>
                  </a:lnTo>
                  <a:lnTo>
                    <a:pt x="388" y="286"/>
                  </a:lnTo>
                  <a:lnTo>
                    <a:pt x="380" y="289"/>
                  </a:lnTo>
                  <a:lnTo>
                    <a:pt x="371" y="294"/>
                  </a:lnTo>
                  <a:lnTo>
                    <a:pt x="364" y="300"/>
                  </a:lnTo>
                  <a:lnTo>
                    <a:pt x="358" y="306"/>
                  </a:lnTo>
                  <a:lnTo>
                    <a:pt x="354" y="315"/>
                  </a:lnTo>
                  <a:lnTo>
                    <a:pt x="351" y="324"/>
                  </a:lnTo>
                  <a:lnTo>
                    <a:pt x="350" y="333"/>
                  </a:lnTo>
                  <a:lnTo>
                    <a:pt x="350" y="333"/>
                  </a:lnTo>
                  <a:lnTo>
                    <a:pt x="351" y="343"/>
                  </a:lnTo>
                  <a:lnTo>
                    <a:pt x="354" y="351"/>
                  </a:lnTo>
                  <a:lnTo>
                    <a:pt x="358" y="360"/>
                  </a:lnTo>
                  <a:lnTo>
                    <a:pt x="364" y="367"/>
                  </a:lnTo>
                  <a:lnTo>
                    <a:pt x="371" y="373"/>
                  </a:lnTo>
                  <a:lnTo>
                    <a:pt x="380" y="377"/>
                  </a:lnTo>
                  <a:lnTo>
                    <a:pt x="388" y="380"/>
                  </a:lnTo>
                  <a:lnTo>
                    <a:pt x="398" y="380"/>
                  </a:lnTo>
                  <a:lnTo>
                    <a:pt x="398" y="380"/>
                  </a:lnTo>
                  <a:close/>
                  <a:moveTo>
                    <a:pt x="207" y="286"/>
                  </a:moveTo>
                  <a:lnTo>
                    <a:pt x="207" y="286"/>
                  </a:lnTo>
                  <a:lnTo>
                    <a:pt x="197" y="286"/>
                  </a:lnTo>
                  <a:lnTo>
                    <a:pt x="189" y="289"/>
                  </a:lnTo>
                  <a:lnTo>
                    <a:pt x="180" y="294"/>
                  </a:lnTo>
                  <a:lnTo>
                    <a:pt x="174" y="300"/>
                  </a:lnTo>
                  <a:lnTo>
                    <a:pt x="167" y="306"/>
                  </a:lnTo>
                  <a:lnTo>
                    <a:pt x="163" y="315"/>
                  </a:lnTo>
                  <a:lnTo>
                    <a:pt x="160" y="324"/>
                  </a:lnTo>
                  <a:lnTo>
                    <a:pt x="160" y="333"/>
                  </a:lnTo>
                  <a:lnTo>
                    <a:pt x="160" y="333"/>
                  </a:lnTo>
                  <a:lnTo>
                    <a:pt x="160" y="343"/>
                  </a:lnTo>
                  <a:lnTo>
                    <a:pt x="163" y="351"/>
                  </a:lnTo>
                  <a:lnTo>
                    <a:pt x="167" y="360"/>
                  </a:lnTo>
                  <a:lnTo>
                    <a:pt x="174" y="367"/>
                  </a:lnTo>
                  <a:lnTo>
                    <a:pt x="180" y="373"/>
                  </a:lnTo>
                  <a:lnTo>
                    <a:pt x="189" y="377"/>
                  </a:lnTo>
                  <a:lnTo>
                    <a:pt x="197" y="380"/>
                  </a:lnTo>
                  <a:lnTo>
                    <a:pt x="207" y="380"/>
                  </a:lnTo>
                  <a:lnTo>
                    <a:pt x="207" y="380"/>
                  </a:lnTo>
                  <a:lnTo>
                    <a:pt x="217" y="380"/>
                  </a:lnTo>
                  <a:lnTo>
                    <a:pt x="225" y="377"/>
                  </a:lnTo>
                  <a:lnTo>
                    <a:pt x="234" y="373"/>
                  </a:lnTo>
                  <a:lnTo>
                    <a:pt x="240" y="367"/>
                  </a:lnTo>
                  <a:lnTo>
                    <a:pt x="247" y="360"/>
                  </a:lnTo>
                  <a:lnTo>
                    <a:pt x="251" y="351"/>
                  </a:lnTo>
                  <a:lnTo>
                    <a:pt x="254" y="343"/>
                  </a:lnTo>
                  <a:lnTo>
                    <a:pt x="254" y="333"/>
                  </a:lnTo>
                  <a:lnTo>
                    <a:pt x="254" y="333"/>
                  </a:lnTo>
                  <a:lnTo>
                    <a:pt x="254" y="324"/>
                  </a:lnTo>
                  <a:lnTo>
                    <a:pt x="251" y="315"/>
                  </a:lnTo>
                  <a:lnTo>
                    <a:pt x="247" y="306"/>
                  </a:lnTo>
                  <a:lnTo>
                    <a:pt x="240" y="300"/>
                  </a:lnTo>
                  <a:lnTo>
                    <a:pt x="234" y="294"/>
                  </a:lnTo>
                  <a:lnTo>
                    <a:pt x="225" y="289"/>
                  </a:lnTo>
                  <a:lnTo>
                    <a:pt x="217" y="286"/>
                  </a:lnTo>
                  <a:lnTo>
                    <a:pt x="207" y="286"/>
                  </a:lnTo>
                  <a:lnTo>
                    <a:pt x="207" y="286"/>
                  </a:lnTo>
                  <a:close/>
                  <a:moveTo>
                    <a:pt x="589" y="380"/>
                  </a:moveTo>
                  <a:lnTo>
                    <a:pt x="589" y="380"/>
                  </a:lnTo>
                  <a:lnTo>
                    <a:pt x="598" y="380"/>
                  </a:lnTo>
                  <a:lnTo>
                    <a:pt x="607" y="377"/>
                  </a:lnTo>
                  <a:lnTo>
                    <a:pt x="616" y="373"/>
                  </a:lnTo>
                  <a:lnTo>
                    <a:pt x="622" y="367"/>
                  </a:lnTo>
                  <a:lnTo>
                    <a:pt x="629" y="360"/>
                  </a:lnTo>
                  <a:lnTo>
                    <a:pt x="633" y="351"/>
                  </a:lnTo>
                  <a:lnTo>
                    <a:pt x="635" y="343"/>
                  </a:lnTo>
                  <a:lnTo>
                    <a:pt x="636" y="333"/>
                  </a:lnTo>
                  <a:lnTo>
                    <a:pt x="636" y="333"/>
                  </a:lnTo>
                  <a:lnTo>
                    <a:pt x="635" y="324"/>
                  </a:lnTo>
                  <a:lnTo>
                    <a:pt x="633" y="315"/>
                  </a:lnTo>
                  <a:lnTo>
                    <a:pt x="629" y="306"/>
                  </a:lnTo>
                  <a:lnTo>
                    <a:pt x="622" y="300"/>
                  </a:lnTo>
                  <a:lnTo>
                    <a:pt x="616" y="294"/>
                  </a:lnTo>
                  <a:lnTo>
                    <a:pt x="607" y="289"/>
                  </a:lnTo>
                  <a:lnTo>
                    <a:pt x="598" y="286"/>
                  </a:lnTo>
                  <a:lnTo>
                    <a:pt x="589" y="286"/>
                  </a:lnTo>
                  <a:lnTo>
                    <a:pt x="589" y="286"/>
                  </a:lnTo>
                  <a:lnTo>
                    <a:pt x="579" y="286"/>
                  </a:lnTo>
                  <a:lnTo>
                    <a:pt x="570" y="289"/>
                  </a:lnTo>
                  <a:lnTo>
                    <a:pt x="562" y="294"/>
                  </a:lnTo>
                  <a:lnTo>
                    <a:pt x="554" y="300"/>
                  </a:lnTo>
                  <a:lnTo>
                    <a:pt x="549" y="306"/>
                  </a:lnTo>
                  <a:lnTo>
                    <a:pt x="545" y="315"/>
                  </a:lnTo>
                  <a:lnTo>
                    <a:pt x="542" y="324"/>
                  </a:lnTo>
                  <a:lnTo>
                    <a:pt x="541" y="333"/>
                  </a:lnTo>
                  <a:lnTo>
                    <a:pt x="541" y="333"/>
                  </a:lnTo>
                  <a:lnTo>
                    <a:pt x="542" y="343"/>
                  </a:lnTo>
                  <a:lnTo>
                    <a:pt x="545" y="351"/>
                  </a:lnTo>
                  <a:lnTo>
                    <a:pt x="549" y="360"/>
                  </a:lnTo>
                  <a:lnTo>
                    <a:pt x="554" y="367"/>
                  </a:lnTo>
                  <a:lnTo>
                    <a:pt x="562" y="373"/>
                  </a:lnTo>
                  <a:lnTo>
                    <a:pt x="570" y="377"/>
                  </a:lnTo>
                  <a:lnTo>
                    <a:pt x="579" y="380"/>
                  </a:lnTo>
                  <a:lnTo>
                    <a:pt x="589" y="380"/>
                  </a:lnTo>
                  <a:lnTo>
                    <a:pt x="589" y="3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978FAB8D-C60F-4614-9400-5E2C81145406}"/>
              </a:ext>
            </a:extLst>
          </p:cNvPr>
          <p:cNvSpPr txBox="1"/>
          <p:nvPr/>
        </p:nvSpPr>
        <p:spPr>
          <a:xfrm>
            <a:off x="4772559" y="347022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工作存在不足</a:t>
            </a:r>
            <a:endParaRPr lang="zh-CN" altLang="en-US" sz="3200" b="1" dirty="0">
              <a:latin typeface="思源黑体 CN Bold" panose="020B0800000000000000" pitchFamily="34" charset="-122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6"/>
          <p:cNvGrpSpPr/>
          <p:nvPr/>
        </p:nvGrpSpPr>
        <p:grpSpPr>
          <a:xfrm>
            <a:off x="3704831" y="1376883"/>
            <a:ext cx="4709592" cy="4709592"/>
            <a:chOff x="2438401" y="1847850"/>
            <a:chExt cx="4267200" cy="4267200"/>
          </a:xfrm>
        </p:grpSpPr>
        <p:sp>
          <p:nvSpPr>
            <p:cNvPr id="11" name="Freeform 202"/>
            <p:cNvSpPr>
              <a:spLocks noEditPoints="1"/>
            </p:cNvSpPr>
            <p:nvPr/>
          </p:nvSpPr>
          <p:spPr bwMode="auto">
            <a:xfrm>
              <a:off x="2438401" y="1847850"/>
              <a:ext cx="4267200" cy="4267200"/>
            </a:xfrm>
            <a:custGeom>
              <a:avLst/>
              <a:gdLst>
                <a:gd name="T0" fmla="*/ 672 w 1344"/>
                <a:gd name="T1" fmla="*/ 1344 h 1344"/>
                <a:gd name="T2" fmla="*/ 0 w 1344"/>
                <a:gd name="T3" fmla="*/ 672 h 1344"/>
                <a:gd name="T4" fmla="*/ 672 w 1344"/>
                <a:gd name="T5" fmla="*/ 0 h 1344"/>
                <a:gd name="T6" fmla="*/ 1344 w 1344"/>
                <a:gd name="T7" fmla="*/ 672 h 1344"/>
                <a:gd name="T8" fmla="*/ 672 w 1344"/>
                <a:gd name="T9" fmla="*/ 1344 h 1344"/>
                <a:gd name="T10" fmla="*/ 672 w 1344"/>
                <a:gd name="T11" fmla="*/ 40 h 1344"/>
                <a:gd name="T12" fmla="*/ 40 w 1344"/>
                <a:gd name="T13" fmla="*/ 672 h 1344"/>
                <a:gd name="T14" fmla="*/ 672 w 1344"/>
                <a:gd name="T15" fmla="*/ 1304 h 1344"/>
                <a:gd name="T16" fmla="*/ 1304 w 1344"/>
                <a:gd name="T17" fmla="*/ 672 h 1344"/>
                <a:gd name="T18" fmla="*/ 672 w 1344"/>
                <a:gd name="T19" fmla="*/ 40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4" h="1344">
                  <a:moveTo>
                    <a:pt x="672" y="1344"/>
                  </a:moveTo>
                  <a:cubicBezTo>
                    <a:pt x="301" y="1344"/>
                    <a:pt x="0" y="1042"/>
                    <a:pt x="0" y="672"/>
                  </a:cubicBezTo>
                  <a:cubicBezTo>
                    <a:pt x="0" y="301"/>
                    <a:pt x="301" y="0"/>
                    <a:pt x="672" y="0"/>
                  </a:cubicBezTo>
                  <a:cubicBezTo>
                    <a:pt x="1043" y="0"/>
                    <a:pt x="1344" y="301"/>
                    <a:pt x="1344" y="672"/>
                  </a:cubicBezTo>
                  <a:cubicBezTo>
                    <a:pt x="1344" y="1042"/>
                    <a:pt x="1043" y="1344"/>
                    <a:pt x="672" y="1344"/>
                  </a:cubicBezTo>
                  <a:close/>
                  <a:moveTo>
                    <a:pt x="672" y="40"/>
                  </a:moveTo>
                  <a:cubicBezTo>
                    <a:pt x="324" y="40"/>
                    <a:pt x="40" y="323"/>
                    <a:pt x="40" y="672"/>
                  </a:cubicBezTo>
                  <a:cubicBezTo>
                    <a:pt x="40" y="1020"/>
                    <a:pt x="324" y="1304"/>
                    <a:pt x="672" y="1304"/>
                  </a:cubicBezTo>
                  <a:cubicBezTo>
                    <a:pt x="1020" y="1304"/>
                    <a:pt x="1304" y="1020"/>
                    <a:pt x="1304" y="672"/>
                  </a:cubicBezTo>
                  <a:cubicBezTo>
                    <a:pt x="1304" y="323"/>
                    <a:pt x="1020" y="40"/>
                    <a:pt x="672" y="40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203"/>
            <p:cNvSpPr>
              <a:spLocks noEditPoints="1"/>
            </p:cNvSpPr>
            <p:nvPr/>
          </p:nvSpPr>
          <p:spPr bwMode="auto">
            <a:xfrm>
              <a:off x="3267076" y="2676525"/>
              <a:ext cx="2609850" cy="2609850"/>
            </a:xfrm>
            <a:custGeom>
              <a:avLst/>
              <a:gdLst>
                <a:gd name="T0" fmla="*/ 411 w 822"/>
                <a:gd name="T1" fmla="*/ 822 h 822"/>
                <a:gd name="T2" fmla="*/ 0 w 822"/>
                <a:gd name="T3" fmla="*/ 411 h 822"/>
                <a:gd name="T4" fmla="*/ 411 w 822"/>
                <a:gd name="T5" fmla="*/ 0 h 822"/>
                <a:gd name="T6" fmla="*/ 822 w 822"/>
                <a:gd name="T7" fmla="*/ 411 h 822"/>
                <a:gd name="T8" fmla="*/ 411 w 822"/>
                <a:gd name="T9" fmla="*/ 822 h 822"/>
                <a:gd name="T10" fmla="*/ 411 w 822"/>
                <a:gd name="T11" fmla="*/ 40 h 822"/>
                <a:gd name="T12" fmla="*/ 40 w 822"/>
                <a:gd name="T13" fmla="*/ 411 h 822"/>
                <a:gd name="T14" fmla="*/ 411 w 822"/>
                <a:gd name="T15" fmla="*/ 782 h 822"/>
                <a:gd name="T16" fmla="*/ 782 w 822"/>
                <a:gd name="T17" fmla="*/ 411 h 822"/>
                <a:gd name="T18" fmla="*/ 411 w 822"/>
                <a:gd name="T19" fmla="*/ 40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2" h="822">
                  <a:moveTo>
                    <a:pt x="411" y="822"/>
                  </a:moveTo>
                  <a:cubicBezTo>
                    <a:pt x="184" y="822"/>
                    <a:pt x="0" y="638"/>
                    <a:pt x="0" y="411"/>
                  </a:cubicBezTo>
                  <a:cubicBezTo>
                    <a:pt x="0" y="184"/>
                    <a:pt x="184" y="0"/>
                    <a:pt x="411" y="0"/>
                  </a:cubicBezTo>
                  <a:cubicBezTo>
                    <a:pt x="638" y="0"/>
                    <a:pt x="822" y="184"/>
                    <a:pt x="822" y="411"/>
                  </a:cubicBezTo>
                  <a:cubicBezTo>
                    <a:pt x="822" y="638"/>
                    <a:pt x="638" y="822"/>
                    <a:pt x="411" y="822"/>
                  </a:cubicBezTo>
                  <a:close/>
                  <a:moveTo>
                    <a:pt x="411" y="40"/>
                  </a:moveTo>
                  <a:cubicBezTo>
                    <a:pt x="206" y="40"/>
                    <a:pt x="40" y="206"/>
                    <a:pt x="40" y="411"/>
                  </a:cubicBezTo>
                  <a:cubicBezTo>
                    <a:pt x="40" y="616"/>
                    <a:pt x="206" y="782"/>
                    <a:pt x="411" y="782"/>
                  </a:cubicBezTo>
                  <a:cubicBezTo>
                    <a:pt x="616" y="782"/>
                    <a:pt x="782" y="616"/>
                    <a:pt x="782" y="411"/>
                  </a:cubicBezTo>
                  <a:cubicBezTo>
                    <a:pt x="782" y="206"/>
                    <a:pt x="616" y="40"/>
                    <a:pt x="411" y="40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组合 52"/>
          <p:cNvGrpSpPr/>
          <p:nvPr/>
        </p:nvGrpSpPr>
        <p:grpSpPr>
          <a:xfrm>
            <a:off x="8130592" y="4390444"/>
            <a:ext cx="2861031" cy="1596728"/>
            <a:chOff x="7867178" y="4345949"/>
            <a:chExt cx="2592280" cy="1446739"/>
          </a:xfrm>
        </p:grpSpPr>
        <p:sp>
          <p:nvSpPr>
            <p:cNvPr id="31" name="Freeform 217"/>
            <p:cNvSpPr/>
            <p:nvPr/>
          </p:nvSpPr>
          <p:spPr bwMode="auto">
            <a:xfrm>
              <a:off x="7867178" y="5085184"/>
              <a:ext cx="2376264" cy="288033"/>
            </a:xfrm>
            <a:custGeom>
              <a:avLst/>
              <a:gdLst>
                <a:gd name="T0" fmla="*/ 1215 w 1215"/>
                <a:gd name="T1" fmla="*/ 88 h 88"/>
                <a:gd name="T2" fmla="*/ 52 w 1215"/>
                <a:gd name="T3" fmla="*/ 88 h 88"/>
                <a:gd name="T4" fmla="*/ 0 w 1215"/>
                <a:gd name="T5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5" h="88">
                  <a:moveTo>
                    <a:pt x="1215" y="88"/>
                  </a:moveTo>
                  <a:lnTo>
                    <a:pt x="52" y="88"/>
                  </a:lnTo>
                  <a:lnTo>
                    <a:pt x="0" y="0"/>
                  </a:lnTo>
                </a:path>
              </a:pathLst>
            </a:custGeom>
            <a:noFill/>
            <a:ln w="3175" cap="flat">
              <a:solidFill>
                <a:schemeClr val="bg1">
                  <a:lumMod val="85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759423" y="5355690"/>
              <a:ext cx="1570260" cy="436998"/>
            </a:xfrm>
            <a:prstGeom prst="rect">
              <a:avLst/>
            </a:prstGeom>
            <a:noFill/>
          </p:spPr>
          <p:txBody>
            <a:bodyPr wrap="square" lIns="68573" tIns="34286" rIns="68573" bIns="34286" rtlCol="0">
              <a:spAutoFit/>
            </a:bodyPr>
            <a:lstStyle/>
            <a:p>
              <a:pPr algn="r" defTabSz="685800">
                <a:lnSpc>
                  <a:spcPct val="150000"/>
                </a:lnSpc>
              </a:pPr>
              <a:r>
                <a:rPr lang="zh-CN" altLang="en-US" sz="2000" dirty="0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标题文本预设</a:t>
              </a:r>
              <a:endParaRPr lang="zh-CN" altLang="en-US" sz="20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3" name="文本框 80"/>
            <p:cNvSpPr txBox="1"/>
            <p:nvPr/>
          </p:nvSpPr>
          <p:spPr>
            <a:xfrm>
              <a:off x="8091630" y="4345949"/>
              <a:ext cx="2367828" cy="959686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algn="r" defTabSz="685800">
                <a:lnSpc>
                  <a:spcPct val="150000"/>
                </a:lnSpc>
              </a:pPr>
              <a:r>
                <a:rPr lang="zh-CN" altLang="en-US" sz="1400" dirty="0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</a:p>
          </p:txBody>
        </p:sp>
      </p:grpSp>
      <p:grpSp>
        <p:nvGrpSpPr>
          <p:cNvPr id="13" name="组合 76"/>
          <p:cNvGrpSpPr/>
          <p:nvPr/>
        </p:nvGrpSpPr>
        <p:grpSpPr>
          <a:xfrm>
            <a:off x="8130589" y="1583662"/>
            <a:ext cx="2851730" cy="1588330"/>
            <a:chOff x="7867178" y="1768213"/>
            <a:chExt cx="2583855" cy="1439131"/>
          </a:xfrm>
        </p:grpSpPr>
        <p:sp>
          <p:nvSpPr>
            <p:cNvPr id="36" name="文本框 80"/>
            <p:cNvSpPr txBox="1"/>
            <p:nvPr/>
          </p:nvSpPr>
          <p:spPr>
            <a:xfrm>
              <a:off x="8083202" y="2276871"/>
              <a:ext cx="2367831" cy="930473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algn="r" defTabSz="685800">
                <a:lnSpc>
                  <a:spcPct val="150000"/>
                </a:lnSpc>
              </a:pPr>
              <a:r>
                <a:rPr lang="zh-CN" altLang="en-US" sz="1400" dirty="0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</a:p>
          </p:txBody>
        </p:sp>
        <p:sp>
          <p:nvSpPr>
            <p:cNvPr id="37" name="TextBox 50"/>
            <p:cNvSpPr txBox="1"/>
            <p:nvPr/>
          </p:nvSpPr>
          <p:spPr>
            <a:xfrm>
              <a:off x="8695853" y="1768213"/>
              <a:ext cx="1557309" cy="436998"/>
            </a:xfrm>
            <a:prstGeom prst="rect">
              <a:avLst/>
            </a:prstGeom>
            <a:noFill/>
          </p:spPr>
          <p:txBody>
            <a:bodyPr wrap="square" lIns="68573" tIns="34286" rIns="68573" bIns="34286" rtlCol="0">
              <a:spAutoFit/>
            </a:bodyPr>
            <a:lstStyle/>
            <a:p>
              <a:pPr algn="r" defTabSz="685800">
                <a:lnSpc>
                  <a:spcPct val="150000"/>
                </a:lnSpc>
              </a:pPr>
              <a:r>
                <a:rPr lang="zh-CN" altLang="en-US" sz="2000" dirty="0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标题文本预设</a:t>
              </a:r>
              <a:endParaRPr lang="zh-CN" altLang="en-US" sz="20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40" name="Freeform 217"/>
            <p:cNvSpPr/>
            <p:nvPr/>
          </p:nvSpPr>
          <p:spPr bwMode="auto">
            <a:xfrm flipV="1">
              <a:off x="7867178" y="2204864"/>
              <a:ext cx="2376264" cy="288033"/>
            </a:xfrm>
            <a:custGeom>
              <a:avLst/>
              <a:gdLst>
                <a:gd name="T0" fmla="*/ 1215 w 1215"/>
                <a:gd name="T1" fmla="*/ 88 h 88"/>
                <a:gd name="T2" fmla="*/ 52 w 1215"/>
                <a:gd name="T3" fmla="*/ 88 h 88"/>
                <a:gd name="T4" fmla="*/ 0 w 1215"/>
                <a:gd name="T5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5" h="88">
                  <a:moveTo>
                    <a:pt x="1215" y="88"/>
                  </a:moveTo>
                  <a:lnTo>
                    <a:pt x="52" y="88"/>
                  </a:lnTo>
                  <a:lnTo>
                    <a:pt x="0" y="0"/>
                  </a:lnTo>
                </a:path>
              </a:pathLst>
            </a:custGeom>
            <a:noFill/>
            <a:ln w="3175" cap="flat">
              <a:solidFill>
                <a:schemeClr val="bg1">
                  <a:lumMod val="85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组合 80"/>
          <p:cNvGrpSpPr/>
          <p:nvPr/>
        </p:nvGrpSpPr>
        <p:grpSpPr>
          <a:xfrm>
            <a:off x="1219199" y="1560943"/>
            <a:ext cx="2699304" cy="1611049"/>
            <a:chOff x="1605007" y="1776837"/>
            <a:chExt cx="2445747" cy="1459715"/>
          </a:xfrm>
        </p:grpSpPr>
        <p:sp>
          <p:nvSpPr>
            <p:cNvPr id="42" name="文本框 80"/>
            <p:cNvSpPr txBox="1"/>
            <p:nvPr/>
          </p:nvSpPr>
          <p:spPr>
            <a:xfrm>
              <a:off x="1605007" y="2276866"/>
              <a:ext cx="2276036" cy="959686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defTabSz="685800">
                <a:lnSpc>
                  <a:spcPct val="150000"/>
                </a:lnSpc>
              </a:pPr>
              <a:r>
                <a:rPr lang="zh-CN" altLang="en-US" sz="1400" dirty="0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</a:p>
          </p:txBody>
        </p:sp>
        <p:sp>
          <p:nvSpPr>
            <p:cNvPr id="43" name="TextBox 56"/>
            <p:cNvSpPr txBox="1"/>
            <p:nvPr/>
          </p:nvSpPr>
          <p:spPr>
            <a:xfrm>
              <a:off x="1611335" y="1776837"/>
              <a:ext cx="1610743" cy="436998"/>
            </a:xfrm>
            <a:prstGeom prst="rect">
              <a:avLst/>
            </a:prstGeom>
            <a:noFill/>
          </p:spPr>
          <p:txBody>
            <a:bodyPr wrap="square" lIns="68573" tIns="34286" rIns="68573" bIns="34286" rtlCol="0">
              <a:spAutoFit/>
            </a:bodyPr>
            <a:lstStyle/>
            <a:p>
              <a:pPr defTabSz="685800">
                <a:lnSpc>
                  <a:spcPct val="150000"/>
                </a:lnSpc>
              </a:pPr>
              <a:r>
                <a:rPr lang="zh-CN" altLang="en-US" sz="2000" dirty="0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标题文本预设</a:t>
              </a:r>
              <a:endParaRPr lang="zh-CN" altLang="en-US" sz="180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44" name="Freeform 217"/>
            <p:cNvSpPr/>
            <p:nvPr/>
          </p:nvSpPr>
          <p:spPr bwMode="auto">
            <a:xfrm flipH="1" flipV="1">
              <a:off x="1674490" y="2204864"/>
              <a:ext cx="2376264" cy="288033"/>
            </a:xfrm>
            <a:custGeom>
              <a:avLst/>
              <a:gdLst>
                <a:gd name="T0" fmla="*/ 1215 w 1215"/>
                <a:gd name="T1" fmla="*/ 88 h 88"/>
                <a:gd name="T2" fmla="*/ 52 w 1215"/>
                <a:gd name="T3" fmla="*/ 88 h 88"/>
                <a:gd name="T4" fmla="*/ 0 w 1215"/>
                <a:gd name="T5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5" h="88">
                  <a:moveTo>
                    <a:pt x="1215" y="88"/>
                  </a:moveTo>
                  <a:lnTo>
                    <a:pt x="52" y="88"/>
                  </a:lnTo>
                  <a:lnTo>
                    <a:pt x="0" y="0"/>
                  </a:lnTo>
                </a:path>
              </a:pathLst>
            </a:custGeom>
            <a:noFill/>
            <a:ln w="3175" cap="flat">
              <a:solidFill>
                <a:schemeClr val="bg1">
                  <a:lumMod val="85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组合 84"/>
          <p:cNvGrpSpPr/>
          <p:nvPr/>
        </p:nvGrpSpPr>
        <p:grpSpPr>
          <a:xfrm>
            <a:off x="1136939" y="4390444"/>
            <a:ext cx="2702091" cy="1582816"/>
            <a:chOff x="1530474" y="4340523"/>
            <a:chExt cx="2448272" cy="1434126"/>
          </a:xfrm>
        </p:grpSpPr>
        <p:sp>
          <p:nvSpPr>
            <p:cNvPr id="46" name="文本框 80"/>
            <p:cNvSpPr txBox="1"/>
            <p:nvPr/>
          </p:nvSpPr>
          <p:spPr>
            <a:xfrm>
              <a:off x="1530474" y="4340523"/>
              <a:ext cx="2367831" cy="959681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defTabSz="685800">
                <a:lnSpc>
                  <a:spcPct val="150000"/>
                </a:lnSpc>
              </a:pPr>
              <a:r>
                <a:rPr lang="zh-CN" altLang="en-US" sz="1400" dirty="0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</a:p>
          </p:txBody>
        </p:sp>
        <p:sp>
          <p:nvSpPr>
            <p:cNvPr id="47" name="TextBox 60"/>
            <p:cNvSpPr txBox="1"/>
            <p:nvPr/>
          </p:nvSpPr>
          <p:spPr>
            <a:xfrm>
              <a:off x="1530474" y="5338699"/>
              <a:ext cx="1519806" cy="435950"/>
            </a:xfrm>
            <a:prstGeom prst="rect">
              <a:avLst/>
            </a:prstGeom>
            <a:noFill/>
          </p:spPr>
          <p:txBody>
            <a:bodyPr wrap="none" lIns="68573" tIns="34286" rIns="68573" bIns="34286" rtlCol="0">
              <a:spAutoFit/>
            </a:bodyPr>
            <a:lstStyle/>
            <a:p>
              <a:pPr defTabSz="685800">
                <a:lnSpc>
                  <a:spcPct val="150000"/>
                </a:lnSpc>
              </a:pPr>
              <a:r>
                <a:rPr lang="zh-CN" altLang="en-US" sz="2000" dirty="0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标题文本预设</a:t>
              </a:r>
            </a:p>
          </p:txBody>
        </p:sp>
        <p:sp>
          <p:nvSpPr>
            <p:cNvPr id="48" name="Freeform 217"/>
            <p:cNvSpPr/>
            <p:nvPr/>
          </p:nvSpPr>
          <p:spPr bwMode="auto">
            <a:xfrm flipH="1">
              <a:off x="1602482" y="5085184"/>
              <a:ext cx="2376264" cy="288033"/>
            </a:xfrm>
            <a:custGeom>
              <a:avLst/>
              <a:gdLst>
                <a:gd name="T0" fmla="*/ 1215 w 1215"/>
                <a:gd name="T1" fmla="*/ 88 h 88"/>
                <a:gd name="T2" fmla="*/ 52 w 1215"/>
                <a:gd name="T3" fmla="*/ 88 h 88"/>
                <a:gd name="T4" fmla="*/ 0 w 1215"/>
                <a:gd name="T5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5" h="88">
                  <a:moveTo>
                    <a:pt x="1215" y="88"/>
                  </a:moveTo>
                  <a:lnTo>
                    <a:pt x="52" y="88"/>
                  </a:lnTo>
                  <a:lnTo>
                    <a:pt x="0" y="0"/>
                  </a:lnTo>
                </a:path>
              </a:pathLst>
            </a:custGeom>
            <a:noFill/>
            <a:ln w="3175" cap="flat">
              <a:solidFill>
                <a:schemeClr val="bg1">
                  <a:lumMod val="85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1" r="14721"/>
          <a:stretch/>
        </p:blipFill>
        <p:spPr>
          <a:xfrm>
            <a:off x="3978851" y="1634749"/>
            <a:ext cx="4234298" cy="4234298"/>
          </a:xfrm>
          <a:prstGeom prst="ellipse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5A3D875B-FE61-4BB2-B148-AA302C8034C5}"/>
              </a:ext>
            </a:extLst>
          </p:cNvPr>
          <p:cNvSpPr txBox="1"/>
          <p:nvPr/>
        </p:nvSpPr>
        <p:spPr>
          <a:xfrm>
            <a:off x="4772559" y="347022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工作存在不足</a:t>
            </a:r>
            <a:endParaRPr lang="zh-CN" altLang="en-US" sz="3200" b="1" dirty="0">
              <a:latin typeface="思源黑体 CN Bold" panose="020B0800000000000000" pitchFamily="34" charset="-122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>
            <a:extLst>
              <a:ext uri="{FF2B5EF4-FFF2-40B4-BE49-F238E27FC236}">
                <a16:creationId xmlns:a16="http://schemas.microsoft.com/office/drawing/2014/main" id="{61077367-FCEB-40F0-8D6E-6809DEE877B3}"/>
              </a:ext>
            </a:extLst>
          </p:cNvPr>
          <p:cNvSpPr/>
          <p:nvPr/>
        </p:nvSpPr>
        <p:spPr>
          <a:xfrm>
            <a:off x="0" y="1648691"/>
            <a:ext cx="12192000" cy="3560618"/>
          </a:xfrm>
          <a:prstGeom prst="rect">
            <a:avLst/>
          </a:prstGeom>
          <a:solidFill>
            <a:srgbClr val="990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圆: 空心 93">
            <a:extLst>
              <a:ext uri="{FF2B5EF4-FFF2-40B4-BE49-F238E27FC236}">
                <a16:creationId xmlns:a16="http://schemas.microsoft.com/office/drawing/2014/main" id="{DBA6D990-DDE3-4D00-B898-FB22567D3D7D}"/>
              </a:ext>
            </a:extLst>
          </p:cNvPr>
          <p:cNvSpPr/>
          <p:nvPr/>
        </p:nvSpPr>
        <p:spPr>
          <a:xfrm>
            <a:off x="716736" y="597608"/>
            <a:ext cx="1248445" cy="1248445"/>
          </a:xfrm>
          <a:prstGeom prst="donut">
            <a:avLst>
              <a:gd name="adj" fmla="val 22856"/>
            </a:avLst>
          </a:prstGeom>
          <a:solidFill>
            <a:srgbClr val="D1AA69"/>
          </a:solidFill>
          <a:ln>
            <a:noFill/>
          </a:ln>
          <a:effectLst>
            <a:outerShdw blurRad="241300" dist="25400" sx="101000" sy="101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49A520D0-4C51-429E-A47C-BD6597CDBDF7}"/>
              </a:ext>
            </a:extLst>
          </p:cNvPr>
          <p:cNvGrpSpPr/>
          <p:nvPr/>
        </p:nvGrpSpPr>
        <p:grpSpPr>
          <a:xfrm>
            <a:off x="-939588" y="6007036"/>
            <a:ext cx="1879176" cy="1879176"/>
            <a:chOff x="-971513" y="3575817"/>
            <a:chExt cx="1879176" cy="1879176"/>
          </a:xfrm>
        </p:grpSpPr>
        <p:sp>
          <p:nvSpPr>
            <p:cNvPr id="103" name="椭圆 102">
              <a:extLst>
                <a:ext uri="{FF2B5EF4-FFF2-40B4-BE49-F238E27FC236}">
                  <a16:creationId xmlns:a16="http://schemas.microsoft.com/office/drawing/2014/main" id="{DEFE73D3-240B-421E-9EB9-D603024BC5F2}"/>
                </a:ext>
              </a:extLst>
            </p:cNvPr>
            <p:cNvSpPr/>
            <p:nvPr/>
          </p:nvSpPr>
          <p:spPr>
            <a:xfrm>
              <a:off x="-654059" y="3891183"/>
              <a:ext cx="1248445" cy="1248445"/>
            </a:xfrm>
            <a:prstGeom prst="ellipse">
              <a:avLst/>
            </a:prstGeom>
            <a:solidFill>
              <a:srgbClr val="9A0F1C"/>
            </a:solidFill>
            <a:ln>
              <a:noFill/>
            </a:ln>
            <a:effectLst>
              <a:outerShdw blurRad="241300" dist="25400" sx="101000" sy="101000" algn="ctr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id="{437585E2-04AA-4336-80A0-D64AE389A84C}"/>
                </a:ext>
              </a:extLst>
            </p:cNvPr>
            <p:cNvSpPr/>
            <p:nvPr/>
          </p:nvSpPr>
          <p:spPr>
            <a:xfrm>
              <a:off x="-971513" y="3575817"/>
              <a:ext cx="1879176" cy="187917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>
              <a:outerShdw blurRad="241300" dist="25400" sx="101000" sy="101000" algn="ctr" rotWithShape="0">
                <a:schemeClr val="bg1">
                  <a:lumMod val="75000"/>
                  <a:alpha val="8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BC39657E-7EBB-49BB-A15E-2E0B6D1B177C}"/>
              </a:ext>
            </a:extLst>
          </p:cNvPr>
          <p:cNvGrpSpPr/>
          <p:nvPr/>
        </p:nvGrpSpPr>
        <p:grpSpPr>
          <a:xfrm>
            <a:off x="10863509" y="-592198"/>
            <a:ext cx="1879176" cy="1879176"/>
            <a:chOff x="-971513" y="3575817"/>
            <a:chExt cx="1879176" cy="1879176"/>
          </a:xfrm>
        </p:grpSpPr>
        <p:sp>
          <p:nvSpPr>
            <p:cNvPr id="106" name="椭圆 105">
              <a:extLst>
                <a:ext uri="{FF2B5EF4-FFF2-40B4-BE49-F238E27FC236}">
                  <a16:creationId xmlns:a16="http://schemas.microsoft.com/office/drawing/2014/main" id="{38707EC4-31C1-4684-BC75-C652E74D7DAC}"/>
                </a:ext>
              </a:extLst>
            </p:cNvPr>
            <p:cNvSpPr/>
            <p:nvPr/>
          </p:nvSpPr>
          <p:spPr>
            <a:xfrm>
              <a:off x="-654059" y="3891183"/>
              <a:ext cx="1248445" cy="1248445"/>
            </a:xfrm>
            <a:prstGeom prst="ellipse">
              <a:avLst/>
            </a:prstGeom>
            <a:solidFill>
              <a:srgbClr val="990F1C"/>
            </a:solidFill>
            <a:ln>
              <a:noFill/>
            </a:ln>
            <a:effectLst>
              <a:outerShdw blurRad="241300" dist="25400" sx="101000" sy="101000" algn="ctr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0DFD87C9-3F75-4A2B-A573-D6B3B4A5C07A}"/>
                </a:ext>
              </a:extLst>
            </p:cNvPr>
            <p:cNvSpPr/>
            <p:nvPr/>
          </p:nvSpPr>
          <p:spPr>
            <a:xfrm>
              <a:off x="-971513" y="3575817"/>
              <a:ext cx="1879176" cy="187917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>
              <a:outerShdw blurRad="241300" dist="25400" sx="101000" sy="101000" algn="ctr" rotWithShape="0">
                <a:schemeClr val="bg1">
                  <a:lumMod val="75000"/>
                  <a:alpha val="8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88BDA79B-40DE-4E49-9445-456F014676A2}"/>
              </a:ext>
            </a:extLst>
          </p:cNvPr>
          <p:cNvGrpSpPr/>
          <p:nvPr/>
        </p:nvGrpSpPr>
        <p:grpSpPr>
          <a:xfrm>
            <a:off x="10340445" y="4645388"/>
            <a:ext cx="3223216" cy="3223216"/>
            <a:chOff x="9043512" y="3994050"/>
            <a:chExt cx="5275624" cy="5275624"/>
          </a:xfrm>
        </p:grpSpPr>
        <p:sp>
          <p:nvSpPr>
            <p:cNvPr id="109" name="圆: 空心 108">
              <a:extLst>
                <a:ext uri="{FF2B5EF4-FFF2-40B4-BE49-F238E27FC236}">
                  <a16:creationId xmlns:a16="http://schemas.microsoft.com/office/drawing/2014/main" id="{CADC4D54-DE94-4AD7-A71D-18692A569B26}"/>
                </a:ext>
              </a:extLst>
            </p:cNvPr>
            <p:cNvSpPr/>
            <p:nvPr/>
          </p:nvSpPr>
          <p:spPr>
            <a:xfrm>
              <a:off x="9700208" y="4650746"/>
              <a:ext cx="3962233" cy="3962233"/>
            </a:xfrm>
            <a:prstGeom prst="donut">
              <a:avLst>
                <a:gd name="adj" fmla="val 25000"/>
              </a:avLst>
            </a:prstGeom>
            <a:solidFill>
              <a:srgbClr val="D1AA69"/>
            </a:solidFill>
            <a:ln>
              <a:noFill/>
            </a:ln>
            <a:effectLst>
              <a:outerShdw blurRad="241300" dist="25400" sx="101000" sy="101000" algn="ctr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109">
              <a:extLst>
                <a:ext uri="{FF2B5EF4-FFF2-40B4-BE49-F238E27FC236}">
                  <a16:creationId xmlns:a16="http://schemas.microsoft.com/office/drawing/2014/main" id="{350BC66A-39CB-47E9-BC79-E5884248B655}"/>
                </a:ext>
              </a:extLst>
            </p:cNvPr>
            <p:cNvSpPr/>
            <p:nvPr/>
          </p:nvSpPr>
          <p:spPr>
            <a:xfrm>
              <a:off x="9043512" y="3994050"/>
              <a:ext cx="5275624" cy="5275624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>
              <a:outerShdw blurRad="241300" dist="25400" sx="101000" sy="101000" algn="ctr" rotWithShape="0">
                <a:schemeClr val="bg1">
                  <a:lumMod val="75000"/>
                  <a:alpha val="8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11" name="圆: 空心 110">
            <a:extLst>
              <a:ext uri="{FF2B5EF4-FFF2-40B4-BE49-F238E27FC236}">
                <a16:creationId xmlns:a16="http://schemas.microsoft.com/office/drawing/2014/main" id="{2B8821D8-9C1F-431B-8BDE-458C8C76C061}"/>
              </a:ext>
            </a:extLst>
          </p:cNvPr>
          <p:cNvSpPr/>
          <p:nvPr/>
        </p:nvSpPr>
        <p:spPr>
          <a:xfrm>
            <a:off x="10692102" y="437572"/>
            <a:ext cx="354353" cy="354353"/>
          </a:xfrm>
          <a:prstGeom prst="donut">
            <a:avLst>
              <a:gd name="adj" fmla="val 22856"/>
            </a:avLst>
          </a:prstGeom>
          <a:solidFill>
            <a:srgbClr val="C00000"/>
          </a:solidFill>
          <a:ln>
            <a:noFill/>
          </a:ln>
          <a:effectLst>
            <a:outerShdw blurRad="241300" dist="25400" sx="101000" sy="101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597076B9-D2D4-4008-B92D-AA44C7900031}"/>
              </a:ext>
            </a:extLst>
          </p:cNvPr>
          <p:cNvGrpSpPr/>
          <p:nvPr/>
        </p:nvGrpSpPr>
        <p:grpSpPr>
          <a:xfrm>
            <a:off x="3623611" y="2134680"/>
            <a:ext cx="4944778" cy="2588640"/>
            <a:chOff x="3623611" y="2134680"/>
            <a:chExt cx="4944778" cy="2588640"/>
          </a:xfrm>
        </p:grpSpPr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DC252DE6-2415-4674-8DF4-9882E415DEDC}"/>
                </a:ext>
              </a:extLst>
            </p:cNvPr>
            <p:cNvSpPr/>
            <p:nvPr/>
          </p:nvSpPr>
          <p:spPr>
            <a:xfrm rot="5400000">
              <a:off x="4347305" y="1410986"/>
              <a:ext cx="732559" cy="2179948"/>
            </a:xfrm>
            <a:custGeom>
              <a:avLst/>
              <a:gdLst>
                <a:gd name="connsiteX0" fmla="*/ 0 w 732559"/>
                <a:gd name="connsiteY0" fmla="*/ 2179948 h 2179948"/>
                <a:gd name="connsiteX1" fmla="*/ 0 w 732559"/>
                <a:gd name="connsiteY1" fmla="*/ 1902856 h 2179948"/>
                <a:gd name="connsiteX2" fmla="*/ 0 w 732559"/>
                <a:gd name="connsiteY2" fmla="*/ 0 h 2179948"/>
                <a:gd name="connsiteX3" fmla="*/ 19937 w 732559"/>
                <a:gd name="connsiteY3" fmla="*/ 0 h 2179948"/>
                <a:gd name="connsiteX4" fmla="*/ 19937 w 732559"/>
                <a:gd name="connsiteY4" fmla="*/ 1922793 h 2179948"/>
                <a:gd name="connsiteX5" fmla="*/ 257155 w 732559"/>
                <a:gd name="connsiteY5" fmla="*/ 2160011 h 2179948"/>
                <a:gd name="connsiteX6" fmla="*/ 732559 w 732559"/>
                <a:gd name="connsiteY6" fmla="*/ 2160011 h 2179948"/>
                <a:gd name="connsiteX7" fmla="*/ 732559 w 732559"/>
                <a:gd name="connsiteY7" fmla="*/ 2179948 h 2179948"/>
                <a:gd name="connsiteX8" fmla="*/ 277092 w 732559"/>
                <a:gd name="connsiteY8" fmla="*/ 2179948 h 2179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2559" h="2179948">
                  <a:moveTo>
                    <a:pt x="0" y="2179948"/>
                  </a:moveTo>
                  <a:lnTo>
                    <a:pt x="0" y="1902856"/>
                  </a:lnTo>
                  <a:lnTo>
                    <a:pt x="0" y="0"/>
                  </a:lnTo>
                  <a:lnTo>
                    <a:pt x="19937" y="0"/>
                  </a:lnTo>
                  <a:lnTo>
                    <a:pt x="19937" y="1922793"/>
                  </a:lnTo>
                  <a:lnTo>
                    <a:pt x="257155" y="2160011"/>
                  </a:lnTo>
                  <a:lnTo>
                    <a:pt x="732559" y="2160011"/>
                  </a:lnTo>
                  <a:lnTo>
                    <a:pt x="732559" y="2179948"/>
                  </a:lnTo>
                  <a:lnTo>
                    <a:pt x="277092" y="2179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3793C80B-F28B-45BF-8DBA-0EBF4E30EF1F}"/>
                </a:ext>
              </a:extLst>
            </p:cNvPr>
            <p:cNvSpPr/>
            <p:nvPr/>
          </p:nvSpPr>
          <p:spPr>
            <a:xfrm rot="16200000">
              <a:off x="7112135" y="3267067"/>
              <a:ext cx="732559" cy="2179948"/>
            </a:xfrm>
            <a:custGeom>
              <a:avLst/>
              <a:gdLst>
                <a:gd name="connsiteX0" fmla="*/ 0 w 732559"/>
                <a:gd name="connsiteY0" fmla="*/ 2179948 h 2179948"/>
                <a:gd name="connsiteX1" fmla="*/ 0 w 732559"/>
                <a:gd name="connsiteY1" fmla="*/ 1902856 h 2179948"/>
                <a:gd name="connsiteX2" fmla="*/ 0 w 732559"/>
                <a:gd name="connsiteY2" fmla="*/ 0 h 2179948"/>
                <a:gd name="connsiteX3" fmla="*/ 19937 w 732559"/>
                <a:gd name="connsiteY3" fmla="*/ 0 h 2179948"/>
                <a:gd name="connsiteX4" fmla="*/ 19937 w 732559"/>
                <a:gd name="connsiteY4" fmla="*/ 1922793 h 2179948"/>
                <a:gd name="connsiteX5" fmla="*/ 257155 w 732559"/>
                <a:gd name="connsiteY5" fmla="*/ 2160011 h 2179948"/>
                <a:gd name="connsiteX6" fmla="*/ 732559 w 732559"/>
                <a:gd name="connsiteY6" fmla="*/ 2160011 h 2179948"/>
                <a:gd name="connsiteX7" fmla="*/ 732559 w 732559"/>
                <a:gd name="connsiteY7" fmla="*/ 2179948 h 2179948"/>
                <a:gd name="connsiteX8" fmla="*/ 277092 w 732559"/>
                <a:gd name="connsiteY8" fmla="*/ 2179948 h 2179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2559" h="2179948">
                  <a:moveTo>
                    <a:pt x="0" y="2179948"/>
                  </a:moveTo>
                  <a:lnTo>
                    <a:pt x="0" y="1902856"/>
                  </a:lnTo>
                  <a:lnTo>
                    <a:pt x="0" y="0"/>
                  </a:lnTo>
                  <a:lnTo>
                    <a:pt x="19937" y="0"/>
                  </a:lnTo>
                  <a:lnTo>
                    <a:pt x="19937" y="1922793"/>
                  </a:lnTo>
                  <a:lnTo>
                    <a:pt x="257155" y="2160011"/>
                  </a:lnTo>
                  <a:lnTo>
                    <a:pt x="732559" y="2160011"/>
                  </a:lnTo>
                  <a:lnTo>
                    <a:pt x="732559" y="2179948"/>
                  </a:lnTo>
                  <a:lnTo>
                    <a:pt x="277092" y="2179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15" name="文本框 114">
            <a:extLst>
              <a:ext uri="{FF2B5EF4-FFF2-40B4-BE49-F238E27FC236}">
                <a16:creationId xmlns:a16="http://schemas.microsoft.com/office/drawing/2014/main" id="{A6997414-00E9-4905-B310-70DAD09C2275}"/>
              </a:ext>
            </a:extLst>
          </p:cNvPr>
          <p:cNvSpPr txBox="1"/>
          <p:nvPr/>
        </p:nvSpPr>
        <p:spPr>
          <a:xfrm>
            <a:off x="4157008" y="3233412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4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未来工作计划</a:t>
            </a: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85209559-48C5-4ADC-8894-4E07FC510E43}"/>
              </a:ext>
            </a:extLst>
          </p:cNvPr>
          <p:cNvSpPr txBox="1"/>
          <p:nvPr/>
        </p:nvSpPr>
        <p:spPr>
          <a:xfrm>
            <a:off x="4968736" y="2405842"/>
            <a:ext cx="2254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PART 04</a:t>
            </a:r>
            <a:endParaRPr kumimoji="1" lang="zh-CN" altLang="en-US" sz="4000" b="1" dirty="0">
              <a:solidFill>
                <a:schemeClr val="bg1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8AA947AA-1DC4-4C08-B208-18A7F67D51E6}"/>
              </a:ext>
            </a:extLst>
          </p:cNvPr>
          <p:cNvSpPr/>
          <p:nvPr/>
        </p:nvSpPr>
        <p:spPr>
          <a:xfrm>
            <a:off x="5144458" y="4082827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work plan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911369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4" grpId="0" animBg="1"/>
      <p:bldP spid="111" grpId="0" animBg="1"/>
      <p:bldP spid="115" grpId="0"/>
      <p:bldP spid="116" grpId="0"/>
      <p:bldP spid="1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 noEditPoints="1"/>
          </p:cNvSpPr>
          <p:nvPr/>
        </p:nvSpPr>
        <p:spPr bwMode="auto">
          <a:xfrm>
            <a:off x="767408" y="4378044"/>
            <a:ext cx="1788865" cy="1786258"/>
          </a:xfrm>
          <a:custGeom>
            <a:avLst/>
            <a:gdLst>
              <a:gd name="T0" fmla="*/ 638 w 638"/>
              <a:gd name="T1" fmla="*/ 346 h 637"/>
              <a:gd name="T2" fmla="*/ 603 w 638"/>
              <a:gd name="T3" fmla="*/ 284 h 637"/>
              <a:gd name="T4" fmla="*/ 556 w 638"/>
              <a:gd name="T5" fmla="*/ 221 h 637"/>
              <a:gd name="T6" fmla="*/ 609 w 638"/>
              <a:gd name="T7" fmla="*/ 184 h 637"/>
              <a:gd name="T8" fmla="*/ 547 w 638"/>
              <a:gd name="T9" fmla="*/ 146 h 637"/>
              <a:gd name="T10" fmla="*/ 476 w 638"/>
              <a:gd name="T11" fmla="*/ 116 h 637"/>
              <a:gd name="T12" fmla="*/ 503 w 638"/>
              <a:gd name="T13" fmla="*/ 57 h 637"/>
              <a:gd name="T14" fmla="*/ 432 w 638"/>
              <a:gd name="T15" fmla="*/ 56 h 637"/>
              <a:gd name="T16" fmla="*/ 353 w 638"/>
              <a:gd name="T17" fmla="*/ 65 h 637"/>
              <a:gd name="T18" fmla="*/ 347 w 638"/>
              <a:gd name="T19" fmla="*/ 0 h 637"/>
              <a:gd name="T20" fmla="*/ 285 w 638"/>
              <a:gd name="T21" fmla="*/ 34 h 637"/>
              <a:gd name="T22" fmla="*/ 221 w 638"/>
              <a:gd name="T23" fmla="*/ 81 h 637"/>
              <a:gd name="T24" fmla="*/ 185 w 638"/>
              <a:gd name="T25" fmla="*/ 28 h 637"/>
              <a:gd name="T26" fmla="*/ 149 w 638"/>
              <a:gd name="T27" fmla="*/ 90 h 637"/>
              <a:gd name="T28" fmla="*/ 117 w 638"/>
              <a:gd name="T29" fmla="*/ 162 h 637"/>
              <a:gd name="T30" fmla="*/ 58 w 638"/>
              <a:gd name="T31" fmla="*/ 134 h 637"/>
              <a:gd name="T32" fmla="*/ 56 w 638"/>
              <a:gd name="T33" fmla="*/ 205 h 637"/>
              <a:gd name="T34" fmla="*/ 66 w 638"/>
              <a:gd name="T35" fmla="*/ 284 h 637"/>
              <a:gd name="T36" fmla="*/ 0 w 638"/>
              <a:gd name="T37" fmla="*/ 290 h 637"/>
              <a:gd name="T38" fmla="*/ 37 w 638"/>
              <a:gd name="T39" fmla="*/ 352 h 637"/>
              <a:gd name="T40" fmla="*/ 82 w 638"/>
              <a:gd name="T41" fmla="*/ 414 h 637"/>
              <a:gd name="T42" fmla="*/ 29 w 638"/>
              <a:gd name="T43" fmla="*/ 452 h 637"/>
              <a:gd name="T44" fmla="*/ 91 w 638"/>
              <a:gd name="T45" fmla="*/ 488 h 637"/>
              <a:gd name="T46" fmla="*/ 162 w 638"/>
              <a:gd name="T47" fmla="*/ 520 h 637"/>
              <a:gd name="T48" fmla="*/ 135 w 638"/>
              <a:gd name="T49" fmla="*/ 579 h 637"/>
              <a:gd name="T50" fmla="*/ 208 w 638"/>
              <a:gd name="T51" fmla="*/ 581 h 637"/>
              <a:gd name="T52" fmla="*/ 285 w 638"/>
              <a:gd name="T53" fmla="*/ 572 h 637"/>
              <a:gd name="T54" fmla="*/ 291 w 638"/>
              <a:gd name="T55" fmla="*/ 637 h 637"/>
              <a:gd name="T56" fmla="*/ 353 w 638"/>
              <a:gd name="T57" fmla="*/ 600 h 637"/>
              <a:gd name="T58" fmla="*/ 417 w 638"/>
              <a:gd name="T59" fmla="*/ 555 h 637"/>
              <a:gd name="T60" fmla="*/ 453 w 638"/>
              <a:gd name="T61" fmla="*/ 608 h 637"/>
              <a:gd name="T62" fmla="*/ 491 w 638"/>
              <a:gd name="T63" fmla="*/ 546 h 637"/>
              <a:gd name="T64" fmla="*/ 521 w 638"/>
              <a:gd name="T65" fmla="*/ 475 h 637"/>
              <a:gd name="T66" fmla="*/ 580 w 638"/>
              <a:gd name="T67" fmla="*/ 502 h 637"/>
              <a:gd name="T68" fmla="*/ 582 w 638"/>
              <a:gd name="T69" fmla="*/ 429 h 637"/>
              <a:gd name="T70" fmla="*/ 573 w 638"/>
              <a:gd name="T71" fmla="*/ 352 h 637"/>
              <a:gd name="T72" fmla="*/ 319 w 638"/>
              <a:gd name="T73" fmla="*/ 493 h 637"/>
              <a:gd name="T74" fmla="*/ 319 w 638"/>
              <a:gd name="T75" fmla="*/ 144 h 637"/>
              <a:gd name="T76" fmla="*/ 319 w 638"/>
              <a:gd name="T77" fmla="*/ 493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38" h="637">
                <a:moveTo>
                  <a:pt x="603" y="352"/>
                </a:moveTo>
                <a:cubicBezTo>
                  <a:pt x="638" y="346"/>
                  <a:pt x="638" y="346"/>
                  <a:pt x="638" y="346"/>
                </a:cubicBezTo>
                <a:cubicBezTo>
                  <a:pt x="638" y="290"/>
                  <a:pt x="638" y="290"/>
                  <a:pt x="638" y="290"/>
                </a:cubicBezTo>
                <a:cubicBezTo>
                  <a:pt x="603" y="284"/>
                  <a:pt x="603" y="284"/>
                  <a:pt x="603" y="284"/>
                </a:cubicBezTo>
                <a:cubicBezTo>
                  <a:pt x="573" y="284"/>
                  <a:pt x="573" y="284"/>
                  <a:pt x="573" y="284"/>
                </a:cubicBezTo>
                <a:cubicBezTo>
                  <a:pt x="570" y="261"/>
                  <a:pt x="564" y="240"/>
                  <a:pt x="556" y="221"/>
                </a:cubicBezTo>
                <a:cubicBezTo>
                  <a:pt x="582" y="205"/>
                  <a:pt x="582" y="205"/>
                  <a:pt x="582" y="205"/>
                </a:cubicBezTo>
                <a:cubicBezTo>
                  <a:pt x="609" y="184"/>
                  <a:pt x="609" y="184"/>
                  <a:pt x="609" y="184"/>
                </a:cubicBezTo>
                <a:cubicBezTo>
                  <a:pt x="580" y="134"/>
                  <a:pt x="580" y="134"/>
                  <a:pt x="580" y="134"/>
                </a:cubicBezTo>
                <a:cubicBezTo>
                  <a:pt x="547" y="146"/>
                  <a:pt x="547" y="146"/>
                  <a:pt x="547" y="146"/>
                </a:cubicBezTo>
                <a:cubicBezTo>
                  <a:pt x="521" y="162"/>
                  <a:pt x="521" y="162"/>
                  <a:pt x="521" y="162"/>
                </a:cubicBezTo>
                <a:cubicBezTo>
                  <a:pt x="509" y="145"/>
                  <a:pt x="493" y="128"/>
                  <a:pt x="476" y="116"/>
                </a:cubicBezTo>
                <a:cubicBezTo>
                  <a:pt x="491" y="90"/>
                  <a:pt x="491" y="90"/>
                  <a:pt x="491" y="90"/>
                </a:cubicBezTo>
                <a:cubicBezTo>
                  <a:pt x="503" y="57"/>
                  <a:pt x="503" y="57"/>
                  <a:pt x="503" y="57"/>
                </a:cubicBezTo>
                <a:cubicBezTo>
                  <a:pt x="453" y="28"/>
                  <a:pt x="453" y="28"/>
                  <a:pt x="453" y="28"/>
                </a:cubicBezTo>
                <a:cubicBezTo>
                  <a:pt x="432" y="56"/>
                  <a:pt x="432" y="56"/>
                  <a:pt x="432" y="56"/>
                </a:cubicBezTo>
                <a:cubicBezTo>
                  <a:pt x="417" y="81"/>
                  <a:pt x="417" y="81"/>
                  <a:pt x="417" y="81"/>
                </a:cubicBezTo>
                <a:cubicBezTo>
                  <a:pt x="397" y="74"/>
                  <a:pt x="376" y="68"/>
                  <a:pt x="353" y="65"/>
                </a:cubicBezTo>
                <a:cubicBezTo>
                  <a:pt x="353" y="34"/>
                  <a:pt x="353" y="34"/>
                  <a:pt x="353" y="34"/>
                </a:cubicBezTo>
                <a:cubicBezTo>
                  <a:pt x="347" y="0"/>
                  <a:pt x="347" y="0"/>
                  <a:pt x="347" y="0"/>
                </a:cubicBezTo>
                <a:cubicBezTo>
                  <a:pt x="291" y="0"/>
                  <a:pt x="291" y="0"/>
                  <a:pt x="291" y="0"/>
                </a:cubicBezTo>
                <a:cubicBezTo>
                  <a:pt x="285" y="34"/>
                  <a:pt x="285" y="34"/>
                  <a:pt x="285" y="34"/>
                </a:cubicBezTo>
                <a:cubicBezTo>
                  <a:pt x="285" y="65"/>
                  <a:pt x="285" y="65"/>
                  <a:pt x="285" y="65"/>
                </a:cubicBezTo>
                <a:cubicBezTo>
                  <a:pt x="262" y="68"/>
                  <a:pt x="243" y="74"/>
                  <a:pt x="221" y="81"/>
                </a:cubicBezTo>
                <a:cubicBezTo>
                  <a:pt x="208" y="56"/>
                  <a:pt x="208" y="56"/>
                  <a:pt x="208" y="56"/>
                </a:cubicBezTo>
                <a:cubicBezTo>
                  <a:pt x="185" y="28"/>
                  <a:pt x="185" y="28"/>
                  <a:pt x="185" y="28"/>
                </a:cubicBezTo>
                <a:cubicBezTo>
                  <a:pt x="135" y="57"/>
                  <a:pt x="135" y="57"/>
                  <a:pt x="135" y="57"/>
                </a:cubicBezTo>
                <a:cubicBezTo>
                  <a:pt x="149" y="90"/>
                  <a:pt x="149" y="90"/>
                  <a:pt x="149" y="90"/>
                </a:cubicBezTo>
                <a:cubicBezTo>
                  <a:pt x="162" y="116"/>
                  <a:pt x="162" y="116"/>
                  <a:pt x="162" y="116"/>
                </a:cubicBezTo>
                <a:cubicBezTo>
                  <a:pt x="146" y="128"/>
                  <a:pt x="131" y="145"/>
                  <a:pt x="117" y="162"/>
                </a:cubicBezTo>
                <a:cubicBezTo>
                  <a:pt x="91" y="146"/>
                  <a:pt x="91" y="146"/>
                  <a:pt x="91" y="146"/>
                </a:cubicBezTo>
                <a:cubicBezTo>
                  <a:pt x="58" y="134"/>
                  <a:pt x="58" y="134"/>
                  <a:pt x="58" y="134"/>
                </a:cubicBezTo>
                <a:cubicBezTo>
                  <a:pt x="29" y="184"/>
                  <a:pt x="29" y="184"/>
                  <a:pt x="29" y="184"/>
                </a:cubicBezTo>
                <a:cubicBezTo>
                  <a:pt x="56" y="205"/>
                  <a:pt x="56" y="205"/>
                  <a:pt x="56" y="205"/>
                </a:cubicBezTo>
                <a:cubicBezTo>
                  <a:pt x="82" y="221"/>
                  <a:pt x="82" y="221"/>
                  <a:pt x="82" y="221"/>
                </a:cubicBezTo>
                <a:cubicBezTo>
                  <a:pt x="75" y="240"/>
                  <a:pt x="69" y="261"/>
                  <a:pt x="66" y="284"/>
                </a:cubicBezTo>
                <a:cubicBezTo>
                  <a:pt x="37" y="284"/>
                  <a:pt x="37" y="284"/>
                  <a:pt x="37" y="284"/>
                </a:cubicBezTo>
                <a:cubicBezTo>
                  <a:pt x="0" y="290"/>
                  <a:pt x="0" y="290"/>
                  <a:pt x="0" y="290"/>
                </a:cubicBezTo>
                <a:cubicBezTo>
                  <a:pt x="0" y="346"/>
                  <a:pt x="0" y="346"/>
                  <a:pt x="0" y="346"/>
                </a:cubicBezTo>
                <a:cubicBezTo>
                  <a:pt x="37" y="352"/>
                  <a:pt x="37" y="352"/>
                  <a:pt x="37" y="352"/>
                </a:cubicBezTo>
                <a:cubicBezTo>
                  <a:pt x="66" y="352"/>
                  <a:pt x="66" y="352"/>
                  <a:pt x="66" y="352"/>
                </a:cubicBezTo>
                <a:cubicBezTo>
                  <a:pt x="69" y="373"/>
                  <a:pt x="75" y="395"/>
                  <a:pt x="82" y="414"/>
                </a:cubicBezTo>
                <a:cubicBezTo>
                  <a:pt x="56" y="429"/>
                  <a:pt x="56" y="429"/>
                  <a:pt x="56" y="429"/>
                </a:cubicBezTo>
                <a:cubicBezTo>
                  <a:pt x="29" y="452"/>
                  <a:pt x="29" y="452"/>
                  <a:pt x="29" y="452"/>
                </a:cubicBezTo>
                <a:cubicBezTo>
                  <a:pt x="58" y="502"/>
                  <a:pt x="58" y="502"/>
                  <a:pt x="58" y="502"/>
                </a:cubicBezTo>
                <a:cubicBezTo>
                  <a:pt x="91" y="488"/>
                  <a:pt x="91" y="488"/>
                  <a:pt x="91" y="488"/>
                </a:cubicBezTo>
                <a:cubicBezTo>
                  <a:pt x="117" y="475"/>
                  <a:pt x="117" y="475"/>
                  <a:pt x="117" y="475"/>
                </a:cubicBezTo>
                <a:cubicBezTo>
                  <a:pt x="131" y="491"/>
                  <a:pt x="146" y="507"/>
                  <a:pt x="162" y="520"/>
                </a:cubicBezTo>
                <a:cubicBezTo>
                  <a:pt x="149" y="546"/>
                  <a:pt x="149" y="546"/>
                  <a:pt x="149" y="546"/>
                </a:cubicBezTo>
                <a:cubicBezTo>
                  <a:pt x="135" y="579"/>
                  <a:pt x="135" y="579"/>
                  <a:pt x="135" y="579"/>
                </a:cubicBezTo>
                <a:cubicBezTo>
                  <a:pt x="185" y="608"/>
                  <a:pt x="185" y="608"/>
                  <a:pt x="185" y="608"/>
                </a:cubicBezTo>
                <a:cubicBezTo>
                  <a:pt x="208" y="581"/>
                  <a:pt x="208" y="581"/>
                  <a:pt x="208" y="581"/>
                </a:cubicBezTo>
                <a:cubicBezTo>
                  <a:pt x="221" y="555"/>
                  <a:pt x="221" y="555"/>
                  <a:pt x="221" y="555"/>
                </a:cubicBezTo>
                <a:cubicBezTo>
                  <a:pt x="243" y="563"/>
                  <a:pt x="262" y="569"/>
                  <a:pt x="285" y="572"/>
                </a:cubicBezTo>
                <a:cubicBezTo>
                  <a:pt x="285" y="600"/>
                  <a:pt x="285" y="600"/>
                  <a:pt x="285" y="600"/>
                </a:cubicBezTo>
                <a:cubicBezTo>
                  <a:pt x="291" y="637"/>
                  <a:pt x="291" y="637"/>
                  <a:pt x="291" y="637"/>
                </a:cubicBezTo>
                <a:cubicBezTo>
                  <a:pt x="347" y="637"/>
                  <a:pt x="347" y="637"/>
                  <a:pt x="347" y="637"/>
                </a:cubicBezTo>
                <a:cubicBezTo>
                  <a:pt x="353" y="600"/>
                  <a:pt x="353" y="600"/>
                  <a:pt x="353" y="600"/>
                </a:cubicBezTo>
                <a:cubicBezTo>
                  <a:pt x="353" y="572"/>
                  <a:pt x="353" y="572"/>
                  <a:pt x="353" y="572"/>
                </a:cubicBezTo>
                <a:cubicBezTo>
                  <a:pt x="376" y="569"/>
                  <a:pt x="397" y="563"/>
                  <a:pt x="417" y="555"/>
                </a:cubicBezTo>
                <a:cubicBezTo>
                  <a:pt x="432" y="581"/>
                  <a:pt x="432" y="581"/>
                  <a:pt x="432" y="581"/>
                </a:cubicBezTo>
                <a:cubicBezTo>
                  <a:pt x="453" y="608"/>
                  <a:pt x="453" y="608"/>
                  <a:pt x="453" y="608"/>
                </a:cubicBezTo>
                <a:cubicBezTo>
                  <a:pt x="503" y="579"/>
                  <a:pt x="503" y="579"/>
                  <a:pt x="503" y="579"/>
                </a:cubicBezTo>
                <a:cubicBezTo>
                  <a:pt x="491" y="546"/>
                  <a:pt x="491" y="546"/>
                  <a:pt x="491" y="546"/>
                </a:cubicBezTo>
                <a:cubicBezTo>
                  <a:pt x="476" y="520"/>
                  <a:pt x="476" y="520"/>
                  <a:pt x="476" y="520"/>
                </a:cubicBezTo>
                <a:cubicBezTo>
                  <a:pt x="493" y="507"/>
                  <a:pt x="509" y="491"/>
                  <a:pt x="521" y="475"/>
                </a:cubicBezTo>
                <a:cubicBezTo>
                  <a:pt x="547" y="488"/>
                  <a:pt x="547" y="488"/>
                  <a:pt x="547" y="488"/>
                </a:cubicBezTo>
                <a:cubicBezTo>
                  <a:pt x="580" y="502"/>
                  <a:pt x="580" y="502"/>
                  <a:pt x="580" y="502"/>
                </a:cubicBezTo>
                <a:cubicBezTo>
                  <a:pt x="609" y="452"/>
                  <a:pt x="609" y="452"/>
                  <a:pt x="609" y="452"/>
                </a:cubicBezTo>
                <a:cubicBezTo>
                  <a:pt x="582" y="429"/>
                  <a:pt x="582" y="429"/>
                  <a:pt x="582" y="429"/>
                </a:cubicBezTo>
                <a:cubicBezTo>
                  <a:pt x="556" y="414"/>
                  <a:pt x="556" y="414"/>
                  <a:pt x="556" y="414"/>
                </a:cubicBezTo>
                <a:cubicBezTo>
                  <a:pt x="564" y="395"/>
                  <a:pt x="570" y="373"/>
                  <a:pt x="573" y="352"/>
                </a:cubicBezTo>
                <a:lnTo>
                  <a:pt x="603" y="352"/>
                </a:lnTo>
                <a:close/>
                <a:moveTo>
                  <a:pt x="319" y="493"/>
                </a:moveTo>
                <a:cubicBezTo>
                  <a:pt x="223" y="493"/>
                  <a:pt x="145" y="414"/>
                  <a:pt x="145" y="318"/>
                </a:cubicBezTo>
                <a:cubicBezTo>
                  <a:pt x="145" y="222"/>
                  <a:pt x="223" y="144"/>
                  <a:pt x="319" y="144"/>
                </a:cubicBezTo>
                <a:cubicBezTo>
                  <a:pt x="415" y="144"/>
                  <a:pt x="493" y="222"/>
                  <a:pt x="493" y="318"/>
                </a:cubicBezTo>
                <a:cubicBezTo>
                  <a:pt x="493" y="414"/>
                  <a:pt x="415" y="493"/>
                  <a:pt x="319" y="493"/>
                </a:cubicBezTo>
                <a:close/>
              </a:path>
            </a:pathLst>
          </a:custGeom>
          <a:solidFill>
            <a:srgbClr val="990F1C"/>
          </a:solidFill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271" rIns="0" bIns="64271" rtlCol="0" anchor="ctr"/>
          <a:lstStyle/>
          <a:p>
            <a:pPr algn="ctr"/>
            <a:endParaRPr lang="zh-CN" altLang="en-US" sz="3375">
              <a:solidFill>
                <a:srgbClr val="3F7EE5"/>
              </a:solidFill>
              <a:latin typeface="Arial" panose="020B0604020202020204" pitchFamily="34" charset="0"/>
              <a:ea typeface="思源黑体 CN Normal" panose="020B04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8" name="Freeform 12"/>
          <p:cNvSpPr>
            <a:spLocks noEditPoints="1"/>
          </p:cNvSpPr>
          <p:nvPr/>
        </p:nvSpPr>
        <p:spPr bwMode="auto">
          <a:xfrm>
            <a:off x="2311741" y="3517551"/>
            <a:ext cx="2243502" cy="2239650"/>
          </a:xfrm>
          <a:custGeom>
            <a:avLst/>
            <a:gdLst>
              <a:gd name="T0" fmla="*/ 800 w 800"/>
              <a:gd name="T1" fmla="*/ 428 h 799"/>
              <a:gd name="T2" fmla="*/ 766 w 800"/>
              <a:gd name="T3" fmla="*/ 365 h 799"/>
              <a:gd name="T4" fmla="*/ 725 w 800"/>
              <a:gd name="T5" fmla="*/ 303 h 799"/>
              <a:gd name="T6" fmla="*/ 781 w 800"/>
              <a:gd name="T7" fmla="*/ 273 h 799"/>
              <a:gd name="T8" fmla="*/ 725 w 800"/>
              <a:gd name="T9" fmla="*/ 229 h 799"/>
              <a:gd name="T10" fmla="*/ 663 w 800"/>
              <a:gd name="T11" fmla="*/ 186 h 799"/>
              <a:gd name="T12" fmla="*/ 704 w 800"/>
              <a:gd name="T13" fmla="*/ 136 h 799"/>
              <a:gd name="T14" fmla="*/ 636 w 800"/>
              <a:gd name="T15" fmla="*/ 117 h 799"/>
              <a:gd name="T16" fmla="*/ 561 w 800"/>
              <a:gd name="T17" fmla="*/ 102 h 799"/>
              <a:gd name="T18" fmla="*/ 580 w 800"/>
              <a:gd name="T19" fmla="*/ 41 h 799"/>
              <a:gd name="T20" fmla="*/ 509 w 800"/>
              <a:gd name="T21" fmla="*/ 49 h 799"/>
              <a:gd name="T22" fmla="*/ 436 w 800"/>
              <a:gd name="T23" fmla="*/ 64 h 799"/>
              <a:gd name="T24" fmla="*/ 430 w 800"/>
              <a:gd name="T25" fmla="*/ 0 h 799"/>
              <a:gd name="T26" fmla="*/ 366 w 800"/>
              <a:gd name="T27" fmla="*/ 35 h 799"/>
              <a:gd name="T28" fmla="*/ 304 w 800"/>
              <a:gd name="T29" fmla="*/ 76 h 799"/>
              <a:gd name="T30" fmla="*/ 274 w 800"/>
              <a:gd name="T31" fmla="*/ 20 h 799"/>
              <a:gd name="T32" fmla="*/ 230 w 800"/>
              <a:gd name="T33" fmla="*/ 76 h 799"/>
              <a:gd name="T34" fmla="*/ 188 w 800"/>
              <a:gd name="T35" fmla="*/ 138 h 799"/>
              <a:gd name="T36" fmla="*/ 138 w 800"/>
              <a:gd name="T37" fmla="*/ 97 h 799"/>
              <a:gd name="T38" fmla="*/ 118 w 800"/>
              <a:gd name="T39" fmla="*/ 165 h 799"/>
              <a:gd name="T40" fmla="*/ 103 w 800"/>
              <a:gd name="T41" fmla="*/ 239 h 799"/>
              <a:gd name="T42" fmla="*/ 43 w 800"/>
              <a:gd name="T43" fmla="*/ 220 h 799"/>
              <a:gd name="T44" fmla="*/ 50 w 800"/>
              <a:gd name="T45" fmla="*/ 292 h 799"/>
              <a:gd name="T46" fmla="*/ 64 w 800"/>
              <a:gd name="T47" fmla="*/ 365 h 799"/>
              <a:gd name="T48" fmla="*/ 0 w 800"/>
              <a:gd name="T49" fmla="*/ 371 h 799"/>
              <a:gd name="T50" fmla="*/ 37 w 800"/>
              <a:gd name="T51" fmla="*/ 435 h 799"/>
              <a:gd name="T52" fmla="*/ 77 w 800"/>
              <a:gd name="T53" fmla="*/ 497 h 799"/>
              <a:gd name="T54" fmla="*/ 20 w 800"/>
              <a:gd name="T55" fmla="*/ 527 h 799"/>
              <a:gd name="T56" fmla="*/ 77 w 800"/>
              <a:gd name="T57" fmla="*/ 571 h 799"/>
              <a:gd name="T58" fmla="*/ 139 w 800"/>
              <a:gd name="T59" fmla="*/ 613 h 799"/>
              <a:gd name="T60" fmla="*/ 99 w 800"/>
              <a:gd name="T61" fmla="*/ 663 h 799"/>
              <a:gd name="T62" fmla="*/ 167 w 800"/>
              <a:gd name="T63" fmla="*/ 683 h 799"/>
              <a:gd name="T64" fmla="*/ 241 w 800"/>
              <a:gd name="T65" fmla="*/ 698 h 799"/>
              <a:gd name="T66" fmla="*/ 221 w 800"/>
              <a:gd name="T67" fmla="*/ 758 h 799"/>
              <a:gd name="T68" fmla="*/ 292 w 800"/>
              <a:gd name="T69" fmla="*/ 751 h 799"/>
              <a:gd name="T70" fmla="*/ 366 w 800"/>
              <a:gd name="T71" fmla="*/ 736 h 799"/>
              <a:gd name="T72" fmla="*/ 372 w 800"/>
              <a:gd name="T73" fmla="*/ 799 h 799"/>
              <a:gd name="T74" fmla="*/ 436 w 800"/>
              <a:gd name="T75" fmla="*/ 764 h 799"/>
              <a:gd name="T76" fmla="*/ 498 w 800"/>
              <a:gd name="T77" fmla="*/ 724 h 799"/>
              <a:gd name="T78" fmla="*/ 528 w 800"/>
              <a:gd name="T79" fmla="*/ 781 h 799"/>
              <a:gd name="T80" fmla="*/ 572 w 800"/>
              <a:gd name="T81" fmla="*/ 724 h 799"/>
              <a:gd name="T82" fmla="*/ 614 w 800"/>
              <a:gd name="T83" fmla="*/ 662 h 799"/>
              <a:gd name="T84" fmla="*/ 664 w 800"/>
              <a:gd name="T85" fmla="*/ 702 h 799"/>
              <a:gd name="T86" fmla="*/ 684 w 800"/>
              <a:gd name="T87" fmla="*/ 634 h 799"/>
              <a:gd name="T88" fmla="*/ 699 w 800"/>
              <a:gd name="T89" fmla="*/ 560 h 799"/>
              <a:gd name="T90" fmla="*/ 760 w 800"/>
              <a:gd name="T91" fmla="*/ 580 h 799"/>
              <a:gd name="T92" fmla="*/ 751 w 800"/>
              <a:gd name="T93" fmla="*/ 507 h 799"/>
              <a:gd name="T94" fmla="*/ 737 w 800"/>
              <a:gd name="T95" fmla="*/ 435 h 799"/>
              <a:gd name="T96" fmla="*/ 400 w 800"/>
              <a:gd name="T97" fmla="*/ 650 h 799"/>
              <a:gd name="T98" fmla="*/ 400 w 800"/>
              <a:gd name="T99" fmla="*/ 149 h 799"/>
              <a:gd name="T100" fmla="*/ 400 w 800"/>
              <a:gd name="T101" fmla="*/ 650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800" h="799">
                <a:moveTo>
                  <a:pt x="766" y="435"/>
                </a:moveTo>
                <a:cubicBezTo>
                  <a:pt x="800" y="428"/>
                  <a:pt x="800" y="428"/>
                  <a:pt x="800" y="428"/>
                </a:cubicBezTo>
                <a:cubicBezTo>
                  <a:pt x="800" y="371"/>
                  <a:pt x="800" y="371"/>
                  <a:pt x="800" y="371"/>
                </a:cubicBezTo>
                <a:cubicBezTo>
                  <a:pt x="766" y="365"/>
                  <a:pt x="766" y="365"/>
                  <a:pt x="766" y="365"/>
                </a:cubicBezTo>
                <a:cubicBezTo>
                  <a:pt x="737" y="365"/>
                  <a:pt x="737" y="365"/>
                  <a:pt x="737" y="365"/>
                </a:cubicBezTo>
                <a:cubicBezTo>
                  <a:pt x="735" y="344"/>
                  <a:pt x="731" y="322"/>
                  <a:pt x="725" y="303"/>
                </a:cubicBezTo>
                <a:cubicBezTo>
                  <a:pt x="751" y="292"/>
                  <a:pt x="751" y="292"/>
                  <a:pt x="751" y="292"/>
                </a:cubicBezTo>
                <a:cubicBezTo>
                  <a:pt x="781" y="273"/>
                  <a:pt x="781" y="273"/>
                  <a:pt x="781" y="273"/>
                </a:cubicBezTo>
                <a:cubicBezTo>
                  <a:pt x="760" y="220"/>
                  <a:pt x="760" y="220"/>
                  <a:pt x="760" y="220"/>
                </a:cubicBezTo>
                <a:cubicBezTo>
                  <a:pt x="725" y="229"/>
                  <a:pt x="725" y="229"/>
                  <a:pt x="725" y="229"/>
                </a:cubicBezTo>
                <a:cubicBezTo>
                  <a:pt x="699" y="239"/>
                  <a:pt x="699" y="239"/>
                  <a:pt x="699" y="239"/>
                </a:cubicBezTo>
                <a:cubicBezTo>
                  <a:pt x="689" y="220"/>
                  <a:pt x="676" y="203"/>
                  <a:pt x="663" y="186"/>
                </a:cubicBezTo>
                <a:cubicBezTo>
                  <a:pt x="684" y="165"/>
                  <a:pt x="684" y="165"/>
                  <a:pt x="684" y="165"/>
                </a:cubicBezTo>
                <a:cubicBezTo>
                  <a:pt x="704" y="136"/>
                  <a:pt x="704" y="136"/>
                  <a:pt x="704" y="136"/>
                </a:cubicBezTo>
                <a:cubicBezTo>
                  <a:pt x="664" y="97"/>
                  <a:pt x="664" y="97"/>
                  <a:pt x="664" y="97"/>
                </a:cubicBezTo>
                <a:cubicBezTo>
                  <a:pt x="636" y="117"/>
                  <a:pt x="636" y="117"/>
                  <a:pt x="636" y="117"/>
                </a:cubicBezTo>
                <a:cubicBezTo>
                  <a:pt x="614" y="138"/>
                  <a:pt x="614" y="138"/>
                  <a:pt x="614" y="138"/>
                </a:cubicBezTo>
                <a:cubicBezTo>
                  <a:pt x="598" y="124"/>
                  <a:pt x="580" y="112"/>
                  <a:pt x="561" y="102"/>
                </a:cubicBezTo>
                <a:cubicBezTo>
                  <a:pt x="572" y="76"/>
                  <a:pt x="572" y="76"/>
                  <a:pt x="572" y="76"/>
                </a:cubicBezTo>
                <a:cubicBezTo>
                  <a:pt x="580" y="41"/>
                  <a:pt x="580" y="41"/>
                  <a:pt x="580" y="41"/>
                </a:cubicBezTo>
                <a:cubicBezTo>
                  <a:pt x="528" y="20"/>
                  <a:pt x="528" y="20"/>
                  <a:pt x="528" y="20"/>
                </a:cubicBezTo>
                <a:cubicBezTo>
                  <a:pt x="509" y="49"/>
                  <a:pt x="509" y="49"/>
                  <a:pt x="509" y="49"/>
                </a:cubicBezTo>
                <a:cubicBezTo>
                  <a:pt x="498" y="76"/>
                  <a:pt x="498" y="76"/>
                  <a:pt x="498" y="76"/>
                </a:cubicBezTo>
                <a:cubicBezTo>
                  <a:pt x="478" y="70"/>
                  <a:pt x="457" y="65"/>
                  <a:pt x="436" y="64"/>
                </a:cubicBezTo>
                <a:cubicBezTo>
                  <a:pt x="436" y="35"/>
                  <a:pt x="436" y="35"/>
                  <a:pt x="436" y="35"/>
                </a:cubicBezTo>
                <a:cubicBezTo>
                  <a:pt x="430" y="0"/>
                  <a:pt x="430" y="0"/>
                  <a:pt x="430" y="0"/>
                </a:cubicBezTo>
                <a:cubicBezTo>
                  <a:pt x="372" y="0"/>
                  <a:pt x="372" y="0"/>
                  <a:pt x="372" y="0"/>
                </a:cubicBezTo>
                <a:cubicBezTo>
                  <a:pt x="366" y="35"/>
                  <a:pt x="366" y="35"/>
                  <a:pt x="366" y="35"/>
                </a:cubicBezTo>
                <a:cubicBezTo>
                  <a:pt x="366" y="64"/>
                  <a:pt x="366" y="64"/>
                  <a:pt x="366" y="64"/>
                </a:cubicBezTo>
                <a:cubicBezTo>
                  <a:pt x="345" y="65"/>
                  <a:pt x="324" y="70"/>
                  <a:pt x="304" y="76"/>
                </a:cubicBezTo>
                <a:cubicBezTo>
                  <a:pt x="292" y="49"/>
                  <a:pt x="292" y="49"/>
                  <a:pt x="292" y="49"/>
                </a:cubicBezTo>
                <a:cubicBezTo>
                  <a:pt x="274" y="20"/>
                  <a:pt x="274" y="20"/>
                  <a:pt x="274" y="20"/>
                </a:cubicBezTo>
                <a:cubicBezTo>
                  <a:pt x="221" y="41"/>
                  <a:pt x="221" y="41"/>
                  <a:pt x="221" y="41"/>
                </a:cubicBezTo>
                <a:cubicBezTo>
                  <a:pt x="230" y="76"/>
                  <a:pt x="230" y="76"/>
                  <a:pt x="230" y="76"/>
                </a:cubicBezTo>
                <a:cubicBezTo>
                  <a:pt x="241" y="102"/>
                  <a:pt x="241" y="102"/>
                  <a:pt x="241" y="102"/>
                </a:cubicBezTo>
                <a:cubicBezTo>
                  <a:pt x="221" y="112"/>
                  <a:pt x="204" y="124"/>
                  <a:pt x="188" y="138"/>
                </a:cubicBezTo>
                <a:cubicBezTo>
                  <a:pt x="167" y="117"/>
                  <a:pt x="167" y="117"/>
                  <a:pt x="167" y="117"/>
                </a:cubicBezTo>
                <a:cubicBezTo>
                  <a:pt x="138" y="97"/>
                  <a:pt x="138" y="97"/>
                  <a:pt x="138" y="97"/>
                </a:cubicBezTo>
                <a:cubicBezTo>
                  <a:pt x="99" y="136"/>
                  <a:pt x="99" y="136"/>
                  <a:pt x="99" y="136"/>
                </a:cubicBezTo>
                <a:cubicBezTo>
                  <a:pt x="118" y="165"/>
                  <a:pt x="118" y="165"/>
                  <a:pt x="118" y="165"/>
                </a:cubicBezTo>
                <a:cubicBezTo>
                  <a:pt x="139" y="186"/>
                  <a:pt x="139" y="186"/>
                  <a:pt x="139" y="186"/>
                </a:cubicBezTo>
                <a:cubicBezTo>
                  <a:pt x="126" y="203"/>
                  <a:pt x="114" y="220"/>
                  <a:pt x="103" y="239"/>
                </a:cubicBezTo>
                <a:cubicBezTo>
                  <a:pt x="77" y="229"/>
                  <a:pt x="77" y="229"/>
                  <a:pt x="77" y="229"/>
                </a:cubicBezTo>
                <a:cubicBezTo>
                  <a:pt x="43" y="220"/>
                  <a:pt x="43" y="220"/>
                  <a:pt x="43" y="220"/>
                </a:cubicBezTo>
                <a:cubicBezTo>
                  <a:pt x="20" y="273"/>
                  <a:pt x="20" y="273"/>
                  <a:pt x="20" y="273"/>
                </a:cubicBezTo>
                <a:cubicBezTo>
                  <a:pt x="50" y="292"/>
                  <a:pt x="50" y="292"/>
                  <a:pt x="50" y="292"/>
                </a:cubicBezTo>
                <a:cubicBezTo>
                  <a:pt x="77" y="303"/>
                  <a:pt x="77" y="303"/>
                  <a:pt x="77" y="303"/>
                </a:cubicBezTo>
                <a:cubicBezTo>
                  <a:pt x="71" y="322"/>
                  <a:pt x="67" y="344"/>
                  <a:pt x="64" y="365"/>
                </a:cubicBezTo>
                <a:cubicBezTo>
                  <a:pt x="37" y="365"/>
                  <a:pt x="37" y="365"/>
                  <a:pt x="37" y="365"/>
                </a:cubicBezTo>
                <a:cubicBezTo>
                  <a:pt x="0" y="371"/>
                  <a:pt x="0" y="371"/>
                  <a:pt x="0" y="371"/>
                </a:cubicBezTo>
                <a:cubicBezTo>
                  <a:pt x="0" y="428"/>
                  <a:pt x="0" y="428"/>
                  <a:pt x="0" y="428"/>
                </a:cubicBezTo>
                <a:cubicBezTo>
                  <a:pt x="37" y="435"/>
                  <a:pt x="37" y="435"/>
                  <a:pt x="37" y="435"/>
                </a:cubicBezTo>
                <a:cubicBezTo>
                  <a:pt x="64" y="435"/>
                  <a:pt x="64" y="435"/>
                  <a:pt x="64" y="435"/>
                </a:cubicBezTo>
                <a:cubicBezTo>
                  <a:pt x="67" y="456"/>
                  <a:pt x="71" y="477"/>
                  <a:pt x="77" y="497"/>
                </a:cubicBezTo>
                <a:cubicBezTo>
                  <a:pt x="50" y="507"/>
                  <a:pt x="50" y="507"/>
                  <a:pt x="50" y="507"/>
                </a:cubicBezTo>
                <a:cubicBezTo>
                  <a:pt x="20" y="527"/>
                  <a:pt x="20" y="527"/>
                  <a:pt x="20" y="527"/>
                </a:cubicBezTo>
                <a:cubicBezTo>
                  <a:pt x="43" y="580"/>
                  <a:pt x="43" y="580"/>
                  <a:pt x="43" y="580"/>
                </a:cubicBezTo>
                <a:cubicBezTo>
                  <a:pt x="77" y="571"/>
                  <a:pt x="77" y="571"/>
                  <a:pt x="77" y="571"/>
                </a:cubicBezTo>
                <a:cubicBezTo>
                  <a:pt x="103" y="560"/>
                  <a:pt x="103" y="560"/>
                  <a:pt x="103" y="560"/>
                </a:cubicBezTo>
                <a:cubicBezTo>
                  <a:pt x="114" y="580"/>
                  <a:pt x="126" y="596"/>
                  <a:pt x="139" y="613"/>
                </a:cubicBezTo>
                <a:cubicBezTo>
                  <a:pt x="118" y="634"/>
                  <a:pt x="118" y="634"/>
                  <a:pt x="118" y="634"/>
                </a:cubicBezTo>
                <a:cubicBezTo>
                  <a:pt x="99" y="663"/>
                  <a:pt x="99" y="663"/>
                  <a:pt x="99" y="663"/>
                </a:cubicBezTo>
                <a:cubicBezTo>
                  <a:pt x="138" y="702"/>
                  <a:pt x="138" y="702"/>
                  <a:pt x="138" y="702"/>
                </a:cubicBezTo>
                <a:cubicBezTo>
                  <a:pt x="167" y="683"/>
                  <a:pt x="167" y="683"/>
                  <a:pt x="167" y="683"/>
                </a:cubicBezTo>
                <a:cubicBezTo>
                  <a:pt x="188" y="662"/>
                  <a:pt x="188" y="662"/>
                  <a:pt x="188" y="662"/>
                </a:cubicBezTo>
                <a:cubicBezTo>
                  <a:pt x="204" y="675"/>
                  <a:pt x="221" y="687"/>
                  <a:pt x="241" y="698"/>
                </a:cubicBezTo>
                <a:cubicBezTo>
                  <a:pt x="230" y="724"/>
                  <a:pt x="230" y="724"/>
                  <a:pt x="230" y="724"/>
                </a:cubicBezTo>
                <a:cubicBezTo>
                  <a:pt x="221" y="758"/>
                  <a:pt x="221" y="758"/>
                  <a:pt x="221" y="758"/>
                </a:cubicBezTo>
                <a:cubicBezTo>
                  <a:pt x="274" y="781"/>
                  <a:pt x="274" y="781"/>
                  <a:pt x="274" y="781"/>
                </a:cubicBezTo>
                <a:cubicBezTo>
                  <a:pt x="292" y="751"/>
                  <a:pt x="292" y="751"/>
                  <a:pt x="292" y="751"/>
                </a:cubicBezTo>
                <a:cubicBezTo>
                  <a:pt x="304" y="724"/>
                  <a:pt x="304" y="724"/>
                  <a:pt x="304" y="724"/>
                </a:cubicBezTo>
                <a:cubicBezTo>
                  <a:pt x="324" y="730"/>
                  <a:pt x="345" y="734"/>
                  <a:pt x="366" y="736"/>
                </a:cubicBezTo>
                <a:cubicBezTo>
                  <a:pt x="366" y="764"/>
                  <a:pt x="366" y="764"/>
                  <a:pt x="366" y="764"/>
                </a:cubicBezTo>
                <a:cubicBezTo>
                  <a:pt x="372" y="799"/>
                  <a:pt x="372" y="799"/>
                  <a:pt x="372" y="799"/>
                </a:cubicBezTo>
                <a:cubicBezTo>
                  <a:pt x="430" y="799"/>
                  <a:pt x="430" y="799"/>
                  <a:pt x="430" y="799"/>
                </a:cubicBezTo>
                <a:cubicBezTo>
                  <a:pt x="436" y="764"/>
                  <a:pt x="436" y="764"/>
                  <a:pt x="436" y="764"/>
                </a:cubicBezTo>
                <a:cubicBezTo>
                  <a:pt x="436" y="736"/>
                  <a:pt x="436" y="736"/>
                  <a:pt x="436" y="736"/>
                </a:cubicBezTo>
                <a:cubicBezTo>
                  <a:pt x="457" y="734"/>
                  <a:pt x="478" y="730"/>
                  <a:pt x="498" y="724"/>
                </a:cubicBezTo>
                <a:cubicBezTo>
                  <a:pt x="509" y="751"/>
                  <a:pt x="509" y="751"/>
                  <a:pt x="509" y="751"/>
                </a:cubicBezTo>
                <a:cubicBezTo>
                  <a:pt x="528" y="781"/>
                  <a:pt x="528" y="781"/>
                  <a:pt x="528" y="781"/>
                </a:cubicBezTo>
                <a:cubicBezTo>
                  <a:pt x="580" y="758"/>
                  <a:pt x="580" y="758"/>
                  <a:pt x="580" y="758"/>
                </a:cubicBezTo>
                <a:cubicBezTo>
                  <a:pt x="572" y="724"/>
                  <a:pt x="572" y="724"/>
                  <a:pt x="572" y="724"/>
                </a:cubicBezTo>
                <a:cubicBezTo>
                  <a:pt x="561" y="698"/>
                  <a:pt x="561" y="698"/>
                  <a:pt x="561" y="698"/>
                </a:cubicBezTo>
                <a:cubicBezTo>
                  <a:pt x="580" y="687"/>
                  <a:pt x="598" y="675"/>
                  <a:pt x="614" y="662"/>
                </a:cubicBezTo>
                <a:cubicBezTo>
                  <a:pt x="636" y="683"/>
                  <a:pt x="636" y="683"/>
                  <a:pt x="636" y="683"/>
                </a:cubicBezTo>
                <a:cubicBezTo>
                  <a:pt x="664" y="702"/>
                  <a:pt x="664" y="702"/>
                  <a:pt x="664" y="702"/>
                </a:cubicBezTo>
                <a:cubicBezTo>
                  <a:pt x="704" y="663"/>
                  <a:pt x="704" y="663"/>
                  <a:pt x="704" y="663"/>
                </a:cubicBezTo>
                <a:cubicBezTo>
                  <a:pt x="684" y="634"/>
                  <a:pt x="684" y="634"/>
                  <a:pt x="684" y="634"/>
                </a:cubicBezTo>
                <a:cubicBezTo>
                  <a:pt x="663" y="613"/>
                  <a:pt x="663" y="613"/>
                  <a:pt x="663" y="613"/>
                </a:cubicBezTo>
                <a:cubicBezTo>
                  <a:pt x="676" y="596"/>
                  <a:pt x="689" y="580"/>
                  <a:pt x="699" y="560"/>
                </a:cubicBezTo>
                <a:cubicBezTo>
                  <a:pt x="725" y="571"/>
                  <a:pt x="725" y="571"/>
                  <a:pt x="725" y="571"/>
                </a:cubicBezTo>
                <a:cubicBezTo>
                  <a:pt x="760" y="580"/>
                  <a:pt x="760" y="580"/>
                  <a:pt x="760" y="580"/>
                </a:cubicBezTo>
                <a:cubicBezTo>
                  <a:pt x="781" y="527"/>
                  <a:pt x="781" y="527"/>
                  <a:pt x="781" y="527"/>
                </a:cubicBezTo>
                <a:cubicBezTo>
                  <a:pt x="751" y="507"/>
                  <a:pt x="751" y="507"/>
                  <a:pt x="751" y="507"/>
                </a:cubicBezTo>
                <a:cubicBezTo>
                  <a:pt x="725" y="497"/>
                  <a:pt x="725" y="497"/>
                  <a:pt x="725" y="497"/>
                </a:cubicBezTo>
                <a:cubicBezTo>
                  <a:pt x="731" y="477"/>
                  <a:pt x="735" y="456"/>
                  <a:pt x="737" y="435"/>
                </a:cubicBezTo>
                <a:lnTo>
                  <a:pt x="766" y="435"/>
                </a:lnTo>
                <a:close/>
                <a:moveTo>
                  <a:pt x="400" y="650"/>
                </a:moveTo>
                <a:cubicBezTo>
                  <a:pt x="262" y="650"/>
                  <a:pt x="150" y="538"/>
                  <a:pt x="150" y="400"/>
                </a:cubicBezTo>
                <a:cubicBezTo>
                  <a:pt x="150" y="261"/>
                  <a:pt x="262" y="149"/>
                  <a:pt x="400" y="149"/>
                </a:cubicBezTo>
                <a:cubicBezTo>
                  <a:pt x="539" y="149"/>
                  <a:pt x="651" y="261"/>
                  <a:pt x="651" y="400"/>
                </a:cubicBezTo>
                <a:cubicBezTo>
                  <a:pt x="651" y="538"/>
                  <a:pt x="539" y="650"/>
                  <a:pt x="400" y="650"/>
                </a:cubicBezTo>
                <a:close/>
              </a:path>
            </a:pathLst>
          </a:custGeom>
          <a:solidFill>
            <a:srgbClr val="D1AA69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271" rIns="0" bIns="64271"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思源黑体 CN Normal" panose="020B04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9" name="Freeform 13"/>
          <p:cNvSpPr>
            <a:spLocks noEditPoints="1"/>
          </p:cNvSpPr>
          <p:nvPr/>
        </p:nvSpPr>
        <p:spPr bwMode="auto">
          <a:xfrm>
            <a:off x="4226433" y="3099770"/>
            <a:ext cx="1469553" cy="1494287"/>
          </a:xfrm>
          <a:custGeom>
            <a:avLst/>
            <a:gdLst>
              <a:gd name="T0" fmla="*/ 467 w 524"/>
              <a:gd name="T1" fmla="*/ 267 h 533"/>
              <a:gd name="T2" fmla="*/ 493 w 524"/>
              <a:gd name="T3" fmla="*/ 227 h 533"/>
              <a:gd name="T4" fmla="*/ 506 w 524"/>
              <a:gd name="T5" fmla="*/ 156 h 533"/>
              <a:gd name="T6" fmla="*/ 444 w 524"/>
              <a:gd name="T7" fmla="*/ 171 h 533"/>
              <a:gd name="T8" fmla="*/ 426 w 524"/>
              <a:gd name="T9" fmla="*/ 99 h 533"/>
              <a:gd name="T10" fmla="*/ 396 w 524"/>
              <a:gd name="T11" fmla="*/ 33 h 533"/>
              <a:gd name="T12" fmla="*/ 354 w 524"/>
              <a:gd name="T13" fmla="*/ 82 h 533"/>
              <a:gd name="T14" fmla="*/ 296 w 524"/>
              <a:gd name="T15" fmla="*/ 35 h 533"/>
              <a:gd name="T16" fmla="*/ 234 w 524"/>
              <a:gd name="T17" fmla="*/ 0 h 533"/>
              <a:gd name="T18" fmla="*/ 228 w 524"/>
              <a:gd name="T19" fmla="*/ 64 h 533"/>
              <a:gd name="T20" fmla="*/ 154 w 524"/>
              <a:gd name="T21" fmla="*/ 59 h 533"/>
              <a:gd name="T22" fmla="*/ 83 w 524"/>
              <a:gd name="T23" fmla="*/ 67 h 533"/>
              <a:gd name="T24" fmla="*/ 116 w 524"/>
              <a:gd name="T25" fmla="*/ 123 h 533"/>
              <a:gd name="T26" fmla="*/ 53 w 524"/>
              <a:gd name="T27" fmla="*/ 162 h 533"/>
              <a:gd name="T28" fmla="*/ 0 w 524"/>
              <a:gd name="T29" fmla="*/ 211 h 533"/>
              <a:gd name="T30" fmla="*/ 59 w 524"/>
              <a:gd name="T31" fmla="*/ 236 h 533"/>
              <a:gd name="T32" fmla="*/ 59 w 524"/>
              <a:gd name="T33" fmla="*/ 295 h 533"/>
              <a:gd name="T34" fmla="*/ 0 w 524"/>
              <a:gd name="T35" fmla="*/ 321 h 533"/>
              <a:gd name="T36" fmla="*/ 53 w 524"/>
              <a:gd name="T37" fmla="*/ 369 h 533"/>
              <a:gd name="T38" fmla="*/ 116 w 524"/>
              <a:gd name="T39" fmla="*/ 410 h 533"/>
              <a:gd name="T40" fmla="*/ 83 w 524"/>
              <a:gd name="T41" fmla="*/ 465 h 533"/>
              <a:gd name="T42" fmla="*/ 154 w 524"/>
              <a:gd name="T43" fmla="*/ 474 h 533"/>
              <a:gd name="T44" fmla="*/ 228 w 524"/>
              <a:gd name="T45" fmla="*/ 468 h 533"/>
              <a:gd name="T46" fmla="*/ 234 w 524"/>
              <a:gd name="T47" fmla="*/ 533 h 533"/>
              <a:gd name="T48" fmla="*/ 296 w 524"/>
              <a:gd name="T49" fmla="*/ 498 h 533"/>
              <a:gd name="T50" fmla="*/ 354 w 524"/>
              <a:gd name="T51" fmla="*/ 450 h 533"/>
              <a:gd name="T52" fmla="*/ 396 w 524"/>
              <a:gd name="T53" fmla="*/ 498 h 533"/>
              <a:gd name="T54" fmla="*/ 426 w 524"/>
              <a:gd name="T55" fmla="*/ 433 h 533"/>
              <a:gd name="T56" fmla="*/ 444 w 524"/>
              <a:gd name="T57" fmla="*/ 362 h 533"/>
              <a:gd name="T58" fmla="*/ 506 w 524"/>
              <a:gd name="T59" fmla="*/ 376 h 533"/>
              <a:gd name="T60" fmla="*/ 493 w 524"/>
              <a:gd name="T61" fmla="*/ 304 h 533"/>
              <a:gd name="T62" fmla="*/ 262 w 524"/>
              <a:gd name="T63" fmla="*/ 417 h 533"/>
              <a:gd name="T64" fmla="*/ 262 w 524"/>
              <a:gd name="T65" fmla="*/ 116 h 533"/>
              <a:gd name="T66" fmla="*/ 262 w 524"/>
              <a:gd name="T67" fmla="*/ 417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24" h="533">
                <a:moveTo>
                  <a:pt x="466" y="295"/>
                </a:moveTo>
                <a:cubicBezTo>
                  <a:pt x="467" y="286"/>
                  <a:pt x="467" y="276"/>
                  <a:pt x="467" y="267"/>
                </a:cubicBezTo>
                <a:cubicBezTo>
                  <a:pt x="467" y="256"/>
                  <a:pt x="467" y="245"/>
                  <a:pt x="466" y="236"/>
                </a:cubicBezTo>
                <a:cubicBezTo>
                  <a:pt x="493" y="227"/>
                  <a:pt x="493" y="227"/>
                  <a:pt x="493" y="227"/>
                </a:cubicBezTo>
                <a:cubicBezTo>
                  <a:pt x="524" y="211"/>
                  <a:pt x="524" y="211"/>
                  <a:pt x="524" y="211"/>
                </a:cubicBezTo>
                <a:cubicBezTo>
                  <a:pt x="506" y="156"/>
                  <a:pt x="506" y="156"/>
                  <a:pt x="506" y="156"/>
                </a:cubicBezTo>
                <a:cubicBezTo>
                  <a:pt x="472" y="162"/>
                  <a:pt x="472" y="162"/>
                  <a:pt x="472" y="162"/>
                </a:cubicBezTo>
                <a:cubicBezTo>
                  <a:pt x="444" y="171"/>
                  <a:pt x="444" y="171"/>
                  <a:pt x="444" y="171"/>
                </a:cubicBezTo>
                <a:cubicBezTo>
                  <a:pt x="435" y="153"/>
                  <a:pt x="423" y="136"/>
                  <a:pt x="410" y="123"/>
                </a:cubicBezTo>
                <a:cubicBezTo>
                  <a:pt x="426" y="99"/>
                  <a:pt x="426" y="99"/>
                  <a:pt x="426" y="99"/>
                </a:cubicBezTo>
                <a:cubicBezTo>
                  <a:pt x="441" y="67"/>
                  <a:pt x="441" y="67"/>
                  <a:pt x="441" y="67"/>
                </a:cubicBezTo>
                <a:cubicBezTo>
                  <a:pt x="396" y="33"/>
                  <a:pt x="396" y="33"/>
                  <a:pt x="396" y="33"/>
                </a:cubicBezTo>
                <a:cubicBezTo>
                  <a:pt x="370" y="59"/>
                  <a:pt x="370" y="59"/>
                  <a:pt x="370" y="59"/>
                </a:cubicBezTo>
                <a:cubicBezTo>
                  <a:pt x="354" y="82"/>
                  <a:pt x="354" y="82"/>
                  <a:pt x="354" y="82"/>
                </a:cubicBezTo>
                <a:cubicBezTo>
                  <a:pt x="335" y="73"/>
                  <a:pt x="317" y="67"/>
                  <a:pt x="296" y="64"/>
                </a:cubicBezTo>
                <a:cubicBezTo>
                  <a:pt x="296" y="35"/>
                  <a:pt x="296" y="35"/>
                  <a:pt x="296" y="35"/>
                </a:cubicBezTo>
                <a:cubicBezTo>
                  <a:pt x="290" y="0"/>
                  <a:pt x="290" y="0"/>
                  <a:pt x="290" y="0"/>
                </a:cubicBezTo>
                <a:cubicBezTo>
                  <a:pt x="234" y="0"/>
                  <a:pt x="234" y="0"/>
                  <a:pt x="234" y="0"/>
                </a:cubicBezTo>
                <a:cubicBezTo>
                  <a:pt x="228" y="35"/>
                  <a:pt x="228" y="35"/>
                  <a:pt x="228" y="35"/>
                </a:cubicBezTo>
                <a:cubicBezTo>
                  <a:pt x="228" y="64"/>
                  <a:pt x="228" y="64"/>
                  <a:pt x="228" y="64"/>
                </a:cubicBezTo>
                <a:cubicBezTo>
                  <a:pt x="208" y="67"/>
                  <a:pt x="189" y="73"/>
                  <a:pt x="171" y="82"/>
                </a:cubicBezTo>
                <a:cubicBezTo>
                  <a:pt x="154" y="59"/>
                  <a:pt x="154" y="59"/>
                  <a:pt x="154" y="59"/>
                </a:cubicBezTo>
                <a:cubicBezTo>
                  <a:pt x="128" y="33"/>
                  <a:pt x="128" y="33"/>
                  <a:pt x="128" y="33"/>
                </a:cubicBezTo>
                <a:cubicBezTo>
                  <a:pt x="83" y="67"/>
                  <a:pt x="83" y="67"/>
                  <a:pt x="83" y="67"/>
                </a:cubicBezTo>
                <a:cubicBezTo>
                  <a:pt x="98" y="99"/>
                  <a:pt x="98" y="99"/>
                  <a:pt x="98" y="99"/>
                </a:cubicBezTo>
                <a:cubicBezTo>
                  <a:pt x="116" y="123"/>
                  <a:pt x="116" y="123"/>
                  <a:pt x="116" y="123"/>
                </a:cubicBezTo>
                <a:cubicBezTo>
                  <a:pt x="101" y="136"/>
                  <a:pt x="91" y="153"/>
                  <a:pt x="80" y="171"/>
                </a:cubicBezTo>
                <a:cubicBezTo>
                  <a:pt x="53" y="162"/>
                  <a:pt x="53" y="162"/>
                  <a:pt x="53" y="162"/>
                </a:cubicBezTo>
                <a:cubicBezTo>
                  <a:pt x="18" y="156"/>
                  <a:pt x="18" y="156"/>
                  <a:pt x="18" y="156"/>
                </a:cubicBezTo>
                <a:cubicBezTo>
                  <a:pt x="0" y="211"/>
                  <a:pt x="0" y="211"/>
                  <a:pt x="0" y="211"/>
                </a:cubicBezTo>
                <a:cubicBezTo>
                  <a:pt x="32" y="227"/>
                  <a:pt x="32" y="227"/>
                  <a:pt x="32" y="227"/>
                </a:cubicBezTo>
                <a:cubicBezTo>
                  <a:pt x="59" y="236"/>
                  <a:pt x="59" y="236"/>
                  <a:pt x="59" y="236"/>
                </a:cubicBezTo>
                <a:cubicBezTo>
                  <a:pt x="57" y="245"/>
                  <a:pt x="57" y="256"/>
                  <a:pt x="57" y="267"/>
                </a:cubicBezTo>
                <a:cubicBezTo>
                  <a:pt x="57" y="276"/>
                  <a:pt x="57" y="286"/>
                  <a:pt x="59" y="295"/>
                </a:cubicBezTo>
                <a:cubicBezTo>
                  <a:pt x="32" y="304"/>
                  <a:pt x="32" y="304"/>
                  <a:pt x="32" y="304"/>
                </a:cubicBezTo>
                <a:cubicBezTo>
                  <a:pt x="0" y="321"/>
                  <a:pt x="0" y="321"/>
                  <a:pt x="0" y="321"/>
                </a:cubicBezTo>
                <a:cubicBezTo>
                  <a:pt x="18" y="376"/>
                  <a:pt x="18" y="376"/>
                  <a:pt x="18" y="376"/>
                </a:cubicBezTo>
                <a:cubicBezTo>
                  <a:pt x="53" y="369"/>
                  <a:pt x="53" y="369"/>
                  <a:pt x="53" y="369"/>
                </a:cubicBezTo>
                <a:cubicBezTo>
                  <a:pt x="80" y="362"/>
                  <a:pt x="80" y="362"/>
                  <a:pt x="80" y="362"/>
                </a:cubicBezTo>
                <a:cubicBezTo>
                  <a:pt x="91" y="379"/>
                  <a:pt x="101" y="395"/>
                  <a:pt x="116" y="410"/>
                </a:cubicBezTo>
                <a:cubicBezTo>
                  <a:pt x="98" y="433"/>
                  <a:pt x="98" y="433"/>
                  <a:pt x="98" y="433"/>
                </a:cubicBezTo>
                <a:cubicBezTo>
                  <a:pt x="83" y="465"/>
                  <a:pt x="83" y="465"/>
                  <a:pt x="83" y="465"/>
                </a:cubicBezTo>
                <a:cubicBezTo>
                  <a:pt x="128" y="498"/>
                  <a:pt x="128" y="498"/>
                  <a:pt x="128" y="498"/>
                </a:cubicBezTo>
                <a:cubicBezTo>
                  <a:pt x="154" y="474"/>
                  <a:pt x="154" y="474"/>
                  <a:pt x="154" y="474"/>
                </a:cubicBezTo>
                <a:cubicBezTo>
                  <a:pt x="171" y="450"/>
                  <a:pt x="171" y="450"/>
                  <a:pt x="171" y="450"/>
                </a:cubicBezTo>
                <a:cubicBezTo>
                  <a:pt x="189" y="459"/>
                  <a:pt x="208" y="465"/>
                  <a:pt x="228" y="468"/>
                </a:cubicBezTo>
                <a:cubicBezTo>
                  <a:pt x="228" y="498"/>
                  <a:pt x="228" y="498"/>
                  <a:pt x="228" y="498"/>
                </a:cubicBezTo>
                <a:cubicBezTo>
                  <a:pt x="234" y="533"/>
                  <a:pt x="234" y="533"/>
                  <a:pt x="234" y="533"/>
                </a:cubicBezTo>
                <a:cubicBezTo>
                  <a:pt x="290" y="533"/>
                  <a:pt x="290" y="533"/>
                  <a:pt x="290" y="533"/>
                </a:cubicBezTo>
                <a:cubicBezTo>
                  <a:pt x="296" y="498"/>
                  <a:pt x="296" y="498"/>
                  <a:pt x="296" y="498"/>
                </a:cubicBezTo>
                <a:cubicBezTo>
                  <a:pt x="296" y="468"/>
                  <a:pt x="296" y="468"/>
                  <a:pt x="296" y="468"/>
                </a:cubicBezTo>
                <a:cubicBezTo>
                  <a:pt x="317" y="465"/>
                  <a:pt x="335" y="459"/>
                  <a:pt x="354" y="450"/>
                </a:cubicBezTo>
                <a:cubicBezTo>
                  <a:pt x="370" y="474"/>
                  <a:pt x="370" y="474"/>
                  <a:pt x="370" y="474"/>
                </a:cubicBezTo>
                <a:cubicBezTo>
                  <a:pt x="396" y="498"/>
                  <a:pt x="396" y="498"/>
                  <a:pt x="396" y="498"/>
                </a:cubicBezTo>
                <a:cubicBezTo>
                  <a:pt x="441" y="465"/>
                  <a:pt x="441" y="465"/>
                  <a:pt x="441" y="465"/>
                </a:cubicBezTo>
                <a:cubicBezTo>
                  <a:pt x="426" y="433"/>
                  <a:pt x="426" y="433"/>
                  <a:pt x="426" y="433"/>
                </a:cubicBezTo>
                <a:cubicBezTo>
                  <a:pt x="410" y="410"/>
                  <a:pt x="410" y="410"/>
                  <a:pt x="410" y="410"/>
                </a:cubicBezTo>
                <a:cubicBezTo>
                  <a:pt x="423" y="395"/>
                  <a:pt x="435" y="379"/>
                  <a:pt x="444" y="362"/>
                </a:cubicBezTo>
                <a:cubicBezTo>
                  <a:pt x="472" y="369"/>
                  <a:pt x="472" y="369"/>
                  <a:pt x="472" y="369"/>
                </a:cubicBezTo>
                <a:cubicBezTo>
                  <a:pt x="506" y="376"/>
                  <a:pt x="506" y="376"/>
                  <a:pt x="506" y="376"/>
                </a:cubicBezTo>
                <a:cubicBezTo>
                  <a:pt x="524" y="321"/>
                  <a:pt x="524" y="321"/>
                  <a:pt x="524" y="321"/>
                </a:cubicBezTo>
                <a:cubicBezTo>
                  <a:pt x="493" y="304"/>
                  <a:pt x="493" y="304"/>
                  <a:pt x="493" y="304"/>
                </a:cubicBezTo>
                <a:lnTo>
                  <a:pt x="466" y="295"/>
                </a:lnTo>
                <a:close/>
                <a:moveTo>
                  <a:pt x="262" y="417"/>
                </a:moveTo>
                <a:cubicBezTo>
                  <a:pt x="179" y="417"/>
                  <a:pt x="112" y="350"/>
                  <a:pt x="112" y="267"/>
                </a:cubicBezTo>
                <a:cubicBezTo>
                  <a:pt x="112" y="183"/>
                  <a:pt x="179" y="116"/>
                  <a:pt x="262" y="116"/>
                </a:cubicBezTo>
                <a:cubicBezTo>
                  <a:pt x="345" y="116"/>
                  <a:pt x="412" y="183"/>
                  <a:pt x="412" y="267"/>
                </a:cubicBezTo>
                <a:cubicBezTo>
                  <a:pt x="412" y="350"/>
                  <a:pt x="345" y="417"/>
                  <a:pt x="262" y="417"/>
                </a:cubicBezTo>
                <a:close/>
              </a:path>
            </a:pathLst>
          </a:custGeom>
          <a:solidFill>
            <a:srgbClr val="990F1C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271" rIns="0" bIns="64271"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思源黑体 CN Normal" panose="020B04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10" name="Freeform 14"/>
          <p:cNvSpPr>
            <a:spLocks noEditPoints="1"/>
          </p:cNvSpPr>
          <p:nvPr/>
        </p:nvSpPr>
        <p:spPr bwMode="auto">
          <a:xfrm>
            <a:off x="5028874" y="1838114"/>
            <a:ext cx="1788865" cy="1788633"/>
          </a:xfrm>
          <a:custGeom>
            <a:avLst/>
            <a:gdLst>
              <a:gd name="T0" fmla="*/ 638 w 638"/>
              <a:gd name="T1" fmla="*/ 347 h 638"/>
              <a:gd name="T2" fmla="*/ 603 w 638"/>
              <a:gd name="T3" fmla="*/ 285 h 638"/>
              <a:gd name="T4" fmla="*/ 556 w 638"/>
              <a:gd name="T5" fmla="*/ 221 h 638"/>
              <a:gd name="T6" fmla="*/ 609 w 638"/>
              <a:gd name="T7" fmla="*/ 185 h 638"/>
              <a:gd name="T8" fmla="*/ 547 w 638"/>
              <a:gd name="T9" fmla="*/ 147 h 638"/>
              <a:gd name="T10" fmla="*/ 476 w 638"/>
              <a:gd name="T11" fmla="*/ 117 h 638"/>
              <a:gd name="T12" fmla="*/ 503 w 638"/>
              <a:gd name="T13" fmla="*/ 58 h 638"/>
              <a:gd name="T14" fmla="*/ 432 w 638"/>
              <a:gd name="T15" fmla="*/ 56 h 638"/>
              <a:gd name="T16" fmla="*/ 353 w 638"/>
              <a:gd name="T17" fmla="*/ 65 h 638"/>
              <a:gd name="T18" fmla="*/ 347 w 638"/>
              <a:gd name="T19" fmla="*/ 0 h 638"/>
              <a:gd name="T20" fmla="*/ 285 w 638"/>
              <a:gd name="T21" fmla="*/ 35 h 638"/>
              <a:gd name="T22" fmla="*/ 221 w 638"/>
              <a:gd name="T23" fmla="*/ 82 h 638"/>
              <a:gd name="T24" fmla="*/ 185 w 638"/>
              <a:gd name="T25" fmla="*/ 29 h 638"/>
              <a:gd name="T26" fmla="*/ 148 w 638"/>
              <a:gd name="T27" fmla="*/ 91 h 638"/>
              <a:gd name="T28" fmla="*/ 117 w 638"/>
              <a:gd name="T29" fmla="*/ 162 h 638"/>
              <a:gd name="T30" fmla="*/ 58 w 638"/>
              <a:gd name="T31" fmla="*/ 135 h 638"/>
              <a:gd name="T32" fmla="*/ 56 w 638"/>
              <a:gd name="T33" fmla="*/ 206 h 638"/>
              <a:gd name="T34" fmla="*/ 65 w 638"/>
              <a:gd name="T35" fmla="*/ 285 h 638"/>
              <a:gd name="T36" fmla="*/ 0 w 638"/>
              <a:gd name="T37" fmla="*/ 291 h 638"/>
              <a:gd name="T38" fmla="*/ 36 w 638"/>
              <a:gd name="T39" fmla="*/ 353 h 638"/>
              <a:gd name="T40" fmla="*/ 82 w 638"/>
              <a:gd name="T41" fmla="*/ 415 h 638"/>
              <a:gd name="T42" fmla="*/ 29 w 638"/>
              <a:gd name="T43" fmla="*/ 453 h 638"/>
              <a:gd name="T44" fmla="*/ 91 w 638"/>
              <a:gd name="T45" fmla="*/ 489 h 638"/>
              <a:gd name="T46" fmla="*/ 162 w 638"/>
              <a:gd name="T47" fmla="*/ 521 h 638"/>
              <a:gd name="T48" fmla="*/ 135 w 638"/>
              <a:gd name="T49" fmla="*/ 580 h 638"/>
              <a:gd name="T50" fmla="*/ 208 w 638"/>
              <a:gd name="T51" fmla="*/ 582 h 638"/>
              <a:gd name="T52" fmla="*/ 285 w 638"/>
              <a:gd name="T53" fmla="*/ 573 h 638"/>
              <a:gd name="T54" fmla="*/ 291 w 638"/>
              <a:gd name="T55" fmla="*/ 638 h 638"/>
              <a:gd name="T56" fmla="*/ 353 w 638"/>
              <a:gd name="T57" fmla="*/ 601 h 638"/>
              <a:gd name="T58" fmla="*/ 416 w 638"/>
              <a:gd name="T59" fmla="*/ 556 h 638"/>
              <a:gd name="T60" fmla="*/ 453 w 638"/>
              <a:gd name="T61" fmla="*/ 609 h 638"/>
              <a:gd name="T62" fmla="*/ 491 w 638"/>
              <a:gd name="T63" fmla="*/ 547 h 638"/>
              <a:gd name="T64" fmla="*/ 521 w 638"/>
              <a:gd name="T65" fmla="*/ 476 h 638"/>
              <a:gd name="T66" fmla="*/ 580 w 638"/>
              <a:gd name="T67" fmla="*/ 503 h 638"/>
              <a:gd name="T68" fmla="*/ 582 w 638"/>
              <a:gd name="T69" fmla="*/ 430 h 638"/>
              <a:gd name="T70" fmla="*/ 572 w 638"/>
              <a:gd name="T71" fmla="*/ 353 h 638"/>
              <a:gd name="T72" fmla="*/ 319 w 638"/>
              <a:gd name="T73" fmla="*/ 503 h 638"/>
              <a:gd name="T74" fmla="*/ 319 w 638"/>
              <a:gd name="T75" fmla="*/ 135 h 638"/>
              <a:gd name="T76" fmla="*/ 319 w 638"/>
              <a:gd name="T77" fmla="*/ 503 h 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38" h="638">
                <a:moveTo>
                  <a:pt x="603" y="353"/>
                </a:moveTo>
                <a:cubicBezTo>
                  <a:pt x="638" y="347"/>
                  <a:pt x="638" y="347"/>
                  <a:pt x="638" y="347"/>
                </a:cubicBezTo>
                <a:cubicBezTo>
                  <a:pt x="638" y="291"/>
                  <a:pt x="638" y="291"/>
                  <a:pt x="638" y="291"/>
                </a:cubicBezTo>
                <a:cubicBezTo>
                  <a:pt x="603" y="285"/>
                  <a:pt x="603" y="285"/>
                  <a:pt x="603" y="285"/>
                </a:cubicBezTo>
                <a:cubicBezTo>
                  <a:pt x="572" y="285"/>
                  <a:pt x="572" y="285"/>
                  <a:pt x="572" y="285"/>
                </a:cubicBezTo>
                <a:cubicBezTo>
                  <a:pt x="569" y="262"/>
                  <a:pt x="563" y="241"/>
                  <a:pt x="556" y="221"/>
                </a:cubicBezTo>
                <a:cubicBezTo>
                  <a:pt x="582" y="206"/>
                  <a:pt x="582" y="206"/>
                  <a:pt x="582" y="206"/>
                </a:cubicBezTo>
                <a:cubicBezTo>
                  <a:pt x="609" y="185"/>
                  <a:pt x="609" y="185"/>
                  <a:pt x="609" y="185"/>
                </a:cubicBezTo>
                <a:cubicBezTo>
                  <a:pt x="580" y="135"/>
                  <a:pt x="580" y="135"/>
                  <a:pt x="580" y="135"/>
                </a:cubicBezTo>
                <a:cubicBezTo>
                  <a:pt x="547" y="147"/>
                  <a:pt x="547" y="147"/>
                  <a:pt x="547" y="147"/>
                </a:cubicBezTo>
                <a:cubicBezTo>
                  <a:pt x="521" y="162"/>
                  <a:pt x="521" y="162"/>
                  <a:pt x="521" y="162"/>
                </a:cubicBezTo>
                <a:cubicBezTo>
                  <a:pt x="509" y="146"/>
                  <a:pt x="492" y="129"/>
                  <a:pt x="476" y="117"/>
                </a:cubicBezTo>
                <a:cubicBezTo>
                  <a:pt x="491" y="91"/>
                  <a:pt x="491" y="91"/>
                  <a:pt x="491" y="91"/>
                </a:cubicBezTo>
                <a:cubicBezTo>
                  <a:pt x="503" y="58"/>
                  <a:pt x="503" y="58"/>
                  <a:pt x="503" y="58"/>
                </a:cubicBezTo>
                <a:cubicBezTo>
                  <a:pt x="453" y="29"/>
                  <a:pt x="453" y="29"/>
                  <a:pt x="453" y="29"/>
                </a:cubicBezTo>
                <a:cubicBezTo>
                  <a:pt x="432" y="56"/>
                  <a:pt x="432" y="56"/>
                  <a:pt x="432" y="56"/>
                </a:cubicBezTo>
                <a:cubicBezTo>
                  <a:pt x="416" y="82"/>
                  <a:pt x="416" y="82"/>
                  <a:pt x="416" y="82"/>
                </a:cubicBezTo>
                <a:cubicBezTo>
                  <a:pt x="397" y="74"/>
                  <a:pt x="376" y="68"/>
                  <a:pt x="353" y="65"/>
                </a:cubicBezTo>
                <a:cubicBezTo>
                  <a:pt x="353" y="35"/>
                  <a:pt x="353" y="35"/>
                  <a:pt x="353" y="35"/>
                </a:cubicBezTo>
                <a:cubicBezTo>
                  <a:pt x="347" y="0"/>
                  <a:pt x="347" y="0"/>
                  <a:pt x="347" y="0"/>
                </a:cubicBezTo>
                <a:cubicBezTo>
                  <a:pt x="291" y="0"/>
                  <a:pt x="291" y="0"/>
                  <a:pt x="291" y="0"/>
                </a:cubicBezTo>
                <a:cubicBezTo>
                  <a:pt x="285" y="35"/>
                  <a:pt x="285" y="35"/>
                  <a:pt x="285" y="35"/>
                </a:cubicBezTo>
                <a:cubicBezTo>
                  <a:pt x="285" y="65"/>
                  <a:pt x="285" y="65"/>
                  <a:pt x="285" y="65"/>
                </a:cubicBezTo>
                <a:cubicBezTo>
                  <a:pt x="262" y="68"/>
                  <a:pt x="242" y="74"/>
                  <a:pt x="221" y="82"/>
                </a:cubicBezTo>
                <a:cubicBezTo>
                  <a:pt x="208" y="56"/>
                  <a:pt x="208" y="56"/>
                  <a:pt x="208" y="56"/>
                </a:cubicBezTo>
                <a:cubicBezTo>
                  <a:pt x="185" y="29"/>
                  <a:pt x="185" y="29"/>
                  <a:pt x="185" y="29"/>
                </a:cubicBezTo>
                <a:cubicBezTo>
                  <a:pt x="135" y="58"/>
                  <a:pt x="135" y="58"/>
                  <a:pt x="135" y="58"/>
                </a:cubicBezTo>
                <a:cubicBezTo>
                  <a:pt x="148" y="91"/>
                  <a:pt x="148" y="91"/>
                  <a:pt x="148" y="91"/>
                </a:cubicBezTo>
                <a:cubicBezTo>
                  <a:pt x="162" y="117"/>
                  <a:pt x="162" y="117"/>
                  <a:pt x="162" y="117"/>
                </a:cubicBezTo>
                <a:cubicBezTo>
                  <a:pt x="145" y="129"/>
                  <a:pt x="130" y="146"/>
                  <a:pt x="117" y="162"/>
                </a:cubicBezTo>
                <a:cubicBezTo>
                  <a:pt x="91" y="147"/>
                  <a:pt x="91" y="147"/>
                  <a:pt x="91" y="147"/>
                </a:cubicBezTo>
                <a:cubicBezTo>
                  <a:pt x="58" y="135"/>
                  <a:pt x="58" y="135"/>
                  <a:pt x="58" y="135"/>
                </a:cubicBezTo>
                <a:cubicBezTo>
                  <a:pt x="29" y="185"/>
                  <a:pt x="29" y="185"/>
                  <a:pt x="29" y="185"/>
                </a:cubicBezTo>
                <a:cubicBezTo>
                  <a:pt x="56" y="206"/>
                  <a:pt x="56" y="206"/>
                  <a:pt x="56" y="206"/>
                </a:cubicBezTo>
                <a:cubicBezTo>
                  <a:pt x="82" y="221"/>
                  <a:pt x="82" y="221"/>
                  <a:pt x="82" y="221"/>
                </a:cubicBezTo>
                <a:cubicBezTo>
                  <a:pt x="74" y="241"/>
                  <a:pt x="68" y="262"/>
                  <a:pt x="65" y="285"/>
                </a:cubicBezTo>
                <a:cubicBezTo>
                  <a:pt x="36" y="285"/>
                  <a:pt x="36" y="285"/>
                  <a:pt x="36" y="285"/>
                </a:cubicBezTo>
                <a:cubicBezTo>
                  <a:pt x="0" y="291"/>
                  <a:pt x="0" y="291"/>
                  <a:pt x="0" y="291"/>
                </a:cubicBezTo>
                <a:cubicBezTo>
                  <a:pt x="0" y="347"/>
                  <a:pt x="0" y="347"/>
                  <a:pt x="0" y="347"/>
                </a:cubicBezTo>
                <a:cubicBezTo>
                  <a:pt x="36" y="353"/>
                  <a:pt x="36" y="353"/>
                  <a:pt x="36" y="353"/>
                </a:cubicBezTo>
                <a:cubicBezTo>
                  <a:pt x="65" y="353"/>
                  <a:pt x="65" y="353"/>
                  <a:pt x="65" y="353"/>
                </a:cubicBezTo>
                <a:cubicBezTo>
                  <a:pt x="68" y="374"/>
                  <a:pt x="74" y="395"/>
                  <a:pt x="82" y="415"/>
                </a:cubicBezTo>
                <a:cubicBezTo>
                  <a:pt x="56" y="430"/>
                  <a:pt x="56" y="430"/>
                  <a:pt x="56" y="430"/>
                </a:cubicBezTo>
                <a:cubicBezTo>
                  <a:pt x="29" y="453"/>
                  <a:pt x="29" y="453"/>
                  <a:pt x="29" y="453"/>
                </a:cubicBezTo>
                <a:cubicBezTo>
                  <a:pt x="58" y="503"/>
                  <a:pt x="58" y="503"/>
                  <a:pt x="58" y="503"/>
                </a:cubicBezTo>
                <a:cubicBezTo>
                  <a:pt x="91" y="489"/>
                  <a:pt x="91" y="489"/>
                  <a:pt x="91" y="489"/>
                </a:cubicBezTo>
                <a:cubicBezTo>
                  <a:pt x="117" y="476"/>
                  <a:pt x="117" y="476"/>
                  <a:pt x="117" y="476"/>
                </a:cubicBezTo>
                <a:cubicBezTo>
                  <a:pt x="130" y="492"/>
                  <a:pt x="145" y="507"/>
                  <a:pt x="162" y="521"/>
                </a:cubicBezTo>
                <a:cubicBezTo>
                  <a:pt x="148" y="547"/>
                  <a:pt x="148" y="547"/>
                  <a:pt x="148" y="547"/>
                </a:cubicBezTo>
                <a:cubicBezTo>
                  <a:pt x="135" y="580"/>
                  <a:pt x="135" y="580"/>
                  <a:pt x="135" y="580"/>
                </a:cubicBezTo>
                <a:cubicBezTo>
                  <a:pt x="185" y="609"/>
                  <a:pt x="185" y="609"/>
                  <a:pt x="185" y="609"/>
                </a:cubicBezTo>
                <a:cubicBezTo>
                  <a:pt x="208" y="582"/>
                  <a:pt x="208" y="582"/>
                  <a:pt x="208" y="582"/>
                </a:cubicBezTo>
                <a:cubicBezTo>
                  <a:pt x="221" y="556"/>
                  <a:pt x="221" y="556"/>
                  <a:pt x="221" y="556"/>
                </a:cubicBezTo>
                <a:cubicBezTo>
                  <a:pt x="242" y="563"/>
                  <a:pt x="262" y="570"/>
                  <a:pt x="285" y="573"/>
                </a:cubicBezTo>
                <a:cubicBezTo>
                  <a:pt x="285" y="601"/>
                  <a:pt x="285" y="601"/>
                  <a:pt x="285" y="601"/>
                </a:cubicBezTo>
                <a:cubicBezTo>
                  <a:pt x="291" y="638"/>
                  <a:pt x="291" y="638"/>
                  <a:pt x="291" y="638"/>
                </a:cubicBezTo>
                <a:cubicBezTo>
                  <a:pt x="347" y="638"/>
                  <a:pt x="347" y="638"/>
                  <a:pt x="347" y="638"/>
                </a:cubicBezTo>
                <a:cubicBezTo>
                  <a:pt x="353" y="601"/>
                  <a:pt x="353" y="601"/>
                  <a:pt x="353" y="601"/>
                </a:cubicBezTo>
                <a:cubicBezTo>
                  <a:pt x="353" y="573"/>
                  <a:pt x="353" y="573"/>
                  <a:pt x="353" y="573"/>
                </a:cubicBezTo>
                <a:cubicBezTo>
                  <a:pt x="376" y="570"/>
                  <a:pt x="397" y="563"/>
                  <a:pt x="416" y="556"/>
                </a:cubicBezTo>
                <a:cubicBezTo>
                  <a:pt x="432" y="582"/>
                  <a:pt x="432" y="582"/>
                  <a:pt x="432" y="582"/>
                </a:cubicBezTo>
                <a:cubicBezTo>
                  <a:pt x="453" y="609"/>
                  <a:pt x="453" y="609"/>
                  <a:pt x="453" y="609"/>
                </a:cubicBezTo>
                <a:cubicBezTo>
                  <a:pt x="503" y="580"/>
                  <a:pt x="503" y="580"/>
                  <a:pt x="503" y="580"/>
                </a:cubicBezTo>
                <a:cubicBezTo>
                  <a:pt x="491" y="547"/>
                  <a:pt x="491" y="547"/>
                  <a:pt x="491" y="547"/>
                </a:cubicBezTo>
                <a:cubicBezTo>
                  <a:pt x="476" y="521"/>
                  <a:pt x="476" y="521"/>
                  <a:pt x="476" y="521"/>
                </a:cubicBezTo>
                <a:cubicBezTo>
                  <a:pt x="492" y="507"/>
                  <a:pt x="509" y="492"/>
                  <a:pt x="521" y="476"/>
                </a:cubicBezTo>
                <a:cubicBezTo>
                  <a:pt x="547" y="489"/>
                  <a:pt x="547" y="489"/>
                  <a:pt x="547" y="489"/>
                </a:cubicBezTo>
                <a:cubicBezTo>
                  <a:pt x="580" y="503"/>
                  <a:pt x="580" y="503"/>
                  <a:pt x="580" y="503"/>
                </a:cubicBezTo>
                <a:cubicBezTo>
                  <a:pt x="609" y="453"/>
                  <a:pt x="609" y="453"/>
                  <a:pt x="609" y="453"/>
                </a:cubicBezTo>
                <a:cubicBezTo>
                  <a:pt x="582" y="430"/>
                  <a:pt x="582" y="430"/>
                  <a:pt x="582" y="430"/>
                </a:cubicBezTo>
                <a:cubicBezTo>
                  <a:pt x="556" y="415"/>
                  <a:pt x="556" y="415"/>
                  <a:pt x="556" y="415"/>
                </a:cubicBezTo>
                <a:cubicBezTo>
                  <a:pt x="563" y="395"/>
                  <a:pt x="569" y="374"/>
                  <a:pt x="572" y="353"/>
                </a:cubicBezTo>
                <a:lnTo>
                  <a:pt x="603" y="353"/>
                </a:lnTo>
                <a:close/>
                <a:moveTo>
                  <a:pt x="319" y="503"/>
                </a:moveTo>
                <a:cubicBezTo>
                  <a:pt x="217" y="503"/>
                  <a:pt x="135" y="420"/>
                  <a:pt x="135" y="319"/>
                </a:cubicBezTo>
                <a:cubicBezTo>
                  <a:pt x="135" y="217"/>
                  <a:pt x="217" y="135"/>
                  <a:pt x="319" y="135"/>
                </a:cubicBezTo>
                <a:cubicBezTo>
                  <a:pt x="420" y="135"/>
                  <a:pt x="503" y="217"/>
                  <a:pt x="503" y="319"/>
                </a:cubicBezTo>
                <a:cubicBezTo>
                  <a:pt x="503" y="420"/>
                  <a:pt x="420" y="503"/>
                  <a:pt x="319" y="503"/>
                </a:cubicBezTo>
                <a:close/>
              </a:path>
            </a:pathLst>
          </a:custGeom>
          <a:solidFill>
            <a:srgbClr val="D1AA69"/>
          </a:solidFill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271" rIns="0" bIns="64271" rtlCol="0" anchor="ctr"/>
          <a:lstStyle/>
          <a:p>
            <a:pPr algn="ctr"/>
            <a:endParaRPr lang="zh-CN" altLang="en-US" sz="3375">
              <a:solidFill>
                <a:srgbClr val="3F7EE5"/>
              </a:solidFill>
              <a:latin typeface="Arial" panose="020B0604020202020204" pitchFamily="34" charset="0"/>
              <a:ea typeface="思源黑体 CN Normal" panose="020B04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11" name="Freeform 20"/>
          <p:cNvSpPr>
            <a:spLocks noEditPoints="1"/>
          </p:cNvSpPr>
          <p:nvPr/>
        </p:nvSpPr>
        <p:spPr bwMode="auto">
          <a:xfrm>
            <a:off x="1054534" y="1605360"/>
            <a:ext cx="2122268" cy="2772683"/>
          </a:xfrm>
          <a:custGeom>
            <a:avLst/>
            <a:gdLst>
              <a:gd name="T0" fmla="*/ 1567 w 1613"/>
              <a:gd name="T1" fmla="*/ 523 h 2107"/>
              <a:gd name="T2" fmla="*/ 1500 w 1613"/>
              <a:gd name="T3" fmla="*/ 629 h 2107"/>
              <a:gd name="T4" fmla="*/ 1287 w 1613"/>
              <a:gd name="T5" fmla="*/ 761 h 2107"/>
              <a:gd name="T6" fmla="*/ 1120 w 1613"/>
              <a:gd name="T7" fmla="*/ 789 h 2107"/>
              <a:gd name="T8" fmla="*/ 1167 w 1613"/>
              <a:gd name="T9" fmla="*/ 902 h 2107"/>
              <a:gd name="T10" fmla="*/ 1451 w 1613"/>
              <a:gd name="T11" fmla="*/ 1038 h 2107"/>
              <a:gd name="T12" fmla="*/ 1297 w 1613"/>
              <a:gd name="T13" fmla="*/ 1352 h 2107"/>
              <a:gd name="T14" fmla="*/ 1167 w 1613"/>
              <a:gd name="T15" fmla="*/ 1469 h 2107"/>
              <a:gd name="T16" fmla="*/ 1304 w 1613"/>
              <a:gd name="T17" fmla="*/ 1587 h 2107"/>
              <a:gd name="T18" fmla="*/ 1199 w 1613"/>
              <a:gd name="T19" fmla="*/ 1624 h 2107"/>
              <a:gd name="T20" fmla="*/ 1101 w 1613"/>
              <a:gd name="T21" fmla="*/ 1629 h 2107"/>
              <a:gd name="T22" fmla="*/ 1003 w 1613"/>
              <a:gd name="T23" fmla="*/ 1537 h 2107"/>
              <a:gd name="T24" fmla="*/ 1061 w 1613"/>
              <a:gd name="T25" fmla="*/ 1458 h 2107"/>
              <a:gd name="T26" fmla="*/ 1142 w 1613"/>
              <a:gd name="T27" fmla="*/ 1330 h 2107"/>
              <a:gd name="T28" fmla="*/ 1232 w 1613"/>
              <a:gd name="T29" fmla="*/ 1164 h 2107"/>
              <a:gd name="T30" fmla="*/ 968 w 1613"/>
              <a:gd name="T31" fmla="*/ 1095 h 2107"/>
              <a:gd name="T32" fmla="*/ 861 w 1613"/>
              <a:gd name="T33" fmla="*/ 1194 h 2107"/>
              <a:gd name="T34" fmla="*/ 638 w 1613"/>
              <a:gd name="T35" fmla="*/ 1516 h 2107"/>
              <a:gd name="T36" fmla="*/ 486 w 1613"/>
              <a:gd name="T37" fmla="*/ 1707 h 2107"/>
              <a:gd name="T38" fmla="*/ 409 w 1613"/>
              <a:gd name="T39" fmla="*/ 1862 h 2107"/>
              <a:gd name="T40" fmla="*/ 375 w 1613"/>
              <a:gd name="T41" fmla="*/ 1892 h 2107"/>
              <a:gd name="T42" fmla="*/ 328 w 1613"/>
              <a:gd name="T43" fmla="*/ 2035 h 2107"/>
              <a:gd name="T44" fmla="*/ 358 w 1613"/>
              <a:gd name="T45" fmla="*/ 2100 h 2107"/>
              <a:gd name="T46" fmla="*/ 208 w 1613"/>
              <a:gd name="T47" fmla="*/ 1989 h 2107"/>
              <a:gd name="T48" fmla="*/ 173 w 1613"/>
              <a:gd name="T49" fmla="*/ 1874 h 2107"/>
              <a:gd name="T50" fmla="*/ 276 w 1613"/>
              <a:gd name="T51" fmla="*/ 1800 h 2107"/>
              <a:gd name="T52" fmla="*/ 388 w 1613"/>
              <a:gd name="T53" fmla="*/ 1585 h 2107"/>
              <a:gd name="T54" fmla="*/ 601 w 1613"/>
              <a:gd name="T55" fmla="*/ 1295 h 2107"/>
              <a:gd name="T56" fmla="*/ 687 w 1613"/>
              <a:gd name="T57" fmla="*/ 1065 h 2107"/>
              <a:gd name="T58" fmla="*/ 760 w 1613"/>
              <a:gd name="T59" fmla="*/ 732 h 2107"/>
              <a:gd name="T60" fmla="*/ 735 w 1613"/>
              <a:gd name="T61" fmla="*/ 579 h 2107"/>
              <a:gd name="T62" fmla="*/ 492 w 1613"/>
              <a:gd name="T63" fmla="*/ 817 h 2107"/>
              <a:gd name="T64" fmla="*/ 410 w 1613"/>
              <a:gd name="T65" fmla="*/ 866 h 2107"/>
              <a:gd name="T66" fmla="*/ 468 w 1613"/>
              <a:gd name="T67" fmla="*/ 998 h 2107"/>
              <a:gd name="T68" fmla="*/ 298 w 1613"/>
              <a:gd name="T69" fmla="*/ 1234 h 2107"/>
              <a:gd name="T70" fmla="*/ 233 w 1613"/>
              <a:gd name="T71" fmla="*/ 1232 h 2107"/>
              <a:gd name="T72" fmla="*/ 129 w 1613"/>
              <a:gd name="T73" fmla="*/ 1115 h 2107"/>
              <a:gd name="T74" fmla="*/ 17 w 1613"/>
              <a:gd name="T75" fmla="*/ 984 h 2107"/>
              <a:gd name="T76" fmla="*/ 60 w 1613"/>
              <a:gd name="T77" fmla="*/ 866 h 2107"/>
              <a:gd name="T78" fmla="*/ 183 w 1613"/>
              <a:gd name="T79" fmla="*/ 720 h 2107"/>
              <a:gd name="T80" fmla="*/ 311 w 1613"/>
              <a:gd name="T81" fmla="*/ 776 h 2107"/>
              <a:gd name="T82" fmla="*/ 406 w 1613"/>
              <a:gd name="T83" fmla="*/ 723 h 2107"/>
              <a:gd name="T84" fmla="*/ 553 w 1613"/>
              <a:gd name="T85" fmla="*/ 551 h 2107"/>
              <a:gd name="T86" fmla="*/ 674 w 1613"/>
              <a:gd name="T87" fmla="*/ 444 h 2107"/>
              <a:gd name="T88" fmla="*/ 756 w 1613"/>
              <a:gd name="T89" fmla="*/ 372 h 2107"/>
              <a:gd name="T90" fmla="*/ 938 w 1613"/>
              <a:gd name="T91" fmla="*/ 255 h 2107"/>
              <a:gd name="T92" fmla="*/ 1012 w 1613"/>
              <a:gd name="T93" fmla="*/ 168 h 2107"/>
              <a:gd name="T94" fmla="*/ 1063 w 1613"/>
              <a:gd name="T95" fmla="*/ 16 h 2107"/>
              <a:gd name="T96" fmla="*/ 1188 w 1613"/>
              <a:gd name="T97" fmla="*/ 18 h 2107"/>
              <a:gd name="T98" fmla="*/ 1265 w 1613"/>
              <a:gd name="T99" fmla="*/ 139 h 2107"/>
              <a:gd name="T100" fmla="*/ 1268 w 1613"/>
              <a:gd name="T101" fmla="*/ 210 h 2107"/>
              <a:gd name="T102" fmla="*/ 1239 w 1613"/>
              <a:gd name="T103" fmla="*/ 289 h 2107"/>
              <a:gd name="T104" fmla="*/ 1158 w 1613"/>
              <a:gd name="T105" fmla="*/ 340 h 2107"/>
              <a:gd name="T106" fmla="*/ 1218 w 1613"/>
              <a:gd name="T107" fmla="*/ 444 h 2107"/>
              <a:gd name="T108" fmla="*/ 1268 w 1613"/>
              <a:gd name="T109" fmla="*/ 566 h 2107"/>
              <a:gd name="T110" fmla="*/ 1364 w 1613"/>
              <a:gd name="T111" fmla="*/ 584 h 2107"/>
              <a:gd name="T112" fmla="*/ 1437 w 1613"/>
              <a:gd name="T113" fmla="*/ 509 h 2107"/>
              <a:gd name="T114" fmla="*/ 1515 w 1613"/>
              <a:gd name="T115" fmla="*/ 481 h 2107"/>
              <a:gd name="T116" fmla="*/ 1565 w 1613"/>
              <a:gd name="T117" fmla="*/ 388 h 2107"/>
              <a:gd name="T118" fmla="*/ 1608 w 1613"/>
              <a:gd name="T119" fmla="*/ 453 h 2107"/>
              <a:gd name="T120" fmla="*/ 325 w 1613"/>
              <a:gd name="T121" fmla="*/ 796 h 2107"/>
              <a:gd name="T122" fmla="*/ 330 w 1613"/>
              <a:gd name="T123" fmla="*/ 845 h 2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613" h="2107">
                <a:moveTo>
                  <a:pt x="1613" y="463"/>
                </a:moveTo>
                <a:cubicBezTo>
                  <a:pt x="1612" y="468"/>
                  <a:pt x="1610" y="473"/>
                  <a:pt x="1605" y="475"/>
                </a:cubicBezTo>
                <a:cubicBezTo>
                  <a:pt x="1605" y="476"/>
                  <a:pt x="1604" y="476"/>
                  <a:pt x="1604" y="477"/>
                </a:cubicBezTo>
                <a:cubicBezTo>
                  <a:pt x="1596" y="493"/>
                  <a:pt x="1580" y="502"/>
                  <a:pt x="1570" y="515"/>
                </a:cubicBezTo>
                <a:cubicBezTo>
                  <a:pt x="1568" y="517"/>
                  <a:pt x="1566" y="518"/>
                  <a:pt x="1568" y="521"/>
                </a:cubicBezTo>
                <a:cubicBezTo>
                  <a:pt x="1569" y="522"/>
                  <a:pt x="1568" y="522"/>
                  <a:pt x="1567" y="523"/>
                </a:cubicBezTo>
                <a:cubicBezTo>
                  <a:pt x="1564" y="529"/>
                  <a:pt x="1560" y="534"/>
                  <a:pt x="1553" y="538"/>
                </a:cubicBezTo>
                <a:cubicBezTo>
                  <a:pt x="1550" y="540"/>
                  <a:pt x="1548" y="543"/>
                  <a:pt x="1545" y="546"/>
                </a:cubicBezTo>
                <a:cubicBezTo>
                  <a:pt x="1544" y="548"/>
                  <a:pt x="1545" y="550"/>
                  <a:pt x="1547" y="552"/>
                </a:cubicBezTo>
                <a:cubicBezTo>
                  <a:pt x="1553" y="561"/>
                  <a:pt x="1560" y="569"/>
                  <a:pt x="1566" y="577"/>
                </a:cubicBezTo>
                <a:cubicBezTo>
                  <a:pt x="1570" y="582"/>
                  <a:pt x="1570" y="583"/>
                  <a:pt x="1565" y="586"/>
                </a:cubicBezTo>
                <a:cubicBezTo>
                  <a:pt x="1543" y="600"/>
                  <a:pt x="1521" y="614"/>
                  <a:pt x="1500" y="629"/>
                </a:cubicBezTo>
                <a:cubicBezTo>
                  <a:pt x="1486" y="639"/>
                  <a:pt x="1471" y="648"/>
                  <a:pt x="1458" y="659"/>
                </a:cubicBezTo>
                <a:cubicBezTo>
                  <a:pt x="1445" y="668"/>
                  <a:pt x="1431" y="677"/>
                  <a:pt x="1418" y="686"/>
                </a:cubicBezTo>
                <a:cubicBezTo>
                  <a:pt x="1402" y="697"/>
                  <a:pt x="1387" y="709"/>
                  <a:pt x="1373" y="722"/>
                </a:cubicBezTo>
                <a:cubicBezTo>
                  <a:pt x="1361" y="735"/>
                  <a:pt x="1346" y="743"/>
                  <a:pt x="1331" y="751"/>
                </a:cubicBezTo>
                <a:cubicBezTo>
                  <a:pt x="1326" y="754"/>
                  <a:pt x="1320" y="757"/>
                  <a:pt x="1315" y="761"/>
                </a:cubicBezTo>
                <a:cubicBezTo>
                  <a:pt x="1305" y="767"/>
                  <a:pt x="1296" y="767"/>
                  <a:pt x="1287" y="761"/>
                </a:cubicBezTo>
                <a:cubicBezTo>
                  <a:pt x="1264" y="748"/>
                  <a:pt x="1242" y="735"/>
                  <a:pt x="1222" y="718"/>
                </a:cubicBezTo>
                <a:cubicBezTo>
                  <a:pt x="1205" y="704"/>
                  <a:pt x="1188" y="690"/>
                  <a:pt x="1172" y="674"/>
                </a:cubicBezTo>
                <a:cubicBezTo>
                  <a:pt x="1169" y="672"/>
                  <a:pt x="1168" y="671"/>
                  <a:pt x="1166" y="675"/>
                </a:cubicBezTo>
                <a:cubicBezTo>
                  <a:pt x="1159" y="692"/>
                  <a:pt x="1151" y="708"/>
                  <a:pt x="1141" y="723"/>
                </a:cubicBezTo>
                <a:cubicBezTo>
                  <a:pt x="1137" y="729"/>
                  <a:pt x="1136" y="737"/>
                  <a:pt x="1136" y="745"/>
                </a:cubicBezTo>
                <a:cubicBezTo>
                  <a:pt x="1136" y="761"/>
                  <a:pt x="1130" y="776"/>
                  <a:pt x="1120" y="789"/>
                </a:cubicBezTo>
                <a:cubicBezTo>
                  <a:pt x="1112" y="800"/>
                  <a:pt x="1106" y="812"/>
                  <a:pt x="1098" y="823"/>
                </a:cubicBezTo>
                <a:cubicBezTo>
                  <a:pt x="1096" y="827"/>
                  <a:pt x="1093" y="831"/>
                  <a:pt x="1090" y="835"/>
                </a:cubicBezTo>
                <a:cubicBezTo>
                  <a:pt x="1085" y="841"/>
                  <a:pt x="1082" y="848"/>
                  <a:pt x="1081" y="856"/>
                </a:cubicBezTo>
                <a:cubicBezTo>
                  <a:pt x="1079" y="861"/>
                  <a:pt x="1081" y="866"/>
                  <a:pt x="1086" y="869"/>
                </a:cubicBezTo>
                <a:cubicBezTo>
                  <a:pt x="1093" y="874"/>
                  <a:pt x="1101" y="877"/>
                  <a:pt x="1109" y="879"/>
                </a:cubicBezTo>
                <a:cubicBezTo>
                  <a:pt x="1129" y="885"/>
                  <a:pt x="1149" y="892"/>
                  <a:pt x="1167" y="902"/>
                </a:cubicBezTo>
                <a:cubicBezTo>
                  <a:pt x="1183" y="911"/>
                  <a:pt x="1200" y="916"/>
                  <a:pt x="1217" y="921"/>
                </a:cubicBezTo>
                <a:cubicBezTo>
                  <a:pt x="1236" y="928"/>
                  <a:pt x="1255" y="935"/>
                  <a:pt x="1274" y="941"/>
                </a:cubicBezTo>
                <a:cubicBezTo>
                  <a:pt x="1286" y="945"/>
                  <a:pt x="1297" y="953"/>
                  <a:pt x="1309" y="958"/>
                </a:cubicBezTo>
                <a:cubicBezTo>
                  <a:pt x="1328" y="966"/>
                  <a:pt x="1346" y="974"/>
                  <a:pt x="1364" y="983"/>
                </a:cubicBezTo>
                <a:cubicBezTo>
                  <a:pt x="1386" y="994"/>
                  <a:pt x="1411" y="1001"/>
                  <a:pt x="1431" y="1015"/>
                </a:cubicBezTo>
                <a:cubicBezTo>
                  <a:pt x="1440" y="1021"/>
                  <a:pt x="1446" y="1029"/>
                  <a:pt x="1451" y="1038"/>
                </a:cubicBezTo>
                <a:cubicBezTo>
                  <a:pt x="1458" y="1050"/>
                  <a:pt x="1464" y="1063"/>
                  <a:pt x="1468" y="1076"/>
                </a:cubicBezTo>
                <a:cubicBezTo>
                  <a:pt x="1471" y="1090"/>
                  <a:pt x="1469" y="1103"/>
                  <a:pt x="1463" y="1115"/>
                </a:cubicBezTo>
                <a:cubicBezTo>
                  <a:pt x="1451" y="1141"/>
                  <a:pt x="1435" y="1164"/>
                  <a:pt x="1420" y="1188"/>
                </a:cubicBezTo>
                <a:cubicBezTo>
                  <a:pt x="1405" y="1211"/>
                  <a:pt x="1390" y="1234"/>
                  <a:pt x="1373" y="1256"/>
                </a:cubicBezTo>
                <a:cubicBezTo>
                  <a:pt x="1359" y="1273"/>
                  <a:pt x="1347" y="1292"/>
                  <a:pt x="1333" y="1310"/>
                </a:cubicBezTo>
                <a:cubicBezTo>
                  <a:pt x="1322" y="1324"/>
                  <a:pt x="1310" y="1338"/>
                  <a:pt x="1297" y="1352"/>
                </a:cubicBezTo>
                <a:cubicBezTo>
                  <a:pt x="1282" y="1367"/>
                  <a:pt x="1269" y="1385"/>
                  <a:pt x="1258" y="1404"/>
                </a:cubicBezTo>
                <a:cubicBezTo>
                  <a:pt x="1246" y="1425"/>
                  <a:pt x="1232" y="1444"/>
                  <a:pt x="1216" y="1462"/>
                </a:cubicBezTo>
                <a:cubicBezTo>
                  <a:pt x="1214" y="1464"/>
                  <a:pt x="1213" y="1466"/>
                  <a:pt x="1211" y="1469"/>
                </a:cubicBezTo>
                <a:cubicBezTo>
                  <a:pt x="1206" y="1475"/>
                  <a:pt x="1202" y="1477"/>
                  <a:pt x="1195" y="1474"/>
                </a:cubicBezTo>
                <a:cubicBezTo>
                  <a:pt x="1187" y="1472"/>
                  <a:pt x="1179" y="1471"/>
                  <a:pt x="1172" y="1468"/>
                </a:cubicBezTo>
                <a:cubicBezTo>
                  <a:pt x="1170" y="1467"/>
                  <a:pt x="1168" y="1468"/>
                  <a:pt x="1167" y="1469"/>
                </a:cubicBezTo>
                <a:cubicBezTo>
                  <a:pt x="1165" y="1470"/>
                  <a:pt x="1165" y="1472"/>
                  <a:pt x="1166" y="1474"/>
                </a:cubicBezTo>
                <a:cubicBezTo>
                  <a:pt x="1171" y="1482"/>
                  <a:pt x="1171" y="1492"/>
                  <a:pt x="1172" y="1501"/>
                </a:cubicBezTo>
                <a:cubicBezTo>
                  <a:pt x="1172" y="1505"/>
                  <a:pt x="1175" y="1507"/>
                  <a:pt x="1177" y="1510"/>
                </a:cubicBezTo>
                <a:cubicBezTo>
                  <a:pt x="1190" y="1520"/>
                  <a:pt x="1203" y="1529"/>
                  <a:pt x="1214" y="1540"/>
                </a:cubicBezTo>
                <a:cubicBezTo>
                  <a:pt x="1222" y="1548"/>
                  <a:pt x="1233" y="1553"/>
                  <a:pt x="1244" y="1559"/>
                </a:cubicBezTo>
                <a:cubicBezTo>
                  <a:pt x="1263" y="1569"/>
                  <a:pt x="1283" y="1578"/>
                  <a:pt x="1304" y="1587"/>
                </a:cubicBezTo>
                <a:cubicBezTo>
                  <a:pt x="1313" y="1591"/>
                  <a:pt x="1322" y="1594"/>
                  <a:pt x="1331" y="1598"/>
                </a:cubicBezTo>
                <a:cubicBezTo>
                  <a:pt x="1337" y="1601"/>
                  <a:pt x="1343" y="1605"/>
                  <a:pt x="1347" y="1610"/>
                </a:cubicBezTo>
                <a:cubicBezTo>
                  <a:pt x="1352" y="1616"/>
                  <a:pt x="1353" y="1623"/>
                  <a:pt x="1350" y="1629"/>
                </a:cubicBezTo>
                <a:cubicBezTo>
                  <a:pt x="1346" y="1637"/>
                  <a:pt x="1341" y="1642"/>
                  <a:pt x="1332" y="1642"/>
                </a:cubicBezTo>
                <a:cubicBezTo>
                  <a:pt x="1303" y="1643"/>
                  <a:pt x="1274" y="1639"/>
                  <a:pt x="1246" y="1634"/>
                </a:cubicBezTo>
                <a:cubicBezTo>
                  <a:pt x="1230" y="1631"/>
                  <a:pt x="1215" y="1628"/>
                  <a:pt x="1199" y="1624"/>
                </a:cubicBezTo>
                <a:cubicBezTo>
                  <a:pt x="1195" y="1623"/>
                  <a:pt x="1190" y="1624"/>
                  <a:pt x="1185" y="1624"/>
                </a:cubicBezTo>
                <a:cubicBezTo>
                  <a:pt x="1169" y="1625"/>
                  <a:pt x="1154" y="1619"/>
                  <a:pt x="1139" y="1615"/>
                </a:cubicBezTo>
                <a:cubicBezTo>
                  <a:pt x="1131" y="1613"/>
                  <a:pt x="1123" y="1610"/>
                  <a:pt x="1115" y="1608"/>
                </a:cubicBezTo>
                <a:cubicBezTo>
                  <a:pt x="1111" y="1607"/>
                  <a:pt x="1109" y="1609"/>
                  <a:pt x="1109" y="1613"/>
                </a:cubicBezTo>
                <a:cubicBezTo>
                  <a:pt x="1108" y="1616"/>
                  <a:pt x="1108" y="1620"/>
                  <a:pt x="1108" y="1624"/>
                </a:cubicBezTo>
                <a:cubicBezTo>
                  <a:pt x="1107" y="1628"/>
                  <a:pt x="1105" y="1630"/>
                  <a:pt x="1101" y="1629"/>
                </a:cubicBezTo>
                <a:cubicBezTo>
                  <a:pt x="1072" y="1628"/>
                  <a:pt x="1042" y="1624"/>
                  <a:pt x="1014" y="1615"/>
                </a:cubicBezTo>
                <a:cubicBezTo>
                  <a:pt x="1010" y="1614"/>
                  <a:pt x="1006" y="1612"/>
                  <a:pt x="1003" y="1611"/>
                </a:cubicBezTo>
                <a:cubicBezTo>
                  <a:pt x="996" y="1608"/>
                  <a:pt x="995" y="1607"/>
                  <a:pt x="996" y="1599"/>
                </a:cubicBezTo>
                <a:cubicBezTo>
                  <a:pt x="997" y="1593"/>
                  <a:pt x="998" y="1586"/>
                  <a:pt x="999" y="1579"/>
                </a:cubicBezTo>
                <a:cubicBezTo>
                  <a:pt x="1000" y="1575"/>
                  <a:pt x="1000" y="1570"/>
                  <a:pt x="1000" y="1565"/>
                </a:cubicBezTo>
                <a:cubicBezTo>
                  <a:pt x="999" y="1555"/>
                  <a:pt x="1000" y="1546"/>
                  <a:pt x="1003" y="1537"/>
                </a:cubicBezTo>
                <a:cubicBezTo>
                  <a:pt x="1009" y="1523"/>
                  <a:pt x="1012" y="1508"/>
                  <a:pt x="1021" y="1495"/>
                </a:cubicBezTo>
                <a:cubicBezTo>
                  <a:pt x="1024" y="1491"/>
                  <a:pt x="1025" y="1485"/>
                  <a:pt x="1025" y="1480"/>
                </a:cubicBezTo>
                <a:cubicBezTo>
                  <a:pt x="1024" y="1477"/>
                  <a:pt x="1025" y="1474"/>
                  <a:pt x="1026" y="1471"/>
                </a:cubicBezTo>
                <a:cubicBezTo>
                  <a:pt x="1027" y="1466"/>
                  <a:pt x="1032" y="1463"/>
                  <a:pt x="1037" y="1464"/>
                </a:cubicBezTo>
                <a:cubicBezTo>
                  <a:pt x="1039" y="1465"/>
                  <a:pt x="1040" y="1465"/>
                  <a:pt x="1042" y="1466"/>
                </a:cubicBezTo>
                <a:cubicBezTo>
                  <a:pt x="1050" y="1466"/>
                  <a:pt x="1056" y="1467"/>
                  <a:pt x="1061" y="1458"/>
                </a:cubicBezTo>
                <a:cubicBezTo>
                  <a:pt x="1066" y="1449"/>
                  <a:pt x="1073" y="1440"/>
                  <a:pt x="1080" y="1431"/>
                </a:cubicBezTo>
                <a:cubicBezTo>
                  <a:pt x="1082" y="1427"/>
                  <a:pt x="1083" y="1424"/>
                  <a:pt x="1083" y="1420"/>
                </a:cubicBezTo>
                <a:cubicBezTo>
                  <a:pt x="1083" y="1406"/>
                  <a:pt x="1085" y="1393"/>
                  <a:pt x="1095" y="1383"/>
                </a:cubicBezTo>
                <a:cubicBezTo>
                  <a:pt x="1100" y="1378"/>
                  <a:pt x="1106" y="1374"/>
                  <a:pt x="1112" y="1370"/>
                </a:cubicBezTo>
                <a:cubicBezTo>
                  <a:pt x="1119" y="1366"/>
                  <a:pt x="1125" y="1361"/>
                  <a:pt x="1128" y="1353"/>
                </a:cubicBezTo>
                <a:cubicBezTo>
                  <a:pt x="1131" y="1344"/>
                  <a:pt x="1136" y="1337"/>
                  <a:pt x="1142" y="1330"/>
                </a:cubicBezTo>
                <a:cubicBezTo>
                  <a:pt x="1149" y="1323"/>
                  <a:pt x="1155" y="1315"/>
                  <a:pt x="1159" y="1306"/>
                </a:cubicBezTo>
                <a:cubicBezTo>
                  <a:pt x="1166" y="1290"/>
                  <a:pt x="1174" y="1275"/>
                  <a:pt x="1182" y="1260"/>
                </a:cubicBezTo>
                <a:cubicBezTo>
                  <a:pt x="1188" y="1250"/>
                  <a:pt x="1193" y="1239"/>
                  <a:pt x="1199" y="1228"/>
                </a:cubicBezTo>
                <a:cubicBezTo>
                  <a:pt x="1201" y="1225"/>
                  <a:pt x="1204" y="1222"/>
                  <a:pt x="1206" y="1219"/>
                </a:cubicBezTo>
                <a:cubicBezTo>
                  <a:pt x="1214" y="1208"/>
                  <a:pt x="1221" y="1197"/>
                  <a:pt x="1221" y="1183"/>
                </a:cubicBezTo>
                <a:cubicBezTo>
                  <a:pt x="1222" y="1175"/>
                  <a:pt x="1226" y="1169"/>
                  <a:pt x="1232" y="1164"/>
                </a:cubicBezTo>
                <a:cubicBezTo>
                  <a:pt x="1233" y="1163"/>
                  <a:pt x="1234" y="1162"/>
                  <a:pt x="1235" y="1160"/>
                </a:cubicBezTo>
                <a:cubicBezTo>
                  <a:pt x="1236" y="1159"/>
                  <a:pt x="1236" y="1158"/>
                  <a:pt x="1233" y="1157"/>
                </a:cubicBezTo>
                <a:cubicBezTo>
                  <a:pt x="1200" y="1153"/>
                  <a:pt x="1169" y="1143"/>
                  <a:pt x="1137" y="1133"/>
                </a:cubicBezTo>
                <a:cubicBezTo>
                  <a:pt x="1113" y="1125"/>
                  <a:pt x="1088" y="1117"/>
                  <a:pt x="1063" y="1111"/>
                </a:cubicBezTo>
                <a:cubicBezTo>
                  <a:pt x="1045" y="1107"/>
                  <a:pt x="1027" y="1106"/>
                  <a:pt x="1009" y="1103"/>
                </a:cubicBezTo>
                <a:cubicBezTo>
                  <a:pt x="995" y="1100"/>
                  <a:pt x="982" y="1097"/>
                  <a:pt x="968" y="1095"/>
                </a:cubicBezTo>
                <a:cubicBezTo>
                  <a:pt x="965" y="1094"/>
                  <a:pt x="963" y="1095"/>
                  <a:pt x="962" y="1097"/>
                </a:cubicBezTo>
                <a:cubicBezTo>
                  <a:pt x="959" y="1101"/>
                  <a:pt x="957" y="1104"/>
                  <a:pt x="954" y="1107"/>
                </a:cubicBezTo>
                <a:cubicBezTo>
                  <a:pt x="948" y="1114"/>
                  <a:pt x="940" y="1115"/>
                  <a:pt x="931" y="1115"/>
                </a:cubicBezTo>
                <a:cubicBezTo>
                  <a:pt x="930" y="1115"/>
                  <a:pt x="930" y="1115"/>
                  <a:pt x="929" y="1114"/>
                </a:cubicBezTo>
                <a:cubicBezTo>
                  <a:pt x="923" y="1113"/>
                  <a:pt x="919" y="1115"/>
                  <a:pt x="916" y="1120"/>
                </a:cubicBezTo>
                <a:cubicBezTo>
                  <a:pt x="897" y="1144"/>
                  <a:pt x="878" y="1169"/>
                  <a:pt x="861" y="1194"/>
                </a:cubicBezTo>
                <a:cubicBezTo>
                  <a:pt x="851" y="1208"/>
                  <a:pt x="843" y="1223"/>
                  <a:pt x="834" y="1237"/>
                </a:cubicBezTo>
                <a:cubicBezTo>
                  <a:pt x="823" y="1256"/>
                  <a:pt x="810" y="1274"/>
                  <a:pt x="798" y="1292"/>
                </a:cubicBezTo>
                <a:cubicBezTo>
                  <a:pt x="789" y="1305"/>
                  <a:pt x="782" y="1319"/>
                  <a:pt x="774" y="1332"/>
                </a:cubicBezTo>
                <a:cubicBezTo>
                  <a:pt x="759" y="1355"/>
                  <a:pt x="743" y="1377"/>
                  <a:pt x="727" y="1399"/>
                </a:cubicBezTo>
                <a:cubicBezTo>
                  <a:pt x="702" y="1434"/>
                  <a:pt x="677" y="1469"/>
                  <a:pt x="652" y="1504"/>
                </a:cubicBezTo>
                <a:cubicBezTo>
                  <a:pt x="648" y="1510"/>
                  <a:pt x="643" y="1513"/>
                  <a:pt x="638" y="1516"/>
                </a:cubicBezTo>
                <a:cubicBezTo>
                  <a:pt x="621" y="1525"/>
                  <a:pt x="612" y="1541"/>
                  <a:pt x="603" y="1556"/>
                </a:cubicBezTo>
                <a:cubicBezTo>
                  <a:pt x="595" y="1570"/>
                  <a:pt x="585" y="1581"/>
                  <a:pt x="574" y="1592"/>
                </a:cubicBezTo>
                <a:cubicBezTo>
                  <a:pt x="562" y="1603"/>
                  <a:pt x="554" y="1615"/>
                  <a:pt x="543" y="1627"/>
                </a:cubicBezTo>
                <a:cubicBezTo>
                  <a:pt x="532" y="1640"/>
                  <a:pt x="521" y="1652"/>
                  <a:pt x="511" y="1665"/>
                </a:cubicBezTo>
                <a:cubicBezTo>
                  <a:pt x="505" y="1672"/>
                  <a:pt x="500" y="1680"/>
                  <a:pt x="498" y="1689"/>
                </a:cubicBezTo>
                <a:cubicBezTo>
                  <a:pt x="495" y="1696"/>
                  <a:pt x="491" y="1702"/>
                  <a:pt x="486" y="1707"/>
                </a:cubicBezTo>
                <a:cubicBezTo>
                  <a:pt x="476" y="1716"/>
                  <a:pt x="467" y="1726"/>
                  <a:pt x="458" y="1736"/>
                </a:cubicBezTo>
                <a:cubicBezTo>
                  <a:pt x="455" y="1740"/>
                  <a:pt x="453" y="1743"/>
                  <a:pt x="449" y="1746"/>
                </a:cubicBezTo>
                <a:cubicBezTo>
                  <a:pt x="440" y="1756"/>
                  <a:pt x="437" y="1770"/>
                  <a:pt x="431" y="1782"/>
                </a:cubicBezTo>
                <a:cubicBezTo>
                  <a:pt x="425" y="1793"/>
                  <a:pt x="426" y="1805"/>
                  <a:pt x="424" y="1817"/>
                </a:cubicBezTo>
                <a:cubicBezTo>
                  <a:pt x="423" y="1828"/>
                  <a:pt x="420" y="1839"/>
                  <a:pt x="414" y="1849"/>
                </a:cubicBezTo>
                <a:cubicBezTo>
                  <a:pt x="412" y="1853"/>
                  <a:pt x="411" y="1857"/>
                  <a:pt x="409" y="1862"/>
                </a:cubicBezTo>
                <a:cubicBezTo>
                  <a:pt x="408" y="1865"/>
                  <a:pt x="406" y="1866"/>
                  <a:pt x="403" y="1866"/>
                </a:cubicBezTo>
                <a:cubicBezTo>
                  <a:pt x="397" y="1864"/>
                  <a:pt x="392" y="1866"/>
                  <a:pt x="386" y="1866"/>
                </a:cubicBezTo>
                <a:cubicBezTo>
                  <a:pt x="385" y="1866"/>
                  <a:pt x="384" y="1867"/>
                  <a:pt x="384" y="1866"/>
                </a:cubicBezTo>
                <a:cubicBezTo>
                  <a:pt x="380" y="1866"/>
                  <a:pt x="376" y="1865"/>
                  <a:pt x="375" y="1870"/>
                </a:cubicBezTo>
                <a:cubicBezTo>
                  <a:pt x="373" y="1874"/>
                  <a:pt x="369" y="1879"/>
                  <a:pt x="374" y="1885"/>
                </a:cubicBezTo>
                <a:cubicBezTo>
                  <a:pt x="375" y="1887"/>
                  <a:pt x="376" y="1889"/>
                  <a:pt x="375" y="1892"/>
                </a:cubicBezTo>
                <a:cubicBezTo>
                  <a:pt x="370" y="1903"/>
                  <a:pt x="367" y="1915"/>
                  <a:pt x="362" y="1926"/>
                </a:cubicBezTo>
                <a:cubicBezTo>
                  <a:pt x="362" y="1927"/>
                  <a:pt x="362" y="1929"/>
                  <a:pt x="360" y="1930"/>
                </a:cubicBezTo>
                <a:cubicBezTo>
                  <a:pt x="359" y="1930"/>
                  <a:pt x="360" y="1928"/>
                  <a:pt x="359" y="1927"/>
                </a:cubicBezTo>
                <a:cubicBezTo>
                  <a:pt x="348" y="1953"/>
                  <a:pt x="339" y="1981"/>
                  <a:pt x="330" y="2008"/>
                </a:cubicBezTo>
                <a:cubicBezTo>
                  <a:pt x="328" y="2014"/>
                  <a:pt x="327" y="2020"/>
                  <a:pt x="328" y="2026"/>
                </a:cubicBezTo>
                <a:cubicBezTo>
                  <a:pt x="329" y="2029"/>
                  <a:pt x="328" y="2032"/>
                  <a:pt x="328" y="2035"/>
                </a:cubicBezTo>
                <a:cubicBezTo>
                  <a:pt x="327" y="2042"/>
                  <a:pt x="327" y="2048"/>
                  <a:pt x="329" y="2054"/>
                </a:cubicBezTo>
                <a:cubicBezTo>
                  <a:pt x="330" y="2057"/>
                  <a:pt x="330" y="2060"/>
                  <a:pt x="330" y="2062"/>
                </a:cubicBezTo>
                <a:cubicBezTo>
                  <a:pt x="328" y="2069"/>
                  <a:pt x="332" y="2077"/>
                  <a:pt x="340" y="2076"/>
                </a:cubicBezTo>
                <a:cubicBezTo>
                  <a:pt x="341" y="2076"/>
                  <a:pt x="342" y="2076"/>
                  <a:pt x="343" y="2077"/>
                </a:cubicBezTo>
                <a:cubicBezTo>
                  <a:pt x="355" y="2077"/>
                  <a:pt x="361" y="2085"/>
                  <a:pt x="360" y="2096"/>
                </a:cubicBezTo>
                <a:cubicBezTo>
                  <a:pt x="360" y="2098"/>
                  <a:pt x="359" y="2099"/>
                  <a:pt x="358" y="2100"/>
                </a:cubicBezTo>
                <a:cubicBezTo>
                  <a:pt x="349" y="2105"/>
                  <a:pt x="339" y="2107"/>
                  <a:pt x="329" y="2107"/>
                </a:cubicBezTo>
                <a:cubicBezTo>
                  <a:pt x="313" y="2107"/>
                  <a:pt x="297" y="2106"/>
                  <a:pt x="281" y="2105"/>
                </a:cubicBezTo>
                <a:cubicBezTo>
                  <a:pt x="271" y="2104"/>
                  <a:pt x="260" y="2104"/>
                  <a:pt x="250" y="2103"/>
                </a:cubicBezTo>
                <a:cubicBezTo>
                  <a:pt x="236" y="2101"/>
                  <a:pt x="227" y="2092"/>
                  <a:pt x="222" y="2080"/>
                </a:cubicBezTo>
                <a:cubicBezTo>
                  <a:pt x="214" y="2061"/>
                  <a:pt x="209" y="2041"/>
                  <a:pt x="207" y="2020"/>
                </a:cubicBezTo>
                <a:cubicBezTo>
                  <a:pt x="206" y="2010"/>
                  <a:pt x="207" y="1999"/>
                  <a:pt x="208" y="1989"/>
                </a:cubicBezTo>
                <a:cubicBezTo>
                  <a:pt x="209" y="1977"/>
                  <a:pt x="209" y="1965"/>
                  <a:pt x="208" y="1953"/>
                </a:cubicBezTo>
                <a:cubicBezTo>
                  <a:pt x="207" y="1951"/>
                  <a:pt x="207" y="1950"/>
                  <a:pt x="205" y="1950"/>
                </a:cubicBezTo>
                <a:cubicBezTo>
                  <a:pt x="203" y="1950"/>
                  <a:pt x="201" y="1949"/>
                  <a:pt x="200" y="1950"/>
                </a:cubicBezTo>
                <a:cubicBezTo>
                  <a:pt x="192" y="1950"/>
                  <a:pt x="189" y="1946"/>
                  <a:pt x="186" y="1940"/>
                </a:cubicBezTo>
                <a:cubicBezTo>
                  <a:pt x="178" y="1922"/>
                  <a:pt x="172" y="1904"/>
                  <a:pt x="172" y="1884"/>
                </a:cubicBezTo>
                <a:cubicBezTo>
                  <a:pt x="172" y="1881"/>
                  <a:pt x="173" y="1877"/>
                  <a:pt x="173" y="1874"/>
                </a:cubicBezTo>
                <a:cubicBezTo>
                  <a:pt x="174" y="1870"/>
                  <a:pt x="176" y="1867"/>
                  <a:pt x="179" y="1865"/>
                </a:cubicBezTo>
                <a:cubicBezTo>
                  <a:pt x="197" y="1855"/>
                  <a:pt x="211" y="1841"/>
                  <a:pt x="229" y="1832"/>
                </a:cubicBezTo>
                <a:cubicBezTo>
                  <a:pt x="239" y="1827"/>
                  <a:pt x="250" y="1822"/>
                  <a:pt x="261" y="1818"/>
                </a:cubicBezTo>
                <a:cubicBezTo>
                  <a:pt x="266" y="1817"/>
                  <a:pt x="271" y="1815"/>
                  <a:pt x="277" y="1814"/>
                </a:cubicBezTo>
                <a:cubicBezTo>
                  <a:pt x="279" y="1813"/>
                  <a:pt x="280" y="1812"/>
                  <a:pt x="278" y="1810"/>
                </a:cubicBezTo>
                <a:cubicBezTo>
                  <a:pt x="274" y="1807"/>
                  <a:pt x="275" y="1804"/>
                  <a:pt x="276" y="1800"/>
                </a:cubicBezTo>
                <a:cubicBezTo>
                  <a:pt x="280" y="1789"/>
                  <a:pt x="284" y="1779"/>
                  <a:pt x="288" y="1768"/>
                </a:cubicBezTo>
                <a:cubicBezTo>
                  <a:pt x="290" y="1763"/>
                  <a:pt x="294" y="1759"/>
                  <a:pt x="299" y="1756"/>
                </a:cubicBezTo>
                <a:cubicBezTo>
                  <a:pt x="306" y="1750"/>
                  <a:pt x="312" y="1744"/>
                  <a:pt x="315" y="1736"/>
                </a:cubicBezTo>
                <a:cubicBezTo>
                  <a:pt x="322" y="1715"/>
                  <a:pt x="332" y="1696"/>
                  <a:pt x="338" y="1676"/>
                </a:cubicBezTo>
                <a:cubicBezTo>
                  <a:pt x="344" y="1660"/>
                  <a:pt x="351" y="1645"/>
                  <a:pt x="358" y="1630"/>
                </a:cubicBezTo>
                <a:cubicBezTo>
                  <a:pt x="366" y="1613"/>
                  <a:pt x="379" y="1601"/>
                  <a:pt x="388" y="1585"/>
                </a:cubicBezTo>
                <a:cubicBezTo>
                  <a:pt x="408" y="1555"/>
                  <a:pt x="429" y="1526"/>
                  <a:pt x="448" y="1494"/>
                </a:cubicBezTo>
                <a:cubicBezTo>
                  <a:pt x="464" y="1467"/>
                  <a:pt x="481" y="1440"/>
                  <a:pt x="500" y="1414"/>
                </a:cubicBezTo>
                <a:cubicBezTo>
                  <a:pt x="514" y="1395"/>
                  <a:pt x="528" y="1374"/>
                  <a:pt x="543" y="1355"/>
                </a:cubicBezTo>
                <a:cubicBezTo>
                  <a:pt x="552" y="1344"/>
                  <a:pt x="562" y="1337"/>
                  <a:pt x="575" y="1333"/>
                </a:cubicBezTo>
                <a:cubicBezTo>
                  <a:pt x="591" y="1327"/>
                  <a:pt x="598" y="1317"/>
                  <a:pt x="599" y="1301"/>
                </a:cubicBezTo>
                <a:cubicBezTo>
                  <a:pt x="600" y="1299"/>
                  <a:pt x="600" y="1296"/>
                  <a:pt x="601" y="1295"/>
                </a:cubicBezTo>
                <a:cubicBezTo>
                  <a:pt x="612" y="1279"/>
                  <a:pt x="616" y="1261"/>
                  <a:pt x="622" y="1243"/>
                </a:cubicBezTo>
                <a:cubicBezTo>
                  <a:pt x="629" y="1221"/>
                  <a:pt x="638" y="1199"/>
                  <a:pt x="648" y="1178"/>
                </a:cubicBezTo>
                <a:cubicBezTo>
                  <a:pt x="655" y="1162"/>
                  <a:pt x="660" y="1146"/>
                  <a:pt x="667" y="1131"/>
                </a:cubicBezTo>
                <a:cubicBezTo>
                  <a:pt x="674" y="1116"/>
                  <a:pt x="678" y="1101"/>
                  <a:pt x="683" y="1086"/>
                </a:cubicBezTo>
                <a:cubicBezTo>
                  <a:pt x="684" y="1081"/>
                  <a:pt x="687" y="1076"/>
                  <a:pt x="688" y="1070"/>
                </a:cubicBezTo>
                <a:cubicBezTo>
                  <a:pt x="689" y="1068"/>
                  <a:pt x="689" y="1066"/>
                  <a:pt x="687" y="1065"/>
                </a:cubicBezTo>
                <a:cubicBezTo>
                  <a:pt x="682" y="1063"/>
                  <a:pt x="683" y="1060"/>
                  <a:pt x="683" y="1057"/>
                </a:cubicBezTo>
                <a:cubicBezTo>
                  <a:pt x="684" y="1047"/>
                  <a:pt x="685" y="1037"/>
                  <a:pt x="687" y="1027"/>
                </a:cubicBezTo>
                <a:cubicBezTo>
                  <a:pt x="690" y="1008"/>
                  <a:pt x="693" y="990"/>
                  <a:pt x="695" y="971"/>
                </a:cubicBezTo>
                <a:cubicBezTo>
                  <a:pt x="699" y="940"/>
                  <a:pt x="705" y="911"/>
                  <a:pt x="712" y="881"/>
                </a:cubicBezTo>
                <a:cubicBezTo>
                  <a:pt x="716" y="861"/>
                  <a:pt x="724" y="843"/>
                  <a:pt x="729" y="824"/>
                </a:cubicBezTo>
                <a:cubicBezTo>
                  <a:pt x="738" y="793"/>
                  <a:pt x="750" y="763"/>
                  <a:pt x="760" y="732"/>
                </a:cubicBezTo>
                <a:cubicBezTo>
                  <a:pt x="768" y="709"/>
                  <a:pt x="774" y="684"/>
                  <a:pt x="778" y="660"/>
                </a:cubicBezTo>
                <a:cubicBezTo>
                  <a:pt x="782" y="634"/>
                  <a:pt x="781" y="608"/>
                  <a:pt x="781" y="582"/>
                </a:cubicBezTo>
                <a:cubicBezTo>
                  <a:pt x="781" y="570"/>
                  <a:pt x="781" y="559"/>
                  <a:pt x="781" y="547"/>
                </a:cubicBezTo>
                <a:cubicBezTo>
                  <a:pt x="781" y="545"/>
                  <a:pt x="782" y="543"/>
                  <a:pt x="780" y="542"/>
                </a:cubicBezTo>
                <a:cubicBezTo>
                  <a:pt x="778" y="541"/>
                  <a:pt x="776" y="543"/>
                  <a:pt x="775" y="544"/>
                </a:cubicBezTo>
                <a:cubicBezTo>
                  <a:pt x="761" y="555"/>
                  <a:pt x="748" y="567"/>
                  <a:pt x="735" y="579"/>
                </a:cubicBezTo>
                <a:cubicBezTo>
                  <a:pt x="716" y="595"/>
                  <a:pt x="698" y="610"/>
                  <a:pt x="680" y="627"/>
                </a:cubicBezTo>
                <a:cubicBezTo>
                  <a:pt x="671" y="635"/>
                  <a:pt x="662" y="643"/>
                  <a:pt x="654" y="652"/>
                </a:cubicBezTo>
                <a:cubicBezTo>
                  <a:pt x="626" y="680"/>
                  <a:pt x="597" y="707"/>
                  <a:pt x="569" y="735"/>
                </a:cubicBezTo>
                <a:cubicBezTo>
                  <a:pt x="548" y="755"/>
                  <a:pt x="528" y="776"/>
                  <a:pt x="511" y="800"/>
                </a:cubicBezTo>
                <a:cubicBezTo>
                  <a:pt x="507" y="805"/>
                  <a:pt x="503" y="809"/>
                  <a:pt x="499" y="815"/>
                </a:cubicBezTo>
                <a:cubicBezTo>
                  <a:pt x="497" y="818"/>
                  <a:pt x="494" y="818"/>
                  <a:pt x="492" y="817"/>
                </a:cubicBezTo>
                <a:cubicBezTo>
                  <a:pt x="487" y="814"/>
                  <a:pt x="482" y="812"/>
                  <a:pt x="477" y="809"/>
                </a:cubicBezTo>
                <a:cubicBezTo>
                  <a:pt x="475" y="808"/>
                  <a:pt x="473" y="807"/>
                  <a:pt x="472" y="809"/>
                </a:cubicBezTo>
                <a:cubicBezTo>
                  <a:pt x="461" y="819"/>
                  <a:pt x="451" y="829"/>
                  <a:pt x="444" y="841"/>
                </a:cubicBezTo>
                <a:cubicBezTo>
                  <a:pt x="441" y="846"/>
                  <a:pt x="439" y="851"/>
                  <a:pt x="437" y="856"/>
                </a:cubicBezTo>
                <a:cubicBezTo>
                  <a:pt x="435" y="861"/>
                  <a:pt x="431" y="863"/>
                  <a:pt x="425" y="864"/>
                </a:cubicBezTo>
                <a:cubicBezTo>
                  <a:pt x="420" y="864"/>
                  <a:pt x="415" y="865"/>
                  <a:pt x="410" y="866"/>
                </a:cubicBezTo>
                <a:cubicBezTo>
                  <a:pt x="406" y="866"/>
                  <a:pt x="405" y="868"/>
                  <a:pt x="405" y="872"/>
                </a:cubicBezTo>
                <a:cubicBezTo>
                  <a:pt x="404" y="881"/>
                  <a:pt x="407" y="890"/>
                  <a:pt x="409" y="900"/>
                </a:cubicBezTo>
                <a:cubicBezTo>
                  <a:pt x="410" y="908"/>
                  <a:pt x="408" y="915"/>
                  <a:pt x="401" y="920"/>
                </a:cubicBezTo>
                <a:cubicBezTo>
                  <a:pt x="399" y="922"/>
                  <a:pt x="400" y="923"/>
                  <a:pt x="401" y="925"/>
                </a:cubicBezTo>
                <a:cubicBezTo>
                  <a:pt x="404" y="928"/>
                  <a:pt x="407" y="932"/>
                  <a:pt x="410" y="935"/>
                </a:cubicBezTo>
                <a:cubicBezTo>
                  <a:pt x="429" y="956"/>
                  <a:pt x="449" y="977"/>
                  <a:pt x="468" y="998"/>
                </a:cubicBezTo>
                <a:cubicBezTo>
                  <a:pt x="479" y="1009"/>
                  <a:pt x="479" y="1015"/>
                  <a:pt x="472" y="1029"/>
                </a:cubicBezTo>
                <a:cubicBezTo>
                  <a:pt x="459" y="1055"/>
                  <a:pt x="442" y="1080"/>
                  <a:pt x="425" y="1104"/>
                </a:cubicBezTo>
                <a:cubicBezTo>
                  <a:pt x="405" y="1133"/>
                  <a:pt x="384" y="1162"/>
                  <a:pt x="364" y="1192"/>
                </a:cubicBezTo>
                <a:cubicBezTo>
                  <a:pt x="353" y="1207"/>
                  <a:pt x="341" y="1221"/>
                  <a:pt x="329" y="1236"/>
                </a:cubicBezTo>
                <a:cubicBezTo>
                  <a:pt x="325" y="1242"/>
                  <a:pt x="319" y="1247"/>
                  <a:pt x="311" y="1245"/>
                </a:cubicBezTo>
                <a:cubicBezTo>
                  <a:pt x="305" y="1243"/>
                  <a:pt x="301" y="1239"/>
                  <a:pt x="298" y="1234"/>
                </a:cubicBezTo>
                <a:cubicBezTo>
                  <a:pt x="295" y="1231"/>
                  <a:pt x="294" y="1230"/>
                  <a:pt x="290" y="1232"/>
                </a:cubicBezTo>
                <a:cubicBezTo>
                  <a:pt x="285" y="1236"/>
                  <a:pt x="281" y="1234"/>
                  <a:pt x="277" y="1229"/>
                </a:cubicBezTo>
                <a:cubicBezTo>
                  <a:pt x="276" y="1227"/>
                  <a:pt x="275" y="1225"/>
                  <a:pt x="273" y="1224"/>
                </a:cubicBezTo>
                <a:cubicBezTo>
                  <a:pt x="271" y="1222"/>
                  <a:pt x="269" y="1222"/>
                  <a:pt x="267" y="1225"/>
                </a:cubicBezTo>
                <a:cubicBezTo>
                  <a:pt x="263" y="1229"/>
                  <a:pt x="259" y="1232"/>
                  <a:pt x="254" y="1235"/>
                </a:cubicBezTo>
                <a:cubicBezTo>
                  <a:pt x="246" y="1239"/>
                  <a:pt x="239" y="1238"/>
                  <a:pt x="233" y="1232"/>
                </a:cubicBezTo>
                <a:cubicBezTo>
                  <a:pt x="230" y="1229"/>
                  <a:pt x="227" y="1226"/>
                  <a:pt x="224" y="1223"/>
                </a:cubicBezTo>
                <a:cubicBezTo>
                  <a:pt x="221" y="1220"/>
                  <a:pt x="218" y="1217"/>
                  <a:pt x="213" y="1216"/>
                </a:cubicBezTo>
                <a:cubicBezTo>
                  <a:pt x="210" y="1216"/>
                  <a:pt x="207" y="1213"/>
                  <a:pt x="208" y="1209"/>
                </a:cubicBezTo>
                <a:cubicBezTo>
                  <a:pt x="208" y="1206"/>
                  <a:pt x="207" y="1204"/>
                  <a:pt x="205" y="1202"/>
                </a:cubicBezTo>
                <a:cubicBezTo>
                  <a:pt x="191" y="1187"/>
                  <a:pt x="178" y="1171"/>
                  <a:pt x="164" y="1156"/>
                </a:cubicBezTo>
                <a:cubicBezTo>
                  <a:pt x="152" y="1142"/>
                  <a:pt x="140" y="1129"/>
                  <a:pt x="129" y="1115"/>
                </a:cubicBezTo>
                <a:cubicBezTo>
                  <a:pt x="116" y="1101"/>
                  <a:pt x="104" y="1086"/>
                  <a:pt x="92" y="1072"/>
                </a:cubicBezTo>
                <a:cubicBezTo>
                  <a:pt x="81" y="1059"/>
                  <a:pt x="70" y="1047"/>
                  <a:pt x="59" y="1034"/>
                </a:cubicBezTo>
                <a:cubicBezTo>
                  <a:pt x="50" y="1024"/>
                  <a:pt x="41" y="1013"/>
                  <a:pt x="32" y="1003"/>
                </a:cubicBezTo>
                <a:cubicBezTo>
                  <a:pt x="31" y="1001"/>
                  <a:pt x="29" y="1000"/>
                  <a:pt x="26" y="1000"/>
                </a:cubicBezTo>
                <a:cubicBezTo>
                  <a:pt x="21" y="1000"/>
                  <a:pt x="18" y="995"/>
                  <a:pt x="19" y="990"/>
                </a:cubicBezTo>
                <a:cubicBezTo>
                  <a:pt x="20" y="988"/>
                  <a:pt x="18" y="986"/>
                  <a:pt x="17" y="984"/>
                </a:cubicBezTo>
                <a:cubicBezTo>
                  <a:pt x="13" y="979"/>
                  <a:pt x="10" y="975"/>
                  <a:pt x="6" y="970"/>
                </a:cubicBezTo>
                <a:cubicBezTo>
                  <a:pt x="3" y="966"/>
                  <a:pt x="1" y="961"/>
                  <a:pt x="0" y="955"/>
                </a:cubicBezTo>
                <a:cubicBezTo>
                  <a:pt x="0" y="955"/>
                  <a:pt x="0" y="954"/>
                  <a:pt x="0" y="954"/>
                </a:cubicBezTo>
                <a:cubicBezTo>
                  <a:pt x="0" y="942"/>
                  <a:pt x="7" y="933"/>
                  <a:pt x="14" y="924"/>
                </a:cubicBezTo>
                <a:cubicBezTo>
                  <a:pt x="16" y="921"/>
                  <a:pt x="19" y="917"/>
                  <a:pt x="22" y="913"/>
                </a:cubicBezTo>
                <a:cubicBezTo>
                  <a:pt x="35" y="898"/>
                  <a:pt x="47" y="882"/>
                  <a:pt x="60" y="866"/>
                </a:cubicBezTo>
                <a:cubicBezTo>
                  <a:pt x="66" y="859"/>
                  <a:pt x="73" y="852"/>
                  <a:pt x="75" y="843"/>
                </a:cubicBezTo>
                <a:cubicBezTo>
                  <a:pt x="76" y="840"/>
                  <a:pt x="78" y="837"/>
                  <a:pt x="80" y="835"/>
                </a:cubicBezTo>
                <a:cubicBezTo>
                  <a:pt x="88" y="825"/>
                  <a:pt x="95" y="816"/>
                  <a:pt x="103" y="806"/>
                </a:cubicBezTo>
                <a:cubicBezTo>
                  <a:pt x="115" y="793"/>
                  <a:pt x="126" y="779"/>
                  <a:pt x="138" y="765"/>
                </a:cubicBezTo>
                <a:cubicBezTo>
                  <a:pt x="145" y="757"/>
                  <a:pt x="153" y="749"/>
                  <a:pt x="160" y="740"/>
                </a:cubicBezTo>
                <a:cubicBezTo>
                  <a:pt x="167" y="733"/>
                  <a:pt x="174" y="724"/>
                  <a:pt x="183" y="720"/>
                </a:cubicBezTo>
                <a:cubicBezTo>
                  <a:pt x="194" y="716"/>
                  <a:pt x="204" y="715"/>
                  <a:pt x="214" y="722"/>
                </a:cubicBezTo>
                <a:cubicBezTo>
                  <a:pt x="220" y="727"/>
                  <a:pt x="226" y="733"/>
                  <a:pt x="231" y="739"/>
                </a:cubicBezTo>
                <a:cubicBezTo>
                  <a:pt x="244" y="755"/>
                  <a:pt x="258" y="769"/>
                  <a:pt x="272" y="783"/>
                </a:cubicBezTo>
                <a:cubicBezTo>
                  <a:pt x="275" y="786"/>
                  <a:pt x="277" y="787"/>
                  <a:pt x="280" y="784"/>
                </a:cubicBezTo>
                <a:cubicBezTo>
                  <a:pt x="284" y="781"/>
                  <a:pt x="288" y="779"/>
                  <a:pt x="293" y="779"/>
                </a:cubicBezTo>
                <a:cubicBezTo>
                  <a:pt x="299" y="779"/>
                  <a:pt x="305" y="777"/>
                  <a:pt x="311" y="776"/>
                </a:cubicBezTo>
                <a:cubicBezTo>
                  <a:pt x="318" y="775"/>
                  <a:pt x="325" y="774"/>
                  <a:pt x="333" y="775"/>
                </a:cubicBezTo>
                <a:cubicBezTo>
                  <a:pt x="336" y="776"/>
                  <a:pt x="340" y="776"/>
                  <a:pt x="344" y="777"/>
                </a:cubicBezTo>
                <a:cubicBezTo>
                  <a:pt x="346" y="777"/>
                  <a:pt x="348" y="776"/>
                  <a:pt x="349" y="775"/>
                </a:cubicBezTo>
                <a:cubicBezTo>
                  <a:pt x="362" y="764"/>
                  <a:pt x="375" y="752"/>
                  <a:pt x="389" y="742"/>
                </a:cubicBezTo>
                <a:cubicBezTo>
                  <a:pt x="394" y="739"/>
                  <a:pt x="398" y="736"/>
                  <a:pt x="400" y="730"/>
                </a:cubicBezTo>
                <a:cubicBezTo>
                  <a:pt x="401" y="727"/>
                  <a:pt x="404" y="725"/>
                  <a:pt x="406" y="723"/>
                </a:cubicBezTo>
                <a:cubicBezTo>
                  <a:pt x="416" y="713"/>
                  <a:pt x="425" y="704"/>
                  <a:pt x="435" y="694"/>
                </a:cubicBezTo>
                <a:cubicBezTo>
                  <a:pt x="449" y="681"/>
                  <a:pt x="458" y="665"/>
                  <a:pt x="470" y="651"/>
                </a:cubicBezTo>
                <a:cubicBezTo>
                  <a:pt x="479" y="641"/>
                  <a:pt x="487" y="630"/>
                  <a:pt x="494" y="619"/>
                </a:cubicBezTo>
                <a:cubicBezTo>
                  <a:pt x="501" y="609"/>
                  <a:pt x="511" y="602"/>
                  <a:pt x="520" y="594"/>
                </a:cubicBezTo>
                <a:cubicBezTo>
                  <a:pt x="523" y="591"/>
                  <a:pt x="526" y="587"/>
                  <a:pt x="528" y="584"/>
                </a:cubicBezTo>
                <a:cubicBezTo>
                  <a:pt x="536" y="572"/>
                  <a:pt x="542" y="560"/>
                  <a:pt x="553" y="551"/>
                </a:cubicBezTo>
                <a:cubicBezTo>
                  <a:pt x="566" y="540"/>
                  <a:pt x="580" y="530"/>
                  <a:pt x="589" y="514"/>
                </a:cubicBezTo>
                <a:cubicBezTo>
                  <a:pt x="589" y="514"/>
                  <a:pt x="589" y="514"/>
                  <a:pt x="590" y="513"/>
                </a:cubicBezTo>
                <a:cubicBezTo>
                  <a:pt x="597" y="503"/>
                  <a:pt x="605" y="494"/>
                  <a:pt x="614" y="485"/>
                </a:cubicBezTo>
                <a:cubicBezTo>
                  <a:pt x="622" y="478"/>
                  <a:pt x="627" y="469"/>
                  <a:pt x="635" y="462"/>
                </a:cubicBezTo>
                <a:cubicBezTo>
                  <a:pt x="639" y="458"/>
                  <a:pt x="642" y="453"/>
                  <a:pt x="648" y="450"/>
                </a:cubicBezTo>
                <a:cubicBezTo>
                  <a:pt x="656" y="446"/>
                  <a:pt x="665" y="443"/>
                  <a:pt x="674" y="444"/>
                </a:cubicBezTo>
                <a:cubicBezTo>
                  <a:pt x="678" y="445"/>
                  <a:pt x="680" y="443"/>
                  <a:pt x="683" y="441"/>
                </a:cubicBezTo>
                <a:cubicBezTo>
                  <a:pt x="685" y="438"/>
                  <a:pt x="687" y="436"/>
                  <a:pt x="688" y="433"/>
                </a:cubicBezTo>
                <a:cubicBezTo>
                  <a:pt x="692" y="423"/>
                  <a:pt x="700" y="418"/>
                  <a:pt x="710" y="416"/>
                </a:cubicBezTo>
                <a:cubicBezTo>
                  <a:pt x="714" y="416"/>
                  <a:pt x="717" y="414"/>
                  <a:pt x="719" y="410"/>
                </a:cubicBezTo>
                <a:cubicBezTo>
                  <a:pt x="721" y="404"/>
                  <a:pt x="725" y="400"/>
                  <a:pt x="730" y="396"/>
                </a:cubicBezTo>
                <a:cubicBezTo>
                  <a:pt x="740" y="390"/>
                  <a:pt x="747" y="380"/>
                  <a:pt x="756" y="372"/>
                </a:cubicBezTo>
                <a:cubicBezTo>
                  <a:pt x="760" y="368"/>
                  <a:pt x="764" y="362"/>
                  <a:pt x="768" y="358"/>
                </a:cubicBezTo>
                <a:cubicBezTo>
                  <a:pt x="783" y="344"/>
                  <a:pt x="795" y="330"/>
                  <a:pt x="802" y="311"/>
                </a:cubicBezTo>
                <a:cubicBezTo>
                  <a:pt x="810" y="287"/>
                  <a:pt x="823" y="266"/>
                  <a:pt x="843" y="251"/>
                </a:cubicBezTo>
                <a:cubicBezTo>
                  <a:pt x="856" y="240"/>
                  <a:pt x="871" y="236"/>
                  <a:pt x="888" y="241"/>
                </a:cubicBezTo>
                <a:cubicBezTo>
                  <a:pt x="899" y="245"/>
                  <a:pt x="910" y="249"/>
                  <a:pt x="921" y="253"/>
                </a:cubicBezTo>
                <a:cubicBezTo>
                  <a:pt x="927" y="255"/>
                  <a:pt x="932" y="257"/>
                  <a:pt x="938" y="255"/>
                </a:cubicBezTo>
                <a:cubicBezTo>
                  <a:pt x="946" y="253"/>
                  <a:pt x="954" y="254"/>
                  <a:pt x="961" y="253"/>
                </a:cubicBezTo>
                <a:cubicBezTo>
                  <a:pt x="971" y="252"/>
                  <a:pt x="981" y="253"/>
                  <a:pt x="991" y="250"/>
                </a:cubicBezTo>
                <a:cubicBezTo>
                  <a:pt x="1006" y="246"/>
                  <a:pt x="1018" y="236"/>
                  <a:pt x="1028" y="224"/>
                </a:cubicBezTo>
                <a:cubicBezTo>
                  <a:pt x="1029" y="223"/>
                  <a:pt x="1030" y="222"/>
                  <a:pt x="1029" y="220"/>
                </a:cubicBezTo>
                <a:cubicBezTo>
                  <a:pt x="1028" y="214"/>
                  <a:pt x="1028" y="208"/>
                  <a:pt x="1026" y="202"/>
                </a:cubicBezTo>
                <a:cubicBezTo>
                  <a:pt x="1021" y="191"/>
                  <a:pt x="1017" y="179"/>
                  <a:pt x="1012" y="168"/>
                </a:cubicBezTo>
                <a:cubicBezTo>
                  <a:pt x="1003" y="148"/>
                  <a:pt x="1001" y="127"/>
                  <a:pt x="1005" y="105"/>
                </a:cubicBezTo>
                <a:cubicBezTo>
                  <a:pt x="1008" y="93"/>
                  <a:pt x="1013" y="81"/>
                  <a:pt x="1018" y="70"/>
                </a:cubicBezTo>
                <a:cubicBezTo>
                  <a:pt x="1020" y="64"/>
                  <a:pt x="1021" y="59"/>
                  <a:pt x="1024" y="53"/>
                </a:cubicBezTo>
                <a:cubicBezTo>
                  <a:pt x="1029" y="43"/>
                  <a:pt x="1039" y="38"/>
                  <a:pt x="1045" y="29"/>
                </a:cubicBezTo>
                <a:cubicBezTo>
                  <a:pt x="1045" y="28"/>
                  <a:pt x="1047" y="27"/>
                  <a:pt x="1048" y="26"/>
                </a:cubicBezTo>
                <a:cubicBezTo>
                  <a:pt x="1054" y="24"/>
                  <a:pt x="1058" y="20"/>
                  <a:pt x="1063" y="16"/>
                </a:cubicBezTo>
                <a:cubicBezTo>
                  <a:pt x="1072" y="11"/>
                  <a:pt x="1081" y="6"/>
                  <a:pt x="1091" y="5"/>
                </a:cubicBezTo>
                <a:cubicBezTo>
                  <a:pt x="1096" y="4"/>
                  <a:pt x="1102" y="2"/>
                  <a:pt x="1107" y="0"/>
                </a:cubicBezTo>
                <a:cubicBezTo>
                  <a:pt x="1114" y="0"/>
                  <a:pt x="1120" y="0"/>
                  <a:pt x="1126" y="0"/>
                </a:cubicBezTo>
                <a:cubicBezTo>
                  <a:pt x="1126" y="0"/>
                  <a:pt x="1127" y="1"/>
                  <a:pt x="1127" y="1"/>
                </a:cubicBezTo>
                <a:cubicBezTo>
                  <a:pt x="1140" y="1"/>
                  <a:pt x="1151" y="5"/>
                  <a:pt x="1163" y="9"/>
                </a:cubicBezTo>
                <a:cubicBezTo>
                  <a:pt x="1171" y="12"/>
                  <a:pt x="1180" y="16"/>
                  <a:pt x="1188" y="18"/>
                </a:cubicBezTo>
                <a:cubicBezTo>
                  <a:pt x="1199" y="20"/>
                  <a:pt x="1209" y="25"/>
                  <a:pt x="1219" y="31"/>
                </a:cubicBezTo>
                <a:cubicBezTo>
                  <a:pt x="1226" y="35"/>
                  <a:pt x="1233" y="41"/>
                  <a:pt x="1239" y="47"/>
                </a:cubicBezTo>
                <a:cubicBezTo>
                  <a:pt x="1247" y="56"/>
                  <a:pt x="1252" y="66"/>
                  <a:pt x="1250" y="77"/>
                </a:cubicBezTo>
                <a:cubicBezTo>
                  <a:pt x="1250" y="84"/>
                  <a:pt x="1251" y="89"/>
                  <a:pt x="1254" y="94"/>
                </a:cubicBezTo>
                <a:cubicBezTo>
                  <a:pt x="1256" y="98"/>
                  <a:pt x="1258" y="102"/>
                  <a:pt x="1260" y="105"/>
                </a:cubicBezTo>
                <a:cubicBezTo>
                  <a:pt x="1267" y="116"/>
                  <a:pt x="1269" y="127"/>
                  <a:pt x="1265" y="139"/>
                </a:cubicBezTo>
                <a:cubicBezTo>
                  <a:pt x="1263" y="145"/>
                  <a:pt x="1264" y="150"/>
                  <a:pt x="1268" y="155"/>
                </a:cubicBezTo>
                <a:cubicBezTo>
                  <a:pt x="1269" y="156"/>
                  <a:pt x="1270" y="157"/>
                  <a:pt x="1271" y="158"/>
                </a:cubicBezTo>
                <a:cubicBezTo>
                  <a:pt x="1277" y="166"/>
                  <a:pt x="1284" y="173"/>
                  <a:pt x="1288" y="181"/>
                </a:cubicBezTo>
                <a:cubicBezTo>
                  <a:pt x="1293" y="190"/>
                  <a:pt x="1289" y="198"/>
                  <a:pt x="1279" y="198"/>
                </a:cubicBezTo>
                <a:cubicBezTo>
                  <a:pt x="1278" y="198"/>
                  <a:pt x="1277" y="198"/>
                  <a:pt x="1276" y="198"/>
                </a:cubicBezTo>
                <a:cubicBezTo>
                  <a:pt x="1269" y="200"/>
                  <a:pt x="1267" y="204"/>
                  <a:pt x="1268" y="210"/>
                </a:cubicBezTo>
                <a:cubicBezTo>
                  <a:pt x="1270" y="215"/>
                  <a:pt x="1268" y="218"/>
                  <a:pt x="1264" y="220"/>
                </a:cubicBezTo>
                <a:cubicBezTo>
                  <a:pt x="1260" y="223"/>
                  <a:pt x="1259" y="227"/>
                  <a:pt x="1262" y="232"/>
                </a:cubicBezTo>
                <a:cubicBezTo>
                  <a:pt x="1262" y="233"/>
                  <a:pt x="1263" y="234"/>
                  <a:pt x="1264" y="236"/>
                </a:cubicBezTo>
                <a:cubicBezTo>
                  <a:pt x="1265" y="239"/>
                  <a:pt x="1266" y="242"/>
                  <a:pt x="1263" y="245"/>
                </a:cubicBezTo>
                <a:cubicBezTo>
                  <a:pt x="1259" y="249"/>
                  <a:pt x="1259" y="253"/>
                  <a:pt x="1260" y="258"/>
                </a:cubicBezTo>
                <a:cubicBezTo>
                  <a:pt x="1263" y="273"/>
                  <a:pt x="1254" y="286"/>
                  <a:pt x="1239" y="289"/>
                </a:cubicBezTo>
                <a:cubicBezTo>
                  <a:pt x="1230" y="290"/>
                  <a:pt x="1221" y="289"/>
                  <a:pt x="1213" y="288"/>
                </a:cubicBezTo>
                <a:cubicBezTo>
                  <a:pt x="1201" y="287"/>
                  <a:pt x="1189" y="286"/>
                  <a:pt x="1177" y="290"/>
                </a:cubicBezTo>
                <a:cubicBezTo>
                  <a:pt x="1174" y="292"/>
                  <a:pt x="1171" y="294"/>
                  <a:pt x="1168" y="297"/>
                </a:cubicBezTo>
                <a:cubicBezTo>
                  <a:pt x="1164" y="304"/>
                  <a:pt x="1159" y="311"/>
                  <a:pt x="1152" y="316"/>
                </a:cubicBezTo>
                <a:cubicBezTo>
                  <a:pt x="1151" y="318"/>
                  <a:pt x="1150" y="320"/>
                  <a:pt x="1150" y="322"/>
                </a:cubicBezTo>
                <a:cubicBezTo>
                  <a:pt x="1152" y="329"/>
                  <a:pt x="1153" y="335"/>
                  <a:pt x="1158" y="340"/>
                </a:cubicBezTo>
                <a:cubicBezTo>
                  <a:pt x="1165" y="347"/>
                  <a:pt x="1166" y="353"/>
                  <a:pt x="1162" y="361"/>
                </a:cubicBezTo>
                <a:cubicBezTo>
                  <a:pt x="1159" y="367"/>
                  <a:pt x="1160" y="369"/>
                  <a:pt x="1165" y="372"/>
                </a:cubicBezTo>
                <a:cubicBezTo>
                  <a:pt x="1169" y="375"/>
                  <a:pt x="1174" y="378"/>
                  <a:pt x="1177" y="382"/>
                </a:cubicBezTo>
                <a:cubicBezTo>
                  <a:pt x="1180" y="388"/>
                  <a:pt x="1185" y="393"/>
                  <a:pt x="1188" y="399"/>
                </a:cubicBezTo>
                <a:cubicBezTo>
                  <a:pt x="1190" y="403"/>
                  <a:pt x="1193" y="406"/>
                  <a:pt x="1197" y="409"/>
                </a:cubicBezTo>
                <a:cubicBezTo>
                  <a:pt x="1209" y="417"/>
                  <a:pt x="1216" y="429"/>
                  <a:pt x="1218" y="444"/>
                </a:cubicBezTo>
                <a:cubicBezTo>
                  <a:pt x="1221" y="457"/>
                  <a:pt x="1223" y="470"/>
                  <a:pt x="1225" y="483"/>
                </a:cubicBezTo>
                <a:cubicBezTo>
                  <a:pt x="1227" y="493"/>
                  <a:pt x="1229" y="502"/>
                  <a:pt x="1229" y="512"/>
                </a:cubicBezTo>
                <a:cubicBezTo>
                  <a:pt x="1228" y="517"/>
                  <a:pt x="1230" y="521"/>
                  <a:pt x="1234" y="523"/>
                </a:cubicBezTo>
                <a:cubicBezTo>
                  <a:pt x="1245" y="527"/>
                  <a:pt x="1251" y="534"/>
                  <a:pt x="1254" y="545"/>
                </a:cubicBezTo>
                <a:cubicBezTo>
                  <a:pt x="1255" y="547"/>
                  <a:pt x="1255" y="550"/>
                  <a:pt x="1258" y="552"/>
                </a:cubicBezTo>
                <a:cubicBezTo>
                  <a:pt x="1263" y="556"/>
                  <a:pt x="1266" y="561"/>
                  <a:pt x="1268" y="566"/>
                </a:cubicBezTo>
                <a:cubicBezTo>
                  <a:pt x="1272" y="576"/>
                  <a:pt x="1277" y="584"/>
                  <a:pt x="1286" y="590"/>
                </a:cubicBezTo>
                <a:cubicBezTo>
                  <a:pt x="1290" y="593"/>
                  <a:pt x="1294" y="596"/>
                  <a:pt x="1296" y="600"/>
                </a:cubicBezTo>
                <a:cubicBezTo>
                  <a:pt x="1297" y="604"/>
                  <a:pt x="1301" y="606"/>
                  <a:pt x="1303" y="609"/>
                </a:cubicBezTo>
                <a:cubicBezTo>
                  <a:pt x="1304" y="611"/>
                  <a:pt x="1306" y="610"/>
                  <a:pt x="1307" y="610"/>
                </a:cubicBezTo>
                <a:cubicBezTo>
                  <a:pt x="1316" y="604"/>
                  <a:pt x="1327" y="604"/>
                  <a:pt x="1337" y="599"/>
                </a:cubicBezTo>
                <a:cubicBezTo>
                  <a:pt x="1346" y="595"/>
                  <a:pt x="1356" y="590"/>
                  <a:pt x="1364" y="584"/>
                </a:cubicBezTo>
                <a:cubicBezTo>
                  <a:pt x="1367" y="581"/>
                  <a:pt x="1371" y="578"/>
                  <a:pt x="1375" y="577"/>
                </a:cubicBezTo>
                <a:cubicBezTo>
                  <a:pt x="1380" y="576"/>
                  <a:pt x="1382" y="574"/>
                  <a:pt x="1382" y="568"/>
                </a:cubicBezTo>
                <a:cubicBezTo>
                  <a:pt x="1382" y="567"/>
                  <a:pt x="1383" y="565"/>
                  <a:pt x="1384" y="563"/>
                </a:cubicBezTo>
                <a:cubicBezTo>
                  <a:pt x="1389" y="551"/>
                  <a:pt x="1398" y="544"/>
                  <a:pt x="1407" y="536"/>
                </a:cubicBezTo>
                <a:cubicBezTo>
                  <a:pt x="1416" y="528"/>
                  <a:pt x="1427" y="524"/>
                  <a:pt x="1433" y="514"/>
                </a:cubicBezTo>
                <a:cubicBezTo>
                  <a:pt x="1434" y="512"/>
                  <a:pt x="1436" y="511"/>
                  <a:pt x="1437" y="509"/>
                </a:cubicBezTo>
                <a:cubicBezTo>
                  <a:pt x="1449" y="498"/>
                  <a:pt x="1462" y="489"/>
                  <a:pt x="1473" y="477"/>
                </a:cubicBezTo>
                <a:cubicBezTo>
                  <a:pt x="1476" y="474"/>
                  <a:pt x="1478" y="475"/>
                  <a:pt x="1480" y="477"/>
                </a:cubicBezTo>
                <a:cubicBezTo>
                  <a:pt x="1489" y="487"/>
                  <a:pt x="1498" y="496"/>
                  <a:pt x="1506" y="505"/>
                </a:cubicBezTo>
                <a:cubicBezTo>
                  <a:pt x="1507" y="506"/>
                  <a:pt x="1509" y="508"/>
                  <a:pt x="1511" y="507"/>
                </a:cubicBezTo>
                <a:cubicBezTo>
                  <a:pt x="1512" y="506"/>
                  <a:pt x="1514" y="505"/>
                  <a:pt x="1514" y="503"/>
                </a:cubicBezTo>
                <a:cubicBezTo>
                  <a:pt x="1515" y="496"/>
                  <a:pt x="1515" y="488"/>
                  <a:pt x="1515" y="481"/>
                </a:cubicBezTo>
                <a:cubicBezTo>
                  <a:pt x="1515" y="478"/>
                  <a:pt x="1513" y="474"/>
                  <a:pt x="1510" y="473"/>
                </a:cubicBezTo>
                <a:cubicBezTo>
                  <a:pt x="1502" y="472"/>
                  <a:pt x="1494" y="462"/>
                  <a:pt x="1498" y="454"/>
                </a:cubicBezTo>
                <a:cubicBezTo>
                  <a:pt x="1502" y="447"/>
                  <a:pt x="1503" y="439"/>
                  <a:pt x="1506" y="431"/>
                </a:cubicBezTo>
                <a:cubicBezTo>
                  <a:pt x="1507" y="426"/>
                  <a:pt x="1509" y="420"/>
                  <a:pt x="1515" y="417"/>
                </a:cubicBezTo>
                <a:cubicBezTo>
                  <a:pt x="1527" y="409"/>
                  <a:pt x="1539" y="401"/>
                  <a:pt x="1551" y="394"/>
                </a:cubicBezTo>
                <a:cubicBezTo>
                  <a:pt x="1555" y="391"/>
                  <a:pt x="1560" y="389"/>
                  <a:pt x="1565" y="388"/>
                </a:cubicBezTo>
                <a:cubicBezTo>
                  <a:pt x="1574" y="387"/>
                  <a:pt x="1580" y="392"/>
                  <a:pt x="1583" y="400"/>
                </a:cubicBezTo>
                <a:cubicBezTo>
                  <a:pt x="1585" y="405"/>
                  <a:pt x="1585" y="411"/>
                  <a:pt x="1592" y="413"/>
                </a:cubicBezTo>
                <a:cubicBezTo>
                  <a:pt x="1596" y="414"/>
                  <a:pt x="1599" y="418"/>
                  <a:pt x="1598" y="423"/>
                </a:cubicBezTo>
                <a:cubicBezTo>
                  <a:pt x="1598" y="426"/>
                  <a:pt x="1599" y="428"/>
                  <a:pt x="1602" y="430"/>
                </a:cubicBezTo>
                <a:cubicBezTo>
                  <a:pt x="1609" y="435"/>
                  <a:pt x="1611" y="440"/>
                  <a:pt x="1607" y="448"/>
                </a:cubicBezTo>
                <a:cubicBezTo>
                  <a:pt x="1606" y="450"/>
                  <a:pt x="1605" y="452"/>
                  <a:pt x="1608" y="453"/>
                </a:cubicBezTo>
                <a:cubicBezTo>
                  <a:pt x="1612" y="454"/>
                  <a:pt x="1612" y="458"/>
                  <a:pt x="1613" y="461"/>
                </a:cubicBezTo>
                <a:cubicBezTo>
                  <a:pt x="1613" y="462"/>
                  <a:pt x="1613" y="462"/>
                  <a:pt x="1613" y="463"/>
                </a:cubicBezTo>
                <a:close/>
                <a:moveTo>
                  <a:pt x="336" y="819"/>
                </a:moveTo>
                <a:cubicBezTo>
                  <a:pt x="336" y="817"/>
                  <a:pt x="337" y="814"/>
                  <a:pt x="335" y="813"/>
                </a:cubicBezTo>
                <a:cubicBezTo>
                  <a:pt x="330" y="810"/>
                  <a:pt x="329" y="806"/>
                  <a:pt x="329" y="801"/>
                </a:cubicBezTo>
                <a:cubicBezTo>
                  <a:pt x="330" y="797"/>
                  <a:pt x="328" y="796"/>
                  <a:pt x="325" y="796"/>
                </a:cubicBezTo>
                <a:cubicBezTo>
                  <a:pt x="322" y="797"/>
                  <a:pt x="318" y="797"/>
                  <a:pt x="315" y="798"/>
                </a:cubicBezTo>
                <a:cubicBezTo>
                  <a:pt x="312" y="798"/>
                  <a:pt x="310" y="799"/>
                  <a:pt x="309" y="802"/>
                </a:cubicBezTo>
                <a:cubicBezTo>
                  <a:pt x="308" y="805"/>
                  <a:pt x="306" y="807"/>
                  <a:pt x="303" y="808"/>
                </a:cubicBezTo>
                <a:cubicBezTo>
                  <a:pt x="299" y="810"/>
                  <a:pt x="299" y="812"/>
                  <a:pt x="302" y="814"/>
                </a:cubicBezTo>
                <a:cubicBezTo>
                  <a:pt x="306" y="819"/>
                  <a:pt x="311" y="824"/>
                  <a:pt x="315" y="829"/>
                </a:cubicBezTo>
                <a:cubicBezTo>
                  <a:pt x="320" y="834"/>
                  <a:pt x="325" y="839"/>
                  <a:pt x="330" y="845"/>
                </a:cubicBezTo>
                <a:cubicBezTo>
                  <a:pt x="331" y="845"/>
                  <a:pt x="332" y="847"/>
                  <a:pt x="333" y="847"/>
                </a:cubicBezTo>
                <a:cubicBezTo>
                  <a:pt x="335" y="846"/>
                  <a:pt x="334" y="844"/>
                  <a:pt x="335" y="843"/>
                </a:cubicBezTo>
                <a:cubicBezTo>
                  <a:pt x="337" y="836"/>
                  <a:pt x="340" y="830"/>
                  <a:pt x="336" y="822"/>
                </a:cubicBezTo>
                <a:cubicBezTo>
                  <a:pt x="336" y="821"/>
                  <a:pt x="336" y="821"/>
                  <a:pt x="336" y="819"/>
                </a:cubicBezTo>
                <a:close/>
              </a:path>
            </a:pathLst>
          </a:custGeom>
          <a:solidFill>
            <a:srgbClr val="990F1C"/>
          </a:solidFill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271" rIns="0" bIns="64271" rtlCol="0" anchor="ctr"/>
          <a:lstStyle/>
          <a:p>
            <a:pPr algn="ctr"/>
            <a:endParaRPr lang="zh-CN" altLang="en-US" sz="3375">
              <a:solidFill>
                <a:srgbClr val="3F7EE5"/>
              </a:solidFill>
              <a:latin typeface="Arial" panose="020B0604020202020204" pitchFamily="34" charset="0"/>
              <a:ea typeface="思源黑体 CN Normal" panose="020B04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12" name="TextBox 36"/>
          <p:cNvSpPr txBox="1"/>
          <p:nvPr/>
        </p:nvSpPr>
        <p:spPr>
          <a:xfrm>
            <a:off x="2766683" y="4203146"/>
            <a:ext cx="1333618" cy="868461"/>
          </a:xfrm>
          <a:prstGeom prst="rect">
            <a:avLst/>
          </a:prstGeom>
          <a:noFill/>
        </p:spPr>
        <p:txBody>
          <a:bodyPr wrap="square" lIns="128540" tIns="64271" rIns="128540" bIns="64271" rtlCol="0" anchor="ctr">
            <a:spAutoFit/>
          </a:bodyPr>
          <a:lstStyle/>
          <a:p>
            <a:pPr algn="ctr"/>
            <a:r>
              <a:rPr lang="zh-CN" altLang="en-US" sz="24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</a:p>
        </p:txBody>
      </p:sp>
      <p:sp>
        <p:nvSpPr>
          <p:cNvPr id="13" name="TextBox 37"/>
          <p:cNvSpPr txBox="1"/>
          <p:nvPr/>
        </p:nvSpPr>
        <p:spPr>
          <a:xfrm>
            <a:off x="1232287" y="4990831"/>
            <a:ext cx="859106" cy="560684"/>
          </a:xfrm>
          <a:prstGeom prst="rect">
            <a:avLst/>
          </a:prstGeom>
          <a:noFill/>
        </p:spPr>
        <p:txBody>
          <a:bodyPr wrap="square" lIns="128540" tIns="64271" rIns="128540" bIns="64271" rtlCol="0" anchor="ctr">
            <a:spAutoFit/>
          </a:bodyPr>
          <a:lstStyle/>
          <a:p>
            <a:pPr algn="ctr"/>
            <a:r>
              <a:rPr lang="zh-CN" altLang="en-US" sz="14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</a:p>
        </p:txBody>
      </p:sp>
      <p:sp>
        <p:nvSpPr>
          <p:cNvPr id="14" name="TextBox 38"/>
          <p:cNvSpPr txBox="1"/>
          <p:nvPr/>
        </p:nvSpPr>
        <p:spPr>
          <a:xfrm>
            <a:off x="4489275" y="3566571"/>
            <a:ext cx="943868" cy="560684"/>
          </a:xfrm>
          <a:prstGeom prst="rect">
            <a:avLst/>
          </a:prstGeom>
          <a:noFill/>
        </p:spPr>
        <p:txBody>
          <a:bodyPr wrap="square" lIns="128540" tIns="64271" rIns="128540" bIns="64271" rtlCol="0" anchor="ctr">
            <a:spAutoFit/>
          </a:bodyPr>
          <a:lstStyle/>
          <a:p>
            <a:pPr algn="ctr"/>
            <a:r>
              <a:rPr lang="zh-CN" altLang="en-US" sz="14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</a:p>
        </p:txBody>
      </p:sp>
      <p:sp>
        <p:nvSpPr>
          <p:cNvPr id="15" name="TextBox 39"/>
          <p:cNvSpPr txBox="1"/>
          <p:nvPr/>
        </p:nvSpPr>
        <p:spPr>
          <a:xfrm>
            <a:off x="5460310" y="2452088"/>
            <a:ext cx="925992" cy="560684"/>
          </a:xfrm>
          <a:prstGeom prst="rect">
            <a:avLst/>
          </a:prstGeom>
          <a:noFill/>
          <a:ln>
            <a:noFill/>
          </a:ln>
        </p:spPr>
        <p:txBody>
          <a:bodyPr wrap="square" lIns="128540" tIns="64271" rIns="128540" bIns="64271" rtlCol="0" anchor="ctr">
            <a:spAutoFit/>
          </a:bodyPr>
          <a:lstStyle/>
          <a:p>
            <a:pPr algn="ctr"/>
            <a:r>
              <a:rPr lang="zh-CN" altLang="en-US" sz="14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</a:p>
        </p:txBody>
      </p:sp>
      <p:cxnSp>
        <p:nvCxnSpPr>
          <p:cNvPr id="16" name="肘形连接符 40"/>
          <p:cNvCxnSpPr/>
          <p:nvPr/>
        </p:nvCxnSpPr>
        <p:spPr>
          <a:xfrm flipV="1">
            <a:off x="6834157" y="1990543"/>
            <a:ext cx="1838828" cy="927502"/>
          </a:xfrm>
          <a:prstGeom prst="bentConnector3">
            <a:avLst>
              <a:gd name="adj1" fmla="val 50000"/>
            </a:avLst>
          </a:prstGeom>
          <a:ln>
            <a:solidFill>
              <a:srgbClr val="FFFFFF"/>
            </a:solidFill>
            <a:prstDash val="dash"/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肘形连接符 41"/>
          <p:cNvCxnSpPr/>
          <p:nvPr/>
        </p:nvCxnSpPr>
        <p:spPr>
          <a:xfrm flipV="1">
            <a:off x="5708061" y="3227212"/>
            <a:ext cx="2964924" cy="825800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85000"/>
              </a:schemeClr>
            </a:solidFill>
            <a:prstDash val="dash"/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肘形连接符 72"/>
          <p:cNvCxnSpPr/>
          <p:nvPr/>
        </p:nvCxnSpPr>
        <p:spPr>
          <a:xfrm flipV="1">
            <a:off x="4447775" y="4386589"/>
            <a:ext cx="4225208" cy="831305"/>
          </a:xfrm>
          <a:prstGeom prst="bentConnector3">
            <a:avLst>
              <a:gd name="adj1" fmla="val 50000"/>
            </a:avLst>
          </a:prstGeom>
          <a:ln>
            <a:solidFill>
              <a:srgbClr val="FFFFFF"/>
            </a:solidFill>
            <a:prstDash val="dash"/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肘形连接符 73"/>
          <p:cNvCxnSpPr/>
          <p:nvPr/>
        </p:nvCxnSpPr>
        <p:spPr>
          <a:xfrm flipV="1">
            <a:off x="1637042" y="5618052"/>
            <a:ext cx="7035942" cy="616976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85000"/>
              </a:schemeClr>
            </a:solidFill>
            <a:prstDash val="dash"/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75"/>
          <p:cNvSpPr txBox="1"/>
          <p:nvPr/>
        </p:nvSpPr>
        <p:spPr>
          <a:xfrm>
            <a:off x="8801685" y="2864155"/>
            <a:ext cx="2628265" cy="903920"/>
          </a:xfrm>
          <a:prstGeom prst="rect">
            <a:avLst/>
          </a:prstGeom>
          <a:noFill/>
        </p:spPr>
        <p:txBody>
          <a:bodyPr wrap="square" lIns="128540" tIns="64271" rIns="128540" bIns="64271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21" name="TextBox 76"/>
          <p:cNvSpPr txBox="1"/>
          <p:nvPr/>
        </p:nvSpPr>
        <p:spPr>
          <a:xfrm>
            <a:off x="8801685" y="4068577"/>
            <a:ext cx="2628265" cy="903920"/>
          </a:xfrm>
          <a:prstGeom prst="rect">
            <a:avLst/>
          </a:prstGeom>
          <a:noFill/>
        </p:spPr>
        <p:txBody>
          <a:bodyPr wrap="square" lIns="128540" tIns="64271" rIns="128540" bIns="64271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22" name="TextBox 77"/>
          <p:cNvSpPr txBox="1"/>
          <p:nvPr/>
        </p:nvSpPr>
        <p:spPr>
          <a:xfrm>
            <a:off x="8801685" y="5272999"/>
            <a:ext cx="2628265" cy="903920"/>
          </a:xfrm>
          <a:prstGeom prst="rect">
            <a:avLst/>
          </a:prstGeom>
          <a:noFill/>
        </p:spPr>
        <p:txBody>
          <a:bodyPr wrap="square" lIns="128540" tIns="64271" rIns="128540" bIns="64271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23" name="TextBox 75"/>
          <p:cNvSpPr txBox="1"/>
          <p:nvPr/>
        </p:nvSpPr>
        <p:spPr>
          <a:xfrm>
            <a:off x="8801685" y="1659733"/>
            <a:ext cx="2628265" cy="903920"/>
          </a:xfrm>
          <a:prstGeom prst="rect">
            <a:avLst/>
          </a:prstGeom>
          <a:noFill/>
        </p:spPr>
        <p:txBody>
          <a:bodyPr wrap="square" lIns="128540" tIns="64271" rIns="128540" bIns="64271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56FB6B6-9A3A-4300-8F12-5709C661B5A6}"/>
              </a:ext>
            </a:extLst>
          </p:cNvPr>
          <p:cNvSpPr txBox="1"/>
          <p:nvPr/>
        </p:nvSpPr>
        <p:spPr>
          <a:xfrm>
            <a:off x="4772561" y="347022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未来工作计划</a:t>
            </a:r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/>
      <p:bldP spid="13" grpId="0" bldLvl="0"/>
      <p:bldP spid="14" grpId="0"/>
      <p:bldP spid="15" grpId="0"/>
      <p:bldP spid="20" grpId="0"/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64">
            <a:extLst>
              <a:ext uri="{FF2B5EF4-FFF2-40B4-BE49-F238E27FC236}">
                <a16:creationId xmlns:a16="http://schemas.microsoft.com/office/drawing/2014/main" id="{4BFE297B-4C51-48C7-AE49-4CD51E088C73}"/>
              </a:ext>
            </a:extLst>
          </p:cNvPr>
          <p:cNvSpPr/>
          <p:nvPr/>
        </p:nvSpPr>
        <p:spPr>
          <a:xfrm>
            <a:off x="1019436" y="2636912"/>
            <a:ext cx="2160240" cy="3032170"/>
          </a:xfrm>
          <a:prstGeom prst="rect">
            <a:avLst/>
          </a:prstGeom>
          <a:solidFill>
            <a:srgbClr val="990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84D4E7DA-F61D-4349-B45B-A1621764F21E}"/>
              </a:ext>
            </a:extLst>
          </p:cNvPr>
          <p:cNvSpPr/>
          <p:nvPr/>
        </p:nvSpPr>
        <p:spPr>
          <a:xfrm>
            <a:off x="1667686" y="3083780"/>
            <a:ext cx="863740" cy="863740"/>
          </a:xfrm>
          <a:prstGeom prst="ellipse">
            <a:avLst/>
          </a:prstGeom>
          <a:solidFill>
            <a:srgbClr val="D1AA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/>
              <a:t>1</a:t>
            </a:r>
            <a:endParaRPr lang="zh-CN" altLang="en-US" sz="3600" b="1" dirty="0"/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9862D2F8-FB2F-4981-8E6B-B55434450876}"/>
              </a:ext>
            </a:extLst>
          </p:cNvPr>
          <p:cNvSpPr txBox="1"/>
          <p:nvPr/>
        </p:nvSpPr>
        <p:spPr>
          <a:xfrm>
            <a:off x="1186486" y="4218152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工作概述</a:t>
            </a: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0F2899D2-1A19-4B2E-8C17-0943D79DF78B}"/>
              </a:ext>
            </a:extLst>
          </p:cNvPr>
          <p:cNvSpPr/>
          <p:nvPr/>
        </p:nvSpPr>
        <p:spPr>
          <a:xfrm>
            <a:off x="1310718" y="4914437"/>
            <a:ext cx="15776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of work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B301D295-1773-4A78-BA17-3A0206762A52}"/>
              </a:ext>
            </a:extLst>
          </p:cNvPr>
          <p:cNvSpPr txBox="1"/>
          <p:nvPr/>
        </p:nvSpPr>
        <p:spPr>
          <a:xfrm>
            <a:off x="4310896" y="853262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endParaRPr lang="zh-CN" alt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BBA38A5E-B428-4EB6-B546-C967F9D1C759}"/>
              </a:ext>
            </a:extLst>
          </p:cNvPr>
          <p:cNvCxnSpPr/>
          <p:nvPr/>
        </p:nvCxnSpPr>
        <p:spPr>
          <a:xfrm>
            <a:off x="4250480" y="764704"/>
            <a:ext cx="369104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AA11E61C-FB04-47A0-A1DF-41D14AE8C084}"/>
              </a:ext>
            </a:extLst>
          </p:cNvPr>
          <p:cNvCxnSpPr/>
          <p:nvPr/>
        </p:nvCxnSpPr>
        <p:spPr>
          <a:xfrm>
            <a:off x="4250480" y="1772816"/>
            <a:ext cx="369104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矩形 71">
            <a:extLst>
              <a:ext uri="{FF2B5EF4-FFF2-40B4-BE49-F238E27FC236}">
                <a16:creationId xmlns:a16="http://schemas.microsoft.com/office/drawing/2014/main" id="{CFFA70BF-8C84-413C-A4C1-B3D05DA1E4F8}"/>
              </a:ext>
            </a:extLst>
          </p:cNvPr>
          <p:cNvSpPr/>
          <p:nvPr/>
        </p:nvSpPr>
        <p:spPr>
          <a:xfrm>
            <a:off x="3683732" y="2636912"/>
            <a:ext cx="2160240" cy="3032170"/>
          </a:xfrm>
          <a:prstGeom prst="rect">
            <a:avLst/>
          </a:prstGeom>
          <a:solidFill>
            <a:srgbClr val="990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5AA1464E-B8C4-4F64-B5AD-D1AA72AE060A}"/>
              </a:ext>
            </a:extLst>
          </p:cNvPr>
          <p:cNvSpPr/>
          <p:nvPr/>
        </p:nvSpPr>
        <p:spPr>
          <a:xfrm>
            <a:off x="4331982" y="3083780"/>
            <a:ext cx="863740" cy="863740"/>
          </a:xfrm>
          <a:prstGeom prst="ellipse">
            <a:avLst/>
          </a:prstGeom>
          <a:solidFill>
            <a:srgbClr val="D1AA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/>
              <a:t>2</a:t>
            </a:r>
            <a:endParaRPr lang="zh-CN" altLang="en-US" sz="3600" b="1" dirty="0"/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8BCC9BBB-887B-4788-9239-8FC7E1720E7A}"/>
              </a:ext>
            </a:extLst>
          </p:cNvPr>
          <p:cNvSpPr txBox="1"/>
          <p:nvPr/>
        </p:nvSpPr>
        <p:spPr>
          <a:xfrm>
            <a:off x="3850782" y="4218152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项目展示</a:t>
            </a: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371A4847-0F48-4E24-A81A-BB488A12B604}"/>
              </a:ext>
            </a:extLst>
          </p:cNvPr>
          <p:cNvSpPr/>
          <p:nvPr/>
        </p:nvSpPr>
        <p:spPr>
          <a:xfrm>
            <a:off x="4113673" y="4914437"/>
            <a:ext cx="13003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 show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3BB2761D-6DCA-431F-9C65-6AD3A3F5254F}"/>
              </a:ext>
            </a:extLst>
          </p:cNvPr>
          <p:cNvSpPr/>
          <p:nvPr/>
        </p:nvSpPr>
        <p:spPr>
          <a:xfrm>
            <a:off x="6348028" y="2636912"/>
            <a:ext cx="2160240" cy="3032170"/>
          </a:xfrm>
          <a:prstGeom prst="rect">
            <a:avLst/>
          </a:prstGeom>
          <a:solidFill>
            <a:srgbClr val="990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id="{5C684FA0-3A35-4308-90B7-2E563260417F}"/>
              </a:ext>
            </a:extLst>
          </p:cNvPr>
          <p:cNvSpPr/>
          <p:nvPr/>
        </p:nvSpPr>
        <p:spPr>
          <a:xfrm>
            <a:off x="6996278" y="3083780"/>
            <a:ext cx="863740" cy="863740"/>
          </a:xfrm>
          <a:prstGeom prst="ellipse">
            <a:avLst/>
          </a:prstGeom>
          <a:solidFill>
            <a:srgbClr val="D1AA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/>
              <a:t>3</a:t>
            </a:r>
            <a:endParaRPr lang="zh-CN" altLang="en-US" sz="3600" b="1" dirty="0"/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78D73903-AE5B-4EA7-921B-D0CC4BF03BE6}"/>
              </a:ext>
            </a:extLst>
          </p:cNvPr>
          <p:cNvSpPr txBox="1"/>
          <p:nvPr/>
        </p:nvSpPr>
        <p:spPr>
          <a:xfrm>
            <a:off x="6515078" y="4218152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工作不足</a:t>
            </a: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FCD38075-74D5-4A33-93C1-632BB7F0ACFE}"/>
              </a:ext>
            </a:extLst>
          </p:cNvPr>
          <p:cNvSpPr/>
          <p:nvPr/>
        </p:nvSpPr>
        <p:spPr>
          <a:xfrm>
            <a:off x="6833273" y="4914437"/>
            <a:ext cx="11897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work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7382CB0B-A1DA-46B0-ADA2-F6A28FA2D9DC}"/>
              </a:ext>
            </a:extLst>
          </p:cNvPr>
          <p:cNvSpPr/>
          <p:nvPr/>
        </p:nvSpPr>
        <p:spPr>
          <a:xfrm>
            <a:off x="9012324" y="2636912"/>
            <a:ext cx="2160240" cy="3032170"/>
          </a:xfrm>
          <a:prstGeom prst="rect">
            <a:avLst/>
          </a:prstGeom>
          <a:solidFill>
            <a:srgbClr val="990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27C34320-989B-4390-A907-BB2607B37404}"/>
              </a:ext>
            </a:extLst>
          </p:cNvPr>
          <p:cNvSpPr/>
          <p:nvPr/>
        </p:nvSpPr>
        <p:spPr>
          <a:xfrm>
            <a:off x="9660574" y="3083780"/>
            <a:ext cx="863740" cy="863740"/>
          </a:xfrm>
          <a:prstGeom prst="ellipse">
            <a:avLst/>
          </a:prstGeom>
          <a:solidFill>
            <a:srgbClr val="D1AA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/>
              <a:t>4</a:t>
            </a:r>
            <a:endParaRPr lang="zh-CN" altLang="en-US" sz="3600" b="1" dirty="0"/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6190DCF4-D71B-4DBE-8FF3-EAF5691830C6}"/>
              </a:ext>
            </a:extLst>
          </p:cNvPr>
          <p:cNvSpPr txBox="1"/>
          <p:nvPr/>
        </p:nvSpPr>
        <p:spPr>
          <a:xfrm>
            <a:off x="9179373" y="4218152"/>
            <a:ext cx="1826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未来计划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5DA0509C-C729-490F-994A-CFE68EB885B6}"/>
              </a:ext>
            </a:extLst>
          </p:cNvPr>
          <p:cNvSpPr/>
          <p:nvPr/>
        </p:nvSpPr>
        <p:spPr>
          <a:xfrm>
            <a:off x="9497570" y="4914437"/>
            <a:ext cx="11897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plans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814191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6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15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15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150"/>
                            </p:stCondLst>
                            <p:childTnLst>
                              <p:par>
                                <p:cTn id="5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8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3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300"/>
                            </p:stCondLst>
                            <p:childTnLst>
                              <p:par>
                                <p:cTn id="7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300"/>
                            </p:stCondLst>
                            <p:childTnLst>
                              <p:par>
                                <p:cTn id="7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95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45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4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450"/>
                            </p:stCondLst>
                            <p:childTnLst>
                              <p:par>
                                <p:cTn id="9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31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/>
      <p:bldP spid="68" grpId="0"/>
      <p:bldP spid="69" grpId="0"/>
      <p:bldP spid="72" grpId="0" animBg="1"/>
      <p:bldP spid="73" grpId="0" animBg="1"/>
      <p:bldP spid="74" grpId="0"/>
      <p:bldP spid="75" grpId="0"/>
      <p:bldP spid="76" grpId="0" animBg="1"/>
      <p:bldP spid="77" grpId="0" animBg="1"/>
      <p:bldP spid="78" grpId="0"/>
      <p:bldP spid="79" grpId="0"/>
      <p:bldP spid="80" grpId="0" animBg="1"/>
      <p:bldP spid="81" grpId="0" animBg="1"/>
      <p:bldP spid="82" grpId="0"/>
      <p:bldP spid="8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" b="2768"/>
          <a:stretch/>
        </p:blipFill>
        <p:spPr>
          <a:xfrm>
            <a:off x="1160447" y="3184525"/>
            <a:ext cx="4633200" cy="3088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" r="4212"/>
          <a:stretch/>
        </p:blipFill>
        <p:spPr>
          <a:xfrm>
            <a:off x="6398355" y="3184525"/>
            <a:ext cx="4633200" cy="30888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4F4544A-F66F-49F5-B037-3242DE82F295}"/>
              </a:ext>
            </a:extLst>
          </p:cNvPr>
          <p:cNvSpPr txBox="1"/>
          <p:nvPr/>
        </p:nvSpPr>
        <p:spPr>
          <a:xfrm>
            <a:off x="4772561" y="347022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未来工作计划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20FE1448-E1FF-4052-A369-10F71C850342}"/>
              </a:ext>
            </a:extLst>
          </p:cNvPr>
          <p:cNvSpPr txBox="1"/>
          <p:nvPr/>
        </p:nvSpPr>
        <p:spPr>
          <a:xfrm>
            <a:off x="1055440" y="1609393"/>
            <a:ext cx="23762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6E413D7-55C2-4779-A9F2-04BF1243C1D4}"/>
              </a:ext>
            </a:extLst>
          </p:cNvPr>
          <p:cNvSpPr/>
          <p:nvPr/>
        </p:nvSpPr>
        <p:spPr>
          <a:xfrm>
            <a:off x="1055440" y="2045068"/>
            <a:ext cx="10081120" cy="849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此处添加详细文本描述，建议与标题相关并符合整体语言风格，语言描述尽量简洁生动。此处添加详细文本描述，建议与标题相关并符合整体语言风格，语言描述尽量简洁生动。此处添加详细文本描述，建议与标题相关并符合整体语言风格，语言描述尽量简洁生动。</a:t>
            </a:r>
          </a:p>
        </p:txBody>
      </p:sp>
    </p:spTree>
  </p:cSld>
  <p:clrMapOvr>
    <a:masterClrMapping/>
  </p:clrMapOvr>
  <p:transition spd="slow" advClick="0" advTm="3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1904981" y="3049516"/>
            <a:ext cx="2255524" cy="1476520"/>
            <a:chOff x="1904981" y="3049516"/>
            <a:chExt cx="2255524" cy="1476520"/>
          </a:xfrm>
        </p:grpSpPr>
        <p:sp>
          <p:nvSpPr>
            <p:cNvPr id="52" name="Freeform 5"/>
            <p:cNvSpPr/>
            <p:nvPr/>
          </p:nvSpPr>
          <p:spPr bwMode="auto">
            <a:xfrm>
              <a:off x="1904981" y="3049516"/>
              <a:ext cx="2255524" cy="1476520"/>
            </a:xfrm>
            <a:custGeom>
              <a:avLst/>
              <a:gdLst>
                <a:gd name="T0" fmla="*/ 3256 w 3324"/>
                <a:gd name="T1" fmla="*/ 470 h 2157"/>
                <a:gd name="T2" fmla="*/ 1880 w 3324"/>
                <a:gd name="T3" fmla="*/ 2056 h 2157"/>
                <a:gd name="T4" fmla="*/ 1880 w 3324"/>
                <a:gd name="T5" fmla="*/ 2056 h 2157"/>
                <a:gd name="T6" fmla="*/ 1663 w 3324"/>
                <a:gd name="T7" fmla="*/ 2157 h 2157"/>
                <a:gd name="T8" fmla="*/ 1451 w 3324"/>
                <a:gd name="T9" fmla="*/ 2062 h 2157"/>
                <a:gd name="T10" fmla="*/ 1450 w 3324"/>
                <a:gd name="T11" fmla="*/ 2062 h 2157"/>
                <a:gd name="T12" fmla="*/ 83 w 3324"/>
                <a:gd name="T13" fmla="*/ 485 h 2157"/>
                <a:gd name="T14" fmla="*/ 0 w 3324"/>
                <a:gd name="T15" fmla="*/ 284 h 2157"/>
                <a:gd name="T16" fmla="*/ 283 w 3324"/>
                <a:gd name="T17" fmla="*/ 0 h 2157"/>
                <a:gd name="T18" fmla="*/ 283 w 3324"/>
                <a:gd name="T19" fmla="*/ 0 h 2157"/>
                <a:gd name="T20" fmla="*/ 284 w 3324"/>
                <a:gd name="T21" fmla="*/ 0 h 2157"/>
                <a:gd name="T22" fmla="*/ 3039 w 3324"/>
                <a:gd name="T23" fmla="*/ 0 h 2157"/>
                <a:gd name="T24" fmla="*/ 3039 w 3324"/>
                <a:gd name="T25" fmla="*/ 0 h 2157"/>
                <a:gd name="T26" fmla="*/ 3040 w 3324"/>
                <a:gd name="T27" fmla="*/ 0 h 2157"/>
                <a:gd name="T28" fmla="*/ 3324 w 3324"/>
                <a:gd name="T29" fmla="*/ 284 h 2157"/>
                <a:gd name="T30" fmla="*/ 3256 w 3324"/>
                <a:gd name="T31" fmla="*/ 470 h 2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24" h="2157">
                  <a:moveTo>
                    <a:pt x="3256" y="470"/>
                  </a:moveTo>
                  <a:lnTo>
                    <a:pt x="1880" y="2056"/>
                  </a:lnTo>
                  <a:lnTo>
                    <a:pt x="1880" y="2056"/>
                  </a:lnTo>
                  <a:cubicBezTo>
                    <a:pt x="1828" y="2118"/>
                    <a:pt x="1750" y="2157"/>
                    <a:pt x="1663" y="2157"/>
                  </a:cubicBezTo>
                  <a:cubicBezTo>
                    <a:pt x="1578" y="2157"/>
                    <a:pt x="1503" y="2120"/>
                    <a:pt x="1451" y="2062"/>
                  </a:cubicBezTo>
                  <a:lnTo>
                    <a:pt x="1450" y="2062"/>
                  </a:lnTo>
                  <a:lnTo>
                    <a:pt x="83" y="485"/>
                  </a:lnTo>
                  <a:cubicBezTo>
                    <a:pt x="32" y="433"/>
                    <a:pt x="0" y="363"/>
                    <a:pt x="0" y="284"/>
                  </a:cubicBezTo>
                  <a:cubicBezTo>
                    <a:pt x="0" y="128"/>
                    <a:pt x="127" y="1"/>
                    <a:pt x="283" y="0"/>
                  </a:cubicBezTo>
                  <a:lnTo>
                    <a:pt x="283" y="0"/>
                  </a:lnTo>
                  <a:lnTo>
                    <a:pt x="284" y="0"/>
                  </a:lnTo>
                  <a:lnTo>
                    <a:pt x="3039" y="0"/>
                  </a:lnTo>
                  <a:lnTo>
                    <a:pt x="3039" y="0"/>
                  </a:lnTo>
                  <a:lnTo>
                    <a:pt x="3040" y="0"/>
                  </a:lnTo>
                  <a:cubicBezTo>
                    <a:pt x="3197" y="0"/>
                    <a:pt x="3324" y="127"/>
                    <a:pt x="3324" y="284"/>
                  </a:cubicBezTo>
                  <a:cubicBezTo>
                    <a:pt x="3324" y="355"/>
                    <a:pt x="3299" y="420"/>
                    <a:pt x="3256" y="470"/>
                  </a:cubicBezTo>
                  <a:close/>
                </a:path>
              </a:pathLst>
            </a:custGeom>
            <a:solidFill>
              <a:srgbClr val="990F1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2709623" y="3293372"/>
              <a:ext cx="646240" cy="532372"/>
              <a:chOff x="215901" y="1787525"/>
              <a:chExt cx="693738" cy="571500"/>
            </a:xfrm>
            <a:solidFill>
              <a:schemeClr val="bg1"/>
            </a:solidFill>
          </p:grpSpPr>
          <p:sp>
            <p:nvSpPr>
              <p:cNvPr id="57" name="Freeform 13"/>
              <p:cNvSpPr>
                <a:spLocks noEditPoints="1"/>
              </p:cNvSpPr>
              <p:nvPr/>
            </p:nvSpPr>
            <p:spPr bwMode="auto">
              <a:xfrm>
                <a:off x="215901" y="1787525"/>
                <a:ext cx="693738" cy="571500"/>
              </a:xfrm>
              <a:custGeom>
                <a:avLst/>
                <a:gdLst>
                  <a:gd name="T0" fmla="*/ 166 w 182"/>
                  <a:gd name="T1" fmla="*/ 0 h 152"/>
                  <a:gd name="T2" fmla="*/ 15 w 182"/>
                  <a:gd name="T3" fmla="*/ 0 h 152"/>
                  <a:gd name="T4" fmla="*/ 0 w 182"/>
                  <a:gd name="T5" fmla="*/ 15 h 152"/>
                  <a:gd name="T6" fmla="*/ 0 w 182"/>
                  <a:gd name="T7" fmla="*/ 107 h 152"/>
                  <a:gd name="T8" fmla="*/ 15 w 182"/>
                  <a:gd name="T9" fmla="*/ 123 h 152"/>
                  <a:gd name="T10" fmla="*/ 70 w 182"/>
                  <a:gd name="T11" fmla="*/ 123 h 152"/>
                  <a:gd name="T12" fmla="*/ 70 w 182"/>
                  <a:gd name="T13" fmla="*/ 142 h 152"/>
                  <a:gd name="T14" fmla="*/ 27 w 182"/>
                  <a:gd name="T15" fmla="*/ 142 h 152"/>
                  <a:gd name="T16" fmla="*/ 17 w 182"/>
                  <a:gd name="T17" fmla="*/ 152 h 152"/>
                  <a:gd name="T18" fmla="*/ 164 w 182"/>
                  <a:gd name="T19" fmla="*/ 152 h 152"/>
                  <a:gd name="T20" fmla="*/ 155 w 182"/>
                  <a:gd name="T21" fmla="*/ 142 h 152"/>
                  <a:gd name="T22" fmla="*/ 111 w 182"/>
                  <a:gd name="T23" fmla="*/ 142 h 152"/>
                  <a:gd name="T24" fmla="*/ 111 w 182"/>
                  <a:gd name="T25" fmla="*/ 123 h 152"/>
                  <a:gd name="T26" fmla="*/ 166 w 182"/>
                  <a:gd name="T27" fmla="*/ 123 h 152"/>
                  <a:gd name="T28" fmla="*/ 182 w 182"/>
                  <a:gd name="T29" fmla="*/ 107 h 152"/>
                  <a:gd name="T30" fmla="*/ 182 w 182"/>
                  <a:gd name="T31" fmla="*/ 15 h 152"/>
                  <a:gd name="T32" fmla="*/ 166 w 182"/>
                  <a:gd name="T33" fmla="*/ 0 h 152"/>
                  <a:gd name="T34" fmla="*/ 172 w 182"/>
                  <a:gd name="T35" fmla="*/ 107 h 152"/>
                  <a:gd name="T36" fmla="*/ 166 w 182"/>
                  <a:gd name="T37" fmla="*/ 112 h 152"/>
                  <a:gd name="T38" fmla="*/ 15 w 182"/>
                  <a:gd name="T39" fmla="*/ 112 h 152"/>
                  <a:gd name="T40" fmla="*/ 10 w 182"/>
                  <a:gd name="T41" fmla="*/ 107 h 152"/>
                  <a:gd name="T42" fmla="*/ 10 w 182"/>
                  <a:gd name="T43" fmla="*/ 15 h 152"/>
                  <a:gd name="T44" fmla="*/ 15 w 182"/>
                  <a:gd name="T45" fmla="*/ 10 h 152"/>
                  <a:gd name="T46" fmla="*/ 166 w 182"/>
                  <a:gd name="T47" fmla="*/ 10 h 152"/>
                  <a:gd name="T48" fmla="*/ 172 w 182"/>
                  <a:gd name="T49" fmla="*/ 15 h 152"/>
                  <a:gd name="T50" fmla="*/ 172 w 182"/>
                  <a:gd name="T51" fmla="*/ 107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2" h="152">
                    <a:moveTo>
                      <a:pt x="166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0" y="116"/>
                      <a:pt x="7" y="123"/>
                      <a:pt x="15" y="123"/>
                    </a:cubicBezTo>
                    <a:cubicBezTo>
                      <a:pt x="70" y="123"/>
                      <a:pt x="70" y="123"/>
                      <a:pt x="70" y="123"/>
                    </a:cubicBezTo>
                    <a:cubicBezTo>
                      <a:pt x="70" y="142"/>
                      <a:pt x="70" y="142"/>
                      <a:pt x="70" y="142"/>
                    </a:cubicBezTo>
                    <a:cubicBezTo>
                      <a:pt x="27" y="142"/>
                      <a:pt x="27" y="142"/>
                      <a:pt x="27" y="142"/>
                    </a:cubicBezTo>
                    <a:cubicBezTo>
                      <a:pt x="21" y="142"/>
                      <a:pt x="17" y="147"/>
                      <a:pt x="17" y="152"/>
                    </a:cubicBezTo>
                    <a:cubicBezTo>
                      <a:pt x="164" y="152"/>
                      <a:pt x="164" y="152"/>
                      <a:pt x="164" y="152"/>
                    </a:cubicBezTo>
                    <a:cubicBezTo>
                      <a:pt x="164" y="147"/>
                      <a:pt x="160" y="142"/>
                      <a:pt x="155" y="142"/>
                    </a:cubicBezTo>
                    <a:cubicBezTo>
                      <a:pt x="111" y="142"/>
                      <a:pt x="111" y="142"/>
                      <a:pt x="111" y="142"/>
                    </a:cubicBezTo>
                    <a:cubicBezTo>
                      <a:pt x="111" y="123"/>
                      <a:pt x="111" y="123"/>
                      <a:pt x="111" y="123"/>
                    </a:cubicBezTo>
                    <a:cubicBezTo>
                      <a:pt x="166" y="123"/>
                      <a:pt x="166" y="123"/>
                      <a:pt x="166" y="123"/>
                    </a:cubicBezTo>
                    <a:cubicBezTo>
                      <a:pt x="175" y="123"/>
                      <a:pt x="182" y="116"/>
                      <a:pt x="182" y="107"/>
                    </a:cubicBezTo>
                    <a:cubicBezTo>
                      <a:pt x="182" y="15"/>
                      <a:pt x="182" y="15"/>
                      <a:pt x="182" y="15"/>
                    </a:cubicBezTo>
                    <a:cubicBezTo>
                      <a:pt x="182" y="7"/>
                      <a:pt x="175" y="0"/>
                      <a:pt x="166" y="0"/>
                    </a:cubicBezTo>
                    <a:close/>
                    <a:moveTo>
                      <a:pt x="172" y="107"/>
                    </a:moveTo>
                    <a:cubicBezTo>
                      <a:pt x="172" y="110"/>
                      <a:pt x="169" y="112"/>
                      <a:pt x="166" y="112"/>
                    </a:cubicBezTo>
                    <a:cubicBezTo>
                      <a:pt x="15" y="112"/>
                      <a:pt x="15" y="112"/>
                      <a:pt x="15" y="112"/>
                    </a:cubicBezTo>
                    <a:cubicBezTo>
                      <a:pt x="12" y="112"/>
                      <a:pt x="10" y="110"/>
                      <a:pt x="10" y="107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2"/>
                      <a:pt x="12" y="10"/>
                      <a:pt x="15" y="10"/>
                    </a:cubicBezTo>
                    <a:cubicBezTo>
                      <a:pt x="166" y="10"/>
                      <a:pt x="166" y="10"/>
                      <a:pt x="166" y="10"/>
                    </a:cubicBezTo>
                    <a:cubicBezTo>
                      <a:pt x="169" y="10"/>
                      <a:pt x="172" y="12"/>
                      <a:pt x="172" y="15"/>
                    </a:cubicBezTo>
                    <a:lnTo>
                      <a:pt x="172" y="1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思源黑体 CN Normal" panose="020B0400000000000000" pitchFamily="34" charset="-122"/>
                  <a:cs typeface="字魂58号-创中黑" panose="000005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8" name="Freeform 14"/>
              <p:cNvSpPr>
                <a:spLocks noEditPoints="1"/>
              </p:cNvSpPr>
              <p:nvPr/>
            </p:nvSpPr>
            <p:spPr bwMode="auto">
              <a:xfrm>
                <a:off x="409576" y="1866900"/>
                <a:ext cx="301625" cy="296863"/>
              </a:xfrm>
              <a:custGeom>
                <a:avLst/>
                <a:gdLst>
                  <a:gd name="T0" fmla="*/ 0 w 79"/>
                  <a:gd name="T1" fmla="*/ 40 h 79"/>
                  <a:gd name="T2" fmla="*/ 79 w 79"/>
                  <a:gd name="T3" fmla="*/ 40 h 79"/>
                  <a:gd name="T4" fmla="*/ 38 w 79"/>
                  <a:gd name="T5" fmla="*/ 5 h 79"/>
                  <a:gd name="T6" fmla="*/ 25 w 79"/>
                  <a:gd name="T7" fmla="*/ 18 h 79"/>
                  <a:gd name="T8" fmla="*/ 38 w 79"/>
                  <a:gd name="T9" fmla="*/ 23 h 79"/>
                  <a:gd name="T10" fmla="*/ 21 w 79"/>
                  <a:gd name="T11" fmla="*/ 38 h 79"/>
                  <a:gd name="T12" fmla="*/ 38 w 79"/>
                  <a:gd name="T13" fmla="*/ 23 h 79"/>
                  <a:gd name="T14" fmla="*/ 38 w 79"/>
                  <a:gd name="T15" fmla="*/ 57 h 79"/>
                  <a:gd name="T16" fmla="*/ 21 w 79"/>
                  <a:gd name="T17" fmla="*/ 42 h 79"/>
                  <a:gd name="T18" fmla="*/ 38 w 79"/>
                  <a:gd name="T19" fmla="*/ 61 h 79"/>
                  <a:gd name="T20" fmla="*/ 25 w 79"/>
                  <a:gd name="T21" fmla="*/ 62 h 79"/>
                  <a:gd name="T22" fmla="*/ 41 w 79"/>
                  <a:gd name="T23" fmla="*/ 74 h 79"/>
                  <a:gd name="T24" fmla="*/ 54 w 79"/>
                  <a:gd name="T25" fmla="*/ 62 h 79"/>
                  <a:gd name="T26" fmla="*/ 41 w 79"/>
                  <a:gd name="T27" fmla="*/ 57 h 79"/>
                  <a:gd name="T28" fmla="*/ 58 w 79"/>
                  <a:gd name="T29" fmla="*/ 42 h 79"/>
                  <a:gd name="T30" fmla="*/ 41 w 79"/>
                  <a:gd name="T31" fmla="*/ 57 h 79"/>
                  <a:gd name="T32" fmla="*/ 41 w 79"/>
                  <a:gd name="T33" fmla="*/ 23 h 79"/>
                  <a:gd name="T34" fmla="*/ 58 w 79"/>
                  <a:gd name="T35" fmla="*/ 38 h 79"/>
                  <a:gd name="T36" fmla="*/ 42 w 79"/>
                  <a:gd name="T37" fmla="*/ 19 h 79"/>
                  <a:gd name="T38" fmla="*/ 54 w 79"/>
                  <a:gd name="T39" fmla="*/ 18 h 79"/>
                  <a:gd name="T40" fmla="*/ 50 w 79"/>
                  <a:gd name="T41" fmla="*/ 5 h 79"/>
                  <a:gd name="T42" fmla="*/ 58 w 79"/>
                  <a:gd name="T43" fmla="*/ 17 h 79"/>
                  <a:gd name="T44" fmla="*/ 21 w 79"/>
                  <a:gd name="T45" fmla="*/ 17 h 79"/>
                  <a:gd name="T46" fmla="*/ 29 w 79"/>
                  <a:gd name="T47" fmla="*/ 5 h 79"/>
                  <a:gd name="T48" fmla="*/ 20 w 79"/>
                  <a:gd name="T49" fmla="*/ 20 h 79"/>
                  <a:gd name="T50" fmla="*/ 4 w 79"/>
                  <a:gd name="T51" fmla="*/ 38 h 79"/>
                  <a:gd name="T52" fmla="*/ 20 w 79"/>
                  <a:gd name="T53" fmla="*/ 20 h 79"/>
                  <a:gd name="T54" fmla="*/ 20 w 79"/>
                  <a:gd name="T55" fmla="*/ 60 h 79"/>
                  <a:gd name="T56" fmla="*/ 4 w 79"/>
                  <a:gd name="T57" fmla="*/ 42 h 79"/>
                  <a:gd name="T58" fmla="*/ 21 w 79"/>
                  <a:gd name="T59" fmla="*/ 63 h 79"/>
                  <a:gd name="T60" fmla="*/ 15 w 79"/>
                  <a:gd name="T61" fmla="*/ 66 h 79"/>
                  <a:gd name="T62" fmla="*/ 58 w 79"/>
                  <a:gd name="T63" fmla="*/ 63 h 79"/>
                  <a:gd name="T64" fmla="*/ 50 w 79"/>
                  <a:gd name="T65" fmla="*/ 74 h 79"/>
                  <a:gd name="T66" fmla="*/ 59 w 79"/>
                  <a:gd name="T67" fmla="*/ 60 h 79"/>
                  <a:gd name="T68" fmla="*/ 76 w 79"/>
                  <a:gd name="T69" fmla="*/ 42 h 79"/>
                  <a:gd name="T70" fmla="*/ 59 w 79"/>
                  <a:gd name="T71" fmla="*/ 60 h 79"/>
                  <a:gd name="T72" fmla="*/ 59 w 79"/>
                  <a:gd name="T73" fmla="*/ 20 h 79"/>
                  <a:gd name="T74" fmla="*/ 76 w 79"/>
                  <a:gd name="T75" fmla="*/ 3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9" h="79">
                    <a:moveTo>
                      <a:pt x="40" y="0"/>
                    </a:moveTo>
                    <a:cubicBezTo>
                      <a:pt x="18" y="0"/>
                      <a:pt x="0" y="18"/>
                      <a:pt x="0" y="40"/>
                    </a:cubicBezTo>
                    <a:cubicBezTo>
                      <a:pt x="0" y="62"/>
                      <a:pt x="18" y="79"/>
                      <a:pt x="40" y="79"/>
                    </a:cubicBezTo>
                    <a:cubicBezTo>
                      <a:pt x="62" y="79"/>
                      <a:pt x="79" y="62"/>
                      <a:pt x="79" y="40"/>
                    </a:cubicBezTo>
                    <a:cubicBezTo>
                      <a:pt x="79" y="18"/>
                      <a:pt x="62" y="0"/>
                      <a:pt x="40" y="0"/>
                    </a:cubicBezTo>
                    <a:close/>
                    <a:moveTo>
                      <a:pt x="38" y="5"/>
                    </a:moveTo>
                    <a:cubicBezTo>
                      <a:pt x="38" y="19"/>
                      <a:pt x="38" y="19"/>
                      <a:pt x="38" y="19"/>
                    </a:cubicBezTo>
                    <a:cubicBezTo>
                      <a:pt x="34" y="19"/>
                      <a:pt x="29" y="19"/>
                      <a:pt x="25" y="18"/>
                    </a:cubicBezTo>
                    <a:cubicBezTo>
                      <a:pt x="29" y="11"/>
                      <a:pt x="33" y="6"/>
                      <a:pt x="38" y="5"/>
                    </a:cubicBezTo>
                    <a:close/>
                    <a:moveTo>
                      <a:pt x="38" y="23"/>
                    </a:moveTo>
                    <a:cubicBezTo>
                      <a:pt x="38" y="38"/>
                      <a:pt x="38" y="38"/>
                      <a:pt x="38" y="38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1" y="32"/>
                      <a:pt x="22" y="26"/>
                      <a:pt x="24" y="21"/>
                    </a:cubicBezTo>
                    <a:cubicBezTo>
                      <a:pt x="29" y="22"/>
                      <a:pt x="33" y="22"/>
                      <a:pt x="38" y="23"/>
                    </a:cubicBezTo>
                    <a:close/>
                    <a:moveTo>
                      <a:pt x="38" y="42"/>
                    </a:moveTo>
                    <a:cubicBezTo>
                      <a:pt x="38" y="57"/>
                      <a:pt x="38" y="57"/>
                      <a:pt x="38" y="57"/>
                    </a:cubicBezTo>
                    <a:cubicBezTo>
                      <a:pt x="33" y="57"/>
                      <a:pt x="29" y="58"/>
                      <a:pt x="24" y="59"/>
                    </a:cubicBezTo>
                    <a:cubicBezTo>
                      <a:pt x="22" y="54"/>
                      <a:pt x="21" y="48"/>
                      <a:pt x="21" y="42"/>
                    </a:cubicBezTo>
                    <a:lnTo>
                      <a:pt x="38" y="42"/>
                    </a:lnTo>
                    <a:close/>
                    <a:moveTo>
                      <a:pt x="38" y="61"/>
                    </a:moveTo>
                    <a:cubicBezTo>
                      <a:pt x="38" y="74"/>
                      <a:pt x="38" y="74"/>
                      <a:pt x="38" y="74"/>
                    </a:cubicBezTo>
                    <a:cubicBezTo>
                      <a:pt x="33" y="73"/>
                      <a:pt x="29" y="69"/>
                      <a:pt x="25" y="62"/>
                    </a:cubicBezTo>
                    <a:cubicBezTo>
                      <a:pt x="29" y="61"/>
                      <a:pt x="34" y="61"/>
                      <a:pt x="38" y="61"/>
                    </a:cubicBezTo>
                    <a:close/>
                    <a:moveTo>
                      <a:pt x="41" y="74"/>
                    </a:moveTo>
                    <a:cubicBezTo>
                      <a:pt x="41" y="61"/>
                      <a:pt x="41" y="61"/>
                      <a:pt x="41" y="61"/>
                    </a:cubicBezTo>
                    <a:cubicBezTo>
                      <a:pt x="46" y="61"/>
                      <a:pt x="50" y="61"/>
                      <a:pt x="54" y="62"/>
                    </a:cubicBezTo>
                    <a:cubicBezTo>
                      <a:pt x="51" y="69"/>
                      <a:pt x="46" y="74"/>
                      <a:pt x="41" y="74"/>
                    </a:cubicBezTo>
                    <a:close/>
                    <a:moveTo>
                      <a:pt x="41" y="57"/>
                    </a:moveTo>
                    <a:cubicBezTo>
                      <a:pt x="41" y="42"/>
                      <a:pt x="41" y="42"/>
                      <a:pt x="41" y="42"/>
                    </a:cubicBezTo>
                    <a:cubicBezTo>
                      <a:pt x="58" y="42"/>
                      <a:pt x="58" y="42"/>
                      <a:pt x="58" y="42"/>
                    </a:cubicBezTo>
                    <a:cubicBezTo>
                      <a:pt x="58" y="48"/>
                      <a:pt x="57" y="54"/>
                      <a:pt x="55" y="59"/>
                    </a:cubicBezTo>
                    <a:cubicBezTo>
                      <a:pt x="51" y="58"/>
                      <a:pt x="46" y="57"/>
                      <a:pt x="41" y="57"/>
                    </a:cubicBezTo>
                    <a:close/>
                    <a:moveTo>
                      <a:pt x="41" y="38"/>
                    </a:moveTo>
                    <a:cubicBezTo>
                      <a:pt x="41" y="23"/>
                      <a:pt x="41" y="23"/>
                      <a:pt x="41" y="23"/>
                    </a:cubicBezTo>
                    <a:cubicBezTo>
                      <a:pt x="46" y="22"/>
                      <a:pt x="51" y="22"/>
                      <a:pt x="55" y="21"/>
                    </a:cubicBezTo>
                    <a:cubicBezTo>
                      <a:pt x="57" y="26"/>
                      <a:pt x="58" y="32"/>
                      <a:pt x="58" y="38"/>
                    </a:cubicBezTo>
                    <a:lnTo>
                      <a:pt x="41" y="38"/>
                    </a:lnTo>
                    <a:close/>
                    <a:moveTo>
                      <a:pt x="42" y="19"/>
                    </a:moveTo>
                    <a:cubicBezTo>
                      <a:pt x="42" y="5"/>
                      <a:pt x="42" y="5"/>
                      <a:pt x="42" y="5"/>
                    </a:cubicBezTo>
                    <a:cubicBezTo>
                      <a:pt x="46" y="6"/>
                      <a:pt x="51" y="11"/>
                      <a:pt x="54" y="18"/>
                    </a:cubicBezTo>
                    <a:cubicBezTo>
                      <a:pt x="50" y="19"/>
                      <a:pt x="46" y="19"/>
                      <a:pt x="42" y="19"/>
                    </a:cubicBezTo>
                    <a:close/>
                    <a:moveTo>
                      <a:pt x="50" y="5"/>
                    </a:moveTo>
                    <a:cubicBezTo>
                      <a:pt x="56" y="7"/>
                      <a:pt x="61" y="10"/>
                      <a:pt x="65" y="14"/>
                    </a:cubicBezTo>
                    <a:cubicBezTo>
                      <a:pt x="63" y="15"/>
                      <a:pt x="60" y="16"/>
                      <a:pt x="58" y="17"/>
                    </a:cubicBezTo>
                    <a:cubicBezTo>
                      <a:pt x="56" y="12"/>
                      <a:pt x="53" y="8"/>
                      <a:pt x="50" y="5"/>
                    </a:cubicBezTo>
                    <a:close/>
                    <a:moveTo>
                      <a:pt x="21" y="17"/>
                    </a:moveTo>
                    <a:cubicBezTo>
                      <a:pt x="19" y="16"/>
                      <a:pt x="17" y="15"/>
                      <a:pt x="15" y="14"/>
                    </a:cubicBezTo>
                    <a:cubicBezTo>
                      <a:pt x="19" y="10"/>
                      <a:pt x="24" y="7"/>
                      <a:pt x="29" y="5"/>
                    </a:cubicBezTo>
                    <a:cubicBezTo>
                      <a:pt x="26" y="8"/>
                      <a:pt x="23" y="12"/>
                      <a:pt x="21" y="17"/>
                    </a:cubicBezTo>
                    <a:close/>
                    <a:moveTo>
                      <a:pt x="20" y="20"/>
                    </a:moveTo>
                    <a:cubicBezTo>
                      <a:pt x="18" y="25"/>
                      <a:pt x="17" y="31"/>
                      <a:pt x="17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30"/>
                      <a:pt x="7" y="22"/>
                      <a:pt x="12" y="17"/>
                    </a:cubicBezTo>
                    <a:cubicBezTo>
                      <a:pt x="15" y="18"/>
                      <a:pt x="17" y="19"/>
                      <a:pt x="20" y="20"/>
                    </a:cubicBezTo>
                    <a:close/>
                    <a:moveTo>
                      <a:pt x="17" y="42"/>
                    </a:moveTo>
                    <a:cubicBezTo>
                      <a:pt x="17" y="48"/>
                      <a:pt x="18" y="55"/>
                      <a:pt x="20" y="60"/>
                    </a:cubicBezTo>
                    <a:cubicBezTo>
                      <a:pt x="17" y="61"/>
                      <a:pt x="15" y="62"/>
                      <a:pt x="12" y="63"/>
                    </a:cubicBezTo>
                    <a:cubicBezTo>
                      <a:pt x="7" y="57"/>
                      <a:pt x="4" y="50"/>
                      <a:pt x="4" y="42"/>
                    </a:cubicBezTo>
                    <a:lnTo>
                      <a:pt x="17" y="42"/>
                    </a:lnTo>
                    <a:close/>
                    <a:moveTo>
                      <a:pt x="21" y="63"/>
                    </a:moveTo>
                    <a:cubicBezTo>
                      <a:pt x="23" y="68"/>
                      <a:pt x="26" y="72"/>
                      <a:pt x="29" y="74"/>
                    </a:cubicBezTo>
                    <a:cubicBezTo>
                      <a:pt x="24" y="73"/>
                      <a:pt x="19" y="70"/>
                      <a:pt x="15" y="66"/>
                    </a:cubicBezTo>
                    <a:cubicBezTo>
                      <a:pt x="17" y="65"/>
                      <a:pt x="19" y="64"/>
                      <a:pt x="21" y="63"/>
                    </a:cubicBezTo>
                    <a:close/>
                    <a:moveTo>
                      <a:pt x="58" y="63"/>
                    </a:moveTo>
                    <a:cubicBezTo>
                      <a:pt x="60" y="64"/>
                      <a:pt x="63" y="65"/>
                      <a:pt x="65" y="66"/>
                    </a:cubicBezTo>
                    <a:cubicBezTo>
                      <a:pt x="61" y="70"/>
                      <a:pt x="56" y="73"/>
                      <a:pt x="50" y="74"/>
                    </a:cubicBezTo>
                    <a:cubicBezTo>
                      <a:pt x="53" y="72"/>
                      <a:pt x="56" y="68"/>
                      <a:pt x="58" y="63"/>
                    </a:cubicBezTo>
                    <a:close/>
                    <a:moveTo>
                      <a:pt x="59" y="60"/>
                    </a:moveTo>
                    <a:cubicBezTo>
                      <a:pt x="61" y="55"/>
                      <a:pt x="62" y="48"/>
                      <a:pt x="62" y="42"/>
                    </a:cubicBezTo>
                    <a:cubicBezTo>
                      <a:pt x="76" y="42"/>
                      <a:pt x="76" y="42"/>
                      <a:pt x="76" y="42"/>
                    </a:cubicBezTo>
                    <a:cubicBezTo>
                      <a:pt x="75" y="50"/>
                      <a:pt x="72" y="57"/>
                      <a:pt x="67" y="63"/>
                    </a:cubicBezTo>
                    <a:cubicBezTo>
                      <a:pt x="65" y="62"/>
                      <a:pt x="62" y="61"/>
                      <a:pt x="59" y="60"/>
                    </a:cubicBezTo>
                    <a:close/>
                    <a:moveTo>
                      <a:pt x="62" y="38"/>
                    </a:moveTo>
                    <a:cubicBezTo>
                      <a:pt x="62" y="31"/>
                      <a:pt x="61" y="25"/>
                      <a:pt x="59" y="20"/>
                    </a:cubicBezTo>
                    <a:cubicBezTo>
                      <a:pt x="62" y="19"/>
                      <a:pt x="65" y="18"/>
                      <a:pt x="67" y="17"/>
                    </a:cubicBezTo>
                    <a:cubicBezTo>
                      <a:pt x="72" y="22"/>
                      <a:pt x="75" y="30"/>
                      <a:pt x="76" y="38"/>
                    </a:cubicBezTo>
                    <a:lnTo>
                      <a:pt x="62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思源黑体 CN Normal" panose="020B0400000000000000" pitchFamily="34" charset="-122"/>
                  <a:cs typeface="字魂58号-创中黑" panose="00000500000000000000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59" name="组合 58"/>
          <p:cNvGrpSpPr/>
          <p:nvPr/>
        </p:nvGrpSpPr>
        <p:grpSpPr>
          <a:xfrm>
            <a:off x="3427894" y="3409026"/>
            <a:ext cx="2255524" cy="1474890"/>
            <a:chOff x="3427894" y="3409026"/>
            <a:chExt cx="2255524" cy="1474890"/>
          </a:xfrm>
        </p:grpSpPr>
        <p:sp>
          <p:nvSpPr>
            <p:cNvPr id="60" name="Freeform 6"/>
            <p:cNvSpPr/>
            <p:nvPr/>
          </p:nvSpPr>
          <p:spPr bwMode="auto">
            <a:xfrm>
              <a:off x="3427894" y="3409026"/>
              <a:ext cx="2255524" cy="1474890"/>
            </a:xfrm>
            <a:custGeom>
              <a:avLst/>
              <a:gdLst>
                <a:gd name="T0" fmla="*/ 3256 w 3325"/>
                <a:gd name="T1" fmla="*/ 1687 h 2157"/>
                <a:gd name="T2" fmla="*/ 1880 w 3325"/>
                <a:gd name="T3" fmla="*/ 100 h 2157"/>
                <a:gd name="T4" fmla="*/ 1880 w 3325"/>
                <a:gd name="T5" fmla="*/ 100 h 2157"/>
                <a:gd name="T6" fmla="*/ 1663 w 3325"/>
                <a:gd name="T7" fmla="*/ 0 h 2157"/>
                <a:gd name="T8" fmla="*/ 1451 w 3325"/>
                <a:gd name="T9" fmla="*/ 95 h 2157"/>
                <a:gd name="T10" fmla="*/ 1451 w 3325"/>
                <a:gd name="T11" fmla="*/ 95 h 2157"/>
                <a:gd name="T12" fmla="*/ 83 w 3325"/>
                <a:gd name="T13" fmla="*/ 1672 h 2157"/>
                <a:gd name="T14" fmla="*/ 0 w 3325"/>
                <a:gd name="T15" fmla="*/ 1872 h 2157"/>
                <a:gd name="T16" fmla="*/ 284 w 3325"/>
                <a:gd name="T17" fmla="*/ 2157 h 2157"/>
                <a:gd name="T18" fmla="*/ 284 w 3325"/>
                <a:gd name="T19" fmla="*/ 2157 h 2157"/>
                <a:gd name="T20" fmla="*/ 285 w 3325"/>
                <a:gd name="T21" fmla="*/ 2157 h 2157"/>
                <a:gd name="T22" fmla="*/ 3039 w 3325"/>
                <a:gd name="T23" fmla="*/ 2157 h 2157"/>
                <a:gd name="T24" fmla="*/ 3039 w 3325"/>
                <a:gd name="T25" fmla="*/ 2157 h 2157"/>
                <a:gd name="T26" fmla="*/ 3040 w 3325"/>
                <a:gd name="T27" fmla="*/ 2157 h 2157"/>
                <a:gd name="T28" fmla="*/ 3325 w 3325"/>
                <a:gd name="T29" fmla="*/ 1872 h 2157"/>
                <a:gd name="T30" fmla="*/ 3256 w 3325"/>
                <a:gd name="T31" fmla="*/ 1687 h 2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25" h="2157">
                  <a:moveTo>
                    <a:pt x="3256" y="1687"/>
                  </a:moveTo>
                  <a:lnTo>
                    <a:pt x="1880" y="100"/>
                  </a:lnTo>
                  <a:lnTo>
                    <a:pt x="1880" y="100"/>
                  </a:lnTo>
                  <a:cubicBezTo>
                    <a:pt x="1828" y="39"/>
                    <a:pt x="1750" y="0"/>
                    <a:pt x="1663" y="0"/>
                  </a:cubicBezTo>
                  <a:cubicBezTo>
                    <a:pt x="1579" y="0"/>
                    <a:pt x="1503" y="36"/>
                    <a:pt x="1451" y="95"/>
                  </a:cubicBezTo>
                  <a:lnTo>
                    <a:pt x="1451" y="95"/>
                  </a:lnTo>
                  <a:lnTo>
                    <a:pt x="83" y="1672"/>
                  </a:lnTo>
                  <a:cubicBezTo>
                    <a:pt x="32" y="1723"/>
                    <a:pt x="0" y="1794"/>
                    <a:pt x="0" y="1872"/>
                  </a:cubicBezTo>
                  <a:cubicBezTo>
                    <a:pt x="0" y="2029"/>
                    <a:pt x="127" y="2156"/>
                    <a:pt x="284" y="2157"/>
                  </a:cubicBezTo>
                  <a:lnTo>
                    <a:pt x="284" y="2157"/>
                  </a:lnTo>
                  <a:lnTo>
                    <a:pt x="285" y="2157"/>
                  </a:lnTo>
                  <a:lnTo>
                    <a:pt x="3039" y="2157"/>
                  </a:lnTo>
                  <a:lnTo>
                    <a:pt x="3039" y="2157"/>
                  </a:lnTo>
                  <a:lnTo>
                    <a:pt x="3040" y="2157"/>
                  </a:lnTo>
                  <a:cubicBezTo>
                    <a:pt x="3198" y="2157"/>
                    <a:pt x="3325" y="2029"/>
                    <a:pt x="3325" y="1872"/>
                  </a:cubicBezTo>
                  <a:cubicBezTo>
                    <a:pt x="3325" y="1802"/>
                    <a:pt x="3299" y="1737"/>
                    <a:pt x="3256" y="1687"/>
                  </a:cubicBezTo>
                  <a:close/>
                </a:path>
              </a:pathLst>
            </a:custGeom>
            <a:solidFill>
              <a:srgbClr val="D1AA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61" name="Freeform 15"/>
            <p:cNvSpPr>
              <a:spLocks noEditPoints="1"/>
            </p:cNvSpPr>
            <p:nvPr/>
          </p:nvSpPr>
          <p:spPr bwMode="auto">
            <a:xfrm>
              <a:off x="4246585" y="4146471"/>
              <a:ext cx="618142" cy="490964"/>
            </a:xfrm>
            <a:custGeom>
              <a:avLst/>
              <a:gdLst>
                <a:gd name="T0" fmla="*/ 52 w 174"/>
                <a:gd name="T1" fmla="*/ 61 h 140"/>
                <a:gd name="T2" fmla="*/ 41 w 174"/>
                <a:gd name="T3" fmla="*/ 50 h 140"/>
                <a:gd name="T4" fmla="*/ 52 w 174"/>
                <a:gd name="T5" fmla="*/ 39 h 140"/>
                <a:gd name="T6" fmla="*/ 63 w 174"/>
                <a:gd name="T7" fmla="*/ 50 h 140"/>
                <a:gd name="T8" fmla="*/ 52 w 174"/>
                <a:gd name="T9" fmla="*/ 61 h 140"/>
                <a:gd name="T10" fmla="*/ 87 w 174"/>
                <a:gd name="T11" fmla="*/ 61 h 140"/>
                <a:gd name="T12" fmla="*/ 76 w 174"/>
                <a:gd name="T13" fmla="*/ 50 h 140"/>
                <a:gd name="T14" fmla="*/ 87 w 174"/>
                <a:gd name="T15" fmla="*/ 39 h 140"/>
                <a:gd name="T16" fmla="*/ 98 w 174"/>
                <a:gd name="T17" fmla="*/ 50 h 140"/>
                <a:gd name="T18" fmla="*/ 87 w 174"/>
                <a:gd name="T19" fmla="*/ 61 h 140"/>
                <a:gd name="T20" fmla="*/ 122 w 174"/>
                <a:gd name="T21" fmla="*/ 61 h 140"/>
                <a:gd name="T22" fmla="*/ 111 w 174"/>
                <a:gd name="T23" fmla="*/ 50 h 140"/>
                <a:gd name="T24" fmla="*/ 122 w 174"/>
                <a:gd name="T25" fmla="*/ 39 h 140"/>
                <a:gd name="T26" fmla="*/ 133 w 174"/>
                <a:gd name="T27" fmla="*/ 50 h 140"/>
                <a:gd name="T28" fmla="*/ 122 w 174"/>
                <a:gd name="T29" fmla="*/ 61 h 140"/>
                <a:gd name="T30" fmla="*/ 163 w 174"/>
                <a:gd name="T31" fmla="*/ 0 h 140"/>
                <a:gd name="T32" fmla="*/ 11 w 174"/>
                <a:gd name="T33" fmla="*/ 0 h 140"/>
                <a:gd name="T34" fmla="*/ 0 w 174"/>
                <a:gd name="T35" fmla="*/ 11 h 140"/>
                <a:gd name="T36" fmla="*/ 0 w 174"/>
                <a:gd name="T37" fmla="*/ 83 h 140"/>
                <a:gd name="T38" fmla="*/ 11 w 174"/>
                <a:gd name="T39" fmla="*/ 94 h 140"/>
                <a:gd name="T40" fmla="*/ 51 w 174"/>
                <a:gd name="T41" fmla="*/ 94 h 140"/>
                <a:gd name="T42" fmla="*/ 51 w 174"/>
                <a:gd name="T43" fmla="*/ 140 h 140"/>
                <a:gd name="T44" fmla="*/ 97 w 174"/>
                <a:gd name="T45" fmla="*/ 94 h 140"/>
                <a:gd name="T46" fmla="*/ 163 w 174"/>
                <a:gd name="T47" fmla="*/ 94 h 140"/>
                <a:gd name="T48" fmla="*/ 174 w 174"/>
                <a:gd name="T49" fmla="*/ 83 h 140"/>
                <a:gd name="T50" fmla="*/ 174 w 174"/>
                <a:gd name="T51" fmla="*/ 11 h 140"/>
                <a:gd name="T52" fmla="*/ 163 w 174"/>
                <a:gd name="T5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4" h="140">
                  <a:moveTo>
                    <a:pt x="52" y="61"/>
                  </a:moveTo>
                  <a:cubicBezTo>
                    <a:pt x="46" y="61"/>
                    <a:pt x="41" y="56"/>
                    <a:pt x="41" y="50"/>
                  </a:cubicBezTo>
                  <a:cubicBezTo>
                    <a:pt x="41" y="44"/>
                    <a:pt x="46" y="39"/>
                    <a:pt x="52" y="39"/>
                  </a:cubicBezTo>
                  <a:cubicBezTo>
                    <a:pt x="58" y="39"/>
                    <a:pt x="63" y="44"/>
                    <a:pt x="63" y="50"/>
                  </a:cubicBezTo>
                  <a:cubicBezTo>
                    <a:pt x="63" y="56"/>
                    <a:pt x="58" y="61"/>
                    <a:pt x="52" y="61"/>
                  </a:cubicBezTo>
                  <a:moveTo>
                    <a:pt x="87" y="61"/>
                  </a:moveTo>
                  <a:cubicBezTo>
                    <a:pt x="81" y="61"/>
                    <a:pt x="76" y="56"/>
                    <a:pt x="76" y="50"/>
                  </a:cubicBezTo>
                  <a:cubicBezTo>
                    <a:pt x="76" y="44"/>
                    <a:pt x="81" y="39"/>
                    <a:pt x="87" y="39"/>
                  </a:cubicBezTo>
                  <a:cubicBezTo>
                    <a:pt x="93" y="39"/>
                    <a:pt x="98" y="44"/>
                    <a:pt x="98" y="50"/>
                  </a:cubicBezTo>
                  <a:cubicBezTo>
                    <a:pt x="98" y="56"/>
                    <a:pt x="93" y="61"/>
                    <a:pt x="87" y="61"/>
                  </a:cubicBezTo>
                  <a:moveTo>
                    <a:pt x="122" y="61"/>
                  </a:moveTo>
                  <a:cubicBezTo>
                    <a:pt x="116" y="61"/>
                    <a:pt x="111" y="56"/>
                    <a:pt x="111" y="50"/>
                  </a:cubicBezTo>
                  <a:cubicBezTo>
                    <a:pt x="111" y="44"/>
                    <a:pt x="116" y="39"/>
                    <a:pt x="122" y="39"/>
                  </a:cubicBezTo>
                  <a:cubicBezTo>
                    <a:pt x="128" y="39"/>
                    <a:pt x="133" y="44"/>
                    <a:pt x="133" y="50"/>
                  </a:cubicBezTo>
                  <a:cubicBezTo>
                    <a:pt x="133" y="56"/>
                    <a:pt x="128" y="61"/>
                    <a:pt x="122" y="61"/>
                  </a:cubicBezTo>
                  <a:moveTo>
                    <a:pt x="163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9"/>
                    <a:pt x="5" y="94"/>
                    <a:pt x="11" y="94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1" y="140"/>
                    <a:pt x="51" y="140"/>
                    <a:pt x="51" y="140"/>
                  </a:cubicBezTo>
                  <a:cubicBezTo>
                    <a:pt x="97" y="94"/>
                    <a:pt x="97" y="94"/>
                    <a:pt x="97" y="94"/>
                  </a:cubicBezTo>
                  <a:cubicBezTo>
                    <a:pt x="163" y="94"/>
                    <a:pt x="163" y="94"/>
                    <a:pt x="163" y="94"/>
                  </a:cubicBezTo>
                  <a:cubicBezTo>
                    <a:pt x="169" y="94"/>
                    <a:pt x="174" y="89"/>
                    <a:pt x="174" y="83"/>
                  </a:cubicBezTo>
                  <a:cubicBezTo>
                    <a:pt x="174" y="11"/>
                    <a:pt x="174" y="11"/>
                    <a:pt x="174" y="11"/>
                  </a:cubicBezTo>
                  <a:cubicBezTo>
                    <a:pt x="174" y="5"/>
                    <a:pt x="169" y="0"/>
                    <a:pt x="16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4950807" y="3049516"/>
            <a:ext cx="2253896" cy="1476520"/>
            <a:chOff x="4950807" y="3049516"/>
            <a:chExt cx="2253896" cy="1476520"/>
          </a:xfrm>
        </p:grpSpPr>
        <p:sp>
          <p:nvSpPr>
            <p:cNvPr id="63" name="Freeform 7"/>
            <p:cNvSpPr/>
            <p:nvPr/>
          </p:nvSpPr>
          <p:spPr bwMode="auto">
            <a:xfrm>
              <a:off x="4950807" y="3049516"/>
              <a:ext cx="2253896" cy="1476520"/>
            </a:xfrm>
            <a:custGeom>
              <a:avLst/>
              <a:gdLst>
                <a:gd name="T0" fmla="*/ 3256 w 3324"/>
                <a:gd name="T1" fmla="*/ 470 h 2157"/>
                <a:gd name="T2" fmla="*/ 1880 w 3324"/>
                <a:gd name="T3" fmla="*/ 2056 h 2157"/>
                <a:gd name="T4" fmla="*/ 1880 w 3324"/>
                <a:gd name="T5" fmla="*/ 2056 h 2157"/>
                <a:gd name="T6" fmla="*/ 1663 w 3324"/>
                <a:gd name="T7" fmla="*/ 2157 h 2157"/>
                <a:gd name="T8" fmla="*/ 1451 w 3324"/>
                <a:gd name="T9" fmla="*/ 2062 h 2157"/>
                <a:gd name="T10" fmla="*/ 1450 w 3324"/>
                <a:gd name="T11" fmla="*/ 2062 h 2157"/>
                <a:gd name="T12" fmla="*/ 83 w 3324"/>
                <a:gd name="T13" fmla="*/ 485 h 2157"/>
                <a:gd name="T14" fmla="*/ 0 w 3324"/>
                <a:gd name="T15" fmla="*/ 284 h 2157"/>
                <a:gd name="T16" fmla="*/ 283 w 3324"/>
                <a:gd name="T17" fmla="*/ 0 h 2157"/>
                <a:gd name="T18" fmla="*/ 283 w 3324"/>
                <a:gd name="T19" fmla="*/ 0 h 2157"/>
                <a:gd name="T20" fmla="*/ 284 w 3324"/>
                <a:gd name="T21" fmla="*/ 0 h 2157"/>
                <a:gd name="T22" fmla="*/ 3039 w 3324"/>
                <a:gd name="T23" fmla="*/ 0 h 2157"/>
                <a:gd name="T24" fmla="*/ 3039 w 3324"/>
                <a:gd name="T25" fmla="*/ 0 h 2157"/>
                <a:gd name="T26" fmla="*/ 3040 w 3324"/>
                <a:gd name="T27" fmla="*/ 0 h 2157"/>
                <a:gd name="T28" fmla="*/ 3324 w 3324"/>
                <a:gd name="T29" fmla="*/ 284 h 2157"/>
                <a:gd name="T30" fmla="*/ 3256 w 3324"/>
                <a:gd name="T31" fmla="*/ 470 h 2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24" h="2157">
                  <a:moveTo>
                    <a:pt x="3256" y="470"/>
                  </a:moveTo>
                  <a:lnTo>
                    <a:pt x="1880" y="2056"/>
                  </a:lnTo>
                  <a:lnTo>
                    <a:pt x="1880" y="2056"/>
                  </a:lnTo>
                  <a:cubicBezTo>
                    <a:pt x="1828" y="2118"/>
                    <a:pt x="1750" y="2157"/>
                    <a:pt x="1663" y="2157"/>
                  </a:cubicBezTo>
                  <a:cubicBezTo>
                    <a:pt x="1578" y="2157"/>
                    <a:pt x="1503" y="2120"/>
                    <a:pt x="1451" y="2062"/>
                  </a:cubicBezTo>
                  <a:lnTo>
                    <a:pt x="1450" y="2062"/>
                  </a:lnTo>
                  <a:lnTo>
                    <a:pt x="83" y="485"/>
                  </a:lnTo>
                  <a:cubicBezTo>
                    <a:pt x="32" y="433"/>
                    <a:pt x="0" y="363"/>
                    <a:pt x="0" y="284"/>
                  </a:cubicBezTo>
                  <a:cubicBezTo>
                    <a:pt x="0" y="128"/>
                    <a:pt x="127" y="1"/>
                    <a:pt x="283" y="0"/>
                  </a:cubicBezTo>
                  <a:lnTo>
                    <a:pt x="283" y="0"/>
                  </a:lnTo>
                  <a:lnTo>
                    <a:pt x="284" y="0"/>
                  </a:lnTo>
                  <a:lnTo>
                    <a:pt x="3039" y="0"/>
                  </a:lnTo>
                  <a:lnTo>
                    <a:pt x="3039" y="0"/>
                  </a:lnTo>
                  <a:lnTo>
                    <a:pt x="3040" y="0"/>
                  </a:lnTo>
                  <a:cubicBezTo>
                    <a:pt x="3197" y="0"/>
                    <a:pt x="3324" y="127"/>
                    <a:pt x="3324" y="284"/>
                  </a:cubicBezTo>
                  <a:cubicBezTo>
                    <a:pt x="3324" y="355"/>
                    <a:pt x="3299" y="420"/>
                    <a:pt x="3256" y="470"/>
                  </a:cubicBezTo>
                  <a:close/>
                </a:path>
              </a:pathLst>
            </a:custGeom>
            <a:solidFill>
              <a:srgbClr val="990F1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grpSp>
          <p:nvGrpSpPr>
            <p:cNvPr id="64" name="组合 53"/>
            <p:cNvGrpSpPr/>
            <p:nvPr/>
          </p:nvGrpSpPr>
          <p:grpSpPr>
            <a:xfrm>
              <a:off x="5829315" y="3283760"/>
              <a:ext cx="496880" cy="551596"/>
              <a:chOff x="185738" y="3713163"/>
              <a:chExt cx="533400" cy="592138"/>
            </a:xfrm>
            <a:solidFill>
              <a:schemeClr val="bg1"/>
            </a:solidFill>
          </p:grpSpPr>
          <p:sp>
            <p:nvSpPr>
              <p:cNvPr id="65" name="Freeform 16"/>
              <p:cNvSpPr/>
              <p:nvPr/>
            </p:nvSpPr>
            <p:spPr bwMode="auto">
              <a:xfrm>
                <a:off x="330201" y="3713163"/>
                <a:ext cx="53975" cy="125413"/>
              </a:xfrm>
              <a:custGeom>
                <a:avLst/>
                <a:gdLst>
                  <a:gd name="T0" fmla="*/ 7 w 14"/>
                  <a:gd name="T1" fmla="*/ 33 h 33"/>
                  <a:gd name="T2" fmla="*/ 14 w 14"/>
                  <a:gd name="T3" fmla="*/ 26 h 33"/>
                  <a:gd name="T4" fmla="*/ 14 w 14"/>
                  <a:gd name="T5" fmla="*/ 6 h 33"/>
                  <a:gd name="T6" fmla="*/ 7 w 14"/>
                  <a:gd name="T7" fmla="*/ 0 h 33"/>
                  <a:gd name="T8" fmla="*/ 0 w 14"/>
                  <a:gd name="T9" fmla="*/ 6 h 33"/>
                  <a:gd name="T10" fmla="*/ 0 w 14"/>
                  <a:gd name="T11" fmla="*/ 26 h 33"/>
                  <a:gd name="T12" fmla="*/ 7 w 14"/>
                  <a:gd name="T1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3">
                    <a:moveTo>
                      <a:pt x="7" y="33"/>
                    </a:moveTo>
                    <a:cubicBezTo>
                      <a:pt x="10" y="33"/>
                      <a:pt x="14" y="29"/>
                      <a:pt x="14" y="2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3"/>
                      <a:pt x="10" y="0"/>
                      <a:pt x="7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9"/>
                      <a:pt x="3" y="33"/>
                      <a:pt x="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思源黑体 CN Normal" panose="020B0400000000000000" pitchFamily="34" charset="-122"/>
                  <a:cs typeface="字魂58号-创中黑" panose="000005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7" name="Freeform 17"/>
              <p:cNvSpPr/>
              <p:nvPr/>
            </p:nvSpPr>
            <p:spPr bwMode="auto">
              <a:xfrm>
                <a:off x="520701" y="3713163"/>
                <a:ext cx="53975" cy="125413"/>
              </a:xfrm>
              <a:custGeom>
                <a:avLst/>
                <a:gdLst>
                  <a:gd name="T0" fmla="*/ 7 w 14"/>
                  <a:gd name="T1" fmla="*/ 33 h 33"/>
                  <a:gd name="T2" fmla="*/ 14 w 14"/>
                  <a:gd name="T3" fmla="*/ 26 h 33"/>
                  <a:gd name="T4" fmla="*/ 14 w 14"/>
                  <a:gd name="T5" fmla="*/ 6 h 33"/>
                  <a:gd name="T6" fmla="*/ 7 w 14"/>
                  <a:gd name="T7" fmla="*/ 0 h 33"/>
                  <a:gd name="T8" fmla="*/ 0 w 14"/>
                  <a:gd name="T9" fmla="*/ 6 h 33"/>
                  <a:gd name="T10" fmla="*/ 0 w 14"/>
                  <a:gd name="T11" fmla="*/ 26 h 33"/>
                  <a:gd name="T12" fmla="*/ 7 w 14"/>
                  <a:gd name="T1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3">
                    <a:moveTo>
                      <a:pt x="7" y="33"/>
                    </a:moveTo>
                    <a:cubicBezTo>
                      <a:pt x="11" y="33"/>
                      <a:pt x="14" y="29"/>
                      <a:pt x="14" y="2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9"/>
                      <a:pt x="3" y="33"/>
                      <a:pt x="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思源黑体 CN Normal" panose="020B0400000000000000" pitchFamily="34" charset="-122"/>
                  <a:cs typeface="字魂58号-创中黑" panose="000005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8" name="Freeform 18"/>
              <p:cNvSpPr>
                <a:spLocks noEditPoints="1"/>
              </p:cNvSpPr>
              <p:nvPr/>
            </p:nvSpPr>
            <p:spPr bwMode="auto">
              <a:xfrm>
                <a:off x="185738" y="3773488"/>
                <a:ext cx="533400" cy="531813"/>
              </a:xfrm>
              <a:custGeom>
                <a:avLst/>
                <a:gdLst>
                  <a:gd name="T0" fmla="*/ 132 w 140"/>
                  <a:gd name="T1" fmla="*/ 0 h 141"/>
                  <a:gd name="T2" fmla="*/ 109 w 140"/>
                  <a:gd name="T3" fmla="*/ 0 h 141"/>
                  <a:gd name="T4" fmla="*/ 109 w 140"/>
                  <a:gd name="T5" fmla="*/ 10 h 141"/>
                  <a:gd name="T6" fmla="*/ 95 w 140"/>
                  <a:gd name="T7" fmla="*/ 24 h 141"/>
                  <a:gd name="T8" fmla="*/ 81 w 140"/>
                  <a:gd name="T9" fmla="*/ 10 h 141"/>
                  <a:gd name="T10" fmla="*/ 81 w 140"/>
                  <a:gd name="T11" fmla="*/ 0 h 141"/>
                  <a:gd name="T12" fmla="*/ 59 w 140"/>
                  <a:gd name="T13" fmla="*/ 0 h 141"/>
                  <a:gd name="T14" fmla="*/ 59 w 140"/>
                  <a:gd name="T15" fmla="*/ 10 h 141"/>
                  <a:gd name="T16" fmla="*/ 45 w 140"/>
                  <a:gd name="T17" fmla="*/ 24 h 141"/>
                  <a:gd name="T18" fmla="*/ 30 w 140"/>
                  <a:gd name="T19" fmla="*/ 10 h 141"/>
                  <a:gd name="T20" fmla="*/ 30 w 140"/>
                  <a:gd name="T21" fmla="*/ 0 h 141"/>
                  <a:gd name="T22" fmla="*/ 8 w 140"/>
                  <a:gd name="T23" fmla="*/ 0 h 141"/>
                  <a:gd name="T24" fmla="*/ 0 w 140"/>
                  <a:gd name="T25" fmla="*/ 8 h 141"/>
                  <a:gd name="T26" fmla="*/ 0 w 140"/>
                  <a:gd name="T27" fmla="*/ 133 h 141"/>
                  <a:gd name="T28" fmla="*/ 8 w 140"/>
                  <a:gd name="T29" fmla="*/ 141 h 141"/>
                  <a:gd name="T30" fmla="*/ 132 w 140"/>
                  <a:gd name="T31" fmla="*/ 141 h 141"/>
                  <a:gd name="T32" fmla="*/ 140 w 140"/>
                  <a:gd name="T33" fmla="*/ 133 h 141"/>
                  <a:gd name="T34" fmla="*/ 140 w 140"/>
                  <a:gd name="T35" fmla="*/ 8 h 141"/>
                  <a:gd name="T36" fmla="*/ 132 w 140"/>
                  <a:gd name="T37" fmla="*/ 0 h 141"/>
                  <a:gd name="T38" fmla="*/ 129 w 140"/>
                  <a:gd name="T39" fmla="*/ 128 h 141"/>
                  <a:gd name="T40" fmla="*/ 11 w 140"/>
                  <a:gd name="T41" fmla="*/ 128 h 141"/>
                  <a:gd name="T42" fmla="*/ 11 w 140"/>
                  <a:gd name="T43" fmla="*/ 44 h 141"/>
                  <a:gd name="T44" fmla="*/ 129 w 140"/>
                  <a:gd name="T45" fmla="*/ 44 h 141"/>
                  <a:gd name="T46" fmla="*/ 129 w 140"/>
                  <a:gd name="T47" fmla="*/ 128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0" h="141">
                    <a:moveTo>
                      <a:pt x="132" y="0"/>
                    </a:move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109" y="18"/>
                      <a:pt x="103" y="24"/>
                      <a:pt x="95" y="24"/>
                    </a:cubicBezTo>
                    <a:cubicBezTo>
                      <a:pt x="87" y="24"/>
                      <a:pt x="81" y="18"/>
                      <a:pt x="81" y="1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59" y="18"/>
                      <a:pt x="53" y="24"/>
                      <a:pt x="45" y="24"/>
                    </a:cubicBezTo>
                    <a:cubicBezTo>
                      <a:pt x="37" y="24"/>
                      <a:pt x="30" y="18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133"/>
                      <a:pt x="0" y="133"/>
                      <a:pt x="0" y="133"/>
                    </a:cubicBezTo>
                    <a:cubicBezTo>
                      <a:pt x="0" y="138"/>
                      <a:pt x="4" y="141"/>
                      <a:pt x="8" y="141"/>
                    </a:cubicBezTo>
                    <a:cubicBezTo>
                      <a:pt x="132" y="141"/>
                      <a:pt x="132" y="141"/>
                      <a:pt x="132" y="141"/>
                    </a:cubicBezTo>
                    <a:cubicBezTo>
                      <a:pt x="136" y="141"/>
                      <a:pt x="140" y="138"/>
                      <a:pt x="140" y="133"/>
                    </a:cubicBezTo>
                    <a:cubicBezTo>
                      <a:pt x="140" y="8"/>
                      <a:pt x="140" y="8"/>
                      <a:pt x="140" y="8"/>
                    </a:cubicBezTo>
                    <a:cubicBezTo>
                      <a:pt x="140" y="4"/>
                      <a:pt x="136" y="0"/>
                      <a:pt x="132" y="0"/>
                    </a:cubicBezTo>
                    <a:close/>
                    <a:moveTo>
                      <a:pt x="129" y="128"/>
                    </a:moveTo>
                    <a:cubicBezTo>
                      <a:pt x="11" y="128"/>
                      <a:pt x="11" y="128"/>
                      <a:pt x="11" y="128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29" y="44"/>
                      <a:pt x="129" y="44"/>
                      <a:pt x="129" y="44"/>
                    </a:cubicBezTo>
                    <a:lnTo>
                      <a:pt x="129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思源黑体 CN Normal" panose="020B0400000000000000" pitchFamily="34" charset="-122"/>
                  <a:cs typeface="字魂58号-创中黑" panose="000005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Freeform 19"/>
              <p:cNvSpPr/>
              <p:nvPr/>
            </p:nvSpPr>
            <p:spPr bwMode="auto">
              <a:xfrm>
                <a:off x="319088" y="4000500"/>
                <a:ext cx="128588" cy="206375"/>
              </a:xfrm>
              <a:custGeom>
                <a:avLst/>
                <a:gdLst>
                  <a:gd name="T0" fmla="*/ 32 w 34"/>
                  <a:gd name="T1" fmla="*/ 49 h 55"/>
                  <a:gd name="T2" fmla="*/ 11 w 34"/>
                  <a:gd name="T3" fmla="*/ 49 h 55"/>
                  <a:gd name="T4" fmla="*/ 26 w 34"/>
                  <a:gd name="T5" fmla="*/ 30 h 55"/>
                  <a:gd name="T6" fmla="*/ 27 w 34"/>
                  <a:gd name="T7" fmla="*/ 29 h 55"/>
                  <a:gd name="T8" fmla="*/ 30 w 34"/>
                  <a:gd name="T9" fmla="*/ 25 h 55"/>
                  <a:gd name="T10" fmla="*/ 32 w 34"/>
                  <a:gd name="T11" fmla="*/ 22 h 55"/>
                  <a:gd name="T12" fmla="*/ 33 w 34"/>
                  <a:gd name="T13" fmla="*/ 18 h 55"/>
                  <a:gd name="T14" fmla="*/ 34 w 34"/>
                  <a:gd name="T15" fmla="*/ 14 h 55"/>
                  <a:gd name="T16" fmla="*/ 30 w 34"/>
                  <a:gd name="T17" fmla="*/ 4 h 55"/>
                  <a:gd name="T18" fmla="*/ 18 w 34"/>
                  <a:gd name="T19" fmla="*/ 0 h 55"/>
                  <a:gd name="T20" fmla="*/ 5 w 34"/>
                  <a:gd name="T21" fmla="*/ 4 h 55"/>
                  <a:gd name="T22" fmla="*/ 1 w 34"/>
                  <a:gd name="T23" fmla="*/ 16 h 55"/>
                  <a:gd name="T24" fmla="*/ 1 w 34"/>
                  <a:gd name="T25" fmla="*/ 18 h 55"/>
                  <a:gd name="T26" fmla="*/ 10 w 34"/>
                  <a:gd name="T27" fmla="*/ 18 h 55"/>
                  <a:gd name="T28" fmla="*/ 10 w 34"/>
                  <a:gd name="T29" fmla="*/ 16 h 55"/>
                  <a:gd name="T30" fmla="*/ 18 w 34"/>
                  <a:gd name="T31" fmla="*/ 6 h 55"/>
                  <a:gd name="T32" fmla="*/ 25 w 34"/>
                  <a:gd name="T33" fmla="*/ 14 h 55"/>
                  <a:gd name="T34" fmla="*/ 24 w 34"/>
                  <a:gd name="T35" fmla="*/ 17 h 55"/>
                  <a:gd name="T36" fmla="*/ 24 w 34"/>
                  <a:gd name="T37" fmla="*/ 19 h 55"/>
                  <a:gd name="T38" fmla="*/ 23 w 34"/>
                  <a:gd name="T39" fmla="*/ 21 h 55"/>
                  <a:gd name="T40" fmla="*/ 21 w 34"/>
                  <a:gd name="T41" fmla="*/ 23 h 55"/>
                  <a:gd name="T42" fmla="*/ 19 w 34"/>
                  <a:gd name="T43" fmla="*/ 26 h 55"/>
                  <a:gd name="T44" fmla="*/ 18 w 34"/>
                  <a:gd name="T45" fmla="*/ 28 h 55"/>
                  <a:gd name="T46" fmla="*/ 0 w 34"/>
                  <a:gd name="T47" fmla="*/ 49 h 55"/>
                  <a:gd name="T48" fmla="*/ 0 w 34"/>
                  <a:gd name="T49" fmla="*/ 55 h 55"/>
                  <a:gd name="T50" fmla="*/ 32 w 34"/>
                  <a:gd name="T51" fmla="*/ 55 h 55"/>
                  <a:gd name="T52" fmla="*/ 32 w 34"/>
                  <a:gd name="T53" fmla="*/ 49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4" h="55">
                    <a:moveTo>
                      <a:pt x="32" y="49"/>
                    </a:moveTo>
                    <a:cubicBezTo>
                      <a:pt x="11" y="49"/>
                      <a:pt x="11" y="49"/>
                      <a:pt x="11" y="49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8" y="27"/>
                      <a:pt x="29" y="26"/>
                      <a:pt x="30" y="25"/>
                    </a:cubicBezTo>
                    <a:cubicBezTo>
                      <a:pt x="30" y="25"/>
                      <a:pt x="31" y="24"/>
                      <a:pt x="32" y="22"/>
                    </a:cubicBezTo>
                    <a:cubicBezTo>
                      <a:pt x="32" y="21"/>
                      <a:pt x="33" y="20"/>
                      <a:pt x="33" y="18"/>
                    </a:cubicBezTo>
                    <a:cubicBezTo>
                      <a:pt x="34" y="17"/>
                      <a:pt x="34" y="15"/>
                      <a:pt x="34" y="14"/>
                    </a:cubicBezTo>
                    <a:cubicBezTo>
                      <a:pt x="34" y="9"/>
                      <a:pt x="32" y="6"/>
                      <a:pt x="30" y="4"/>
                    </a:cubicBezTo>
                    <a:cubicBezTo>
                      <a:pt x="27" y="1"/>
                      <a:pt x="23" y="0"/>
                      <a:pt x="18" y="0"/>
                    </a:cubicBezTo>
                    <a:cubicBezTo>
                      <a:pt x="12" y="0"/>
                      <a:pt x="8" y="1"/>
                      <a:pt x="5" y="4"/>
                    </a:cubicBezTo>
                    <a:cubicBezTo>
                      <a:pt x="3" y="7"/>
                      <a:pt x="1" y="11"/>
                      <a:pt x="1" y="16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9"/>
                      <a:pt x="13" y="6"/>
                      <a:pt x="18" y="6"/>
                    </a:cubicBezTo>
                    <a:cubicBezTo>
                      <a:pt x="23" y="6"/>
                      <a:pt x="25" y="8"/>
                      <a:pt x="25" y="14"/>
                    </a:cubicBezTo>
                    <a:cubicBezTo>
                      <a:pt x="25" y="15"/>
                      <a:pt x="25" y="16"/>
                      <a:pt x="24" y="17"/>
                    </a:cubicBezTo>
                    <a:cubicBezTo>
                      <a:pt x="24" y="18"/>
                      <a:pt x="24" y="18"/>
                      <a:pt x="24" y="19"/>
                    </a:cubicBezTo>
                    <a:cubicBezTo>
                      <a:pt x="24" y="20"/>
                      <a:pt x="23" y="21"/>
                      <a:pt x="23" y="21"/>
                    </a:cubicBezTo>
                    <a:cubicBezTo>
                      <a:pt x="22" y="22"/>
                      <a:pt x="21" y="23"/>
                      <a:pt x="21" y="23"/>
                    </a:cubicBezTo>
                    <a:cubicBezTo>
                      <a:pt x="21" y="24"/>
                      <a:pt x="20" y="25"/>
                      <a:pt x="19" y="26"/>
                    </a:cubicBezTo>
                    <a:cubicBezTo>
                      <a:pt x="18" y="27"/>
                      <a:pt x="18" y="28"/>
                      <a:pt x="18" y="28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32" y="55"/>
                      <a:pt x="32" y="55"/>
                      <a:pt x="32" y="55"/>
                    </a:cubicBezTo>
                    <a:lnTo>
                      <a:pt x="32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思源黑体 CN Normal" panose="020B0400000000000000" pitchFamily="34" charset="-122"/>
                  <a:cs typeface="字魂58号-创中黑" panose="000005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0" name="Freeform 20"/>
              <p:cNvSpPr>
                <a:spLocks noEditPoints="1"/>
              </p:cNvSpPr>
              <p:nvPr/>
            </p:nvSpPr>
            <p:spPr bwMode="auto">
              <a:xfrm>
                <a:off x="471488" y="4000500"/>
                <a:ext cx="136525" cy="206375"/>
              </a:xfrm>
              <a:custGeom>
                <a:avLst/>
                <a:gdLst>
                  <a:gd name="T0" fmla="*/ 45 w 86"/>
                  <a:gd name="T1" fmla="*/ 130 h 130"/>
                  <a:gd name="T2" fmla="*/ 67 w 86"/>
                  <a:gd name="T3" fmla="*/ 130 h 130"/>
                  <a:gd name="T4" fmla="*/ 67 w 86"/>
                  <a:gd name="T5" fmla="*/ 94 h 130"/>
                  <a:gd name="T6" fmla="*/ 86 w 86"/>
                  <a:gd name="T7" fmla="*/ 94 h 130"/>
                  <a:gd name="T8" fmla="*/ 86 w 86"/>
                  <a:gd name="T9" fmla="*/ 80 h 130"/>
                  <a:gd name="T10" fmla="*/ 67 w 86"/>
                  <a:gd name="T11" fmla="*/ 80 h 130"/>
                  <a:gd name="T12" fmla="*/ 67 w 86"/>
                  <a:gd name="T13" fmla="*/ 0 h 130"/>
                  <a:gd name="T14" fmla="*/ 41 w 86"/>
                  <a:gd name="T15" fmla="*/ 0 h 130"/>
                  <a:gd name="T16" fmla="*/ 0 w 86"/>
                  <a:gd name="T17" fmla="*/ 75 h 130"/>
                  <a:gd name="T18" fmla="*/ 0 w 86"/>
                  <a:gd name="T19" fmla="*/ 94 h 130"/>
                  <a:gd name="T20" fmla="*/ 45 w 86"/>
                  <a:gd name="T21" fmla="*/ 94 h 130"/>
                  <a:gd name="T22" fmla="*/ 45 w 86"/>
                  <a:gd name="T23" fmla="*/ 130 h 130"/>
                  <a:gd name="T24" fmla="*/ 21 w 86"/>
                  <a:gd name="T25" fmla="*/ 80 h 130"/>
                  <a:gd name="T26" fmla="*/ 45 w 86"/>
                  <a:gd name="T27" fmla="*/ 21 h 130"/>
                  <a:gd name="T28" fmla="*/ 45 w 86"/>
                  <a:gd name="T29" fmla="*/ 80 h 130"/>
                  <a:gd name="T30" fmla="*/ 21 w 86"/>
                  <a:gd name="T31" fmla="*/ 8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6" h="130">
                    <a:moveTo>
                      <a:pt x="45" y="130"/>
                    </a:moveTo>
                    <a:lnTo>
                      <a:pt x="67" y="130"/>
                    </a:lnTo>
                    <a:lnTo>
                      <a:pt x="67" y="94"/>
                    </a:lnTo>
                    <a:lnTo>
                      <a:pt x="86" y="94"/>
                    </a:lnTo>
                    <a:lnTo>
                      <a:pt x="86" y="80"/>
                    </a:lnTo>
                    <a:lnTo>
                      <a:pt x="67" y="80"/>
                    </a:lnTo>
                    <a:lnTo>
                      <a:pt x="67" y="0"/>
                    </a:lnTo>
                    <a:lnTo>
                      <a:pt x="41" y="0"/>
                    </a:lnTo>
                    <a:lnTo>
                      <a:pt x="0" y="75"/>
                    </a:lnTo>
                    <a:lnTo>
                      <a:pt x="0" y="94"/>
                    </a:lnTo>
                    <a:lnTo>
                      <a:pt x="45" y="94"/>
                    </a:lnTo>
                    <a:lnTo>
                      <a:pt x="45" y="130"/>
                    </a:lnTo>
                    <a:close/>
                    <a:moveTo>
                      <a:pt x="21" y="80"/>
                    </a:moveTo>
                    <a:lnTo>
                      <a:pt x="45" y="21"/>
                    </a:lnTo>
                    <a:lnTo>
                      <a:pt x="45" y="80"/>
                    </a:lnTo>
                    <a:lnTo>
                      <a:pt x="21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思源黑体 CN Normal" panose="020B0400000000000000" pitchFamily="34" charset="-122"/>
                  <a:cs typeface="字魂58号-创中黑" panose="00000500000000000000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71" name="组合 70"/>
          <p:cNvGrpSpPr/>
          <p:nvPr/>
        </p:nvGrpSpPr>
        <p:grpSpPr>
          <a:xfrm>
            <a:off x="6456217" y="3409026"/>
            <a:ext cx="2255524" cy="1474890"/>
            <a:chOff x="6472092" y="3409026"/>
            <a:chExt cx="2255524" cy="1474890"/>
          </a:xfrm>
        </p:grpSpPr>
        <p:sp>
          <p:nvSpPr>
            <p:cNvPr id="72" name="Freeform 8"/>
            <p:cNvSpPr/>
            <p:nvPr/>
          </p:nvSpPr>
          <p:spPr bwMode="auto">
            <a:xfrm>
              <a:off x="6472092" y="3409026"/>
              <a:ext cx="2255524" cy="1474890"/>
            </a:xfrm>
            <a:custGeom>
              <a:avLst/>
              <a:gdLst>
                <a:gd name="T0" fmla="*/ 3255 w 3324"/>
                <a:gd name="T1" fmla="*/ 1687 h 2157"/>
                <a:gd name="T2" fmla="*/ 1879 w 3324"/>
                <a:gd name="T3" fmla="*/ 100 h 2157"/>
                <a:gd name="T4" fmla="*/ 1879 w 3324"/>
                <a:gd name="T5" fmla="*/ 100 h 2157"/>
                <a:gd name="T6" fmla="*/ 1662 w 3324"/>
                <a:gd name="T7" fmla="*/ 0 h 2157"/>
                <a:gd name="T8" fmla="*/ 1450 w 3324"/>
                <a:gd name="T9" fmla="*/ 95 h 2157"/>
                <a:gd name="T10" fmla="*/ 1450 w 3324"/>
                <a:gd name="T11" fmla="*/ 95 h 2157"/>
                <a:gd name="T12" fmla="*/ 82 w 3324"/>
                <a:gd name="T13" fmla="*/ 1672 h 2157"/>
                <a:gd name="T14" fmla="*/ 0 w 3324"/>
                <a:gd name="T15" fmla="*/ 1872 h 2157"/>
                <a:gd name="T16" fmla="*/ 283 w 3324"/>
                <a:gd name="T17" fmla="*/ 2157 h 2157"/>
                <a:gd name="T18" fmla="*/ 283 w 3324"/>
                <a:gd name="T19" fmla="*/ 2157 h 2157"/>
                <a:gd name="T20" fmla="*/ 284 w 3324"/>
                <a:gd name="T21" fmla="*/ 2157 h 2157"/>
                <a:gd name="T22" fmla="*/ 3038 w 3324"/>
                <a:gd name="T23" fmla="*/ 2157 h 2157"/>
                <a:gd name="T24" fmla="*/ 3038 w 3324"/>
                <a:gd name="T25" fmla="*/ 2157 h 2157"/>
                <a:gd name="T26" fmla="*/ 3039 w 3324"/>
                <a:gd name="T27" fmla="*/ 2157 h 2157"/>
                <a:gd name="T28" fmla="*/ 3324 w 3324"/>
                <a:gd name="T29" fmla="*/ 1872 h 2157"/>
                <a:gd name="T30" fmla="*/ 3255 w 3324"/>
                <a:gd name="T31" fmla="*/ 1687 h 2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24" h="2157">
                  <a:moveTo>
                    <a:pt x="3255" y="1687"/>
                  </a:moveTo>
                  <a:lnTo>
                    <a:pt x="1879" y="100"/>
                  </a:lnTo>
                  <a:lnTo>
                    <a:pt x="1879" y="100"/>
                  </a:lnTo>
                  <a:cubicBezTo>
                    <a:pt x="1827" y="39"/>
                    <a:pt x="1749" y="0"/>
                    <a:pt x="1662" y="0"/>
                  </a:cubicBezTo>
                  <a:cubicBezTo>
                    <a:pt x="1578" y="0"/>
                    <a:pt x="1502" y="36"/>
                    <a:pt x="1450" y="95"/>
                  </a:cubicBezTo>
                  <a:lnTo>
                    <a:pt x="1450" y="95"/>
                  </a:lnTo>
                  <a:lnTo>
                    <a:pt x="82" y="1672"/>
                  </a:lnTo>
                  <a:cubicBezTo>
                    <a:pt x="31" y="1723"/>
                    <a:pt x="0" y="1794"/>
                    <a:pt x="0" y="1872"/>
                  </a:cubicBezTo>
                  <a:cubicBezTo>
                    <a:pt x="0" y="2029"/>
                    <a:pt x="126" y="2156"/>
                    <a:pt x="283" y="2157"/>
                  </a:cubicBezTo>
                  <a:lnTo>
                    <a:pt x="283" y="2157"/>
                  </a:lnTo>
                  <a:lnTo>
                    <a:pt x="284" y="2157"/>
                  </a:lnTo>
                  <a:lnTo>
                    <a:pt x="3038" y="2157"/>
                  </a:lnTo>
                  <a:lnTo>
                    <a:pt x="3038" y="2157"/>
                  </a:lnTo>
                  <a:lnTo>
                    <a:pt x="3039" y="2157"/>
                  </a:lnTo>
                  <a:cubicBezTo>
                    <a:pt x="3197" y="2157"/>
                    <a:pt x="3324" y="2029"/>
                    <a:pt x="3324" y="1872"/>
                  </a:cubicBezTo>
                  <a:cubicBezTo>
                    <a:pt x="3324" y="1802"/>
                    <a:pt x="3298" y="1737"/>
                    <a:pt x="3255" y="1687"/>
                  </a:cubicBezTo>
                  <a:close/>
                </a:path>
              </a:pathLst>
            </a:custGeom>
            <a:solidFill>
              <a:srgbClr val="D1AA6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grpSp>
          <p:nvGrpSpPr>
            <p:cNvPr id="73" name="组合 54"/>
            <p:cNvGrpSpPr/>
            <p:nvPr/>
          </p:nvGrpSpPr>
          <p:grpSpPr>
            <a:xfrm>
              <a:off x="7299653" y="4061638"/>
              <a:ext cx="453996" cy="542724"/>
              <a:chOff x="204788" y="5011738"/>
              <a:chExt cx="487363" cy="582613"/>
            </a:xfrm>
            <a:solidFill>
              <a:schemeClr val="bg1"/>
            </a:solidFill>
          </p:grpSpPr>
          <p:sp>
            <p:nvSpPr>
              <p:cNvPr id="74" name="Freeform 21"/>
              <p:cNvSpPr>
                <a:spLocks noEditPoints="1"/>
              </p:cNvSpPr>
              <p:nvPr/>
            </p:nvSpPr>
            <p:spPr bwMode="auto">
              <a:xfrm>
                <a:off x="204788" y="5011738"/>
                <a:ext cx="487363" cy="188913"/>
              </a:xfrm>
              <a:custGeom>
                <a:avLst/>
                <a:gdLst>
                  <a:gd name="T0" fmla="*/ 122 w 128"/>
                  <a:gd name="T1" fmla="*/ 27 h 50"/>
                  <a:gd name="T2" fmla="*/ 91 w 128"/>
                  <a:gd name="T3" fmla="*/ 27 h 50"/>
                  <a:gd name="T4" fmla="*/ 91 w 128"/>
                  <a:gd name="T5" fmla="*/ 7 h 50"/>
                  <a:gd name="T6" fmla="*/ 84 w 128"/>
                  <a:gd name="T7" fmla="*/ 0 h 50"/>
                  <a:gd name="T8" fmla="*/ 43 w 128"/>
                  <a:gd name="T9" fmla="*/ 0 h 50"/>
                  <a:gd name="T10" fmla="*/ 36 w 128"/>
                  <a:gd name="T11" fmla="*/ 7 h 50"/>
                  <a:gd name="T12" fmla="*/ 36 w 128"/>
                  <a:gd name="T13" fmla="*/ 27 h 50"/>
                  <a:gd name="T14" fmla="*/ 6 w 128"/>
                  <a:gd name="T15" fmla="*/ 27 h 50"/>
                  <a:gd name="T16" fmla="*/ 0 w 128"/>
                  <a:gd name="T17" fmla="*/ 33 h 50"/>
                  <a:gd name="T18" fmla="*/ 0 w 128"/>
                  <a:gd name="T19" fmla="*/ 44 h 50"/>
                  <a:gd name="T20" fmla="*/ 6 w 128"/>
                  <a:gd name="T21" fmla="*/ 50 h 50"/>
                  <a:gd name="T22" fmla="*/ 122 w 128"/>
                  <a:gd name="T23" fmla="*/ 50 h 50"/>
                  <a:gd name="T24" fmla="*/ 128 w 128"/>
                  <a:gd name="T25" fmla="*/ 44 h 50"/>
                  <a:gd name="T26" fmla="*/ 128 w 128"/>
                  <a:gd name="T27" fmla="*/ 33 h 50"/>
                  <a:gd name="T28" fmla="*/ 122 w 128"/>
                  <a:gd name="T29" fmla="*/ 27 h 50"/>
                  <a:gd name="T30" fmla="*/ 45 w 128"/>
                  <a:gd name="T31" fmla="*/ 9 h 50"/>
                  <a:gd name="T32" fmla="*/ 82 w 128"/>
                  <a:gd name="T33" fmla="*/ 9 h 50"/>
                  <a:gd name="T34" fmla="*/ 82 w 128"/>
                  <a:gd name="T35" fmla="*/ 27 h 50"/>
                  <a:gd name="T36" fmla="*/ 45 w 128"/>
                  <a:gd name="T37" fmla="*/ 27 h 50"/>
                  <a:gd name="T38" fmla="*/ 45 w 128"/>
                  <a:gd name="T39" fmla="*/ 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" h="50">
                    <a:moveTo>
                      <a:pt x="122" y="27"/>
                    </a:moveTo>
                    <a:cubicBezTo>
                      <a:pt x="91" y="27"/>
                      <a:pt x="91" y="27"/>
                      <a:pt x="91" y="27"/>
                    </a:cubicBezTo>
                    <a:cubicBezTo>
                      <a:pt x="91" y="7"/>
                      <a:pt x="91" y="7"/>
                      <a:pt x="91" y="7"/>
                    </a:cubicBezTo>
                    <a:cubicBezTo>
                      <a:pt x="91" y="3"/>
                      <a:pt x="88" y="0"/>
                      <a:pt x="84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39" y="0"/>
                      <a:pt x="36" y="3"/>
                      <a:pt x="36" y="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2" y="27"/>
                      <a:pt x="0" y="30"/>
                      <a:pt x="0" y="33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8"/>
                      <a:pt x="2" y="50"/>
                      <a:pt x="6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5" y="50"/>
                      <a:pt x="128" y="48"/>
                      <a:pt x="128" y="44"/>
                    </a:cubicBezTo>
                    <a:cubicBezTo>
                      <a:pt x="128" y="33"/>
                      <a:pt x="128" y="33"/>
                      <a:pt x="128" y="33"/>
                    </a:cubicBezTo>
                    <a:cubicBezTo>
                      <a:pt x="128" y="30"/>
                      <a:pt x="125" y="27"/>
                      <a:pt x="122" y="27"/>
                    </a:cubicBezTo>
                    <a:close/>
                    <a:moveTo>
                      <a:pt x="45" y="9"/>
                    </a:moveTo>
                    <a:cubicBezTo>
                      <a:pt x="82" y="9"/>
                      <a:pt x="82" y="9"/>
                      <a:pt x="82" y="9"/>
                    </a:cubicBezTo>
                    <a:cubicBezTo>
                      <a:pt x="82" y="27"/>
                      <a:pt x="82" y="27"/>
                      <a:pt x="82" y="27"/>
                    </a:cubicBezTo>
                    <a:cubicBezTo>
                      <a:pt x="45" y="27"/>
                      <a:pt x="45" y="27"/>
                      <a:pt x="45" y="27"/>
                    </a:cubicBezTo>
                    <a:lnTo>
                      <a:pt x="45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思源黑体 CN Normal" panose="020B0400000000000000" pitchFamily="34" charset="-122"/>
                  <a:cs typeface="字魂58号-创中黑" panose="000005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5" name="Freeform 22"/>
              <p:cNvSpPr>
                <a:spLocks noEditPoints="1"/>
              </p:cNvSpPr>
              <p:nvPr/>
            </p:nvSpPr>
            <p:spPr bwMode="auto">
              <a:xfrm>
                <a:off x="249238" y="5233988"/>
                <a:ext cx="393700" cy="360363"/>
              </a:xfrm>
              <a:custGeom>
                <a:avLst/>
                <a:gdLst>
                  <a:gd name="T0" fmla="*/ 0 w 103"/>
                  <a:gd name="T1" fmla="*/ 90 h 96"/>
                  <a:gd name="T2" fmla="*/ 6 w 103"/>
                  <a:gd name="T3" fmla="*/ 96 h 96"/>
                  <a:gd name="T4" fmla="*/ 97 w 103"/>
                  <a:gd name="T5" fmla="*/ 96 h 96"/>
                  <a:gd name="T6" fmla="*/ 103 w 103"/>
                  <a:gd name="T7" fmla="*/ 90 h 96"/>
                  <a:gd name="T8" fmla="*/ 103 w 103"/>
                  <a:gd name="T9" fmla="*/ 0 h 96"/>
                  <a:gd name="T10" fmla="*/ 0 w 103"/>
                  <a:gd name="T11" fmla="*/ 0 h 96"/>
                  <a:gd name="T12" fmla="*/ 0 w 103"/>
                  <a:gd name="T13" fmla="*/ 90 h 96"/>
                  <a:gd name="T14" fmla="*/ 77 w 103"/>
                  <a:gd name="T15" fmla="*/ 14 h 96"/>
                  <a:gd name="T16" fmla="*/ 81 w 103"/>
                  <a:gd name="T17" fmla="*/ 9 h 96"/>
                  <a:gd name="T18" fmla="*/ 85 w 103"/>
                  <a:gd name="T19" fmla="*/ 14 h 96"/>
                  <a:gd name="T20" fmla="*/ 85 w 103"/>
                  <a:gd name="T21" fmla="*/ 82 h 96"/>
                  <a:gd name="T22" fmla="*/ 81 w 103"/>
                  <a:gd name="T23" fmla="*/ 86 h 96"/>
                  <a:gd name="T24" fmla="*/ 77 w 103"/>
                  <a:gd name="T25" fmla="*/ 82 h 96"/>
                  <a:gd name="T26" fmla="*/ 77 w 103"/>
                  <a:gd name="T27" fmla="*/ 14 h 96"/>
                  <a:gd name="T28" fmla="*/ 47 w 103"/>
                  <a:gd name="T29" fmla="*/ 14 h 96"/>
                  <a:gd name="T30" fmla="*/ 52 w 103"/>
                  <a:gd name="T31" fmla="*/ 9 h 96"/>
                  <a:gd name="T32" fmla="*/ 56 w 103"/>
                  <a:gd name="T33" fmla="*/ 14 h 96"/>
                  <a:gd name="T34" fmla="*/ 56 w 103"/>
                  <a:gd name="T35" fmla="*/ 82 h 96"/>
                  <a:gd name="T36" fmla="*/ 52 w 103"/>
                  <a:gd name="T37" fmla="*/ 86 h 96"/>
                  <a:gd name="T38" fmla="*/ 47 w 103"/>
                  <a:gd name="T39" fmla="*/ 82 h 96"/>
                  <a:gd name="T40" fmla="*/ 47 w 103"/>
                  <a:gd name="T41" fmla="*/ 14 h 96"/>
                  <a:gd name="T42" fmla="*/ 18 w 103"/>
                  <a:gd name="T43" fmla="*/ 14 h 96"/>
                  <a:gd name="T44" fmla="*/ 22 w 103"/>
                  <a:gd name="T45" fmla="*/ 9 h 96"/>
                  <a:gd name="T46" fmla="*/ 27 w 103"/>
                  <a:gd name="T47" fmla="*/ 14 h 96"/>
                  <a:gd name="T48" fmla="*/ 27 w 103"/>
                  <a:gd name="T49" fmla="*/ 82 h 96"/>
                  <a:gd name="T50" fmla="*/ 22 w 103"/>
                  <a:gd name="T51" fmla="*/ 86 h 96"/>
                  <a:gd name="T52" fmla="*/ 18 w 103"/>
                  <a:gd name="T53" fmla="*/ 82 h 96"/>
                  <a:gd name="T54" fmla="*/ 18 w 103"/>
                  <a:gd name="T55" fmla="*/ 14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3" h="96">
                    <a:moveTo>
                      <a:pt x="0" y="90"/>
                    </a:moveTo>
                    <a:cubicBezTo>
                      <a:pt x="0" y="94"/>
                      <a:pt x="3" y="96"/>
                      <a:pt x="6" y="96"/>
                    </a:cubicBezTo>
                    <a:cubicBezTo>
                      <a:pt x="97" y="96"/>
                      <a:pt x="97" y="96"/>
                      <a:pt x="97" y="96"/>
                    </a:cubicBezTo>
                    <a:cubicBezTo>
                      <a:pt x="101" y="96"/>
                      <a:pt x="103" y="94"/>
                      <a:pt x="103" y="90"/>
                    </a:cubicBezTo>
                    <a:cubicBezTo>
                      <a:pt x="103" y="0"/>
                      <a:pt x="103" y="0"/>
                      <a:pt x="10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90"/>
                    </a:lnTo>
                    <a:close/>
                    <a:moveTo>
                      <a:pt x="77" y="14"/>
                    </a:moveTo>
                    <a:cubicBezTo>
                      <a:pt x="77" y="11"/>
                      <a:pt x="79" y="9"/>
                      <a:pt x="81" y="9"/>
                    </a:cubicBezTo>
                    <a:cubicBezTo>
                      <a:pt x="83" y="9"/>
                      <a:pt x="85" y="11"/>
                      <a:pt x="85" y="14"/>
                    </a:cubicBezTo>
                    <a:cubicBezTo>
                      <a:pt x="85" y="82"/>
                      <a:pt x="85" y="82"/>
                      <a:pt x="85" y="82"/>
                    </a:cubicBezTo>
                    <a:cubicBezTo>
                      <a:pt x="85" y="84"/>
                      <a:pt x="83" y="86"/>
                      <a:pt x="81" y="86"/>
                    </a:cubicBezTo>
                    <a:cubicBezTo>
                      <a:pt x="79" y="86"/>
                      <a:pt x="77" y="84"/>
                      <a:pt x="77" y="82"/>
                    </a:cubicBezTo>
                    <a:lnTo>
                      <a:pt x="77" y="14"/>
                    </a:lnTo>
                    <a:close/>
                    <a:moveTo>
                      <a:pt x="47" y="14"/>
                    </a:moveTo>
                    <a:cubicBezTo>
                      <a:pt x="47" y="11"/>
                      <a:pt x="49" y="9"/>
                      <a:pt x="52" y="9"/>
                    </a:cubicBezTo>
                    <a:cubicBezTo>
                      <a:pt x="54" y="9"/>
                      <a:pt x="56" y="11"/>
                      <a:pt x="56" y="14"/>
                    </a:cubicBezTo>
                    <a:cubicBezTo>
                      <a:pt x="56" y="82"/>
                      <a:pt x="56" y="82"/>
                      <a:pt x="56" y="82"/>
                    </a:cubicBezTo>
                    <a:cubicBezTo>
                      <a:pt x="56" y="84"/>
                      <a:pt x="54" y="86"/>
                      <a:pt x="52" y="86"/>
                    </a:cubicBezTo>
                    <a:cubicBezTo>
                      <a:pt x="49" y="86"/>
                      <a:pt x="47" y="84"/>
                      <a:pt x="47" y="82"/>
                    </a:cubicBezTo>
                    <a:lnTo>
                      <a:pt x="47" y="14"/>
                    </a:lnTo>
                    <a:close/>
                    <a:moveTo>
                      <a:pt x="18" y="14"/>
                    </a:moveTo>
                    <a:cubicBezTo>
                      <a:pt x="18" y="11"/>
                      <a:pt x="20" y="9"/>
                      <a:pt x="22" y="9"/>
                    </a:cubicBezTo>
                    <a:cubicBezTo>
                      <a:pt x="25" y="9"/>
                      <a:pt x="27" y="11"/>
                      <a:pt x="27" y="14"/>
                    </a:cubicBezTo>
                    <a:cubicBezTo>
                      <a:pt x="27" y="82"/>
                      <a:pt x="27" y="82"/>
                      <a:pt x="27" y="82"/>
                    </a:cubicBezTo>
                    <a:cubicBezTo>
                      <a:pt x="27" y="84"/>
                      <a:pt x="25" y="86"/>
                      <a:pt x="22" y="86"/>
                    </a:cubicBezTo>
                    <a:cubicBezTo>
                      <a:pt x="20" y="86"/>
                      <a:pt x="18" y="84"/>
                      <a:pt x="18" y="82"/>
                    </a:cubicBezTo>
                    <a:lnTo>
                      <a:pt x="18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思源黑体 CN Normal" panose="020B0400000000000000" pitchFamily="34" charset="-122"/>
                  <a:cs typeface="字魂58号-创中黑" panose="00000500000000000000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7995005" y="3049516"/>
            <a:ext cx="2253896" cy="1476520"/>
            <a:chOff x="7995005" y="3049516"/>
            <a:chExt cx="2253896" cy="1476520"/>
          </a:xfrm>
        </p:grpSpPr>
        <p:sp>
          <p:nvSpPr>
            <p:cNvPr id="77" name="Freeform 9"/>
            <p:cNvSpPr/>
            <p:nvPr/>
          </p:nvSpPr>
          <p:spPr bwMode="auto">
            <a:xfrm>
              <a:off x="7995005" y="3049516"/>
              <a:ext cx="2253896" cy="1476520"/>
            </a:xfrm>
            <a:custGeom>
              <a:avLst/>
              <a:gdLst>
                <a:gd name="T0" fmla="*/ 3256 w 3324"/>
                <a:gd name="T1" fmla="*/ 470 h 2157"/>
                <a:gd name="T2" fmla="*/ 1880 w 3324"/>
                <a:gd name="T3" fmla="*/ 2056 h 2157"/>
                <a:gd name="T4" fmla="*/ 1880 w 3324"/>
                <a:gd name="T5" fmla="*/ 2056 h 2157"/>
                <a:gd name="T6" fmla="*/ 1663 w 3324"/>
                <a:gd name="T7" fmla="*/ 2157 h 2157"/>
                <a:gd name="T8" fmla="*/ 1451 w 3324"/>
                <a:gd name="T9" fmla="*/ 2062 h 2157"/>
                <a:gd name="T10" fmla="*/ 1450 w 3324"/>
                <a:gd name="T11" fmla="*/ 2062 h 2157"/>
                <a:gd name="T12" fmla="*/ 83 w 3324"/>
                <a:gd name="T13" fmla="*/ 485 h 2157"/>
                <a:gd name="T14" fmla="*/ 0 w 3324"/>
                <a:gd name="T15" fmla="*/ 284 h 2157"/>
                <a:gd name="T16" fmla="*/ 283 w 3324"/>
                <a:gd name="T17" fmla="*/ 0 h 2157"/>
                <a:gd name="T18" fmla="*/ 283 w 3324"/>
                <a:gd name="T19" fmla="*/ 0 h 2157"/>
                <a:gd name="T20" fmla="*/ 284 w 3324"/>
                <a:gd name="T21" fmla="*/ 0 h 2157"/>
                <a:gd name="T22" fmla="*/ 3039 w 3324"/>
                <a:gd name="T23" fmla="*/ 0 h 2157"/>
                <a:gd name="T24" fmla="*/ 3039 w 3324"/>
                <a:gd name="T25" fmla="*/ 0 h 2157"/>
                <a:gd name="T26" fmla="*/ 3040 w 3324"/>
                <a:gd name="T27" fmla="*/ 0 h 2157"/>
                <a:gd name="T28" fmla="*/ 3324 w 3324"/>
                <a:gd name="T29" fmla="*/ 284 h 2157"/>
                <a:gd name="T30" fmla="*/ 3256 w 3324"/>
                <a:gd name="T31" fmla="*/ 470 h 2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24" h="2157">
                  <a:moveTo>
                    <a:pt x="3256" y="470"/>
                  </a:moveTo>
                  <a:lnTo>
                    <a:pt x="1880" y="2056"/>
                  </a:lnTo>
                  <a:lnTo>
                    <a:pt x="1880" y="2056"/>
                  </a:lnTo>
                  <a:cubicBezTo>
                    <a:pt x="1828" y="2118"/>
                    <a:pt x="1750" y="2157"/>
                    <a:pt x="1663" y="2157"/>
                  </a:cubicBezTo>
                  <a:cubicBezTo>
                    <a:pt x="1578" y="2157"/>
                    <a:pt x="1503" y="2120"/>
                    <a:pt x="1451" y="2062"/>
                  </a:cubicBezTo>
                  <a:lnTo>
                    <a:pt x="1450" y="2062"/>
                  </a:lnTo>
                  <a:lnTo>
                    <a:pt x="83" y="485"/>
                  </a:lnTo>
                  <a:cubicBezTo>
                    <a:pt x="32" y="433"/>
                    <a:pt x="0" y="363"/>
                    <a:pt x="0" y="284"/>
                  </a:cubicBezTo>
                  <a:cubicBezTo>
                    <a:pt x="0" y="128"/>
                    <a:pt x="127" y="1"/>
                    <a:pt x="283" y="0"/>
                  </a:cubicBezTo>
                  <a:lnTo>
                    <a:pt x="283" y="0"/>
                  </a:lnTo>
                  <a:lnTo>
                    <a:pt x="284" y="0"/>
                  </a:lnTo>
                  <a:lnTo>
                    <a:pt x="3039" y="0"/>
                  </a:lnTo>
                  <a:lnTo>
                    <a:pt x="3039" y="0"/>
                  </a:lnTo>
                  <a:lnTo>
                    <a:pt x="3040" y="0"/>
                  </a:lnTo>
                  <a:cubicBezTo>
                    <a:pt x="3197" y="0"/>
                    <a:pt x="3324" y="127"/>
                    <a:pt x="3324" y="284"/>
                  </a:cubicBezTo>
                  <a:cubicBezTo>
                    <a:pt x="3324" y="355"/>
                    <a:pt x="3299" y="420"/>
                    <a:pt x="3256" y="470"/>
                  </a:cubicBezTo>
                  <a:close/>
                </a:path>
              </a:pathLst>
            </a:custGeom>
            <a:solidFill>
              <a:srgbClr val="990F1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78" name="任意多边形 77"/>
            <p:cNvSpPr/>
            <p:nvPr/>
          </p:nvSpPr>
          <p:spPr bwMode="auto">
            <a:xfrm>
              <a:off x="8711406" y="3251966"/>
              <a:ext cx="821094" cy="615184"/>
            </a:xfrm>
            <a:custGeom>
              <a:avLst/>
              <a:gdLst>
                <a:gd name="connsiteX0" fmla="*/ 662169 w 1067906"/>
                <a:gd name="connsiteY0" fmla="*/ 549275 h 800100"/>
                <a:gd name="connsiteX1" fmla="*/ 979485 w 1067906"/>
                <a:gd name="connsiteY1" fmla="*/ 549275 h 800100"/>
                <a:gd name="connsiteX2" fmla="*/ 1014373 w 1067906"/>
                <a:gd name="connsiteY2" fmla="*/ 569208 h 800100"/>
                <a:gd name="connsiteX3" fmla="*/ 1067536 w 1067906"/>
                <a:gd name="connsiteY3" fmla="*/ 773523 h 800100"/>
                <a:gd name="connsiteX4" fmla="*/ 1045939 w 1067906"/>
                <a:gd name="connsiteY4" fmla="*/ 800100 h 800100"/>
                <a:gd name="connsiteX5" fmla="*/ 597377 w 1067906"/>
                <a:gd name="connsiteY5" fmla="*/ 800100 h 800100"/>
                <a:gd name="connsiteX6" fmla="*/ 577441 w 1067906"/>
                <a:gd name="connsiteY6" fmla="*/ 771862 h 800100"/>
                <a:gd name="connsiteX7" fmla="*/ 628943 w 1067906"/>
                <a:gd name="connsiteY7" fmla="*/ 572530 h 800100"/>
                <a:gd name="connsiteX8" fmla="*/ 662169 w 1067906"/>
                <a:gd name="connsiteY8" fmla="*/ 549275 h 800100"/>
                <a:gd name="connsiteX9" fmla="*/ 85906 w 1067906"/>
                <a:gd name="connsiteY9" fmla="*/ 549275 h 800100"/>
                <a:gd name="connsiteX10" fmla="*/ 403222 w 1067906"/>
                <a:gd name="connsiteY10" fmla="*/ 549275 h 800100"/>
                <a:gd name="connsiteX11" fmla="*/ 438110 w 1067906"/>
                <a:gd name="connsiteY11" fmla="*/ 569208 h 800100"/>
                <a:gd name="connsiteX12" fmla="*/ 491273 w 1067906"/>
                <a:gd name="connsiteY12" fmla="*/ 773523 h 800100"/>
                <a:gd name="connsiteX13" fmla="*/ 469676 w 1067906"/>
                <a:gd name="connsiteY13" fmla="*/ 800100 h 800100"/>
                <a:gd name="connsiteX14" fmla="*/ 21114 w 1067906"/>
                <a:gd name="connsiteY14" fmla="*/ 800100 h 800100"/>
                <a:gd name="connsiteX15" fmla="*/ 1178 w 1067906"/>
                <a:gd name="connsiteY15" fmla="*/ 771862 h 800100"/>
                <a:gd name="connsiteX16" fmla="*/ 52680 w 1067906"/>
                <a:gd name="connsiteY16" fmla="*/ 572530 h 800100"/>
                <a:gd name="connsiteX17" fmla="*/ 85906 w 1067906"/>
                <a:gd name="connsiteY17" fmla="*/ 549275 h 800100"/>
                <a:gd name="connsiteX18" fmla="*/ 891545 w 1067906"/>
                <a:gd name="connsiteY18" fmla="*/ 334962 h 800100"/>
                <a:gd name="connsiteX19" fmla="*/ 905833 w 1067906"/>
                <a:gd name="connsiteY19" fmla="*/ 422275 h 800100"/>
                <a:gd name="connsiteX20" fmla="*/ 994733 w 1067906"/>
                <a:gd name="connsiteY20" fmla="*/ 438150 h 800100"/>
                <a:gd name="connsiteX21" fmla="*/ 905833 w 1067906"/>
                <a:gd name="connsiteY21" fmla="*/ 454025 h 800100"/>
                <a:gd name="connsiteX22" fmla="*/ 891545 w 1067906"/>
                <a:gd name="connsiteY22" fmla="*/ 542925 h 800100"/>
                <a:gd name="connsiteX23" fmla="*/ 877258 w 1067906"/>
                <a:gd name="connsiteY23" fmla="*/ 454025 h 800100"/>
                <a:gd name="connsiteX24" fmla="*/ 786770 w 1067906"/>
                <a:gd name="connsiteY24" fmla="*/ 438150 h 800100"/>
                <a:gd name="connsiteX25" fmla="*/ 875670 w 1067906"/>
                <a:gd name="connsiteY25" fmla="*/ 422275 h 800100"/>
                <a:gd name="connsiteX26" fmla="*/ 346257 w 1067906"/>
                <a:gd name="connsiteY26" fmla="*/ 247650 h 800100"/>
                <a:gd name="connsiteX27" fmla="*/ 663573 w 1067906"/>
                <a:gd name="connsiteY27" fmla="*/ 247650 h 800100"/>
                <a:gd name="connsiteX28" fmla="*/ 698461 w 1067906"/>
                <a:gd name="connsiteY28" fmla="*/ 267583 h 800100"/>
                <a:gd name="connsiteX29" fmla="*/ 751624 w 1067906"/>
                <a:gd name="connsiteY29" fmla="*/ 471897 h 800100"/>
                <a:gd name="connsiteX30" fmla="*/ 730027 w 1067906"/>
                <a:gd name="connsiteY30" fmla="*/ 498475 h 800100"/>
                <a:gd name="connsiteX31" fmla="*/ 281465 w 1067906"/>
                <a:gd name="connsiteY31" fmla="*/ 498475 h 800100"/>
                <a:gd name="connsiteX32" fmla="*/ 261529 w 1067906"/>
                <a:gd name="connsiteY32" fmla="*/ 470236 h 800100"/>
                <a:gd name="connsiteX33" fmla="*/ 313031 w 1067906"/>
                <a:gd name="connsiteY33" fmla="*/ 270905 h 800100"/>
                <a:gd name="connsiteX34" fmla="*/ 346257 w 1067906"/>
                <a:gd name="connsiteY34" fmla="*/ 247650 h 800100"/>
                <a:gd name="connsiteX35" fmla="*/ 283533 w 1067906"/>
                <a:gd name="connsiteY35" fmla="*/ 76200 h 800100"/>
                <a:gd name="connsiteX36" fmla="*/ 299408 w 1067906"/>
                <a:gd name="connsiteY36" fmla="*/ 165100 h 800100"/>
                <a:gd name="connsiteX37" fmla="*/ 388308 w 1067906"/>
                <a:gd name="connsiteY37" fmla="*/ 179388 h 800100"/>
                <a:gd name="connsiteX38" fmla="*/ 299408 w 1067906"/>
                <a:gd name="connsiteY38" fmla="*/ 195263 h 800100"/>
                <a:gd name="connsiteX39" fmla="*/ 283533 w 1067906"/>
                <a:gd name="connsiteY39" fmla="*/ 284163 h 800100"/>
                <a:gd name="connsiteX40" fmla="*/ 269245 w 1067906"/>
                <a:gd name="connsiteY40" fmla="*/ 196850 h 800100"/>
                <a:gd name="connsiteX41" fmla="*/ 180345 w 1067906"/>
                <a:gd name="connsiteY41" fmla="*/ 179388 h 800100"/>
                <a:gd name="connsiteX42" fmla="*/ 269245 w 1067906"/>
                <a:gd name="connsiteY42" fmla="*/ 165100 h 800100"/>
                <a:gd name="connsiteX43" fmla="*/ 769307 w 1067906"/>
                <a:gd name="connsiteY43" fmla="*/ 0 h 800100"/>
                <a:gd name="connsiteX44" fmla="*/ 783594 w 1067906"/>
                <a:gd name="connsiteY44" fmla="*/ 88900 h 800100"/>
                <a:gd name="connsiteX45" fmla="*/ 870907 w 1067906"/>
                <a:gd name="connsiteY45" fmla="*/ 103188 h 800100"/>
                <a:gd name="connsiteX46" fmla="*/ 783594 w 1067906"/>
                <a:gd name="connsiteY46" fmla="*/ 120650 h 800100"/>
                <a:gd name="connsiteX47" fmla="*/ 769307 w 1067906"/>
                <a:gd name="connsiteY47" fmla="*/ 207963 h 800100"/>
                <a:gd name="connsiteX48" fmla="*/ 751844 w 1067906"/>
                <a:gd name="connsiteY48" fmla="*/ 120650 h 800100"/>
                <a:gd name="connsiteX49" fmla="*/ 664532 w 1067906"/>
                <a:gd name="connsiteY49" fmla="*/ 103188 h 800100"/>
                <a:gd name="connsiteX50" fmla="*/ 751844 w 1067906"/>
                <a:gd name="connsiteY50" fmla="*/ 889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067906" h="800100">
                  <a:moveTo>
                    <a:pt x="662169" y="549275"/>
                  </a:moveTo>
                  <a:cubicBezTo>
                    <a:pt x="705364" y="549275"/>
                    <a:pt x="904725" y="549275"/>
                    <a:pt x="979485" y="549275"/>
                  </a:cubicBezTo>
                  <a:cubicBezTo>
                    <a:pt x="1007728" y="549275"/>
                    <a:pt x="1014373" y="569208"/>
                    <a:pt x="1014373" y="569208"/>
                  </a:cubicBezTo>
                  <a:cubicBezTo>
                    <a:pt x="1014373" y="569208"/>
                    <a:pt x="1014373" y="569208"/>
                    <a:pt x="1067536" y="773523"/>
                  </a:cubicBezTo>
                  <a:cubicBezTo>
                    <a:pt x="1067536" y="773523"/>
                    <a:pt x="1072520" y="800100"/>
                    <a:pt x="1045939" y="800100"/>
                  </a:cubicBezTo>
                  <a:cubicBezTo>
                    <a:pt x="944597" y="800100"/>
                    <a:pt x="612329" y="800100"/>
                    <a:pt x="597377" y="800100"/>
                  </a:cubicBezTo>
                  <a:cubicBezTo>
                    <a:pt x="584086" y="800100"/>
                    <a:pt x="572457" y="788472"/>
                    <a:pt x="577441" y="771862"/>
                  </a:cubicBezTo>
                  <a:cubicBezTo>
                    <a:pt x="580764" y="755251"/>
                    <a:pt x="628943" y="572530"/>
                    <a:pt x="628943" y="572530"/>
                  </a:cubicBezTo>
                  <a:cubicBezTo>
                    <a:pt x="628943" y="572530"/>
                    <a:pt x="633927" y="549275"/>
                    <a:pt x="662169" y="549275"/>
                  </a:cubicBezTo>
                  <a:close/>
                  <a:moveTo>
                    <a:pt x="85906" y="549275"/>
                  </a:moveTo>
                  <a:cubicBezTo>
                    <a:pt x="129101" y="549275"/>
                    <a:pt x="328462" y="549275"/>
                    <a:pt x="403222" y="549275"/>
                  </a:cubicBezTo>
                  <a:cubicBezTo>
                    <a:pt x="431465" y="549275"/>
                    <a:pt x="438110" y="569208"/>
                    <a:pt x="438110" y="569208"/>
                  </a:cubicBezTo>
                  <a:lnTo>
                    <a:pt x="491273" y="773523"/>
                  </a:lnTo>
                  <a:cubicBezTo>
                    <a:pt x="491273" y="773523"/>
                    <a:pt x="496257" y="800100"/>
                    <a:pt x="469676" y="800100"/>
                  </a:cubicBezTo>
                  <a:cubicBezTo>
                    <a:pt x="368334" y="800100"/>
                    <a:pt x="36066" y="800100"/>
                    <a:pt x="21114" y="800100"/>
                  </a:cubicBezTo>
                  <a:cubicBezTo>
                    <a:pt x="7823" y="800100"/>
                    <a:pt x="-3806" y="788472"/>
                    <a:pt x="1178" y="771862"/>
                  </a:cubicBezTo>
                  <a:cubicBezTo>
                    <a:pt x="4501" y="755251"/>
                    <a:pt x="52680" y="572530"/>
                    <a:pt x="52680" y="572530"/>
                  </a:cubicBezTo>
                  <a:cubicBezTo>
                    <a:pt x="52680" y="572530"/>
                    <a:pt x="57664" y="549275"/>
                    <a:pt x="85906" y="549275"/>
                  </a:cubicBezTo>
                  <a:close/>
                  <a:moveTo>
                    <a:pt x="891545" y="334962"/>
                  </a:moveTo>
                  <a:lnTo>
                    <a:pt x="905833" y="422275"/>
                  </a:lnTo>
                  <a:lnTo>
                    <a:pt x="994733" y="438150"/>
                  </a:lnTo>
                  <a:lnTo>
                    <a:pt x="905833" y="454025"/>
                  </a:lnTo>
                  <a:lnTo>
                    <a:pt x="891545" y="542925"/>
                  </a:lnTo>
                  <a:lnTo>
                    <a:pt x="877258" y="454025"/>
                  </a:lnTo>
                  <a:lnTo>
                    <a:pt x="786770" y="438150"/>
                  </a:lnTo>
                  <a:lnTo>
                    <a:pt x="875670" y="422275"/>
                  </a:lnTo>
                  <a:close/>
                  <a:moveTo>
                    <a:pt x="346257" y="247650"/>
                  </a:moveTo>
                  <a:cubicBezTo>
                    <a:pt x="389452" y="247650"/>
                    <a:pt x="588813" y="247650"/>
                    <a:pt x="663573" y="247650"/>
                  </a:cubicBezTo>
                  <a:cubicBezTo>
                    <a:pt x="691816" y="247650"/>
                    <a:pt x="698461" y="267583"/>
                    <a:pt x="698461" y="267583"/>
                  </a:cubicBezTo>
                  <a:cubicBezTo>
                    <a:pt x="698461" y="267583"/>
                    <a:pt x="698461" y="267583"/>
                    <a:pt x="751624" y="471897"/>
                  </a:cubicBezTo>
                  <a:cubicBezTo>
                    <a:pt x="751624" y="471897"/>
                    <a:pt x="756608" y="498475"/>
                    <a:pt x="730027" y="498475"/>
                  </a:cubicBezTo>
                  <a:cubicBezTo>
                    <a:pt x="628685" y="498475"/>
                    <a:pt x="296417" y="498475"/>
                    <a:pt x="281465" y="498475"/>
                  </a:cubicBezTo>
                  <a:cubicBezTo>
                    <a:pt x="268174" y="498475"/>
                    <a:pt x="256545" y="486847"/>
                    <a:pt x="261529" y="470236"/>
                  </a:cubicBezTo>
                  <a:cubicBezTo>
                    <a:pt x="264852" y="453625"/>
                    <a:pt x="313031" y="270905"/>
                    <a:pt x="313031" y="270905"/>
                  </a:cubicBezTo>
                  <a:cubicBezTo>
                    <a:pt x="313031" y="270905"/>
                    <a:pt x="318015" y="247650"/>
                    <a:pt x="346257" y="247650"/>
                  </a:cubicBezTo>
                  <a:close/>
                  <a:moveTo>
                    <a:pt x="283533" y="76200"/>
                  </a:moveTo>
                  <a:lnTo>
                    <a:pt x="299408" y="165100"/>
                  </a:lnTo>
                  <a:lnTo>
                    <a:pt x="388308" y="179388"/>
                  </a:lnTo>
                  <a:lnTo>
                    <a:pt x="299408" y="195263"/>
                  </a:lnTo>
                  <a:lnTo>
                    <a:pt x="283533" y="284163"/>
                  </a:lnTo>
                  <a:lnTo>
                    <a:pt x="269245" y="196850"/>
                  </a:lnTo>
                  <a:lnTo>
                    <a:pt x="180345" y="179388"/>
                  </a:lnTo>
                  <a:lnTo>
                    <a:pt x="269245" y="165100"/>
                  </a:lnTo>
                  <a:close/>
                  <a:moveTo>
                    <a:pt x="769307" y="0"/>
                  </a:moveTo>
                  <a:lnTo>
                    <a:pt x="783594" y="88900"/>
                  </a:lnTo>
                  <a:lnTo>
                    <a:pt x="870907" y="103188"/>
                  </a:lnTo>
                  <a:lnTo>
                    <a:pt x="783594" y="120650"/>
                  </a:lnTo>
                  <a:lnTo>
                    <a:pt x="769307" y="207963"/>
                  </a:lnTo>
                  <a:lnTo>
                    <a:pt x="751844" y="120650"/>
                  </a:lnTo>
                  <a:lnTo>
                    <a:pt x="664532" y="103188"/>
                  </a:lnTo>
                  <a:lnTo>
                    <a:pt x="751844" y="889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9" name="TextBox 30"/>
          <p:cNvSpPr txBox="1"/>
          <p:nvPr/>
        </p:nvSpPr>
        <p:spPr>
          <a:xfrm>
            <a:off x="1411883" y="1588093"/>
            <a:ext cx="19439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</a:p>
        </p:txBody>
      </p:sp>
      <p:sp>
        <p:nvSpPr>
          <p:cNvPr id="80" name="TextBox 29"/>
          <p:cNvSpPr txBox="1"/>
          <p:nvPr/>
        </p:nvSpPr>
        <p:spPr>
          <a:xfrm>
            <a:off x="1411883" y="1951148"/>
            <a:ext cx="2822447" cy="757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此处添加详细文本描述，建议与标题相关并符合整体语言风格，语言描述尽量简洁生动。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Normal" panose="020B04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81" name="TextBox 30"/>
          <p:cNvSpPr txBox="1"/>
          <p:nvPr/>
        </p:nvSpPr>
        <p:spPr>
          <a:xfrm>
            <a:off x="8414769" y="1588093"/>
            <a:ext cx="19439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</a:p>
        </p:txBody>
      </p:sp>
      <p:sp>
        <p:nvSpPr>
          <p:cNvPr id="82" name="TextBox 29"/>
          <p:cNvSpPr txBox="1"/>
          <p:nvPr/>
        </p:nvSpPr>
        <p:spPr>
          <a:xfrm>
            <a:off x="8414770" y="1951148"/>
            <a:ext cx="2865806" cy="7512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此处添加详细文本描述，建议与标题相关并符合整体语言风格，语言描述尽量简洁生动。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Normal" panose="020B04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83" name="TextBox 30"/>
          <p:cNvSpPr txBox="1"/>
          <p:nvPr/>
        </p:nvSpPr>
        <p:spPr>
          <a:xfrm>
            <a:off x="4950806" y="1588093"/>
            <a:ext cx="19439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</a:p>
        </p:txBody>
      </p:sp>
      <p:sp>
        <p:nvSpPr>
          <p:cNvPr id="84" name="TextBox 29"/>
          <p:cNvSpPr txBox="1"/>
          <p:nvPr/>
        </p:nvSpPr>
        <p:spPr>
          <a:xfrm>
            <a:off x="4950807" y="1951148"/>
            <a:ext cx="2865806" cy="7512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此处添加详细文本描述，建议与标题相关并符合整体语言风格，语言描述尽量简洁生动。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Normal" panose="020B04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cxnSp>
        <p:nvCxnSpPr>
          <p:cNvPr id="85" name="直接连接符 84"/>
          <p:cNvCxnSpPr/>
          <p:nvPr/>
        </p:nvCxnSpPr>
        <p:spPr>
          <a:xfrm flipV="1">
            <a:off x="4583832" y="1747794"/>
            <a:ext cx="0" cy="149639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/>
          <p:cNvCxnSpPr/>
          <p:nvPr/>
        </p:nvCxnSpPr>
        <p:spPr>
          <a:xfrm flipV="1">
            <a:off x="8207474" y="1747794"/>
            <a:ext cx="0" cy="149639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  <a:headEnd type="oval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/>
          <p:cNvCxnSpPr/>
          <p:nvPr/>
        </p:nvCxnSpPr>
        <p:spPr>
          <a:xfrm flipH="1">
            <a:off x="1127448" y="3244184"/>
            <a:ext cx="996726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/>
          <p:cNvCxnSpPr/>
          <p:nvPr/>
        </p:nvCxnSpPr>
        <p:spPr>
          <a:xfrm flipV="1">
            <a:off x="1127448" y="1747794"/>
            <a:ext cx="0" cy="149639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/>
        </p:nvCxnSpPr>
        <p:spPr>
          <a:xfrm flipH="1">
            <a:off x="4583832" y="3244184"/>
            <a:ext cx="573399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/>
          <p:nvPr/>
        </p:nvCxnSpPr>
        <p:spPr>
          <a:xfrm>
            <a:off x="3052339" y="4708551"/>
            <a:ext cx="0" cy="149639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/>
          <p:cNvCxnSpPr/>
          <p:nvPr/>
        </p:nvCxnSpPr>
        <p:spPr>
          <a:xfrm flipH="1" flipV="1">
            <a:off x="3052339" y="4708551"/>
            <a:ext cx="573399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3427893" y="5157192"/>
            <a:ext cx="19439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</a:p>
        </p:txBody>
      </p:sp>
      <p:sp>
        <p:nvSpPr>
          <p:cNvPr id="93" name="TextBox 29"/>
          <p:cNvSpPr txBox="1"/>
          <p:nvPr/>
        </p:nvSpPr>
        <p:spPr>
          <a:xfrm>
            <a:off x="3427894" y="5559406"/>
            <a:ext cx="2865806" cy="7512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此处添加详细文本描述，建议与标题相关并符合整体语言风格，语言描述尽量简洁生动。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Normal" panose="020B04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cxnSp>
        <p:nvCxnSpPr>
          <p:cNvPr id="94" name="直接连接符 93"/>
          <p:cNvCxnSpPr/>
          <p:nvPr/>
        </p:nvCxnSpPr>
        <p:spPr>
          <a:xfrm>
            <a:off x="6703107" y="4708551"/>
            <a:ext cx="0" cy="149639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  <a:headEnd type="oval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30"/>
          <p:cNvSpPr txBox="1"/>
          <p:nvPr/>
        </p:nvSpPr>
        <p:spPr>
          <a:xfrm>
            <a:off x="7035252" y="5157192"/>
            <a:ext cx="19439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</a:p>
        </p:txBody>
      </p:sp>
      <p:sp>
        <p:nvSpPr>
          <p:cNvPr id="96" name="TextBox 29"/>
          <p:cNvSpPr txBox="1"/>
          <p:nvPr/>
        </p:nvSpPr>
        <p:spPr>
          <a:xfrm>
            <a:off x="7035253" y="5559406"/>
            <a:ext cx="2865806" cy="7512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此处添加详细文本描述，建议与标题相关并符合整体语言风格，语言描述尽量简洁生动。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Normal" panose="020B04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AFE126C7-EC95-470F-9DB1-CD3605E46465}"/>
              </a:ext>
            </a:extLst>
          </p:cNvPr>
          <p:cNvSpPr txBox="1"/>
          <p:nvPr/>
        </p:nvSpPr>
        <p:spPr>
          <a:xfrm>
            <a:off x="4772561" y="347022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未来工作计划</a:t>
            </a:r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1" grpId="0"/>
      <p:bldP spid="82" grpId="0"/>
      <p:bldP spid="83" grpId="0"/>
      <p:bldP spid="84" grpId="0"/>
      <p:bldP spid="92" grpId="0"/>
      <p:bldP spid="93" grpId="0"/>
      <p:bldP spid="95" grpId="0"/>
      <p:bldP spid="9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BA544660-0AFE-43CD-8765-626BF2EE0D59}"/>
              </a:ext>
            </a:extLst>
          </p:cNvPr>
          <p:cNvSpPr/>
          <p:nvPr/>
        </p:nvSpPr>
        <p:spPr>
          <a:xfrm>
            <a:off x="0" y="1249545"/>
            <a:ext cx="12192000" cy="4358910"/>
          </a:xfrm>
          <a:prstGeom prst="rect">
            <a:avLst/>
          </a:prstGeom>
          <a:solidFill>
            <a:srgbClr val="990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: 空心 20">
            <a:extLst>
              <a:ext uri="{FF2B5EF4-FFF2-40B4-BE49-F238E27FC236}">
                <a16:creationId xmlns:a16="http://schemas.microsoft.com/office/drawing/2014/main" id="{7A2F3B10-A315-47C2-A234-D48DE045528C}"/>
              </a:ext>
            </a:extLst>
          </p:cNvPr>
          <p:cNvSpPr/>
          <p:nvPr/>
        </p:nvSpPr>
        <p:spPr>
          <a:xfrm>
            <a:off x="716736" y="597608"/>
            <a:ext cx="1248445" cy="1248445"/>
          </a:xfrm>
          <a:prstGeom prst="donut">
            <a:avLst>
              <a:gd name="adj" fmla="val 22856"/>
            </a:avLst>
          </a:prstGeom>
          <a:solidFill>
            <a:srgbClr val="D1AA69"/>
          </a:solidFill>
          <a:ln>
            <a:noFill/>
          </a:ln>
          <a:effectLst>
            <a:outerShdw blurRad="241300" dist="25400" sx="101000" sy="101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67E7548-3AC4-49A0-A628-ECFB53AA1AA6}"/>
              </a:ext>
            </a:extLst>
          </p:cNvPr>
          <p:cNvGrpSpPr/>
          <p:nvPr/>
        </p:nvGrpSpPr>
        <p:grpSpPr>
          <a:xfrm>
            <a:off x="-939588" y="6007036"/>
            <a:ext cx="1879176" cy="1879176"/>
            <a:chOff x="-971513" y="3575817"/>
            <a:chExt cx="1879176" cy="1879176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A636C9ED-B35A-4C42-B841-1B74B9B11005}"/>
                </a:ext>
              </a:extLst>
            </p:cNvPr>
            <p:cNvSpPr/>
            <p:nvPr/>
          </p:nvSpPr>
          <p:spPr>
            <a:xfrm>
              <a:off x="-654059" y="3891183"/>
              <a:ext cx="1248445" cy="1248445"/>
            </a:xfrm>
            <a:prstGeom prst="ellipse">
              <a:avLst/>
            </a:prstGeom>
            <a:solidFill>
              <a:srgbClr val="9A0F1C"/>
            </a:solidFill>
            <a:ln>
              <a:noFill/>
            </a:ln>
            <a:effectLst>
              <a:outerShdw blurRad="241300" dist="25400" sx="101000" sy="101000" algn="ctr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B7D98940-8A36-4DA5-9FD1-C1F658066897}"/>
                </a:ext>
              </a:extLst>
            </p:cNvPr>
            <p:cNvSpPr/>
            <p:nvPr/>
          </p:nvSpPr>
          <p:spPr>
            <a:xfrm>
              <a:off x="-971513" y="3575817"/>
              <a:ext cx="1879176" cy="187917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>
              <a:outerShdw blurRad="241300" dist="25400" sx="101000" sy="101000" algn="ctr" rotWithShape="0">
                <a:schemeClr val="bg1">
                  <a:lumMod val="75000"/>
                  <a:alpha val="8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1ED61AE6-81DB-4678-B05A-C03BF9E76983}"/>
              </a:ext>
            </a:extLst>
          </p:cNvPr>
          <p:cNvGrpSpPr/>
          <p:nvPr/>
        </p:nvGrpSpPr>
        <p:grpSpPr>
          <a:xfrm>
            <a:off x="10863509" y="-592198"/>
            <a:ext cx="1879176" cy="1879176"/>
            <a:chOff x="-971513" y="3575817"/>
            <a:chExt cx="1879176" cy="1879176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1B3B17B3-26B8-4660-BA4A-09D14AE09C1F}"/>
                </a:ext>
              </a:extLst>
            </p:cNvPr>
            <p:cNvSpPr/>
            <p:nvPr/>
          </p:nvSpPr>
          <p:spPr>
            <a:xfrm>
              <a:off x="-654059" y="3891183"/>
              <a:ext cx="1248445" cy="1248445"/>
            </a:xfrm>
            <a:prstGeom prst="ellipse">
              <a:avLst/>
            </a:prstGeom>
            <a:solidFill>
              <a:srgbClr val="990F1C"/>
            </a:solidFill>
            <a:ln>
              <a:noFill/>
            </a:ln>
            <a:effectLst>
              <a:outerShdw blurRad="241300" dist="25400" sx="101000" sy="101000" algn="ctr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59E2AB9E-5DD4-45CE-8F12-2A2AA1B036BF}"/>
                </a:ext>
              </a:extLst>
            </p:cNvPr>
            <p:cNvSpPr/>
            <p:nvPr/>
          </p:nvSpPr>
          <p:spPr>
            <a:xfrm>
              <a:off x="-971513" y="3575817"/>
              <a:ext cx="1879176" cy="187917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>
              <a:outerShdw blurRad="241300" dist="25400" sx="101000" sy="101000" algn="ctr" rotWithShape="0">
                <a:schemeClr val="bg1">
                  <a:lumMod val="75000"/>
                  <a:alpha val="8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7D8AD67A-805F-4D26-BB2E-03CACA0A44FA}"/>
              </a:ext>
            </a:extLst>
          </p:cNvPr>
          <p:cNvGrpSpPr/>
          <p:nvPr/>
        </p:nvGrpSpPr>
        <p:grpSpPr>
          <a:xfrm>
            <a:off x="10340445" y="4645388"/>
            <a:ext cx="3223216" cy="3223216"/>
            <a:chOff x="9043512" y="3994050"/>
            <a:chExt cx="5275624" cy="5275624"/>
          </a:xfrm>
        </p:grpSpPr>
        <p:sp>
          <p:nvSpPr>
            <p:cNvPr id="29" name="圆: 空心 28">
              <a:extLst>
                <a:ext uri="{FF2B5EF4-FFF2-40B4-BE49-F238E27FC236}">
                  <a16:creationId xmlns:a16="http://schemas.microsoft.com/office/drawing/2014/main" id="{35684F14-7C9B-405E-A176-A6B5BD6E16B5}"/>
                </a:ext>
              </a:extLst>
            </p:cNvPr>
            <p:cNvSpPr/>
            <p:nvPr/>
          </p:nvSpPr>
          <p:spPr>
            <a:xfrm>
              <a:off x="9700208" y="4650746"/>
              <a:ext cx="3962233" cy="3962233"/>
            </a:xfrm>
            <a:prstGeom prst="donut">
              <a:avLst>
                <a:gd name="adj" fmla="val 25000"/>
              </a:avLst>
            </a:prstGeom>
            <a:solidFill>
              <a:srgbClr val="D1AA69"/>
            </a:solidFill>
            <a:ln>
              <a:noFill/>
            </a:ln>
            <a:effectLst>
              <a:outerShdw blurRad="241300" dist="25400" sx="101000" sy="101000" algn="ctr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A715781A-7824-4393-A49A-18CF28C113A9}"/>
                </a:ext>
              </a:extLst>
            </p:cNvPr>
            <p:cNvSpPr/>
            <p:nvPr/>
          </p:nvSpPr>
          <p:spPr>
            <a:xfrm>
              <a:off x="9043512" y="3994050"/>
              <a:ext cx="5275624" cy="5275624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>
              <a:outerShdw blurRad="241300" dist="25400" sx="101000" sy="101000" algn="ctr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1" name="圆: 空心 30">
            <a:extLst>
              <a:ext uri="{FF2B5EF4-FFF2-40B4-BE49-F238E27FC236}">
                <a16:creationId xmlns:a16="http://schemas.microsoft.com/office/drawing/2014/main" id="{4AE91C50-72B0-45A5-9842-B8F8D30E709F}"/>
              </a:ext>
            </a:extLst>
          </p:cNvPr>
          <p:cNvSpPr/>
          <p:nvPr/>
        </p:nvSpPr>
        <p:spPr>
          <a:xfrm>
            <a:off x="10692102" y="437572"/>
            <a:ext cx="354353" cy="354353"/>
          </a:xfrm>
          <a:prstGeom prst="donut">
            <a:avLst>
              <a:gd name="adj" fmla="val 22856"/>
            </a:avLst>
          </a:prstGeom>
          <a:solidFill>
            <a:srgbClr val="C00000"/>
          </a:solidFill>
          <a:ln>
            <a:noFill/>
          </a:ln>
          <a:effectLst>
            <a:outerShdw blurRad="241300" dist="25400" sx="101000" sy="101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FBF12BE-AC54-477A-BA59-58B9C6CE3DD4}"/>
              </a:ext>
            </a:extLst>
          </p:cNvPr>
          <p:cNvSpPr txBox="1"/>
          <p:nvPr/>
        </p:nvSpPr>
        <p:spPr>
          <a:xfrm>
            <a:off x="1775520" y="1196752"/>
            <a:ext cx="2552503" cy="31700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0" dirty="0">
                <a:solidFill>
                  <a:schemeClr val="bg1"/>
                </a:solidFill>
                <a:latin typeface="字魂110号-武林江湖体" panose="00000500000000000000" pitchFamily="2" charset="-122"/>
                <a:ea typeface="字魂110号-武林江湖体" panose="00000500000000000000" pitchFamily="2" charset="-122"/>
              </a:rPr>
              <a:t>只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7AAEC98-E1AF-446F-979B-A2B6A7C5C65B}"/>
              </a:ext>
            </a:extLst>
          </p:cNvPr>
          <p:cNvSpPr txBox="1"/>
          <p:nvPr/>
        </p:nvSpPr>
        <p:spPr>
          <a:xfrm>
            <a:off x="3638749" y="1348131"/>
            <a:ext cx="1542555" cy="20928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000" b="1">
                <a:solidFill>
                  <a:schemeClr val="bg1"/>
                </a:solidFill>
                <a:latin typeface="汉仪行楷简" panose="02010600000101010101" pitchFamily="2" charset="-122"/>
                <a:ea typeface="汉仪行楷简" panose="02010600000101010101" pitchFamily="2" charset="-122"/>
              </a:defRPr>
            </a:lvl1pPr>
          </a:lstStyle>
          <a:p>
            <a:pPr algn="ctr"/>
            <a:r>
              <a:rPr lang="zh-CN" altLang="en-US" sz="13000" b="0" dirty="0">
                <a:latin typeface="字魂110号-武林江湖体" panose="00000500000000000000" pitchFamily="2" charset="-122"/>
                <a:ea typeface="字魂110号-武林江湖体" panose="00000500000000000000" pitchFamily="2" charset="-122"/>
              </a:rPr>
              <a:t>争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24C7FD45-6F67-4C30-BF4B-D933CF475D53}"/>
              </a:ext>
            </a:extLst>
          </p:cNvPr>
          <p:cNvSpPr txBox="1"/>
          <p:nvPr/>
        </p:nvSpPr>
        <p:spPr>
          <a:xfrm>
            <a:off x="4790877" y="1449678"/>
            <a:ext cx="2025203" cy="20928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000" b="1">
                <a:solidFill>
                  <a:schemeClr val="bg1"/>
                </a:solidFill>
                <a:latin typeface="汉仪行楷简" panose="02010600000101010101" pitchFamily="2" charset="-122"/>
                <a:ea typeface="汉仪行楷简" panose="02010600000101010101" pitchFamily="2" charset="-122"/>
              </a:defRPr>
            </a:lvl1pPr>
          </a:lstStyle>
          <a:p>
            <a:pPr algn="ctr"/>
            <a:r>
              <a:rPr lang="zh-CN" altLang="en-US" sz="13000" b="0" dirty="0">
                <a:latin typeface="字魂110号-武林江湖体" panose="00000500000000000000" pitchFamily="2" charset="-122"/>
                <a:ea typeface="字魂110号-武林江湖体" panose="00000500000000000000" pitchFamily="2" charset="-122"/>
              </a:rPr>
              <a:t>朝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C36BCAD4-8E3A-45AA-A5E3-A9ACF048C408}"/>
              </a:ext>
            </a:extLst>
          </p:cNvPr>
          <p:cNvSpPr txBox="1"/>
          <p:nvPr/>
        </p:nvSpPr>
        <p:spPr>
          <a:xfrm>
            <a:off x="5953634" y="1340768"/>
            <a:ext cx="2158590" cy="20928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000" b="1">
                <a:solidFill>
                  <a:schemeClr val="bg1"/>
                </a:solidFill>
                <a:latin typeface="汉仪行楷简" panose="02010600000101010101" pitchFamily="2" charset="-122"/>
                <a:ea typeface="汉仪行楷简" panose="02010600000101010101" pitchFamily="2" charset="-122"/>
              </a:defRPr>
            </a:lvl1pPr>
          </a:lstStyle>
          <a:p>
            <a:pPr algn="ctr"/>
            <a:r>
              <a:rPr lang="zh-CN" altLang="en-US" sz="13000" b="0" dirty="0">
                <a:latin typeface="字魂110号-武林江湖体" panose="00000500000000000000" pitchFamily="2" charset="-122"/>
                <a:ea typeface="字魂110号-武林江湖体" panose="00000500000000000000" pitchFamily="2" charset="-122"/>
              </a:rPr>
              <a:t>夕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9EB48984-7F1A-4D8C-89AB-33AD725B9450}"/>
              </a:ext>
            </a:extLst>
          </p:cNvPr>
          <p:cNvSpPr txBox="1"/>
          <p:nvPr/>
        </p:nvSpPr>
        <p:spPr>
          <a:xfrm>
            <a:off x="3791744" y="3081815"/>
            <a:ext cx="1857740" cy="20928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000" b="1">
                <a:solidFill>
                  <a:schemeClr val="bg1"/>
                </a:solidFill>
                <a:latin typeface="汉仪行楷简" panose="02010600000101010101" pitchFamily="2" charset="-122"/>
                <a:ea typeface="汉仪行楷简" panose="02010600000101010101" pitchFamily="2" charset="-122"/>
              </a:defRPr>
            </a:lvl1pPr>
          </a:lstStyle>
          <a:p>
            <a:pPr algn="ctr"/>
            <a:r>
              <a:rPr lang="zh-CN" altLang="en-US" sz="13000" b="0" dirty="0">
                <a:latin typeface="字魂110号-武林江湖体" panose="00000500000000000000" pitchFamily="2" charset="-122"/>
                <a:ea typeface="字魂110号-武林江湖体" panose="00000500000000000000" pitchFamily="2" charset="-122"/>
              </a:rPr>
              <a:t>不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84CF15A-28CA-4995-A682-EB24F81A2179}"/>
              </a:ext>
            </a:extLst>
          </p:cNvPr>
          <p:cNvSpPr txBox="1"/>
          <p:nvPr/>
        </p:nvSpPr>
        <p:spPr>
          <a:xfrm>
            <a:off x="5312051" y="3143361"/>
            <a:ext cx="1504029" cy="20928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000" b="1">
                <a:solidFill>
                  <a:schemeClr val="bg1"/>
                </a:solidFill>
                <a:latin typeface="汉仪行楷简" panose="02010600000101010101" pitchFamily="2" charset="-122"/>
                <a:ea typeface="汉仪行楷简" panose="02010600000101010101" pitchFamily="2" charset="-122"/>
              </a:defRPr>
            </a:lvl1pPr>
          </a:lstStyle>
          <a:p>
            <a:pPr algn="ctr"/>
            <a:r>
              <a:rPr lang="zh-CN" altLang="en-US" sz="13000" b="0" dirty="0">
                <a:latin typeface="字魂110号-武林江湖体" panose="00000500000000000000" pitchFamily="2" charset="-122"/>
                <a:ea typeface="字魂110号-武林江湖体" panose="00000500000000000000" pitchFamily="2" charset="-122"/>
              </a:rPr>
              <a:t>负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B1F12050-FF9F-4A87-AB6C-040A3B7771A5}"/>
              </a:ext>
            </a:extLst>
          </p:cNvPr>
          <p:cNvSpPr txBox="1"/>
          <p:nvPr/>
        </p:nvSpPr>
        <p:spPr>
          <a:xfrm>
            <a:off x="6302653" y="2711727"/>
            <a:ext cx="1953587" cy="20928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000" b="1">
                <a:solidFill>
                  <a:schemeClr val="bg1"/>
                </a:solidFill>
                <a:latin typeface="汉仪行楷简" panose="02010600000101010101" pitchFamily="2" charset="-122"/>
                <a:ea typeface="汉仪行楷简" panose="02010600000101010101" pitchFamily="2" charset="-122"/>
              </a:defRPr>
            </a:lvl1pPr>
          </a:lstStyle>
          <a:p>
            <a:pPr algn="ctr"/>
            <a:r>
              <a:rPr lang="zh-CN" altLang="en-US" sz="13000" b="0" dirty="0">
                <a:latin typeface="字魂110号-武林江湖体" panose="00000500000000000000" pitchFamily="2" charset="-122"/>
                <a:ea typeface="字魂110号-武林江湖体" panose="00000500000000000000" pitchFamily="2" charset="-122"/>
              </a:rPr>
              <a:t>韶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7754C58-3437-488C-AEF5-628CE54ECEC6}"/>
              </a:ext>
            </a:extLst>
          </p:cNvPr>
          <p:cNvSpPr txBox="1"/>
          <p:nvPr/>
        </p:nvSpPr>
        <p:spPr>
          <a:xfrm>
            <a:off x="7819539" y="2737126"/>
            <a:ext cx="2236901" cy="286232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000" b="1">
                <a:solidFill>
                  <a:schemeClr val="bg1"/>
                </a:solidFill>
                <a:latin typeface="汉仪行楷简" panose="02010600000101010101" pitchFamily="2" charset="-122"/>
                <a:ea typeface="汉仪行楷简" panose="02010600000101010101" pitchFamily="2" charset="-122"/>
              </a:defRPr>
            </a:lvl1pPr>
          </a:lstStyle>
          <a:p>
            <a:pPr algn="ctr"/>
            <a:r>
              <a:rPr lang="zh-CN" altLang="en-US" sz="18000" b="0" dirty="0">
                <a:latin typeface="字魂110号-武林江湖体" panose="00000500000000000000" pitchFamily="2" charset="-122"/>
                <a:ea typeface="字魂110号-武林江湖体" panose="00000500000000000000" pitchFamily="2" charset="-122"/>
              </a:rPr>
              <a:t>华</a:t>
            </a: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8A0273AD-6CF5-44FC-9D69-3AD48EB18513}"/>
              </a:ext>
            </a:extLst>
          </p:cNvPr>
          <p:cNvGrpSpPr/>
          <p:nvPr/>
        </p:nvGrpSpPr>
        <p:grpSpPr>
          <a:xfrm>
            <a:off x="1415480" y="2201846"/>
            <a:ext cx="9361040" cy="2454309"/>
            <a:chOff x="1415480" y="2201846"/>
            <a:chExt cx="9361040" cy="2454309"/>
          </a:xfrm>
        </p:grpSpPr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59FEF91-E4BC-496A-A787-F60CCB17615E}"/>
                </a:ext>
              </a:extLst>
            </p:cNvPr>
            <p:cNvSpPr/>
            <p:nvPr/>
          </p:nvSpPr>
          <p:spPr>
            <a:xfrm>
              <a:off x="1415480" y="2352155"/>
              <a:ext cx="2295525" cy="2304000"/>
            </a:xfrm>
            <a:custGeom>
              <a:avLst/>
              <a:gdLst>
                <a:gd name="connsiteX0" fmla="*/ 762000 w 2571750"/>
                <a:gd name="connsiteY0" fmla="*/ 0 h 1771650"/>
                <a:gd name="connsiteX1" fmla="*/ 0 w 2571750"/>
                <a:gd name="connsiteY1" fmla="*/ 19050 h 1771650"/>
                <a:gd name="connsiteX2" fmla="*/ 0 w 2571750"/>
                <a:gd name="connsiteY2" fmla="*/ 1733550 h 1771650"/>
                <a:gd name="connsiteX3" fmla="*/ 2571750 w 2571750"/>
                <a:gd name="connsiteY3" fmla="*/ 1771650 h 1771650"/>
                <a:gd name="connsiteX0" fmla="*/ 776288 w 2571750"/>
                <a:gd name="connsiteY0" fmla="*/ 0 h 1752600"/>
                <a:gd name="connsiteX1" fmla="*/ 0 w 2571750"/>
                <a:gd name="connsiteY1" fmla="*/ 0 h 1752600"/>
                <a:gd name="connsiteX2" fmla="*/ 0 w 2571750"/>
                <a:gd name="connsiteY2" fmla="*/ 1714500 h 1752600"/>
                <a:gd name="connsiteX3" fmla="*/ 2571750 w 2571750"/>
                <a:gd name="connsiteY3" fmla="*/ 1752600 h 1752600"/>
                <a:gd name="connsiteX0" fmla="*/ 776288 w 2576512"/>
                <a:gd name="connsiteY0" fmla="*/ 0 h 1743075"/>
                <a:gd name="connsiteX1" fmla="*/ 0 w 2576512"/>
                <a:gd name="connsiteY1" fmla="*/ 0 h 1743075"/>
                <a:gd name="connsiteX2" fmla="*/ 0 w 2576512"/>
                <a:gd name="connsiteY2" fmla="*/ 1714500 h 1743075"/>
                <a:gd name="connsiteX3" fmla="*/ 2576512 w 2576512"/>
                <a:gd name="connsiteY3" fmla="*/ 1743075 h 1743075"/>
                <a:gd name="connsiteX0" fmla="*/ 776288 w 2586037"/>
                <a:gd name="connsiteY0" fmla="*/ 0 h 1766888"/>
                <a:gd name="connsiteX1" fmla="*/ 0 w 2586037"/>
                <a:gd name="connsiteY1" fmla="*/ 0 h 1766888"/>
                <a:gd name="connsiteX2" fmla="*/ 0 w 2586037"/>
                <a:gd name="connsiteY2" fmla="*/ 1714500 h 1766888"/>
                <a:gd name="connsiteX3" fmla="*/ 2586037 w 2586037"/>
                <a:gd name="connsiteY3" fmla="*/ 1766888 h 1766888"/>
                <a:gd name="connsiteX0" fmla="*/ 776288 w 2586037"/>
                <a:gd name="connsiteY0" fmla="*/ 0 h 1752600"/>
                <a:gd name="connsiteX1" fmla="*/ 0 w 2586037"/>
                <a:gd name="connsiteY1" fmla="*/ 0 h 1752600"/>
                <a:gd name="connsiteX2" fmla="*/ 0 w 2586037"/>
                <a:gd name="connsiteY2" fmla="*/ 1714500 h 1752600"/>
                <a:gd name="connsiteX3" fmla="*/ 2586037 w 2586037"/>
                <a:gd name="connsiteY3" fmla="*/ 1752600 h 1752600"/>
                <a:gd name="connsiteX0" fmla="*/ 776288 w 2586037"/>
                <a:gd name="connsiteY0" fmla="*/ 0 h 1766888"/>
                <a:gd name="connsiteX1" fmla="*/ 0 w 2586037"/>
                <a:gd name="connsiteY1" fmla="*/ 0 h 1766888"/>
                <a:gd name="connsiteX2" fmla="*/ 0 w 2586037"/>
                <a:gd name="connsiteY2" fmla="*/ 1714500 h 1766888"/>
                <a:gd name="connsiteX3" fmla="*/ 2586037 w 2586037"/>
                <a:gd name="connsiteY3" fmla="*/ 1766888 h 1766888"/>
                <a:gd name="connsiteX0" fmla="*/ 776288 w 2552700"/>
                <a:gd name="connsiteY0" fmla="*/ 0 h 1762125"/>
                <a:gd name="connsiteX1" fmla="*/ 0 w 2552700"/>
                <a:gd name="connsiteY1" fmla="*/ 0 h 1762125"/>
                <a:gd name="connsiteX2" fmla="*/ 0 w 2552700"/>
                <a:gd name="connsiteY2" fmla="*/ 1714500 h 1762125"/>
                <a:gd name="connsiteX3" fmla="*/ 2552700 w 2552700"/>
                <a:gd name="connsiteY3" fmla="*/ 1762125 h 1762125"/>
                <a:gd name="connsiteX0" fmla="*/ 776288 w 2552700"/>
                <a:gd name="connsiteY0" fmla="*/ 0 h 1752600"/>
                <a:gd name="connsiteX1" fmla="*/ 0 w 2552700"/>
                <a:gd name="connsiteY1" fmla="*/ 0 h 1752600"/>
                <a:gd name="connsiteX2" fmla="*/ 0 w 2552700"/>
                <a:gd name="connsiteY2" fmla="*/ 1714500 h 1752600"/>
                <a:gd name="connsiteX3" fmla="*/ 2552700 w 2552700"/>
                <a:gd name="connsiteY3" fmla="*/ 1752600 h 1752600"/>
                <a:gd name="connsiteX0" fmla="*/ 776288 w 2552700"/>
                <a:gd name="connsiteY0" fmla="*/ 0 h 1743075"/>
                <a:gd name="connsiteX1" fmla="*/ 0 w 2552700"/>
                <a:gd name="connsiteY1" fmla="*/ 0 h 1743075"/>
                <a:gd name="connsiteX2" fmla="*/ 0 w 2552700"/>
                <a:gd name="connsiteY2" fmla="*/ 1714500 h 1743075"/>
                <a:gd name="connsiteX3" fmla="*/ 2552700 w 2552700"/>
                <a:gd name="connsiteY3" fmla="*/ 1743075 h 1743075"/>
                <a:gd name="connsiteX0" fmla="*/ 776288 w 2552700"/>
                <a:gd name="connsiteY0" fmla="*/ 0 h 1743075"/>
                <a:gd name="connsiteX1" fmla="*/ 0 w 2552700"/>
                <a:gd name="connsiteY1" fmla="*/ 0 h 1743075"/>
                <a:gd name="connsiteX2" fmla="*/ 0 w 2552700"/>
                <a:gd name="connsiteY2" fmla="*/ 1714500 h 1743075"/>
                <a:gd name="connsiteX3" fmla="*/ 2552700 w 2552700"/>
                <a:gd name="connsiteY3" fmla="*/ 1743075 h 1743075"/>
                <a:gd name="connsiteX0" fmla="*/ 776288 w 2552700"/>
                <a:gd name="connsiteY0" fmla="*/ 0 h 1747838"/>
                <a:gd name="connsiteX1" fmla="*/ 0 w 2552700"/>
                <a:gd name="connsiteY1" fmla="*/ 0 h 1747838"/>
                <a:gd name="connsiteX2" fmla="*/ 0 w 2552700"/>
                <a:gd name="connsiteY2" fmla="*/ 1714500 h 1747838"/>
                <a:gd name="connsiteX3" fmla="*/ 2552700 w 2552700"/>
                <a:gd name="connsiteY3" fmla="*/ 1747838 h 1747838"/>
                <a:gd name="connsiteX0" fmla="*/ 776288 w 2552700"/>
                <a:gd name="connsiteY0" fmla="*/ 0 h 1747838"/>
                <a:gd name="connsiteX1" fmla="*/ 0 w 2552700"/>
                <a:gd name="connsiteY1" fmla="*/ 0 h 1747838"/>
                <a:gd name="connsiteX2" fmla="*/ 0 w 2552700"/>
                <a:gd name="connsiteY2" fmla="*/ 1714500 h 1747838"/>
                <a:gd name="connsiteX3" fmla="*/ 2552700 w 2552700"/>
                <a:gd name="connsiteY3" fmla="*/ 1747838 h 1747838"/>
                <a:gd name="connsiteX0" fmla="*/ 776288 w 2247900"/>
                <a:gd name="connsiteY0" fmla="*/ 0 h 1743075"/>
                <a:gd name="connsiteX1" fmla="*/ 0 w 2247900"/>
                <a:gd name="connsiteY1" fmla="*/ 0 h 1743075"/>
                <a:gd name="connsiteX2" fmla="*/ 0 w 2247900"/>
                <a:gd name="connsiteY2" fmla="*/ 1714500 h 1743075"/>
                <a:gd name="connsiteX3" fmla="*/ 2247900 w 2247900"/>
                <a:gd name="connsiteY3" fmla="*/ 1743075 h 1743075"/>
                <a:gd name="connsiteX0" fmla="*/ 776288 w 2252663"/>
                <a:gd name="connsiteY0" fmla="*/ 0 h 1733550"/>
                <a:gd name="connsiteX1" fmla="*/ 0 w 2252663"/>
                <a:gd name="connsiteY1" fmla="*/ 0 h 1733550"/>
                <a:gd name="connsiteX2" fmla="*/ 0 w 2252663"/>
                <a:gd name="connsiteY2" fmla="*/ 1714500 h 1733550"/>
                <a:gd name="connsiteX3" fmla="*/ 2252663 w 2252663"/>
                <a:gd name="connsiteY3" fmla="*/ 1733550 h 1733550"/>
                <a:gd name="connsiteX0" fmla="*/ 776288 w 2266950"/>
                <a:gd name="connsiteY0" fmla="*/ 0 h 1743075"/>
                <a:gd name="connsiteX1" fmla="*/ 0 w 2266950"/>
                <a:gd name="connsiteY1" fmla="*/ 0 h 1743075"/>
                <a:gd name="connsiteX2" fmla="*/ 0 w 2266950"/>
                <a:gd name="connsiteY2" fmla="*/ 1714500 h 1743075"/>
                <a:gd name="connsiteX3" fmla="*/ 2266950 w 2266950"/>
                <a:gd name="connsiteY3" fmla="*/ 1743075 h 1743075"/>
                <a:gd name="connsiteX0" fmla="*/ 776288 w 2266950"/>
                <a:gd name="connsiteY0" fmla="*/ 0 h 1743075"/>
                <a:gd name="connsiteX1" fmla="*/ 0 w 2266950"/>
                <a:gd name="connsiteY1" fmla="*/ 0 h 1743075"/>
                <a:gd name="connsiteX2" fmla="*/ 0 w 2266950"/>
                <a:gd name="connsiteY2" fmla="*/ 1714500 h 1743075"/>
                <a:gd name="connsiteX3" fmla="*/ 2266950 w 2266950"/>
                <a:gd name="connsiteY3" fmla="*/ 1743075 h 1743075"/>
                <a:gd name="connsiteX0" fmla="*/ 776288 w 2271713"/>
                <a:gd name="connsiteY0" fmla="*/ 0 h 1733550"/>
                <a:gd name="connsiteX1" fmla="*/ 0 w 2271713"/>
                <a:gd name="connsiteY1" fmla="*/ 0 h 1733550"/>
                <a:gd name="connsiteX2" fmla="*/ 0 w 2271713"/>
                <a:gd name="connsiteY2" fmla="*/ 1714500 h 1733550"/>
                <a:gd name="connsiteX3" fmla="*/ 2271713 w 2271713"/>
                <a:gd name="connsiteY3" fmla="*/ 1733550 h 1733550"/>
                <a:gd name="connsiteX0" fmla="*/ 776288 w 2276475"/>
                <a:gd name="connsiteY0" fmla="*/ 0 h 1733550"/>
                <a:gd name="connsiteX1" fmla="*/ 0 w 2276475"/>
                <a:gd name="connsiteY1" fmla="*/ 0 h 1733550"/>
                <a:gd name="connsiteX2" fmla="*/ 0 w 2276475"/>
                <a:gd name="connsiteY2" fmla="*/ 1714500 h 1733550"/>
                <a:gd name="connsiteX3" fmla="*/ 2276475 w 2276475"/>
                <a:gd name="connsiteY3" fmla="*/ 1733550 h 1733550"/>
                <a:gd name="connsiteX0" fmla="*/ 776288 w 2276475"/>
                <a:gd name="connsiteY0" fmla="*/ 0 h 1733550"/>
                <a:gd name="connsiteX1" fmla="*/ 0 w 2276475"/>
                <a:gd name="connsiteY1" fmla="*/ 0 h 1733550"/>
                <a:gd name="connsiteX2" fmla="*/ 0 w 2276475"/>
                <a:gd name="connsiteY2" fmla="*/ 1714500 h 1733550"/>
                <a:gd name="connsiteX3" fmla="*/ 2276475 w 2276475"/>
                <a:gd name="connsiteY3" fmla="*/ 1733550 h 1733550"/>
                <a:gd name="connsiteX0" fmla="*/ 776288 w 2276475"/>
                <a:gd name="connsiteY0" fmla="*/ 0 h 1733550"/>
                <a:gd name="connsiteX1" fmla="*/ 0 w 2276475"/>
                <a:gd name="connsiteY1" fmla="*/ 0 h 1733550"/>
                <a:gd name="connsiteX2" fmla="*/ 0 w 2276475"/>
                <a:gd name="connsiteY2" fmla="*/ 1714500 h 1733550"/>
                <a:gd name="connsiteX3" fmla="*/ 2276475 w 2276475"/>
                <a:gd name="connsiteY3" fmla="*/ 1733550 h 1733550"/>
                <a:gd name="connsiteX0" fmla="*/ 776288 w 2295525"/>
                <a:gd name="connsiteY0" fmla="*/ 0 h 1719263"/>
                <a:gd name="connsiteX1" fmla="*/ 0 w 2295525"/>
                <a:gd name="connsiteY1" fmla="*/ 0 h 1719263"/>
                <a:gd name="connsiteX2" fmla="*/ 0 w 2295525"/>
                <a:gd name="connsiteY2" fmla="*/ 1714500 h 1719263"/>
                <a:gd name="connsiteX3" fmla="*/ 2295525 w 2295525"/>
                <a:gd name="connsiteY3" fmla="*/ 1719263 h 1719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5525" h="1719263">
                  <a:moveTo>
                    <a:pt x="776288" y="0"/>
                  </a:moveTo>
                  <a:lnTo>
                    <a:pt x="0" y="0"/>
                  </a:lnTo>
                  <a:lnTo>
                    <a:pt x="0" y="1714500"/>
                  </a:lnTo>
                  <a:lnTo>
                    <a:pt x="2295525" y="1719263"/>
                  </a:lnTo>
                </a:path>
              </a:pathLst>
            </a:custGeom>
            <a:noFill/>
            <a:ln w="539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3B6B3D27-2271-46DF-BA57-72BB9E403063}"/>
                </a:ext>
              </a:extLst>
            </p:cNvPr>
            <p:cNvSpPr/>
            <p:nvPr/>
          </p:nvSpPr>
          <p:spPr>
            <a:xfrm flipH="1" flipV="1">
              <a:off x="7820265" y="2201846"/>
              <a:ext cx="2956255" cy="2105793"/>
            </a:xfrm>
            <a:custGeom>
              <a:avLst/>
              <a:gdLst>
                <a:gd name="connsiteX0" fmla="*/ 762000 w 2571750"/>
                <a:gd name="connsiteY0" fmla="*/ 0 h 1771650"/>
                <a:gd name="connsiteX1" fmla="*/ 0 w 2571750"/>
                <a:gd name="connsiteY1" fmla="*/ 19050 h 1771650"/>
                <a:gd name="connsiteX2" fmla="*/ 0 w 2571750"/>
                <a:gd name="connsiteY2" fmla="*/ 1733550 h 1771650"/>
                <a:gd name="connsiteX3" fmla="*/ 2571750 w 2571750"/>
                <a:gd name="connsiteY3" fmla="*/ 1771650 h 1771650"/>
                <a:gd name="connsiteX0" fmla="*/ 776288 w 2571750"/>
                <a:gd name="connsiteY0" fmla="*/ 0 h 1752600"/>
                <a:gd name="connsiteX1" fmla="*/ 0 w 2571750"/>
                <a:gd name="connsiteY1" fmla="*/ 0 h 1752600"/>
                <a:gd name="connsiteX2" fmla="*/ 0 w 2571750"/>
                <a:gd name="connsiteY2" fmla="*/ 1714500 h 1752600"/>
                <a:gd name="connsiteX3" fmla="*/ 2571750 w 2571750"/>
                <a:gd name="connsiteY3" fmla="*/ 1752600 h 1752600"/>
                <a:gd name="connsiteX0" fmla="*/ 776288 w 2576512"/>
                <a:gd name="connsiteY0" fmla="*/ 0 h 1743075"/>
                <a:gd name="connsiteX1" fmla="*/ 0 w 2576512"/>
                <a:gd name="connsiteY1" fmla="*/ 0 h 1743075"/>
                <a:gd name="connsiteX2" fmla="*/ 0 w 2576512"/>
                <a:gd name="connsiteY2" fmla="*/ 1714500 h 1743075"/>
                <a:gd name="connsiteX3" fmla="*/ 2576512 w 2576512"/>
                <a:gd name="connsiteY3" fmla="*/ 1743075 h 1743075"/>
                <a:gd name="connsiteX0" fmla="*/ 776288 w 2586037"/>
                <a:gd name="connsiteY0" fmla="*/ 0 h 1766888"/>
                <a:gd name="connsiteX1" fmla="*/ 0 w 2586037"/>
                <a:gd name="connsiteY1" fmla="*/ 0 h 1766888"/>
                <a:gd name="connsiteX2" fmla="*/ 0 w 2586037"/>
                <a:gd name="connsiteY2" fmla="*/ 1714500 h 1766888"/>
                <a:gd name="connsiteX3" fmla="*/ 2586037 w 2586037"/>
                <a:gd name="connsiteY3" fmla="*/ 1766888 h 1766888"/>
                <a:gd name="connsiteX0" fmla="*/ 776288 w 2586037"/>
                <a:gd name="connsiteY0" fmla="*/ 0 h 1752600"/>
                <a:gd name="connsiteX1" fmla="*/ 0 w 2586037"/>
                <a:gd name="connsiteY1" fmla="*/ 0 h 1752600"/>
                <a:gd name="connsiteX2" fmla="*/ 0 w 2586037"/>
                <a:gd name="connsiteY2" fmla="*/ 1714500 h 1752600"/>
                <a:gd name="connsiteX3" fmla="*/ 2586037 w 2586037"/>
                <a:gd name="connsiteY3" fmla="*/ 1752600 h 1752600"/>
                <a:gd name="connsiteX0" fmla="*/ 776288 w 2586037"/>
                <a:gd name="connsiteY0" fmla="*/ 0 h 1766888"/>
                <a:gd name="connsiteX1" fmla="*/ 0 w 2586037"/>
                <a:gd name="connsiteY1" fmla="*/ 0 h 1766888"/>
                <a:gd name="connsiteX2" fmla="*/ 0 w 2586037"/>
                <a:gd name="connsiteY2" fmla="*/ 1714500 h 1766888"/>
                <a:gd name="connsiteX3" fmla="*/ 2586037 w 2586037"/>
                <a:gd name="connsiteY3" fmla="*/ 1766888 h 1766888"/>
                <a:gd name="connsiteX0" fmla="*/ 776288 w 2552700"/>
                <a:gd name="connsiteY0" fmla="*/ 0 h 1762125"/>
                <a:gd name="connsiteX1" fmla="*/ 0 w 2552700"/>
                <a:gd name="connsiteY1" fmla="*/ 0 h 1762125"/>
                <a:gd name="connsiteX2" fmla="*/ 0 w 2552700"/>
                <a:gd name="connsiteY2" fmla="*/ 1714500 h 1762125"/>
                <a:gd name="connsiteX3" fmla="*/ 2552700 w 2552700"/>
                <a:gd name="connsiteY3" fmla="*/ 1762125 h 1762125"/>
                <a:gd name="connsiteX0" fmla="*/ 776288 w 2552700"/>
                <a:gd name="connsiteY0" fmla="*/ 0 h 1752600"/>
                <a:gd name="connsiteX1" fmla="*/ 0 w 2552700"/>
                <a:gd name="connsiteY1" fmla="*/ 0 h 1752600"/>
                <a:gd name="connsiteX2" fmla="*/ 0 w 2552700"/>
                <a:gd name="connsiteY2" fmla="*/ 1714500 h 1752600"/>
                <a:gd name="connsiteX3" fmla="*/ 2552700 w 2552700"/>
                <a:gd name="connsiteY3" fmla="*/ 1752600 h 1752600"/>
                <a:gd name="connsiteX0" fmla="*/ 776288 w 2552700"/>
                <a:gd name="connsiteY0" fmla="*/ 0 h 1743075"/>
                <a:gd name="connsiteX1" fmla="*/ 0 w 2552700"/>
                <a:gd name="connsiteY1" fmla="*/ 0 h 1743075"/>
                <a:gd name="connsiteX2" fmla="*/ 0 w 2552700"/>
                <a:gd name="connsiteY2" fmla="*/ 1714500 h 1743075"/>
                <a:gd name="connsiteX3" fmla="*/ 2552700 w 2552700"/>
                <a:gd name="connsiteY3" fmla="*/ 1743075 h 1743075"/>
                <a:gd name="connsiteX0" fmla="*/ 776288 w 2552700"/>
                <a:gd name="connsiteY0" fmla="*/ 0 h 1743075"/>
                <a:gd name="connsiteX1" fmla="*/ 0 w 2552700"/>
                <a:gd name="connsiteY1" fmla="*/ 0 h 1743075"/>
                <a:gd name="connsiteX2" fmla="*/ 0 w 2552700"/>
                <a:gd name="connsiteY2" fmla="*/ 1714500 h 1743075"/>
                <a:gd name="connsiteX3" fmla="*/ 2552700 w 2552700"/>
                <a:gd name="connsiteY3" fmla="*/ 1743075 h 1743075"/>
                <a:gd name="connsiteX0" fmla="*/ 776288 w 2552700"/>
                <a:gd name="connsiteY0" fmla="*/ 0 h 1747838"/>
                <a:gd name="connsiteX1" fmla="*/ 0 w 2552700"/>
                <a:gd name="connsiteY1" fmla="*/ 0 h 1747838"/>
                <a:gd name="connsiteX2" fmla="*/ 0 w 2552700"/>
                <a:gd name="connsiteY2" fmla="*/ 1714500 h 1747838"/>
                <a:gd name="connsiteX3" fmla="*/ 2552700 w 2552700"/>
                <a:gd name="connsiteY3" fmla="*/ 1747838 h 1747838"/>
                <a:gd name="connsiteX0" fmla="*/ 776288 w 2552700"/>
                <a:gd name="connsiteY0" fmla="*/ 0 h 1747838"/>
                <a:gd name="connsiteX1" fmla="*/ 0 w 2552700"/>
                <a:gd name="connsiteY1" fmla="*/ 0 h 1747838"/>
                <a:gd name="connsiteX2" fmla="*/ 0 w 2552700"/>
                <a:gd name="connsiteY2" fmla="*/ 1714500 h 1747838"/>
                <a:gd name="connsiteX3" fmla="*/ 2552700 w 2552700"/>
                <a:gd name="connsiteY3" fmla="*/ 1747838 h 1747838"/>
                <a:gd name="connsiteX0" fmla="*/ 776288 w 2247900"/>
                <a:gd name="connsiteY0" fmla="*/ 0 h 1743075"/>
                <a:gd name="connsiteX1" fmla="*/ 0 w 2247900"/>
                <a:gd name="connsiteY1" fmla="*/ 0 h 1743075"/>
                <a:gd name="connsiteX2" fmla="*/ 0 w 2247900"/>
                <a:gd name="connsiteY2" fmla="*/ 1714500 h 1743075"/>
                <a:gd name="connsiteX3" fmla="*/ 2247900 w 2247900"/>
                <a:gd name="connsiteY3" fmla="*/ 1743075 h 1743075"/>
                <a:gd name="connsiteX0" fmla="*/ 776288 w 2252663"/>
                <a:gd name="connsiteY0" fmla="*/ 0 h 1733550"/>
                <a:gd name="connsiteX1" fmla="*/ 0 w 2252663"/>
                <a:gd name="connsiteY1" fmla="*/ 0 h 1733550"/>
                <a:gd name="connsiteX2" fmla="*/ 0 w 2252663"/>
                <a:gd name="connsiteY2" fmla="*/ 1714500 h 1733550"/>
                <a:gd name="connsiteX3" fmla="*/ 2252663 w 2252663"/>
                <a:gd name="connsiteY3" fmla="*/ 1733550 h 1733550"/>
                <a:gd name="connsiteX0" fmla="*/ 776288 w 2266950"/>
                <a:gd name="connsiteY0" fmla="*/ 0 h 1743075"/>
                <a:gd name="connsiteX1" fmla="*/ 0 w 2266950"/>
                <a:gd name="connsiteY1" fmla="*/ 0 h 1743075"/>
                <a:gd name="connsiteX2" fmla="*/ 0 w 2266950"/>
                <a:gd name="connsiteY2" fmla="*/ 1714500 h 1743075"/>
                <a:gd name="connsiteX3" fmla="*/ 2266950 w 2266950"/>
                <a:gd name="connsiteY3" fmla="*/ 1743075 h 1743075"/>
                <a:gd name="connsiteX0" fmla="*/ 776288 w 2266950"/>
                <a:gd name="connsiteY0" fmla="*/ 0 h 1743075"/>
                <a:gd name="connsiteX1" fmla="*/ 0 w 2266950"/>
                <a:gd name="connsiteY1" fmla="*/ 0 h 1743075"/>
                <a:gd name="connsiteX2" fmla="*/ 0 w 2266950"/>
                <a:gd name="connsiteY2" fmla="*/ 1714500 h 1743075"/>
                <a:gd name="connsiteX3" fmla="*/ 2266950 w 2266950"/>
                <a:gd name="connsiteY3" fmla="*/ 1743075 h 1743075"/>
                <a:gd name="connsiteX0" fmla="*/ 776288 w 2271713"/>
                <a:gd name="connsiteY0" fmla="*/ 0 h 1733550"/>
                <a:gd name="connsiteX1" fmla="*/ 0 w 2271713"/>
                <a:gd name="connsiteY1" fmla="*/ 0 h 1733550"/>
                <a:gd name="connsiteX2" fmla="*/ 0 w 2271713"/>
                <a:gd name="connsiteY2" fmla="*/ 1714500 h 1733550"/>
                <a:gd name="connsiteX3" fmla="*/ 2271713 w 2271713"/>
                <a:gd name="connsiteY3" fmla="*/ 1733550 h 1733550"/>
                <a:gd name="connsiteX0" fmla="*/ 776288 w 2276475"/>
                <a:gd name="connsiteY0" fmla="*/ 0 h 1733550"/>
                <a:gd name="connsiteX1" fmla="*/ 0 w 2276475"/>
                <a:gd name="connsiteY1" fmla="*/ 0 h 1733550"/>
                <a:gd name="connsiteX2" fmla="*/ 0 w 2276475"/>
                <a:gd name="connsiteY2" fmla="*/ 1714500 h 1733550"/>
                <a:gd name="connsiteX3" fmla="*/ 2276475 w 2276475"/>
                <a:gd name="connsiteY3" fmla="*/ 1733550 h 1733550"/>
                <a:gd name="connsiteX0" fmla="*/ 776288 w 2276475"/>
                <a:gd name="connsiteY0" fmla="*/ 0 h 1733550"/>
                <a:gd name="connsiteX1" fmla="*/ 0 w 2276475"/>
                <a:gd name="connsiteY1" fmla="*/ 0 h 1733550"/>
                <a:gd name="connsiteX2" fmla="*/ 0 w 2276475"/>
                <a:gd name="connsiteY2" fmla="*/ 1714500 h 1733550"/>
                <a:gd name="connsiteX3" fmla="*/ 2276475 w 2276475"/>
                <a:gd name="connsiteY3" fmla="*/ 1733550 h 1733550"/>
                <a:gd name="connsiteX0" fmla="*/ 776288 w 2276475"/>
                <a:gd name="connsiteY0" fmla="*/ 0 h 1733550"/>
                <a:gd name="connsiteX1" fmla="*/ 0 w 2276475"/>
                <a:gd name="connsiteY1" fmla="*/ 0 h 1733550"/>
                <a:gd name="connsiteX2" fmla="*/ 0 w 2276475"/>
                <a:gd name="connsiteY2" fmla="*/ 1714500 h 1733550"/>
                <a:gd name="connsiteX3" fmla="*/ 2276475 w 2276475"/>
                <a:gd name="connsiteY3" fmla="*/ 1733550 h 1733550"/>
                <a:gd name="connsiteX0" fmla="*/ 776288 w 2295525"/>
                <a:gd name="connsiteY0" fmla="*/ 0 h 1719263"/>
                <a:gd name="connsiteX1" fmla="*/ 0 w 2295525"/>
                <a:gd name="connsiteY1" fmla="*/ 0 h 1719263"/>
                <a:gd name="connsiteX2" fmla="*/ 0 w 2295525"/>
                <a:gd name="connsiteY2" fmla="*/ 1714500 h 1719263"/>
                <a:gd name="connsiteX3" fmla="*/ 2295525 w 2295525"/>
                <a:gd name="connsiteY3" fmla="*/ 1719263 h 1719263"/>
                <a:gd name="connsiteX0" fmla="*/ 549512 w 2295525"/>
                <a:gd name="connsiteY0" fmla="*/ 0 h 1719263"/>
                <a:gd name="connsiteX1" fmla="*/ 0 w 2295525"/>
                <a:gd name="connsiteY1" fmla="*/ 0 h 1719263"/>
                <a:gd name="connsiteX2" fmla="*/ 0 w 2295525"/>
                <a:gd name="connsiteY2" fmla="*/ 1714500 h 1719263"/>
                <a:gd name="connsiteX3" fmla="*/ 2295525 w 2295525"/>
                <a:gd name="connsiteY3" fmla="*/ 1719263 h 1719263"/>
                <a:gd name="connsiteX0" fmla="*/ 549512 w 2295525"/>
                <a:gd name="connsiteY0" fmla="*/ 0 h 1714500"/>
                <a:gd name="connsiteX1" fmla="*/ 0 w 2295525"/>
                <a:gd name="connsiteY1" fmla="*/ 0 h 1714500"/>
                <a:gd name="connsiteX2" fmla="*/ 0 w 2295525"/>
                <a:gd name="connsiteY2" fmla="*/ 1714500 h 1714500"/>
                <a:gd name="connsiteX3" fmla="*/ 2295525 w 2295525"/>
                <a:gd name="connsiteY3" fmla="*/ 1707624 h 1714500"/>
                <a:gd name="connsiteX0" fmla="*/ 549512 w 2295525"/>
                <a:gd name="connsiteY0" fmla="*/ 0 h 1715383"/>
                <a:gd name="connsiteX1" fmla="*/ 0 w 2295525"/>
                <a:gd name="connsiteY1" fmla="*/ 0 h 1715383"/>
                <a:gd name="connsiteX2" fmla="*/ 0 w 2295525"/>
                <a:gd name="connsiteY2" fmla="*/ 1714500 h 1715383"/>
                <a:gd name="connsiteX3" fmla="*/ 2295525 w 2295525"/>
                <a:gd name="connsiteY3" fmla="*/ 1715383 h 1715383"/>
                <a:gd name="connsiteX0" fmla="*/ 549512 w 2559409"/>
                <a:gd name="connsiteY0" fmla="*/ 0 h 1715383"/>
                <a:gd name="connsiteX1" fmla="*/ 0 w 2559409"/>
                <a:gd name="connsiteY1" fmla="*/ 0 h 1715383"/>
                <a:gd name="connsiteX2" fmla="*/ 0 w 2559409"/>
                <a:gd name="connsiteY2" fmla="*/ 1714500 h 1715383"/>
                <a:gd name="connsiteX3" fmla="*/ 2559409 w 2559409"/>
                <a:gd name="connsiteY3" fmla="*/ 1715383 h 1715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9409" h="1715383">
                  <a:moveTo>
                    <a:pt x="549512" y="0"/>
                  </a:moveTo>
                  <a:lnTo>
                    <a:pt x="0" y="0"/>
                  </a:lnTo>
                  <a:lnTo>
                    <a:pt x="0" y="1714500"/>
                  </a:lnTo>
                  <a:lnTo>
                    <a:pt x="2559409" y="1715383"/>
                  </a:lnTo>
                </a:path>
              </a:pathLst>
            </a:custGeom>
            <a:noFill/>
            <a:ln w="539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4" name="矩形 43">
            <a:extLst>
              <a:ext uri="{FF2B5EF4-FFF2-40B4-BE49-F238E27FC236}">
                <a16:creationId xmlns:a16="http://schemas.microsoft.com/office/drawing/2014/main" id="{446A66F7-AE00-45CA-8A6F-68B80B102304}"/>
              </a:ext>
            </a:extLst>
          </p:cNvPr>
          <p:cNvSpPr/>
          <p:nvPr/>
        </p:nvSpPr>
        <p:spPr>
          <a:xfrm>
            <a:off x="1584212" y="4022271"/>
            <a:ext cx="245218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500" i="1" dirty="0">
                <a:solidFill>
                  <a:schemeClr val="bg1"/>
                </a:solidFill>
                <a:latin typeface="字魂164号-方悦黑" panose="00000500000000000000" pitchFamily="2" charset="-122"/>
                <a:ea typeface="字魂164号-方悦黑" panose="00000500000000000000" pitchFamily="2" charset="-122"/>
                <a:cs typeface="+mn-ea"/>
                <a:sym typeface="+mn-lt"/>
              </a:rPr>
              <a:t>JOB SUMMARY</a:t>
            </a:r>
            <a:endParaRPr lang="zh-CN" altLang="en-US" sz="2500" i="1" dirty="0">
              <a:solidFill>
                <a:schemeClr val="bg1"/>
              </a:solidFill>
              <a:latin typeface="字魂164号-方悦黑" panose="00000500000000000000" pitchFamily="2" charset="-122"/>
              <a:ea typeface="字魂164号-方悦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F5695740-247B-4319-B23D-E7C9E0D0180B}"/>
              </a:ext>
            </a:extLst>
          </p:cNvPr>
          <p:cNvSpPr/>
          <p:nvPr/>
        </p:nvSpPr>
        <p:spPr>
          <a:xfrm>
            <a:off x="7704892" y="2343286"/>
            <a:ext cx="290289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500" i="1" dirty="0">
                <a:solidFill>
                  <a:schemeClr val="bg1"/>
                </a:solidFill>
                <a:latin typeface="字魂164号-方悦黑" panose="00000500000000000000" pitchFamily="2" charset="-122"/>
                <a:ea typeface="字魂164号-方悦黑" panose="00000500000000000000" pitchFamily="2" charset="-122"/>
                <a:cs typeface="+mn-ea"/>
                <a:sym typeface="+mn-lt"/>
              </a:rPr>
              <a:t>简约商务工作总结</a:t>
            </a: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2FB5E2F7-EF37-4A4D-A545-5FAC06EDD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" y="56380"/>
            <a:ext cx="2850214" cy="70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50681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750"/>
                            </p:stCondLst>
                            <p:childTnLst>
                              <p:par>
                                <p:cTn id="6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25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31" grpId="0" animBg="1"/>
      <p:bldP spid="32" grpId="0"/>
      <p:bldP spid="33" grpId="0"/>
      <p:bldP spid="34" grpId="0"/>
      <p:bldP spid="35" grpId="0"/>
      <p:bldP spid="37" grpId="0"/>
      <p:bldP spid="38" grpId="0"/>
      <p:bldP spid="39" grpId="0"/>
      <p:bldP spid="40" grpId="0"/>
      <p:bldP spid="44" grpId="0"/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>
            <a:extLst>
              <a:ext uri="{FF2B5EF4-FFF2-40B4-BE49-F238E27FC236}">
                <a16:creationId xmlns:a16="http://schemas.microsoft.com/office/drawing/2014/main" id="{61077367-FCEB-40F0-8D6E-6809DEE877B3}"/>
              </a:ext>
            </a:extLst>
          </p:cNvPr>
          <p:cNvSpPr/>
          <p:nvPr/>
        </p:nvSpPr>
        <p:spPr>
          <a:xfrm>
            <a:off x="0" y="1648691"/>
            <a:ext cx="12192000" cy="3560618"/>
          </a:xfrm>
          <a:prstGeom prst="rect">
            <a:avLst/>
          </a:prstGeom>
          <a:solidFill>
            <a:srgbClr val="990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圆: 空心 93">
            <a:extLst>
              <a:ext uri="{FF2B5EF4-FFF2-40B4-BE49-F238E27FC236}">
                <a16:creationId xmlns:a16="http://schemas.microsoft.com/office/drawing/2014/main" id="{DBA6D990-DDE3-4D00-B898-FB22567D3D7D}"/>
              </a:ext>
            </a:extLst>
          </p:cNvPr>
          <p:cNvSpPr/>
          <p:nvPr/>
        </p:nvSpPr>
        <p:spPr>
          <a:xfrm>
            <a:off x="716736" y="597608"/>
            <a:ext cx="1248445" cy="1248445"/>
          </a:xfrm>
          <a:prstGeom prst="donut">
            <a:avLst>
              <a:gd name="adj" fmla="val 22856"/>
            </a:avLst>
          </a:prstGeom>
          <a:solidFill>
            <a:srgbClr val="D1AA69"/>
          </a:solidFill>
          <a:ln>
            <a:noFill/>
          </a:ln>
          <a:effectLst>
            <a:outerShdw blurRad="241300" dist="25400" sx="101000" sy="101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49A520D0-4C51-429E-A47C-BD6597CDBDF7}"/>
              </a:ext>
            </a:extLst>
          </p:cNvPr>
          <p:cNvGrpSpPr/>
          <p:nvPr/>
        </p:nvGrpSpPr>
        <p:grpSpPr>
          <a:xfrm>
            <a:off x="-939588" y="6007036"/>
            <a:ext cx="1879176" cy="1879176"/>
            <a:chOff x="-971513" y="3575817"/>
            <a:chExt cx="1879176" cy="1879176"/>
          </a:xfrm>
        </p:grpSpPr>
        <p:sp>
          <p:nvSpPr>
            <p:cNvPr id="103" name="椭圆 102">
              <a:extLst>
                <a:ext uri="{FF2B5EF4-FFF2-40B4-BE49-F238E27FC236}">
                  <a16:creationId xmlns:a16="http://schemas.microsoft.com/office/drawing/2014/main" id="{DEFE73D3-240B-421E-9EB9-D603024BC5F2}"/>
                </a:ext>
              </a:extLst>
            </p:cNvPr>
            <p:cNvSpPr/>
            <p:nvPr/>
          </p:nvSpPr>
          <p:spPr>
            <a:xfrm>
              <a:off x="-654059" y="3891183"/>
              <a:ext cx="1248445" cy="1248445"/>
            </a:xfrm>
            <a:prstGeom prst="ellipse">
              <a:avLst/>
            </a:prstGeom>
            <a:solidFill>
              <a:srgbClr val="9A0F1C"/>
            </a:solidFill>
            <a:ln>
              <a:noFill/>
            </a:ln>
            <a:effectLst>
              <a:outerShdw blurRad="241300" dist="25400" sx="101000" sy="101000" algn="ctr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id="{437585E2-04AA-4336-80A0-D64AE389A84C}"/>
                </a:ext>
              </a:extLst>
            </p:cNvPr>
            <p:cNvSpPr/>
            <p:nvPr/>
          </p:nvSpPr>
          <p:spPr>
            <a:xfrm>
              <a:off x="-971513" y="3575817"/>
              <a:ext cx="1879176" cy="187917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>
              <a:outerShdw blurRad="241300" dist="25400" sx="101000" sy="101000" algn="ctr" rotWithShape="0">
                <a:schemeClr val="bg1">
                  <a:lumMod val="75000"/>
                  <a:alpha val="8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BC39657E-7EBB-49BB-A15E-2E0B6D1B177C}"/>
              </a:ext>
            </a:extLst>
          </p:cNvPr>
          <p:cNvGrpSpPr/>
          <p:nvPr/>
        </p:nvGrpSpPr>
        <p:grpSpPr>
          <a:xfrm>
            <a:off x="10863509" y="-592198"/>
            <a:ext cx="1879176" cy="1879176"/>
            <a:chOff x="-971513" y="3575817"/>
            <a:chExt cx="1879176" cy="1879176"/>
          </a:xfrm>
        </p:grpSpPr>
        <p:sp>
          <p:nvSpPr>
            <p:cNvPr id="106" name="椭圆 105">
              <a:extLst>
                <a:ext uri="{FF2B5EF4-FFF2-40B4-BE49-F238E27FC236}">
                  <a16:creationId xmlns:a16="http://schemas.microsoft.com/office/drawing/2014/main" id="{38707EC4-31C1-4684-BC75-C652E74D7DAC}"/>
                </a:ext>
              </a:extLst>
            </p:cNvPr>
            <p:cNvSpPr/>
            <p:nvPr/>
          </p:nvSpPr>
          <p:spPr>
            <a:xfrm>
              <a:off x="-654059" y="3891183"/>
              <a:ext cx="1248445" cy="1248445"/>
            </a:xfrm>
            <a:prstGeom prst="ellipse">
              <a:avLst/>
            </a:prstGeom>
            <a:solidFill>
              <a:srgbClr val="990F1C"/>
            </a:solidFill>
            <a:ln>
              <a:noFill/>
            </a:ln>
            <a:effectLst>
              <a:outerShdw blurRad="241300" dist="25400" sx="101000" sy="101000" algn="ctr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0DFD87C9-3F75-4A2B-A573-D6B3B4A5C07A}"/>
                </a:ext>
              </a:extLst>
            </p:cNvPr>
            <p:cNvSpPr/>
            <p:nvPr/>
          </p:nvSpPr>
          <p:spPr>
            <a:xfrm>
              <a:off x="-971513" y="3575817"/>
              <a:ext cx="1879176" cy="187917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>
              <a:outerShdw blurRad="241300" dist="25400" sx="101000" sy="101000" algn="ctr" rotWithShape="0">
                <a:schemeClr val="bg1">
                  <a:lumMod val="75000"/>
                  <a:alpha val="8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88BDA79B-40DE-4E49-9445-456F014676A2}"/>
              </a:ext>
            </a:extLst>
          </p:cNvPr>
          <p:cNvGrpSpPr/>
          <p:nvPr/>
        </p:nvGrpSpPr>
        <p:grpSpPr>
          <a:xfrm>
            <a:off x="10340445" y="4645388"/>
            <a:ext cx="3223216" cy="3223216"/>
            <a:chOff x="9043512" y="3994050"/>
            <a:chExt cx="5275624" cy="5275624"/>
          </a:xfrm>
        </p:grpSpPr>
        <p:sp>
          <p:nvSpPr>
            <p:cNvPr id="109" name="圆: 空心 108">
              <a:extLst>
                <a:ext uri="{FF2B5EF4-FFF2-40B4-BE49-F238E27FC236}">
                  <a16:creationId xmlns:a16="http://schemas.microsoft.com/office/drawing/2014/main" id="{CADC4D54-DE94-4AD7-A71D-18692A569B26}"/>
                </a:ext>
              </a:extLst>
            </p:cNvPr>
            <p:cNvSpPr/>
            <p:nvPr/>
          </p:nvSpPr>
          <p:spPr>
            <a:xfrm>
              <a:off x="9700208" y="4650746"/>
              <a:ext cx="3962233" cy="3962233"/>
            </a:xfrm>
            <a:prstGeom prst="donut">
              <a:avLst>
                <a:gd name="adj" fmla="val 25000"/>
              </a:avLst>
            </a:prstGeom>
            <a:solidFill>
              <a:srgbClr val="D1AA69"/>
            </a:solidFill>
            <a:ln>
              <a:noFill/>
            </a:ln>
            <a:effectLst>
              <a:outerShdw blurRad="241300" dist="25400" sx="101000" sy="101000" algn="ctr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109">
              <a:extLst>
                <a:ext uri="{FF2B5EF4-FFF2-40B4-BE49-F238E27FC236}">
                  <a16:creationId xmlns:a16="http://schemas.microsoft.com/office/drawing/2014/main" id="{350BC66A-39CB-47E9-BC79-E5884248B655}"/>
                </a:ext>
              </a:extLst>
            </p:cNvPr>
            <p:cNvSpPr/>
            <p:nvPr/>
          </p:nvSpPr>
          <p:spPr>
            <a:xfrm>
              <a:off x="9043512" y="3994050"/>
              <a:ext cx="5275624" cy="5275624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>
              <a:outerShdw blurRad="241300" dist="25400" sx="101000" sy="101000" algn="ctr" rotWithShape="0">
                <a:schemeClr val="bg1">
                  <a:lumMod val="75000"/>
                  <a:alpha val="8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11" name="圆: 空心 110">
            <a:extLst>
              <a:ext uri="{FF2B5EF4-FFF2-40B4-BE49-F238E27FC236}">
                <a16:creationId xmlns:a16="http://schemas.microsoft.com/office/drawing/2014/main" id="{2B8821D8-9C1F-431B-8BDE-458C8C76C061}"/>
              </a:ext>
            </a:extLst>
          </p:cNvPr>
          <p:cNvSpPr/>
          <p:nvPr/>
        </p:nvSpPr>
        <p:spPr>
          <a:xfrm>
            <a:off x="10692102" y="437572"/>
            <a:ext cx="354353" cy="354353"/>
          </a:xfrm>
          <a:prstGeom prst="donut">
            <a:avLst>
              <a:gd name="adj" fmla="val 22856"/>
            </a:avLst>
          </a:prstGeom>
          <a:solidFill>
            <a:srgbClr val="C00000"/>
          </a:solidFill>
          <a:ln>
            <a:noFill/>
          </a:ln>
          <a:effectLst>
            <a:outerShdw blurRad="241300" dist="25400" sx="101000" sy="101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597076B9-D2D4-4008-B92D-AA44C7900031}"/>
              </a:ext>
            </a:extLst>
          </p:cNvPr>
          <p:cNvGrpSpPr/>
          <p:nvPr/>
        </p:nvGrpSpPr>
        <p:grpSpPr>
          <a:xfrm>
            <a:off x="3623611" y="2134680"/>
            <a:ext cx="4944778" cy="2588640"/>
            <a:chOff x="3623611" y="2134680"/>
            <a:chExt cx="4944778" cy="2588640"/>
          </a:xfrm>
        </p:grpSpPr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DC252DE6-2415-4674-8DF4-9882E415DEDC}"/>
                </a:ext>
              </a:extLst>
            </p:cNvPr>
            <p:cNvSpPr/>
            <p:nvPr/>
          </p:nvSpPr>
          <p:spPr>
            <a:xfrm rot="5400000">
              <a:off x="4347305" y="1410986"/>
              <a:ext cx="732559" cy="2179948"/>
            </a:xfrm>
            <a:custGeom>
              <a:avLst/>
              <a:gdLst>
                <a:gd name="connsiteX0" fmla="*/ 0 w 732559"/>
                <a:gd name="connsiteY0" fmla="*/ 2179948 h 2179948"/>
                <a:gd name="connsiteX1" fmla="*/ 0 w 732559"/>
                <a:gd name="connsiteY1" fmla="*/ 1902856 h 2179948"/>
                <a:gd name="connsiteX2" fmla="*/ 0 w 732559"/>
                <a:gd name="connsiteY2" fmla="*/ 0 h 2179948"/>
                <a:gd name="connsiteX3" fmla="*/ 19937 w 732559"/>
                <a:gd name="connsiteY3" fmla="*/ 0 h 2179948"/>
                <a:gd name="connsiteX4" fmla="*/ 19937 w 732559"/>
                <a:gd name="connsiteY4" fmla="*/ 1922793 h 2179948"/>
                <a:gd name="connsiteX5" fmla="*/ 257155 w 732559"/>
                <a:gd name="connsiteY5" fmla="*/ 2160011 h 2179948"/>
                <a:gd name="connsiteX6" fmla="*/ 732559 w 732559"/>
                <a:gd name="connsiteY6" fmla="*/ 2160011 h 2179948"/>
                <a:gd name="connsiteX7" fmla="*/ 732559 w 732559"/>
                <a:gd name="connsiteY7" fmla="*/ 2179948 h 2179948"/>
                <a:gd name="connsiteX8" fmla="*/ 277092 w 732559"/>
                <a:gd name="connsiteY8" fmla="*/ 2179948 h 2179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2559" h="2179948">
                  <a:moveTo>
                    <a:pt x="0" y="2179948"/>
                  </a:moveTo>
                  <a:lnTo>
                    <a:pt x="0" y="1902856"/>
                  </a:lnTo>
                  <a:lnTo>
                    <a:pt x="0" y="0"/>
                  </a:lnTo>
                  <a:lnTo>
                    <a:pt x="19937" y="0"/>
                  </a:lnTo>
                  <a:lnTo>
                    <a:pt x="19937" y="1922793"/>
                  </a:lnTo>
                  <a:lnTo>
                    <a:pt x="257155" y="2160011"/>
                  </a:lnTo>
                  <a:lnTo>
                    <a:pt x="732559" y="2160011"/>
                  </a:lnTo>
                  <a:lnTo>
                    <a:pt x="732559" y="2179948"/>
                  </a:lnTo>
                  <a:lnTo>
                    <a:pt x="277092" y="2179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3793C80B-F28B-45BF-8DBA-0EBF4E30EF1F}"/>
                </a:ext>
              </a:extLst>
            </p:cNvPr>
            <p:cNvSpPr/>
            <p:nvPr/>
          </p:nvSpPr>
          <p:spPr>
            <a:xfrm rot="16200000">
              <a:off x="7112135" y="3267067"/>
              <a:ext cx="732559" cy="2179948"/>
            </a:xfrm>
            <a:custGeom>
              <a:avLst/>
              <a:gdLst>
                <a:gd name="connsiteX0" fmla="*/ 0 w 732559"/>
                <a:gd name="connsiteY0" fmla="*/ 2179948 h 2179948"/>
                <a:gd name="connsiteX1" fmla="*/ 0 w 732559"/>
                <a:gd name="connsiteY1" fmla="*/ 1902856 h 2179948"/>
                <a:gd name="connsiteX2" fmla="*/ 0 w 732559"/>
                <a:gd name="connsiteY2" fmla="*/ 0 h 2179948"/>
                <a:gd name="connsiteX3" fmla="*/ 19937 w 732559"/>
                <a:gd name="connsiteY3" fmla="*/ 0 h 2179948"/>
                <a:gd name="connsiteX4" fmla="*/ 19937 w 732559"/>
                <a:gd name="connsiteY4" fmla="*/ 1922793 h 2179948"/>
                <a:gd name="connsiteX5" fmla="*/ 257155 w 732559"/>
                <a:gd name="connsiteY5" fmla="*/ 2160011 h 2179948"/>
                <a:gd name="connsiteX6" fmla="*/ 732559 w 732559"/>
                <a:gd name="connsiteY6" fmla="*/ 2160011 h 2179948"/>
                <a:gd name="connsiteX7" fmla="*/ 732559 w 732559"/>
                <a:gd name="connsiteY7" fmla="*/ 2179948 h 2179948"/>
                <a:gd name="connsiteX8" fmla="*/ 277092 w 732559"/>
                <a:gd name="connsiteY8" fmla="*/ 2179948 h 2179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2559" h="2179948">
                  <a:moveTo>
                    <a:pt x="0" y="2179948"/>
                  </a:moveTo>
                  <a:lnTo>
                    <a:pt x="0" y="1902856"/>
                  </a:lnTo>
                  <a:lnTo>
                    <a:pt x="0" y="0"/>
                  </a:lnTo>
                  <a:lnTo>
                    <a:pt x="19937" y="0"/>
                  </a:lnTo>
                  <a:lnTo>
                    <a:pt x="19937" y="1922793"/>
                  </a:lnTo>
                  <a:lnTo>
                    <a:pt x="257155" y="2160011"/>
                  </a:lnTo>
                  <a:lnTo>
                    <a:pt x="732559" y="2160011"/>
                  </a:lnTo>
                  <a:lnTo>
                    <a:pt x="732559" y="2179948"/>
                  </a:lnTo>
                  <a:lnTo>
                    <a:pt x="277092" y="2179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15" name="文本框 114">
            <a:extLst>
              <a:ext uri="{FF2B5EF4-FFF2-40B4-BE49-F238E27FC236}">
                <a16:creationId xmlns:a16="http://schemas.microsoft.com/office/drawing/2014/main" id="{A6997414-00E9-4905-B310-70DAD09C2275}"/>
              </a:ext>
            </a:extLst>
          </p:cNvPr>
          <p:cNvSpPr txBox="1"/>
          <p:nvPr/>
        </p:nvSpPr>
        <p:spPr>
          <a:xfrm>
            <a:off x="4157007" y="3233412"/>
            <a:ext cx="38779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4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年度工作概述</a:t>
            </a: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85209559-48C5-4ADC-8894-4E07FC510E43}"/>
              </a:ext>
            </a:extLst>
          </p:cNvPr>
          <p:cNvSpPr txBox="1"/>
          <p:nvPr/>
        </p:nvSpPr>
        <p:spPr>
          <a:xfrm>
            <a:off x="4968736" y="2405842"/>
            <a:ext cx="2254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PART 01</a:t>
            </a:r>
            <a:endParaRPr kumimoji="1" lang="zh-CN" altLang="en-US" sz="4000" b="1" dirty="0">
              <a:solidFill>
                <a:schemeClr val="bg1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8AA947AA-1DC4-4C08-B208-18A7F67D51E6}"/>
              </a:ext>
            </a:extLst>
          </p:cNvPr>
          <p:cNvSpPr/>
          <p:nvPr/>
        </p:nvSpPr>
        <p:spPr>
          <a:xfrm>
            <a:off x="4881565" y="4082827"/>
            <a:ext cx="242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work overview</a:t>
            </a:r>
          </a:p>
        </p:txBody>
      </p:sp>
    </p:spTree>
    <p:extLst>
      <p:ext uri="{BB962C8B-B14F-4D97-AF65-F5344CB8AC3E}">
        <p14:creationId xmlns:p14="http://schemas.microsoft.com/office/powerpoint/2010/main" val="965952421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4" grpId="0" animBg="1"/>
      <p:bldP spid="111" grpId="0" animBg="1"/>
      <p:bldP spid="115" grpId="0"/>
      <p:bldP spid="116" grpId="0"/>
      <p:bldP spid="1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241920" y="4969300"/>
            <a:ext cx="1967611" cy="413162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865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</a:p>
        </p:txBody>
      </p:sp>
      <p:sp>
        <p:nvSpPr>
          <p:cNvPr id="9" name="矩形 8"/>
          <p:cNvSpPr/>
          <p:nvPr/>
        </p:nvSpPr>
        <p:spPr>
          <a:xfrm>
            <a:off x="1009005" y="4969300"/>
            <a:ext cx="2472177" cy="413162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865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</a:p>
        </p:txBody>
      </p:sp>
      <p:sp>
        <p:nvSpPr>
          <p:cNvPr id="10" name="矩形 9"/>
          <p:cNvSpPr/>
          <p:nvPr/>
        </p:nvSpPr>
        <p:spPr>
          <a:xfrm>
            <a:off x="3363715" y="2734349"/>
            <a:ext cx="1894423" cy="413162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865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</a:p>
        </p:txBody>
      </p:sp>
      <p:sp>
        <p:nvSpPr>
          <p:cNvPr id="12" name="矩形 11"/>
          <p:cNvSpPr/>
          <p:nvPr/>
        </p:nvSpPr>
        <p:spPr>
          <a:xfrm>
            <a:off x="7154967" y="2734349"/>
            <a:ext cx="1967611" cy="413162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865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</a:p>
        </p:txBody>
      </p:sp>
      <p:sp>
        <p:nvSpPr>
          <p:cNvPr id="13" name="矩形 12"/>
          <p:cNvSpPr/>
          <p:nvPr/>
        </p:nvSpPr>
        <p:spPr>
          <a:xfrm>
            <a:off x="8970269" y="4969300"/>
            <a:ext cx="2068755" cy="411816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865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1684048" y="1999933"/>
            <a:ext cx="1093472" cy="1093472"/>
            <a:chOff x="963560" y="1921823"/>
            <a:chExt cx="1044000" cy="1044000"/>
          </a:xfrm>
        </p:grpSpPr>
        <p:sp>
          <p:nvSpPr>
            <p:cNvPr id="16" name="îṥḻiḑê"/>
            <p:cNvSpPr/>
            <p:nvPr/>
          </p:nvSpPr>
          <p:spPr>
            <a:xfrm>
              <a:off x="963560" y="1921823"/>
              <a:ext cx="1044000" cy="1044000"/>
            </a:xfrm>
            <a:prstGeom prst="ellipse">
              <a:avLst/>
            </a:prstGeom>
            <a:solidFill>
              <a:srgbClr val="D1AA69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21882" tIns="60941" rIns="121882" bIns="60941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2400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7" name="islîḓe"/>
            <p:cNvSpPr/>
            <p:nvPr/>
          </p:nvSpPr>
          <p:spPr bwMode="auto">
            <a:xfrm>
              <a:off x="1317866" y="2318243"/>
              <a:ext cx="405478" cy="340820"/>
            </a:xfrm>
            <a:custGeom>
              <a:avLst/>
              <a:gdLst>
                <a:gd name="connsiteX0" fmla="*/ 536415 w 607227"/>
                <a:gd name="connsiteY0" fmla="*/ 12631 h 510399"/>
                <a:gd name="connsiteX1" fmla="*/ 557192 w 607227"/>
                <a:gd name="connsiteY1" fmla="*/ 21221 h 510399"/>
                <a:gd name="connsiteX2" fmla="*/ 598584 w 607227"/>
                <a:gd name="connsiteY2" fmla="*/ 62633 h 510399"/>
                <a:gd name="connsiteX3" fmla="*/ 598584 w 607227"/>
                <a:gd name="connsiteY3" fmla="*/ 104044 h 510399"/>
                <a:gd name="connsiteX4" fmla="*/ 511175 w 607227"/>
                <a:gd name="connsiteY4" fmla="*/ 191324 h 510399"/>
                <a:gd name="connsiteX5" fmla="*/ 444948 w 607227"/>
                <a:gd name="connsiteY5" fmla="*/ 257453 h 510399"/>
                <a:gd name="connsiteX6" fmla="*/ 339441 w 607227"/>
                <a:gd name="connsiteY6" fmla="*/ 362805 h 510399"/>
                <a:gd name="connsiteX7" fmla="*/ 297968 w 607227"/>
                <a:gd name="connsiteY7" fmla="*/ 404217 h 510399"/>
                <a:gd name="connsiteX8" fmla="*/ 277191 w 607227"/>
                <a:gd name="connsiteY8" fmla="*/ 412807 h 510399"/>
                <a:gd name="connsiteX9" fmla="*/ 256495 w 607227"/>
                <a:gd name="connsiteY9" fmla="*/ 404217 h 510399"/>
                <a:gd name="connsiteX10" fmla="*/ 215023 w 607227"/>
                <a:gd name="connsiteY10" fmla="*/ 362805 h 510399"/>
                <a:gd name="connsiteX11" fmla="*/ 138814 w 607227"/>
                <a:gd name="connsiteY11" fmla="*/ 286790 h 510399"/>
                <a:gd name="connsiteX12" fmla="*/ 138814 w 607227"/>
                <a:gd name="connsiteY12" fmla="*/ 245378 h 510399"/>
                <a:gd name="connsiteX13" fmla="*/ 180286 w 607227"/>
                <a:gd name="connsiteY13" fmla="*/ 203967 h 510399"/>
                <a:gd name="connsiteX14" fmla="*/ 201063 w 607227"/>
                <a:gd name="connsiteY14" fmla="*/ 195376 h 510399"/>
                <a:gd name="connsiteX15" fmla="*/ 221759 w 607227"/>
                <a:gd name="connsiteY15" fmla="*/ 203967 h 510399"/>
                <a:gd name="connsiteX16" fmla="*/ 277191 w 607227"/>
                <a:gd name="connsiteY16" fmla="*/ 259317 h 510399"/>
                <a:gd name="connsiteX17" fmla="*/ 444948 w 607227"/>
                <a:gd name="connsiteY17" fmla="*/ 91807 h 510399"/>
                <a:gd name="connsiteX18" fmla="*/ 503951 w 607227"/>
                <a:gd name="connsiteY18" fmla="*/ 32891 h 510399"/>
                <a:gd name="connsiteX19" fmla="*/ 515719 w 607227"/>
                <a:gd name="connsiteY19" fmla="*/ 21221 h 510399"/>
                <a:gd name="connsiteX20" fmla="*/ 536415 w 607227"/>
                <a:gd name="connsiteY20" fmla="*/ 12631 h 510399"/>
                <a:gd name="connsiteX21" fmla="*/ 61847 w 607227"/>
                <a:gd name="connsiteY21" fmla="*/ 0 h 510399"/>
                <a:gd name="connsiteX22" fmla="*/ 449328 w 607227"/>
                <a:gd name="connsiteY22" fmla="*/ 0 h 510399"/>
                <a:gd name="connsiteX23" fmla="*/ 491858 w 607227"/>
                <a:gd name="connsiteY23" fmla="*/ 17019 h 510399"/>
                <a:gd name="connsiteX24" fmla="*/ 442591 w 607227"/>
                <a:gd name="connsiteY24" fmla="*/ 66130 h 510399"/>
                <a:gd name="connsiteX25" fmla="*/ 66230 w 607227"/>
                <a:gd name="connsiteY25" fmla="*/ 66130 h 510399"/>
                <a:gd name="connsiteX26" fmla="*/ 66230 w 607227"/>
                <a:gd name="connsiteY26" fmla="*/ 444269 h 510399"/>
                <a:gd name="connsiteX27" fmla="*/ 444945 w 607227"/>
                <a:gd name="connsiteY27" fmla="*/ 444269 h 510399"/>
                <a:gd name="connsiteX28" fmla="*/ 444945 w 607227"/>
                <a:gd name="connsiteY28" fmla="*/ 285590 h 510399"/>
                <a:gd name="connsiteX29" fmla="*/ 511175 w 607227"/>
                <a:gd name="connsiteY29" fmla="*/ 219460 h 510399"/>
                <a:gd name="connsiteX30" fmla="*/ 511175 w 607227"/>
                <a:gd name="connsiteY30" fmla="*/ 448645 h 510399"/>
                <a:gd name="connsiteX31" fmla="*/ 449328 w 607227"/>
                <a:gd name="connsiteY31" fmla="*/ 510399 h 510399"/>
                <a:gd name="connsiteX32" fmla="*/ 61847 w 607227"/>
                <a:gd name="connsiteY32" fmla="*/ 510399 h 510399"/>
                <a:gd name="connsiteX33" fmla="*/ 0 w 607227"/>
                <a:gd name="connsiteY33" fmla="*/ 448645 h 510399"/>
                <a:gd name="connsiteX34" fmla="*/ 0 w 607227"/>
                <a:gd name="connsiteY34" fmla="*/ 61673 h 510399"/>
                <a:gd name="connsiteX35" fmla="*/ 61847 w 607227"/>
                <a:gd name="connsiteY35" fmla="*/ 0 h 510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07227" h="510399">
                  <a:moveTo>
                    <a:pt x="536415" y="12631"/>
                  </a:moveTo>
                  <a:cubicBezTo>
                    <a:pt x="543882" y="12631"/>
                    <a:pt x="551430" y="15467"/>
                    <a:pt x="557192" y="21221"/>
                  </a:cubicBezTo>
                  <a:lnTo>
                    <a:pt x="598584" y="62633"/>
                  </a:lnTo>
                  <a:cubicBezTo>
                    <a:pt x="610108" y="74059"/>
                    <a:pt x="610108" y="92618"/>
                    <a:pt x="598584" y="104044"/>
                  </a:cubicBezTo>
                  <a:lnTo>
                    <a:pt x="511175" y="191324"/>
                  </a:lnTo>
                  <a:lnTo>
                    <a:pt x="444948" y="257453"/>
                  </a:lnTo>
                  <a:lnTo>
                    <a:pt x="339441" y="362805"/>
                  </a:lnTo>
                  <a:lnTo>
                    <a:pt x="297968" y="404217"/>
                  </a:lnTo>
                  <a:cubicBezTo>
                    <a:pt x="292206" y="409971"/>
                    <a:pt x="284739" y="412807"/>
                    <a:pt x="277191" y="412807"/>
                  </a:cubicBezTo>
                  <a:cubicBezTo>
                    <a:pt x="269724" y="412807"/>
                    <a:pt x="262177" y="409971"/>
                    <a:pt x="256495" y="404217"/>
                  </a:cubicBezTo>
                  <a:lnTo>
                    <a:pt x="215023" y="362805"/>
                  </a:lnTo>
                  <a:lnTo>
                    <a:pt x="138814" y="286790"/>
                  </a:lnTo>
                  <a:cubicBezTo>
                    <a:pt x="127370" y="275363"/>
                    <a:pt x="127370" y="256805"/>
                    <a:pt x="138814" y="245378"/>
                  </a:cubicBezTo>
                  <a:lnTo>
                    <a:pt x="180286" y="203967"/>
                  </a:lnTo>
                  <a:cubicBezTo>
                    <a:pt x="186049" y="198213"/>
                    <a:pt x="193515" y="195376"/>
                    <a:pt x="201063" y="195376"/>
                  </a:cubicBezTo>
                  <a:cubicBezTo>
                    <a:pt x="208530" y="195376"/>
                    <a:pt x="215997" y="198213"/>
                    <a:pt x="221759" y="203967"/>
                  </a:cubicBezTo>
                  <a:lnTo>
                    <a:pt x="277191" y="259317"/>
                  </a:lnTo>
                  <a:lnTo>
                    <a:pt x="444948" y="91807"/>
                  </a:lnTo>
                  <a:lnTo>
                    <a:pt x="503951" y="32891"/>
                  </a:lnTo>
                  <a:lnTo>
                    <a:pt x="515719" y="21221"/>
                  </a:lnTo>
                  <a:cubicBezTo>
                    <a:pt x="521401" y="15467"/>
                    <a:pt x="528949" y="12631"/>
                    <a:pt x="536415" y="12631"/>
                  </a:cubicBezTo>
                  <a:close/>
                  <a:moveTo>
                    <a:pt x="61847" y="0"/>
                  </a:moveTo>
                  <a:lnTo>
                    <a:pt x="449328" y="0"/>
                  </a:lnTo>
                  <a:cubicBezTo>
                    <a:pt x="465804" y="0"/>
                    <a:pt x="480738" y="6483"/>
                    <a:pt x="491858" y="17019"/>
                  </a:cubicBezTo>
                  <a:lnTo>
                    <a:pt x="442591" y="66130"/>
                  </a:lnTo>
                  <a:lnTo>
                    <a:pt x="66230" y="66130"/>
                  </a:lnTo>
                  <a:lnTo>
                    <a:pt x="66230" y="444269"/>
                  </a:lnTo>
                  <a:lnTo>
                    <a:pt x="444945" y="444269"/>
                  </a:lnTo>
                  <a:lnTo>
                    <a:pt x="444945" y="285590"/>
                  </a:lnTo>
                  <a:lnTo>
                    <a:pt x="511175" y="219460"/>
                  </a:lnTo>
                  <a:lnTo>
                    <a:pt x="511175" y="448645"/>
                  </a:lnTo>
                  <a:cubicBezTo>
                    <a:pt x="511175" y="482683"/>
                    <a:pt x="483417" y="510399"/>
                    <a:pt x="449328" y="510399"/>
                  </a:cubicBezTo>
                  <a:lnTo>
                    <a:pt x="61847" y="510399"/>
                  </a:lnTo>
                  <a:cubicBezTo>
                    <a:pt x="27758" y="510399"/>
                    <a:pt x="0" y="482683"/>
                    <a:pt x="0" y="448645"/>
                  </a:cubicBezTo>
                  <a:lnTo>
                    <a:pt x="0" y="61673"/>
                  </a:lnTo>
                  <a:cubicBezTo>
                    <a:pt x="0" y="27635"/>
                    <a:pt x="27758" y="0"/>
                    <a:pt x="6184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121882" tIns="60941" rIns="121882" bIns="60941" anchor="ctr">
              <a:normAutofit fontScale="7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2400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</p:grpSp>
      <p:cxnSp>
        <p:nvCxnSpPr>
          <p:cNvPr id="18" name="直接连接符 17"/>
          <p:cNvCxnSpPr/>
          <p:nvPr/>
        </p:nvCxnSpPr>
        <p:spPr>
          <a:xfrm flipV="1">
            <a:off x="2264313" y="3177157"/>
            <a:ext cx="0" cy="76165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6127668" y="3177156"/>
            <a:ext cx="1" cy="761654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/>
          <p:cNvGrpSpPr/>
          <p:nvPr/>
        </p:nvGrpSpPr>
        <p:grpSpPr>
          <a:xfrm>
            <a:off x="5547401" y="1998028"/>
            <a:ext cx="1093472" cy="1093472"/>
            <a:chOff x="4406739" y="1921823"/>
            <a:chExt cx="1044000" cy="1044000"/>
          </a:xfrm>
        </p:grpSpPr>
        <p:sp>
          <p:nvSpPr>
            <p:cNvPr id="22" name="îṩlîde"/>
            <p:cNvSpPr/>
            <p:nvPr/>
          </p:nvSpPr>
          <p:spPr>
            <a:xfrm>
              <a:off x="4406739" y="1921823"/>
              <a:ext cx="1044000" cy="1044000"/>
            </a:xfrm>
            <a:prstGeom prst="ellipse">
              <a:avLst/>
            </a:prstGeom>
            <a:solidFill>
              <a:srgbClr val="D1AA69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2400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3" name="íṧľîḋê"/>
            <p:cNvSpPr/>
            <p:nvPr/>
          </p:nvSpPr>
          <p:spPr bwMode="auto">
            <a:xfrm>
              <a:off x="4701944" y="2241302"/>
              <a:ext cx="429084" cy="400108"/>
            </a:xfrm>
            <a:custGeom>
              <a:avLst/>
              <a:gdLst>
                <a:gd name="T0" fmla="*/ 3958 w 4630"/>
                <a:gd name="T1" fmla="*/ 1193 h 4324"/>
                <a:gd name="T2" fmla="*/ 3772 w 4630"/>
                <a:gd name="T3" fmla="*/ 1223 h 4324"/>
                <a:gd name="T4" fmla="*/ 3358 w 4630"/>
                <a:gd name="T5" fmla="*/ 1778 h 4324"/>
                <a:gd name="T6" fmla="*/ 3055 w 4630"/>
                <a:gd name="T7" fmla="*/ 1876 h 4324"/>
                <a:gd name="T8" fmla="*/ 2515 w 4630"/>
                <a:gd name="T9" fmla="*/ 1484 h 4324"/>
                <a:gd name="T10" fmla="*/ 2515 w 4630"/>
                <a:gd name="T11" fmla="*/ 1166 h 4324"/>
                <a:gd name="T12" fmla="*/ 2915 w 4630"/>
                <a:gd name="T13" fmla="*/ 600 h 4324"/>
                <a:gd name="T14" fmla="*/ 2315 w 4630"/>
                <a:gd name="T15" fmla="*/ 0 h 4324"/>
                <a:gd name="T16" fmla="*/ 1715 w 4630"/>
                <a:gd name="T17" fmla="*/ 600 h 4324"/>
                <a:gd name="T18" fmla="*/ 2115 w 4630"/>
                <a:gd name="T19" fmla="*/ 1166 h 4324"/>
                <a:gd name="T20" fmla="*/ 2115 w 4630"/>
                <a:gd name="T21" fmla="*/ 1484 h 4324"/>
                <a:gd name="T22" fmla="*/ 1575 w 4630"/>
                <a:gd name="T23" fmla="*/ 1877 h 4324"/>
                <a:gd name="T24" fmla="*/ 1273 w 4630"/>
                <a:gd name="T25" fmla="*/ 1778 h 4324"/>
                <a:gd name="T26" fmla="*/ 858 w 4630"/>
                <a:gd name="T27" fmla="*/ 1223 h 4324"/>
                <a:gd name="T28" fmla="*/ 673 w 4630"/>
                <a:gd name="T29" fmla="*/ 1193 h 4324"/>
                <a:gd name="T30" fmla="*/ 102 w 4630"/>
                <a:gd name="T31" fmla="*/ 1608 h 4324"/>
                <a:gd name="T32" fmla="*/ 488 w 4630"/>
                <a:gd name="T33" fmla="*/ 2364 h 4324"/>
                <a:gd name="T34" fmla="*/ 673 w 4630"/>
                <a:gd name="T35" fmla="*/ 2394 h 4324"/>
                <a:gd name="T36" fmla="*/ 1149 w 4630"/>
                <a:gd name="T37" fmla="*/ 2159 h 4324"/>
                <a:gd name="T38" fmla="*/ 1452 w 4630"/>
                <a:gd name="T39" fmla="*/ 2258 h 4324"/>
                <a:gd name="T40" fmla="*/ 1449 w 4630"/>
                <a:gd name="T41" fmla="*/ 2327 h 4324"/>
                <a:gd name="T42" fmla="*/ 1658 w 4630"/>
                <a:gd name="T43" fmla="*/ 2891 h 4324"/>
                <a:gd name="T44" fmla="*/ 1471 w 4630"/>
                <a:gd name="T45" fmla="*/ 3149 h 4324"/>
                <a:gd name="T46" fmla="*/ 1301 w 4630"/>
                <a:gd name="T47" fmla="*/ 3124 h 4324"/>
                <a:gd name="T48" fmla="*/ 815 w 4630"/>
                <a:gd name="T49" fmla="*/ 3371 h 4324"/>
                <a:gd name="T50" fmla="*/ 948 w 4630"/>
                <a:gd name="T51" fmla="*/ 4209 h 4324"/>
                <a:gd name="T52" fmla="*/ 1300 w 4630"/>
                <a:gd name="T53" fmla="*/ 4324 h 4324"/>
                <a:gd name="T54" fmla="*/ 1786 w 4630"/>
                <a:gd name="T55" fmla="*/ 4077 h 4324"/>
                <a:gd name="T56" fmla="*/ 1795 w 4630"/>
                <a:gd name="T57" fmla="*/ 3384 h 4324"/>
                <a:gd name="T58" fmla="*/ 1981 w 4630"/>
                <a:gd name="T59" fmla="*/ 3127 h 4324"/>
                <a:gd name="T60" fmla="*/ 2315 w 4630"/>
                <a:gd name="T61" fmla="*/ 3194 h 4324"/>
                <a:gd name="T62" fmla="*/ 2647 w 4630"/>
                <a:gd name="T63" fmla="*/ 3127 h 4324"/>
                <a:gd name="T64" fmla="*/ 2836 w 4630"/>
                <a:gd name="T65" fmla="*/ 3385 h 4324"/>
                <a:gd name="T66" fmla="*/ 2845 w 4630"/>
                <a:gd name="T67" fmla="*/ 4077 h 4324"/>
                <a:gd name="T68" fmla="*/ 3331 w 4630"/>
                <a:gd name="T69" fmla="*/ 4324 h 4324"/>
                <a:gd name="T70" fmla="*/ 3331 w 4630"/>
                <a:gd name="T71" fmla="*/ 4324 h 4324"/>
                <a:gd name="T72" fmla="*/ 3683 w 4630"/>
                <a:gd name="T73" fmla="*/ 4209 h 4324"/>
                <a:gd name="T74" fmla="*/ 3816 w 4630"/>
                <a:gd name="T75" fmla="*/ 3371 h 4324"/>
                <a:gd name="T76" fmla="*/ 3330 w 4630"/>
                <a:gd name="T77" fmla="*/ 3124 h 4324"/>
                <a:gd name="T78" fmla="*/ 3159 w 4630"/>
                <a:gd name="T79" fmla="*/ 3149 h 4324"/>
                <a:gd name="T80" fmla="*/ 2971 w 4630"/>
                <a:gd name="T81" fmla="*/ 2893 h 4324"/>
                <a:gd name="T82" fmla="*/ 3182 w 4630"/>
                <a:gd name="T83" fmla="*/ 2327 h 4324"/>
                <a:gd name="T84" fmla="*/ 3179 w 4630"/>
                <a:gd name="T85" fmla="*/ 2257 h 4324"/>
                <a:gd name="T86" fmla="*/ 3481 w 4630"/>
                <a:gd name="T87" fmla="*/ 2159 h 4324"/>
                <a:gd name="T88" fmla="*/ 3957 w 4630"/>
                <a:gd name="T89" fmla="*/ 2394 h 4324"/>
                <a:gd name="T90" fmla="*/ 3957 w 4630"/>
                <a:gd name="T91" fmla="*/ 2394 h 4324"/>
                <a:gd name="T92" fmla="*/ 4143 w 4630"/>
                <a:gd name="T93" fmla="*/ 2364 h 4324"/>
                <a:gd name="T94" fmla="*/ 4528 w 4630"/>
                <a:gd name="T95" fmla="*/ 1608 h 4324"/>
                <a:gd name="T96" fmla="*/ 3958 w 4630"/>
                <a:gd name="T97" fmla="*/ 1193 h 4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30" h="4324">
                  <a:moveTo>
                    <a:pt x="3958" y="1193"/>
                  </a:moveTo>
                  <a:cubicBezTo>
                    <a:pt x="3895" y="1193"/>
                    <a:pt x="3832" y="1203"/>
                    <a:pt x="3772" y="1223"/>
                  </a:cubicBezTo>
                  <a:cubicBezTo>
                    <a:pt x="3524" y="1304"/>
                    <a:pt x="3364" y="1531"/>
                    <a:pt x="3358" y="1778"/>
                  </a:cubicBezTo>
                  <a:lnTo>
                    <a:pt x="3055" y="1876"/>
                  </a:lnTo>
                  <a:cubicBezTo>
                    <a:pt x="2936" y="1682"/>
                    <a:pt x="2743" y="1538"/>
                    <a:pt x="2515" y="1484"/>
                  </a:cubicBezTo>
                  <a:lnTo>
                    <a:pt x="2515" y="1166"/>
                  </a:lnTo>
                  <a:cubicBezTo>
                    <a:pt x="2748" y="1083"/>
                    <a:pt x="2915" y="861"/>
                    <a:pt x="2915" y="600"/>
                  </a:cubicBezTo>
                  <a:cubicBezTo>
                    <a:pt x="2915" y="270"/>
                    <a:pt x="2646" y="0"/>
                    <a:pt x="2315" y="0"/>
                  </a:cubicBezTo>
                  <a:cubicBezTo>
                    <a:pt x="1984" y="0"/>
                    <a:pt x="1715" y="270"/>
                    <a:pt x="1715" y="600"/>
                  </a:cubicBezTo>
                  <a:cubicBezTo>
                    <a:pt x="1715" y="861"/>
                    <a:pt x="1882" y="1083"/>
                    <a:pt x="2115" y="1166"/>
                  </a:cubicBezTo>
                  <a:lnTo>
                    <a:pt x="2115" y="1484"/>
                  </a:lnTo>
                  <a:cubicBezTo>
                    <a:pt x="1887" y="1538"/>
                    <a:pt x="1694" y="1682"/>
                    <a:pt x="1575" y="1877"/>
                  </a:cubicBezTo>
                  <a:lnTo>
                    <a:pt x="1273" y="1778"/>
                  </a:lnTo>
                  <a:cubicBezTo>
                    <a:pt x="1266" y="1531"/>
                    <a:pt x="1107" y="1304"/>
                    <a:pt x="858" y="1223"/>
                  </a:cubicBezTo>
                  <a:cubicBezTo>
                    <a:pt x="798" y="1203"/>
                    <a:pt x="736" y="1193"/>
                    <a:pt x="673" y="1193"/>
                  </a:cubicBezTo>
                  <a:cubicBezTo>
                    <a:pt x="412" y="1193"/>
                    <a:pt x="183" y="1360"/>
                    <a:pt x="102" y="1608"/>
                  </a:cubicBezTo>
                  <a:cubicBezTo>
                    <a:pt x="0" y="1923"/>
                    <a:pt x="173" y="2262"/>
                    <a:pt x="488" y="2364"/>
                  </a:cubicBezTo>
                  <a:cubicBezTo>
                    <a:pt x="548" y="2384"/>
                    <a:pt x="610" y="2394"/>
                    <a:pt x="673" y="2394"/>
                  </a:cubicBezTo>
                  <a:cubicBezTo>
                    <a:pt x="864" y="2394"/>
                    <a:pt x="1038" y="2304"/>
                    <a:pt x="1149" y="2159"/>
                  </a:cubicBezTo>
                  <a:lnTo>
                    <a:pt x="1452" y="2258"/>
                  </a:lnTo>
                  <a:cubicBezTo>
                    <a:pt x="1450" y="2281"/>
                    <a:pt x="1449" y="2304"/>
                    <a:pt x="1449" y="2327"/>
                  </a:cubicBezTo>
                  <a:cubicBezTo>
                    <a:pt x="1449" y="2542"/>
                    <a:pt x="1528" y="2740"/>
                    <a:pt x="1658" y="2891"/>
                  </a:cubicBezTo>
                  <a:lnTo>
                    <a:pt x="1471" y="3149"/>
                  </a:lnTo>
                  <a:cubicBezTo>
                    <a:pt x="1416" y="3132"/>
                    <a:pt x="1359" y="3124"/>
                    <a:pt x="1301" y="3124"/>
                  </a:cubicBezTo>
                  <a:cubicBezTo>
                    <a:pt x="1109" y="3124"/>
                    <a:pt x="927" y="3216"/>
                    <a:pt x="815" y="3371"/>
                  </a:cubicBezTo>
                  <a:cubicBezTo>
                    <a:pt x="620" y="3639"/>
                    <a:pt x="680" y="4015"/>
                    <a:pt x="948" y="4209"/>
                  </a:cubicBezTo>
                  <a:cubicBezTo>
                    <a:pt x="1051" y="4284"/>
                    <a:pt x="1173" y="4324"/>
                    <a:pt x="1300" y="4324"/>
                  </a:cubicBezTo>
                  <a:cubicBezTo>
                    <a:pt x="1492" y="4324"/>
                    <a:pt x="1673" y="4232"/>
                    <a:pt x="1786" y="4077"/>
                  </a:cubicBezTo>
                  <a:cubicBezTo>
                    <a:pt x="1939" y="3866"/>
                    <a:pt x="1934" y="3588"/>
                    <a:pt x="1795" y="3384"/>
                  </a:cubicBezTo>
                  <a:lnTo>
                    <a:pt x="1981" y="3127"/>
                  </a:lnTo>
                  <a:cubicBezTo>
                    <a:pt x="2084" y="3170"/>
                    <a:pt x="2197" y="3194"/>
                    <a:pt x="2315" y="3194"/>
                  </a:cubicBezTo>
                  <a:cubicBezTo>
                    <a:pt x="2433" y="3194"/>
                    <a:pt x="2545" y="3170"/>
                    <a:pt x="2647" y="3127"/>
                  </a:cubicBezTo>
                  <a:lnTo>
                    <a:pt x="2836" y="3385"/>
                  </a:lnTo>
                  <a:cubicBezTo>
                    <a:pt x="2696" y="3588"/>
                    <a:pt x="2692" y="3866"/>
                    <a:pt x="2845" y="4077"/>
                  </a:cubicBezTo>
                  <a:cubicBezTo>
                    <a:pt x="2957" y="4232"/>
                    <a:pt x="3139" y="4324"/>
                    <a:pt x="3331" y="4324"/>
                  </a:cubicBezTo>
                  <a:lnTo>
                    <a:pt x="3331" y="4324"/>
                  </a:lnTo>
                  <a:cubicBezTo>
                    <a:pt x="3458" y="4324"/>
                    <a:pt x="3580" y="4284"/>
                    <a:pt x="3683" y="4209"/>
                  </a:cubicBezTo>
                  <a:cubicBezTo>
                    <a:pt x="3951" y="4015"/>
                    <a:pt x="4010" y="3639"/>
                    <a:pt x="3816" y="3371"/>
                  </a:cubicBezTo>
                  <a:cubicBezTo>
                    <a:pt x="3703" y="3216"/>
                    <a:pt x="3522" y="3124"/>
                    <a:pt x="3330" y="3124"/>
                  </a:cubicBezTo>
                  <a:cubicBezTo>
                    <a:pt x="3271" y="3124"/>
                    <a:pt x="3214" y="3133"/>
                    <a:pt x="3159" y="3149"/>
                  </a:cubicBezTo>
                  <a:lnTo>
                    <a:pt x="2971" y="2893"/>
                  </a:lnTo>
                  <a:cubicBezTo>
                    <a:pt x="3102" y="2741"/>
                    <a:pt x="3182" y="2543"/>
                    <a:pt x="3182" y="2327"/>
                  </a:cubicBezTo>
                  <a:cubicBezTo>
                    <a:pt x="3182" y="2303"/>
                    <a:pt x="3181" y="2280"/>
                    <a:pt x="3179" y="2257"/>
                  </a:cubicBezTo>
                  <a:lnTo>
                    <a:pt x="3481" y="2159"/>
                  </a:lnTo>
                  <a:cubicBezTo>
                    <a:pt x="3592" y="2304"/>
                    <a:pt x="3766" y="2394"/>
                    <a:pt x="3957" y="2394"/>
                  </a:cubicBezTo>
                  <a:lnTo>
                    <a:pt x="3957" y="2394"/>
                  </a:lnTo>
                  <a:cubicBezTo>
                    <a:pt x="4020" y="2394"/>
                    <a:pt x="4083" y="2384"/>
                    <a:pt x="4143" y="2364"/>
                  </a:cubicBezTo>
                  <a:cubicBezTo>
                    <a:pt x="4458" y="2262"/>
                    <a:pt x="4630" y="1923"/>
                    <a:pt x="4528" y="1608"/>
                  </a:cubicBezTo>
                  <a:cubicBezTo>
                    <a:pt x="4447" y="1360"/>
                    <a:pt x="4218" y="1193"/>
                    <a:pt x="3958" y="119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2400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</p:grpSp>
      <p:cxnSp>
        <p:nvCxnSpPr>
          <p:cNvPr id="24" name="直接连接符 23"/>
          <p:cNvCxnSpPr/>
          <p:nvPr/>
        </p:nvCxnSpPr>
        <p:spPr>
          <a:xfrm>
            <a:off x="4183934" y="4445711"/>
            <a:ext cx="0" cy="721747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3624623" y="5167457"/>
            <a:ext cx="1093472" cy="1093472"/>
            <a:chOff x="2685149" y="4909919"/>
            <a:chExt cx="1044000" cy="1044000"/>
          </a:xfrm>
        </p:grpSpPr>
        <p:sp>
          <p:nvSpPr>
            <p:cNvPr id="27" name="íşḻiḓe"/>
            <p:cNvSpPr/>
            <p:nvPr/>
          </p:nvSpPr>
          <p:spPr>
            <a:xfrm>
              <a:off x="2685149" y="4909919"/>
              <a:ext cx="1044000" cy="1044000"/>
            </a:xfrm>
            <a:prstGeom prst="ellipse">
              <a:avLst/>
            </a:prstGeom>
            <a:solidFill>
              <a:srgbClr val="990F1C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21882" tIns="60941" rIns="121882" bIns="60941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2400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8" name="îṣ1iḓé"/>
            <p:cNvSpPr/>
            <p:nvPr/>
          </p:nvSpPr>
          <p:spPr bwMode="auto">
            <a:xfrm>
              <a:off x="3029550" y="5248637"/>
              <a:ext cx="393756" cy="393161"/>
            </a:xfrm>
            <a:custGeom>
              <a:avLst/>
              <a:gdLst>
                <a:gd name="T0" fmla="*/ 1422 w 6827"/>
                <a:gd name="T1" fmla="*/ 0 h 6827"/>
                <a:gd name="T2" fmla="*/ 569 w 6827"/>
                <a:gd name="T3" fmla="*/ 5120 h 6827"/>
                <a:gd name="T4" fmla="*/ 0 w 6827"/>
                <a:gd name="T5" fmla="*/ 5404 h 6827"/>
                <a:gd name="T6" fmla="*/ 1138 w 6827"/>
                <a:gd name="T7" fmla="*/ 6827 h 6827"/>
                <a:gd name="T8" fmla="*/ 5120 w 6827"/>
                <a:gd name="T9" fmla="*/ 5689 h 6827"/>
                <a:gd name="T10" fmla="*/ 5120 w 6827"/>
                <a:gd name="T11" fmla="*/ 2844 h 6827"/>
                <a:gd name="T12" fmla="*/ 6827 w 6827"/>
                <a:gd name="T13" fmla="*/ 2560 h 6827"/>
                <a:gd name="T14" fmla="*/ 5689 w 6827"/>
                <a:gd name="T15" fmla="*/ 0 h 6827"/>
                <a:gd name="T16" fmla="*/ 2560 w 6827"/>
                <a:gd name="T17" fmla="*/ 1422 h 6827"/>
                <a:gd name="T18" fmla="*/ 2560 w 6827"/>
                <a:gd name="T19" fmla="*/ 1991 h 6827"/>
                <a:gd name="T20" fmla="*/ 1707 w 6827"/>
                <a:gd name="T21" fmla="*/ 1707 h 6827"/>
                <a:gd name="T22" fmla="*/ 1991 w 6827"/>
                <a:gd name="T23" fmla="*/ 2560 h 6827"/>
                <a:gd name="T24" fmla="*/ 1991 w 6827"/>
                <a:gd name="T25" fmla="*/ 3129 h 6827"/>
                <a:gd name="T26" fmla="*/ 1991 w 6827"/>
                <a:gd name="T27" fmla="*/ 2560 h 6827"/>
                <a:gd name="T28" fmla="*/ 2560 w 6827"/>
                <a:gd name="T29" fmla="*/ 3698 h 6827"/>
                <a:gd name="T30" fmla="*/ 2560 w 6827"/>
                <a:gd name="T31" fmla="*/ 4267 h 6827"/>
                <a:gd name="T32" fmla="*/ 1707 w 6827"/>
                <a:gd name="T33" fmla="*/ 3982 h 6827"/>
                <a:gd name="T34" fmla="*/ 1138 w 6827"/>
                <a:gd name="T35" fmla="*/ 6258 h 6827"/>
                <a:gd name="T36" fmla="*/ 2844 w 6827"/>
                <a:gd name="T37" fmla="*/ 5689 h 6827"/>
                <a:gd name="T38" fmla="*/ 2875 w 6827"/>
                <a:gd name="T39" fmla="*/ 5941 h 6827"/>
                <a:gd name="T40" fmla="*/ 2938 w 6827"/>
                <a:gd name="T41" fmla="*/ 6139 h 6827"/>
                <a:gd name="T42" fmla="*/ 1138 w 6827"/>
                <a:gd name="T43" fmla="*/ 6258 h 6827"/>
                <a:gd name="T44" fmla="*/ 3413 w 6827"/>
                <a:gd name="T45" fmla="*/ 4267 h 6827"/>
                <a:gd name="T46" fmla="*/ 3413 w 6827"/>
                <a:gd name="T47" fmla="*/ 3698 h 6827"/>
                <a:gd name="T48" fmla="*/ 3982 w 6827"/>
                <a:gd name="T49" fmla="*/ 3982 h 6827"/>
                <a:gd name="T50" fmla="*/ 3698 w 6827"/>
                <a:gd name="T51" fmla="*/ 3129 h 6827"/>
                <a:gd name="T52" fmla="*/ 2844 w 6827"/>
                <a:gd name="T53" fmla="*/ 2844 h 6827"/>
                <a:gd name="T54" fmla="*/ 3698 w 6827"/>
                <a:gd name="T55" fmla="*/ 2560 h 6827"/>
                <a:gd name="T56" fmla="*/ 3698 w 6827"/>
                <a:gd name="T57" fmla="*/ 3129 h 6827"/>
                <a:gd name="T58" fmla="*/ 3413 w 6827"/>
                <a:gd name="T59" fmla="*/ 1991 h 6827"/>
                <a:gd name="T60" fmla="*/ 3413 w 6827"/>
                <a:gd name="T61" fmla="*/ 1422 h 6827"/>
                <a:gd name="T62" fmla="*/ 3982 w 6827"/>
                <a:gd name="T63" fmla="*/ 1707 h 6827"/>
                <a:gd name="T64" fmla="*/ 6258 w 6827"/>
                <a:gd name="T65" fmla="*/ 2276 h 6827"/>
                <a:gd name="T66" fmla="*/ 5120 w 6827"/>
                <a:gd name="T67" fmla="*/ 1138 h 6827"/>
                <a:gd name="T68" fmla="*/ 6258 w 6827"/>
                <a:gd name="T69" fmla="*/ 1138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827" h="6827">
                  <a:moveTo>
                    <a:pt x="5689" y="0"/>
                  </a:moveTo>
                  <a:lnTo>
                    <a:pt x="1422" y="0"/>
                  </a:lnTo>
                  <a:cubicBezTo>
                    <a:pt x="952" y="0"/>
                    <a:pt x="569" y="383"/>
                    <a:pt x="569" y="853"/>
                  </a:cubicBezTo>
                  <a:lnTo>
                    <a:pt x="569" y="5120"/>
                  </a:lnTo>
                  <a:lnTo>
                    <a:pt x="284" y="5120"/>
                  </a:lnTo>
                  <a:cubicBezTo>
                    <a:pt x="127" y="5120"/>
                    <a:pt x="0" y="5247"/>
                    <a:pt x="0" y="5404"/>
                  </a:cubicBezTo>
                  <a:lnTo>
                    <a:pt x="0" y="5689"/>
                  </a:lnTo>
                  <a:cubicBezTo>
                    <a:pt x="0" y="6316"/>
                    <a:pt x="510" y="6827"/>
                    <a:pt x="1138" y="6827"/>
                  </a:cubicBezTo>
                  <a:lnTo>
                    <a:pt x="3982" y="6827"/>
                  </a:lnTo>
                  <a:cubicBezTo>
                    <a:pt x="4610" y="6827"/>
                    <a:pt x="5120" y="6316"/>
                    <a:pt x="5120" y="5689"/>
                  </a:cubicBezTo>
                  <a:lnTo>
                    <a:pt x="5120" y="5404"/>
                  </a:lnTo>
                  <a:lnTo>
                    <a:pt x="5120" y="2844"/>
                  </a:lnTo>
                  <a:lnTo>
                    <a:pt x="6542" y="2844"/>
                  </a:lnTo>
                  <a:cubicBezTo>
                    <a:pt x="6700" y="2844"/>
                    <a:pt x="6827" y="2717"/>
                    <a:pt x="6827" y="2560"/>
                  </a:cubicBezTo>
                  <a:lnTo>
                    <a:pt x="6827" y="1138"/>
                  </a:lnTo>
                  <a:cubicBezTo>
                    <a:pt x="6827" y="510"/>
                    <a:pt x="6316" y="0"/>
                    <a:pt x="5689" y="0"/>
                  </a:cubicBezTo>
                  <a:close/>
                  <a:moveTo>
                    <a:pt x="1991" y="1422"/>
                  </a:moveTo>
                  <a:lnTo>
                    <a:pt x="2560" y="1422"/>
                  </a:lnTo>
                  <a:cubicBezTo>
                    <a:pt x="2717" y="1422"/>
                    <a:pt x="2844" y="1550"/>
                    <a:pt x="2844" y="1707"/>
                  </a:cubicBezTo>
                  <a:cubicBezTo>
                    <a:pt x="2844" y="1864"/>
                    <a:pt x="2717" y="1991"/>
                    <a:pt x="2560" y="1991"/>
                  </a:cubicBezTo>
                  <a:lnTo>
                    <a:pt x="1991" y="1991"/>
                  </a:lnTo>
                  <a:cubicBezTo>
                    <a:pt x="1834" y="1991"/>
                    <a:pt x="1707" y="1864"/>
                    <a:pt x="1707" y="1707"/>
                  </a:cubicBezTo>
                  <a:cubicBezTo>
                    <a:pt x="1707" y="1550"/>
                    <a:pt x="1834" y="1422"/>
                    <a:pt x="1991" y="1422"/>
                  </a:cubicBezTo>
                  <a:close/>
                  <a:moveTo>
                    <a:pt x="1991" y="2560"/>
                  </a:moveTo>
                  <a:cubicBezTo>
                    <a:pt x="2148" y="2560"/>
                    <a:pt x="2276" y="2687"/>
                    <a:pt x="2276" y="2844"/>
                  </a:cubicBezTo>
                  <a:cubicBezTo>
                    <a:pt x="2276" y="3001"/>
                    <a:pt x="2148" y="3129"/>
                    <a:pt x="1991" y="3129"/>
                  </a:cubicBezTo>
                  <a:cubicBezTo>
                    <a:pt x="1834" y="3129"/>
                    <a:pt x="1707" y="3001"/>
                    <a:pt x="1707" y="2844"/>
                  </a:cubicBezTo>
                  <a:cubicBezTo>
                    <a:pt x="1707" y="2687"/>
                    <a:pt x="1834" y="2560"/>
                    <a:pt x="1991" y="2560"/>
                  </a:cubicBezTo>
                  <a:close/>
                  <a:moveTo>
                    <a:pt x="1991" y="3698"/>
                  </a:moveTo>
                  <a:lnTo>
                    <a:pt x="2560" y="3698"/>
                  </a:lnTo>
                  <a:cubicBezTo>
                    <a:pt x="2717" y="3698"/>
                    <a:pt x="2844" y="3825"/>
                    <a:pt x="2844" y="3982"/>
                  </a:cubicBezTo>
                  <a:cubicBezTo>
                    <a:pt x="2844" y="4139"/>
                    <a:pt x="2717" y="4267"/>
                    <a:pt x="2560" y="4267"/>
                  </a:cubicBezTo>
                  <a:lnTo>
                    <a:pt x="1991" y="4267"/>
                  </a:lnTo>
                  <a:cubicBezTo>
                    <a:pt x="1834" y="4267"/>
                    <a:pt x="1707" y="4139"/>
                    <a:pt x="1707" y="3982"/>
                  </a:cubicBezTo>
                  <a:cubicBezTo>
                    <a:pt x="1707" y="3825"/>
                    <a:pt x="1834" y="3698"/>
                    <a:pt x="1991" y="3698"/>
                  </a:cubicBezTo>
                  <a:close/>
                  <a:moveTo>
                    <a:pt x="1138" y="6258"/>
                  </a:moveTo>
                  <a:cubicBezTo>
                    <a:pt x="824" y="6258"/>
                    <a:pt x="569" y="6003"/>
                    <a:pt x="569" y="5689"/>
                  </a:cubicBezTo>
                  <a:lnTo>
                    <a:pt x="2844" y="5689"/>
                  </a:lnTo>
                  <a:cubicBezTo>
                    <a:pt x="2844" y="5759"/>
                    <a:pt x="2853" y="5827"/>
                    <a:pt x="2865" y="5893"/>
                  </a:cubicBezTo>
                  <a:cubicBezTo>
                    <a:pt x="2868" y="5909"/>
                    <a:pt x="2871" y="5925"/>
                    <a:pt x="2875" y="5941"/>
                  </a:cubicBezTo>
                  <a:cubicBezTo>
                    <a:pt x="2890" y="6006"/>
                    <a:pt x="2908" y="6069"/>
                    <a:pt x="2933" y="6129"/>
                  </a:cubicBezTo>
                  <a:cubicBezTo>
                    <a:pt x="2935" y="6133"/>
                    <a:pt x="2937" y="6136"/>
                    <a:pt x="2938" y="6139"/>
                  </a:cubicBezTo>
                  <a:cubicBezTo>
                    <a:pt x="2956" y="6180"/>
                    <a:pt x="2975" y="6220"/>
                    <a:pt x="2997" y="6258"/>
                  </a:cubicBezTo>
                  <a:lnTo>
                    <a:pt x="1138" y="6258"/>
                  </a:lnTo>
                  <a:close/>
                  <a:moveTo>
                    <a:pt x="3698" y="4267"/>
                  </a:moveTo>
                  <a:lnTo>
                    <a:pt x="3413" y="4267"/>
                  </a:lnTo>
                  <a:cubicBezTo>
                    <a:pt x="3256" y="4267"/>
                    <a:pt x="3129" y="4139"/>
                    <a:pt x="3129" y="3982"/>
                  </a:cubicBezTo>
                  <a:cubicBezTo>
                    <a:pt x="3129" y="3825"/>
                    <a:pt x="3256" y="3698"/>
                    <a:pt x="3413" y="3698"/>
                  </a:cubicBezTo>
                  <a:lnTo>
                    <a:pt x="3698" y="3698"/>
                  </a:lnTo>
                  <a:cubicBezTo>
                    <a:pt x="3855" y="3698"/>
                    <a:pt x="3982" y="3825"/>
                    <a:pt x="3982" y="3982"/>
                  </a:cubicBezTo>
                  <a:cubicBezTo>
                    <a:pt x="3982" y="4139"/>
                    <a:pt x="3855" y="4267"/>
                    <a:pt x="3698" y="4267"/>
                  </a:cubicBezTo>
                  <a:close/>
                  <a:moveTo>
                    <a:pt x="3698" y="3129"/>
                  </a:moveTo>
                  <a:lnTo>
                    <a:pt x="3129" y="3129"/>
                  </a:lnTo>
                  <a:cubicBezTo>
                    <a:pt x="2972" y="3129"/>
                    <a:pt x="2844" y="3001"/>
                    <a:pt x="2844" y="2844"/>
                  </a:cubicBezTo>
                  <a:cubicBezTo>
                    <a:pt x="2844" y="2687"/>
                    <a:pt x="2972" y="2560"/>
                    <a:pt x="3129" y="2560"/>
                  </a:cubicBezTo>
                  <a:lnTo>
                    <a:pt x="3698" y="2560"/>
                  </a:lnTo>
                  <a:cubicBezTo>
                    <a:pt x="3855" y="2560"/>
                    <a:pt x="3982" y="2687"/>
                    <a:pt x="3982" y="2844"/>
                  </a:cubicBezTo>
                  <a:cubicBezTo>
                    <a:pt x="3982" y="3001"/>
                    <a:pt x="3855" y="3129"/>
                    <a:pt x="3698" y="3129"/>
                  </a:cubicBezTo>
                  <a:close/>
                  <a:moveTo>
                    <a:pt x="3698" y="1991"/>
                  </a:moveTo>
                  <a:lnTo>
                    <a:pt x="3413" y="1991"/>
                  </a:lnTo>
                  <a:cubicBezTo>
                    <a:pt x="3256" y="1991"/>
                    <a:pt x="3129" y="1864"/>
                    <a:pt x="3129" y="1707"/>
                  </a:cubicBezTo>
                  <a:cubicBezTo>
                    <a:pt x="3129" y="1550"/>
                    <a:pt x="3256" y="1422"/>
                    <a:pt x="3413" y="1422"/>
                  </a:cubicBezTo>
                  <a:lnTo>
                    <a:pt x="3698" y="1422"/>
                  </a:lnTo>
                  <a:cubicBezTo>
                    <a:pt x="3855" y="1422"/>
                    <a:pt x="3982" y="1550"/>
                    <a:pt x="3982" y="1707"/>
                  </a:cubicBezTo>
                  <a:cubicBezTo>
                    <a:pt x="3982" y="1864"/>
                    <a:pt x="3855" y="1991"/>
                    <a:pt x="3698" y="1991"/>
                  </a:cubicBezTo>
                  <a:close/>
                  <a:moveTo>
                    <a:pt x="6258" y="2276"/>
                  </a:moveTo>
                  <a:lnTo>
                    <a:pt x="5120" y="2276"/>
                  </a:lnTo>
                  <a:lnTo>
                    <a:pt x="5120" y="1138"/>
                  </a:lnTo>
                  <a:cubicBezTo>
                    <a:pt x="5120" y="824"/>
                    <a:pt x="5375" y="569"/>
                    <a:pt x="5689" y="569"/>
                  </a:cubicBezTo>
                  <a:cubicBezTo>
                    <a:pt x="6003" y="569"/>
                    <a:pt x="6258" y="824"/>
                    <a:pt x="6258" y="1138"/>
                  </a:cubicBezTo>
                  <a:lnTo>
                    <a:pt x="6258" y="2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2400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</p:grpSp>
      <p:cxnSp>
        <p:nvCxnSpPr>
          <p:cNvPr id="30" name="直接连接符 29"/>
          <p:cNvCxnSpPr/>
          <p:nvPr/>
        </p:nvCxnSpPr>
        <p:spPr>
          <a:xfrm flipV="1">
            <a:off x="10145070" y="3177156"/>
            <a:ext cx="1" cy="761654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/>
          <p:cNvGrpSpPr/>
          <p:nvPr/>
        </p:nvGrpSpPr>
        <p:grpSpPr>
          <a:xfrm>
            <a:off x="9564803" y="1999933"/>
            <a:ext cx="1093472" cy="1093472"/>
            <a:chOff x="7849918" y="1921823"/>
            <a:chExt cx="1044000" cy="1044000"/>
          </a:xfrm>
        </p:grpSpPr>
        <p:sp>
          <p:nvSpPr>
            <p:cNvPr id="32" name="îś1ïďé"/>
            <p:cNvSpPr/>
            <p:nvPr/>
          </p:nvSpPr>
          <p:spPr>
            <a:xfrm>
              <a:off x="7849918" y="1921823"/>
              <a:ext cx="1044000" cy="1044000"/>
            </a:xfrm>
            <a:prstGeom prst="ellipse">
              <a:avLst/>
            </a:prstGeom>
            <a:solidFill>
              <a:srgbClr val="D1AA69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2400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3" name="iṧlíḑê"/>
            <p:cNvSpPr/>
            <p:nvPr/>
          </p:nvSpPr>
          <p:spPr bwMode="auto">
            <a:xfrm>
              <a:off x="8178583" y="2294774"/>
              <a:ext cx="393696" cy="293163"/>
            </a:xfrm>
            <a:custGeom>
              <a:avLst/>
              <a:gdLst>
                <a:gd name="T0" fmla="*/ 209 w 464"/>
                <a:gd name="T1" fmla="*/ 291 h 346"/>
                <a:gd name="T2" fmla="*/ 281 w 464"/>
                <a:gd name="T3" fmla="*/ 291 h 346"/>
                <a:gd name="T4" fmla="*/ 209 w 464"/>
                <a:gd name="T5" fmla="*/ 346 h 346"/>
                <a:gd name="T6" fmla="*/ 209 w 464"/>
                <a:gd name="T7" fmla="*/ 304 h 346"/>
                <a:gd name="T8" fmla="*/ 0 w 464"/>
                <a:gd name="T9" fmla="*/ 304 h 346"/>
                <a:gd name="T10" fmla="*/ 0 w 464"/>
                <a:gd name="T11" fmla="*/ 175 h 346"/>
                <a:gd name="T12" fmla="*/ 13 w 464"/>
                <a:gd name="T13" fmla="*/ 175 h 346"/>
                <a:gd name="T14" fmla="*/ 13 w 464"/>
                <a:gd name="T15" fmla="*/ 291 h 346"/>
                <a:gd name="T16" fmla="*/ 209 w 464"/>
                <a:gd name="T17" fmla="*/ 291 h 346"/>
                <a:gd name="T18" fmla="*/ 209 w 464"/>
                <a:gd name="T19" fmla="*/ 291 h 346"/>
                <a:gd name="T20" fmla="*/ 464 w 464"/>
                <a:gd name="T21" fmla="*/ 42 h 346"/>
                <a:gd name="T22" fmla="*/ 281 w 464"/>
                <a:gd name="T23" fmla="*/ 42 h 346"/>
                <a:gd name="T24" fmla="*/ 281 w 464"/>
                <a:gd name="T25" fmla="*/ 0 h 346"/>
                <a:gd name="T26" fmla="*/ 209 w 464"/>
                <a:gd name="T27" fmla="*/ 55 h 346"/>
                <a:gd name="T28" fmla="*/ 232 w 464"/>
                <a:gd name="T29" fmla="*/ 55 h 346"/>
                <a:gd name="T30" fmla="*/ 232 w 464"/>
                <a:gd name="T31" fmla="*/ 55 h 346"/>
                <a:gd name="T32" fmla="*/ 263 w 464"/>
                <a:gd name="T33" fmla="*/ 55 h 346"/>
                <a:gd name="T34" fmla="*/ 280 w 464"/>
                <a:gd name="T35" fmla="*/ 55 h 346"/>
                <a:gd name="T36" fmla="*/ 280 w 464"/>
                <a:gd name="T37" fmla="*/ 55 h 346"/>
                <a:gd name="T38" fmla="*/ 451 w 464"/>
                <a:gd name="T39" fmla="*/ 55 h 346"/>
                <a:gd name="T40" fmla="*/ 451 w 464"/>
                <a:gd name="T41" fmla="*/ 167 h 346"/>
                <a:gd name="T42" fmla="*/ 464 w 464"/>
                <a:gd name="T43" fmla="*/ 167 h 346"/>
                <a:gd name="T44" fmla="*/ 464 w 464"/>
                <a:gd name="T45" fmla="*/ 42 h 346"/>
                <a:gd name="T46" fmla="*/ 431 w 464"/>
                <a:gd name="T47" fmla="*/ 75 h 346"/>
                <a:gd name="T48" fmla="*/ 431 w 464"/>
                <a:gd name="T49" fmla="*/ 271 h 346"/>
                <a:gd name="T50" fmla="*/ 33 w 464"/>
                <a:gd name="T51" fmla="*/ 271 h 346"/>
                <a:gd name="T52" fmla="*/ 33 w 464"/>
                <a:gd name="T53" fmla="*/ 75 h 346"/>
                <a:gd name="T54" fmla="*/ 431 w 464"/>
                <a:gd name="T55" fmla="*/ 75 h 346"/>
                <a:gd name="T56" fmla="*/ 299 w 464"/>
                <a:gd name="T57" fmla="*/ 173 h 346"/>
                <a:gd name="T58" fmla="*/ 232 w 464"/>
                <a:gd name="T59" fmla="*/ 106 h 346"/>
                <a:gd name="T60" fmla="*/ 165 w 464"/>
                <a:gd name="T61" fmla="*/ 173 h 346"/>
                <a:gd name="T62" fmla="*/ 232 w 464"/>
                <a:gd name="T63" fmla="*/ 240 h 346"/>
                <a:gd name="T64" fmla="*/ 299 w 464"/>
                <a:gd name="T65" fmla="*/ 173 h 346"/>
                <a:gd name="T66" fmla="*/ 268 w 464"/>
                <a:gd name="T67" fmla="*/ 135 h 346"/>
                <a:gd name="T68" fmla="*/ 249 w 464"/>
                <a:gd name="T69" fmla="*/ 135 h 346"/>
                <a:gd name="T70" fmla="*/ 229 w 464"/>
                <a:gd name="T71" fmla="*/ 172 h 346"/>
                <a:gd name="T72" fmla="*/ 229 w 464"/>
                <a:gd name="T73" fmla="*/ 172 h 346"/>
                <a:gd name="T74" fmla="*/ 210 w 464"/>
                <a:gd name="T75" fmla="*/ 135 h 346"/>
                <a:gd name="T76" fmla="*/ 191 w 464"/>
                <a:gd name="T77" fmla="*/ 135 h 346"/>
                <a:gd name="T78" fmla="*/ 205 w 464"/>
                <a:gd name="T79" fmla="*/ 160 h 346"/>
                <a:gd name="T80" fmla="*/ 194 w 464"/>
                <a:gd name="T81" fmla="*/ 160 h 346"/>
                <a:gd name="T82" fmla="*/ 194 w 464"/>
                <a:gd name="T83" fmla="*/ 172 h 346"/>
                <a:gd name="T84" fmla="*/ 212 w 464"/>
                <a:gd name="T85" fmla="*/ 172 h 346"/>
                <a:gd name="T86" fmla="*/ 218 w 464"/>
                <a:gd name="T87" fmla="*/ 183 h 346"/>
                <a:gd name="T88" fmla="*/ 194 w 464"/>
                <a:gd name="T89" fmla="*/ 183 h 346"/>
                <a:gd name="T90" fmla="*/ 194 w 464"/>
                <a:gd name="T91" fmla="*/ 195 h 346"/>
                <a:gd name="T92" fmla="*/ 221 w 464"/>
                <a:gd name="T93" fmla="*/ 195 h 346"/>
                <a:gd name="T94" fmla="*/ 221 w 464"/>
                <a:gd name="T95" fmla="*/ 223 h 346"/>
                <a:gd name="T96" fmla="*/ 237 w 464"/>
                <a:gd name="T97" fmla="*/ 223 h 346"/>
                <a:gd name="T98" fmla="*/ 237 w 464"/>
                <a:gd name="T99" fmla="*/ 195 h 346"/>
                <a:gd name="T100" fmla="*/ 265 w 464"/>
                <a:gd name="T101" fmla="*/ 195 h 346"/>
                <a:gd name="T102" fmla="*/ 265 w 464"/>
                <a:gd name="T103" fmla="*/ 183 h 346"/>
                <a:gd name="T104" fmla="*/ 240 w 464"/>
                <a:gd name="T105" fmla="*/ 183 h 346"/>
                <a:gd name="T106" fmla="*/ 247 w 464"/>
                <a:gd name="T107" fmla="*/ 172 h 346"/>
                <a:gd name="T108" fmla="*/ 265 w 464"/>
                <a:gd name="T109" fmla="*/ 172 h 346"/>
                <a:gd name="T110" fmla="*/ 265 w 464"/>
                <a:gd name="T111" fmla="*/ 160 h 346"/>
                <a:gd name="T112" fmla="*/ 254 w 464"/>
                <a:gd name="T113" fmla="*/ 160 h 346"/>
                <a:gd name="T114" fmla="*/ 268 w 464"/>
                <a:gd name="T115" fmla="*/ 135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4" h="346">
                  <a:moveTo>
                    <a:pt x="209" y="291"/>
                  </a:moveTo>
                  <a:lnTo>
                    <a:pt x="281" y="291"/>
                  </a:lnTo>
                  <a:lnTo>
                    <a:pt x="209" y="346"/>
                  </a:lnTo>
                  <a:lnTo>
                    <a:pt x="209" y="304"/>
                  </a:lnTo>
                  <a:lnTo>
                    <a:pt x="0" y="304"/>
                  </a:lnTo>
                  <a:lnTo>
                    <a:pt x="0" y="175"/>
                  </a:lnTo>
                  <a:lnTo>
                    <a:pt x="13" y="175"/>
                  </a:lnTo>
                  <a:lnTo>
                    <a:pt x="13" y="291"/>
                  </a:lnTo>
                  <a:lnTo>
                    <a:pt x="209" y="291"/>
                  </a:lnTo>
                  <a:lnTo>
                    <a:pt x="209" y="291"/>
                  </a:lnTo>
                  <a:close/>
                  <a:moveTo>
                    <a:pt x="464" y="42"/>
                  </a:moveTo>
                  <a:lnTo>
                    <a:pt x="281" y="42"/>
                  </a:lnTo>
                  <a:lnTo>
                    <a:pt x="281" y="0"/>
                  </a:lnTo>
                  <a:lnTo>
                    <a:pt x="209" y="55"/>
                  </a:lnTo>
                  <a:lnTo>
                    <a:pt x="232" y="55"/>
                  </a:lnTo>
                  <a:lnTo>
                    <a:pt x="232" y="55"/>
                  </a:lnTo>
                  <a:lnTo>
                    <a:pt x="263" y="55"/>
                  </a:lnTo>
                  <a:lnTo>
                    <a:pt x="280" y="55"/>
                  </a:lnTo>
                  <a:lnTo>
                    <a:pt x="280" y="55"/>
                  </a:lnTo>
                  <a:lnTo>
                    <a:pt x="451" y="55"/>
                  </a:lnTo>
                  <a:lnTo>
                    <a:pt x="451" y="167"/>
                  </a:lnTo>
                  <a:lnTo>
                    <a:pt x="464" y="167"/>
                  </a:lnTo>
                  <a:lnTo>
                    <a:pt x="464" y="42"/>
                  </a:lnTo>
                  <a:close/>
                  <a:moveTo>
                    <a:pt x="431" y="75"/>
                  </a:moveTo>
                  <a:lnTo>
                    <a:pt x="431" y="271"/>
                  </a:lnTo>
                  <a:lnTo>
                    <a:pt x="33" y="271"/>
                  </a:lnTo>
                  <a:lnTo>
                    <a:pt x="33" y="75"/>
                  </a:lnTo>
                  <a:lnTo>
                    <a:pt x="431" y="75"/>
                  </a:lnTo>
                  <a:close/>
                  <a:moveTo>
                    <a:pt x="299" y="173"/>
                  </a:moveTo>
                  <a:cubicBezTo>
                    <a:pt x="299" y="136"/>
                    <a:pt x="269" y="106"/>
                    <a:pt x="232" y="106"/>
                  </a:cubicBezTo>
                  <a:cubicBezTo>
                    <a:pt x="195" y="106"/>
                    <a:pt x="165" y="136"/>
                    <a:pt x="165" y="173"/>
                  </a:cubicBezTo>
                  <a:cubicBezTo>
                    <a:pt x="165" y="210"/>
                    <a:pt x="195" y="240"/>
                    <a:pt x="232" y="240"/>
                  </a:cubicBezTo>
                  <a:cubicBezTo>
                    <a:pt x="269" y="240"/>
                    <a:pt x="299" y="210"/>
                    <a:pt x="299" y="173"/>
                  </a:cubicBezTo>
                  <a:close/>
                  <a:moveTo>
                    <a:pt x="268" y="135"/>
                  </a:moveTo>
                  <a:lnTo>
                    <a:pt x="249" y="135"/>
                  </a:lnTo>
                  <a:lnTo>
                    <a:pt x="229" y="172"/>
                  </a:lnTo>
                  <a:lnTo>
                    <a:pt x="229" y="172"/>
                  </a:lnTo>
                  <a:lnTo>
                    <a:pt x="210" y="135"/>
                  </a:lnTo>
                  <a:lnTo>
                    <a:pt x="191" y="135"/>
                  </a:lnTo>
                  <a:lnTo>
                    <a:pt x="205" y="160"/>
                  </a:lnTo>
                  <a:lnTo>
                    <a:pt x="194" y="160"/>
                  </a:lnTo>
                  <a:lnTo>
                    <a:pt x="194" y="172"/>
                  </a:lnTo>
                  <a:lnTo>
                    <a:pt x="212" y="172"/>
                  </a:lnTo>
                  <a:lnTo>
                    <a:pt x="218" y="183"/>
                  </a:lnTo>
                  <a:lnTo>
                    <a:pt x="194" y="183"/>
                  </a:lnTo>
                  <a:lnTo>
                    <a:pt x="194" y="195"/>
                  </a:lnTo>
                  <a:lnTo>
                    <a:pt x="221" y="195"/>
                  </a:lnTo>
                  <a:lnTo>
                    <a:pt x="221" y="223"/>
                  </a:lnTo>
                  <a:lnTo>
                    <a:pt x="237" y="223"/>
                  </a:lnTo>
                  <a:lnTo>
                    <a:pt x="237" y="195"/>
                  </a:lnTo>
                  <a:lnTo>
                    <a:pt x="265" y="195"/>
                  </a:lnTo>
                  <a:lnTo>
                    <a:pt x="265" y="183"/>
                  </a:lnTo>
                  <a:lnTo>
                    <a:pt x="240" y="183"/>
                  </a:lnTo>
                  <a:lnTo>
                    <a:pt x="247" y="172"/>
                  </a:lnTo>
                  <a:lnTo>
                    <a:pt x="265" y="172"/>
                  </a:lnTo>
                  <a:lnTo>
                    <a:pt x="265" y="160"/>
                  </a:lnTo>
                  <a:lnTo>
                    <a:pt x="254" y="160"/>
                  </a:lnTo>
                  <a:lnTo>
                    <a:pt x="268" y="1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2400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215677" y="4006733"/>
            <a:ext cx="9823347" cy="372770"/>
            <a:chOff x="1090685" y="2861598"/>
            <a:chExt cx="6793683" cy="279664"/>
          </a:xfrm>
        </p:grpSpPr>
        <p:sp>
          <p:nvSpPr>
            <p:cNvPr id="14" name="ïŝlïḑe"/>
            <p:cNvSpPr/>
            <p:nvPr/>
          </p:nvSpPr>
          <p:spPr>
            <a:xfrm>
              <a:off x="1090685" y="2861599"/>
              <a:ext cx="1382061" cy="279663"/>
            </a:xfrm>
            <a:prstGeom prst="chevron">
              <a:avLst/>
            </a:prstGeom>
            <a:solidFill>
              <a:srgbClr val="D1AA6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21882" tIns="60941" rIns="121882" bIns="60941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i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2012</a:t>
              </a:r>
            </a:p>
          </p:txBody>
        </p:sp>
        <p:sp>
          <p:nvSpPr>
            <p:cNvPr id="19" name="ïṡļíḑe"/>
            <p:cNvSpPr/>
            <p:nvPr/>
          </p:nvSpPr>
          <p:spPr>
            <a:xfrm>
              <a:off x="3796715" y="2861599"/>
              <a:ext cx="1382061" cy="279663"/>
            </a:xfrm>
            <a:prstGeom prst="chevron">
              <a:avLst/>
            </a:prstGeom>
            <a:gradFill>
              <a:gsLst>
                <a:gs pos="0">
                  <a:srgbClr val="83CBDC"/>
                </a:gs>
                <a:gs pos="100000">
                  <a:srgbClr val="F5CD98"/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21882" tIns="60941" rIns="121882" bIns="60941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i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2016</a:t>
              </a:r>
            </a:p>
          </p:txBody>
        </p:sp>
        <p:sp>
          <p:nvSpPr>
            <p:cNvPr id="25" name="ísḷïḋé"/>
            <p:cNvSpPr/>
            <p:nvPr/>
          </p:nvSpPr>
          <p:spPr>
            <a:xfrm>
              <a:off x="2443919" y="2861599"/>
              <a:ext cx="1382061" cy="279663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21882" tIns="60941" rIns="121882" bIns="60941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i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2015</a:t>
              </a:r>
            </a:p>
          </p:txBody>
        </p:sp>
        <p:sp>
          <p:nvSpPr>
            <p:cNvPr id="29" name="ïsḷîḑê"/>
            <p:cNvSpPr/>
            <p:nvPr/>
          </p:nvSpPr>
          <p:spPr>
            <a:xfrm>
              <a:off x="6502307" y="2861599"/>
              <a:ext cx="1382061" cy="279663"/>
            </a:xfrm>
            <a:prstGeom prst="chevron">
              <a:avLst/>
            </a:prstGeom>
            <a:gradFill>
              <a:gsLst>
                <a:gs pos="0">
                  <a:srgbClr val="83CBDC"/>
                </a:gs>
                <a:gs pos="100000">
                  <a:srgbClr val="F5CD98"/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21882" tIns="60941" rIns="121882" bIns="60941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i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2018</a:t>
              </a:r>
            </a:p>
          </p:txBody>
        </p:sp>
        <p:sp>
          <p:nvSpPr>
            <p:cNvPr id="34" name="îṩľíďé"/>
            <p:cNvSpPr/>
            <p:nvPr/>
          </p:nvSpPr>
          <p:spPr>
            <a:xfrm>
              <a:off x="5149511" y="2861599"/>
              <a:ext cx="1382061" cy="279663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21882" tIns="60941" rIns="121882" bIns="60941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i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2017</a:t>
              </a:r>
            </a:p>
          </p:txBody>
        </p:sp>
        <p:sp>
          <p:nvSpPr>
            <p:cNvPr id="4" name="ísḷïḋé"/>
            <p:cNvSpPr/>
            <p:nvPr/>
          </p:nvSpPr>
          <p:spPr>
            <a:xfrm>
              <a:off x="2452263" y="2861599"/>
              <a:ext cx="1382061" cy="279663"/>
            </a:xfrm>
            <a:prstGeom prst="chevron">
              <a:avLst/>
            </a:prstGeom>
            <a:gradFill>
              <a:gsLst>
                <a:gs pos="54000">
                  <a:srgbClr val="BF7AD0"/>
                </a:gs>
                <a:gs pos="0">
                  <a:srgbClr val="54BAC9"/>
                </a:gs>
                <a:gs pos="100000">
                  <a:srgbClr val="F29B7E"/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21882" tIns="60941" rIns="121882" bIns="60941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i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2015</a:t>
              </a:r>
            </a:p>
          </p:txBody>
        </p:sp>
        <p:sp>
          <p:nvSpPr>
            <p:cNvPr id="6" name="îṩľíďé"/>
            <p:cNvSpPr/>
            <p:nvPr/>
          </p:nvSpPr>
          <p:spPr>
            <a:xfrm>
              <a:off x="5157855" y="2861599"/>
              <a:ext cx="1382061" cy="279663"/>
            </a:xfrm>
            <a:prstGeom prst="chevron">
              <a:avLst/>
            </a:prstGeom>
            <a:gradFill>
              <a:gsLst>
                <a:gs pos="54000">
                  <a:srgbClr val="BF7AD0"/>
                </a:gs>
                <a:gs pos="0">
                  <a:srgbClr val="54BAC9"/>
                </a:gs>
                <a:gs pos="100000">
                  <a:srgbClr val="F29B7E"/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21882" tIns="60941" rIns="121882" bIns="60941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i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2017</a:t>
              </a:r>
            </a:p>
          </p:txBody>
        </p:sp>
        <p:sp>
          <p:nvSpPr>
            <p:cNvPr id="5" name="ïṡļíḑe"/>
            <p:cNvSpPr/>
            <p:nvPr/>
          </p:nvSpPr>
          <p:spPr>
            <a:xfrm>
              <a:off x="3796715" y="2861599"/>
              <a:ext cx="1382061" cy="279663"/>
            </a:xfrm>
            <a:prstGeom prst="chevron">
              <a:avLst/>
            </a:prstGeom>
            <a:solidFill>
              <a:srgbClr val="D1AA6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21882" tIns="60941" rIns="121882" bIns="60941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i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2016</a:t>
              </a:r>
            </a:p>
          </p:txBody>
        </p:sp>
        <p:sp>
          <p:nvSpPr>
            <p:cNvPr id="7" name="ïsḷîḑê"/>
            <p:cNvSpPr/>
            <p:nvPr/>
          </p:nvSpPr>
          <p:spPr>
            <a:xfrm>
              <a:off x="6502307" y="2861599"/>
              <a:ext cx="1382061" cy="279663"/>
            </a:xfrm>
            <a:prstGeom prst="chevron">
              <a:avLst/>
            </a:prstGeom>
            <a:solidFill>
              <a:srgbClr val="D1AA6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21882" tIns="60941" rIns="121882" bIns="60941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i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2020</a:t>
              </a:r>
            </a:p>
          </p:txBody>
        </p:sp>
        <p:sp>
          <p:nvSpPr>
            <p:cNvPr id="11" name="ísḷïḋé"/>
            <p:cNvSpPr/>
            <p:nvPr/>
          </p:nvSpPr>
          <p:spPr>
            <a:xfrm>
              <a:off x="2452263" y="2861599"/>
              <a:ext cx="1382061" cy="279663"/>
            </a:xfrm>
            <a:prstGeom prst="chevron">
              <a:avLst/>
            </a:prstGeom>
            <a:solidFill>
              <a:srgbClr val="990F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21882" tIns="60941" rIns="121882" bIns="60941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i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2015</a:t>
              </a:r>
            </a:p>
          </p:txBody>
        </p:sp>
        <p:sp>
          <p:nvSpPr>
            <p:cNvPr id="39" name="îṩľíďé"/>
            <p:cNvSpPr/>
            <p:nvPr/>
          </p:nvSpPr>
          <p:spPr>
            <a:xfrm>
              <a:off x="5157855" y="2861599"/>
              <a:ext cx="1382061" cy="279663"/>
            </a:xfrm>
            <a:prstGeom prst="chevron">
              <a:avLst/>
            </a:prstGeom>
            <a:solidFill>
              <a:srgbClr val="990F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21882" tIns="60941" rIns="121882" bIns="60941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i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2017</a:t>
              </a:r>
            </a:p>
          </p:txBody>
        </p:sp>
      </p:grpSp>
      <p:cxnSp>
        <p:nvCxnSpPr>
          <p:cNvPr id="35" name="直接连接符 34"/>
          <p:cNvCxnSpPr/>
          <p:nvPr/>
        </p:nvCxnSpPr>
        <p:spPr>
          <a:xfrm>
            <a:off x="8081479" y="4445711"/>
            <a:ext cx="1" cy="721747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组合 35"/>
          <p:cNvGrpSpPr/>
          <p:nvPr/>
        </p:nvGrpSpPr>
        <p:grpSpPr>
          <a:xfrm>
            <a:off x="7498036" y="5167457"/>
            <a:ext cx="1093472" cy="1093472"/>
            <a:chOff x="6128328" y="4909919"/>
            <a:chExt cx="1044000" cy="1044000"/>
          </a:xfrm>
        </p:grpSpPr>
        <p:sp>
          <p:nvSpPr>
            <p:cNvPr id="37" name="îṡlide"/>
            <p:cNvSpPr/>
            <p:nvPr/>
          </p:nvSpPr>
          <p:spPr>
            <a:xfrm>
              <a:off x="6128328" y="4909919"/>
              <a:ext cx="1044000" cy="1044000"/>
            </a:xfrm>
            <a:prstGeom prst="ellipse">
              <a:avLst/>
            </a:prstGeom>
            <a:solidFill>
              <a:srgbClr val="990F1C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2400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8" name="išļíḍé"/>
            <p:cNvSpPr/>
            <p:nvPr/>
          </p:nvSpPr>
          <p:spPr bwMode="auto">
            <a:xfrm>
              <a:off x="6490811" y="5276281"/>
              <a:ext cx="294527" cy="369406"/>
            </a:xfrm>
            <a:custGeom>
              <a:avLst/>
              <a:gdLst>
                <a:gd name="connsiteX0" fmla="*/ 253338 w 483514"/>
                <a:gd name="connsiteY0" fmla="*/ 416124 h 606439"/>
                <a:gd name="connsiteX1" fmla="*/ 396788 w 483514"/>
                <a:gd name="connsiteY1" fmla="*/ 416124 h 606439"/>
                <a:gd name="connsiteX2" fmla="*/ 436657 w 483514"/>
                <a:gd name="connsiteY2" fmla="*/ 455944 h 606439"/>
                <a:gd name="connsiteX3" fmla="*/ 436657 w 483514"/>
                <a:gd name="connsiteY3" fmla="*/ 529284 h 606439"/>
                <a:gd name="connsiteX4" fmla="*/ 462697 w 483514"/>
                <a:gd name="connsiteY4" fmla="*/ 566619 h 606439"/>
                <a:gd name="connsiteX5" fmla="*/ 422769 w 483514"/>
                <a:gd name="connsiteY5" fmla="*/ 606439 h 606439"/>
                <a:gd name="connsiteX6" fmla="*/ 161736 w 483514"/>
                <a:gd name="connsiteY6" fmla="*/ 606439 h 606439"/>
                <a:gd name="connsiteX7" fmla="*/ 121866 w 483514"/>
                <a:gd name="connsiteY7" fmla="*/ 566619 h 606439"/>
                <a:gd name="connsiteX8" fmla="*/ 161736 w 483514"/>
                <a:gd name="connsiteY8" fmla="*/ 526799 h 606439"/>
                <a:gd name="connsiteX9" fmla="*/ 213468 w 483514"/>
                <a:gd name="connsiteY9" fmla="*/ 526799 h 606439"/>
                <a:gd name="connsiteX10" fmla="*/ 213468 w 483514"/>
                <a:gd name="connsiteY10" fmla="*/ 455944 h 606439"/>
                <a:gd name="connsiteX11" fmla="*/ 253338 w 483514"/>
                <a:gd name="connsiteY11" fmla="*/ 416124 h 606439"/>
                <a:gd name="connsiteX12" fmla="*/ 10995 w 483514"/>
                <a:gd name="connsiteY12" fmla="*/ 381265 h 606439"/>
                <a:gd name="connsiteX13" fmla="*/ 170134 w 483514"/>
                <a:gd name="connsiteY13" fmla="*/ 381265 h 606439"/>
                <a:gd name="connsiteX14" fmla="*/ 181071 w 483514"/>
                <a:gd name="connsiteY14" fmla="*/ 392188 h 606439"/>
                <a:gd name="connsiteX15" fmla="*/ 181071 w 483514"/>
                <a:gd name="connsiteY15" fmla="*/ 513502 h 606439"/>
                <a:gd name="connsiteX16" fmla="*/ 161743 w 483514"/>
                <a:gd name="connsiteY16" fmla="*/ 513502 h 606439"/>
                <a:gd name="connsiteX17" fmla="*/ 160354 w 483514"/>
                <a:gd name="connsiteY17" fmla="*/ 513560 h 606439"/>
                <a:gd name="connsiteX18" fmla="*/ 160354 w 483514"/>
                <a:gd name="connsiteY18" fmla="*/ 405308 h 606439"/>
                <a:gd name="connsiteX19" fmla="*/ 20775 w 483514"/>
                <a:gd name="connsiteY19" fmla="*/ 405308 h 606439"/>
                <a:gd name="connsiteX20" fmla="*/ 20775 w 483514"/>
                <a:gd name="connsiteY20" fmla="*/ 548064 h 606439"/>
                <a:gd name="connsiteX21" fmla="*/ 111976 w 483514"/>
                <a:gd name="connsiteY21" fmla="*/ 548064 h 606439"/>
                <a:gd name="connsiteX22" fmla="*/ 108619 w 483514"/>
                <a:gd name="connsiteY22" fmla="*/ 566616 h 606439"/>
                <a:gd name="connsiteX23" fmla="*/ 111339 w 483514"/>
                <a:gd name="connsiteY23" fmla="*/ 583435 h 606439"/>
                <a:gd name="connsiteX24" fmla="*/ 10995 w 483514"/>
                <a:gd name="connsiteY24" fmla="*/ 583435 h 606439"/>
                <a:gd name="connsiteX25" fmla="*/ 0 w 483514"/>
                <a:gd name="connsiteY25" fmla="*/ 572512 h 606439"/>
                <a:gd name="connsiteX26" fmla="*/ 0 w 483514"/>
                <a:gd name="connsiteY26" fmla="*/ 392188 h 606439"/>
                <a:gd name="connsiteX27" fmla="*/ 10995 w 483514"/>
                <a:gd name="connsiteY27" fmla="*/ 381265 h 606439"/>
                <a:gd name="connsiteX28" fmla="*/ 325060 w 483514"/>
                <a:gd name="connsiteY28" fmla="*/ 224892 h 606439"/>
                <a:gd name="connsiteX29" fmla="*/ 416831 w 483514"/>
                <a:gd name="connsiteY29" fmla="*/ 316521 h 606439"/>
                <a:gd name="connsiteX30" fmla="*/ 325060 w 483514"/>
                <a:gd name="connsiteY30" fmla="*/ 408150 h 606439"/>
                <a:gd name="connsiteX31" fmla="*/ 233289 w 483514"/>
                <a:gd name="connsiteY31" fmla="*/ 316521 h 606439"/>
                <a:gd name="connsiteX32" fmla="*/ 325060 w 483514"/>
                <a:gd name="connsiteY32" fmla="*/ 224892 h 606439"/>
                <a:gd name="connsiteX33" fmla="*/ 196031 w 483514"/>
                <a:gd name="connsiteY33" fmla="*/ 170204 h 606439"/>
                <a:gd name="connsiteX34" fmla="*/ 244015 w 483514"/>
                <a:gd name="connsiteY34" fmla="*/ 170204 h 606439"/>
                <a:gd name="connsiteX35" fmla="*/ 244015 w 483514"/>
                <a:gd name="connsiteY35" fmla="*/ 249703 h 606439"/>
                <a:gd name="connsiteX36" fmla="*/ 234812 w 483514"/>
                <a:gd name="connsiteY36" fmla="*/ 262645 h 606439"/>
                <a:gd name="connsiteX37" fmla="*/ 196031 w 483514"/>
                <a:gd name="connsiteY37" fmla="*/ 262645 h 606439"/>
                <a:gd name="connsiteX38" fmla="*/ 352897 w 483514"/>
                <a:gd name="connsiteY38" fmla="*/ 149316 h 606439"/>
                <a:gd name="connsiteX39" fmla="*/ 400881 w 483514"/>
                <a:gd name="connsiteY39" fmla="*/ 149316 h 606439"/>
                <a:gd name="connsiteX40" fmla="*/ 400881 w 483514"/>
                <a:gd name="connsiteY40" fmla="*/ 243944 h 606439"/>
                <a:gd name="connsiteX41" fmla="*/ 352897 w 483514"/>
                <a:gd name="connsiteY41" fmla="*/ 215348 h 606439"/>
                <a:gd name="connsiteX42" fmla="*/ 274429 w 483514"/>
                <a:gd name="connsiteY42" fmla="*/ 113469 h 606439"/>
                <a:gd name="connsiteX43" fmla="*/ 322413 w 483514"/>
                <a:gd name="connsiteY43" fmla="*/ 113469 h 606439"/>
                <a:gd name="connsiteX44" fmla="*/ 322413 w 483514"/>
                <a:gd name="connsiteY44" fmla="*/ 211675 h 606439"/>
                <a:gd name="connsiteX45" fmla="*/ 274429 w 483514"/>
                <a:gd name="connsiteY45" fmla="*/ 224680 h 606439"/>
                <a:gd name="connsiteX46" fmla="*/ 117632 w 483514"/>
                <a:gd name="connsiteY46" fmla="*/ 77692 h 606439"/>
                <a:gd name="connsiteX47" fmla="*/ 165616 w 483514"/>
                <a:gd name="connsiteY47" fmla="*/ 77692 h 606439"/>
                <a:gd name="connsiteX48" fmla="*/ 165616 w 483514"/>
                <a:gd name="connsiteY48" fmla="*/ 262644 h 606439"/>
                <a:gd name="connsiteX49" fmla="*/ 117632 w 483514"/>
                <a:gd name="connsiteY49" fmla="*/ 262644 h 606439"/>
                <a:gd name="connsiteX50" fmla="*/ 68875 w 483514"/>
                <a:gd name="connsiteY50" fmla="*/ 0 h 606439"/>
                <a:gd name="connsiteX51" fmla="*/ 443641 w 483514"/>
                <a:gd name="connsiteY51" fmla="*/ 0 h 606439"/>
                <a:gd name="connsiteX52" fmla="*/ 483514 w 483514"/>
                <a:gd name="connsiteY52" fmla="*/ 39813 h 606439"/>
                <a:gd name="connsiteX53" fmla="*/ 483514 w 483514"/>
                <a:gd name="connsiteY53" fmla="*/ 300594 h 606439"/>
                <a:gd name="connsiteX54" fmla="*/ 443641 w 483514"/>
                <a:gd name="connsiteY54" fmla="*/ 340407 h 606439"/>
                <a:gd name="connsiteX55" fmla="*/ 427322 w 483514"/>
                <a:gd name="connsiteY55" fmla="*/ 340407 h 606439"/>
                <a:gd name="connsiteX56" fmla="*/ 430100 w 483514"/>
                <a:gd name="connsiteY56" fmla="*/ 316542 h 606439"/>
                <a:gd name="connsiteX57" fmla="*/ 429405 w 483514"/>
                <a:gd name="connsiteY57" fmla="*/ 304581 h 606439"/>
                <a:gd name="connsiteX58" fmla="*/ 439706 w 483514"/>
                <a:gd name="connsiteY58" fmla="*/ 304581 h 606439"/>
                <a:gd name="connsiteX59" fmla="*/ 439706 w 483514"/>
                <a:gd name="connsiteY59" fmla="*/ 35826 h 606439"/>
                <a:gd name="connsiteX60" fmla="*/ 72810 w 483514"/>
                <a:gd name="connsiteY60" fmla="*/ 35826 h 606439"/>
                <a:gd name="connsiteX61" fmla="*/ 72810 w 483514"/>
                <a:gd name="connsiteY61" fmla="*/ 304581 h 606439"/>
                <a:gd name="connsiteX62" fmla="*/ 220668 w 483514"/>
                <a:gd name="connsiteY62" fmla="*/ 304581 h 606439"/>
                <a:gd name="connsiteX63" fmla="*/ 220031 w 483514"/>
                <a:gd name="connsiteY63" fmla="*/ 316542 h 606439"/>
                <a:gd name="connsiteX64" fmla="*/ 222751 w 483514"/>
                <a:gd name="connsiteY64" fmla="*/ 340407 h 606439"/>
                <a:gd name="connsiteX65" fmla="*/ 68875 w 483514"/>
                <a:gd name="connsiteY65" fmla="*/ 340407 h 606439"/>
                <a:gd name="connsiteX66" fmla="*/ 29002 w 483514"/>
                <a:gd name="connsiteY66" fmla="*/ 300594 h 606439"/>
                <a:gd name="connsiteX67" fmla="*/ 29002 w 483514"/>
                <a:gd name="connsiteY67" fmla="*/ 39813 h 606439"/>
                <a:gd name="connsiteX68" fmla="*/ 68875 w 483514"/>
                <a:gd name="connsiteY68" fmla="*/ 0 h 60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483514" h="606439">
                  <a:moveTo>
                    <a:pt x="253338" y="416124"/>
                  </a:moveTo>
                  <a:lnTo>
                    <a:pt x="396788" y="416124"/>
                  </a:lnTo>
                  <a:cubicBezTo>
                    <a:pt x="418835" y="416124"/>
                    <a:pt x="436657" y="433982"/>
                    <a:pt x="436657" y="455944"/>
                  </a:cubicBezTo>
                  <a:lnTo>
                    <a:pt x="436657" y="529284"/>
                  </a:lnTo>
                  <a:cubicBezTo>
                    <a:pt x="451876" y="534890"/>
                    <a:pt x="462697" y="549512"/>
                    <a:pt x="462697" y="566619"/>
                  </a:cubicBezTo>
                  <a:cubicBezTo>
                    <a:pt x="462697" y="588639"/>
                    <a:pt x="444816" y="606439"/>
                    <a:pt x="422769" y="606439"/>
                  </a:cubicBezTo>
                  <a:lnTo>
                    <a:pt x="161736" y="606439"/>
                  </a:lnTo>
                  <a:cubicBezTo>
                    <a:pt x="139747" y="606439"/>
                    <a:pt x="121866" y="588639"/>
                    <a:pt x="121866" y="566619"/>
                  </a:cubicBezTo>
                  <a:cubicBezTo>
                    <a:pt x="121866" y="544657"/>
                    <a:pt x="139747" y="526799"/>
                    <a:pt x="161736" y="526799"/>
                  </a:cubicBezTo>
                  <a:lnTo>
                    <a:pt x="213468" y="526799"/>
                  </a:lnTo>
                  <a:lnTo>
                    <a:pt x="213468" y="455944"/>
                  </a:lnTo>
                  <a:cubicBezTo>
                    <a:pt x="213468" y="433982"/>
                    <a:pt x="231291" y="416124"/>
                    <a:pt x="253338" y="416124"/>
                  </a:cubicBezTo>
                  <a:close/>
                  <a:moveTo>
                    <a:pt x="10995" y="381265"/>
                  </a:moveTo>
                  <a:lnTo>
                    <a:pt x="170134" y="381265"/>
                  </a:lnTo>
                  <a:cubicBezTo>
                    <a:pt x="176210" y="381265"/>
                    <a:pt x="181071" y="386120"/>
                    <a:pt x="181071" y="392188"/>
                  </a:cubicBezTo>
                  <a:lnTo>
                    <a:pt x="181071" y="513502"/>
                  </a:lnTo>
                  <a:lnTo>
                    <a:pt x="161743" y="513502"/>
                  </a:lnTo>
                  <a:cubicBezTo>
                    <a:pt x="161280" y="513502"/>
                    <a:pt x="160817" y="513560"/>
                    <a:pt x="160354" y="513560"/>
                  </a:cubicBezTo>
                  <a:lnTo>
                    <a:pt x="160354" y="405308"/>
                  </a:lnTo>
                  <a:lnTo>
                    <a:pt x="20775" y="405308"/>
                  </a:lnTo>
                  <a:lnTo>
                    <a:pt x="20775" y="548064"/>
                  </a:lnTo>
                  <a:lnTo>
                    <a:pt x="111976" y="548064"/>
                  </a:lnTo>
                  <a:cubicBezTo>
                    <a:pt x="109777" y="553843"/>
                    <a:pt x="108619" y="560085"/>
                    <a:pt x="108619" y="566616"/>
                  </a:cubicBezTo>
                  <a:cubicBezTo>
                    <a:pt x="108619" y="572512"/>
                    <a:pt x="109545" y="578176"/>
                    <a:pt x="111339" y="583435"/>
                  </a:cubicBezTo>
                  <a:lnTo>
                    <a:pt x="10995" y="583435"/>
                  </a:lnTo>
                  <a:cubicBezTo>
                    <a:pt x="4919" y="583435"/>
                    <a:pt x="0" y="578580"/>
                    <a:pt x="0" y="572512"/>
                  </a:cubicBezTo>
                  <a:lnTo>
                    <a:pt x="0" y="392188"/>
                  </a:lnTo>
                  <a:cubicBezTo>
                    <a:pt x="0" y="386120"/>
                    <a:pt x="4919" y="381265"/>
                    <a:pt x="10995" y="381265"/>
                  </a:cubicBezTo>
                  <a:close/>
                  <a:moveTo>
                    <a:pt x="325060" y="224892"/>
                  </a:moveTo>
                  <a:cubicBezTo>
                    <a:pt x="375744" y="224892"/>
                    <a:pt x="416831" y="265916"/>
                    <a:pt x="416831" y="316521"/>
                  </a:cubicBezTo>
                  <a:cubicBezTo>
                    <a:pt x="416831" y="367126"/>
                    <a:pt x="375744" y="408150"/>
                    <a:pt x="325060" y="408150"/>
                  </a:cubicBezTo>
                  <a:cubicBezTo>
                    <a:pt x="274376" y="408150"/>
                    <a:pt x="233289" y="367126"/>
                    <a:pt x="233289" y="316521"/>
                  </a:cubicBezTo>
                  <a:cubicBezTo>
                    <a:pt x="233289" y="265916"/>
                    <a:pt x="274376" y="224892"/>
                    <a:pt x="325060" y="224892"/>
                  </a:cubicBezTo>
                  <a:close/>
                  <a:moveTo>
                    <a:pt x="196031" y="170204"/>
                  </a:moveTo>
                  <a:lnTo>
                    <a:pt x="244015" y="170204"/>
                  </a:lnTo>
                  <a:lnTo>
                    <a:pt x="244015" y="249703"/>
                  </a:lnTo>
                  <a:cubicBezTo>
                    <a:pt x="240658" y="253748"/>
                    <a:pt x="237590" y="258081"/>
                    <a:pt x="234812" y="262645"/>
                  </a:cubicBezTo>
                  <a:lnTo>
                    <a:pt x="196031" y="262645"/>
                  </a:lnTo>
                  <a:close/>
                  <a:moveTo>
                    <a:pt x="352897" y="149316"/>
                  </a:moveTo>
                  <a:lnTo>
                    <a:pt x="400881" y="149316"/>
                  </a:lnTo>
                  <a:lnTo>
                    <a:pt x="400881" y="243944"/>
                  </a:lnTo>
                  <a:cubicBezTo>
                    <a:pt x="387915" y="230483"/>
                    <a:pt x="371419" y="220431"/>
                    <a:pt x="352897" y="215348"/>
                  </a:cubicBezTo>
                  <a:close/>
                  <a:moveTo>
                    <a:pt x="274429" y="113469"/>
                  </a:moveTo>
                  <a:lnTo>
                    <a:pt x="322413" y="113469"/>
                  </a:lnTo>
                  <a:lnTo>
                    <a:pt x="322413" y="211675"/>
                  </a:lnTo>
                  <a:cubicBezTo>
                    <a:pt x="305048" y="212137"/>
                    <a:pt x="288726" y="216761"/>
                    <a:pt x="274429" y="224680"/>
                  </a:cubicBezTo>
                  <a:close/>
                  <a:moveTo>
                    <a:pt x="117632" y="77692"/>
                  </a:moveTo>
                  <a:lnTo>
                    <a:pt x="165616" y="77692"/>
                  </a:lnTo>
                  <a:lnTo>
                    <a:pt x="165616" y="262644"/>
                  </a:lnTo>
                  <a:lnTo>
                    <a:pt x="117632" y="262644"/>
                  </a:lnTo>
                  <a:close/>
                  <a:moveTo>
                    <a:pt x="68875" y="0"/>
                  </a:moveTo>
                  <a:lnTo>
                    <a:pt x="443641" y="0"/>
                  </a:lnTo>
                  <a:cubicBezTo>
                    <a:pt x="465632" y="0"/>
                    <a:pt x="483514" y="17855"/>
                    <a:pt x="483514" y="39813"/>
                  </a:cubicBezTo>
                  <a:lnTo>
                    <a:pt x="483514" y="300594"/>
                  </a:lnTo>
                  <a:cubicBezTo>
                    <a:pt x="483514" y="322609"/>
                    <a:pt x="465632" y="340407"/>
                    <a:pt x="443641" y="340407"/>
                  </a:cubicBezTo>
                  <a:lnTo>
                    <a:pt x="427322" y="340407"/>
                  </a:lnTo>
                  <a:cubicBezTo>
                    <a:pt x="429116" y="332722"/>
                    <a:pt x="430100" y="324747"/>
                    <a:pt x="430100" y="316542"/>
                  </a:cubicBezTo>
                  <a:cubicBezTo>
                    <a:pt x="430100" y="312497"/>
                    <a:pt x="429868" y="308510"/>
                    <a:pt x="429405" y="304581"/>
                  </a:cubicBezTo>
                  <a:lnTo>
                    <a:pt x="439706" y="304581"/>
                  </a:lnTo>
                  <a:lnTo>
                    <a:pt x="439706" y="35826"/>
                  </a:lnTo>
                  <a:lnTo>
                    <a:pt x="72810" y="35826"/>
                  </a:lnTo>
                  <a:lnTo>
                    <a:pt x="72810" y="304581"/>
                  </a:lnTo>
                  <a:lnTo>
                    <a:pt x="220668" y="304581"/>
                  </a:lnTo>
                  <a:cubicBezTo>
                    <a:pt x="220263" y="308510"/>
                    <a:pt x="220031" y="312497"/>
                    <a:pt x="220031" y="316542"/>
                  </a:cubicBezTo>
                  <a:cubicBezTo>
                    <a:pt x="220031" y="324747"/>
                    <a:pt x="220957" y="332722"/>
                    <a:pt x="222751" y="340407"/>
                  </a:cubicBezTo>
                  <a:lnTo>
                    <a:pt x="68875" y="340407"/>
                  </a:lnTo>
                  <a:cubicBezTo>
                    <a:pt x="46826" y="340407"/>
                    <a:pt x="29002" y="322609"/>
                    <a:pt x="29002" y="300594"/>
                  </a:cubicBezTo>
                  <a:lnTo>
                    <a:pt x="29002" y="39813"/>
                  </a:lnTo>
                  <a:cubicBezTo>
                    <a:pt x="29002" y="17855"/>
                    <a:pt x="46826" y="0"/>
                    <a:pt x="6887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2400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08B2460C-4B57-4A5B-9037-6AC8D8766AED}"/>
              </a:ext>
            </a:extLst>
          </p:cNvPr>
          <p:cNvSpPr txBox="1"/>
          <p:nvPr/>
        </p:nvSpPr>
        <p:spPr>
          <a:xfrm>
            <a:off x="4772561" y="347022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年度工作概述</a:t>
            </a:r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ḻíḍê"/>
          <p:cNvSpPr/>
          <p:nvPr/>
        </p:nvSpPr>
        <p:spPr>
          <a:xfrm flipH="1">
            <a:off x="1188147" y="1772817"/>
            <a:ext cx="2107404" cy="2107395"/>
          </a:xfrm>
          <a:prstGeom prst="donut">
            <a:avLst>
              <a:gd name="adj" fmla="val 935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  <a:endParaRPr lang="en-US" altLang="zh-CN" sz="1600" dirty="0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5" name="íŝḻîḋé"/>
          <p:cNvSpPr/>
          <p:nvPr/>
        </p:nvSpPr>
        <p:spPr>
          <a:xfrm rot="5400000" flipH="1">
            <a:off x="1188152" y="1772812"/>
            <a:ext cx="2107395" cy="2107404"/>
          </a:xfrm>
          <a:prstGeom prst="blockArc">
            <a:avLst>
              <a:gd name="adj1" fmla="val 19836787"/>
              <a:gd name="adj2" fmla="val 5630232"/>
              <a:gd name="adj3" fmla="val 9100"/>
            </a:avLst>
          </a:prstGeom>
          <a:solidFill>
            <a:srgbClr val="990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r"/>
            <a:endParaRPr lang="en-US" sz="1350" dirty="0">
              <a:solidFill>
                <a:schemeClr val="tx1"/>
              </a:solidFill>
              <a:latin typeface="Arial" panose="020B0604020202020204" pitchFamily="34" charset="0"/>
              <a:ea typeface="思源黑体 CN Normal" panose="020B04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6" name="íṩḻîḍe"/>
          <p:cNvSpPr txBox="1"/>
          <p:nvPr/>
        </p:nvSpPr>
        <p:spPr>
          <a:xfrm>
            <a:off x="939897" y="4144950"/>
            <a:ext cx="2603904" cy="857753"/>
          </a:xfrm>
          <a:prstGeom prst="rect">
            <a:avLst/>
          </a:prstGeom>
          <a:noFill/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此处添加详细文本描述，建议与标题相关并符合整体语言风格，语言描述尽量简洁生动。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思源黑体 CN Normal" panose="020B04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7" name="iṣľíḓê"/>
          <p:cNvSpPr/>
          <p:nvPr/>
        </p:nvSpPr>
        <p:spPr>
          <a:xfrm flipH="1">
            <a:off x="5042298" y="1772817"/>
            <a:ext cx="2107404" cy="2107395"/>
          </a:xfrm>
          <a:prstGeom prst="donut">
            <a:avLst>
              <a:gd name="adj" fmla="val 935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>
              <a:buClrTx/>
              <a:buSzTx/>
              <a:buFontTx/>
            </a:pPr>
            <a:r>
              <a:rPr lang="zh-CN" altLang="en-US" sz="1600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</a:p>
        </p:txBody>
      </p:sp>
      <p:sp>
        <p:nvSpPr>
          <p:cNvPr id="8" name="íṣḻïdê"/>
          <p:cNvSpPr/>
          <p:nvPr/>
        </p:nvSpPr>
        <p:spPr>
          <a:xfrm rot="5400000" flipH="1">
            <a:off x="5042303" y="1772812"/>
            <a:ext cx="2107395" cy="2107404"/>
          </a:xfrm>
          <a:prstGeom prst="blockArc">
            <a:avLst>
              <a:gd name="adj1" fmla="val 14030140"/>
              <a:gd name="adj2" fmla="val 5747590"/>
              <a:gd name="adj3" fmla="val 9100"/>
            </a:avLst>
          </a:prstGeom>
          <a:solidFill>
            <a:srgbClr val="D1AA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r"/>
            <a:endParaRPr lang="en-US" sz="1350">
              <a:solidFill>
                <a:schemeClr val="tx1"/>
              </a:solidFill>
              <a:latin typeface="Arial" panose="020B0604020202020204" pitchFamily="34" charset="0"/>
              <a:ea typeface="思源黑体 CN Normal" panose="020B04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10" name="ísḷïdè"/>
          <p:cNvSpPr txBox="1"/>
          <p:nvPr/>
        </p:nvSpPr>
        <p:spPr>
          <a:xfrm>
            <a:off x="4772160" y="4144950"/>
            <a:ext cx="2603904" cy="857753"/>
          </a:xfrm>
          <a:prstGeom prst="rect">
            <a:avLst/>
          </a:prstGeom>
          <a:noFill/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algn="ctr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此处添加详细文本描述，建议与标题相关并符合整体语言风格，语言描述尽量简洁生动。</a:t>
            </a:r>
          </a:p>
        </p:txBody>
      </p:sp>
      <p:sp>
        <p:nvSpPr>
          <p:cNvPr id="11" name="iSḷïḑé"/>
          <p:cNvSpPr/>
          <p:nvPr/>
        </p:nvSpPr>
        <p:spPr>
          <a:xfrm flipH="1">
            <a:off x="8852673" y="1772816"/>
            <a:ext cx="2107404" cy="2107395"/>
          </a:xfrm>
          <a:prstGeom prst="donut">
            <a:avLst>
              <a:gd name="adj" fmla="val 935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>
              <a:buClrTx/>
              <a:buSzTx/>
              <a:buFontTx/>
            </a:pPr>
            <a:r>
              <a:rPr lang="zh-CN" altLang="en-US" sz="1600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</a:p>
        </p:txBody>
      </p:sp>
      <p:sp>
        <p:nvSpPr>
          <p:cNvPr id="12" name="iṣliḋé"/>
          <p:cNvSpPr/>
          <p:nvPr/>
        </p:nvSpPr>
        <p:spPr>
          <a:xfrm rot="5400000" flipH="1">
            <a:off x="8852678" y="1772812"/>
            <a:ext cx="2107395" cy="2107404"/>
          </a:xfrm>
          <a:prstGeom prst="blockArc">
            <a:avLst>
              <a:gd name="adj1" fmla="val 2087936"/>
              <a:gd name="adj2" fmla="val 6038505"/>
              <a:gd name="adj3" fmla="val 9100"/>
            </a:avLst>
          </a:prstGeom>
          <a:solidFill>
            <a:srgbClr val="990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r"/>
            <a:endParaRPr lang="en-US" sz="1350" dirty="0">
              <a:solidFill>
                <a:schemeClr val="tx1"/>
              </a:solidFill>
              <a:latin typeface="Arial" panose="020B0604020202020204" pitchFamily="34" charset="0"/>
              <a:ea typeface="思源黑体 CN Normal" panose="020B04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13" name="íš1iḋé"/>
          <p:cNvSpPr txBox="1"/>
          <p:nvPr/>
        </p:nvSpPr>
        <p:spPr>
          <a:xfrm>
            <a:off x="8604423" y="4144950"/>
            <a:ext cx="2603904" cy="857753"/>
          </a:xfrm>
          <a:prstGeom prst="rect">
            <a:avLst/>
          </a:prstGeom>
          <a:noFill/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algn="ctr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此处添加详细文本描述，建议与标题相关并符合整体语言风格，语言描述尽量简洁生动。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4168925" y="1701288"/>
            <a:ext cx="0" cy="432000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8001189" y="1701288"/>
            <a:ext cx="0" cy="432000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30"/>
          <p:cNvSpPr txBox="1"/>
          <p:nvPr/>
        </p:nvSpPr>
        <p:spPr>
          <a:xfrm>
            <a:off x="1297153" y="5440578"/>
            <a:ext cx="18893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00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</a:p>
        </p:txBody>
      </p:sp>
      <p:sp>
        <p:nvSpPr>
          <p:cNvPr id="18" name="TextBox 30"/>
          <p:cNvSpPr txBox="1"/>
          <p:nvPr/>
        </p:nvSpPr>
        <p:spPr>
          <a:xfrm>
            <a:off x="5129416" y="5440578"/>
            <a:ext cx="18893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</a:p>
        </p:txBody>
      </p:sp>
      <p:sp>
        <p:nvSpPr>
          <p:cNvPr id="19" name="TextBox 30"/>
          <p:cNvSpPr txBox="1"/>
          <p:nvPr/>
        </p:nvSpPr>
        <p:spPr>
          <a:xfrm>
            <a:off x="8961679" y="5440578"/>
            <a:ext cx="18893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4E08613-8781-4DCA-BD02-B551F4F2E4E0}"/>
              </a:ext>
            </a:extLst>
          </p:cNvPr>
          <p:cNvSpPr txBox="1"/>
          <p:nvPr/>
        </p:nvSpPr>
        <p:spPr>
          <a:xfrm>
            <a:off x="4772561" y="347022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年度工作概述</a:t>
            </a:r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6" grpId="0"/>
      <p:bldP spid="7" grpId="0" bldLvl="0" animBg="1"/>
      <p:bldP spid="8" grpId="0" bldLvl="0" animBg="1"/>
      <p:bldP spid="10" grpId="0"/>
      <p:bldP spid="11" grpId="0" bldLvl="0" animBg="1"/>
      <p:bldP spid="12" grpId="0" bldLvl="0" animBg="1"/>
      <p:bldP spid="13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ïś1íḋé"/>
          <p:cNvGrpSpPr/>
          <p:nvPr/>
        </p:nvGrpSpPr>
        <p:grpSpPr>
          <a:xfrm>
            <a:off x="1424344" y="3138003"/>
            <a:ext cx="629303" cy="629010"/>
            <a:chOff x="2953472" y="3177454"/>
            <a:chExt cx="1008468" cy="1008000"/>
          </a:xfrm>
        </p:grpSpPr>
        <p:sp>
          <p:nvSpPr>
            <p:cNvPr id="33" name="îšḷîdê"/>
            <p:cNvSpPr/>
            <p:nvPr/>
          </p:nvSpPr>
          <p:spPr>
            <a:xfrm>
              <a:off x="2953472" y="3177454"/>
              <a:ext cx="1008468" cy="1008000"/>
            </a:xfrm>
            <a:custGeom>
              <a:avLst/>
              <a:gdLst>
                <a:gd name="connsiteX0" fmla="*/ 0 w 1260455"/>
                <a:gd name="connsiteY0" fmla="*/ 630228 h 1260455"/>
                <a:gd name="connsiteX1" fmla="*/ 630228 w 1260455"/>
                <a:gd name="connsiteY1" fmla="*/ 0 h 1260455"/>
                <a:gd name="connsiteX2" fmla="*/ 1260456 w 1260455"/>
                <a:gd name="connsiteY2" fmla="*/ 630228 h 1260455"/>
                <a:gd name="connsiteX3" fmla="*/ 630228 w 1260455"/>
                <a:gd name="connsiteY3" fmla="*/ 1260456 h 1260455"/>
                <a:gd name="connsiteX4" fmla="*/ 0 w 1260455"/>
                <a:gd name="connsiteY4" fmla="*/ 630228 h 1260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455" h="1260455">
                  <a:moveTo>
                    <a:pt x="0" y="630228"/>
                  </a:moveTo>
                  <a:cubicBezTo>
                    <a:pt x="0" y="282163"/>
                    <a:pt x="282163" y="0"/>
                    <a:pt x="630228" y="0"/>
                  </a:cubicBezTo>
                  <a:cubicBezTo>
                    <a:pt x="978293" y="0"/>
                    <a:pt x="1260456" y="282163"/>
                    <a:pt x="1260456" y="630228"/>
                  </a:cubicBezTo>
                  <a:cubicBezTo>
                    <a:pt x="1260456" y="978293"/>
                    <a:pt x="978293" y="1260456"/>
                    <a:pt x="630228" y="1260456"/>
                  </a:cubicBezTo>
                  <a:cubicBezTo>
                    <a:pt x="282163" y="1260456"/>
                    <a:pt x="0" y="978293"/>
                    <a:pt x="0" y="630228"/>
                  </a:cubicBezTo>
                  <a:close/>
                </a:path>
              </a:pathLst>
            </a:custGeom>
            <a:solidFill>
              <a:srgbClr val="990F1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4" name="íšľîḍe"/>
            <p:cNvSpPr/>
            <p:nvPr/>
          </p:nvSpPr>
          <p:spPr>
            <a:xfrm>
              <a:off x="3213257" y="3469478"/>
              <a:ext cx="488898" cy="423950"/>
            </a:xfrm>
            <a:custGeom>
              <a:avLst/>
              <a:gdLst>
                <a:gd name="connsiteX0" fmla="*/ 370446 w 608203"/>
                <a:gd name="connsiteY0" fmla="*/ 121138 h 527406"/>
                <a:gd name="connsiteX1" fmla="*/ 296356 w 608203"/>
                <a:gd name="connsiteY1" fmla="*/ 179910 h 527406"/>
                <a:gd name="connsiteX2" fmla="*/ 311587 w 608203"/>
                <a:gd name="connsiteY2" fmla="*/ 195118 h 527406"/>
                <a:gd name="connsiteX3" fmla="*/ 304101 w 608203"/>
                <a:gd name="connsiteY3" fmla="*/ 66490 h 527406"/>
                <a:gd name="connsiteX4" fmla="*/ 183287 w 608203"/>
                <a:gd name="connsiteY4" fmla="*/ 186870 h 527406"/>
                <a:gd name="connsiteX5" fmla="*/ 191806 w 608203"/>
                <a:gd name="connsiteY5" fmla="*/ 231464 h 527406"/>
                <a:gd name="connsiteX6" fmla="*/ 199292 w 608203"/>
                <a:gd name="connsiteY6" fmla="*/ 228629 h 527406"/>
                <a:gd name="connsiteX7" fmla="*/ 204455 w 608203"/>
                <a:gd name="connsiteY7" fmla="*/ 226567 h 527406"/>
                <a:gd name="connsiteX8" fmla="*/ 216846 w 608203"/>
                <a:gd name="connsiteY8" fmla="*/ 221669 h 527406"/>
                <a:gd name="connsiteX9" fmla="*/ 210134 w 608203"/>
                <a:gd name="connsiteY9" fmla="*/ 186870 h 527406"/>
                <a:gd name="connsiteX10" fmla="*/ 304101 w 608203"/>
                <a:gd name="connsiteY10" fmla="*/ 93298 h 527406"/>
                <a:gd name="connsiteX11" fmla="*/ 370446 w 608203"/>
                <a:gd name="connsiteY11" fmla="*/ 120622 h 527406"/>
                <a:gd name="connsiteX12" fmla="*/ 376125 w 608203"/>
                <a:gd name="connsiteY12" fmla="*/ 114951 h 527406"/>
                <a:gd name="connsiteX13" fmla="*/ 406070 w 608203"/>
                <a:gd name="connsiteY13" fmla="*/ 186870 h 527406"/>
                <a:gd name="connsiteX14" fmla="*/ 398842 w 608203"/>
                <a:gd name="connsiteY14" fmla="*/ 224504 h 527406"/>
                <a:gd name="connsiteX15" fmla="*/ 408910 w 608203"/>
                <a:gd name="connsiteY15" fmla="*/ 228629 h 527406"/>
                <a:gd name="connsiteX16" fmla="*/ 416655 w 608203"/>
                <a:gd name="connsiteY16" fmla="*/ 186870 h 527406"/>
                <a:gd name="connsiteX17" fmla="*/ 383611 w 608203"/>
                <a:gd name="connsiteY17" fmla="*/ 107476 h 527406"/>
                <a:gd name="connsiteX18" fmla="*/ 389549 w 608203"/>
                <a:gd name="connsiteY18" fmla="*/ 101805 h 527406"/>
                <a:gd name="connsiteX19" fmla="*/ 304101 w 608203"/>
                <a:gd name="connsiteY19" fmla="*/ 66490 h 527406"/>
                <a:gd name="connsiteX20" fmla="*/ 304101 w 608203"/>
                <a:gd name="connsiteY20" fmla="*/ 58499 h 527406"/>
                <a:gd name="connsiteX21" fmla="*/ 432918 w 608203"/>
                <a:gd name="connsiteY21" fmla="*/ 186870 h 527406"/>
                <a:gd name="connsiteX22" fmla="*/ 423883 w 608203"/>
                <a:gd name="connsiteY22" fmla="*/ 234557 h 527406"/>
                <a:gd name="connsiteX23" fmla="*/ 304101 w 608203"/>
                <a:gd name="connsiteY23" fmla="*/ 315498 h 527406"/>
                <a:gd name="connsiteX24" fmla="*/ 184319 w 608203"/>
                <a:gd name="connsiteY24" fmla="*/ 234557 h 527406"/>
                <a:gd name="connsiteX25" fmla="*/ 175284 w 608203"/>
                <a:gd name="connsiteY25" fmla="*/ 186870 h 527406"/>
                <a:gd name="connsiteX26" fmla="*/ 304101 w 608203"/>
                <a:gd name="connsiteY26" fmla="*/ 58499 h 527406"/>
                <a:gd name="connsiteX27" fmla="*/ 52663 w 608203"/>
                <a:gd name="connsiteY27" fmla="*/ 21653 h 527406"/>
                <a:gd name="connsiteX28" fmla="*/ 21427 w 608203"/>
                <a:gd name="connsiteY28" fmla="*/ 52586 h 527406"/>
                <a:gd name="connsiteX29" fmla="*/ 21427 w 608203"/>
                <a:gd name="connsiteY29" fmla="*/ 322991 h 527406"/>
                <a:gd name="connsiteX30" fmla="*/ 52663 w 608203"/>
                <a:gd name="connsiteY30" fmla="*/ 353924 h 527406"/>
                <a:gd name="connsiteX31" fmla="*/ 555540 w 608203"/>
                <a:gd name="connsiteY31" fmla="*/ 353924 h 527406"/>
                <a:gd name="connsiteX32" fmla="*/ 586776 w 608203"/>
                <a:gd name="connsiteY32" fmla="*/ 322991 h 527406"/>
                <a:gd name="connsiteX33" fmla="*/ 586776 w 608203"/>
                <a:gd name="connsiteY33" fmla="*/ 52586 h 527406"/>
                <a:gd name="connsiteX34" fmla="*/ 555540 w 608203"/>
                <a:gd name="connsiteY34" fmla="*/ 21653 h 527406"/>
                <a:gd name="connsiteX35" fmla="*/ 52663 w 608203"/>
                <a:gd name="connsiteY35" fmla="*/ 0 h 527406"/>
                <a:gd name="connsiteX36" fmla="*/ 555540 w 608203"/>
                <a:gd name="connsiteY36" fmla="*/ 0 h 527406"/>
                <a:gd name="connsiteX37" fmla="*/ 608203 w 608203"/>
                <a:gd name="connsiteY37" fmla="*/ 52586 h 527406"/>
                <a:gd name="connsiteX38" fmla="*/ 608203 w 608203"/>
                <a:gd name="connsiteY38" fmla="*/ 387177 h 527406"/>
                <a:gd name="connsiteX39" fmla="*/ 555540 w 608203"/>
                <a:gd name="connsiteY39" fmla="*/ 439763 h 527406"/>
                <a:gd name="connsiteX40" fmla="*/ 325528 w 608203"/>
                <a:gd name="connsiteY40" fmla="*/ 439763 h 527406"/>
                <a:gd name="connsiteX41" fmla="*/ 325528 w 608203"/>
                <a:gd name="connsiteY41" fmla="*/ 484358 h 527406"/>
                <a:gd name="connsiteX42" fmla="*/ 486614 w 608203"/>
                <a:gd name="connsiteY42" fmla="*/ 484358 h 527406"/>
                <a:gd name="connsiteX43" fmla="*/ 508041 w 608203"/>
                <a:gd name="connsiteY43" fmla="*/ 505753 h 527406"/>
                <a:gd name="connsiteX44" fmla="*/ 508041 w 608203"/>
                <a:gd name="connsiteY44" fmla="*/ 527406 h 527406"/>
                <a:gd name="connsiteX45" fmla="*/ 100162 w 608203"/>
                <a:gd name="connsiteY45" fmla="*/ 527406 h 527406"/>
                <a:gd name="connsiteX46" fmla="*/ 100162 w 608203"/>
                <a:gd name="connsiteY46" fmla="*/ 505753 h 527406"/>
                <a:gd name="connsiteX47" fmla="*/ 121589 w 608203"/>
                <a:gd name="connsiteY47" fmla="*/ 484358 h 527406"/>
                <a:gd name="connsiteX48" fmla="*/ 282675 w 608203"/>
                <a:gd name="connsiteY48" fmla="*/ 484358 h 527406"/>
                <a:gd name="connsiteX49" fmla="*/ 282675 w 608203"/>
                <a:gd name="connsiteY49" fmla="*/ 439763 h 527406"/>
                <a:gd name="connsiteX50" fmla="*/ 52663 w 608203"/>
                <a:gd name="connsiteY50" fmla="*/ 439763 h 527406"/>
                <a:gd name="connsiteX51" fmla="*/ 0 w 608203"/>
                <a:gd name="connsiteY51" fmla="*/ 387177 h 527406"/>
                <a:gd name="connsiteX52" fmla="*/ 0 w 608203"/>
                <a:gd name="connsiteY52" fmla="*/ 52586 h 527406"/>
                <a:gd name="connsiteX53" fmla="*/ 52663 w 608203"/>
                <a:gd name="connsiteY53" fmla="*/ 0 h 52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608203" h="527406">
                  <a:moveTo>
                    <a:pt x="370446" y="121138"/>
                  </a:moveTo>
                  <a:lnTo>
                    <a:pt x="296356" y="179910"/>
                  </a:lnTo>
                  <a:lnTo>
                    <a:pt x="311587" y="195118"/>
                  </a:lnTo>
                  <a:close/>
                  <a:moveTo>
                    <a:pt x="304101" y="66490"/>
                  </a:moveTo>
                  <a:cubicBezTo>
                    <a:pt x="237498" y="66490"/>
                    <a:pt x="183287" y="120364"/>
                    <a:pt x="183287" y="186870"/>
                  </a:cubicBezTo>
                  <a:cubicBezTo>
                    <a:pt x="183287" y="202336"/>
                    <a:pt x="186384" y="217287"/>
                    <a:pt x="191806" y="231464"/>
                  </a:cubicBezTo>
                  <a:lnTo>
                    <a:pt x="199292" y="228629"/>
                  </a:lnTo>
                  <a:lnTo>
                    <a:pt x="204455" y="226567"/>
                  </a:lnTo>
                  <a:lnTo>
                    <a:pt x="216846" y="221669"/>
                  </a:lnTo>
                  <a:cubicBezTo>
                    <a:pt x="212458" y="210585"/>
                    <a:pt x="210134" y="198985"/>
                    <a:pt x="210134" y="186870"/>
                  </a:cubicBezTo>
                  <a:cubicBezTo>
                    <a:pt x="210134" y="135315"/>
                    <a:pt x="252471" y="93298"/>
                    <a:pt x="304101" y="93298"/>
                  </a:cubicBezTo>
                  <a:cubicBezTo>
                    <a:pt x="329142" y="93298"/>
                    <a:pt x="352633" y="102836"/>
                    <a:pt x="370446" y="120622"/>
                  </a:cubicBezTo>
                  <a:lnTo>
                    <a:pt x="376125" y="114951"/>
                  </a:lnTo>
                  <a:cubicBezTo>
                    <a:pt x="394712" y="133511"/>
                    <a:pt x="406070" y="158772"/>
                    <a:pt x="406070" y="186870"/>
                  </a:cubicBezTo>
                  <a:cubicBezTo>
                    <a:pt x="406070" y="200016"/>
                    <a:pt x="403747" y="212647"/>
                    <a:pt x="398842" y="224504"/>
                  </a:cubicBezTo>
                  <a:lnTo>
                    <a:pt x="408910" y="228629"/>
                  </a:lnTo>
                  <a:cubicBezTo>
                    <a:pt x="414073" y="215482"/>
                    <a:pt x="416913" y="201305"/>
                    <a:pt x="416655" y="186870"/>
                  </a:cubicBezTo>
                  <a:cubicBezTo>
                    <a:pt x="416655" y="155937"/>
                    <a:pt x="404263" y="127840"/>
                    <a:pt x="383611" y="107476"/>
                  </a:cubicBezTo>
                  <a:lnTo>
                    <a:pt x="389549" y="101805"/>
                  </a:lnTo>
                  <a:cubicBezTo>
                    <a:pt x="366573" y="78863"/>
                    <a:pt x="336370" y="66490"/>
                    <a:pt x="304101" y="66490"/>
                  </a:cubicBezTo>
                  <a:close/>
                  <a:moveTo>
                    <a:pt x="304101" y="58499"/>
                  </a:moveTo>
                  <a:cubicBezTo>
                    <a:pt x="375092" y="58499"/>
                    <a:pt x="432918" y="115982"/>
                    <a:pt x="432918" y="186870"/>
                  </a:cubicBezTo>
                  <a:cubicBezTo>
                    <a:pt x="432918" y="203883"/>
                    <a:pt x="429562" y="219864"/>
                    <a:pt x="423883" y="234557"/>
                  </a:cubicBezTo>
                  <a:cubicBezTo>
                    <a:pt x="404780" y="281988"/>
                    <a:pt x="358313" y="315498"/>
                    <a:pt x="304101" y="315498"/>
                  </a:cubicBezTo>
                  <a:cubicBezTo>
                    <a:pt x="249889" y="315498"/>
                    <a:pt x="203422" y="281988"/>
                    <a:pt x="184319" y="234557"/>
                  </a:cubicBezTo>
                  <a:cubicBezTo>
                    <a:pt x="178640" y="219864"/>
                    <a:pt x="175284" y="203883"/>
                    <a:pt x="175284" y="186870"/>
                  </a:cubicBezTo>
                  <a:cubicBezTo>
                    <a:pt x="175284" y="115982"/>
                    <a:pt x="233110" y="58499"/>
                    <a:pt x="304101" y="58499"/>
                  </a:cubicBezTo>
                  <a:close/>
                  <a:moveTo>
                    <a:pt x="52663" y="21653"/>
                  </a:moveTo>
                  <a:cubicBezTo>
                    <a:pt x="35367" y="21653"/>
                    <a:pt x="21427" y="35573"/>
                    <a:pt x="21427" y="52586"/>
                  </a:cubicBezTo>
                  <a:lnTo>
                    <a:pt x="21427" y="322991"/>
                  </a:lnTo>
                  <a:cubicBezTo>
                    <a:pt x="21427" y="340004"/>
                    <a:pt x="35367" y="353924"/>
                    <a:pt x="52663" y="353924"/>
                  </a:cubicBezTo>
                  <a:lnTo>
                    <a:pt x="555540" y="353924"/>
                  </a:lnTo>
                  <a:cubicBezTo>
                    <a:pt x="572836" y="353924"/>
                    <a:pt x="586776" y="340004"/>
                    <a:pt x="586776" y="322991"/>
                  </a:cubicBezTo>
                  <a:lnTo>
                    <a:pt x="586776" y="52586"/>
                  </a:lnTo>
                  <a:cubicBezTo>
                    <a:pt x="586776" y="35573"/>
                    <a:pt x="572836" y="21653"/>
                    <a:pt x="555540" y="21653"/>
                  </a:cubicBezTo>
                  <a:close/>
                  <a:moveTo>
                    <a:pt x="52663" y="0"/>
                  </a:moveTo>
                  <a:lnTo>
                    <a:pt x="555540" y="0"/>
                  </a:lnTo>
                  <a:cubicBezTo>
                    <a:pt x="584711" y="0"/>
                    <a:pt x="608203" y="23715"/>
                    <a:pt x="608203" y="52586"/>
                  </a:cubicBezTo>
                  <a:lnTo>
                    <a:pt x="608203" y="387177"/>
                  </a:lnTo>
                  <a:cubicBezTo>
                    <a:pt x="608203" y="416048"/>
                    <a:pt x="584711" y="439763"/>
                    <a:pt x="555540" y="439763"/>
                  </a:cubicBezTo>
                  <a:lnTo>
                    <a:pt x="325528" y="439763"/>
                  </a:lnTo>
                  <a:lnTo>
                    <a:pt x="325528" y="484358"/>
                  </a:lnTo>
                  <a:lnTo>
                    <a:pt x="486614" y="484358"/>
                  </a:lnTo>
                  <a:lnTo>
                    <a:pt x="508041" y="505753"/>
                  </a:lnTo>
                  <a:lnTo>
                    <a:pt x="508041" y="527406"/>
                  </a:lnTo>
                  <a:lnTo>
                    <a:pt x="100162" y="527406"/>
                  </a:lnTo>
                  <a:lnTo>
                    <a:pt x="100162" y="505753"/>
                  </a:lnTo>
                  <a:lnTo>
                    <a:pt x="121589" y="484358"/>
                  </a:lnTo>
                  <a:lnTo>
                    <a:pt x="282675" y="484358"/>
                  </a:lnTo>
                  <a:lnTo>
                    <a:pt x="282675" y="439763"/>
                  </a:lnTo>
                  <a:lnTo>
                    <a:pt x="52663" y="439763"/>
                  </a:lnTo>
                  <a:cubicBezTo>
                    <a:pt x="23750" y="439763"/>
                    <a:pt x="0" y="416048"/>
                    <a:pt x="0" y="387177"/>
                  </a:cubicBezTo>
                  <a:lnTo>
                    <a:pt x="0" y="52586"/>
                  </a:lnTo>
                  <a:cubicBezTo>
                    <a:pt x="0" y="23715"/>
                    <a:pt x="23750" y="0"/>
                    <a:pt x="5266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7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组合 17"/>
          <p:cNvGrpSpPr/>
          <p:nvPr/>
        </p:nvGrpSpPr>
        <p:grpSpPr>
          <a:xfrm>
            <a:off x="2213216" y="3153867"/>
            <a:ext cx="3882784" cy="597283"/>
            <a:chOff x="685904" y="3302583"/>
            <a:chExt cx="2285888" cy="642242"/>
          </a:xfrm>
        </p:grpSpPr>
        <p:sp>
          <p:nvSpPr>
            <p:cNvPr id="25" name="矩形 24"/>
            <p:cNvSpPr/>
            <p:nvPr/>
          </p:nvSpPr>
          <p:spPr>
            <a:xfrm>
              <a:off x="685904" y="3302583"/>
              <a:ext cx="1805016" cy="405406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zh-CN" altLang="en-US" sz="20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标题文本预设</a:t>
              </a:r>
              <a:endParaRPr lang="zh-CN" altLang="en-US" sz="16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685904" y="3645183"/>
              <a:ext cx="2285888" cy="299642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defRPr/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此处添加详细文本描述，语言描述尽量简洁生动</a:t>
              </a:r>
              <a:endPara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1413164" y="1761853"/>
            <a:ext cx="9365672" cy="703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此处添加详细文本描述，建议与标题相关并符合整体语言风格，语言描述尽量简洁生动。。此处添加详细文本描述，建议与标题相关并符合整体语言风格，语言描述尽量简洁生动。。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思源黑体 CN Normal" panose="020B04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grpSp>
        <p:nvGrpSpPr>
          <p:cNvPr id="41" name="ïś1íḋé"/>
          <p:cNvGrpSpPr/>
          <p:nvPr/>
        </p:nvGrpSpPr>
        <p:grpSpPr>
          <a:xfrm>
            <a:off x="1424344" y="4202271"/>
            <a:ext cx="629303" cy="629010"/>
            <a:chOff x="2953472" y="3177454"/>
            <a:chExt cx="1008468" cy="1008000"/>
          </a:xfrm>
        </p:grpSpPr>
        <p:sp>
          <p:nvSpPr>
            <p:cNvPr id="42" name="îšḷîdê"/>
            <p:cNvSpPr/>
            <p:nvPr/>
          </p:nvSpPr>
          <p:spPr>
            <a:xfrm>
              <a:off x="2953472" y="3177454"/>
              <a:ext cx="1008468" cy="1008000"/>
            </a:xfrm>
            <a:custGeom>
              <a:avLst/>
              <a:gdLst>
                <a:gd name="connsiteX0" fmla="*/ 0 w 1260455"/>
                <a:gd name="connsiteY0" fmla="*/ 630228 h 1260455"/>
                <a:gd name="connsiteX1" fmla="*/ 630228 w 1260455"/>
                <a:gd name="connsiteY1" fmla="*/ 0 h 1260455"/>
                <a:gd name="connsiteX2" fmla="*/ 1260456 w 1260455"/>
                <a:gd name="connsiteY2" fmla="*/ 630228 h 1260455"/>
                <a:gd name="connsiteX3" fmla="*/ 630228 w 1260455"/>
                <a:gd name="connsiteY3" fmla="*/ 1260456 h 1260455"/>
                <a:gd name="connsiteX4" fmla="*/ 0 w 1260455"/>
                <a:gd name="connsiteY4" fmla="*/ 630228 h 1260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455" h="1260455">
                  <a:moveTo>
                    <a:pt x="0" y="630228"/>
                  </a:moveTo>
                  <a:cubicBezTo>
                    <a:pt x="0" y="282163"/>
                    <a:pt x="282163" y="0"/>
                    <a:pt x="630228" y="0"/>
                  </a:cubicBezTo>
                  <a:cubicBezTo>
                    <a:pt x="978293" y="0"/>
                    <a:pt x="1260456" y="282163"/>
                    <a:pt x="1260456" y="630228"/>
                  </a:cubicBezTo>
                  <a:cubicBezTo>
                    <a:pt x="1260456" y="978293"/>
                    <a:pt x="978293" y="1260456"/>
                    <a:pt x="630228" y="1260456"/>
                  </a:cubicBezTo>
                  <a:cubicBezTo>
                    <a:pt x="282163" y="1260456"/>
                    <a:pt x="0" y="978293"/>
                    <a:pt x="0" y="630228"/>
                  </a:cubicBezTo>
                  <a:close/>
                </a:path>
              </a:pathLst>
            </a:custGeom>
            <a:solidFill>
              <a:srgbClr val="D1AA69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43" name="íšľîḍe"/>
            <p:cNvSpPr/>
            <p:nvPr/>
          </p:nvSpPr>
          <p:spPr>
            <a:xfrm>
              <a:off x="3213257" y="3469478"/>
              <a:ext cx="488898" cy="423950"/>
            </a:xfrm>
            <a:custGeom>
              <a:avLst/>
              <a:gdLst>
                <a:gd name="connsiteX0" fmla="*/ 370446 w 608203"/>
                <a:gd name="connsiteY0" fmla="*/ 121138 h 527406"/>
                <a:gd name="connsiteX1" fmla="*/ 296356 w 608203"/>
                <a:gd name="connsiteY1" fmla="*/ 179910 h 527406"/>
                <a:gd name="connsiteX2" fmla="*/ 311587 w 608203"/>
                <a:gd name="connsiteY2" fmla="*/ 195118 h 527406"/>
                <a:gd name="connsiteX3" fmla="*/ 304101 w 608203"/>
                <a:gd name="connsiteY3" fmla="*/ 66490 h 527406"/>
                <a:gd name="connsiteX4" fmla="*/ 183287 w 608203"/>
                <a:gd name="connsiteY4" fmla="*/ 186870 h 527406"/>
                <a:gd name="connsiteX5" fmla="*/ 191806 w 608203"/>
                <a:gd name="connsiteY5" fmla="*/ 231464 h 527406"/>
                <a:gd name="connsiteX6" fmla="*/ 199292 w 608203"/>
                <a:gd name="connsiteY6" fmla="*/ 228629 h 527406"/>
                <a:gd name="connsiteX7" fmla="*/ 204455 w 608203"/>
                <a:gd name="connsiteY7" fmla="*/ 226567 h 527406"/>
                <a:gd name="connsiteX8" fmla="*/ 216846 w 608203"/>
                <a:gd name="connsiteY8" fmla="*/ 221669 h 527406"/>
                <a:gd name="connsiteX9" fmla="*/ 210134 w 608203"/>
                <a:gd name="connsiteY9" fmla="*/ 186870 h 527406"/>
                <a:gd name="connsiteX10" fmla="*/ 304101 w 608203"/>
                <a:gd name="connsiteY10" fmla="*/ 93298 h 527406"/>
                <a:gd name="connsiteX11" fmla="*/ 370446 w 608203"/>
                <a:gd name="connsiteY11" fmla="*/ 120622 h 527406"/>
                <a:gd name="connsiteX12" fmla="*/ 376125 w 608203"/>
                <a:gd name="connsiteY12" fmla="*/ 114951 h 527406"/>
                <a:gd name="connsiteX13" fmla="*/ 406070 w 608203"/>
                <a:gd name="connsiteY13" fmla="*/ 186870 h 527406"/>
                <a:gd name="connsiteX14" fmla="*/ 398842 w 608203"/>
                <a:gd name="connsiteY14" fmla="*/ 224504 h 527406"/>
                <a:gd name="connsiteX15" fmla="*/ 408910 w 608203"/>
                <a:gd name="connsiteY15" fmla="*/ 228629 h 527406"/>
                <a:gd name="connsiteX16" fmla="*/ 416655 w 608203"/>
                <a:gd name="connsiteY16" fmla="*/ 186870 h 527406"/>
                <a:gd name="connsiteX17" fmla="*/ 383611 w 608203"/>
                <a:gd name="connsiteY17" fmla="*/ 107476 h 527406"/>
                <a:gd name="connsiteX18" fmla="*/ 389549 w 608203"/>
                <a:gd name="connsiteY18" fmla="*/ 101805 h 527406"/>
                <a:gd name="connsiteX19" fmla="*/ 304101 w 608203"/>
                <a:gd name="connsiteY19" fmla="*/ 66490 h 527406"/>
                <a:gd name="connsiteX20" fmla="*/ 304101 w 608203"/>
                <a:gd name="connsiteY20" fmla="*/ 58499 h 527406"/>
                <a:gd name="connsiteX21" fmla="*/ 432918 w 608203"/>
                <a:gd name="connsiteY21" fmla="*/ 186870 h 527406"/>
                <a:gd name="connsiteX22" fmla="*/ 423883 w 608203"/>
                <a:gd name="connsiteY22" fmla="*/ 234557 h 527406"/>
                <a:gd name="connsiteX23" fmla="*/ 304101 w 608203"/>
                <a:gd name="connsiteY23" fmla="*/ 315498 h 527406"/>
                <a:gd name="connsiteX24" fmla="*/ 184319 w 608203"/>
                <a:gd name="connsiteY24" fmla="*/ 234557 h 527406"/>
                <a:gd name="connsiteX25" fmla="*/ 175284 w 608203"/>
                <a:gd name="connsiteY25" fmla="*/ 186870 h 527406"/>
                <a:gd name="connsiteX26" fmla="*/ 304101 w 608203"/>
                <a:gd name="connsiteY26" fmla="*/ 58499 h 527406"/>
                <a:gd name="connsiteX27" fmla="*/ 52663 w 608203"/>
                <a:gd name="connsiteY27" fmla="*/ 21653 h 527406"/>
                <a:gd name="connsiteX28" fmla="*/ 21427 w 608203"/>
                <a:gd name="connsiteY28" fmla="*/ 52586 h 527406"/>
                <a:gd name="connsiteX29" fmla="*/ 21427 w 608203"/>
                <a:gd name="connsiteY29" fmla="*/ 322991 h 527406"/>
                <a:gd name="connsiteX30" fmla="*/ 52663 w 608203"/>
                <a:gd name="connsiteY30" fmla="*/ 353924 h 527406"/>
                <a:gd name="connsiteX31" fmla="*/ 555540 w 608203"/>
                <a:gd name="connsiteY31" fmla="*/ 353924 h 527406"/>
                <a:gd name="connsiteX32" fmla="*/ 586776 w 608203"/>
                <a:gd name="connsiteY32" fmla="*/ 322991 h 527406"/>
                <a:gd name="connsiteX33" fmla="*/ 586776 w 608203"/>
                <a:gd name="connsiteY33" fmla="*/ 52586 h 527406"/>
                <a:gd name="connsiteX34" fmla="*/ 555540 w 608203"/>
                <a:gd name="connsiteY34" fmla="*/ 21653 h 527406"/>
                <a:gd name="connsiteX35" fmla="*/ 52663 w 608203"/>
                <a:gd name="connsiteY35" fmla="*/ 0 h 527406"/>
                <a:gd name="connsiteX36" fmla="*/ 555540 w 608203"/>
                <a:gd name="connsiteY36" fmla="*/ 0 h 527406"/>
                <a:gd name="connsiteX37" fmla="*/ 608203 w 608203"/>
                <a:gd name="connsiteY37" fmla="*/ 52586 h 527406"/>
                <a:gd name="connsiteX38" fmla="*/ 608203 w 608203"/>
                <a:gd name="connsiteY38" fmla="*/ 387177 h 527406"/>
                <a:gd name="connsiteX39" fmla="*/ 555540 w 608203"/>
                <a:gd name="connsiteY39" fmla="*/ 439763 h 527406"/>
                <a:gd name="connsiteX40" fmla="*/ 325528 w 608203"/>
                <a:gd name="connsiteY40" fmla="*/ 439763 h 527406"/>
                <a:gd name="connsiteX41" fmla="*/ 325528 w 608203"/>
                <a:gd name="connsiteY41" fmla="*/ 484358 h 527406"/>
                <a:gd name="connsiteX42" fmla="*/ 486614 w 608203"/>
                <a:gd name="connsiteY42" fmla="*/ 484358 h 527406"/>
                <a:gd name="connsiteX43" fmla="*/ 508041 w 608203"/>
                <a:gd name="connsiteY43" fmla="*/ 505753 h 527406"/>
                <a:gd name="connsiteX44" fmla="*/ 508041 w 608203"/>
                <a:gd name="connsiteY44" fmla="*/ 527406 h 527406"/>
                <a:gd name="connsiteX45" fmla="*/ 100162 w 608203"/>
                <a:gd name="connsiteY45" fmla="*/ 527406 h 527406"/>
                <a:gd name="connsiteX46" fmla="*/ 100162 w 608203"/>
                <a:gd name="connsiteY46" fmla="*/ 505753 h 527406"/>
                <a:gd name="connsiteX47" fmla="*/ 121589 w 608203"/>
                <a:gd name="connsiteY47" fmla="*/ 484358 h 527406"/>
                <a:gd name="connsiteX48" fmla="*/ 282675 w 608203"/>
                <a:gd name="connsiteY48" fmla="*/ 484358 h 527406"/>
                <a:gd name="connsiteX49" fmla="*/ 282675 w 608203"/>
                <a:gd name="connsiteY49" fmla="*/ 439763 h 527406"/>
                <a:gd name="connsiteX50" fmla="*/ 52663 w 608203"/>
                <a:gd name="connsiteY50" fmla="*/ 439763 h 527406"/>
                <a:gd name="connsiteX51" fmla="*/ 0 w 608203"/>
                <a:gd name="connsiteY51" fmla="*/ 387177 h 527406"/>
                <a:gd name="connsiteX52" fmla="*/ 0 w 608203"/>
                <a:gd name="connsiteY52" fmla="*/ 52586 h 527406"/>
                <a:gd name="connsiteX53" fmla="*/ 52663 w 608203"/>
                <a:gd name="connsiteY53" fmla="*/ 0 h 52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608203" h="527406">
                  <a:moveTo>
                    <a:pt x="370446" y="121138"/>
                  </a:moveTo>
                  <a:lnTo>
                    <a:pt x="296356" y="179910"/>
                  </a:lnTo>
                  <a:lnTo>
                    <a:pt x="311587" y="195118"/>
                  </a:lnTo>
                  <a:close/>
                  <a:moveTo>
                    <a:pt x="304101" y="66490"/>
                  </a:moveTo>
                  <a:cubicBezTo>
                    <a:pt x="237498" y="66490"/>
                    <a:pt x="183287" y="120364"/>
                    <a:pt x="183287" y="186870"/>
                  </a:cubicBezTo>
                  <a:cubicBezTo>
                    <a:pt x="183287" y="202336"/>
                    <a:pt x="186384" y="217287"/>
                    <a:pt x="191806" y="231464"/>
                  </a:cubicBezTo>
                  <a:lnTo>
                    <a:pt x="199292" y="228629"/>
                  </a:lnTo>
                  <a:lnTo>
                    <a:pt x="204455" y="226567"/>
                  </a:lnTo>
                  <a:lnTo>
                    <a:pt x="216846" y="221669"/>
                  </a:lnTo>
                  <a:cubicBezTo>
                    <a:pt x="212458" y="210585"/>
                    <a:pt x="210134" y="198985"/>
                    <a:pt x="210134" y="186870"/>
                  </a:cubicBezTo>
                  <a:cubicBezTo>
                    <a:pt x="210134" y="135315"/>
                    <a:pt x="252471" y="93298"/>
                    <a:pt x="304101" y="93298"/>
                  </a:cubicBezTo>
                  <a:cubicBezTo>
                    <a:pt x="329142" y="93298"/>
                    <a:pt x="352633" y="102836"/>
                    <a:pt x="370446" y="120622"/>
                  </a:cubicBezTo>
                  <a:lnTo>
                    <a:pt x="376125" y="114951"/>
                  </a:lnTo>
                  <a:cubicBezTo>
                    <a:pt x="394712" y="133511"/>
                    <a:pt x="406070" y="158772"/>
                    <a:pt x="406070" y="186870"/>
                  </a:cubicBezTo>
                  <a:cubicBezTo>
                    <a:pt x="406070" y="200016"/>
                    <a:pt x="403747" y="212647"/>
                    <a:pt x="398842" y="224504"/>
                  </a:cubicBezTo>
                  <a:lnTo>
                    <a:pt x="408910" y="228629"/>
                  </a:lnTo>
                  <a:cubicBezTo>
                    <a:pt x="414073" y="215482"/>
                    <a:pt x="416913" y="201305"/>
                    <a:pt x="416655" y="186870"/>
                  </a:cubicBezTo>
                  <a:cubicBezTo>
                    <a:pt x="416655" y="155937"/>
                    <a:pt x="404263" y="127840"/>
                    <a:pt x="383611" y="107476"/>
                  </a:cubicBezTo>
                  <a:lnTo>
                    <a:pt x="389549" y="101805"/>
                  </a:lnTo>
                  <a:cubicBezTo>
                    <a:pt x="366573" y="78863"/>
                    <a:pt x="336370" y="66490"/>
                    <a:pt x="304101" y="66490"/>
                  </a:cubicBezTo>
                  <a:close/>
                  <a:moveTo>
                    <a:pt x="304101" y="58499"/>
                  </a:moveTo>
                  <a:cubicBezTo>
                    <a:pt x="375092" y="58499"/>
                    <a:pt x="432918" y="115982"/>
                    <a:pt x="432918" y="186870"/>
                  </a:cubicBezTo>
                  <a:cubicBezTo>
                    <a:pt x="432918" y="203883"/>
                    <a:pt x="429562" y="219864"/>
                    <a:pt x="423883" y="234557"/>
                  </a:cubicBezTo>
                  <a:cubicBezTo>
                    <a:pt x="404780" y="281988"/>
                    <a:pt x="358313" y="315498"/>
                    <a:pt x="304101" y="315498"/>
                  </a:cubicBezTo>
                  <a:cubicBezTo>
                    <a:pt x="249889" y="315498"/>
                    <a:pt x="203422" y="281988"/>
                    <a:pt x="184319" y="234557"/>
                  </a:cubicBezTo>
                  <a:cubicBezTo>
                    <a:pt x="178640" y="219864"/>
                    <a:pt x="175284" y="203883"/>
                    <a:pt x="175284" y="186870"/>
                  </a:cubicBezTo>
                  <a:cubicBezTo>
                    <a:pt x="175284" y="115982"/>
                    <a:pt x="233110" y="58499"/>
                    <a:pt x="304101" y="58499"/>
                  </a:cubicBezTo>
                  <a:close/>
                  <a:moveTo>
                    <a:pt x="52663" y="21653"/>
                  </a:moveTo>
                  <a:cubicBezTo>
                    <a:pt x="35367" y="21653"/>
                    <a:pt x="21427" y="35573"/>
                    <a:pt x="21427" y="52586"/>
                  </a:cubicBezTo>
                  <a:lnTo>
                    <a:pt x="21427" y="322991"/>
                  </a:lnTo>
                  <a:cubicBezTo>
                    <a:pt x="21427" y="340004"/>
                    <a:pt x="35367" y="353924"/>
                    <a:pt x="52663" y="353924"/>
                  </a:cubicBezTo>
                  <a:lnTo>
                    <a:pt x="555540" y="353924"/>
                  </a:lnTo>
                  <a:cubicBezTo>
                    <a:pt x="572836" y="353924"/>
                    <a:pt x="586776" y="340004"/>
                    <a:pt x="586776" y="322991"/>
                  </a:cubicBezTo>
                  <a:lnTo>
                    <a:pt x="586776" y="52586"/>
                  </a:lnTo>
                  <a:cubicBezTo>
                    <a:pt x="586776" y="35573"/>
                    <a:pt x="572836" y="21653"/>
                    <a:pt x="555540" y="21653"/>
                  </a:cubicBezTo>
                  <a:close/>
                  <a:moveTo>
                    <a:pt x="52663" y="0"/>
                  </a:moveTo>
                  <a:lnTo>
                    <a:pt x="555540" y="0"/>
                  </a:lnTo>
                  <a:cubicBezTo>
                    <a:pt x="584711" y="0"/>
                    <a:pt x="608203" y="23715"/>
                    <a:pt x="608203" y="52586"/>
                  </a:cubicBezTo>
                  <a:lnTo>
                    <a:pt x="608203" y="387177"/>
                  </a:lnTo>
                  <a:cubicBezTo>
                    <a:pt x="608203" y="416048"/>
                    <a:pt x="584711" y="439763"/>
                    <a:pt x="555540" y="439763"/>
                  </a:cubicBezTo>
                  <a:lnTo>
                    <a:pt x="325528" y="439763"/>
                  </a:lnTo>
                  <a:lnTo>
                    <a:pt x="325528" y="484358"/>
                  </a:lnTo>
                  <a:lnTo>
                    <a:pt x="486614" y="484358"/>
                  </a:lnTo>
                  <a:lnTo>
                    <a:pt x="508041" y="505753"/>
                  </a:lnTo>
                  <a:lnTo>
                    <a:pt x="508041" y="527406"/>
                  </a:lnTo>
                  <a:lnTo>
                    <a:pt x="100162" y="527406"/>
                  </a:lnTo>
                  <a:lnTo>
                    <a:pt x="100162" y="505753"/>
                  </a:lnTo>
                  <a:lnTo>
                    <a:pt x="121589" y="484358"/>
                  </a:lnTo>
                  <a:lnTo>
                    <a:pt x="282675" y="484358"/>
                  </a:lnTo>
                  <a:lnTo>
                    <a:pt x="282675" y="439763"/>
                  </a:lnTo>
                  <a:lnTo>
                    <a:pt x="52663" y="439763"/>
                  </a:lnTo>
                  <a:cubicBezTo>
                    <a:pt x="23750" y="439763"/>
                    <a:pt x="0" y="416048"/>
                    <a:pt x="0" y="387177"/>
                  </a:cubicBezTo>
                  <a:lnTo>
                    <a:pt x="0" y="52586"/>
                  </a:lnTo>
                  <a:cubicBezTo>
                    <a:pt x="0" y="23715"/>
                    <a:pt x="23750" y="0"/>
                    <a:pt x="5266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7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4" name="组合 17"/>
          <p:cNvGrpSpPr/>
          <p:nvPr/>
        </p:nvGrpSpPr>
        <p:grpSpPr>
          <a:xfrm>
            <a:off x="2213216" y="4218136"/>
            <a:ext cx="3882784" cy="597283"/>
            <a:chOff x="685904" y="3302583"/>
            <a:chExt cx="2285888" cy="642242"/>
          </a:xfrm>
        </p:grpSpPr>
        <p:sp>
          <p:nvSpPr>
            <p:cNvPr id="45" name="矩形 44"/>
            <p:cNvSpPr/>
            <p:nvPr/>
          </p:nvSpPr>
          <p:spPr>
            <a:xfrm>
              <a:off x="685904" y="3302583"/>
              <a:ext cx="1805016" cy="405406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zh-CN" altLang="en-US" sz="20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标题文本预设</a:t>
              </a:r>
            </a:p>
          </p:txBody>
        </p:sp>
        <p:sp>
          <p:nvSpPr>
            <p:cNvPr id="46" name="矩形 45"/>
            <p:cNvSpPr/>
            <p:nvPr/>
          </p:nvSpPr>
          <p:spPr>
            <a:xfrm>
              <a:off x="685904" y="3645183"/>
              <a:ext cx="2285888" cy="299642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defRPr/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此处添加详细文本描述，语言描述尽量简洁生动</a:t>
              </a:r>
              <a:endPara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7" name="ïś1íḋé"/>
          <p:cNvGrpSpPr/>
          <p:nvPr/>
        </p:nvGrpSpPr>
        <p:grpSpPr>
          <a:xfrm>
            <a:off x="1424344" y="5266540"/>
            <a:ext cx="629303" cy="629010"/>
            <a:chOff x="2953472" y="3177454"/>
            <a:chExt cx="1008468" cy="1008000"/>
          </a:xfrm>
        </p:grpSpPr>
        <p:sp>
          <p:nvSpPr>
            <p:cNvPr id="48" name="îšḷîdê"/>
            <p:cNvSpPr/>
            <p:nvPr/>
          </p:nvSpPr>
          <p:spPr>
            <a:xfrm>
              <a:off x="2953472" y="3177454"/>
              <a:ext cx="1008468" cy="1008000"/>
            </a:xfrm>
            <a:custGeom>
              <a:avLst/>
              <a:gdLst>
                <a:gd name="connsiteX0" fmla="*/ 0 w 1260455"/>
                <a:gd name="connsiteY0" fmla="*/ 630228 h 1260455"/>
                <a:gd name="connsiteX1" fmla="*/ 630228 w 1260455"/>
                <a:gd name="connsiteY1" fmla="*/ 0 h 1260455"/>
                <a:gd name="connsiteX2" fmla="*/ 1260456 w 1260455"/>
                <a:gd name="connsiteY2" fmla="*/ 630228 h 1260455"/>
                <a:gd name="connsiteX3" fmla="*/ 630228 w 1260455"/>
                <a:gd name="connsiteY3" fmla="*/ 1260456 h 1260455"/>
                <a:gd name="connsiteX4" fmla="*/ 0 w 1260455"/>
                <a:gd name="connsiteY4" fmla="*/ 630228 h 1260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455" h="1260455">
                  <a:moveTo>
                    <a:pt x="0" y="630228"/>
                  </a:moveTo>
                  <a:cubicBezTo>
                    <a:pt x="0" y="282163"/>
                    <a:pt x="282163" y="0"/>
                    <a:pt x="630228" y="0"/>
                  </a:cubicBezTo>
                  <a:cubicBezTo>
                    <a:pt x="978293" y="0"/>
                    <a:pt x="1260456" y="282163"/>
                    <a:pt x="1260456" y="630228"/>
                  </a:cubicBezTo>
                  <a:cubicBezTo>
                    <a:pt x="1260456" y="978293"/>
                    <a:pt x="978293" y="1260456"/>
                    <a:pt x="630228" y="1260456"/>
                  </a:cubicBezTo>
                  <a:cubicBezTo>
                    <a:pt x="282163" y="1260456"/>
                    <a:pt x="0" y="978293"/>
                    <a:pt x="0" y="630228"/>
                  </a:cubicBezTo>
                  <a:close/>
                </a:path>
              </a:pathLst>
            </a:custGeom>
            <a:solidFill>
              <a:srgbClr val="990F1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49" name="íšľîḍe"/>
            <p:cNvSpPr/>
            <p:nvPr/>
          </p:nvSpPr>
          <p:spPr>
            <a:xfrm>
              <a:off x="3213257" y="3469478"/>
              <a:ext cx="488898" cy="423950"/>
            </a:xfrm>
            <a:custGeom>
              <a:avLst/>
              <a:gdLst>
                <a:gd name="connsiteX0" fmla="*/ 370446 w 608203"/>
                <a:gd name="connsiteY0" fmla="*/ 121138 h 527406"/>
                <a:gd name="connsiteX1" fmla="*/ 296356 w 608203"/>
                <a:gd name="connsiteY1" fmla="*/ 179910 h 527406"/>
                <a:gd name="connsiteX2" fmla="*/ 311587 w 608203"/>
                <a:gd name="connsiteY2" fmla="*/ 195118 h 527406"/>
                <a:gd name="connsiteX3" fmla="*/ 304101 w 608203"/>
                <a:gd name="connsiteY3" fmla="*/ 66490 h 527406"/>
                <a:gd name="connsiteX4" fmla="*/ 183287 w 608203"/>
                <a:gd name="connsiteY4" fmla="*/ 186870 h 527406"/>
                <a:gd name="connsiteX5" fmla="*/ 191806 w 608203"/>
                <a:gd name="connsiteY5" fmla="*/ 231464 h 527406"/>
                <a:gd name="connsiteX6" fmla="*/ 199292 w 608203"/>
                <a:gd name="connsiteY6" fmla="*/ 228629 h 527406"/>
                <a:gd name="connsiteX7" fmla="*/ 204455 w 608203"/>
                <a:gd name="connsiteY7" fmla="*/ 226567 h 527406"/>
                <a:gd name="connsiteX8" fmla="*/ 216846 w 608203"/>
                <a:gd name="connsiteY8" fmla="*/ 221669 h 527406"/>
                <a:gd name="connsiteX9" fmla="*/ 210134 w 608203"/>
                <a:gd name="connsiteY9" fmla="*/ 186870 h 527406"/>
                <a:gd name="connsiteX10" fmla="*/ 304101 w 608203"/>
                <a:gd name="connsiteY10" fmla="*/ 93298 h 527406"/>
                <a:gd name="connsiteX11" fmla="*/ 370446 w 608203"/>
                <a:gd name="connsiteY11" fmla="*/ 120622 h 527406"/>
                <a:gd name="connsiteX12" fmla="*/ 376125 w 608203"/>
                <a:gd name="connsiteY12" fmla="*/ 114951 h 527406"/>
                <a:gd name="connsiteX13" fmla="*/ 406070 w 608203"/>
                <a:gd name="connsiteY13" fmla="*/ 186870 h 527406"/>
                <a:gd name="connsiteX14" fmla="*/ 398842 w 608203"/>
                <a:gd name="connsiteY14" fmla="*/ 224504 h 527406"/>
                <a:gd name="connsiteX15" fmla="*/ 408910 w 608203"/>
                <a:gd name="connsiteY15" fmla="*/ 228629 h 527406"/>
                <a:gd name="connsiteX16" fmla="*/ 416655 w 608203"/>
                <a:gd name="connsiteY16" fmla="*/ 186870 h 527406"/>
                <a:gd name="connsiteX17" fmla="*/ 383611 w 608203"/>
                <a:gd name="connsiteY17" fmla="*/ 107476 h 527406"/>
                <a:gd name="connsiteX18" fmla="*/ 389549 w 608203"/>
                <a:gd name="connsiteY18" fmla="*/ 101805 h 527406"/>
                <a:gd name="connsiteX19" fmla="*/ 304101 w 608203"/>
                <a:gd name="connsiteY19" fmla="*/ 66490 h 527406"/>
                <a:gd name="connsiteX20" fmla="*/ 304101 w 608203"/>
                <a:gd name="connsiteY20" fmla="*/ 58499 h 527406"/>
                <a:gd name="connsiteX21" fmla="*/ 432918 w 608203"/>
                <a:gd name="connsiteY21" fmla="*/ 186870 h 527406"/>
                <a:gd name="connsiteX22" fmla="*/ 423883 w 608203"/>
                <a:gd name="connsiteY22" fmla="*/ 234557 h 527406"/>
                <a:gd name="connsiteX23" fmla="*/ 304101 w 608203"/>
                <a:gd name="connsiteY23" fmla="*/ 315498 h 527406"/>
                <a:gd name="connsiteX24" fmla="*/ 184319 w 608203"/>
                <a:gd name="connsiteY24" fmla="*/ 234557 h 527406"/>
                <a:gd name="connsiteX25" fmla="*/ 175284 w 608203"/>
                <a:gd name="connsiteY25" fmla="*/ 186870 h 527406"/>
                <a:gd name="connsiteX26" fmla="*/ 304101 w 608203"/>
                <a:gd name="connsiteY26" fmla="*/ 58499 h 527406"/>
                <a:gd name="connsiteX27" fmla="*/ 52663 w 608203"/>
                <a:gd name="connsiteY27" fmla="*/ 21653 h 527406"/>
                <a:gd name="connsiteX28" fmla="*/ 21427 w 608203"/>
                <a:gd name="connsiteY28" fmla="*/ 52586 h 527406"/>
                <a:gd name="connsiteX29" fmla="*/ 21427 w 608203"/>
                <a:gd name="connsiteY29" fmla="*/ 322991 h 527406"/>
                <a:gd name="connsiteX30" fmla="*/ 52663 w 608203"/>
                <a:gd name="connsiteY30" fmla="*/ 353924 h 527406"/>
                <a:gd name="connsiteX31" fmla="*/ 555540 w 608203"/>
                <a:gd name="connsiteY31" fmla="*/ 353924 h 527406"/>
                <a:gd name="connsiteX32" fmla="*/ 586776 w 608203"/>
                <a:gd name="connsiteY32" fmla="*/ 322991 h 527406"/>
                <a:gd name="connsiteX33" fmla="*/ 586776 w 608203"/>
                <a:gd name="connsiteY33" fmla="*/ 52586 h 527406"/>
                <a:gd name="connsiteX34" fmla="*/ 555540 w 608203"/>
                <a:gd name="connsiteY34" fmla="*/ 21653 h 527406"/>
                <a:gd name="connsiteX35" fmla="*/ 52663 w 608203"/>
                <a:gd name="connsiteY35" fmla="*/ 0 h 527406"/>
                <a:gd name="connsiteX36" fmla="*/ 555540 w 608203"/>
                <a:gd name="connsiteY36" fmla="*/ 0 h 527406"/>
                <a:gd name="connsiteX37" fmla="*/ 608203 w 608203"/>
                <a:gd name="connsiteY37" fmla="*/ 52586 h 527406"/>
                <a:gd name="connsiteX38" fmla="*/ 608203 w 608203"/>
                <a:gd name="connsiteY38" fmla="*/ 387177 h 527406"/>
                <a:gd name="connsiteX39" fmla="*/ 555540 w 608203"/>
                <a:gd name="connsiteY39" fmla="*/ 439763 h 527406"/>
                <a:gd name="connsiteX40" fmla="*/ 325528 w 608203"/>
                <a:gd name="connsiteY40" fmla="*/ 439763 h 527406"/>
                <a:gd name="connsiteX41" fmla="*/ 325528 w 608203"/>
                <a:gd name="connsiteY41" fmla="*/ 484358 h 527406"/>
                <a:gd name="connsiteX42" fmla="*/ 486614 w 608203"/>
                <a:gd name="connsiteY42" fmla="*/ 484358 h 527406"/>
                <a:gd name="connsiteX43" fmla="*/ 508041 w 608203"/>
                <a:gd name="connsiteY43" fmla="*/ 505753 h 527406"/>
                <a:gd name="connsiteX44" fmla="*/ 508041 w 608203"/>
                <a:gd name="connsiteY44" fmla="*/ 527406 h 527406"/>
                <a:gd name="connsiteX45" fmla="*/ 100162 w 608203"/>
                <a:gd name="connsiteY45" fmla="*/ 527406 h 527406"/>
                <a:gd name="connsiteX46" fmla="*/ 100162 w 608203"/>
                <a:gd name="connsiteY46" fmla="*/ 505753 h 527406"/>
                <a:gd name="connsiteX47" fmla="*/ 121589 w 608203"/>
                <a:gd name="connsiteY47" fmla="*/ 484358 h 527406"/>
                <a:gd name="connsiteX48" fmla="*/ 282675 w 608203"/>
                <a:gd name="connsiteY48" fmla="*/ 484358 h 527406"/>
                <a:gd name="connsiteX49" fmla="*/ 282675 w 608203"/>
                <a:gd name="connsiteY49" fmla="*/ 439763 h 527406"/>
                <a:gd name="connsiteX50" fmla="*/ 52663 w 608203"/>
                <a:gd name="connsiteY50" fmla="*/ 439763 h 527406"/>
                <a:gd name="connsiteX51" fmla="*/ 0 w 608203"/>
                <a:gd name="connsiteY51" fmla="*/ 387177 h 527406"/>
                <a:gd name="connsiteX52" fmla="*/ 0 w 608203"/>
                <a:gd name="connsiteY52" fmla="*/ 52586 h 527406"/>
                <a:gd name="connsiteX53" fmla="*/ 52663 w 608203"/>
                <a:gd name="connsiteY53" fmla="*/ 0 h 52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608203" h="527406">
                  <a:moveTo>
                    <a:pt x="370446" y="121138"/>
                  </a:moveTo>
                  <a:lnTo>
                    <a:pt x="296356" y="179910"/>
                  </a:lnTo>
                  <a:lnTo>
                    <a:pt x="311587" y="195118"/>
                  </a:lnTo>
                  <a:close/>
                  <a:moveTo>
                    <a:pt x="304101" y="66490"/>
                  </a:moveTo>
                  <a:cubicBezTo>
                    <a:pt x="237498" y="66490"/>
                    <a:pt x="183287" y="120364"/>
                    <a:pt x="183287" y="186870"/>
                  </a:cubicBezTo>
                  <a:cubicBezTo>
                    <a:pt x="183287" y="202336"/>
                    <a:pt x="186384" y="217287"/>
                    <a:pt x="191806" y="231464"/>
                  </a:cubicBezTo>
                  <a:lnTo>
                    <a:pt x="199292" y="228629"/>
                  </a:lnTo>
                  <a:lnTo>
                    <a:pt x="204455" y="226567"/>
                  </a:lnTo>
                  <a:lnTo>
                    <a:pt x="216846" y="221669"/>
                  </a:lnTo>
                  <a:cubicBezTo>
                    <a:pt x="212458" y="210585"/>
                    <a:pt x="210134" y="198985"/>
                    <a:pt x="210134" y="186870"/>
                  </a:cubicBezTo>
                  <a:cubicBezTo>
                    <a:pt x="210134" y="135315"/>
                    <a:pt x="252471" y="93298"/>
                    <a:pt x="304101" y="93298"/>
                  </a:cubicBezTo>
                  <a:cubicBezTo>
                    <a:pt x="329142" y="93298"/>
                    <a:pt x="352633" y="102836"/>
                    <a:pt x="370446" y="120622"/>
                  </a:cubicBezTo>
                  <a:lnTo>
                    <a:pt x="376125" y="114951"/>
                  </a:lnTo>
                  <a:cubicBezTo>
                    <a:pt x="394712" y="133511"/>
                    <a:pt x="406070" y="158772"/>
                    <a:pt x="406070" y="186870"/>
                  </a:cubicBezTo>
                  <a:cubicBezTo>
                    <a:pt x="406070" y="200016"/>
                    <a:pt x="403747" y="212647"/>
                    <a:pt x="398842" y="224504"/>
                  </a:cubicBezTo>
                  <a:lnTo>
                    <a:pt x="408910" y="228629"/>
                  </a:lnTo>
                  <a:cubicBezTo>
                    <a:pt x="414073" y="215482"/>
                    <a:pt x="416913" y="201305"/>
                    <a:pt x="416655" y="186870"/>
                  </a:cubicBezTo>
                  <a:cubicBezTo>
                    <a:pt x="416655" y="155937"/>
                    <a:pt x="404263" y="127840"/>
                    <a:pt x="383611" y="107476"/>
                  </a:cubicBezTo>
                  <a:lnTo>
                    <a:pt x="389549" y="101805"/>
                  </a:lnTo>
                  <a:cubicBezTo>
                    <a:pt x="366573" y="78863"/>
                    <a:pt x="336370" y="66490"/>
                    <a:pt x="304101" y="66490"/>
                  </a:cubicBezTo>
                  <a:close/>
                  <a:moveTo>
                    <a:pt x="304101" y="58499"/>
                  </a:moveTo>
                  <a:cubicBezTo>
                    <a:pt x="375092" y="58499"/>
                    <a:pt x="432918" y="115982"/>
                    <a:pt x="432918" y="186870"/>
                  </a:cubicBezTo>
                  <a:cubicBezTo>
                    <a:pt x="432918" y="203883"/>
                    <a:pt x="429562" y="219864"/>
                    <a:pt x="423883" y="234557"/>
                  </a:cubicBezTo>
                  <a:cubicBezTo>
                    <a:pt x="404780" y="281988"/>
                    <a:pt x="358313" y="315498"/>
                    <a:pt x="304101" y="315498"/>
                  </a:cubicBezTo>
                  <a:cubicBezTo>
                    <a:pt x="249889" y="315498"/>
                    <a:pt x="203422" y="281988"/>
                    <a:pt x="184319" y="234557"/>
                  </a:cubicBezTo>
                  <a:cubicBezTo>
                    <a:pt x="178640" y="219864"/>
                    <a:pt x="175284" y="203883"/>
                    <a:pt x="175284" y="186870"/>
                  </a:cubicBezTo>
                  <a:cubicBezTo>
                    <a:pt x="175284" y="115982"/>
                    <a:pt x="233110" y="58499"/>
                    <a:pt x="304101" y="58499"/>
                  </a:cubicBezTo>
                  <a:close/>
                  <a:moveTo>
                    <a:pt x="52663" y="21653"/>
                  </a:moveTo>
                  <a:cubicBezTo>
                    <a:pt x="35367" y="21653"/>
                    <a:pt x="21427" y="35573"/>
                    <a:pt x="21427" y="52586"/>
                  </a:cubicBezTo>
                  <a:lnTo>
                    <a:pt x="21427" y="322991"/>
                  </a:lnTo>
                  <a:cubicBezTo>
                    <a:pt x="21427" y="340004"/>
                    <a:pt x="35367" y="353924"/>
                    <a:pt x="52663" y="353924"/>
                  </a:cubicBezTo>
                  <a:lnTo>
                    <a:pt x="555540" y="353924"/>
                  </a:lnTo>
                  <a:cubicBezTo>
                    <a:pt x="572836" y="353924"/>
                    <a:pt x="586776" y="340004"/>
                    <a:pt x="586776" y="322991"/>
                  </a:cubicBezTo>
                  <a:lnTo>
                    <a:pt x="586776" y="52586"/>
                  </a:lnTo>
                  <a:cubicBezTo>
                    <a:pt x="586776" y="35573"/>
                    <a:pt x="572836" y="21653"/>
                    <a:pt x="555540" y="21653"/>
                  </a:cubicBezTo>
                  <a:close/>
                  <a:moveTo>
                    <a:pt x="52663" y="0"/>
                  </a:moveTo>
                  <a:lnTo>
                    <a:pt x="555540" y="0"/>
                  </a:lnTo>
                  <a:cubicBezTo>
                    <a:pt x="584711" y="0"/>
                    <a:pt x="608203" y="23715"/>
                    <a:pt x="608203" y="52586"/>
                  </a:cubicBezTo>
                  <a:lnTo>
                    <a:pt x="608203" y="387177"/>
                  </a:lnTo>
                  <a:cubicBezTo>
                    <a:pt x="608203" y="416048"/>
                    <a:pt x="584711" y="439763"/>
                    <a:pt x="555540" y="439763"/>
                  </a:cubicBezTo>
                  <a:lnTo>
                    <a:pt x="325528" y="439763"/>
                  </a:lnTo>
                  <a:lnTo>
                    <a:pt x="325528" y="484358"/>
                  </a:lnTo>
                  <a:lnTo>
                    <a:pt x="486614" y="484358"/>
                  </a:lnTo>
                  <a:lnTo>
                    <a:pt x="508041" y="505753"/>
                  </a:lnTo>
                  <a:lnTo>
                    <a:pt x="508041" y="527406"/>
                  </a:lnTo>
                  <a:lnTo>
                    <a:pt x="100162" y="527406"/>
                  </a:lnTo>
                  <a:lnTo>
                    <a:pt x="100162" y="505753"/>
                  </a:lnTo>
                  <a:lnTo>
                    <a:pt x="121589" y="484358"/>
                  </a:lnTo>
                  <a:lnTo>
                    <a:pt x="282675" y="484358"/>
                  </a:lnTo>
                  <a:lnTo>
                    <a:pt x="282675" y="439763"/>
                  </a:lnTo>
                  <a:lnTo>
                    <a:pt x="52663" y="439763"/>
                  </a:lnTo>
                  <a:cubicBezTo>
                    <a:pt x="23750" y="439763"/>
                    <a:pt x="0" y="416048"/>
                    <a:pt x="0" y="387177"/>
                  </a:cubicBezTo>
                  <a:lnTo>
                    <a:pt x="0" y="52586"/>
                  </a:lnTo>
                  <a:cubicBezTo>
                    <a:pt x="0" y="23715"/>
                    <a:pt x="23750" y="0"/>
                    <a:pt x="5266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7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0" name="组合 17"/>
          <p:cNvGrpSpPr/>
          <p:nvPr/>
        </p:nvGrpSpPr>
        <p:grpSpPr>
          <a:xfrm>
            <a:off x="2213216" y="5282404"/>
            <a:ext cx="3882784" cy="597282"/>
            <a:chOff x="685904" y="3302583"/>
            <a:chExt cx="2285888" cy="642242"/>
          </a:xfrm>
        </p:grpSpPr>
        <p:sp>
          <p:nvSpPr>
            <p:cNvPr id="51" name="矩形 50"/>
            <p:cNvSpPr/>
            <p:nvPr/>
          </p:nvSpPr>
          <p:spPr>
            <a:xfrm>
              <a:off x="685904" y="3302583"/>
              <a:ext cx="1805016" cy="405406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zh-CN" altLang="en-US" sz="20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标题文本预设</a:t>
              </a:r>
            </a:p>
          </p:txBody>
        </p:sp>
        <p:sp>
          <p:nvSpPr>
            <p:cNvPr id="52" name="矩形 51"/>
            <p:cNvSpPr/>
            <p:nvPr/>
          </p:nvSpPr>
          <p:spPr>
            <a:xfrm>
              <a:off x="685904" y="3645183"/>
              <a:ext cx="2285888" cy="299642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defRPr/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思源黑体 CN Normal" panose="020B04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此处添加详细文本描述，语言描述尽量简洁生动</a:t>
              </a:r>
              <a:endPara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0739" y="3163544"/>
            <a:ext cx="4059694" cy="2706462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B9163847-D70F-4AD1-A128-47FAD07A65BE}"/>
              </a:ext>
            </a:extLst>
          </p:cNvPr>
          <p:cNvSpPr txBox="1"/>
          <p:nvPr/>
        </p:nvSpPr>
        <p:spPr>
          <a:xfrm>
            <a:off x="4772561" y="347022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年度工作概述</a:t>
            </a:r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 flipV="1">
            <a:off x="9171940" y="3898266"/>
            <a:ext cx="1061085" cy="1061085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</p:cxnSp>
      <p:cxnSp>
        <p:nvCxnSpPr>
          <p:cNvPr id="15" name="直接连接符 14"/>
          <p:cNvCxnSpPr/>
          <p:nvPr/>
        </p:nvCxnSpPr>
        <p:spPr>
          <a:xfrm>
            <a:off x="7062470" y="2837181"/>
            <a:ext cx="2122170" cy="212217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</p:cxnSp>
      <p:cxnSp>
        <p:nvCxnSpPr>
          <p:cNvPr id="7" name="直接连接符 6"/>
          <p:cNvCxnSpPr/>
          <p:nvPr/>
        </p:nvCxnSpPr>
        <p:spPr>
          <a:xfrm>
            <a:off x="-11430" y="3898266"/>
            <a:ext cx="1808480" cy="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</p:cxnSp>
      <p:cxnSp>
        <p:nvCxnSpPr>
          <p:cNvPr id="9" name="直接连接符 8"/>
          <p:cNvCxnSpPr/>
          <p:nvPr/>
        </p:nvCxnSpPr>
        <p:spPr>
          <a:xfrm flipH="1">
            <a:off x="1791970" y="2837181"/>
            <a:ext cx="1061085" cy="1061085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</p:cxnSp>
      <p:cxnSp>
        <p:nvCxnSpPr>
          <p:cNvPr id="8" name="直接连接符 7"/>
          <p:cNvCxnSpPr/>
          <p:nvPr/>
        </p:nvCxnSpPr>
        <p:spPr>
          <a:xfrm>
            <a:off x="2843530" y="2837181"/>
            <a:ext cx="2122170" cy="212217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</p:cxnSp>
      <p:cxnSp>
        <p:nvCxnSpPr>
          <p:cNvPr id="12" name="直接连接符 11"/>
          <p:cNvCxnSpPr/>
          <p:nvPr/>
        </p:nvCxnSpPr>
        <p:spPr>
          <a:xfrm flipH="1">
            <a:off x="4953635" y="2837181"/>
            <a:ext cx="2122170" cy="212217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</p:cxnSp>
      <p:sp>
        <p:nvSpPr>
          <p:cNvPr id="25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1597718" y="5532121"/>
            <a:ext cx="2447810" cy="84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 eaLnBrk="1" hangingPunct="1">
              <a:lnSpc>
                <a:spcPct val="120000"/>
              </a:lnSpc>
              <a:buClrTx/>
              <a:buSzTx/>
              <a:buNone/>
              <a:defRPr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单击此处添加简短说明，添加简短说明文字，具体说明文字添加此处。</a:t>
            </a:r>
          </a:p>
        </p:txBody>
      </p:sp>
      <p:cxnSp>
        <p:nvCxnSpPr>
          <p:cNvPr id="26" name="直接连接符 25"/>
          <p:cNvCxnSpPr>
            <a:cxnSpLocks/>
          </p:cNvCxnSpPr>
          <p:nvPr/>
        </p:nvCxnSpPr>
        <p:spPr>
          <a:xfrm>
            <a:off x="10241915" y="3898266"/>
            <a:ext cx="1950085" cy="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</p:cxnSp>
      <p:grpSp>
        <p:nvGrpSpPr>
          <p:cNvPr id="27" name="组合 26"/>
          <p:cNvGrpSpPr/>
          <p:nvPr/>
        </p:nvGrpSpPr>
        <p:grpSpPr>
          <a:xfrm>
            <a:off x="1794600" y="3213101"/>
            <a:ext cx="2104390" cy="2104390"/>
            <a:chOff x="1369994" y="2067694"/>
            <a:chExt cx="1584176" cy="1584176"/>
          </a:xfrm>
          <a:solidFill>
            <a:srgbClr val="D1AA69"/>
          </a:solidFill>
        </p:grpSpPr>
        <p:sp>
          <p:nvSpPr>
            <p:cNvPr id="28" name="菱形 27"/>
            <p:cNvSpPr/>
            <p:nvPr/>
          </p:nvSpPr>
          <p:spPr>
            <a:xfrm>
              <a:off x="1369994" y="2067694"/>
              <a:ext cx="1584176" cy="1584176"/>
            </a:xfrm>
            <a:prstGeom prst="diamond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9" name="TextBox 13"/>
            <p:cNvSpPr txBox="1"/>
            <p:nvPr/>
          </p:nvSpPr>
          <p:spPr>
            <a:xfrm flipH="1">
              <a:off x="1531140" y="2721155"/>
              <a:ext cx="1261884" cy="277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标题文本预设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942715" y="2463166"/>
            <a:ext cx="2104390" cy="2104390"/>
            <a:chOff x="3029144" y="1491630"/>
            <a:chExt cx="1584176" cy="1584176"/>
          </a:xfrm>
          <a:solidFill>
            <a:srgbClr val="990F1C"/>
          </a:solidFill>
        </p:grpSpPr>
        <p:sp>
          <p:nvSpPr>
            <p:cNvPr id="31" name="菱形 30"/>
            <p:cNvSpPr/>
            <p:nvPr/>
          </p:nvSpPr>
          <p:spPr>
            <a:xfrm>
              <a:off x="3029144" y="1491630"/>
              <a:ext cx="1584176" cy="1584176"/>
            </a:xfrm>
            <a:prstGeom prst="diamond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2" name="TextBox 16"/>
            <p:cNvSpPr txBox="1"/>
            <p:nvPr/>
          </p:nvSpPr>
          <p:spPr>
            <a:xfrm flipH="1">
              <a:off x="3190290" y="2145091"/>
              <a:ext cx="1261884" cy="277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800" kern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标题文本预设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039485" y="3213101"/>
            <a:ext cx="2104390" cy="2104390"/>
            <a:chOff x="4577170" y="2067694"/>
            <a:chExt cx="1584176" cy="1584176"/>
          </a:xfrm>
          <a:solidFill>
            <a:srgbClr val="D1AA69"/>
          </a:solidFill>
        </p:grpSpPr>
        <p:sp>
          <p:nvSpPr>
            <p:cNvPr id="34" name="菱形 33"/>
            <p:cNvSpPr/>
            <p:nvPr/>
          </p:nvSpPr>
          <p:spPr>
            <a:xfrm>
              <a:off x="4577170" y="2067694"/>
              <a:ext cx="1584176" cy="1584176"/>
            </a:xfrm>
            <a:prstGeom prst="diamond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5" name="TextBox 19"/>
            <p:cNvSpPr txBox="1"/>
            <p:nvPr/>
          </p:nvSpPr>
          <p:spPr>
            <a:xfrm flipH="1">
              <a:off x="4738316" y="2721155"/>
              <a:ext cx="1261884" cy="277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800" kern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标题文本预设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8108914" y="2463166"/>
            <a:ext cx="2104390" cy="2104390"/>
            <a:chOff x="6145277" y="1491630"/>
            <a:chExt cx="1584176" cy="1584176"/>
          </a:xfrm>
          <a:solidFill>
            <a:srgbClr val="990F1C"/>
          </a:solidFill>
        </p:grpSpPr>
        <p:sp>
          <p:nvSpPr>
            <p:cNvPr id="37" name="菱形 36"/>
            <p:cNvSpPr/>
            <p:nvPr/>
          </p:nvSpPr>
          <p:spPr>
            <a:xfrm>
              <a:off x="6145277" y="1491630"/>
              <a:ext cx="1584176" cy="1584176"/>
            </a:xfrm>
            <a:prstGeom prst="diamond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8" name="TextBox 22"/>
            <p:cNvSpPr txBox="1"/>
            <p:nvPr/>
          </p:nvSpPr>
          <p:spPr>
            <a:xfrm flipH="1">
              <a:off x="6306423" y="2145091"/>
              <a:ext cx="1261884" cy="277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800" kern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字魂58号-创中黑" panose="00000500000000000000" charset="-122"/>
                  <a:sym typeface="Arial" panose="020B0604020202020204" pitchFamily="34" charset="0"/>
                </a:rPr>
                <a:t>标题文本预设</a:t>
              </a:r>
            </a:p>
          </p:txBody>
        </p:sp>
      </p:grpSp>
      <p:sp>
        <p:nvSpPr>
          <p:cNvPr id="39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3682365" y="1513841"/>
            <a:ext cx="2583180" cy="84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 eaLnBrk="1" hangingPunct="1">
              <a:lnSpc>
                <a:spcPct val="120000"/>
              </a:lnSpc>
              <a:buClrTx/>
              <a:buSzTx/>
              <a:buNone/>
              <a:defRPr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单击此处添加简短说明，添加简短说明文字，具体说明文字添加此处。</a:t>
            </a:r>
          </a:p>
        </p:txBody>
      </p:sp>
      <p:sp>
        <p:nvSpPr>
          <p:cNvPr id="40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5787390" y="5532121"/>
            <a:ext cx="2607945" cy="84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 eaLnBrk="1" hangingPunct="1">
              <a:lnSpc>
                <a:spcPct val="120000"/>
              </a:lnSpc>
              <a:buClrTx/>
              <a:buSzTx/>
              <a:buNone/>
              <a:defRPr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单击此处添加简短说明，添加简短说明文字，具体说明文字添加此处。</a:t>
            </a:r>
          </a:p>
        </p:txBody>
      </p:sp>
      <p:sp>
        <p:nvSpPr>
          <p:cNvPr id="41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7892415" y="1511936"/>
            <a:ext cx="2600325" cy="84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 eaLnBrk="1" hangingPunct="1">
              <a:lnSpc>
                <a:spcPct val="120000"/>
              </a:lnSpc>
              <a:buClrTx/>
              <a:buSzTx/>
              <a:buNone/>
              <a:defRPr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单击此处添加简短说明，添加简短说明文字，具体说明文字添加此处。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768AD4A-6B32-457F-92CB-6A35AC3F54C5}"/>
              </a:ext>
            </a:extLst>
          </p:cNvPr>
          <p:cNvSpPr txBox="1"/>
          <p:nvPr/>
        </p:nvSpPr>
        <p:spPr>
          <a:xfrm>
            <a:off x="4772561" y="347022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年度工作概述</a:t>
            </a:r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9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>
            <a:extLst>
              <a:ext uri="{FF2B5EF4-FFF2-40B4-BE49-F238E27FC236}">
                <a16:creationId xmlns:a16="http://schemas.microsoft.com/office/drawing/2014/main" id="{61077367-FCEB-40F0-8D6E-6809DEE877B3}"/>
              </a:ext>
            </a:extLst>
          </p:cNvPr>
          <p:cNvSpPr/>
          <p:nvPr/>
        </p:nvSpPr>
        <p:spPr>
          <a:xfrm>
            <a:off x="0" y="1648691"/>
            <a:ext cx="12192000" cy="3560618"/>
          </a:xfrm>
          <a:prstGeom prst="rect">
            <a:avLst/>
          </a:prstGeom>
          <a:solidFill>
            <a:srgbClr val="990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圆: 空心 93">
            <a:extLst>
              <a:ext uri="{FF2B5EF4-FFF2-40B4-BE49-F238E27FC236}">
                <a16:creationId xmlns:a16="http://schemas.microsoft.com/office/drawing/2014/main" id="{DBA6D990-DDE3-4D00-B898-FB22567D3D7D}"/>
              </a:ext>
            </a:extLst>
          </p:cNvPr>
          <p:cNvSpPr/>
          <p:nvPr/>
        </p:nvSpPr>
        <p:spPr>
          <a:xfrm>
            <a:off x="716736" y="597608"/>
            <a:ext cx="1248445" cy="1248445"/>
          </a:xfrm>
          <a:prstGeom prst="donut">
            <a:avLst>
              <a:gd name="adj" fmla="val 22856"/>
            </a:avLst>
          </a:prstGeom>
          <a:solidFill>
            <a:srgbClr val="D1AA69"/>
          </a:solidFill>
          <a:ln>
            <a:noFill/>
          </a:ln>
          <a:effectLst>
            <a:outerShdw blurRad="241300" dist="25400" sx="101000" sy="101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49A520D0-4C51-429E-A47C-BD6597CDBDF7}"/>
              </a:ext>
            </a:extLst>
          </p:cNvPr>
          <p:cNvGrpSpPr/>
          <p:nvPr/>
        </p:nvGrpSpPr>
        <p:grpSpPr>
          <a:xfrm>
            <a:off x="-939588" y="6007036"/>
            <a:ext cx="1879176" cy="1879176"/>
            <a:chOff x="-971513" y="3575817"/>
            <a:chExt cx="1879176" cy="1879176"/>
          </a:xfrm>
        </p:grpSpPr>
        <p:sp>
          <p:nvSpPr>
            <p:cNvPr id="103" name="椭圆 102">
              <a:extLst>
                <a:ext uri="{FF2B5EF4-FFF2-40B4-BE49-F238E27FC236}">
                  <a16:creationId xmlns:a16="http://schemas.microsoft.com/office/drawing/2014/main" id="{DEFE73D3-240B-421E-9EB9-D603024BC5F2}"/>
                </a:ext>
              </a:extLst>
            </p:cNvPr>
            <p:cNvSpPr/>
            <p:nvPr/>
          </p:nvSpPr>
          <p:spPr>
            <a:xfrm>
              <a:off x="-654059" y="3891183"/>
              <a:ext cx="1248445" cy="1248445"/>
            </a:xfrm>
            <a:prstGeom prst="ellipse">
              <a:avLst/>
            </a:prstGeom>
            <a:solidFill>
              <a:srgbClr val="9A0F1C"/>
            </a:solidFill>
            <a:ln>
              <a:noFill/>
            </a:ln>
            <a:effectLst>
              <a:outerShdw blurRad="241300" dist="25400" sx="101000" sy="101000" algn="ctr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id="{437585E2-04AA-4336-80A0-D64AE389A84C}"/>
                </a:ext>
              </a:extLst>
            </p:cNvPr>
            <p:cNvSpPr/>
            <p:nvPr/>
          </p:nvSpPr>
          <p:spPr>
            <a:xfrm>
              <a:off x="-971513" y="3575817"/>
              <a:ext cx="1879176" cy="187917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>
              <a:outerShdw blurRad="241300" dist="25400" sx="101000" sy="101000" algn="ctr" rotWithShape="0">
                <a:schemeClr val="bg1">
                  <a:lumMod val="75000"/>
                  <a:alpha val="8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BC39657E-7EBB-49BB-A15E-2E0B6D1B177C}"/>
              </a:ext>
            </a:extLst>
          </p:cNvPr>
          <p:cNvGrpSpPr/>
          <p:nvPr/>
        </p:nvGrpSpPr>
        <p:grpSpPr>
          <a:xfrm>
            <a:off x="10863509" y="-592198"/>
            <a:ext cx="1879176" cy="1879176"/>
            <a:chOff x="-971513" y="3575817"/>
            <a:chExt cx="1879176" cy="1879176"/>
          </a:xfrm>
        </p:grpSpPr>
        <p:sp>
          <p:nvSpPr>
            <p:cNvPr id="106" name="椭圆 105">
              <a:extLst>
                <a:ext uri="{FF2B5EF4-FFF2-40B4-BE49-F238E27FC236}">
                  <a16:creationId xmlns:a16="http://schemas.microsoft.com/office/drawing/2014/main" id="{38707EC4-31C1-4684-BC75-C652E74D7DAC}"/>
                </a:ext>
              </a:extLst>
            </p:cNvPr>
            <p:cNvSpPr/>
            <p:nvPr/>
          </p:nvSpPr>
          <p:spPr>
            <a:xfrm>
              <a:off x="-654059" y="3891183"/>
              <a:ext cx="1248445" cy="1248445"/>
            </a:xfrm>
            <a:prstGeom prst="ellipse">
              <a:avLst/>
            </a:prstGeom>
            <a:solidFill>
              <a:srgbClr val="990F1C"/>
            </a:solidFill>
            <a:ln>
              <a:noFill/>
            </a:ln>
            <a:effectLst>
              <a:outerShdw blurRad="241300" dist="25400" sx="101000" sy="101000" algn="ctr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0DFD87C9-3F75-4A2B-A573-D6B3B4A5C07A}"/>
                </a:ext>
              </a:extLst>
            </p:cNvPr>
            <p:cNvSpPr/>
            <p:nvPr/>
          </p:nvSpPr>
          <p:spPr>
            <a:xfrm>
              <a:off x="-971513" y="3575817"/>
              <a:ext cx="1879176" cy="187917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>
              <a:outerShdw blurRad="241300" dist="25400" sx="101000" sy="101000" algn="ctr" rotWithShape="0">
                <a:schemeClr val="bg1">
                  <a:lumMod val="75000"/>
                  <a:alpha val="8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88BDA79B-40DE-4E49-9445-456F014676A2}"/>
              </a:ext>
            </a:extLst>
          </p:cNvPr>
          <p:cNvGrpSpPr/>
          <p:nvPr/>
        </p:nvGrpSpPr>
        <p:grpSpPr>
          <a:xfrm>
            <a:off x="10340445" y="4645388"/>
            <a:ext cx="3223216" cy="3223216"/>
            <a:chOff x="9043512" y="3994050"/>
            <a:chExt cx="5275624" cy="5275624"/>
          </a:xfrm>
        </p:grpSpPr>
        <p:sp>
          <p:nvSpPr>
            <p:cNvPr id="109" name="圆: 空心 108">
              <a:extLst>
                <a:ext uri="{FF2B5EF4-FFF2-40B4-BE49-F238E27FC236}">
                  <a16:creationId xmlns:a16="http://schemas.microsoft.com/office/drawing/2014/main" id="{CADC4D54-DE94-4AD7-A71D-18692A569B26}"/>
                </a:ext>
              </a:extLst>
            </p:cNvPr>
            <p:cNvSpPr/>
            <p:nvPr/>
          </p:nvSpPr>
          <p:spPr>
            <a:xfrm>
              <a:off x="9700208" y="4650746"/>
              <a:ext cx="3962233" cy="3962233"/>
            </a:xfrm>
            <a:prstGeom prst="donut">
              <a:avLst>
                <a:gd name="adj" fmla="val 25000"/>
              </a:avLst>
            </a:prstGeom>
            <a:solidFill>
              <a:srgbClr val="D1AA69"/>
            </a:solidFill>
            <a:ln>
              <a:noFill/>
            </a:ln>
            <a:effectLst>
              <a:outerShdw blurRad="241300" dist="25400" sx="101000" sy="101000" algn="ctr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109">
              <a:extLst>
                <a:ext uri="{FF2B5EF4-FFF2-40B4-BE49-F238E27FC236}">
                  <a16:creationId xmlns:a16="http://schemas.microsoft.com/office/drawing/2014/main" id="{350BC66A-39CB-47E9-BC79-E5884248B655}"/>
                </a:ext>
              </a:extLst>
            </p:cNvPr>
            <p:cNvSpPr/>
            <p:nvPr/>
          </p:nvSpPr>
          <p:spPr>
            <a:xfrm>
              <a:off x="9043512" y="3994050"/>
              <a:ext cx="5275624" cy="5275624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>
              <a:outerShdw blurRad="241300" dist="25400" sx="101000" sy="101000" algn="ctr" rotWithShape="0">
                <a:schemeClr val="bg1">
                  <a:lumMod val="75000"/>
                  <a:alpha val="8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11" name="圆: 空心 110">
            <a:extLst>
              <a:ext uri="{FF2B5EF4-FFF2-40B4-BE49-F238E27FC236}">
                <a16:creationId xmlns:a16="http://schemas.microsoft.com/office/drawing/2014/main" id="{2B8821D8-9C1F-431B-8BDE-458C8C76C061}"/>
              </a:ext>
            </a:extLst>
          </p:cNvPr>
          <p:cNvSpPr/>
          <p:nvPr/>
        </p:nvSpPr>
        <p:spPr>
          <a:xfrm>
            <a:off x="10692102" y="437572"/>
            <a:ext cx="354353" cy="354353"/>
          </a:xfrm>
          <a:prstGeom prst="donut">
            <a:avLst>
              <a:gd name="adj" fmla="val 22856"/>
            </a:avLst>
          </a:prstGeom>
          <a:solidFill>
            <a:srgbClr val="C00000"/>
          </a:solidFill>
          <a:ln>
            <a:noFill/>
          </a:ln>
          <a:effectLst>
            <a:outerShdw blurRad="241300" dist="25400" sx="101000" sy="101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597076B9-D2D4-4008-B92D-AA44C7900031}"/>
              </a:ext>
            </a:extLst>
          </p:cNvPr>
          <p:cNvGrpSpPr/>
          <p:nvPr/>
        </p:nvGrpSpPr>
        <p:grpSpPr>
          <a:xfrm>
            <a:off x="3623611" y="2134680"/>
            <a:ext cx="4944778" cy="2588640"/>
            <a:chOff x="3623611" y="2134680"/>
            <a:chExt cx="4944778" cy="2588640"/>
          </a:xfrm>
        </p:grpSpPr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DC252DE6-2415-4674-8DF4-9882E415DEDC}"/>
                </a:ext>
              </a:extLst>
            </p:cNvPr>
            <p:cNvSpPr/>
            <p:nvPr/>
          </p:nvSpPr>
          <p:spPr>
            <a:xfrm rot="5400000">
              <a:off x="4347305" y="1410986"/>
              <a:ext cx="732559" cy="2179948"/>
            </a:xfrm>
            <a:custGeom>
              <a:avLst/>
              <a:gdLst>
                <a:gd name="connsiteX0" fmla="*/ 0 w 732559"/>
                <a:gd name="connsiteY0" fmla="*/ 2179948 h 2179948"/>
                <a:gd name="connsiteX1" fmla="*/ 0 w 732559"/>
                <a:gd name="connsiteY1" fmla="*/ 1902856 h 2179948"/>
                <a:gd name="connsiteX2" fmla="*/ 0 w 732559"/>
                <a:gd name="connsiteY2" fmla="*/ 0 h 2179948"/>
                <a:gd name="connsiteX3" fmla="*/ 19937 w 732559"/>
                <a:gd name="connsiteY3" fmla="*/ 0 h 2179948"/>
                <a:gd name="connsiteX4" fmla="*/ 19937 w 732559"/>
                <a:gd name="connsiteY4" fmla="*/ 1922793 h 2179948"/>
                <a:gd name="connsiteX5" fmla="*/ 257155 w 732559"/>
                <a:gd name="connsiteY5" fmla="*/ 2160011 h 2179948"/>
                <a:gd name="connsiteX6" fmla="*/ 732559 w 732559"/>
                <a:gd name="connsiteY6" fmla="*/ 2160011 h 2179948"/>
                <a:gd name="connsiteX7" fmla="*/ 732559 w 732559"/>
                <a:gd name="connsiteY7" fmla="*/ 2179948 h 2179948"/>
                <a:gd name="connsiteX8" fmla="*/ 277092 w 732559"/>
                <a:gd name="connsiteY8" fmla="*/ 2179948 h 2179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2559" h="2179948">
                  <a:moveTo>
                    <a:pt x="0" y="2179948"/>
                  </a:moveTo>
                  <a:lnTo>
                    <a:pt x="0" y="1902856"/>
                  </a:lnTo>
                  <a:lnTo>
                    <a:pt x="0" y="0"/>
                  </a:lnTo>
                  <a:lnTo>
                    <a:pt x="19937" y="0"/>
                  </a:lnTo>
                  <a:lnTo>
                    <a:pt x="19937" y="1922793"/>
                  </a:lnTo>
                  <a:lnTo>
                    <a:pt x="257155" y="2160011"/>
                  </a:lnTo>
                  <a:lnTo>
                    <a:pt x="732559" y="2160011"/>
                  </a:lnTo>
                  <a:lnTo>
                    <a:pt x="732559" y="2179948"/>
                  </a:lnTo>
                  <a:lnTo>
                    <a:pt x="277092" y="2179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3793C80B-F28B-45BF-8DBA-0EBF4E30EF1F}"/>
                </a:ext>
              </a:extLst>
            </p:cNvPr>
            <p:cNvSpPr/>
            <p:nvPr/>
          </p:nvSpPr>
          <p:spPr>
            <a:xfrm rot="16200000">
              <a:off x="7112135" y="3267067"/>
              <a:ext cx="732559" cy="2179948"/>
            </a:xfrm>
            <a:custGeom>
              <a:avLst/>
              <a:gdLst>
                <a:gd name="connsiteX0" fmla="*/ 0 w 732559"/>
                <a:gd name="connsiteY0" fmla="*/ 2179948 h 2179948"/>
                <a:gd name="connsiteX1" fmla="*/ 0 w 732559"/>
                <a:gd name="connsiteY1" fmla="*/ 1902856 h 2179948"/>
                <a:gd name="connsiteX2" fmla="*/ 0 w 732559"/>
                <a:gd name="connsiteY2" fmla="*/ 0 h 2179948"/>
                <a:gd name="connsiteX3" fmla="*/ 19937 w 732559"/>
                <a:gd name="connsiteY3" fmla="*/ 0 h 2179948"/>
                <a:gd name="connsiteX4" fmla="*/ 19937 w 732559"/>
                <a:gd name="connsiteY4" fmla="*/ 1922793 h 2179948"/>
                <a:gd name="connsiteX5" fmla="*/ 257155 w 732559"/>
                <a:gd name="connsiteY5" fmla="*/ 2160011 h 2179948"/>
                <a:gd name="connsiteX6" fmla="*/ 732559 w 732559"/>
                <a:gd name="connsiteY6" fmla="*/ 2160011 h 2179948"/>
                <a:gd name="connsiteX7" fmla="*/ 732559 w 732559"/>
                <a:gd name="connsiteY7" fmla="*/ 2179948 h 2179948"/>
                <a:gd name="connsiteX8" fmla="*/ 277092 w 732559"/>
                <a:gd name="connsiteY8" fmla="*/ 2179948 h 2179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2559" h="2179948">
                  <a:moveTo>
                    <a:pt x="0" y="2179948"/>
                  </a:moveTo>
                  <a:lnTo>
                    <a:pt x="0" y="1902856"/>
                  </a:lnTo>
                  <a:lnTo>
                    <a:pt x="0" y="0"/>
                  </a:lnTo>
                  <a:lnTo>
                    <a:pt x="19937" y="0"/>
                  </a:lnTo>
                  <a:lnTo>
                    <a:pt x="19937" y="1922793"/>
                  </a:lnTo>
                  <a:lnTo>
                    <a:pt x="257155" y="2160011"/>
                  </a:lnTo>
                  <a:lnTo>
                    <a:pt x="732559" y="2160011"/>
                  </a:lnTo>
                  <a:lnTo>
                    <a:pt x="732559" y="2179948"/>
                  </a:lnTo>
                  <a:lnTo>
                    <a:pt x="277092" y="2179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15" name="文本框 114">
            <a:extLst>
              <a:ext uri="{FF2B5EF4-FFF2-40B4-BE49-F238E27FC236}">
                <a16:creationId xmlns:a16="http://schemas.microsoft.com/office/drawing/2014/main" id="{A6997414-00E9-4905-B310-70DAD09C2275}"/>
              </a:ext>
            </a:extLst>
          </p:cNvPr>
          <p:cNvSpPr txBox="1"/>
          <p:nvPr/>
        </p:nvSpPr>
        <p:spPr>
          <a:xfrm>
            <a:off x="4157008" y="3233412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4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成功项目展示</a:t>
            </a: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85209559-48C5-4ADC-8894-4E07FC510E43}"/>
              </a:ext>
            </a:extLst>
          </p:cNvPr>
          <p:cNvSpPr txBox="1"/>
          <p:nvPr/>
        </p:nvSpPr>
        <p:spPr>
          <a:xfrm>
            <a:off x="4968736" y="2405842"/>
            <a:ext cx="2254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PART 03</a:t>
            </a:r>
            <a:endParaRPr kumimoji="1" lang="zh-CN" altLang="en-US" sz="4000" b="1" dirty="0">
              <a:solidFill>
                <a:schemeClr val="bg1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8AA947AA-1DC4-4C08-B208-18A7F67D51E6}"/>
              </a:ext>
            </a:extLst>
          </p:cNvPr>
          <p:cNvSpPr/>
          <p:nvPr/>
        </p:nvSpPr>
        <p:spPr>
          <a:xfrm>
            <a:off x="4400664" y="4082827"/>
            <a:ext cx="3390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 project presentation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691205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4" grpId="0" animBg="1"/>
      <p:bldP spid="111" grpId="0" animBg="1"/>
      <p:bldP spid="115" grpId="0"/>
      <p:bldP spid="116" grpId="0"/>
      <p:bldP spid="1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4842" y="1645653"/>
            <a:ext cx="5197158" cy="346952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808910" y="1645653"/>
            <a:ext cx="2232660" cy="4612005"/>
          </a:xfrm>
          <a:prstGeom prst="rect">
            <a:avLst/>
          </a:prstGeom>
          <a:solidFill>
            <a:srgbClr val="990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思源黑体 CN Normal" panose="020B04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7" name="TextBox 106"/>
          <p:cNvSpPr txBox="1"/>
          <p:nvPr/>
        </p:nvSpPr>
        <p:spPr>
          <a:xfrm>
            <a:off x="1271464" y="2689900"/>
            <a:ext cx="3749675" cy="25235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此处添加详细文本描述，建议与标题相关并符合整体语言风格，语言描述尽量简洁生动。。此处添加详细文本描述，建议与标题相关并符合整体语言风格，语言描述尽量简洁生动。。此处添加详细文本描述，建议与标题相关并符合整体语言风格，语言描述尽量简洁生动。。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思源黑体 CN Normal" panose="020B0400000000000000" pitchFamily="34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298700" y="3474602"/>
            <a:ext cx="1253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  <a:sym typeface="Arial" panose="020B0604020202020204" pitchFamily="34" charset="0"/>
              </a:rPr>
              <a:t>标题文本预设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81719F5-52B6-44A7-801F-5E1DF8CD06BA}"/>
              </a:ext>
            </a:extLst>
          </p:cNvPr>
          <p:cNvSpPr txBox="1"/>
          <p:nvPr/>
        </p:nvSpPr>
        <p:spPr>
          <a:xfrm>
            <a:off x="4772559" y="347022"/>
            <a:ext cx="2646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成功项目展示</a:t>
            </a:r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  <p:bldP spid="7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8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FFFFFF"/>
      </a:dk2>
      <a:lt2>
        <a:srgbClr val="18B4C3"/>
      </a:lt2>
      <a:accent1>
        <a:srgbClr val="BD0000"/>
      </a:accent1>
      <a:accent2>
        <a:srgbClr val="FFC000"/>
      </a:accent2>
      <a:accent3>
        <a:srgbClr val="40464A"/>
      </a:accent3>
      <a:accent4>
        <a:srgbClr val="9CC35D"/>
      </a:accent4>
      <a:accent5>
        <a:srgbClr val="FFFFFF"/>
      </a:accent5>
      <a:accent6>
        <a:srgbClr val="FF6600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</TotalTime>
  <Words>1479</Words>
  <Application>Microsoft Office PowerPoint</Application>
  <PresentationFormat>宽屏</PresentationFormat>
  <Paragraphs>189</Paragraphs>
  <Slides>22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字魂110号-武林江湖体</vt:lpstr>
      <vt:lpstr>思源黑体 CN Bold</vt:lpstr>
      <vt:lpstr>字魂58号-创中黑</vt:lpstr>
      <vt:lpstr>思源黑体 CN Normal</vt:lpstr>
      <vt:lpstr>Calibri</vt:lpstr>
      <vt:lpstr>Arial</vt:lpstr>
      <vt:lpstr>字魂164号-方悦黑</vt:lpstr>
      <vt:lpstr>宋体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108</dc:title>
  <dc:creator>.</dc:creator>
  <cp:lastModifiedBy>Administrator</cp:lastModifiedBy>
  <cp:revision>331</cp:revision>
  <dcterms:created xsi:type="dcterms:W3CDTF">2015-04-24T01:01:00Z</dcterms:created>
  <dcterms:modified xsi:type="dcterms:W3CDTF">2020-10-13T08:52:46Z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2052-11.1.0.9513</vt:lpwstr>
  </property>
</Properties>
</file>