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302" r:id="rId3"/>
    <p:sldId id="272" r:id="rId4"/>
    <p:sldId id="257" r:id="rId5"/>
    <p:sldId id="259" r:id="rId6"/>
    <p:sldId id="270" r:id="rId7"/>
    <p:sldId id="292" r:id="rId8"/>
    <p:sldId id="266" r:id="rId9"/>
    <p:sldId id="287" r:id="rId10"/>
    <p:sldId id="274" r:id="rId11"/>
    <p:sldId id="299" r:id="rId12"/>
    <p:sldId id="260" r:id="rId13"/>
    <p:sldId id="268" r:id="rId14"/>
    <p:sldId id="290" r:id="rId15"/>
    <p:sldId id="275" r:id="rId16"/>
    <p:sldId id="278" r:id="rId17"/>
    <p:sldId id="271" r:id="rId18"/>
    <p:sldId id="298" r:id="rId19"/>
    <p:sldId id="273" r:id="rId20"/>
    <p:sldId id="295" r:id="rId21"/>
    <p:sldId id="258" r:id="rId22"/>
    <p:sldId id="288" r:id="rId23"/>
    <p:sldId id="279" r:id="rId24"/>
    <p:sldId id="297" r:id="rId25"/>
    <p:sldId id="281" r:id="rId26"/>
    <p:sldId id="283" r:id="rId27"/>
    <p:sldId id="291" r:id="rId28"/>
    <p:sldId id="277" r:id="rId29"/>
    <p:sldId id="286" r:id="rId30"/>
    <p:sldId id="285" r:id="rId31"/>
    <p:sldId id="303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D94"/>
    <a:srgbClr val="F77983"/>
    <a:srgbClr val="D06F83"/>
    <a:srgbClr val="966481"/>
    <a:srgbClr val="365B7C"/>
    <a:srgbClr val="FEFEFE"/>
    <a:srgbClr val="F57882"/>
    <a:srgbClr val="CA6B7F"/>
    <a:srgbClr val="91617D"/>
    <a:srgbClr val="F37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C6E3-11DD-4A9F-A1F8-A6E755CDFC13}" type="datetimeFigureOut">
              <a:rPr lang="zh-CN" altLang="en-US" smtClean="0"/>
              <a:t>2020/10/13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C5195-9C78-4FFD-BD9D-592FD58AD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9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3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87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979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97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5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07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37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3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3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0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41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7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13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088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52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432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123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13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826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06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030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2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6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50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8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7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2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3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967058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11252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7670087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18965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600890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551258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033040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0486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4687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 sz="2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 sz="24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 sz="20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 sz="20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758148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50F9234-21D2-4322-85D2-7A3E2BA285DD}" type="datetimeFigureOut">
              <a:rPr lang="zh-CN" altLang="en-US" smtClean="0"/>
              <a:pPr/>
              <a:t>2020/10/13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B9B2167-4F17-46C6-959B-425E9F25FA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043468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D027D79-BE9F-4541-AC87-F1FFED94D178}"/>
              </a:ext>
            </a:extLst>
          </p:cNvPr>
          <p:cNvGrpSpPr/>
          <p:nvPr/>
        </p:nvGrpSpPr>
        <p:grpSpPr>
          <a:xfrm>
            <a:off x="542925" y="950075"/>
            <a:ext cx="11106150" cy="4957849"/>
            <a:chOff x="5530423" y="3106609"/>
            <a:chExt cx="2748381" cy="2949345"/>
          </a:xfrm>
        </p:grpSpPr>
        <p:sp>
          <p:nvSpPr>
            <p:cNvPr id="4" name="椭圆 7">
              <a:extLst>
                <a:ext uri="{FF2B5EF4-FFF2-40B4-BE49-F238E27FC236}">
                  <a16:creationId xmlns:a16="http://schemas.microsoft.com/office/drawing/2014/main" id="{59DAB17E-E39E-4AE9-BE81-8765B9C22904}"/>
                </a:ext>
              </a:extLst>
            </p:cNvPr>
            <p:cNvSpPr/>
            <p:nvPr/>
          </p:nvSpPr>
          <p:spPr>
            <a:xfrm>
              <a:off x="5530423" y="3106609"/>
              <a:ext cx="2748381" cy="2949345"/>
            </a:xfrm>
            <a:prstGeom prst="roundRect">
              <a:avLst>
                <a:gd name="adj" fmla="val 3071"/>
              </a:avLst>
            </a:prstGeom>
            <a:solidFill>
              <a:srgbClr val="E9E9E9"/>
            </a:solidFill>
            <a:ln>
              <a:noFill/>
            </a:ln>
            <a:effectLst>
              <a:outerShdw blurRad="381000" dist="127000" dir="2700000" algn="tl" rotWithShape="0">
                <a:srgbClr val="C9C9C9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椭圆 7">
              <a:extLst>
                <a:ext uri="{FF2B5EF4-FFF2-40B4-BE49-F238E27FC236}">
                  <a16:creationId xmlns:a16="http://schemas.microsoft.com/office/drawing/2014/main" id="{50887298-4176-40D1-AF87-D6A2A19DD6A2}"/>
                </a:ext>
              </a:extLst>
            </p:cNvPr>
            <p:cNvSpPr/>
            <p:nvPr/>
          </p:nvSpPr>
          <p:spPr>
            <a:xfrm>
              <a:off x="5530423" y="3106609"/>
              <a:ext cx="2748381" cy="2949345"/>
            </a:xfrm>
            <a:prstGeom prst="roundRect">
              <a:avLst>
                <a:gd name="adj" fmla="val 4047"/>
              </a:avLst>
            </a:prstGeom>
            <a:solidFill>
              <a:srgbClr val="E9E9E9"/>
            </a:solidFill>
            <a:ln>
              <a:noFill/>
            </a:ln>
            <a:effectLst>
              <a:outerShdw blurRad="381000" dist="190500" dir="13500000" algn="br" rotWithShape="0">
                <a:srgbClr val="C9C9C9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C79427-6D1E-4EA2-AEDA-CA9C026D93F0}"/>
              </a:ext>
            </a:extLst>
          </p:cNvPr>
          <p:cNvGrpSpPr/>
          <p:nvPr/>
        </p:nvGrpSpPr>
        <p:grpSpPr>
          <a:xfrm>
            <a:off x="1325637" y="3164006"/>
            <a:ext cx="10322050" cy="1836000"/>
            <a:chOff x="1324250" y="2432166"/>
            <a:chExt cx="10322050" cy="1836000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8EC413C2-529B-4012-B61A-5E89F268F0D6}"/>
                </a:ext>
              </a:extLst>
            </p:cNvPr>
            <p:cNvSpPr/>
            <p:nvPr/>
          </p:nvSpPr>
          <p:spPr>
            <a:xfrm rot="5400000">
              <a:off x="8334300" y="2432166"/>
              <a:ext cx="1836000" cy="1836000"/>
            </a:xfrm>
            <a:prstGeom prst="arc">
              <a:avLst>
                <a:gd name="adj1" fmla="val 16001330"/>
                <a:gd name="adj2" fmla="val 5589938"/>
              </a:avLst>
            </a:prstGeom>
            <a:ln w="38100">
              <a:solidFill>
                <a:srgbClr val="966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B46FA41-1F33-4A08-B981-45BEF135513A}"/>
                </a:ext>
              </a:extLst>
            </p:cNvPr>
            <p:cNvGrpSpPr/>
            <p:nvPr/>
          </p:nvGrpSpPr>
          <p:grpSpPr>
            <a:xfrm>
              <a:off x="1324250" y="3299460"/>
              <a:ext cx="10322050" cy="0"/>
              <a:chOff x="1324250" y="3299460"/>
              <a:chExt cx="10322050" cy="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FC3237B-8540-4EEF-B4E6-5D8D8B2C4E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4250" y="3299460"/>
                <a:ext cx="7010050" cy="0"/>
              </a:xfrm>
              <a:prstGeom prst="line">
                <a:avLst/>
              </a:prstGeom>
              <a:ln w="38100">
                <a:solidFill>
                  <a:srgbClr val="D06F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90B5C86C-680D-4007-948B-904E647C4241}"/>
                  </a:ext>
                </a:extLst>
              </p:cNvPr>
              <p:cNvCxnSpPr/>
              <p:nvPr/>
            </p:nvCxnSpPr>
            <p:spPr>
              <a:xfrm>
                <a:off x="10170300" y="3299460"/>
                <a:ext cx="1476000" cy="0"/>
              </a:xfrm>
              <a:prstGeom prst="line">
                <a:avLst/>
              </a:prstGeom>
              <a:ln w="38100">
                <a:solidFill>
                  <a:srgbClr val="F8AD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椭圆 1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>
            <a:spLocks noChangeAspect="1"/>
          </p:cNvSpPr>
          <p:nvPr/>
        </p:nvSpPr>
        <p:spPr>
          <a:xfrm>
            <a:off x="8396387" y="3182479"/>
            <a:ext cx="1714599" cy="17162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C7C7C7"/>
              </a:gs>
            </a:gsLst>
            <a:lin ang="13200000" scaled="0"/>
          </a:gradFill>
          <a:ln w="22225">
            <a:solidFill>
              <a:schemeClr val="bg1"/>
            </a:solidFill>
          </a:ln>
          <a:effectLst>
            <a:outerShdw blurRad="393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TextBox 53"/>
          <p:cNvSpPr txBox="1"/>
          <p:nvPr/>
        </p:nvSpPr>
        <p:spPr>
          <a:xfrm>
            <a:off x="8433777" y="3527147"/>
            <a:ext cx="161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GO</a:t>
            </a:r>
            <a:endParaRPr lang="zh-CN" altLang="en-US" sz="6000" b="1" dirty="0">
              <a:solidFill>
                <a:srgbClr val="365B7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77085" y="2496759"/>
            <a:ext cx="6828235" cy="1347439"/>
            <a:chOff x="1277085" y="2496759"/>
            <a:chExt cx="6828235" cy="134743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28049A0-ED10-4CD6-A9B1-70AD825AED9E}"/>
                </a:ext>
              </a:extLst>
            </p:cNvPr>
            <p:cNvSpPr txBox="1"/>
            <p:nvPr/>
          </p:nvSpPr>
          <p:spPr>
            <a:xfrm>
              <a:off x="1318397" y="2520759"/>
              <a:ext cx="67869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工作总结</a:t>
              </a:r>
              <a:r>
                <a:rPr lang="en-US" altLang="zh-CN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PPT</a:t>
              </a:r>
              <a:endPara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8049A0-ED10-4CD6-A9B1-70AD825AED9E}"/>
                </a:ext>
              </a:extLst>
            </p:cNvPr>
            <p:cNvSpPr txBox="1"/>
            <p:nvPr/>
          </p:nvSpPr>
          <p:spPr>
            <a:xfrm>
              <a:off x="1277085" y="2496759"/>
              <a:ext cx="67841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84888">
                        <a:srgbClr val="F77983"/>
                      </a:gs>
                      <a:gs pos="62408">
                        <a:srgbClr val="D06F83"/>
                      </a:gs>
                      <a:gs pos="26000">
                        <a:srgbClr val="966481"/>
                      </a:gs>
                      <a:gs pos="0">
                        <a:srgbClr val="365B7C"/>
                      </a:gs>
                      <a:gs pos="100000">
                        <a:srgbClr val="F8AD94"/>
                      </a:gs>
                    </a:gsLst>
                    <a:lin ang="0" scaled="1"/>
                    <a:tileRect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工作总结</a:t>
              </a:r>
              <a:r>
                <a:rPr lang="en-US" altLang="zh-CN" sz="8000" dirty="0">
                  <a:gradFill flip="none" rotWithShape="1">
                    <a:gsLst>
                      <a:gs pos="84888">
                        <a:srgbClr val="F77983"/>
                      </a:gs>
                      <a:gs pos="62408">
                        <a:srgbClr val="D06F83"/>
                      </a:gs>
                      <a:gs pos="26000">
                        <a:srgbClr val="966481"/>
                      </a:gs>
                      <a:gs pos="0">
                        <a:srgbClr val="365B7C"/>
                      </a:gs>
                      <a:gs pos="100000">
                        <a:srgbClr val="F8AD94"/>
                      </a:gs>
                    </a:gsLst>
                    <a:lin ang="0" scaled="1"/>
                    <a:tileRect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PPT</a:t>
              </a:r>
              <a:endParaRPr lang="zh-CN" altLang="en-US" sz="8000" dirty="0">
                <a:gradFill flip="none" rotWithShape="1">
                  <a:gsLst>
                    <a:gs pos="84888">
                      <a:srgbClr val="F77983"/>
                    </a:gs>
                    <a:gs pos="62408">
                      <a:srgbClr val="D06F83"/>
                    </a:gs>
                    <a:gs pos="26000">
                      <a:srgbClr val="966481"/>
                    </a:gs>
                    <a:gs pos="0">
                      <a:srgbClr val="365B7C"/>
                    </a:gs>
                    <a:gs pos="100000">
                      <a:srgbClr val="F8AD94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69467" y="4500388"/>
            <a:ext cx="5222188" cy="606285"/>
            <a:chOff x="1809677" y="5047540"/>
            <a:chExt cx="5222188" cy="606285"/>
          </a:xfrm>
        </p:grpSpPr>
        <p:sp>
          <p:nvSpPr>
            <p:cNvPr id="19" name="圆角矩形 18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  <p:cNvSpPr/>
            <p:nvPr/>
          </p:nvSpPr>
          <p:spPr bwMode="auto">
            <a:xfrm flipH="1">
              <a:off x="1809677" y="5047540"/>
              <a:ext cx="5222188" cy="606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2017008" y="5119849"/>
              <a:ext cx="4807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gradFill>
                    <a:gsLst>
                      <a:gs pos="100000">
                        <a:srgbClr val="F57882"/>
                      </a:gs>
                      <a:gs pos="0">
                        <a:srgbClr val="365B7C"/>
                      </a:gs>
                    </a:gsLst>
                    <a:lin ang="2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简约微立体工作总结汇报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F09ECF0-AA1B-40AF-A567-0120FF642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107576"/>
            <a:ext cx="2629178" cy="6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80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86271" y="1413079"/>
            <a:ext cx="2919766" cy="2919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组合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279212" y="5038423"/>
            <a:ext cx="5631833" cy="1137293"/>
            <a:chOff x="5525820" y="970544"/>
            <a:chExt cx="4865710" cy="982582"/>
          </a:xfrm>
        </p:grpSpPr>
        <p:grpSp>
          <p:nvGrpSpPr>
            <p:cNvPr id="29" name="组合 28"/>
            <p:cNvGrpSpPr/>
            <p:nvPr/>
          </p:nvGrpSpPr>
          <p:grpSpPr>
            <a:xfrm>
              <a:off x="5525820" y="970544"/>
              <a:ext cx="4865710" cy="982582"/>
              <a:chOff x="5525820" y="970544"/>
              <a:chExt cx="4865710" cy="98258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525820" y="970544"/>
                <a:ext cx="4865710" cy="982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5679111" y="1085854"/>
                <a:ext cx="4539809" cy="7496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6349929" y="1242853"/>
              <a:ext cx="3217491" cy="65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b="1" spc="300" dirty="0">
                  <a:solidFill>
                    <a:srgbClr val="96648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1413080"/>
            <a:ext cx="2919766" cy="2919766"/>
            <a:chOff x="4856224" y="1413080"/>
            <a:chExt cx="2919766" cy="2919766"/>
          </a:xfrm>
        </p:grpSpPr>
        <p:sp>
          <p:nvSpPr>
            <p:cNvPr id="7" name="椭圆 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>
              <a:spLocks noChangeAspect="1"/>
            </p:cNvSpPr>
            <p:nvPr/>
          </p:nvSpPr>
          <p:spPr>
            <a:xfrm>
              <a:off x="4856224" y="1413080"/>
              <a:ext cx="2919766" cy="29197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7C7C7"/>
                </a:gs>
              </a:gsLst>
              <a:lin ang="13200000" scaled="0"/>
            </a:gradFill>
            <a:ln w="22225">
              <a:solidFill>
                <a:schemeClr val="bg1"/>
              </a:solidFill>
            </a:ln>
            <a:effectLst>
              <a:outerShdw blurRad="3937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611736" y="2557156"/>
              <a:ext cx="1423474" cy="705786"/>
              <a:chOff x="1923908" y="2803742"/>
              <a:chExt cx="803116" cy="398201"/>
            </a:xfrm>
            <a:solidFill>
              <a:srgbClr val="966481"/>
            </a:solidFill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2354679" y="2813694"/>
                <a:ext cx="372345" cy="388249"/>
              </a:xfrm>
              <a:custGeom>
                <a:avLst/>
                <a:gdLst>
                  <a:gd name="T0" fmla="*/ 6 w 38"/>
                  <a:gd name="T1" fmla="*/ 24 h 38"/>
                  <a:gd name="T2" fmla="*/ 7 w 38"/>
                  <a:gd name="T3" fmla="*/ 22 h 38"/>
                  <a:gd name="T4" fmla="*/ 8 w 38"/>
                  <a:gd name="T5" fmla="*/ 22 h 38"/>
                  <a:gd name="T6" fmla="*/ 10 w 38"/>
                  <a:gd name="T7" fmla="*/ 21 h 38"/>
                  <a:gd name="T8" fmla="*/ 28 w 38"/>
                  <a:gd name="T9" fmla="*/ 21 h 38"/>
                  <a:gd name="T10" fmla="*/ 32 w 38"/>
                  <a:gd name="T11" fmla="*/ 21 h 38"/>
                  <a:gd name="T12" fmla="*/ 35 w 38"/>
                  <a:gd name="T13" fmla="*/ 19 h 38"/>
                  <a:gd name="T14" fmla="*/ 38 w 38"/>
                  <a:gd name="T15" fmla="*/ 16 h 38"/>
                  <a:gd name="T16" fmla="*/ 38 w 38"/>
                  <a:gd name="T17" fmla="*/ 13 h 38"/>
                  <a:gd name="T18" fmla="*/ 38 w 38"/>
                  <a:gd name="T19" fmla="*/ 8 h 38"/>
                  <a:gd name="T20" fmla="*/ 38 w 38"/>
                  <a:gd name="T21" fmla="*/ 5 h 38"/>
                  <a:gd name="T22" fmla="*/ 35 w 38"/>
                  <a:gd name="T23" fmla="*/ 2 h 38"/>
                  <a:gd name="T24" fmla="*/ 32 w 38"/>
                  <a:gd name="T25" fmla="*/ 1 h 38"/>
                  <a:gd name="T26" fmla="*/ 28 w 38"/>
                  <a:gd name="T27" fmla="*/ 0 h 38"/>
                  <a:gd name="T28" fmla="*/ 9 w 38"/>
                  <a:gd name="T29" fmla="*/ 0 h 38"/>
                  <a:gd name="T30" fmla="*/ 6 w 38"/>
                  <a:gd name="T31" fmla="*/ 2 h 38"/>
                  <a:gd name="T32" fmla="*/ 9 w 38"/>
                  <a:gd name="T33" fmla="*/ 5 h 38"/>
                  <a:gd name="T34" fmla="*/ 28 w 38"/>
                  <a:gd name="T35" fmla="*/ 5 h 38"/>
                  <a:gd name="T36" fmla="*/ 30 w 38"/>
                  <a:gd name="T37" fmla="*/ 5 h 38"/>
                  <a:gd name="T38" fmla="*/ 32 w 38"/>
                  <a:gd name="T39" fmla="*/ 6 h 38"/>
                  <a:gd name="T40" fmla="*/ 33 w 38"/>
                  <a:gd name="T41" fmla="*/ 7 h 38"/>
                  <a:gd name="T42" fmla="*/ 33 w 38"/>
                  <a:gd name="T43" fmla="*/ 8 h 38"/>
                  <a:gd name="T44" fmla="*/ 33 w 38"/>
                  <a:gd name="T45" fmla="*/ 13 h 38"/>
                  <a:gd name="T46" fmla="*/ 33 w 38"/>
                  <a:gd name="T47" fmla="*/ 14 h 38"/>
                  <a:gd name="T48" fmla="*/ 32 w 38"/>
                  <a:gd name="T49" fmla="*/ 16 h 38"/>
                  <a:gd name="T50" fmla="*/ 30 w 38"/>
                  <a:gd name="T51" fmla="*/ 16 h 38"/>
                  <a:gd name="T52" fmla="*/ 28 w 38"/>
                  <a:gd name="T53" fmla="*/ 17 h 38"/>
                  <a:gd name="T54" fmla="*/ 10 w 38"/>
                  <a:gd name="T55" fmla="*/ 17 h 38"/>
                  <a:gd name="T56" fmla="*/ 6 w 38"/>
                  <a:gd name="T57" fmla="*/ 17 h 38"/>
                  <a:gd name="T58" fmla="*/ 3 w 38"/>
                  <a:gd name="T59" fmla="*/ 19 h 38"/>
                  <a:gd name="T60" fmla="*/ 1 w 38"/>
                  <a:gd name="T61" fmla="*/ 22 h 38"/>
                  <a:gd name="T62" fmla="*/ 0 w 38"/>
                  <a:gd name="T63" fmla="*/ 25 h 38"/>
                  <a:gd name="T64" fmla="*/ 0 w 38"/>
                  <a:gd name="T65" fmla="*/ 29 h 38"/>
                  <a:gd name="T66" fmla="*/ 1 w 38"/>
                  <a:gd name="T67" fmla="*/ 33 h 38"/>
                  <a:gd name="T68" fmla="*/ 3 w 38"/>
                  <a:gd name="T69" fmla="*/ 36 h 38"/>
                  <a:gd name="T70" fmla="*/ 6 w 38"/>
                  <a:gd name="T71" fmla="*/ 37 h 38"/>
                  <a:gd name="T72" fmla="*/ 10 w 38"/>
                  <a:gd name="T73" fmla="*/ 38 h 38"/>
                  <a:gd name="T74" fmla="*/ 36 w 38"/>
                  <a:gd name="T75" fmla="*/ 38 h 38"/>
                  <a:gd name="T76" fmla="*/ 38 w 38"/>
                  <a:gd name="T77" fmla="*/ 35 h 38"/>
                  <a:gd name="T78" fmla="*/ 36 w 38"/>
                  <a:gd name="T79" fmla="*/ 33 h 38"/>
                  <a:gd name="T80" fmla="*/ 10 w 38"/>
                  <a:gd name="T81" fmla="*/ 33 h 38"/>
                  <a:gd name="T82" fmla="*/ 8 w 38"/>
                  <a:gd name="T83" fmla="*/ 33 h 38"/>
                  <a:gd name="T84" fmla="*/ 7 w 38"/>
                  <a:gd name="T85" fmla="*/ 32 h 38"/>
                  <a:gd name="T86" fmla="*/ 6 w 38"/>
                  <a:gd name="T87" fmla="*/ 31 h 38"/>
                  <a:gd name="T88" fmla="*/ 5 w 38"/>
                  <a:gd name="T89" fmla="*/ 29 h 38"/>
                  <a:gd name="T90" fmla="*/ 5 w 38"/>
                  <a:gd name="T91" fmla="*/ 25 h 38"/>
                  <a:gd name="T92" fmla="*/ 6 w 38"/>
                  <a:gd name="T9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38">
                    <a:moveTo>
                      <a:pt x="6" y="24"/>
                    </a:moveTo>
                    <a:cubicBezTo>
                      <a:pt x="6" y="23"/>
                      <a:pt x="6" y="23"/>
                      <a:pt x="7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3" y="20"/>
                      <a:pt x="34" y="20"/>
                      <a:pt x="35" y="19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4"/>
                      <a:pt x="38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8" y="5"/>
                    </a:cubicBezTo>
                    <a:cubicBezTo>
                      <a:pt x="37" y="4"/>
                      <a:pt x="36" y="3"/>
                      <a:pt x="35" y="2"/>
                    </a:cubicBez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4"/>
                      <a:pt x="7" y="5"/>
                      <a:pt x="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6"/>
                      <a:pt x="32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2" y="15"/>
                      <a:pt x="32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29" y="16"/>
                      <a:pt x="29" y="17"/>
                      <a:pt x="2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9"/>
                    </a:cubicBezTo>
                    <a:cubicBezTo>
                      <a:pt x="2" y="20"/>
                      <a:pt x="1" y="21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38" y="37"/>
                      <a:pt x="38" y="35"/>
                    </a:cubicBezTo>
                    <a:cubicBezTo>
                      <a:pt x="38" y="34"/>
                      <a:pt x="38" y="33"/>
                      <a:pt x="36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9" y="33"/>
                      <a:pt x="8" y="33"/>
                    </a:cubicBezTo>
                    <a:cubicBezTo>
                      <a:pt x="8" y="33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31"/>
              <p:cNvSpPr>
                <a:spLocks noEditPoints="1"/>
              </p:cNvSpPr>
              <p:nvPr/>
            </p:nvSpPr>
            <p:spPr bwMode="auto">
              <a:xfrm>
                <a:off x="1923908" y="2803742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787788"/>
            <a:ext cx="1331077" cy="1331077"/>
            <a:chOff x="4856224" y="787788"/>
            <a:chExt cx="1331077" cy="1331077"/>
          </a:xfrm>
        </p:grpSpPr>
        <p:sp>
          <p:nvSpPr>
            <p:cNvPr id="8" name="椭圆 7"/>
            <p:cNvSpPr/>
            <p:nvPr/>
          </p:nvSpPr>
          <p:spPr>
            <a:xfrm>
              <a:off x="4856224" y="787788"/>
              <a:ext cx="1331077" cy="1331077"/>
            </a:xfrm>
            <a:prstGeom prst="ellipse">
              <a:avLst/>
            </a:prstGeom>
            <a:solidFill>
              <a:srgbClr val="96648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5302853" y="1191586"/>
              <a:ext cx="449263" cy="47201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52873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76999" y="1463040"/>
            <a:ext cx="8654386" cy="1572383"/>
            <a:chOff x="1776999" y="1463040"/>
            <a:chExt cx="8654386" cy="1572383"/>
          </a:xfrm>
        </p:grpSpPr>
        <p:grpSp>
          <p:nvGrpSpPr>
            <p:cNvPr id="7" name="组合 6"/>
            <p:cNvGrpSpPr/>
            <p:nvPr/>
          </p:nvGrpSpPr>
          <p:grpSpPr>
            <a:xfrm>
              <a:off x="1836677" y="2241039"/>
              <a:ext cx="463966" cy="464413"/>
              <a:chOff x="7167096" y="561975"/>
              <a:chExt cx="1547910" cy="1549400"/>
            </a:xfrm>
          </p:grpSpPr>
          <p:sp>
            <p:nvSpPr>
              <p:cNvPr id="8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636693" y="2114958"/>
              <a:ext cx="589925" cy="590494"/>
              <a:chOff x="7167096" y="561975"/>
              <a:chExt cx="1547910" cy="1549400"/>
            </a:xfrm>
          </p:grpSpPr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90902" y="2032404"/>
              <a:ext cx="672399" cy="673048"/>
              <a:chOff x="7167096" y="561975"/>
              <a:chExt cx="1547910" cy="1549400"/>
            </a:xfrm>
          </p:grpSpPr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flipH="1">
              <a:off x="3774698" y="1946364"/>
              <a:ext cx="758357" cy="759088"/>
              <a:chOff x="7167096" y="561975"/>
              <a:chExt cx="1547910" cy="1549400"/>
            </a:xfrm>
          </p:grpSpPr>
          <p:sp>
            <p:nvSpPr>
              <p:cNvPr id="3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2948546" y="1628868"/>
              <a:ext cx="1075546" cy="1076583"/>
              <a:chOff x="7167096" y="561975"/>
              <a:chExt cx="1547910" cy="1549400"/>
            </a:xfrm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rgbClr val="365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65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flipH="1">
              <a:off x="5517288" y="2318336"/>
              <a:ext cx="386742" cy="387116"/>
              <a:chOff x="7167096" y="561975"/>
              <a:chExt cx="1547910" cy="1549400"/>
            </a:xfrm>
          </p:grpSpPr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flipH="1">
              <a:off x="4555101" y="2162748"/>
              <a:ext cx="542180" cy="542703"/>
              <a:chOff x="7167096" y="561975"/>
              <a:chExt cx="1547910" cy="1549400"/>
            </a:xfrm>
          </p:grpSpPr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>
              <a:off x="4870102" y="2030708"/>
              <a:ext cx="674094" cy="674744"/>
              <a:chOff x="7167096" y="561975"/>
              <a:chExt cx="1547910" cy="1549400"/>
            </a:xfrm>
          </p:grpSpPr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10431385" y="1463040"/>
              <a:ext cx="0" cy="1076583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1776999" y="2685396"/>
              <a:ext cx="7980292" cy="0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42"/>
            <p:cNvSpPr/>
            <p:nvPr/>
          </p:nvSpPr>
          <p:spPr>
            <a:xfrm>
              <a:off x="7541518" y="157821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Rectangle 42"/>
            <p:cNvSpPr/>
            <p:nvPr/>
          </p:nvSpPr>
          <p:spPr>
            <a:xfrm>
              <a:off x="6937667" y="1995056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57553" y="5069964"/>
            <a:ext cx="8654386" cy="1523888"/>
            <a:chOff x="1757553" y="5069964"/>
            <a:chExt cx="8654386" cy="1523888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817231" y="5847963"/>
              <a:ext cx="463966" cy="464413"/>
              <a:chOff x="7167096" y="561975"/>
              <a:chExt cx="1547910" cy="1549400"/>
            </a:xfrm>
          </p:grpSpPr>
          <p:sp>
            <p:nvSpPr>
              <p:cNvPr id="109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2617247" y="5721882"/>
              <a:ext cx="589925" cy="590494"/>
              <a:chOff x="7167096" y="561975"/>
              <a:chExt cx="1547910" cy="1549400"/>
            </a:xfrm>
          </p:grpSpPr>
          <p:sp>
            <p:nvSpPr>
              <p:cNvPr id="115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2171456" y="5639328"/>
              <a:ext cx="672399" cy="673048"/>
              <a:chOff x="7167096" y="561975"/>
              <a:chExt cx="1547910" cy="1549400"/>
            </a:xfrm>
          </p:grpSpPr>
          <p:sp>
            <p:nvSpPr>
              <p:cNvPr id="12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 flipH="1">
              <a:off x="3755252" y="5553288"/>
              <a:ext cx="758357" cy="759088"/>
              <a:chOff x="7167096" y="561975"/>
              <a:chExt cx="1547910" cy="1549400"/>
            </a:xfrm>
          </p:grpSpPr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 flipH="1">
              <a:off x="2929100" y="5249860"/>
              <a:ext cx="1075546" cy="1076583"/>
              <a:chOff x="7167096" y="561975"/>
              <a:chExt cx="1547910" cy="1549400"/>
            </a:xfrm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rgbClr val="F8AD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4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8AD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 flipH="1">
              <a:off x="5497842" y="5925260"/>
              <a:ext cx="386742" cy="387116"/>
              <a:chOff x="7167096" y="561975"/>
              <a:chExt cx="1547910" cy="1549400"/>
            </a:xfrm>
          </p:grpSpPr>
          <p:sp>
            <p:nvSpPr>
              <p:cNvPr id="139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 flipH="1">
              <a:off x="4535655" y="5769672"/>
              <a:ext cx="542180" cy="542703"/>
              <a:chOff x="7167096" y="561975"/>
              <a:chExt cx="1547910" cy="1549400"/>
            </a:xfrm>
          </p:grpSpPr>
          <p:sp>
            <p:nvSpPr>
              <p:cNvPr id="145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 flipH="1">
              <a:off x="4850656" y="5637632"/>
              <a:ext cx="674094" cy="674744"/>
              <a:chOff x="7167096" y="561975"/>
              <a:chExt cx="1547910" cy="1549400"/>
            </a:xfrm>
          </p:grpSpPr>
          <p:sp>
            <p:nvSpPr>
              <p:cNvPr id="151" name="Freeform 40"/>
              <p:cNvSpPr>
                <a:spLocks/>
              </p:cNvSpPr>
              <p:nvPr/>
            </p:nvSpPr>
            <p:spPr bwMode="auto">
              <a:xfrm>
                <a:off x="7167096" y="561975"/>
                <a:ext cx="1547910" cy="1518490"/>
              </a:xfrm>
              <a:custGeom>
                <a:avLst/>
                <a:gdLst/>
                <a:ahLst/>
                <a:cxnLst/>
                <a:rect l="l" t="t" r="r" b="b"/>
                <a:pathLst>
                  <a:path w="1547910" h="1518490">
                    <a:moveTo>
                      <a:pt x="735325" y="0"/>
                    </a:moveTo>
                    <a:cubicBezTo>
                      <a:pt x="1125922" y="0"/>
                      <a:pt x="1099882" y="195344"/>
                      <a:pt x="1099882" y="273482"/>
                    </a:cubicBezTo>
                    <a:cubicBezTo>
                      <a:pt x="1099882" y="338596"/>
                      <a:pt x="1047802" y="533941"/>
                      <a:pt x="1034783" y="612078"/>
                    </a:cubicBezTo>
                    <a:cubicBezTo>
                      <a:pt x="1008743" y="677193"/>
                      <a:pt x="995723" y="755331"/>
                      <a:pt x="1021763" y="794399"/>
                    </a:cubicBezTo>
                    <a:cubicBezTo>
                      <a:pt x="1034783" y="820445"/>
                      <a:pt x="1073842" y="872537"/>
                      <a:pt x="1243100" y="963698"/>
                    </a:cubicBezTo>
                    <a:cubicBezTo>
                      <a:pt x="1399339" y="1054858"/>
                      <a:pt x="1581617" y="1067881"/>
                      <a:pt x="1542557" y="1289271"/>
                    </a:cubicBezTo>
                    <a:cubicBezTo>
                      <a:pt x="1520081" y="1379197"/>
                      <a:pt x="1500030" y="1452144"/>
                      <a:pt x="1480009" y="1518490"/>
                    </a:cubicBezTo>
                    <a:lnTo>
                      <a:pt x="0" y="1518490"/>
                    </a:lnTo>
                    <a:cubicBezTo>
                      <a:pt x="15993" y="1434519"/>
                      <a:pt x="15303" y="1372240"/>
                      <a:pt x="45272" y="1302294"/>
                    </a:cubicBezTo>
                    <a:cubicBezTo>
                      <a:pt x="71312" y="1211134"/>
                      <a:pt x="97352" y="1119973"/>
                      <a:pt x="279630" y="1041835"/>
                    </a:cubicBezTo>
                    <a:cubicBezTo>
                      <a:pt x="461908" y="963698"/>
                      <a:pt x="579087" y="911606"/>
                      <a:pt x="579087" y="911606"/>
                    </a:cubicBezTo>
                    <a:cubicBezTo>
                      <a:pt x="579087" y="911528"/>
                      <a:pt x="579093" y="820440"/>
                      <a:pt x="592107" y="807422"/>
                    </a:cubicBezTo>
                    <a:cubicBezTo>
                      <a:pt x="605127" y="807422"/>
                      <a:pt x="631166" y="768354"/>
                      <a:pt x="605127" y="729285"/>
                    </a:cubicBezTo>
                    <a:cubicBezTo>
                      <a:pt x="592107" y="677193"/>
                      <a:pt x="566067" y="625101"/>
                      <a:pt x="566067" y="599055"/>
                    </a:cubicBezTo>
                    <a:cubicBezTo>
                      <a:pt x="566067" y="573009"/>
                      <a:pt x="344729" y="0"/>
                      <a:pt x="73532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Freeform 41"/>
              <p:cNvSpPr>
                <a:spLocks/>
              </p:cNvSpPr>
              <p:nvPr/>
            </p:nvSpPr>
            <p:spPr bwMode="auto">
              <a:xfrm>
                <a:off x="7672637" y="1330325"/>
                <a:ext cx="520700" cy="768350"/>
              </a:xfrm>
              <a:custGeom>
                <a:avLst/>
                <a:gdLst>
                  <a:gd name="T0" fmla="*/ 2147483647 w 40"/>
                  <a:gd name="T1" fmla="*/ 2147483647 h 59"/>
                  <a:gd name="T2" fmla="*/ 2147483647 w 40"/>
                  <a:gd name="T3" fmla="*/ 2147483647 h 59"/>
                  <a:gd name="T4" fmla="*/ 2147483647 w 40"/>
                  <a:gd name="T5" fmla="*/ 0 h 59"/>
                  <a:gd name="T6" fmla="*/ 2147483647 w 40"/>
                  <a:gd name="T7" fmla="*/ 2147483647 h 59"/>
                  <a:gd name="T8" fmla="*/ 2147483647 w 40"/>
                  <a:gd name="T9" fmla="*/ 2147483647 h 59"/>
                  <a:gd name="T10" fmla="*/ 2147483647 w 40"/>
                  <a:gd name="T11" fmla="*/ 2147483647 h 59"/>
                  <a:gd name="T12" fmla="*/ 2147483647 w 40"/>
                  <a:gd name="T13" fmla="*/ 2147483647 h 59"/>
                  <a:gd name="T14" fmla="*/ 2147483647 w 40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9"/>
                  <a:gd name="T26" fmla="*/ 40 w 40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9">
                    <a:moveTo>
                      <a:pt x="1" y="59"/>
                    </a:moveTo>
                    <a:cubicBezTo>
                      <a:pt x="1" y="59"/>
                      <a:pt x="19" y="21"/>
                      <a:pt x="40" y="4"/>
                    </a:cubicBezTo>
                    <a:cubicBezTo>
                      <a:pt x="40" y="4"/>
                      <a:pt x="37" y="2"/>
                      <a:pt x="37" y="0"/>
                    </a:cubicBezTo>
                    <a:cubicBezTo>
                      <a:pt x="37" y="0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5"/>
                    </a:cubicBezTo>
                    <a:cubicBezTo>
                      <a:pt x="11" y="14"/>
                      <a:pt x="5" y="3"/>
                      <a:pt x="5" y="3"/>
                    </a:cubicBezTo>
                    <a:cubicBezTo>
                      <a:pt x="5" y="3"/>
                      <a:pt x="3" y="10"/>
                      <a:pt x="4" y="11"/>
                    </a:cubicBezTo>
                    <a:cubicBezTo>
                      <a:pt x="4" y="13"/>
                      <a:pt x="0" y="49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Freeform 42"/>
              <p:cNvSpPr>
                <a:spLocks/>
              </p:cNvSpPr>
              <p:nvPr/>
            </p:nvSpPr>
            <p:spPr bwMode="auto">
              <a:xfrm>
                <a:off x="7672388" y="1500188"/>
                <a:ext cx="220662" cy="611187"/>
              </a:xfrm>
              <a:custGeom>
                <a:avLst/>
                <a:gdLst>
                  <a:gd name="T0" fmla="*/ 0 w 17"/>
                  <a:gd name="T1" fmla="*/ 2147483647 h 47"/>
                  <a:gd name="T2" fmla="*/ 2147483647 w 17"/>
                  <a:gd name="T3" fmla="*/ 2147483647 h 47"/>
                  <a:gd name="T4" fmla="*/ 2147483647 w 17"/>
                  <a:gd name="T5" fmla="*/ 1183728112 h 47"/>
                  <a:gd name="T6" fmla="*/ 2147483647 w 17"/>
                  <a:gd name="T7" fmla="*/ 507312048 h 47"/>
                  <a:gd name="T8" fmla="*/ 1684852866 w 17"/>
                  <a:gd name="T9" fmla="*/ 845520080 h 47"/>
                  <a:gd name="T10" fmla="*/ 168482691 w 17"/>
                  <a:gd name="T11" fmla="*/ 2147483647 h 47"/>
                  <a:gd name="T12" fmla="*/ 0 w 17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7"/>
                  <a:gd name="T23" fmla="*/ 17 w 1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7">
                    <a:moveTo>
                      <a:pt x="0" y="47"/>
                    </a:moveTo>
                    <a:cubicBezTo>
                      <a:pt x="0" y="47"/>
                      <a:pt x="14" y="25"/>
                      <a:pt x="13" y="14"/>
                    </a:cubicBezTo>
                    <a:cubicBezTo>
                      <a:pt x="13" y="9"/>
                      <a:pt x="14" y="7"/>
                      <a:pt x="14" y="7"/>
                    </a:cubicBezTo>
                    <a:cubicBezTo>
                      <a:pt x="14" y="7"/>
                      <a:pt x="17" y="4"/>
                      <a:pt x="16" y="3"/>
                    </a:cubicBezTo>
                    <a:cubicBezTo>
                      <a:pt x="15" y="1"/>
                      <a:pt x="12" y="0"/>
                      <a:pt x="10" y="5"/>
                    </a:cubicBezTo>
                    <a:cubicBezTo>
                      <a:pt x="11" y="8"/>
                      <a:pt x="1" y="15"/>
                      <a:pt x="1" y="26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Freeform 43"/>
              <p:cNvSpPr>
                <a:spLocks/>
              </p:cNvSpPr>
              <p:nvPr/>
            </p:nvSpPr>
            <p:spPr bwMode="auto">
              <a:xfrm>
                <a:off x="7880599" y="1512888"/>
                <a:ext cx="104775" cy="90488"/>
              </a:xfrm>
              <a:custGeom>
                <a:avLst/>
                <a:gdLst>
                  <a:gd name="T0" fmla="*/ 0 w 66"/>
                  <a:gd name="T1" fmla="*/ 2147483647 h 57"/>
                  <a:gd name="T2" fmla="*/ 0 w 66"/>
                  <a:gd name="T3" fmla="*/ 0 h 57"/>
                  <a:gd name="T4" fmla="*/ 2147483647 w 66"/>
                  <a:gd name="T5" fmla="*/ 2147483647 h 57"/>
                  <a:gd name="T6" fmla="*/ 2147483647 w 66"/>
                  <a:gd name="T7" fmla="*/ 2147483647 h 57"/>
                  <a:gd name="T8" fmla="*/ 0 w 66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7"/>
                  <a:gd name="T17" fmla="*/ 66 w 6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7">
                    <a:moveTo>
                      <a:pt x="0" y="8"/>
                    </a:moveTo>
                    <a:lnTo>
                      <a:pt x="0" y="0"/>
                    </a:lnTo>
                    <a:lnTo>
                      <a:pt x="66" y="5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Freeform 44"/>
              <p:cNvSpPr>
                <a:spLocks/>
              </p:cNvSpPr>
              <p:nvPr/>
            </p:nvSpPr>
            <p:spPr bwMode="auto">
              <a:xfrm>
                <a:off x="7710737" y="1512888"/>
                <a:ext cx="117475" cy="90488"/>
              </a:xfrm>
              <a:custGeom>
                <a:avLst/>
                <a:gdLst>
                  <a:gd name="T0" fmla="*/ 0 w 74"/>
                  <a:gd name="T1" fmla="*/ 2147483647 h 57"/>
                  <a:gd name="T2" fmla="*/ 2147483647 w 74"/>
                  <a:gd name="T3" fmla="*/ 0 h 57"/>
                  <a:gd name="T4" fmla="*/ 2147483647 w 74"/>
                  <a:gd name="T5" fmla="*/ 0 h 57"/>
                  <a:gd name="T6" fmla="*/ 0 w 74"/>
                  <a:gd name="T7" fmla="*/ 2147483647 h 57"/>
                  <a:gd name="T8" fmla="*/ 0 w 74"/>
                  <a:gd name="T9" fmla="*/ 214748364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57"/>
                  <a:gd name="T17" fmla="*/ 74 w 7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57">
                    <a:moveTo>
                      <a:pt x="0" y="57"/>
                    </a:moveTo>
                    <a:lnTo>
                      <a:pt x="66" y="0"/>
                    </a:lnTo>
                    <a:lnTo>
                      <a:pt x="74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156" name="直接连接符 155"/>
            <p:cNvCxnSpPr/>
            <p:nvPr/>
          </p:nvCxnSpPr>
          <p:spPr>
            <a:xfrm>
              <a:off x="10411939" y="5069964"/>
              <a:ext cx="0" cy="1076583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>
              <a:off x="1757553" y="6306388"/>
              <a:ext cx="7980292" cy="0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42"/>
            <p:cNvSpPr/>
            <p:nvPr/>
          </p:nvSpPr>
          <p:spPr>
            <a:xfrm>
              <a:off x="7539694" y="5136647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42"/>
            <p:cNvSpPr/>
            <p:nvPr/>
          </p:nvSpPr>
          <p:spPr>
            <a:xfrm>
              <a:off x="6935843" y="5553485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408058" y="3266502"/>
            <a:ext cx="9013605" cy="1538428"/>
            <a:chOff x="1408058" y="3266502"/>
            <a:chExt cx="9013605" cy="1538428"/>
          </a:xfrm>
        </p:grpSpPr>
        <p:sp>
          <p:nvSpPr>
            <p:cNvPr id="64" name="Freeform 40"/>
            <p:cNvSpPr>
              <a:spLocks/>
            </p:cNvSpPr>
            <p:nvPr/>
          </p:nvSpPr>
          <p:spPr bwMode="auto">
            <a:xfrm flipH="1">
              <a:off x="9898020" y="4044501"/>
              <a:ext cx="463966" cy="455147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 flipH="1">
              <a:off x="10054382" y="4274804"/>
              <a:ext cx="156073" cy="230303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 flipH="1">
              <a:off x="10144389" y="4325717"/>
              <a:ext cx="66141" cy="183195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 flipH="1">
              <a:off x="10116716" y="4329524"/>
              <a:ext cx="31405" cy="27122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 flipH="1">
              <a:off x="10163825" y="4329524"/>
              <a:ext cx="35212" cy="27122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40"/>
            <p:cNvSpPr>
              <a:spLocks/>
            </p:cNvSpPr>
            <p:nvPr/>
          </p:nvSpPr>
          <p:spPr bwMode="auto">
            <a:xfrm flipH="1">
              <a:off x="8972044" y="3918419"/>
              <a:ext cx="589925" cy="578714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 flipH="1">
              <a:off x="9170856" y="4211245"/>
              <a:ext cx="198445" cy="292827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 flipH="1">
              <a:off x="9285301" y="4275983"/>
              <a:ext cx="84097" cy="232930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 flipH="1">
              <a:off x="9250114" y="4280824"/>
              <a:ext cx="39931" cy="34486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44"/>
            <p:cNvSpPr>
              <a:spLocks/>
            </p:cNvSpPr>
            <p:nvPr/>
          </p:nvSpPr>
          <p:spPr bwMode="auto">
            <a:xfrm flipH="1">
              <a:off x="9310010" y="4280824"/>
              <a:ext cx="44771" cy="34486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 flipH="1">
              <a:off x="9335361" y="3835866"/>
              <a:ext cx="672399" cy="659621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 flipH="1">
              <a:off x="9561968" y="4169631"/>
              <a:ext cx="226188" cy="333765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 flipH="1">
              <a:off x="9692410" y="4243419"/>
              <a:ext cx="95854" cy="265495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auto">
            <a:xfrm flipH="1">
              <a:off x="9652307" y="4248935"/>
              <a:ext cx="45514" cy="39307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44"/>
            <p:cNvSpPr>
              <a:spLocks/>
            </p:cNvSpPr>
            <p:nvPr/>
          </p:nvSpPr>
          <p:spPr bwMode="auto">
            <a:xfrm flipH="1">
              <a:off x="9720577" y="4248935"/>
              <a:ext cx="51030" cy="39307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7665605" y="3763893"/>
              <a:ext cx="758357" cy="743945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auto">
            <a:xfrm>
              <a:off x="7913281" y="4126258"/>
              <a:ext cx="255103" cy="376433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7913159" y="4209479"/>
              <a:ext cx="108108" cy="299435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43"/>
            <p:cNvSpPr>
              <a:spLocks/>
            </p:cNvSpPr>
            <p:nvPr/>
          </p:nvSpPr>
          <p:spPr bwMode="auto">
            <a:xfrm>
              <a:off x="8015167" y="4215701"/>
              <a:ext cx="51332" cy="44332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7931947" y="4215701"/>
              <a:ext cx="57554" cy="44332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8174567" y="3446398"/>
              <a:ext cx="1075546" cy="1055106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rgbClr val="D06F83"/>
            </a:solidFill>
            <a:ln w="9525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8525837" y="3966210"/>
              <a:ext cx="361802" cy="533879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8525665" y="4084238"/>
              <a:ext cx="153324" cy="424676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06F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8670336" y="4093062"/>
              <a:ext cx="72801" cy="62875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8552310" y="4093062"/>
              <a:ext cx="81627" cy="62875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40"/>
            <p:cNvSpPr>
              <a:spLocks/>
            </p:cNvSpPr>
            <p:nvPr/>
          </p:nvSpPr>
          <p:spPr bwMode="auto">
            <a:xfrm>
              <a:off x="6294630" y="4121798"/>
              <a:ext cx="386742" cy="379392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41"/>
            <p:cNvSpPr>
              <a:spLocks/>
            </p:cNvSpPr>
            <p:nvPr/>
          </p:nvSpPr>
          <p:spPr bwMode="auto">
            <a:xfrm>
              <a:off x="6420939" y="4313769"/>
              <a:ext cx="130096" cy="191972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42"/>
            <p:cNvSpPr>
              <a:spLocks/>
            </p:cNvSpPr>
            <p:nvPr/>
          </p:nvSpPr>
          <p:spPr bwMode="auto">
            <a:xfrm>
              <a:off x="6420876" y="4356210"/>
              <a:ext cx="55132" cy="152704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43"/>
            <p:cNvSpPr>
              <a:spLocks/>
            </p:cNvSpPr>
            <p:nvPr/>
          </p:nvSpPr>
          <p:spPr bwMode="auto">
            <a:xfrm>
              <a:off x="6472898" y="4359381"/>
              <a:ext cx="26178" cy="22608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44"/>
            <p:cNvSpPr>
              <a:spLocks/>
            </p:cNvSpPr>
            <p:nvPr/>
          </p:nvSpPr>
          <p:spPr bwMode="auto">
            <a:xfrm>
              <a:off x="6430459" y="4359381"/>
              <a:ext cx="29351" cy="22608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7101381" y="3966210"/>
              <a:ext cx="542180" cy="531877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7278454" y="4235338"/>
              <a:ext cx="182383" cy="269127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7278366" y="4294834"/>
              <a:ext cx="77290" cy="214079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7351296" y="4299283"/>
              <a:ext cx="36699" cy="31695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7291799" y="4299283"/>
              <a:ext cx="41148" cy="31695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>
              <a:off x="6654466" y="3834168"/>
              <a:ext cx="674094" cy="661284"/>
            </a:xfrm>
            <a:custGeom>
              <a:avLst/>
              <a:gdLst/>
              <a:ahLst/>
              <a:cxnLst/>
              <a:rect l="l" t="t" r="r" b="b"/>
              <a:pathLst>
                <a:path w="1547910" h="1518490">
                  <a:moveTo>
                    <a:pt x="735325" y="0"/>
                  </a:moveTo>
                  <a:cubicBezTo>
                    <a:pt x="1125922" y="0"/>
                    <a:pt x="1099882" y="195344"/>
                    <a:pt x="1099882" y="273482"/>
                  </a:cubicBezTo>
                  <a:cubicBezTo>
                    <a:pt x="1099882" y="338596"/>
                    <a:pt x="1047802" y="533941"/>
                    <a:pt x="1034783" y="612078"/>
                  </a:cubicBezTo>
                  <a:cubicBezTo>
                    <a:pt x="1008743" y="677193"/>
                    <a:pt x="995723" y="755331"/>
                    <a:pt x="1021763" y="794399"/>
                  </a:cubicBezTo>
                  <a:cubicBezTo>
                    <a:pt x="1034783" y="820445"/>
                    <a:pt x="1073842" y="872537"/>
                    <a:pt x="1243100" y="963698"/>
                  </a:cubicBezTo>
                  <a:cubicBezTo>
                    <a:pt x="1399339" y="1054858"/>
                    <a:pt x="1581617" y="1067881"/>
                    <a:pt x="1542557" y="1289271"/>
                  </a:cubicBezTo>
                  <a:cubicBezTo>
                    <a:pt x="1520081" y="1379197"/>
                    <a:pt x="1500030" y="1452144"/>
                    <a:pt x="1480009" y="1518490"/>
                  </a:cubicBezTo>
                  <a:lnTo>
                    <a:pt x="0" y="1518490"/>
                  </a:lnTo>
                  <a:cubicBezTo>
                    <a:pt x="15993" y="1434519"/>
                    <a:pt x="15303" y="1372240"/>
                    <a:pt x="45272" y="1302294"/>
                  </a:cubicBezTo>
                  <a:cubicBezTo>
                    <a:pt x="71312" y="1211134"/>
                    <a:pt x="97352" y="1119973"/>
                    <a:pt x="279630" y="1041835"/>
                  </a:cubicBezTo>
                  <a:cubicBezTo>
                    <a:pt x="461908" y="963698"/>
                    <a:pt x="579087" y="911606"/>
                    <a:pt x="579087" y="911606"/>
                  </a:cubicBezTo>
                  <a:cubicBezTo>
                    <a:pt x="579087" y="911528"/>
                    <a:pt x="579093" y="820440"/>
                    <a:pt x="592107" y="807422"/>
                  </a:cubicBezTo>
                  <a:cubicBezTo>
                    <a:pt x="605127" y="807422"/>
                    <a:pt x="631166" y="768354"/>
                    <a:pt x="605127" y="729285"/>
                  </a:cubicBezTo>
                  <a:cubicBezTo>
                    <a:pt x="592107" y="677193"/>
                    <a:pt x="566067" y="625101"/>
                    <a:pt x="566067" y="599055"/>
                  </a:cubicBezTo>
                  <a:cubicBezTo>
                    <a:pt x="566067" y="573009"/>
                    <a:pt x="344729" y="0"/>
                    <a:pt x="7353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>
              <a:off x="6874623" y="4168775"/>
              <a:ext cx="226757" cy="334606"/>
            </a:xfrm>
            <a:custGeom>
              <a:avLst/>
              <a:gdLst>
                <a:gd name="T0" fmla="*/ 2147483647 w 40"/>
                <a:gd name="T1" fmla="*/ 2147483647 h 59"/>
                <a:gd name="T2" fmla="*/ 2147483647 w 40"/>
                <a:gd name="T3" fmla="*/ 2147483647 h 59"/>
                <a:gd name="T4" fmla="*/ 2147483647 w 40"/>
                <a:gd name="T5" fmla="*/ 0 h 59"/>
                <a:gd name="T6" fmla="*/ 2147483647 w 40"/>
                <a:gd name="T7" fmla="*/ 2147483647 h 59"/>
                <a:gd name="T8" fmla="*/ 2147483647 w 40"/>
                <a:gd name="T9" fmla="*/ 2147483647 h 59"/>
                <a:gd name="T10" fmla="*/ 2147483647 w 40"/>
                <a:gd name="T11" fmla="*/ 2147483647 h 59"/>
                <a:gd name="T12" fmla="*/ 2147483647 w 40"/>
                <a:gd name="T13" fmla="*/ 2147483647 h 59"/>
                <a:gd name="T14" fmla="*/ 2147483647 w 40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9"/>
                <a:gd name="T26" fmla="*/ 40 w 40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9">
                  <a:moveTo>
                    <a:pt x="1" y="59"/>
                  </a:moveTo>
                  <a:cubicBezTo>
                    <a:pt x="1" y="59"/>
                    <a:pt x="19" y="21"/>
                    <a:pt x="40" y="4"/>
                  </a:cubicBezTo>
                  <a:cubicBezTo>
                    <a:pt x="40" y="4"/>
                    <a:pt x="37" y="2"/>
                    <a:pt x="37" y="0"/>
                  </a:cubicBezTo>
                  <a:cubicBezTo>
                    <a:pt x="37" y="0"/>
                    <a:pt x="16" y="14"/>
                    <a:pt x="15" y="15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1" y="14"/>
                    <a:pt x="5" y="3"/>
                    <a:pt x="5" y="3"/>
                  </a:cubicBezTo>
                  <a:cubicBezTo>
                    <a:pt x="5" y="3"/>
                    <a:pt x="3" y="10"/>
                    <a:pt x="4" y="11"/>
                  </a:cubicBezTo>
                  <a:cubicBezTo>
                    <a:pt x="4" y="13"/>
                    <a:pt x="0" y="49"/>
                    <a:pt x="1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>
              <a:off x="6874514" y="4242750"/>
              <a:ext cx="96096" cy="266164"/>
            </a:xfrm>
            <a:custGeom>
              <a:avLst/>
              <a:gdLst>
                <a:gd name="T0" fmla="*/ 0 w 17"/>
                <a:gd name="T1" fmla="*/ 2147483647 h 47"/>
                <a:gd name="T2" fmla="*/ 2147483647 w 17"/>
                <a:gd name="T3" fmla="*/ 2147483647 h 47"/>
                <a:gd name="T4" fmla="*/ 2147483647 w 17"/>
                <a:gd name="T5" fmla="*/ 1183728112 h 47"/>
                <a:gd name="T6" fmla="*/ 2147483647 w 17"/>
                <a:gd name="T7" fmla="*/ 507312048 h 47"/>
                <a:gd name="T8" fmla="*/ 1684852866 w 17"/>
                <a:gd name="T9" fmla="*/ 845520080 h 47"/>
                <a:gd name="T10" fmla="*/ 168482691 w 17"/>
                <a:gd name="T11" fmla="*/ 2147483647 h 47"/>
                <a:gd name="T12" fmla="*/ 0 w 17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7"/>
                <a:gd name="T23" fmla="*/ 17 w 1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7">
                  <a:moveTo>
                    <a:pt x="0" y="47"/>
                  </a:moveTo>
                  <a:cubicBezTo>
                    <a:pt x="0" y="47"/>
                    <a:pt x="14" y="25"/>
                    <a:pt x="13" y="14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7" y="4"/>
                    <a:pt x="16" y="3"/>
                  </a:cubicBezTo>
                  <a:cubicBezTo>
                    <a:pt x="15" y="1"/>
                    <a:pt x="12" y="0"/>
                    <a:pt x="10" y="5"/>
                  </a:cubicBezTo>
                  <a:cubicBezTo>
                    <a:pt x="11" y="8"/>
                    <a:pt x="1" y="15"/>
                    <a:pt x="1" y="26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>
              <a:off x="6965187" y="4248279"/>
              <a:ext cx="45629" cy="39407"/>
            </a:xfrm>
            <a:custGeom>
              <a:avLst/>
              <a:gdLst>
                <a:gd name="T0" fmla="*/ 0 w 66"/>
                <a:gd name="T1" fmla="*/ 2147483647 h 57"/>
                <a:gd name="T2" fmla="*/ 0 w 66"/>
                <a:gd name="T3" fmla="*/ 0 h 57"/>
                <a:gd name="T4" fmla="*/ 2147483647 w 66"/>
                <a:gd name="T5" fmla="*/ 2147483647 h 57"/>
                <a:gd name="T6" fmla="*/ 2147483647 w 66"/>
                <a:gd name="T7" fmla="*/ 2147483647 h 57"/>
                <a:gd name="T8" fmla="*/ 0 w 66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7"/>
                <a:gd name="T17" fmla="*/ 66 w 66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7">
                  <a:moveTo>
                    <a:pt x="0" y="8"/>
                  </a:moveTo>
                  <a:lnTo>
                    <a:pt x="0" y="0"/>
                  </a:lnTo>
                  <a:lnTo>
                    <a:pt x="66" y="5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>
              <a:off x="6891214" y="4248279"/>
              <a:ext cx="51159" cy="39407"/>
            </a:xfrm>
            <a:custGeom>
              <a:avLst/>
              <a:gdLst>
                <a:gd name="T0" fmla="*/ 0 w 74"/>
                <a:gd name="T1" fmla="*/ 2147483647 h 57"/>
                <a:gd name="T2" fmla="*/ 2147483647 w 74"/>
                <a:gd name="T3" fmla="*/ 0 h 57"/>
                <a:gd name="T4" fmla="*/ 2147483647 w 74"/>
                <a:gd name="T5" fmla="*/ 0 h 57"/>
                <a:gd name="T6" fmla="*/ 0 w 74"/>
                <a:gd name="T7" fmla="*/ 2147483647 h 57"/>
                <a:gd name="T8" fmla="*/ 0 w 74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7"/>
                <a:gd name="T17" fmla="*/ 74 w 7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7">
                  <a:moveTo>
                    <a:pt x="0" y="57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 flipH="1">
              <a:off x="1767275" y="3266502"/>
              <a:ext cx="0" cy="1076583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2441371" y="4502926"/>
              <a:ext cx="7980292" cy="0"/>
            </a:xfrm>
            <a:prstGeom prst="line">
              <a:avLst/>
            </a:prstGeom>
            <a:ln w="19050">
              <a:gradFill>
                <a:gsLst>
                  <a:gs pos="0">
                    <a:srgbClr val="BECCCD">
                      <a:alpha val="15000"/>
                    </a:srgb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rgbClr val="BECCCD">
                      <a:alpha val="4000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42"/>
            <p:cNvSpPr/>
            <p:nvPr/>
          </p:nvSpPr>
          <p:spPr>
            <a:xfrm>
              <a:off x="1408058" y="3305900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Rectangle 42"/>
            <p:cNvSpPr/>
            <p:nvPr/>
          </p:nvSpPr>
          <p:spPr>
            <a:xfrm>
              <a:off x="1685424" y="3764563"/>
              <a:ext cx="3491426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174" name="直接连接符 1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文本框 17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76" name="椭圆 17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77" name="椭圆 17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78" name="椭圆 17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79" name="椭圆 17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0" name="椭圆 17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1" name="椭圆 18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2" name="椭圆 18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3" name="椭圆 18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00459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678989" y="3145615"/>
            <a:ext cx="8897886" cy="2282100"/>
            <a:chOff x="1678988" y="2579559"/>
            <a:chExt cx="8897886" cy="2282100"/>
          </a:xfrm>
        </p:grpSpPr>
        <p:sp>
          <p:nvSpPr>
            <p:cNvPr id="66" name="任意多边形 65"/>
            <p:cNvSpPr/>
            <p:nvPr/>
          </p:nvSpPr>
          <p:spPr>
            <a:xfrm rot="16200000">
              <a:off x="2315479" y="1943068"/>
              <a:ext cx="2206384" cy="3479366"/>
            </a:xfrm>
            <a:custGeom>
              <a:avLst/>
              <a:gdLst>
                <a:gd name="connsiteX0" fmla="*/ 1229849 w 2459698"/>
                <a:gd name="connsiteY0" fmla="*/ 554390 h 3878831"/>
                <a:gd name="connsiteX1" fmla="*/ 554391 w 2459698"/>
                <a:gd name="connsiteY1" fmla="*/ 1229848 h 3878831"/>
                <a:gd name="connsiteX2" fmla="*/ 1229849 w 2459698"/>
                <a:gd name="connsiteY2" fmla="*/ 1905306 h 3878831"/>
                <a:gd name="connsiteX3" fmla="*/ 1905307 w 2459698"/>
                <a:gd name="connsiteY3" fmla="*/ 1229848 h 3878831"/>
                <a:gd name="connsiteX4" fmla="*/ 1229849 w 2459698"/>
                <a:gd name="connsiteY4" fmla="*/ 554390 h 3878831"/>
                <a:gd name="connsiteX5" fmla="*/ 1229849 w 2459698"/>
                <a:gd name="connsiteY5" fmla="*/ 0 h 3878831"/>
                <a:gd name="connsiteX6" fmla="*/ 2459698 w 2459698"/>
                <a:gd name="connsiteY6" fmla="*/ 1229849 h 3878831"/>
                <a:gd name="connsiteX7" fmla="*/ 2034694 w 2459698"/>
                <a:gd name="connsiteY7" fmla="*/ 2159796 h 3878831"/>
                <a:gd name="connsiteX8" fmla="*/ 1892304 w 2459698"/>
                <a:gd name="connsiteY8" fmla="*/ 2263616 h 3878831"/>
                <a:gd name="connsiteX9" fmla="*/ 1814202 w 2459698"/>
                <a:gd name="connsiteY9" fmla="*/ 2328056 h 3878831"/>
                <a:gd name="connsiteX10" fmla="*/ 1604657 w 2459698"/>
                <a:gd name="connsiteY10" fmla="*/ 2833941 h 3878831"/>
                <a:gd name="connsiteX11" fmla="*/ 1604657 w 2459698"/>
                <a:gd name="connsiteY11" fmla="*/ 3374899 h 3878831"/>
                <a:gd name="connsiteX12" fmla="*/ 1514595 w 2459698"/>
                <a:gd name="connsiteY12" fmla="*/ 3423782 h 3878831"/>
                <a:gd name="connsiteX13" fmla="*/ 1220326 w 2459698"/>
                <a:gd name="connsiteY13" fmla="*/ 3483192 h 3878831"/>
                <a:gd name="connsiteX14" fmla="*/ 926057 w 2459698"/>
                <a:gd name="connsiteY14" fmla="*/ 3423782 h 3878831"/>
                <a:gd name="connsiteX15" fmla="*/ 858695 w 2459698"/>
                <a:gd name="connsiteY15" fmla="*/ 3387219 h 3878831"/>
                <a:gd name="connsiteX16" fmla="*/ 858695 w 2459698"/>
                <a:gd name="connsiteY16" fmla="*/ 3653855 h 3878831"/>
                <a:gd name="connsiteX17" fmla="*/ 844160 w 2459698"/>
                <a:gd name="connsiteY17" fmla="*/ 3798039 h 3878831"/>
                <a:gd name="connsiteX18" fmla="*/ 819081 w 2459698"/>
                <a:gd name="connsiteY18" fmla="*/ 3878831 h 3878831"/>
                <a:gd name="connsiteX19" fmla="*/ 819080 w 2459698"/>
                <a:gd name="connsiteY19" fmla="*/ 3878831 h 3878831"/>
                <a:gd name="connsiteX20" fmla="*/ 844159 w 2459698"/>
                <a:gd name="connsiteY20" fmla="*/ 3798039 h 3878831"/>
                <a:gd name="connsiteX21" fmla="*/ 858694 w 2459698"/>
                <a:gd name="connsiteY21" fmla="*/ 3653855 h 3878831"/>
                <a:gd name="connsiteX22" fmla="*/ 858694 w 2459698"/>
                <a:gd name="connsiteY22" fmla="*/ 2833941 h 3878831"/>
                <a:gd name="connsiteX23" fmla="*/ 649149 w 2459698"/>
                <a:gd name="connsiteY23" fmla="*/ 2328056 h 3878831"/>
                <a:gd name="connsiteX24" fmla="*/ 577020 w 2459698"/>
                <a:gd name="connsiteY24" fmla="*/ 2268543 h 3878831"/>
                <a:gd name="connsiteX25" fmla="*/ 542229 w 2459698"/>
                <a:gd name="connsiteY25" fmla="*/ 2249659 h 3878831"/>
                <a:gd name="connsiteX26" fmla="*/ 0 w 2459698"/>
                <a:gd name="connsiteY26" fmla="*/ 1229849 h 3878831"/>
                <a:gd name="connsiteX27" fmla="*/ 1229849 w 2459698"/>
                <a:gd name="connsiteY27" fmla="*/ 0 h 387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9698" h="3878831">
                  <a:moveTo>
                    <a:pt x="1229849" y="554390"/>
                  </a:moveTo>
                  <a:cubicBezTo>
                    <a:pt x="856804" y="554390"/>
                    <a:pt x="554391" y="856803"/>
                    <a:pt x="554391" y="1229848"/>
                  </a:cubicBezTo>
                  <a:cubicBezTo>
                    <a:pt x="554391" y="1602893"/>
                    <a:pt x="856804" y="1905306"/>
                    <a:pt x="1229849" y="1905306"/>
                  </a:cubicBezTo>
                  <a:cubicBezTo>
                    <a:pt x="1602894" y="1905306"/>
                    <a:pt x="1905307" y="1602893"/>
                    <a:pt x="1905307" y="1229848"/>
                  </a:cubicBezTo>
                  <a:cubicBezTo>
                    <a:pt x="1905307" y="856803"/>
                    <a:pt x="1602894" y="554390"/>
                    <a:pt x="1229849" y="554390"/>
                  </a:cubicBezTo>
                  <a:close/>
                  <a:moveTo>
                    <a:pt x="1229849" y="0"/>
                  </a:moveTo>
                  <a:cubicBezTo>
                    <a:pt x="1909076" y="0"/>
                    <a:pt x="2459698" y="550622"/>
                    <a:pt x="2459698" y="1229849"/>
                  </a:cubicBezTo>
                  <a:cubicBezTo>
                    <a:pt x="2459698" y="1601301"/>
                    <a:pt x="2295022" y="1934291"/>
                    <a:pt x="2034694" y="2159796"/>
                  </a:cubicBezTo>
                  <a:lnTo>
                    <a:pt x="1892304" y="2263616"/>
                  </a:lnTo>
                  <a:lnTo>
                    <a:pt x="1814202" y="2328056"/>
                  </a:lnTo>
                  <a:cubicBezTo>
                    <a:pt x="1684734" y="2457523"/>
                    <a:pt x="1604657" y="2636381"/>
                    <a:pt x="1604657" y="2833941"/>
                  </a:cubicBezTo>
                  <a:lnTo>
                    <a:pt x="1604657" y="3374899"/>
                  </a:lnTo>
                  <a:lnTo>
                    <a:pt x="1514595" y="3423782"/>
                  </a:lnTo>
                  <a:cubicBezTo>
                    <a:pt x="1424149" y="3462038"/>
                    <a:pt x="1324708" y="3483192"/>
                    <a:pt x="1220326" y="3483192"/>
                  </a:cubicBezTo>
                  <a:cubicBezTo>
                    <a:pt x="1115944" y="3483192"/>
                    <a:pt x="1016503" y="3462038"/>
                    <a:pt x="926057" y="3423782"/>
                  </a:cubicBezTo>
                  <a:lnTo>
                    <a:pt x="858695" y="3387219"/>
                  </a:lnTo>
                  <a:lnTo>
                    <a:pt x="858695" y="3653855"/>
                  </a:lnTo>
                  <a:cubicBezTo>
                    <a:pt x="858695" y="3703245"/>
                    <a:pt x="853690" y="3751467"/>
                    <a:pt x="844160" y="3798039"/>
                  </a:cubicBezTo>
                  <a:lnTo>
                    <a:pt x="819081" y="3878831"/>
                  </a:lnTo>
                  <a:lnTo>
                    <a:pt x="819080" y="3878831"/>
                  </a:lnTo>
                  <a:lnTo>
                    <a:pt x="844159" y="3798039"/>
                  </a:lnTo>
                  <a:cubicBezTo>
                    <a:pt x="853689" y="3751467"/>
                    <a:pt x="858694" y="3703245"/>
                    <a:pt x="858694" y="3653855"/>
                  </a:cubicBezTo>
                  <a:lnTo>
                    <a:pt x="858694" y="2833941"/>
                  </a:lnTo>
                  <a:cubicBezTo>
                    <a:pt x="858694" y="2636381"/>
                    <a:pt x="778617" y="2457523"/>
                    <a:pt x="649149" y="2328056"/>
                  </a:cubicBezTo>
                  <a:lnTo>
                    <a:pt x="577020" y="2268543"/>
                  </a:lnTo>
                  <a:lnTo>
                    <a:pt x="542229" y="2249659"/>
                  </a:lnTo>
                  <a:cubicBezTo>
                    <a:pt x="215087" y="2028647"/>
                    <a:pt x="0" y="1654366"/>
                    <a:pt x="0" y="1229849"/>
                  </a:cubicBezTo>
                  <a:cubicBezTo>
                    <a:pt x="0" y="550622"/>
                    <a:pt x="550622" y="0"/>
                    <a:pt x="1229849" y="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200000">
              <a:off x="3914899" y="2145237"/>
              <a:ext cx="2206385" cy="3089938"/>
            </a:xfrm>
            <a:custGeom>
              <a:avLst/>
              <a:gdLst>
                <a:gd name="connsiteX0" fmla="*/ 2459699 w 2459699"/>
                <a:gd name="connsiteY0" fmla="*/ 795711 h 3444693"/>
                <a:gd name="connsiteX1" fmla="*/ 2034695 w 2459699"/>
                <a:gd name="connsiteY1" fmla="*/ 1725658 h 3444693"/>
                <a:gd name="connsiteX2" fmla="*/ 1892305 w 2459699"/>
                <a:gd name="connsiteY2" fmla="*/ 1829478 h 3444693"/>
                <a:gd name="connsiteX3" fmla="*/ 1814203 w 2459699"/>
                <a:gd name="connsiteY3" fmla="*/ 1893918 h 3444693"/>
                <a:gd name="connsiteX4" fmla="*/ 1604658 w 2459699"/>
                <a:gd name="connsiteY4" fmla="*/ 2399803 h 3444693"/>
                <a:gd name="connsiteX5" fmla="*/ 1604658 w 2459699"/>
                <a:gd name="connsiteY5" fmla="*/ 2940761 h 3444693"/>
                <a:gd name="connsiteX6" fmla="*/ 1514596 w 2459699"/>
                <a:gd name="connsiteY6" fmla="*/ 2989644 h 3444693"/>
                <a:gd name="connsiteX7" fmla="*/ 1220327 w 2459699"/>
                <a:gd name="connsiteY7" fmla="*/ 3049054 h 3444693"/>
                <a:gd name="connsiteX8" fmla="*/ 926058 w 2459699"/>
                <a:gd name="connsiteY8" fmla="*/ 2989644 h 3444693"/>
                <a:gd name="connsiteX9" fmla="*/ 858696 w 2459699"/>
                <a:gd name="connsiteY9" fmla="*/ 2953081 h 3444693"/>
                <a:gd name="connsiteX10" fmla="*/ 858696 w 2459699"/>
                <a:gd name="connsiteY10" fmla="*/ 3219717 h 3444693"/>
                <a:gd name="connsiteX11" fmla="*/ 844161 w 2459699"/>
                <a:gd name="connsiteY11" fmla="*/ 3363901 h 3444693"/>
                <a:gd name="connsiteX12" fmla="*/ 819082 w 2459699"/>
                <a:gd name="connsiteY12" fmla="*/ 3444693 h 3444693"/>
                <a:gd name="connsiteX13" fmla="*/ 819081 w 2459699"/>
                <a:gd name="connsiteY13" fmla="*/ 3444693 h 3444693"/>
                <a:gd name="connsiteX14" fmla="*/ 844160 w 2459699"/>
                <a:gd name="connsiteY14" fmla="*/ 3363901 h 3444693"/>
                <a:gd name="connsiteX15" fmla="*/ 858695 w 2459699"/>
                <a:gd name="connsiteY15" fmla="*/ 3219717 h 3444693"/>
                <a:gd name="connsiteX16" fmla="*/ 858695 w 2459699"/>
                <a:gd name="connsiteY16" fmla="*/ 2399803 h 3444693"/>
                <a:gd name="connsiteX17" fmla="*/ 649150 w 2459699"/>
                <a:gd name="connsiteY17" fmla="*/ 1893918 h 3444693"/>
                <a:gd name="connsiteX18" fmla="*/ 577021 w 2459699"/>
                <a:gd name="connsiteY18" fmla="*/ 1834405 h 3444693"/>
                <a:gd name="connsiteX19" fmla="*/ 542230 w 2459699"/>
                <a:gd name="connsiteY19" fmla="*/ 1815521 h 3444693"/>
                <a:gd name="connsiteX20" fmla="*/ 0 w 2459699"/>
                <a:gd name="connsiteY20" fmla="*/ 795711 h 3444693"/>
                <a:gd name="connsiteX21" fmla="*/ 280839 w 2459699"/>
                <a:gd name="connsiteY21" fmla="*/ 13413 h 3444693"/>
                <a:gd name="connsiteX22" fmla="*/ 293029 w 2459699"/>
                <a:gd name="connsiteY22" fmla="*/ 0 h 3444693"/>
                <a:gd name="connsiteX23" fmla="*/ 327804 w 2459699"/>
                <a:gd name="connsiteY23" fmla="*/ 43183 h 3444693"/>
                <a:gd name="connsiteX24" fmla="*/ 550540 w 2459699"/>
                <a:gd name="connsiteY24" fmla="*/ 236070 h 3444693"/>
                <a:gd name="connsiteX25" fmla="*/ 585331 w 2459699"/>
                <a:gd name="connsiteY25" fmla="*/ 254954 h 3444693"/>
                <a:gd name="connsiteX26" fmla="*/ 657460 w 2459699"/>
                <a:gd name="connsiteY26" fmla="*/ 314467 h 3444693"/>
                <a:gd name="connsiteX27" fmla="*/ 706339 w 2459699"/>
                <a:gd name="connsiteY27" fmla="*/ 373708 h 3444693"/>
                <a:gd name="connsiteX28" fmla="*/ 669750 w 2459699"/>
                <a:gd name="connsiteY28" fmla="*/ 418055 h 3444693"/>
                <a:gd name="connsiteX29" fmla="*/ 554392 w 2459699"/>
                <a:gd name="connsiteY29" fmla="*/ 795710 h 3444693"/>
                <a:gd name="connsiteX30" fmla="*/ 852195 w 2459699"/>
                <a:gd name="connsiteY30" fmla="*/ 1355810 h 3444693"/>
                <a:gd name="connsiteX31" fmla="*/ 867005 w 2459699"/>
                <a:gd name="connsiteY31" fmla="*/ 1363848 h 3444693"/>
                <a:gd name="connsiteX32" fmla="*/ 867005 w 2459699"/>
                <a:gd name="connsiteY32" fmla="*/ 1640266 h 3444693"/>
                <a:gd name="connsiteX33" fmla="*/ 852470 w 2459699"/>
                <a:gd name="connsiteY33" fmla="*/ 1784450 h 3444693"/>
                <a:gd name="connsiteX34" fmla="*/ 827391 w 2459699"/>
                <a:gd name="connsiteY34" fmla="*/ 1865242 h 3444693"/>
                <a:gd name="connsiteX35" fmla="*/ 827392 w 2459699"/>
                <a:gd name="connsiteY35" fmla="*/ 1865242 h 3444693"/>
                <a:gd name="connsiteX36" fmla="*/ 852471 w 2459699"/>
                <a:gd name="connsiteY36" fmla="*/ 1784450 h 3444693"/>
                <a:gd name="connsiteX37" fmla="*/ 867006 w 2459699"/>
                <a:gd name="connsiteY37" fmla="*/ 1640266 h 3444693"/>
                <a:gd name="connsiteX38" fmla="*/ 867006 w 2459699"/>
                <a:gd name="connsiteY38" fmla="*/ 1373630 h 3444693"/>
                <a:gd name="connsiteX39" fmla="*/ 934368 w 2459699"/>
                <a:gd name="connsiteY39" fmla="*/ 1410193 h 3444693"/>
                <a:gd name="connsiteX40" fmla="*/ 1076276 w 2459699"/>
                <a:gd name="connsiteY40" fmla="*/ 1454244 h 3444693"/>
                <a:gd name="connsiteX41" fmla="*/ 1090309 w 2459699"/>
                <a:gd name="connsiteY41" fmla="*/ 1456385 h 3444693"/>
                <a:gd name="connsiteX42" fmla="*/ 1093722 w 2459699"/>
                <a:gd name="connsiteY42" fmla="*/ 1457445 h 3444693"/>
                <a:gd name="connsiteX43" fmla="*/ 1104115 w 2459699"/>
                <a:gd name="connsiteY43" fmla="*/ 1458492 h 3444693"/>
                <a:gd name="connsiteX44" fmla="*/ 1151340 w 2459699"/>
                <a:gd name="connsiteY44" fmla="*/ 1465700 h 3444693"/>
                <a:gd name="connsiteX45" fmla="*/ 1199963 w 2459699"/>
                <a:gd name="connsiteY45" fmla="*/ 1468155 h 3444693"/>
                <a:gd name="connsiteX46" fmla="*/ 1229850 w 2459699"/>
                <a:gd name="connsiteY46" fmla="*/ 1471168 h 3444693"/>
                <a:gd name="connsiteX47" fmla="*/ 1262170 w 2459699"/>
                <a:gd name="connsiteY47" fmla="*/ 1467909 h 3444693"/>
                <a:gd name="connsiteX48" fmla="*/ 1305934 w 2459699"/>
                <a:gd name="connsiteY48" fmla="*/ 1465700 h 3444693"/>
                <a:gd name="connsiteX49" fmla="*/ 1348436 w 2459699"/>
                <a:gd name="connsiteY49" fmla="*/ 1459213 h 3444693"/>
                <a:gd name="connsiteX50" fmla="*/ 1365978 w 2459699"/>
                <a:gd name="connsiteY50" fmla="*/ 1457445 h 3444693"/>
                <a:gd name="connsiteX51" fmla="*/ 1371737 w 2459699"/>
                <a:gd name="connsiteY51" fmla="*/ 1455657 h 3444693"/>
                <a:gd name="connsiteX52" fmla="*/ 1380997 w 2459699"/>
                <a:gd name="connsiteY52" fmla="*/ 1454244 h 3444693"/>
                <a:gd name="connsiteX53" fmla="*/ 1522906 w 2459699"/>
                <a:gd name="connsiteY53" fmla="*/ 1410193 h 3444693"/>
                <a:gd name="connsiteX54" fmla="*/ 1612968 w 2459699"/>
                <a:gd name="connsiteY54" fmla="*/ 1361310 h 3444693"/>
                <a:gd name="connsiteX55" fmla="*/ 1612968 w 2459699"/>
                <a:gd name="connsiteY55" fmla="*/ 1351302 h 3444693"/>
                <a:gd name="connsiteX56" fmla="*/ 1707471 w 2459699"/>
                <a:gd name="connsiteY56" fmla="*/ 1273331 h 3444693"/>
                <a:gd name="connsiteX57" fmla="*/ 1905308 w 2459699"/>
                <a:gd name="connsiteY57" fmla="*/ 795710 h 3444693"/>
                <a:gd name="connsiteX58" fmla="*/ 1789950 w 2459699"/>
                <a:gd name="connsiteY58" fmla="*/ 418055 h 3444693"/>
                <a:gd name="connsiteX59" fmla="*/ 1763497 w 2459699"/>
                <a:gd name="connsiteY59" fmla="*/ 385994 h 3444693"/>
                <a:gd name="connsiteX60" fmla="*/ 1822513 w 2459699"/>
                <a:gd name="connsiteY60" fmla="*/ 314467 h 3444693"/>
                <a:gd name="connsiteX61" fmla="*/ 1900615 w 2459699"/>
                <a:gd name="connsiteY61" fmla="*/ 250027 h 3444693"/>
                <a:gd name="connsiteX62" fmla="*/ 2043005 w 2459699"/>
                <a:gd name="connsiteY62" fmla="*/ 146207 h 3444693"/>
                <a:gd name="connsiteX63" fmla="*/ 2136009 w 2459699"/>
                <a:gd name="connsiteY63" fmla="*/ 56739 h 3444693"/>
                <a:gd name="connsiteX64" fmla="*/ 2175576 w 2459699"/>
                <a:gd name="connsiteY64" fmla="*/ 9799 h 3444693"/>
                <a:gd name="connsiteX65" fmla="*/ 2178861 w 2459699"/>
                <a:gd name="connsiteY65" fmla="*/ 13413 h 3444693"/>
                <a:gd name="connsiteX66" fmla="*/ 2459699 w 2459699"/>
                <a:gd name="connsiteY66" fmla="*/ 795711 h 344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59699" h="3444693">
                  <a:moveTo>
                    <a:pt x="2459699" y="795711"/>
                  </a:moveTo>
                  <a:cubicBezTo>
                    <a:pt x="2459699" y="1167163"/>
                    <a:pt x="2295023" y="1500153"/>
                    <a:pt x="2034695" y="1725658"/>
                  </a:cubicBezTo>
                  <a:lnTo>
                    <a:pt x="1892305" y="1829478"/>
                  </a:lnTo>
                  <a:lnTo>
                    <a:pt x="1814203" y="1893918"/>
                  </a:lnTo>
                  <a:cubicBezTo>
                    <a:pt x="1684735" y="2023385"/>
                    <a:pt x="1604658" y="2202243"/>
                    <a:pt x="1604658" y="2399803"/>
                  </a:cubicBezTo>
                  <a:lnTo>
                    <a:pt x="1604658" y="2940761"/>
                  </a:lnTo>
                  <a:lnTo>
                    <a:pt x="1514596" y="2989644"/>
                  </a:lnTo>
                  <a:cubicBezTo>
                    <a:pt x="1424150" y="3027900"/>
                    <a:pt x="1324709" y="3049054"/>
                    <a:pt x="1220327" y="3049054"/>
                  </a:cubicBezTo>
                  <a:cubicBezTo>
                    <a:pt x="1115945" y="3049054"/>
                    <a:pt x="1016504" y="3027900"/>
                    <a:pt x="926058" y="2989644"/>
                  </a:cubicBezTo>
                  <a:lnTo>
                    <a:pt x="858696" y="2953081"/>
                  </a:lnTo>
                  <a:lnTo>
                    <a:pt x="858696" y="3219717"/>
                  </a:lnTo>
                  <a:cubicBezTo>
                    <a:pt x="858696" y="3269107"/>
                    <a:pt x="853691" y="3317329"/>
                    <a:pt x="844161" y="3363901"/>
                  </a:cubicBezTo>
                  <a:lnTo>
                    <a:pt x="819082" y="3444693"/>
                  </a:lnTo>
                  <a:lnTo>
                    <a:pt x="819081" y="3444693"/>
                  </a:lnTo>
                  <a:lnTo>
                    <a:pt x="844160" y="3363901"/>
                  </a:lnTo>
                  <a:cubicBezTo>
                    <a:pt x="853690" y="3317329"/>
                    <a:pt x="858695" y="3269107"/>
                    <a:pt x="858695" y="3219717"/>
                  </a:cubicBezTo>
                  <a:lnTo>
                    <a:pt x="858695" y="2399803"/>
                  </a:lnTo>
                  <a:cubicBezTo>
                    <a:pt x="858695" y="2202243"/>
                    <a:pt x="778618" y="2023385"/>
                    <a:pt x="649150" y="1893918"/>
                  </a:cubicBezTo>
                  <a:lnTo>
                    <a:pt x="577021" y="1834405"/>
                  </a:lnTo>
                  <a:lnTo>
                    <a:pt x="542230" y="1815521"/>
                  </a:lnTo>
                  <a:cubicBezTo>
                    <a:pt x="215088" y="1594509"/>
                    <a:pt x="0" y="1220228"/>
                    <a:pt x="0" y="795711"/>
                  </a:cubicBezTo>
                  <a:cubicBezTo>
                    <a:pt x="0" y="498549"/>
                    <a:pt x="105393" y="226003"/>
                    <a:pt x="280839" y="13413"/>
                  </a:cubicBezTo>
                  <a:lnTo>
                    <a:pt x="293029" y="0"/>
                  </a:lnTo>
                  <a:lnTo>
                    <a:pt x="327804" y="43183"/>
                  </a:lnTo>
                  <a:cubicBezTo>
                    <a:pt x="393972" y="115984"/>
                    <a:pt x="468754" y="180817"/>
                    <a:pt x="550540" y="236070"/>
                  </a:cubicBezTo>
                  <a:lnTo>
                    <a:pt x="585331" y="254954"/>
                  </a:lnTo>
                  <a:lnTo>
                    <a:pt x="657460" y="314467"/>
                  </a:lnTo>
                  <a:lnTo>
                    <a:pt x="706339" y="373708"/>
                  </a:lnTo>
                  <a:lnTo>
                    <a:pt x="669750" y="418055"/>
                  </a:lnTo>
                  <a:cubicBezTo>
                    <a:pt x="596919" y="525859"/>
                    <a:pt x="554392" y="655818"/>
                    <a:pt x="554392" y="795710"/>
                  </a:cubicBezTo>
                  <a:cubicBezTo>
                    <a:pt x="554392" y="1028863"/>
                    <a:pt x="672522" y="1234425"/>
                    <a:pt x="852195" y="1355810"/>
                  </a:cubicBezTo>
                  <a:lnTo>
                    <a:pt x="867005" y="1363848"/>
                  </a:lnTo>
                  <a:lnTo>
                    <a:pt x="867005" y="1640266"/>
                  </a:lnTo>
                  <a:cubicBezTo>
                    <a:pt x="867005" y="1689656"/>
                    <a:pt x="862000" y="1737878"/>
                    <a:pt x="852470" y="1784450"/>
                  </a:cubicBezTo>
                  <a:lnTo>
                    <a:pt x="827391" y="1865242"/>
                  </a:lnTo>
                  <a:lnTo>
                    <a:pt x="827392" y="1865242"/>
                  </a:lnTo>
                  <a:lnTo>
                    <a:pt x="852471" y="1784450"/>
                  </a:lnTo>
                  <a:cubicBezTo>
                    <a:pt x="862001" y="1737878"/>
                    <a:pt x="867006" y="1689656"/>
                    <a:pt x="867006" y="1640266"/>
                  </a:cubicBezTo>
                  <a:lnTo>
                    <a:pt x="867006" y="1373630"/>
                  </a:lnTo>
                  <a:lnTo>
                    <a:pt x="934368" y="1410193"/>
                  </a:lnTo>
                  <a:cubicBezTo>
                    <a:pt x="979591" y="1429321"/>
                    <a:pt x="1027062" y="1444173"/>
                    <a:pt x="1076276" y="1454244"/>
                  </a:cubicBezTo>
                  <a:lnTo>
                    <a:pt x="1090309" y="1456385"/>
                  </a:lnTo>
                  <a:lnTo>
                    <a:pt x="1093722" y="1457445"/>
                  </a:lnTo>
                  <a:lnTo>
                    <a:pt x="1104115" y="1458492"/>
                  </a:lnTo>
                  <a:lnTo>
                    <a:pt x="1151340" y="1465700"/>
                  </a:lnTo>
                  <a:lnTo>
                    <a:pt x="1199963" y="1468155"/>
                  </a:lnTo>
                  <a:lnTo>
                    <a:pt x="1229850" y="1471168"/>
                  </a:lnTo>
                  <a:lnTo>
                    <a:pt x="1262170" y="1467909"/>
                  </a:lnTo>
                  <a:lnTo>
                    <a:pt x="1305934" y="1465700"/>
                  </a:lnTo>
                  <a:lnTo>
                    <a:pt x="1348436" y="1459213"/>
                  </a:lnTo>
                  <a:lnTo>
                    <a:pt x="1365978" y="1457445"/>
                  </a:lnTo>
                  <a:lnTo>
                    <a:pt x="1371737" y="1455657"/>
                  </a:lnTo>
                  <a:lnTo>
                    <a:pt x="1380997" y="1454244"/>
                  </a:lnTo>
                  <a:cubicBezTo>
                    <a:pt x="1430211" y="1444173"/>
                    <a:pt x="1477683" y="1429321"/>
                    <a:pt x="1522906" y="1410193"/>
                  </a:cubicBezTo>
                  <a:lnTo>
                    <a:pt x="1612968" y="1361310"/>
                  </a:lnTo>
                  <a:lnTo>
                    <a:pt x="1612968" y="1351302"/>
                  </a:lnTo>
                  <a:lnTo>
                    <a:pt x="1707471" y="1273331"/>
                  </a:lnTo>
                  <a:cubicBezTo>
                    <a:pt x="1829704" y="1151097"/>
                    <a:pt x="1905308" y="982232"/>
                    <a:pt x="1905308" y="795710"/>
                  </a:cubicBezTo>
                  <a:cubicBezTo>
                    <a:pt x="1905308" y="655818"/>
                    <a:pt x="1862781" y="525859"/>
                    <a:pt x="1789950" y="418055"/>
                  </a:cubicBezTo>
                  <a:lnTo>
                    <a:pt x="1763497" y="385994"/>
                  </a:lnTo>
                  <a:lnTo>
                    <a:pt x="1822513" y="314467"/>
                  </a:lnTo>
                  <a:lnTo>
                    <a:pt x="1900615" y="250027"/>
                  </a:lnTo>
                  <a:lnTo>
                    <a:pt x="2043005" y="146207"/>
                  </a:lnTo>
                  <a:cubicBezTo>
                    <a:pt x="2075546" y="118019"/>
                    <a:pt x="2106592" y="88151"/>
                    <a:pt x="2136009" y="56739"/>
                  </a:cubicBezTo>
                  <a:lnTo>
                    <a:pt x="2175576" y="9799"/>
                  </a:lnTo>
                  <a:lnTo>
                    <a:pt x="2178861" y="13413"/>
                  </a:lnTo>
                  <a:cubicBezTo>
                    <a:pt x="2354306" y="226003"/>
                    <a:pt x="2459699" y="498549"/>
                    <a:pt x="2459699" y="795711"/>
                  </a:cubicBez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pic>
          <p:nvPicPr>
            <p:cNvPr id="43" name="图片 42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PicPr preferRelativeResize="0">
              <a:picLocks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2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b="72279"/>
            <a:stretch/>
          </p:blipFill>
          <p:spPr>
            <a:xfrm rot="5400000">
              <a:off x="9303016" y="3587800"/>
              <a:ext cx="2260476" cy="287241"/>
            </a:xfrm>
            <a:prstGeom prst="rect">
              <a:avLst/>
            </a:prstGeom>
          </p:spPr>
        </p:pic>
        <p:sp>
          <p:nvSpPr>
            <p:cNvPr id="40" name="任意多边形 39"/>
            <p:cNvSpPr/>
            <p:nvPr/>
          </p:nvSpPr>
          <p:spPr>
            <a:xfrm rot="16200000">
              <a:off x="5301973" y="2158844"/>
              <a:ext cx="2206385" cy="3089938"/>
            </a:xfrm>
            <a:custGeom>
              <a:avLst/>
              <a:gdLst>
                <a:gd name="connsiteX0" fmla="*/ 2459699 w 2459699"/>
                <a:gd name="connsiteY0" fmla="*/ 795711 h 3444693"/>
                <a:gd name="connsiteX1" fmla="*/ 2034695 w 2459699"/>
                <a:gd name="connsiteY1" fmla="*/ 1725658 h 3444693"/>
                <a:gd name="connsiteX2" fmla="*/ 1892305 w 2459699"/>
                <a:gd name="connsiteY2" fmla="*/ 1829478 h 3444693"/>
                <a:gd name="connsiteX3" fmla="*/ 1814203 w 2459699"/>
                <a:gd name="connsiteY3" fmla="*/ 1893918 h 3444693"/>
                <a:gd name="connsiteX4" fmla="*/ 1604658 w 2459699"/>
                <a:gd name="connsiteY4" fmla="*/ 2399803 h 3444693"/>
                <a:gd name="connsiteX5" fmla="*/ 1604658 w 2459699"/>
                <a:gd name="connsiteY5" fmla="*/ 2940761 h 3444693"/>
                <a:gd name="connsiteX6" fmla="*/ 1514596 w 2459699"/>
                <a:gd name="connsiteY6" fmla="*/ 2989644 h 3444693"/>
                <a:gd name="connsiteX7" fmla="*/ 1220327 w 2459699"/>
                <a:gd name="connsiteY7" fmla="*/ 3049054 h 3444693"/>
                <a:gd name="connsiteX8" fmla="*/ 926058 w 2459699"/>
                <a:gd name="connsiteY8" fmla="*/ 2989644 h 3444693"/>
                <a:gd name="connsiteX9" fmla="*/ 858696 w 2459699"/>
                <a:gd name="connsiteY9" fmla="*/ 2953081 h 3444693"/>
                <a:gd name="connsiteX10" fmla="*/ 858696 w 2459699"/>
                <a:gd name="connsiteY10" fmla="*/ 3219717 h 3444693"/>
                <a:gd name="connsiteX11" fmla="*/ 844161 w 2459699"/>
                <a:gd name="connsiteY11" fmla="*/ 3363901 h 3444693"/>
                <a:gd name="connsiteX12" fmla="*/ 819082 w 2459699"/>
                <a:gd name="connsiteY12" fmla="*/ 3444693 h 3444693"/>
                <a:gd name="connsiteX13" fmla="*/ 819081 w 2459699"/>
                <a:gd name="connsiteY13" fmla="*/ 3444693 h 3444693"/>
                <a:gd name="connsiteX14" fmla="*/ 844160 w 2459699"/>
                <a:gd name="connsiteY14" fmla="*/ 3363901 h 3444693"/>
                <a:gd name="connsiteX15" fmla="*/ 858695 w 2459699"/>
                <a:gd name="connsiteY15" fmla="*/ 3219717 h 3444693"/>
                <a:gd name="connsiteX16" fmla="*/ 858695 w 2459699"/>
                <a:gd name="connsiteY16" fmla="*/ 2399803 h 3444693"/>
                <a:gd name="connsiteX17" fmla="*/ 649150 w 2459699"/>
                <a:gd name="connsiteY17" fmla="*/ 1893918 h 3444693"/>
                <a:gd name="connsiteX18" fmla="*/ 577021 w 2459699"/>
                <a:gd name="connsiteY18" fmla="*/ 1834405 h 3444693"/>
                <a:gd name="connsiteX19" fmla="*/ 542230 w 2459699"/>
                <a:gd name="connsiteY19" fmla="*/ 1815521 h 3444693"/>
                <a:gd name="connsiteX20" fmla="*/ 0 w 2459699"/>
                <a:gd name="connsiteY20" fmla="*/ 795711 h 3444693"/>
                <a:gd name="connsiteX21" fmla="*/ 280839 w 2459699"/>
                <a:gd name="connsiteY21" fmla="*/ 13413 h 3444693"/>
                <a:gd name="connsiteX22" fmla="*/ 293029 w 2459699"/>
                <a:gd name="connsiteY22" fmla="*/ 0 h 3444693"/>
                <a:gd name="connsiteX23" fmla="*/ 327804 w 2459699"/>
                <a:gd name="connsiteY23" fmla="*/ 43183 h 3444693"/>
                <a:gd name="connsiteX24" fmla="*/ 550540 w 2459699"/>
                <a:gd name="connsiteY24" fmla="*/ 236070 h 3444693"/>
                <a:gd name="connsiteX25" fmla="*/ 585331 w 2459699"/>
                <a:gd name="connsiteY25" fmla="*/ 254954 h 3444693"/>
                <a:gd name="connsiteX26" fmla="*/ 657460 w 2459699"/>
                <a:gd name="connsiteY26" fmla="*/ 314467 h 3444693"/>
                <a:gd name="connsiteX27" fmla="*/ 706339 w 2459699"/>
                <a:gd name="connsiteY27" fmla="*/ 373708 h 3444693"/>
                <a:gd name="connsiteX28" fmla="*/ 669750 w 2459699"/>
                <a:gd name="connsiteY28" fmla="*/ 418055 h 3444693"/>
                <a:gd name="connsiteX29" fmla="*/ 554392 w 2459699"/>
                <a:gd name="connsiteY29" fmla="*/ 795710 h 3444693"/>
                <a:gd name="connsiteX30" fmla="*/ 852195 w 2459699"/>
                <a:gd name="connsiteY30" fmla="*/ 1355810 h 3444693"/>
                <a:gd name="connsiteX31" fmla="*/ 867005 w 2459699"/>
                <a:gd name="connsiteY31" fmla="*/ 1363848 h 3444693"/>
                <a:gd name="connsiteX32" fmla="*/ 867005 w 2459699"/>
                <a:gd name="connsiteY32" fmla="*/ 1640266 h 3444693"/>
                <a:gd name="connsiteX33" fmla="*/ 852470 w 2459699"/>
                <a:gd name="connsiteY33" fmla="*/ 1784450 h 3444693"/>
                <a:gd name="connsiteX34" fmla="*/ 827391 w 2459699"/>
                <a:gd name="connsiteY34" fmla="*/ 1865242 h 3444693"/>
                <a:gd name="connsiteX35" fmla="*/ 827392 w 2459699"/>
                <a:gd name="connsiteY35" fmla="*/ 1865242 h 3444693"/>
                <a:gd name="connsiteX36" fmla="*/ 852471 w 2459699"/>
                <a:gd name="connsiteY36" fmla="*/ 1784450 h 3444693"/>
                <a:gd name="connsiteX37" fmla="*/ 867006 w 2459699"/>
                <a:gd name="connsiteY37" fmla="*/ 1640266 h 3444693"/>
                <a:gd name="connsiteX38" fmla="*/ 867006 w 2459699"/>
                <a:gd name="connsiteY38" fmla="*/ 1373630 h 3444693"/>
                <a:gd name="connsiteX39" fmla="*/ 934368 w 2459699"/>
                <a:gd name="connsiteY39" fmla="*/ 1410193 h 3444693"/>
                <a:gd name="connsiteX40" fmla="*/ 1076276 w 2459699"/>
                <a:gd name="connsiteY40" fmla="*/ 1454244 h 3444693"/>
                <a:gd name="connsiteX41" fmla="*/ 1090309 w 2459699"/>
                <a:gd name="connsiteY41" fmla="*/ 1456385 h 3444693"/>
                <a:gd name="connsiteX42" fmla="*/ 1093722 w 2459699"/>
                <a:gd name="connsiteY42" fmla="*/ 1457445 h 3444693"/>
                <a:gd name="connsiteX43" fmla="*/ 1104115 w 2459699"/>
                <a:gd name="connsiteY43" fmla="*/ 1458492 h 3444693"/>
                <a:gd name="connsiteX44" fmla="*/ 1151340 w 2459699"/>
                <a:gd name="connsiteY44" fmla="*/ 1465700 h 3444693"/>
                <a:gd name="connsiteX45" fmla="*/ 1199963 w 2459699"/>
                <a:gd name="connsiteY45" fmla="*/ 1468155 h 3444693"/>
                <a:gd name="connsiteX46" fmla="*/ 1229850 w 2459699"/>
                <a:gd name="connsiteY46" fmla="*/ 1471168 h 3444693"/>
                <a:gd name="connsiteX47" fmla="*/ 1262170 w 2459699"/>
                <a:gd name="connsiteY47" fmla="*/ 1467909 h 3444693"/>
                <a:gd name="connsiteX48" fmla="*/ 1305934 w 2459699"/>
                <a:gd name="connsiteY48" fmla="*/ 1465700 h 3444693"/>
                <a:gd name="connsiteX49" fmla="*/ 1348436 w 2459699"/>
                <a:gd name="connsiteY49" fmla="*/ 1459213 h 3444693"/>
                <a:gd name="connsiteX50" fmla="*/ 1365978 w 2459699"/>
                <a:gd name="connsiteY50" fmla="*/ 1457445 h 3444693"/>
                <a:gd name="connsiteX51" fmla="*/ 1371737 w 2459699"/>
                <a:gd name="connsiteY51" fmla="*/ 1455657 h 3444693"/>
                <a:gd name="connsiteX52" fmla="*/ 1380997 w 2459699"/>
                <a:gd name="connsiteY52" fmla="*/ 1454244 h 3444693"/>
                <a:gd name="connsiteX53" fmla="*/ 1522906 w 2459699"/>
                <a:gd name="connsiteY53" fmla="*/ 1410193 h 3444693"/>
                <a:gd name="connsiteX54" fmla="*/ 1612968 w 2459699"/>
                <a:gd name="connsiteY54" fmla="*/ 1361310 h 3444693"/>
                <a:gd name="connsiteX55" fmla="*/ 1612968 w 2459699"/>
                <a:gd name="connsiteY55" fmla="*/ 1351302 h 3444693"/>
                <a:gd name="connsiteX56" fmla="*/ 1707471 w 2459699"/>
                <a:gd name="connsiteY56" fmla="*/ 1273331 h 3444693"/>
                <a:gd name="connsiteX57" fmla="*/ 1905308 w 2459699"/>
                <a:gd name="connsiteY57" fmla="*/ 795710 h 3444693"/>
                <a:gd name="connsiteX58" fmla="*/ 1789950 w 2459699"/>
                <a:gd name="connsiteY58" fmla="*/ 418055 h 3444693"/>
                <a:gd name="connsiteX59" fmla="*/ 1763497 w 2459699"/>
                <a:gd name="connsiteY59" fmla="*/ 385994 h 3444693"/>
                <a:gd name="connsiteX60" fmla="*/ 1822513 w 2459699"/>
                <a:gd name="connsiteY60" fmla="*/ 314467 h 3444693"/>
                <a:gd name="connsiteX61" fmla="*/ 1900615 w 2459699"/>
                <a:gd name="connsiteY61" fmla="*/ 250027 h 3444693"/>
                <a:gd name="connsiteX62" fmla="*/ 2043005 w 2459699"/>
                <a:gd name="connsiteY62" fmla="*/ 146207 h 3444693"/>
                <a:gd name="connsiteX63" fmla="*/ 2136009 w 2459699"/>
                <a:gd name="connsiteY63" fmla="*/ 56739 h 3444693"/>
                <a:gd name="connsiteX64" fmla="*/ 2175576 w 2459699"/>
                <a:gd name="connsiteY64" fmla="*/ 9799 h 3444693"/>
                <a:gd name="connsiteX65" fmla="*/ 2178861 w 2459699"/>
                <a:gd name="connsiteY65" fmla="*/ 13413 h 3444693"/>
                <a:gd name="connsiteX66" fmla="*/ 2459699 w 2459699"/>
                <a:gd name="connsiteY66" fmla="*/ 795711 h 344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59699" h="3444693">
                  <a:moveTo>
                    <a:pt x="2459699" y="795711"/>
                  </a:moveTo>
                  <a:cubicBezTo>
                    <a:pt x="2459699" y="1167163"/>
                    <a:pt x="2295023" y="1500153"/>
                    <a:pt x="2034695" y="1725658"/>
                  </a:cubicBezTo>
                  <a:lnTo>
                    <a:pt x="1892305" y="1829478"/>
                  </a:lnTo>
                  <a:lnTo>
                    <a:pt x="1814203" y="1893918"/>
                  </a:lnTo>
                  <a:cubicBezTo>
                    <a:pt x="1684735" y="2023385"/>
                    <a:pt x="1604658" y="2202243"/>
                    <a:pt x="1604658" y="2399803"/>
                  </a:cubicBezTo>
                  <a:lnTo>
                    <a:pt x="1604658" y="2940761"/>
                  </a:lnTo>
                  <a:lnTo>
                    <a:pt x="1514596" y="2989644"/>
                  </a:lnTo>
                  <a:cubicBezTo>
                    <a:pt x="1424150" y="3027900"/>
                    <a:pt x="1324709" y="3049054"/>
                    <a:pt x="1220327" y="3049054"/>
                  </a:cubicBezTo>
                  <a:cubicBezTo>
                    <a:pt x="1115945" y="3049054"/>
                    <a:pt x="1016504" y="3027900"/>
                    <a:pt x="926058" y="2989644"/>
                  </a:cubicBezTo>
                  <a:lnTo>
                    <a:pt x="858696" y="2953081"/>
                  </a:lnTo>
                  <a:lnTo>
                    <a:pt x="858696" y="3219717"/>
                  </a:lnTo>
                  <a:cubicBezTo>
                    <a:pt x="858696" y="3269107"/>
                    <a:pt x="853691" y="3317329"/>
                    <a:pt x="844161" y="3363901"/>
                  </a:cubicBezTo>
                  <a:lnTo>
                    <a:pt x="819082" y="3444693"/>
                  </a:lnTo>
                  <a:lnTo>
                    <a:pt x="819081" y="3444693"/>
                  </a:lnTo>
                  <a:lnTo>
                    <a:pt x="844160" y="3363901"/>
                  </a:lnTo>
                  <a:cubicBezTo>
                    <a:pt x="853690" y="3317329"/>
                    <a:pt x="858695" y="3269107"/>
                    <a:pt x="858695" y="3219717"/>
                  </a:cubicBezTo>
                  <a:lnTo>
                    <a:pt x="858695" y="2399803"/>
                  </a:lnTo>
                  <a:cubicBezTo>
                    <a:pt x="858695" y="2202243"/>
                    <a:pt x="778618" y="2023385"/>
                    <a:pt x="649150" y="1893918"/>
                  </a:cubicBezTo>
                  <a:lnTo>
                    <a:pt x="577021" y="1834405"/>
                  </a:lnTo>
                  <a:lnTo>
                    <a:pt x="542230" y="1815521"/>
                  </a:lnTo>
                  <a:cubicBezTo>
                    <a:pt x="215088" y="1594509"/>
                    <a:pt x="0" y="1220228"/>
                    <a:pt x="0" y="795711"/>
                  </a:cubicBezTo>
                  <a:cubicBezTo>
                    <a:pt x="0" y="498549"/>
                    <a:pt x="105393" y="226003"/>
                    <a:pt x="280839" y="13413"/>
                  </a:cubicBezTo>
                  <a:lnTo>
                    <a:pt x="293029" y="0"/>
                  </a:lnTo>
                  <a:lnTo>
                    <a:pt x="327804" y="43183"/>
                  </a:lnTo>
                  <a:cubicBezTo>
                    <a:pt x="393972" y="115984"/>
                    <a:pt x="468754" y="180817"/>
                    <a:pt x="550540" y="236070"/>
                  </a:cubicBezTo>
                  <a:lnTo>
                    <a:pt x="585331" y="254954"/>
                  </a:lnTo>
                  <a:lnTo>
                    <a:pt x="657460" y="314467"/>
                  </a:lnTo>
                  <a:lnTo>
                    <a:pt x="706339" y="373708"/>
                  </a:lnTo>
                  <a:lnTo>
                    <a:pt x="669750" y="418055"/>
                  </a:lnTo>
                  <a:cubicBezTo>
                    <a:pt x="596919" y="525859"/>
                    <a:pt x="554392" y="655818"/>
                    <a:pt x="554392" y="795710"/>
                  </a:cubicBezTo>
                  <a:cubicBezTo>
                    <a:pt x="554392" y="1028863"/>
                    <a:pt x="672522" y="1234425"/>
                    <a:pt x="852195" y="1355810"/>
                  </a:cubicBezTo>
                  <a:lnTo>
                    <a:pt x="867005" y="1363848"/>
                  </a:lnTo>
                  <a:lnTo>
                    <a:pt x="867005" y="1640266"/>
                  </a:lnTo>
                  <a:cubicBezTo>
                    <a:pt x="867005" y="1689656"/>
                    <a:pt x="862000" y="1737878"/>
                    <a:pt x="852470" y="1784450"/>
                  </a:cubicBezTo>
                  <a:lnTo>
                    <a:pt x="827391" y="1865242"/>
                  </a:lnTo>
                  <a:lnTo>
                    <a:pt x="827392" y="1865242"/>
                  </a:lnTo>
                  <a:lnTo>
                    <a:pt x="852471" y="1784450"/>
                  </a:lnTo>
                  <a:cubicBezTo>
                    <a:pt x="862001" y="1737878"/>
                    <a:pt x="867006" y="1689656"/>
                    <a:pt x="867006" y="1640266"/>
                  </a:cubicBezTo>
                  <a:lnTo>
                    <a:pt x="867006" y="1373630"/>
                  </a:lnTo>
                  <a:lnTo>
                    <a:pt x="934368" y="1410193"/>
                  </a:lnTo>
                  <a:cubicBezTo>
                    <a:pt x="979591" y="1429321"/>
                    <a:pt x="1027062" y="1444173"/>
                    <a:pt x="1076276" y="1454244"/>
                  </a:cubicBezTo>
                  <a:lnTo>
                    <a:pt x="1090309" y="1456385"/>
                  </a:lnTo>
                  <a:lnTo>
                    <a:pt x="1093722" y="1457445"/>
                  </a:lnTo>
                  <a:lnTo>
                    <a:pt x="1104115" y="1458492"/>
                  </a:lnTo>
                  <a:lnTo>
                    <a:pt x="1151340" y="1465700"/>
                  </a:lnTo>
                  <a:lnTo>
                    <a:pt x="1199963" y="1468155"/>
                  </a:lnTo>
                  <a:lnTo>
                    <a:pt x="1229850" y="1471168"/>
                  </a:lnTo>
                  <a:lnTo>
                    <a:pt x="1262170" y="1467909"/>
                  </a:lnTo>
                  <a:lnTo>
                    <a:pt x="1305934" y="1465700"/>
                  </a:lnTo>
                  <a:lnTo>
                    <a:pt x="1348436" y="1459213"/>
                  </a:lnTo>
                  <a:lnTo>
                    <a:pt x="1365978" y="1457445"/>
                  </a:lnTo>
                  <a:lnTo>
                    <a:pt x="1371737" y="1455657"/>
                  </a:lnTo>
                  <a:lnTo>
                    <a:pt x="1380997" y="1454244"/>
                  </a:lnTo>
                  <a:cubicBezTo>
                    <a:pt x="1430211" y="1444173"/>
                    <a:pt x="1477683" y="1429321"/>
                    <a:pt x="1522906" y="1410193"/>
                  </a:cubicBezTo>
                  <a:lnTo>
                    <a:pt x="1612968" y="1361310"/>
                  </a:lnTo>
                  <a:lnTo>
                    <a:pt x="1612968" y="1351302"/>
                  </a:lnTo>
                  <a:lnTo>
                    <a:pt x="1707471" y="1273331"/>
                  </a:lnTo>
                  <a:cubicBezTo>
                    <a:pt x="1829704" y="1151097"/>
                    <a:pt x="1905308" y="982232"/>
                    <a:pt x="1905308" y="795710"/>
                  </a:cubicBezTo>
                  <a:cubicBezTo>
                    <a:pt x="1905308" y="655818"/>
                    <a:pt x="1862781" y="525859"/>
                    <a:pt x="1789950" y="418055"/>
                  </a:cubicBezTo>
                  <a:lnTo>
                    <a:pt x="1763497" y="385994"/>
                  </a:lnTo>
                  <a:lnTo>
                    <a:pt x="1822513" y="314467"/>
                  </a:lnTo>
                  <a:lnTo>
                    <a:pt x="1900615" y="250027"/>
                  </a:lnTo>
                  <a:lnTo>
                    <a:pt x="2043005" y="146207"/>
                  </a:lnTo>
                  <a:cubicBezTo>
                    <a:pt x="2075546" y="118019"/>
                    <a:pt x="2106592" y="88151"/>
                    <a:pt x="2136009" y="56739"/>
                  </a:cubicBezTo>
                  <a:lnTo>
                    <a:pt x="2175576" y="9799"/>
                  </a:lnTo>
                  <a:lnTo>
                    <a:pt x="2178861" y="13413"/>
                  </a:lnTo>
                  <a:cubicBezTo>
                    <a:pt x="2354306" y="226003"/>
                    <a:pt x="2459699" y="498549"/>
                    <a:pt x="2459699" y="795711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 rot="16200000">
              <a:off x="6692879" y="2155670"/>
              <a:ext cx="2206385" cy="3089938"/>
            </a:xfrm>
            <a:custGeom>
              <a:avLst/>
              <a:gdLst>
                <a:gd name="connsiteX0" fmla="*/ 2459699 w 2459699"/>
                <a:gd name="connsiteY0" fmla="*/ 795711 h 3444693"/>
                <a:gd name="connsiteX1" fmla="*/ 2034695 w 2459699"/>
                <a:gd name="connsiteY1" fmla="*/ 1725658 h 3444693"/>
                <a:gd name="connsiteX2" fmla="*/ 1892305 w 2459699"/>
                <a:gd name="connsiteY2" fmla="*/ 1829478 h 3444693"/>
                <a:gd name="connsiteX3" fmla="*/ 1814203 w 2459699"/>
                <a:gd name="connsiteY3" fmla="*/ 1893918 h 3444693"/>
                <a:gd name="connsiteX4" fmla="*/ 1604658 w 2459699"/>
                <a:gd name="connsiteY4" fmla="*/ 2399803 h 3444693"/>
                <a:gd name="connsiteX5" fmla="*/ 1604658 w 2459699"/>
                <a:gd name="connsiteY5" fmla="*/ 2940761 h 3444693"/>
                <a:gd name="connsiteX6" fmla="*/ 1514596 w 2459699"/>
                <a:gd name="connsiteY6" fmla="*/ 2989644 h 3444693"/>
                <a:gd name="connsiteX7" fmla="*/ 1220327 w 2459699"/>
                <a:gd name="connsiteY7" fmla="*/ 3049054 h 3444693"/>
                <a:gd name="connsiteX8" fmla="*/ 926058 w 2459699"/>
                <a:gd name="connsiteY8" fmla="*/ 2989644 h 3444693"/>
                <a:gd name="connsiteX9" fmla="*/ 858696 w 2459699"/>
                <a:gd name="connsiteY9" fmla="*/ 2953081 h 3444693"/>
                <a:gd name="connsiteX10" fmla="*/ 858696 w 2459699"/>
                <a:gd name="connsiteY10" fmla="*/ 3219717 h 3444693"/>
                <a:gd name="connsiteX11" fmla="*/ 844161 w 2459699"/>
                <a:gd name="connsiteY11" fmla="*/ 3363901 h 3444693"/>
                <a:gd name="connsiteX12" fmla="*/ 819082 w 2459699"/>
                <a:gd name="connsiteY12" fmla="*/ 3444693 h 3444693"/>
                <a:gd name="connsiteX13" fmla="*/ 819081 w 2459699"/>
                <a:gd name="connsiteY13" fmla="*/ 3444693 h 3444693"/>
                <a:gd name="connsiteX14" fmla="*/ 844160 w 2459699"/>
                <a:gd name="connsiteY14" fmla="*/ 3363901 h 3444693"/>
                <a:gd name="connsiteX15" fmla="*/ 858695 w 2459699"/>
                <a:gd name="connsiteY15" fmla="*/ 3219717 h 3444693"/>
                <a:gd name="connsiteX16" fmla="*/ 858695 w 2459699"/>
                <a:gd name="connsiteY16" fmla="*/ 2399803 h 3444693"/>
                <a:gd name="connsiteX17" fmla="*/ 649150 w 2459699"/>
                <a:gd name="connsiteY17" fmla="*/ 1893918 h 3444693"/>
                <a:gd name="connsiteX18" fmla="*/ 577021 w 2459699"/>
                <a:gd name="connsiteY18" fmla="*/ 1834405 h 3444693"/>
                <a:gd name="connsiteX19" fmla="*/ 542230 w 2459699"/>
                <a:gd name="connsiteY19" fmla="*/ 1815521 h 3444693"/>
                <a:gd name="connsiteX20" fmla="*/ 0 w 2459699"/>
                <a:gd name="connsiteY20" fmla="*/ 795711 h 3444693"/>
                <a:gd name="connsiteX21" fmla="*/ 280839 w 2459699"/>
                <a:gd name="connsiteY21" fmla="*/ 13413 h 3444693"/>
                <a:gd name="connsiteX22" fmla="*/ 293029 w 2459699"/>
                <a:gd name="connsiteY22" fmla="*/ 0 h 3444693"/>
                <a:gd name="connsiteX23" fmla="*/ 327804 w 2459699"/>
                <a:gd name="connsiteY23" fmla="*/ 43183 h 3444693"/>
                <a:gd name="connsiteX24" fmla="*/ 550540 w 2459699"/>
                <a:gd name="connsiteY24" fmla="*/ 236070 h 3444693"/>
                <a:gd name="connsiteX25" fmla="*/ 585331 w 2459699"/>
                <a:gd name="connsiteY25" fmla="*/ 254954 h 3444693"/>
                <a:gd name="connsiteX26" fmla="*/ 657460 w 2459699"/>
                <a:gd name="connsiteY26" fmla="*/ 314467 h 3444693"/>
                <a:gd name="connsiteX27" fmla="*/ 706339 w 2459699"/>
                <a:gd name="connsiteY27" fmla="*/ 373708 h 3444693"/>
                <a:gd name="connsiteX28" fmla="*/ 669750 w 2459699"/>
                <a:gd name="connsiteY28" fmla="*/ 418055 h 3444693"/>
                <a:gd name="connsiteX29" fmla="*/ 554392 w 2459699"/>
                <a:gd name="connsiteY29" fmla="*/ 795710 h 3444693"/>
                <a:gd name="connsiteX30" fmla="*/ 852195 w 2459699"/>
                <a:gd name="connsiteY30" fmla="*/ 1355810 h 3444693"/>
                <a:gd name="connsiteX31" fmla="*/ 867005 w 2459699"/>
                <a:gd name="connsiteY31" fmla="*/ 1363848 h 3444693"/>
                <a:gd name="connsiteX32" fmla="*/ 867005 w 2459699"/>
                <a:gd name="connsiteY32" fmla="*/ 1640266 h 3444693"/>
                <a:gd name="connsiteX33" fmla="*/ 852470 w 2459699"/>
                <a:gd name="connsiteY33" fmla="*/ 1784450 h 3444693"/>
                <a:gd name="connsiteX34" fmla="*/ 827391 w 2459699"/>
                <a:gd name="connsiteY34" fmla="*/ 1865242 h 3444693"/>
                <a:gd name="connsiteX35" fmla="*/ 827392 w 2459699"/>
                <a:gd name="connsiteY35" fmla="*/ 1865242 h 3444693"/>
                <a:gd name="connsiteX36" fmla="*/ 852471 w 2459699"/>
                <a:gd name="connsiteY36" fmla="*/ 1784450 h 3444693"/>
                <a:gd name="connsiteX37" fmla="*/ 867006 w 2459699"/>
                <a:gd name="connsiteY37" fmla="*/ 1640266 h 3444693"/>
                <a:gd name="connsiteX38" fmla="*/ 867006 w 2459699"/>
                <a:gd name="connsiteY38" fmla="*/ 1373630 h 3444693"/>
                <a:gd name="connsiteX39" fmla="*/ 934368 w 2459699"/>
                <a:gd name="connsiteY39" fmla="*/ 1410193 h 3444693"/>
                <a:gd name="connsiteX40" fmla="*/ 1076276 w 2459699"/>
                <a:gd name="connsiteY40" fmla="*/ 1454244 h 3444693"/>
                <a:gd name="connsiteX41" fmla="*/ 1090309 w 2459699"/>
                <a:gd name="connsiteY41" fmla="*/ 1456385 h 3444693"/>
                <a:gd name="connsiteX42" fmla="*/ 1093722 w 2459699"/>
                <a:gd name="connsiteY42" fmla="*/ 1457445 h 3444693"/>
                <a:gd name="connsiteX43" fmla="*/ 1104115 w 2459699"/>
                <a:gd name="connsiteY43" fmla="*/ 1458492 h 3444693"/>
                <a:gd name="connsiteX44" fmla="*/ 1151340 w 2459699"/>
                <a:gd name="connsiteY44" fmla="*/ 1465700 h 3444693"/>
                <a:gd name="connsiteX45" fmla="*/ 1199963 w 2459699"/>
                <a:gd name="connsiteY45" fmla="*/ 1468155 h 3444693"/>
                <a:gd name="connsiteX46" fmla="*/ 1229850 w 2459699"/>
                <a:gd name="connsiteY46" fmla="*/ 1471168 h 3444693"/>
                <a:gd name="connsiteX47" fmla="*/ 1262170 w 2459699"/>
                <a:gd name="connsiteY47" fmla="*/ 1467909 h 3444693"/>
                <a:gd name="connsiteX48" fmla="*/ 1305934 w 2459699"/>
                <a:gd name="connsiteY48" fmla="*/ 1465700 h 3444693"/>
                <a:gd name="connsiteX49" fmla="*/ 1348436 w 2459699"/>
                <a:gd name="connsiteY49" fmla="*/ 1459213 h 3444693"/>
                <a:gd name="connsiteX50" fmla="*/ 1365978 w 2459699"/>
                <a:gd name="connsiteY50" fmla="*/ 1457445 h 3444693"/>
                <a:gd name="connsiteX51" fmla="*/ 1371737 w 2459699"/>
                <a:gd name="connsiteY51" fmla="*/ 1455657 h 3444693"/>
                <a:gd name="connsiteX52" fmla="*/ 1380997 w 2459699"/>
                <a:gd name="connsiteY52" fmla="*/ 1454244 h 3444693"/>
                <a:gd name="connsiteX53" fmla="*/ 1522906 w 2459699"/>
                <a:gd name="connsiteY53" fmla="*/ 1410193 h 3444693"/>
                <a:gd name="connsiteX54" fmla="*/ 1612968 w 2459699"/>
                <a:gd name="connsiteY54" fmla="*/ 1361310 h 3444693"/>
                <a:gd name="connsiteX55" fmla="*/ 1612968 w 2459699"/>
                <a:gd name="connsiteY55" fmla="*/ 1351302 h 3444693"/>
                <a:gd name="connsiteX56" fmla="*/ 1707471 w 2459699"/>
                <a:gd name="connsiteY56" fmla="*/ 1273331 h 3444693"/>
                <a:gd name="connsiteX57" fmla="*/ 1905308 w 2459699"/>
                <a:gd name="connsiteY57" fmla="*/ 795710 h 3444693"/>
                <a:gd name="connsiteX58" fmla="*/ 1789950 w 2459699"/>
                <a:gd name="connsiteY58" fmla="*/ 418055 h 3444693"/>
                <a:gd name="connsiteX59" fmla="*/ 1763497 w 2459699"/>
                <a:gd name="connsiteY59" fmla="*/ 385994 h 3444693"/>
                <a:gd name="connsiteX60" fmla="*/ 1822513 w 2459699"/>
                <a:gd name="connsiteY60" fmla="*/ 314467 h 3444693"/>
                <a:gd name="connsiteX61" fmla="*/ 1900615 w 2459699"/>
                <a:gd name="connsiteY61" fmla="*/ 250027 h 3444693"/>
                <a:gd name="connsiteX62" fmla="*/ 2043005 w 2459699"/>
                <a:gd name="connsiteY62" fmla="*/ 146207 h 3444693"/>
                <a:gd name="connsiteX63" fmla="*/ 2136009 w 2459699"/>
                <a:gd name="connsiteY63" fmla="*/ 56739 h 3444693"/>
                <a:gd name="connsiteX64" fmla="*/ 2175576 w 2459699"/>
                <a:gd name="connsiteY64" fmla="*/ 9799 h 3444693"/>
                <a:gd name="connsiteX65" fmla="*/ 2178861 w 2459699"/>
                <a:gd name="connsiteY65" fmla="*/ 13413 h 3444693"/>
                <a:gd name="connsiteX66" fmla="*/ 2459699 w 2459699"/>
                <a:gd name="connsiteY66" fmla="*/ 795711 h 344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459699" h="3444693">
                  <a:moveTo>
                    <a:pt x="2459699" y="795711"/>
                  </a:moveTo>
                  <a:cubicBezTo>
                    <a:pt x="2459699" y="1167163"/>
                    <a:pt x="2295023" y="1500153"/>
                    <a:pt x="2034695" y="1725658"/>
                  </a:cubicBezTo>
                  <a:lnTo>
                    <a:pt x="1892305" y="1829478"/>
                  </a:lnTo>
                  <a:lnTo>
                    <a:pt x="1814203" y="1893918"/>
                  </a:lnTo>
                  <a:cubicBezTo>
                    <a:pt x="1684735" y="2023385"/>
                    <a:pt x="1604658" y="2202243"/>
                    <a:pt x="1604658" y="2399803"/>
                  </a:cubicBezTo>
                  <a:lnTo>
                    <a:pt x="1604658" y="2940761"/>
                  </a:lnTo>
                  <a:lnTo>
                    <a:pt x="1514596" y="2989644"/>
                  </a:lnTo>
                  <a:cubicBezTo>
                    <a:pt x="1424150" y="3027900"/>
                    <a:pt x="1324709" y="3049054"/>
                    <a:pt x="1220327" y="3049054"/>
                  </a:cubicBezTo>
                  <a:cubicBezTo>
                    <a:pt x="1115945" y="3049054"/>
                    <a:pt x="1016504" y="3027900"/>
                    <a:pt x="926058" y="2989644"/>
                  </a:cubicBezTo>
                  <a:lnTo>
                    <a:pt x="858696" y="2953081"/>
                  </a:lnTo>
                  <a:lnTo>
                    <a:pt x="858696" y="3219717"/>
                  </a:lnTo>
                  <a:cubicBezTo>
                    <a:pt x="858696" y="3269107"/>
                    <a:pt x="853691" y="3317329"/>
                    <a:pt x="844161" y="3363901"/>
                  </a:cubicBezTo>
                  <a:lnTo>
                    <a:pt x="819082" y="3444693"/>
                  </a:lnTo>
                  <a:lnTo>
                    <a:pt x="819081" y="3444693"/>
                  </a:lnTo>
                  <a:lnTo>
                    <a:pt x="844160" y="3363901"/>
                  </a:lnTo>
                  <a:cubicBezTo>
                    <a:pt x="853690" y="3317329"/>
                    <a:pt x="858695" y="3269107"/>
                    <a:pt x="858695" y="3219717"/>
                  </a:cubicBezTo>
                  <a:lnTo>
                    <a:pt x="858695" y="2399803"/>
                  </a:lnTo>
                  <a:cubicBezTo>
                    <a:pt x="858695" y="2202243"/>
                    <a:pt x="778618" y="2023385"/>
                    <a:pt x="649150" y="1893918"/>
                  </a:cubicBezTo>
                  <a:lnTo>
                    <a:pt x="577021" y="1834405"/>
                  </a:lnTo>
                  <a:lnTo>
                    <a:pt x="542230" y="1815521"/>
                  </a:lnTo>
                  <a:cubicBezTo>
                    <a:pt x="215088" y="1594509"/>
                    <a:pt x="0" y="1220228"/>
                    <a:pt x="0" y="795711"/>
                  </a:cubicBezTo>
                  <a:cubicBezTo>
                    <a:pt x="0" y="498549"/>
                    <a:pt x="105393" y="226003"/>
                    <a:pt x="280839" y="13413"/>
                  </a:cubicBezTo>
                  <a:lnTo>
                    <a:pt x="293029" y="0"/>
                  </a:lnTo>
                  <a:lnTo>
                    <a:pt x="327804" y="43183"/>
                  </a:lnTo>
                  <a:cubicBezTo>
                    <a:pt x="393972" y="115984"/>
                    <a:pt x="468754" y="180817"/>
                    <a:pt x="550540" y="236070"/>
                  </a:cubicBezTo>
                  <a:lnTo>
                    <a:pt x="585331" y="254954"/>
                  </a:lnTo>
                  <a:lnTo>
                    <a:pt x="657460" y="314467"/>
                  </a:lnTo>
                  <a:lnTo>
                    <a:pt x="706339" y="373708"/>
                  </a:lnTo>
                  <a:lnTo>
                    <a:pt x="669750" y="418055"/>
                  </a:lnTo>
                  <a:cubicBezTo>
                    <a:pt x="596919" y="525859"/>
                    <a:pt x="554392" y="655818"/>
                    <a:pt x="554392" y="795710"/>
                  </a:cubicBezTo>
                  <a:cubicBezTo>
                    <a:pt x="554392" y="1028863"/>
                    <a:pt x="672522" y="1234425"/>
                    <a:pt x="852195" y="1355810"/>
                  </a:cubicBezTo>
                  <a:lnTo>
                    <a:pt x="867005" y="1363848"/>
                  </a:lnTo>
                  <a:lnTo>
                    <a:pt x="867005" y="1640266"/>
                  </a:lnTo>
                  <a:cubicBezTo>
                    <a:pt x="867005" y="1689656"/>
                    <a:pt x="862000" y="1737878"/>
                    <a:pt x="852470" y="1784450"/>
                  </a:cubicBezTo>
                  <a:lnTo>
                    <a:pt x="827391" y="1865242"/>
                  </a:lnTo>
                  <a:lnTo>
                    <a:pt x="827392" y="1865242"/>
                  </a:lnTo>
                  <a:lnTo>
                    <a:pt x="852471" y="1784450"/>
                  </a:lnTo>
                  <a:cubicBezTo>
                    <a:pt x="862001" y="1737878"/>
                    <a:pt x="867006" y="1689656"/>
                    <a:pt x="867006" y="1640266"/>
                  </a:cubicBezTo>
                  <a:lnTo>
                    <a:pt x="867006" y="1373630"/>
                  </a:lnTo>
                  <a:lnTo>
                    <a:pt x="934368" y="1410193"/>
                  </a:lnTo>
                  <a:cubicBezTo>
                    <a:pt x="979591" y="1429321"/>
                    <a:pt x="1027062" y="1444173"/>
                    <a:pt x="1076276" y="1454244"/>
                  </a:cubicBezTo>
                  <a:lnTo>
                    <a:pt x="1090309" y="1456385"/>
                  </a:lnTo>
                  <a:lnTo>
                    <a:pt x="1093722" y="1457445"/>
                  </a:lnTo>
                  <a:lnTo>
                    <a:pt x="1104115" y="1458492"/>
                  </a:lnTo>
                  <a:lnTo>
                    <a:pt x="1151340" y="1465700"/>
                  </a:lnTo>
                  <a:lnTo>
                    <a:pt x="1199963" y="1468155"/>
                  </a:lnTo>
                  <a:lnTo>
                    <a:pt x="1229850" y="1471168"/>
                  </a:lnTo>
                  <a:lnTo>
                    <a:pt x="1262170" y="1467909"/>
                  </a:lnTo>
                  <a:lnTo>
                    <a:pt x="1305934" y="1465700"/>
                  </a:lnTo>
                  <a:lnTo>
                    <a:pt x="1348436" y="1459213"/>
                  </a:lnTo>
                  <a:lnTo>
                    <a:pt x="1365978" y="1457445"/>
                  </a:lnTo>
                  <a:lnTo>
                    <a:pt x="1371737" y="1455657"/>
                  </a:lnTo>
                  <a:lnTo>
                    <a:pt x="1380997" y="1454244"/>
                  </a:lnTo>
                  <a:cubicBezTo>
                    <a:pt x="1430211" y="1444173"/>
                    <a:pt x="1477683" y="1429321"/>
                    <a:pt x="1522906" y="1410193"/>
                  </a:cubicBezTo>
                  <a:lnTo>
                    <a:pt x="1612968" y="1361310"/>
                  </a:lnTo>
                  <a:lnTo>
                    <a:pt x="1612968" y="1351302"/>
                  </a:lnTo>
                  <a:lnTo>
                    <a:pt x="1707471" y="1273331"/>
                  </a:lnTo>
                  <a:cubicBezTo>
                    <a:pt x="1829704" y="1151097"/>
                    <a:pt x="1905308" y="982232"/>
                    <a:pt x="1905308" y="795710"/>
                  </a:cubicBezTo>
                  <a:cubicBezTo>
                    <a:pt x="1905308" y="655818"/>
                    <a:pt x="1862781" y="525859"/>
                    <a:pt x="1789950" y="418055"/>
                  </a:cubicBezTo>
                  <a:lnTo>
                    <a:pt x="1763497" y="385994"/>
                  </a:lnTo>
                  <a:lnTo>
                    <a:pt x="1822513" y="314467"/>
                  </a:lnTo>
                  <a:lnTo>
                    <a:pt x="1900615" y="250027"/>
                  </a:lnTo>
                  <a:lnTo>
                    <a:pt x="2043005" y="146207"/>
                  </a:lnTo>
                  <a:cubicBezTo>
                    <a:pt x="2075546" y="118019"/>
                    <a:pt x="2106592" y="88151"/>
                    <a:pt x="2136009" y="56739"/>
                  </a:cubicBezTo>
                  <a:lnTo>
                    <a:pt x="2175576" y="9799"/>
                  </a:lnTo>
                  <a:lnTo>
                    <a:pt x="2178861" y="13413"/>
                  </a:lnTo>
                  <a:cubicBezTo>
                    <a:pt x="2354306" y="226003"/>
                    <a:pt x="2459699" y="498549"/>
                    <a:pt x="2459699" y="795711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6200000">
              <a:off x="7863274" y="2391414"/>
              <a:ext cx="2206385" cy="2646332"/>
            </a:xfrm>
            <a:custGeom>
              <a:avLst/>
              <a:gdLst>
                <a:gd name="connsiteX0" fmla="*/ 2459699 w 2459699"/>
                <a:gd name="connsiteY0" fmla="*/ 795711 h 2950157"/>
                <a:gd name="connsiteX1" fmla="*/ 2034695 w 2459699"/>
                <a:gd name="connsiteY1" fmla="*/ 1725658 h 2950157"/>
                <a:gd name="connsiteX2" fmla="*/ 1892305 w 2459699"/>
                <a:gd name="connsiteY2" fmla="*/ 1829478 h 2950157"/>
                <a:gd name="connsiteX3" fmla="*/ 1814203 w 2459699"/>
                <a:gd name="connsiteY3" fmla="*/ 1893918 h 2950157"/>
                <a:gd name="connsiteX4" fmla="*/ 1604658 w 2459699"/>
                <a:gd name="connsiteY4" fmla="*/ 2399803 h 2950157"/>
                <a:gd name="connsiteX5" fmla="*/ 1604658 w 2459699"/>
                <a:gd name="connsiteY5" fmla="*/ 2940761 h 2950157"/>
                <a:gd name="connsiteX6" fmla="*/ 1587347 w 2459699"/>
                <a:gd name="connsiteY6" fmla="*/ 2950157 h 2950157"/>
                <a:gd name="connsiteX7" fmla="*/ 858695 w 2459699"/>
                <a:gd name="connsiteY7" fmla="*/ 2950157 h 2950157"/>
                <a:gd name="connsiteX8" fmla="*/ 858695 w 2459699"/>
                <a:gd name="connsiteY8" fmla="*/ 2399803 h 2950157"/>
                <a:gd name="connsiteX9" fmla="*/ 649150 w 2459699"/>
                <a:gd name="connsiteY9" fmla="*/ 1893918 h 2950157"/>
                <a:gd name="connsiteX10" fmla="*/ 577021 w 2459699"/>
                <a:gd name="connsiteY10" fmla="*/ 1834405 h 2950157"/>
                <a:gd name="connsiteX11" fmla="*/ 542230 w 2459699"/>
                <a:gd name="connsiteY11" fmla="*/ 1815521 h 2950157"/>
                <a:gd name="connsiteX12" fmla="*/ 0 w 2459699"/>
                <a:gd name="connsiteY12" fmla="*/ 795711 h 2950157"/>
                <a:gd name="connsiteX13" fmla="*/ 280839 w 2459699"/>
                <a:gd name="connsiteY13" fmla="*/ 13413 h 2950157"/>
                <a:gd name="connsiteX14" fmla="*/ 293029 w 2459699"/>
                <a:gd name="connsiteY14" fmla="*/ 0 h 2950157"/>
                <a:gd name="connsiteX15" fmla="*/ 327804 w 2459699"/>
                <a:gd name="connsiteY15" fmla="*/ 43183 h 2950157"/>
                <a:gd name="connsiteX16" fmla="*/ 550540 w 2459699"/>
                <a:gd name="connsiteY16" fmla="*/ 236070 h 2950157"/>
                <a:gd name="connsiteX17" fmla="*/ 585331 w 2459699"/>
                <a:gd name="connsiteY17" fmla="*/ 254954 h 2950157"/>
                <a:gd name="connsiteX18" fmla="*/ 657460 w 2459699"/>
                <a:gd name="connsiteY18" fmla="*/ 314467 h 2950157"/>
                <a:gd name="connsiteX19" fmla="*/ 706339 w 2459699"/>
                <a:gd name="connsiteY19" fmla="*/ 373708 h 2950157"/>
                <a:gd name="connsiteX20" fmla="*/ 669750 w 2459699"/>
                <a:gd name="connsiteY20" fmla="*/ 418055 h 2950157"/>
                <a:gd name="connsiteX21" fmla="*/ 554392 w 2459699"/>
                <a:gd name="connsiteY21" fmla="*/ 795710 h 2950157"/>
                <a:gd name="connsiteX22" fmla="*/ 852195 w 2459699"/>
                <a:gd name="connsiteY22" fmla="*/ 1355810 h 2950157"/>
                <a:gd name="connsiteX23" fmla="*/ 867005 w 2459699"/>
                <a:gd name="connsiteY23" fmla="*/ 1363848 h 2950157"/>
                <a:gd name="connsiteX24" fmla="*/ 867005 w 2459699"/>
                <a:gd name="connsiteY24" fmla="*/ 1640266 h 2950157"/>
                <a:gd name="connsiteX25" fmla="*/ 852470 w 2459699"/>
                <a:gd name="connsiteY25" fmla="*/ 1784450 h 2950157"/>
                <a:gd name="connsiteX26" fmla="*/ 827391 w 2459699"/>
                <a:gd name="connsiteY26" fmla="*/ 1865242 h 2950157"/>
                <a:gd name="connsiteX27" fmla="*/ 827392 w 2459699"/>
                <a:gd name="connsiteY27" fmla="*/ 1865242 h 2950157"/>
                <a:gd name="connsiteX28" fmla="*/ 852471 w 2459699"/>
                <a:gd name="connsiteY28" fmla="*/ 1784450 h 2950157"/>
                <a:gd name="connsiteX29" fmla="*/ 867006 w 2459699"/>
                <a:gd name="connsiteY29" fmla="*/ 1640266 h 2950157"/>
                <a:gd name="connsiteX30" fmla="*/ 867006 w 2459699"/>
                <a:gd name="connsiteY30" fmla="*/ 1373630 h 2950157"/>
                <a:gd name="connsiteX31" fmla="*/ 934368 w 2459699"/>
                <a:gd name="connsiteY31" fmla="*/ 1410193 h 2950157"/>
                <a:gd name="connsiteX32" fmla="*/ 1076276 w 2459699"/>
                <a:gd name="connsiteY32" fmla="*/ 1454244 h 2950157"/>
                <a:gd name="connsiteX33" fmla="*/ 1090309 w 2459699"/>
                <a:gd name="connsiteY33" fmla="*/ 1456385 h 2950157"/>
                <a:gd name="connsiteX34" fmla="*/ 1093722 w 2459699"/>
                <a:gd name="connsiteY34" fmla="*/ 1457445 h 2950157"/>
                <a:gd name="connsiteX35" fmla="*/ 1104115 w 2459699"/>
                <a:gd name="connsiteY35" fmla="*/ 1458492 h 2950157"/>
                <a:gd name="connsiteX36" fmla="*/ 1151340 w 2459699"/>
                <a:gd name="connsiteY36" fmla="*/ 1465700 h 2950157"/>
                <a:gd name="connsiteX37" fmla="*/ 1199963 w 2459699"/>
                <a:gd name="connsiteY37" fmla="*/ 1468155 h 2950157"/>
                <a:gd name="connsiteX38" fmla="*/ 1229850 w 2459699"/>
                <a:gd name="connsiteY38" fmla="*/ 1471168 h 2950157"/>
                <a:gd name="connsiteX39" fmla="*/ 1262170 w 2459699"/>
                <a:gd name="connsiteY39" fmla="*/ 1467909 h 2950157"/>
                <a:gd name="connsiteX40" fmla="*/ 1305934 w 2459699"/>
                <a:gd name="connsiteY40" fmla="*/ 1465700 h 2950157"/>
                <a:gd name="connsiteX41" fmla="*/ 1348436 w 2459699"/>
                <a:gd name="connsiteY41" fmla="*/ 1459213 h 2950157"/>
                <a:gd name="connsiteX42" fmla="*/ 1365978 w 2459699"/>
                <a:gd name="connsiteY42" fmla="*/ 1457445 h 2950157"/>
                <a:gd name="connsiteX43" fmla="*/ 1371737 w 2459699"/>
                <a:gd name="connsiteY43" fmla="*/ 1455657 h 2950157"/>
                <a:gd name="connsiteX44" fmla="*/ 1380997 w 2459699"/>
                <a:gd name="connsiteY44" fmla="*/ 1454244 h 2950157"/>
                <a:gd name="connsiteX45" fmla="*/ 1522906 w 2459699"/>
                <a:gd name="connsiteY45" fmla="*/ 1410193 h 2950157"/>
                <a:gd name="connsiteX46" fmla="*/ 1612968 w 2459699"/>
                <a:gd name="connsiteY46" fmla="*/ 1361310 h 2950157"/>
                <a:gd name="connsiteX47" fmla="*/ 1612968 w 2459699"/>
                <a:gd name="connsiteY47" fmla="*/ 1351302 h 2950157"/>
                <a:gd name="connsiteX48" fmla="*/ 1707471 w 2459699"/>
                <a:gd name="connsiteY48" fmla="*/ 1273331 h 2950157"/>
                <a:gd name="connsiteX49" fmla="*/ 1905308 w 2459699"/>
                <a:gd name="connsiteY49" fmla="*/ 795710 h 2950157"/>
                <a:gd name="connsiteX50" fmla="*/ 1789950 w 2459699"/>
                <a:gd name="connsiteY50" fmla="*/ 418055 h 2950157"/>
                <a:gd name="connsiteX51" fmla="*/ 1763497 w 2459699"/>
                <a:gd name="connsiteY51" fmla="*/ 385994 h 2950157"/>
                <a:gd name="connsiteX52" fmla="*/ 1822513 w 2459699"/>
                <a:gd name="connsiteY52" fmla="*/ 314467 h 2950157"/>
                <a:gd name="connsiteX53" fmla="*/ 1900615 w 2459699"/>
                <a:gd name="connsiteY53" fmla="*/ 250027 h 2950157"/>
                <a:gd name="connsiteX54" fmla="*/ 2043005 w 2459699"/>
                <a:gd name="connsiteY54" fmla="*/ 146207 h 2950157"/>
                <a:gd name="connsiteX55" fmla="*/ 2136009 w 2459699"/>
                <a:gd name="connsiteY55" fmla="*/ 56739 h 2950157"/>
                <a:gd name="connsiteX56" fmla="*/ 2175576 w 2459699"/>
                <a:gd name="connsiteY56" fmla="*/ 9799 h 2950157"/>
                <a:gd name="connsiteX57" fmla="*/ 2178861 w 2459699"/>
                <a:gd name="connsiteY57" fmla="*/ 13413 h 2950157"/>
                <a:gd name="connsiteX58" fmla="*/ 2459699 w 2459699"/>
                <a:gd name="connsiteY58" fmla="*/ 795711 h 2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59699" h="2950157">
                  <a:moveTo>
                    <a:pt x="2459699" y="795711"/>
                  </a:moveTo>
                  <a:cubicBezTo>
                    <a:pt x="2459699" y="1167163"/>
                    <a:pt x="2295023" y="1500153"/>
                    <a:pt x="2034695" y="1725658"/>
                  </a:cubicBezTo>
                  <a:lnTo>
                    <a:pt x="1892305" y="1829478"/>
                  </a:lnTo>
                  <a:lnTo>
                    <a:pt x="1814203" y="1893918"/>
                  </a:lnTo>
                  <a:cubicBezTo>
                    <a:pt x="1684735" y="2023385"/>
                    <a:pt x="1604658" y="2202243"/>
                    <a:pt x="1604658" y="2399803"/>
                  </a:cubicBezTo>
                  <a:lnTo>
                    <a:pt x="1604658" y="2940761"/>
                  </a:lnTo>
                  <a:lnTo>
                    <a:pt x="1587347" y="2950157"/>
                  </a:lnTo>
                  <a:lnTo>
                    <a:pt x="858695" y="2950157"/>
                  </a:lnTo>
                  <a:lnTo>
                    <a:pt x="858695" y="2399803"/>
                  </a:lnTo>
                  <a:cubicBezTo>
                    <a:pt x="858695" y="2202243"/>
                    <a:pt x="778618" y="2023385"/>
                    <a:pt x="649150" y="1893918"/>
                  </a:cubicBezTo>
                  <a:lnTo>
                    <a:pt x="577021" y="1834405"/>
                  </a:lnTo>
                  <a:lnTo>
                    <a:pt x="542230" y="1815521"/>
                  </a:lnTo>
                  <a:cubicBezTo>
                    <a:pt x="215088" y="1594509"/>
                    <a:pt x="0" y="1220228"/>
                    <a:pt x="0" y="795711"/>
                  </a:cubicBezTo>
                  <a:cubicBezTo>
                    <a:pt x="0" y="498549"/>
                    <a:pt x="105393" y="226003"/>
                    <a:pt x="280839" y="13413"/>
                  </a:cubicBezTo>
                  <a:lnTo>
                    <a:pt x="293029" y="0"/>
                  </a:lnTo>
                  <a:lnTo>
                    <a:pt x="327804" y="43183"/>
                  </a:lnTo>
                  <a:cubicBezTo>
                    <a:pt x="393972" y="115984"/>
                    <a:pt x="468754" y="180817"/>
                    <a:pt x="550540" y="236070"/>
                  </a:cubicBezTo>
                  <a:lnTo>
                    <a:pt x="585331" y="254954"/>
                  </a:lnTo>
                  <a:lnTo>
                    <a:pt x="657460" y="314467"/>
                  </a:lnTo>
                  <a:lnTo>
                    <a:pt x="706339" y="373708"/>
                  </a:lnTo>
                  <a:lnTo>
                    <a:pt x="669750" y="418055"/>
                  </a:lnTo>
                  <a:cubicBezTo>
                    <a:pt x="596919" y="525859"/>
                    <a:pt x="554392" y="655818"/>
                    <a:pt x="554392" y="795710"/>
                  </a:cubicBezTo>
                  <a:cubicBezTo>
                    <a:pt x="554392" y="1028863"/>
                    <a:pt x="672522" y="1234425"/>
                    <a:pt x="852195" y="1355810"/>
                  </a:cubicBezTo>
                  <a:lnTo>
                    <a:pt x="867005" y="1363848"/>
                  </a:lnTo>
                  <a:lnTo>
                    <a:pt x="867005" y="1640266"/>
                  </a:lnTo>
                  <a:cubicBezTo>
                    <a:pt x="867005" y="1689656"/>
                    <a:pt x="862000" y="1737878"/>
                    <a:pt x="852470" y="1784450"/>
                  </a:cubicBezTo>
                  <a:lnTo>
                    <a:pt x="827391" y="1865242"/>
                  </a:lnTo>
                  <a:lnTo>
                    <a:pt x="827392" y="1865242"/>
                  </a:lnTo>
                  <a:lnTo>
                    <a:pt x="852471" y="1784450"/>
                  </a:lnTo>
                  <a:cubicBezTo>
                    <a:pt x="862001" y="1737878"/>
                    <a:pt x="867006" y="1689656"/>
                    <a:pt x="867006" y="1640266"/>
                  </a:cubicBezTo>
                  <a:lnTo>
                    <a:pt x="867006" y="1373630"/>
                  </a:lnTo>
                  <a:lnTo>
                    <a:pt x="934368" y="1410193"/>
                  </a:lnTo>
                  <a:cubicBezTo>
                    <a:pt x="979591" y="1429321"/>
                    <a:pt x="1027062" y="1444173"/>
                    <a:pt x="1076276" y="1454244"/>
                  </a:cubicBezTo>
                  <a:lnTo>
                    <a:pt x="1090309" y="1456385"/>
                  </a:lnTo>
                  <a:lnTo>
                    <a:pt x="1093722" y="1457445"/>
                  </a:lnTo>
                  <a:lnTo>
                    <a:pt x="1104115" y="1458492"/>
                  </a:lnTo>
                  <a:lnTo>
                    <a:pt x="1151340" y="1465700"/>
                  </a:lnTo>
                  <a:lnTo>
                    <a:pt x="1199963" y="1468155"/>
                  </a:lnTo>
                  <a:lnTo>
                    <a:pt x="1229850" y="1471168"/>
                  </a:lnTo>
                  <a:lnTo>
                    <a:pt x="1262170" y="1467909"/>
                  </a:lnTo>
                  <a:lnTo>
                    <a:pt x="1305934" y="1465700"/>
                  </a:lnTo>
                  <a:lnTo>
                    <a:pt x="1348436" y="1459213"/>
                  </a:lnTo>
                  <a:lnTo>
                    <a:pt x="1365978" y="1457445"/>
                  </a:lnTo>
                  <a:lnTo>
                    <a:pt x="1371737" y="1455657"/>
                  </a:lnTo>
                  <a:lnTo>
                    <a:pt x="1380997" y="1454244"/>
                  </a:lnTo>
                  <a:cubicBezTo>
                    <a:pt x="1430211" y="1444173"/>
                    <a:pt x="1477683" y="1429321"/>
                    <a:pt x="1522906" y="1410193"/>
                  </a:cubicBezTo>
                  <a:lnTo>
                    <a:pt x="1612968" y="1361310"/>
                  </a:lnTo>
                  <a:lnTo>
                    <a:pt x="1612968" y="1351302"/>
                  </a:lnTo>
                  <a:lnTo>
                    <a:pt x="1707471" y="1273331"/>
                  </a:lnTo>
                  <a:cubicBezTo>
                    <a:pt x="1829704" y="1151097"/>
                    <a:pt x="1905308" y="982232"/>
                    <a:pt x="1905308" y="795710"/>
                  </a:cubicBezTo>
                  <a:cubicBezTo>
                    <a:pt x="1905308" y="655818"/>
                    <a:pt x="1862781" y="525859"/>
                    <a:pt x="1789950" y="418055"/>
                  </a:cubicBezTo>
                  <a:lnTo>
                    <a:pt x="1763497" y="385994"/>
                  </a:lnTo>
                  <a:lnTo>
                    <a:pt x="1822513" y="314467"/>
                  </a:lnTo>
                  <a:lnTo>
                    <a:pt x="1900615" y="250027"/>
                  </a:lnTo>
                  <a:lnTo>
                    <a:pt x="2043005" y="146207"/>
                  </a:lnTo>
                  <a:cubicBezTo>
                    <a:pt x="2075546" y="118019"/>
                    <a:pt x="2106592" y="88151"/>
                    <a:pt x="2136009" y="56739"/>
                  </a:cubicBezTo>
                  <a:lnTo>
                    <a:pt x="2175576" y="9799"/>
                  </a:lnTo>
                  <a:lnTo>
                    <a:pt x="2178861" y="13413"/>
                  </a:lnTo>
                  <a:cubicBezTo>
                    <a:pt x="2354306" y="226003"/>
                    <a:pt x="2459699" y="498549"/>
                    <a:pt x="2459699" y="795711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165962" y="1829600"/>
            <a:ext cx="3436115" cy="1457205"/>
            <a:chOff x="6937667" y="1578218"/>
            <a:chExt cx="3436115" cy="1457205"/>
          </a:xfrm>
        </p:grpSpPr>
        <p:sp>
          <p:nvSpPr>
            <p:cNvPr id="54" name="Rectangle 42"/>
            <p:cNvSpPr/>
            <p:nvPr/>
          </p:nvSpPr>
          <p:spPr>
            <a:xfrm>
              <a:off x="7541518" y="157821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6937667" y="1995056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56" name="组合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313399" y="1838017"/>
            <a:ext cx="3436115" cy="1457205"/>
            <a:chOff x="6937667" y="1578218"/>
            <a:chExt cx="3436115" cy="1457205"/>
          </a:xfrm>
        </p:grpSpPr>
        <p:sp>
          <p:nvSpPr>
            <p:cNvPr id="57" name="Rectangle 42"/>
            <p:cNvSpPr/>
            <p:nvPr/>
          </p:nvSpPr>
          <p:spPr>
            <a:xfrm>
              <a:off x="7541518" y="157821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42"/>
            <p:cNvSpPr/>
            <p:nvPr/>
          </p:nvSpPr>
          <p:spPr>
            <a:xfrm>
              <a:off x="6937667" y="1995056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59" name="组合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132253" y="5577814"/>
            <a:ext cx="3436115" cy="1457205"/>
            <a:chOff x="6937667" y="1578218"/>
            <a:chExt cx="3436115" cy="1457205"/>
          </a:xfrm>
        </p:grpSpPr>
        <p:sp>
          <p:nvSpPr>
            <p:cNvPr id="60" name="Rectangle 42"/>
            <p:cNvSpPr/>
            <p:nvPr/>
          </p:nvSpPr>
          <p:spPr>
            <a:xfrm>
              <a:off x="7541518" y="157821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42"/>
            <p:cNvSpPr/>
            <p:nvPr/>
          </p:nvSpPr>
          <p:spPr>
            <a:xfrm>
              <a:off x="6937667" y="1995056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62" name="组合 6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279690" y="5586231"/>
            <a:ext cx="3436115" cy="1457205"/>
            <a:chOff x="6937667" y="1578218"/>
            <a:chExt cx="3436115" cy="1457205"/>
          </a:xfrm>
        </p:grpSpPr>
        <p:sp>
          <p:nvSpPr>
            <p:cNvPr id="63" name="Rectangle 42"/>
            <p:cNvSpPr/>
            <p:nvPr/>
          </p:nvSpPr>
          <p:spPr>
            <a:xfrm>
              <a:off x="7541518" y="157821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42"/>
            <p:cNvSpPr/>
            <p:nvPr/>
          </p:nvSpPr>
          <p:spPr>
            <a:xfrm>
              <a:off x="6937667" y="1995056"/>
              <a:ext cx="3436115" cy="104036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>
                <a:defRPr/>
              </a:pPr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</a:t>
              </a:r>
              <a:r>
                <a:rPr 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. </a:t>
              </a: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7" name="直接连接符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5" name="椭圆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2" name="椭圆 7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977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195358" y="1729375"/>
            <a:ext cx="3066273" cy="45890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" name="矩形 1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7930369" y="1729375"/>
            <a:ext cx="3066273" cy="45890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52490" y="1729375"/>
            <a:ext cx="3487020" cy="22547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0" name="矩形 1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52490" y="4063633"/>
            <a:ext cx="3487020" cy="22547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195358" y="5591500"/>
            <a:ext cx="3066273" cy="726928"/>
            <a:chOff x="1195358" y="5591500"/>
            <a:chExt cx="3066273" cy="726928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1195358" y="5591500"/>
              <a:ext cx="3066273" cy="726928"/>
            </a:xfrm>
            <a:custGeom>
              <a:avLst/>
              <a:gdLst>
                <a:gd name="connsiteX0" fmla="*/ 345782 w 3066273"/>
                <a:gd name="connsiteY0" fmla="*/ 726928 h 726928"/>
                <a:gd name="connsiteX1" fmla="*/ 2720491 w 3066273"/>
                <a:gd name="connsiteY1" fmla="*/ 726928 h 726928"/>
                <a:gd name="connsiteX2" fmla="*/ 3066273 w 3066273"/>
                <a:gd name="connsiteY2" fmla="*/ 0 h 726928"/>
                <a:gd name="connsiteX3" fmla="*/ 0 w 3066273"/>
                <a:gd name="connsiteY3" fmla="*/ 0 h 72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6273" h="726928">
                  <a:moveTo>
                    <a:pt x="345782" y="726928"/>
                  </a:moveTo>
                  <a:lnTo>
                    <a:pt x="2720491" y="726928"/>
                  </a:lnTo>
                  <a:lnTo>
                    <a:pt x="3066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66821" y="5693354"/>
              <a:ext cx="260244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en-US" altLang="zh-CN" sz="1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352490" y="3257243"/>
            <a:ext cx="3487020" cy="726928"/>
            <a:chOff x="4352490" y="3257243"/>
            <a:chExt cx="3487020" cy="726928"/>
          </a:xfrm>
        </p:grpSpPr>
        <p:sp>
          <p:nvSpPr>
            <p:cNvPr id="23" name="任意多边形 22"/>
            <p:cNvSpPr/>
            <p:nvPr/>
          </p:nvSpPr>
          <p:spPr>
            <a:xfrm flipV="1">
              <a:off x="4352490" y="3257243"/>
              <a:ext cx="3487020" cy="726928"/>
            </a:xfrm>
            <a:custGeom>
              <a:avLst/>
              <a:gdLst>
                <a:gd name="connsiteX0" fmla="*/ 345782 w 3066273"/>
                <a:gd name="connsiteY0" fmla="*/ 726928 h 726928"/>
                <a:gd name="connsiteX1" fmla="*/ 2720491 w 3066273"/>
                <a:gd name="connsiteY1" fmla="*/ 726928 h 726928"/>
                <a:gd name="connsiteX2" fmla="*/ 3066273 w 3066273"/>
                <a:gd name="connsiteY2" fmla="*/ 0 h 726928"/>
                <a:gd name="connsiteX3" fmla="*/ 0 w 3066273"/>
                <a:gd name="connsiteY3" fmla="*/ 0 h 72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6273" h="726928">
                  <a:moveTo>
                    <a:pt x="345782" y="726928"/>
                  </a:moveTo>
                  <a:lnTo>
                    <a:pt x="2720491" y="726928"/>
                  </a:lnTo>
                  <a:lnTo>
                    <a:pt x="3066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928643" y="3337043"/>
              <a:ext cx="260244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en-US" altLang="zh-CN" sz="1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352490" y="5591500"/>
            <a:ext cx="3487020" cy="726928"/>
            <a:chOff x="4352490" y="5591500"/>
            <a:chExt cx="3487020" cy="726928"/>
          </a:xfrm>
        </p:grpSpPr>
        <p:sp>
          <p:nvSpPr>
            <p:cNvPr id="24" name="任意多边形 23"/>
            <p:cNvSpPr/>
            <p:nvPr/>
          </p:nvSpPr>
          <p:spPr>
            <a:xfrm flipV="1">
              <a:off x="4352490" y="5591500"/>
              <a:ext cx="3487020" cy="726928"/>
            </a:xfrm>
            <a:custGeom>
              <a:avLst/>
              <a:gdLst>
                <a:gd name="connsiteX0" fmla="*/ 345782 w 3066273"/>
                <a:gd name="connsiteY0" fmla="*/ 726928 h 726928"/>
                <a:gd name="connsiteX1" fmla="*/ 2720491 w 3066273"/>
                <a:gd name="connsiteY1" fmla="*/ 726928 h 726928"/>
                <a:gd name="connsiteX2" fmla="*/ 3066273 w 3066273"/>
                <a:gd name="connsiteY2" fmla="*/ 0 h 726928"/>
                <a:gd name="connsiteX3" fmla="*/ 0 w 3066273"/>
                <a:gd name="connsiteY3" fmla="*/ 0 h 72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6273" h="726928">
                  <a:moveTo>
                    <a:pt x="345782" y="726928"/>
                  </a:moveTo>
                  <a:lnTo>
                    <a:pt x="2720491" y="726928"/>
                  </a:lnTo>
                  <a:lnTo>
                    <a:pt x="3066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28642" y="5693354"/>
              <a:ext cx="260244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en-US" altLang="zh-CN" sz="1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930369" y="5591500"/>
            <a:ext cx="3066273" cy="726928"/>
            <a:chOff x="7930369" y="5591500"/>
            <a:chExt cx="3066273" cy="726928"/>
          </a:xfrm>
        </p:grpSpPr>
        <p:sp>
          <p:nvSpPr>
            <p:cNvPr id="22" name="任意多边形 21"/>
            <p:cNvSpPr/>
            <p:nvPr/>
          </p:nvSpPr>
          <p:spPr>
            <a:xfrm flipV="1">
              <a:off x="7930369" y="5591500"/>
              <a:ext cx="3066273" cy="726928"/>
            </a:xfrm>
            <a:custGeom>
              <a:avLst/>
              <a:gdLst>
                <a:gd name="connsiteX0" fmla="*/ 345782 w 3066273"/>
                <a:gd name="connsiteY0" fmla="*/ 726928 h 726928"/>
                <a:gd name="connsiteX1" fmla="*/ 2720491 w 3066273"/>
                <a:gd name="connsiteY1" fmla="*/ 726928 h 726928"/>
                <a:gd name="connsiteX2" fmla="*/ 3066273 w 3066273"/>
                <a:gd name="connsiteY2" fmla="*/ 0 h 726928"/>
                <a:gd name="connsiteX3" fmla="*/ 0 w 3066273"/>
                <a:gd name="connsiteY3" fmla="*/ 0 h 72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6273" h="726928">
                  <a:moveTo>
                    <a:pt x="345782" y="726928"/>
                  </a:moveTo>
                  <a:lnTo>
                    <a:pt x="2720491" y="726928"/>
                  </a:lnTo>
                  <a:lnTo>
                    <a:pt x="3066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97961" y="5723102"/>
              <a:ext cx="260244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</a:t>
              </a:r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en-US" altLang="zh-CN" sz="1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4" name="直接连接符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6" name="椭圆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7" name="椭圆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8" name="椭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0" name="椭圆 3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1" name="椭圆 4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2" name="椭圆 4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3" name="椭圆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40267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521662" y="1943949"/>
            <a:ext cx="7889519" cy="1341409"/>
            <a:chOff x="2521662" y="1943949"/>
            <a:chExt cx="7889519" cy="1341409"/>
          </a:xfrm>
        </p:grpSpPr>
        <p:sp>
          <p:nvSpPr>
            <p:cNvPr id="11" name="圆角矩形 10"/>
            <p:cNvSpPr/>
            <p:nvPr/>
          </p:nvSpPr>
          <p:spPr>
            <a:xfrm>
              <a:off x="2521662" y="1943949"/>
              <a:ext cx="7889519" cy="1341409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6"/>
            <p:cNvSpPr/>
            <p:nvPr/>
          </p:nvSpPr>
          <p:spPr>
            <a:xfrm>
              <a:off x="3646983" y="1943949"/>
              <a:ext cx="6563854" cy="1125385"/>
            </a:xfrm>
            <a:custGeom>
              <a:avLst/>
              <a:gdLst/>
              <a:ahLst/>
              <a:cxnLst/>
              <a:rect l="l" t="t" r="r" b="b"/>
              <a:pathLst>
                <a:path w="6563854" h="1125385">
                  <a:moveTo>
                    <a:pt x="1" y="0"/>
                  </a:moveTo>
                  <a:lnTo>
                    <a:pt x="6563854" y="0"/>
                  </a:lnTo>
                  <a:lnTo>
                    <a:pt x="6563854" y="1125385"/>
                  </a:lnTo>
                  <a:lnTo>
                    <a:pt x="0" y="1125385"/>
                  </a:lnTo>
                  <a:cubicBezTo>
                    <a:pt x="185435" y="1006937"/>
                    <a:pt x="307745" y="799098"/>
                    <a:pt x="307745" y="562692"/>
                  </a:cubicBezTo>
                  <a:cubicBezTo>
                    <a:pt x="307745" y="326287"/>
                    <a:pt x="185436" y="118449"/>
                    <a:pt x="1" y="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2595891" y="2183475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365B7C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rgbClr val="365B7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4194709" y="2183475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4378189" y="2183475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42"/>
            <p:cNvSpPr/>
            <p:nvPr/>
          </p:nvSpPr>
          <p:spPr>
            <a:xfrm flipH="1">
              <a:off x="4794693" y="2154447"/>
              <a:ext cx="1959760" cy="2388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Rectangle 42"/>
            <p:cNvSpPr/>
            <p:nvPr/>
          </p:nvSpPr>
          <p:spPr>
            <a:xfrm flipH="1">
              <a:off x="4794693" y="2451348"/>
              <a:ext cx="4120000" cy="4074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521662" y="3456117"/>
            <a:ext cx="7889519" cy="1341409"/>
            <a:chOff x="2521662" y="3456117"/>
            <a:chExt cx="7889519" cy="1341409"/>
          </a:xfrm>
        </p:grpSpPr>
        <p:sp>
          <p:nvSpPr>
            <p:cNvPr id="18" name="圆角矩形 17"/>
            <p:cNvSpPr/>
            <p:nvPr/>
          </p:nvSpPr>
          <p:spPr>
            <a:xfrm>
              <a:off x="2521662" y="3456117"/>
              <a:ext cx="7889519" cy="1341409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6"/>
            <p:cNvSpPr/>
            <p:nvPr/>
          </p:nvSpPr>
          <p:spPr>
            <a:xfrm>
              <a:off x="3646983" y="3456117"/>
              <a:ext cx="6563854" cy="1125385"/>
            </a:xfrm>
            <a:custGeom>
              <a:avLst/>
              <a:gdLst/>
              <a:ahLst/>
              <a:cxnLst/>
              <a:rect l="l" t="t" r="r" b="b"/>
              <a:pathLst>
                <a:path w="6563854" h="1125385">
                  <a:moveTo>
                    <a:pt x="1" y="0"/>
                  </a:moveTo>
                  <a:lnTo>
                    <a:pt x="6563854" y="0"/>
                  </a:lnTo>
                  <a:lnTo>
                    <a:pt x="6563854" y="1125385"/>
                  </a:lnTo>
                  <a:lnTo>
                    <a:pt x="0" y="1125385"/>
                  </a:lnTo>
                  <a:cubicBezTo>
                    <a:pt x="185435" y="1006937"/>
                    <a:pt x="307745" y="799098"/>
                    <a:pt x="307745" y="562692"/>
                  </a:cubicBezTo>
                  <a:cubicBezTo>
                    <a:pt x="307745" y="326287"/>
                    <a:pt x="185436" y="118449"/>
                    <a:pt x="1" y="0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60"/>
            <p:cNvSpPr txBox="1"/>
            <p:nvPr/>
          </p:nvSpPr>
          <p:spPr>
            <a:xfrm>
              <a:off x="2595891" y="3695643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D06F8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rgbClr val="D06F8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4194709" y="3695643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378189" y="3695643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Rectangle 42"/>
            <p:cNvSpPr/>
            <p:nvPr/>
          </p:nvSpPr>
          <p:spPr>
            <a:xfrm flipH="1">
              <a:off x="4794693" y="3666615"/>
              <a:ext cx="1959760" cy="2388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4" name="Rectangle 42"/>
            <p:cNvSpPr/>
            <p:nvPr/>
          </p:nvSpPr>
          <p:spPr>
            <a:xfrm flipH="1">
              <a:off x="4794693" y="3963516"/>
              <a:ext cx="4120000" cy="4074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521662" y="4968285"/>
            <a:ext cx="7889519" cy="1341409"/>
            <a:chOff x="2521662" y="4968285"/>
            <a:chExt cx="7889519" cy="1341409"/>
          </a:xfrm>
        </p:grpSpPr>
        <p:sp>
          <p:nvSpPr>
            <p:cNvPr id="30" name="圆角矩形 29"/>
            <p:cNvSpPr/>
            <p:nvPr/>
          </p:nvSpPr>
          <p:spPr>
            <a:xfrm>
              <a:off x="2521662" y="4968285"/>
              <a:ext cx="7889519" cy="1341409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6"/>
            <p:cNvSpPr/>
            <p:nvPr/>
          </p:nvSpPr>
          <p:spPr>
            <a:xfrm>
              <a:off x="3646983" y="4968285"/>
              <a:ext cx="6563854" cy="1125385"/>
            </a:xfrm>
            <a:custGeom>
              <a:avLst/>
              <a:gdLst/>
              <a:ahLst/>
              <a:cxnLst/>
              <a:rect l="l" t="t" r="r" b="b"/>
              <a:pathLst>
                <a:path w="6563854" h="1125385">
                  <a:moveTo>
                    <a:pt x="1" y="0"/>
                  </a:moveTo>
                  <a:lnTo>
                    <a:pt x="6563854" y="0"/>
                  </a:lnTo>
                  <a:lnTo>
                    <a:pt x="6563854" y="1125385"/>
                  </a:lnTo>
                  <a:lnTo>
                    <a:pt x="0" y="1125385"/>
                  </a:lnTo>
                  <a:cubicBezTo>
                    <a:pt x="185435" y="1006937"/>
                    <a:pt x="307745" y="799098"/>
                    <a:pt x="307745" y="562692"/>
                  </a:cubicBezTo>
                  <a:cubicBezTo>
                    <a:pt x="307745" y="326287"/>
                    <a:pt x="185436" y="118449"/>
                    <a:pt x="1" y="0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TextBox 68"/>
            <p:cNvSpPr txBox="1"/>
            <p:nvPr/>
          </p:nvSpPr>
          <p:spPr>
            <a:xfrm>
              <a:off x="2595891" y="520781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8AD9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rgbClr val="F8AD9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4194709" y="5207811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4378189" y="5207811"/>
              <a:ext cx="255488" cy="646331"/>
            </a:xfrm>
            <a:prstGeom prst="chevron">
              <a:avLst>
                <a:gd name="adj" fmla="val 66155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Rectangle 42"/>
            <p:cNvSpPr/>
            <p:nvPr/>
          </p:nvSpPr>
          <p:spPr>
            <a:xfrm flipH="1">
              <a:off x="4794693" y="5178783"/>
              <a:ext cx="1959760" cy="23884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42"/>
            <p:cNvSpPr/>
            <p:nvPr/>
          </p:nvSpPr>
          <p:spPr>
            <a:xfrm flipH="1">
              <a:off x="4794693" y="5475684"/>
              <a:ext cx="4120000" cy="4074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47" name="直接连接符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9" name="椭圆 4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0" name="椭圆 4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1" name="椭圆 5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4" name="椭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08899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31765" y="1948847"/>
            <a:ext cx="1891633" cy="1891633"/>
            <a:chOff x="831765" y="1948847"/>
            <a:chExt cx="1891633" cy="1891633"/>
          </a:xfrm>
        </p:grpSpPr>
        <p:grpSp>
          <p:nvGrpSpPr>
            <p:cNvPr id="4" name="组合 3"/>
            <p:cNvGrpSpPr/>
            <p:nvPr/>
          </p:nvGrpSpPr>
          <p:grpSpPr>
            <a:xfrm>
              <a:off x="831765" y="1948847"/>
              <a:ext cx="1891633" cy="1891633"/>
              <a:chOff x="1375509" y="1976984"/>
              <a:chExt cx="2016000" cy="2016000"/>
            </a:xfrm>
          </p:grpSpPr>
          <p:sp>
            <p:nvSpPr>
              <p:cNvPr id="18" name="椭圆 17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  <p:cNvSpPr>
                <a:spLocks noChangeAspect="1"/>
              </p:cNvSpPr>
              <p:nvPr/>
            </p:nvSpPr>
            <p:spPr>
              <a:xfrm>
                <a:off x="1375509" y="1976984"/>
                <a:ext cx="2016000" cy="20160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13200000" scaled="0"/>
              </a:gradFill>
              <a:ln w="22225">
                <a:solidFill>
                  <a:schemeClr val="bg1"/>
                </a:solidFill>
              </a:ln>
              <a:effectLst>
                <a:outerShdw blurRad="3937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5400000">
                <a:off x="1220020" y="2637800"/>
                <a:ext cx="1007034" cy="694933"/>
              </a:xfrm>
              <a:custGeom>
                <a:avLst/>
                <a:gdLst>
                  <a:gd name="connsiteX0" fmla="*/ 0 w 1007034"/>
                  <a:gd name="connsiteY0" fmla="*/ 555348 h 694933"/>
                  <a:gd name="connsiteX1" fmla="*/ 322102 w 1007034"/>
                  <a:gd name="connsiteY1" fmla="*/ 0 h 694933"/>
                  <a:gd name="connsiteX2" fmla="*/ 392164 w 1007034"/>
                  <a:gd name="connsiteY2" fmla="*/ 21748 h 694933"/>
                  <a:gd name="connsiteX3" fmla="*/ 503517 w 1007034"/>
                  <a:gd name="connsiteY3" fmla="*/ 32974 h 694933"/>
                  <a:gd name="connsiteX4" fmla="*/ 614869 w 1007034"/>
                  <a:gd name="connsiteY4" fmla="*/ 21748 h 694933"/>
                  <a:gd name="connsiteX5" fmla="*/ 684932 w 1007034"/>
                  <a:gd name="connsiteY5" fmla="*/ 0 h 694933"/>
                  <a:gd name="connsiteX6" fmla="*/ 1007034 w 1007034"/>
                  <a:gd name="connsiteY6" fmla="*/ 555347 h 694933"/>
                  <a:gd name="connsiteX7" fmla="*/ 895766 w 1007034"/>
                  <a:gd name="connsiteY7" fmla="*/ 615742 h 694933"/>
                  <a:gd name="connsiteX8" fmla="*/ 503516 w 1007034"/>
                  <a:gd name="connsiteY8" fmla="*/ 694933 h 694933"/>
                  <a:gd name="connsiteX9" fmla="*/ 111266 w 1007034"/>
                  <a:gd name="connsiteY9" fmla="*/ 615742 h 6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034" h="694933">
                    <a:moveTo>
                      <a:pt x="0" y="555348"/>
                    </a:moveTo>
                    <a:lnTo>
                      <a:pt x="322102" y="0"/>
                    </a:lnTo>
                    <a:lnTo>
                      <a:pt x="392164" y="21748"/>
                    </a:lnTo>
                    <a:cubicBezTo>
                      <a:pt x="428132" y="29108"/>
                      <a:pt x="465373" y="32974"/>
                      <a:pt x="503517" y="32974"/>
                    </a:cubicBezTo>
                    <a:cubicBezTo>
                      <a:pt x="541660" y="32974"/>
                      <a:pt x="578901" y="29108"/>
                      <a:pt x="614869" y="21748"/>
                    </a:cubicBezTo>
                    <a:lnTo>
                      <a:pt x="684932" y="0"/>
                    </a:lnTo>
                    <a:lnTo>
                      <a:pt x="1007034" y="555347"/>
                    </a:lnTo>
                    <a:lnTo>
                      <a:pt x="895766" y="615742"/>
                    </a:lnTo>
                    <a:cubicBezTo>
                      <a:pt x="775204" y="666735"/>
                      <a:pt x="642653" y="694933"/>
                      <a:pt x="503516" y="694933"/>
                    </a:cubicBezTo>
                    <a:cubicBezTo>
                      <a:pt x="364379" y="694933"/>
                      <a:pt x="231828" y="666735"/>
                      <a:pt x="111266" y="615742"/>
                    </a:cubicBezTo>
                    <a:close/>
                  </a:path>
                </a:pathLst>
              </a:custGeom>
              <a:solidFill>
                <a:srgbClr val="365B7C"/>
              </a:solidFill>
              <a:ln>
                <a:noFill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4" name="TextBox 36"/>
            <p:cNvSpPr txBox="1"/>
            <p:nvPr/>
          </p:nvSpPr>
          <p:spPr>
            <a:xfrm>
              <a:off x="858755" y="2663829"/>
              <a:ext cx="67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1822373" y="2622634"/>
              <a:ext cx="490056" cy="46908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686190" y="1948846"/>
            <a:ext cx="1891633" cy="1891633"/>
            <a:chOff x="6686190" y="1948846"/>
            <a:chExt cx="1891633" cy="1891633"/>
          </a:xfrm>
        </p:grpSpPr>
        <p:grpSp>
          <p:nvGrpSpPr>
            <p:cNvPr id="36" name="组合 35"/>
            <p:cNvGrpSpPr/>
            <p:nvPr/>
          </p:nvGrpSpPr>
          <p:grpSpPr>
            <a:xfrm>
              <a:off x="6686190" y="1948846"/>
              <a:ext cx="1891633" cy="1891633"/>
              <a:chOff x="1375509" y="1976984"/>
              <a:chExt cx="2016000" cy="2016000"/>
            </a:xfrm>
          </p:grpSpPr>
          <p:sp>
            <p:nvSpPr>
              <p:cNvPr id="37" name="椭圆 3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  <p:cNvSpPr>
                <a:spLocks noChangeAspect="1"/>
              </p:cNvSpPr>
              <p:nvPr/>
            </p:nvSpPr>
            <p:spPr>
              <a:xfrm>
                <a:off x="1375509" y="1976984"/>
                <a:ext cx="2016000" cy="20160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13200000" scaled="0"/>
              </a:gradFill>
              <a:ln w="22225">
                <a:solidFill>
                  <a:schemeClr val="bg1"/>
                </a:solidFill>
              </a:ln>
              <a:effectLst>
                <a:outerShdw blurRad="3937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5400000">
                <a:off x="1220020" y="2637800"/>
                <a:ext cx="1007034" cy="694933"/>
              </a:xfrm>
              <a:custGeom>
                <a:avLst/>
                <a:gdLst>
                  <a:gd name="connsiteX0" fmla="*/ 0 w 1007034"/>
                  <a:gd name="connsiteY0" fmla="*/ 555348 h 694933"/>
                  <a:gd name="connsiteX1" fmla="*/ 322102 w 1007034"/>
                  <a:gd name="connsiteY1" fmla="*/ 0 h 694933"/>
                  <a:gd name="connsiteX2" fmla="*/ 392164 w 1007034"/>
                  <a:gd name="connsiteY2" fmla="*/ 21748 h 694933"/>
                  <a:gd name="connsiteX3" fmla="*/ 503517 w 1007034"/>
                  <a:gd name="connsiteY3" fmla="*/ 32974 h 694933"/>
                  <a:gd name="connsiteX4" fmla="*/ 614869 w 1007034"/>
                  <a:gd name="connsiteY4" fmla="*/ 21748 h 694933"/>
                  <a:gd name="connsiteX5" fmla="*/ 684932 w 1007034"/>
                  <a:gd name="connsiteY5" fmla="*/ 0 h 694933"/>
                  <a:gd name="connsiteX6" fmla="*/ 1007034 w 1007034"/>
                  <a:gd name="connsiteY6" fmla="*/ 555347 h 694933"/>
                  <a:gd name="connsiteX7" fmla="*/ 895766 w 1007034"/>
                  <a:gd name="connsiteY7" fmla="*/ 615742 h 694933"/>
                  <a:gd name="connsiteX8" fmla="*/ 503516 w 1007034"/>
                  <a:gd name="connsiteY8" fmla="*/ 694933 h 694933"/>
                  <a:gd name="connsiteX9" fmla="*/ 111266 w 1007034"/>
                  <a:gd name="connsiteY9" fmla="*/ 615742 h 6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034" h="694933">
                    <a:moveTo>
                      <a:pt x="0" y="555348"/>
                    </a:moveTo>
                    <a:lnTo>
                      <a:pt x="322102" y="0"/>
                    </a:lnTo>
                    <a:lnTo>
                      <a:pt x="392164" y="21748"/>
                    </a:lnTo>
                    <a:cubicBezTo>
                      <a:pt x="428132" y="29108"/>
                      <a:pt x="465373" y="32974"/>
                      <a:pt x="503517" y="32974"/>
                    </a:cubicBezTo>
                    <a:cubicBezTo>
                      <a:pt x="541660" y="32974"/>
                      <a:pt x="578901" y="29108"/>
                      <a:pt x="614869" y="21748"/>
                    </a:cubicBezTo>
                    <a:lnTo>
                      <a:pt x="684932" y="0"/>
                    </a:lnTo>
                    <a:lnTo>
                      <a:pt x="1007034" y="555347"/>
                    </a:lnTo>
                    <a:lnTo>
                      <a:pt x="895766" y="615742"/>
                    </a:lnTo>
                    <a:cubicBezTo>
                      <a:pt x="775204" y="666735"/>
                      <a:pt x="642653" y="694933"/>
                      <a:pt x="503516" y="694933"/>
                    </a:cubicBezTo>
                    <a:cubicBezTo>
                      <a:pt x="364379" y="694933"/>
                      <a:pt x="231828" y="666735"/>
                      <a:pt x="111266" y="615742"/>
                    </a:cubicBezTo>
                    <a:close/>
                  </a:path>
                </a:pathLst>
              </a:custGeom>
              <a:solidFill>
                <a:srgbClr val="966481"/>
              </a:solidFill>
              <a:ln>
                <a:noFill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6" name="TextBox 36"/>
            <p:cNvSpPr txBox="1"/>
            <p:nvPr/>
          </p:nvSpPr>
          <p:spPr>
            <a:xfrm>
              <a:off x="6686190" y="2663829"/>
              <a:ext cx="67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6"/>
            <p:cNvSpPr>
              <a:spLocks noEditPoints="1"/>
            </p:cNvSpPr>
            <p:nvPr/>
          </p:nvSpPr>
          <p:spPr bwMode="auto">
            <a:xfrm>
              <a:off x="7702345" y="2663829"/>
              <a:ext cx="410937" cy="4317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686190" y="4433301"/>
            <a:ext cx="1891633" cy="1891633"/>
            <a:chOff x="6686190" y="4433301"/>
            <a:chExt cx="1891633" cy="1891633"/>
          </a:xfrm>
        </p:grpSpPr>
        <p:grpSp>
          <p:nvGrpSpPr>
            <p:cNvPr id="22" name="组合 21"/>
            <p:cNvGrpSpPr/>
            <p:nvPr/>
          </p:nvGrpSpPr>
          <p:grpSpPr>
            <a:xfrm>
              <a:off x="6686190" y="4433301"/>
              <a:ext cx="1891633" cy="1891633"/>
              <a:chOff x="1375509" y="1976984"/>
              <a:chExt cx="2016000" cy="2016000"/>
            </a:xfrm>
          </p:grpSpPr>
          <p:sp>
            <p:nvSpPr>
              <p:cNvPr id="23" name="椭圆 2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  <p:cNvSpPr>
                <a:spLocks noChangeAspect="1"/>
              </p:cNvSpPr>
              <p:nvPr/>
            </p:nvSpPr>
            <p:spPr>
              <a:xfrm>
                <a:off x="1375509" y="1976984"/>
                <a:ext cx="2016000" cy="20160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13200000" scaled="0"/>
              </a:gradFill>
              <a:ln w="22225">
                <a:solidFill>
                  <a:schemeClr val="bg1"/>
                </a:solidFill>
              </a:ln>
              <a:effectLst>
                <a:outerShdw blurRad="3937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5400000">
                <a:off x="1220020" y="2637800"/>
                <a:ext cx="1007034" cy="694933"/>
              </a:xfrm>
              <a:custGeom>
                <a:avLst/>
                <a:gdLst>
                  <a:gd name="connsiteX0" fmla="*/ 0 w 1007034"/>
                  <a:gd name="connsiteY0" fmla="*/ 555348 h 694933"/>
                  <a:gd name="connsiteX1" fmla="*/ 322102 w 1007034"/>
                  <a:gd name="connsiteY1" fmla="*/ 0 h 694933"/>
                  <a:gd name="connsiteX2" fmla="*/ 392164 w 1007034"/>
                  <a:gd name="connsiteY2" fmla="*/ 21748 h 694933"/>
                  <a:gd name="connsiteX3" fmla="*/ 503517 w 1007034"/>
                  <a:gd name="connsiteY3" fmla="*/ 32974 h 694933"/>
                  <a:gd name="connsiteX4" fmla="*/ 614869 w 1007034"/>
                  <a:gd name="connsiteY4" fmla="*/ 21748 h 694933"/>
                  <a:gd name="connsiteX5" fmla="*/ 684932 w 1007034"/>
                  <a:gd name="connsiteY5" fmla="*/ 0 h 694933"/>
                  <a:gd name="connsiteX6" fmla="*/ 1007034 w 1007034"/>
                  <a:gd name="connsiteY6" fmla="*/ 555347 h 694933"/>
                  <a:gd name="connsiteX7" fmla="*/ 895766 w 1007034"/>
                  <a:gd name="connsiteY7" fmla="*/ 615742 h 694933"/>
                  <a:gd name="connsiteX8" fmla="*/ 503516 w 1007034"/>
                  <a:gd name="connsiteY8" fmla="*/ 694933 h 694933"/>
                  <a:gd name="connsiteX9" fmla="*/ 111266 w 1007034"/>
                  <a:gd name="connsiteY9" fmla="*/ 615742 h 6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034" h="694933">
                    <a:moveTo>
                      <a:pt x="0" y="555348"/>
                    </a:moveTo>
                    <a:lnTo>
                      <a:pt x="322102" y="0"/>
                    </a:lnTo>
                    <a:lnTo>
                      <a:pt x="392164" y="21748"/>
                    </a:lnTo>
                    <a:cubicBezTo>
                      <a:pt x="428132" y="29108"/>
                      <a:pt x="465373" y="32974"/>
                      <a:pt x="503517" y="32974"/>
                    </a:cubicBezTo>
                    <a:cubicBezTo>
                      <a:pt x="541660" y="32974"/>
                      <a:pt x="578901" y="29108"/>
                      <a:pt x="614869" y="21748"/>
                    </a:cubicBezTo>
                    <a:lnTo>
                      <a:pt x="684932" y="0"/>
                    </a:lnTo>
                    <a:lnTo>
                      <a:pt x="1007034" y="555347"/>
                    </a:lnTo>
                    <a:lnTo>
                      <a:pt x="895766" y="615742"/>
                    </a:lnTo>
                    <a:cubicBezTo>
                      <a:pt x="775204" y="666735"/>
                      <a:pt x="642653" y="694933"/>
                      <a:pt x="503516" y="694933"/>
                    </a:cubicBezTo>
                    <a:cubicBezTo>
                      <a:pt x="364379" y="694933"/>
                      <a:pt x="231828" y="666735"/>
                      <a:pt x="111266" y="615742"/>
                    </a:cubicBezTo>
                    <a:close/>
                  </a:path>
                </a:pathLst>
              </a:custGeom>
              <a:solidFill>
                <a:srgbClr val="D06F83"/>
              </a:solidFill>
              <a:ln>
                <a:noFill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36"/>
            <p:cNvSpPr txBox="1"/>
            <p:nvPr/>
          </p:nvSpPr>
          <p:spPr>
            <a:xfrm>
              <a:off x="6686190" y="5148284"/>
              <a:ext cx="67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7686501" y="5166978"/>
              <a:ext cx="377553" cy="474802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8037" y="4433301"/>
            <a:ext cx="1891633" cy="1891633"/>
            <a:chOff x="888037" y="4433301"/>
            <a:chExt cx="1891633" cy="1891633"/>
          </a:xfrm>
        </p:grpSpPr>
        <p:grpSp>
          <p:nvGrpSpPr>
            <p:cNvPr id="31" name="组合 30"/>
            <p:cNvGrpSpPr/>
            <p:nvPr/>
          </p:nvGrpSpPr>
          <p:grpSpPr>
            <a:xfrm>
              <a:off x="888037" y="4433301"/>
              <a:ext cx="1891633" cy="1891633"/>
              <a:chOff x="1375509" y="1976984"/>
              <a:chExt cx="2016000" cy="2016000"/>
            </a:xfrm>
          </p:grpSpPr>
          <p:sp>
            <p:nvSpPr>
              <p:cNvPr id="32" name="椭圆 3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  <p:cNvSpPr>
                <a:spLocks noChangeAspect="1"/>
              </p:cNvSpPr>
              <p:nvPr/>
            </p:nvSpPr>
            <p:spPr>
              <a:xfrm>
                <a:off x="1375509" y="1976984"/>
                <a:ext cx="2016000" cy="20160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13200000" scaled="0"/>
              </a:gradFill>
              <a:ln w="22225">
                <a:solidFill>
                  <a:schemeClr val="bg1"/>
                </a:solidFill>
              </a:ln>
              <a:effectLst>
                <a:outerShdw blurRad="3937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5400000">
                <a:off x="1220020" y="2637800"/>
                <a:ext cx="1007034" cy="694933"/>
              </a:xfrm>
              <a:custGeom>
                <a:avLst/>
                <a:gdLst>
                  <a:gd name="connsiteX0" fmla="*/ 0 w 1007034"/>
                  <a:gd name="connsiteY0" fmla="*/ 555348 h 694933"/>
                  <a:gd name="connsiteX1" fmla="*/ 322102 w 1007034"/>
                  <a:gd name="connsiteY1" fmla="*/ 0 h 694933"/>
                  <a:gd name="connsiteX2" fmla="*/ 392164 w 1007034"/>
                  <a:gd name="connsiteY2" fmla="*/ 21748 h 694933"/>
                  <a:gd name="connsiteX3" fmla="*/ 503517 w 1007034"/>
                  <a:gd name="connsiteY3" fmla="*/ 32974 h 694933"/>
                  <a:gd name="connsiteX4" fmla="*/ 614869 w 1007034"/>
                  <a:gd name="connsiteY4" fmla="*/ 21748 h 694933"/>
                  <a:gd name="connsiteX5" fmla="*/ 684932 w 1007034"/>
                  <a:gd name="connsiteY5" fmla="*/ 0 h 694933"/>
                  <a:gd name="connsiteX6" fmla="*/ 1007034 w 1007034"/>
                  <a:gd name="connsiteY6" fmla="*/ 555347 h 694933"/>
                  <a:gd name="connsiteX7" fmla="*/ 895766 w 1007034"/>
                  <a:gd name="connsiteY7" fmla="*/ 615742 h 694933"/>
                  <a:gd name="connsiteX8" fmla="*/ 503516 w 1007034"/>
                  <a:gd name="connsiteY8" fmla="*/ 694933 h 694933"/>
                  <a:gd name="connsiteX9" fmla="*/ 111266 w 1007034"/>
                  <a:gd name="connsiteY9" fmla="*/ 615742 h 6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034" h="694933">
                    <a:moveTo>
                      <a:pt x="0" y="555348"/>
                    </a:moveTo>
                    <a:lnTo>
                      <a:pt x="322102" y="0"/>
                    </a:lnTo>
                    <a:lnTo>
                      <a:pt x="392164" y="21748"/>
                    </a:lnTo>
                    <a:cubicBezTo>
                      <a:pt x="428132" y="29108"/>
                      <a:pt x="465373" y="32974"/>
                      <a:pt x="503517" y="32974"/>
                    </a:cubicBezTo>
                    <a:cubicBezTo>
                      <a:pt x="541660" y="32974"/>
                      <a:pt x="578901" y="29108"/>
                      <a:pt x="614869" y="21748"/>
                    </a:cubicBezTo>
                    <a:lnTo>
                      <a:pt x="684932" y="0"/>
                    </a:lnTo>
                    <a:lnTo>
                      <a:pt x="1007034" y="555347"/>
                    </a:lnTo>
                    <a:lnTo>
                      <a:pt x="895766" y="615742"/>
                    </a:lnTo>
                    <a:cubicBezTo>
                      <a:pt x="775204" y="666735"/>
                      <a:pt x="642653" y="694933"/>
                      <a:pt x="503516" y="694933"/>
                    </a:cubicBezTo>
                    <a:cubicBezTo>
                      <a:pt x="364379" y="694933"/>
                      <a:pt x="231828" y="666735"/>
                      <a:pt x="111266" y="615742"/>
                    </a:cubicBezTo>
                    <a:close/>
                  </a:path>
                </a:pathLst>
              </a:custGeom>
              <a:solidFill>
                <a:srgbClr val="F77983"/>
              </a:solidFill>
              <a:ln>
                <a:noFill/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7" name="TextBox 36"/>
            <p:cNvSpPr txBox="1"/>
            <p:nvPr/>
          </p:nvSpPr>
          <p:spPr>
            <a:xfrm>
              <a:off x="888037" y="5148284"/>
              <a:ext cx="67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1821032" y="5166978"/>
              <a:ext cx="555471" cy="44297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973743" y="2450560"/>
            <a:ext cx="3136102" cy="893470"/>
            <a:chOff x="2478120" y="2605863"/>
            <a:chExt cx="3136102" cy="893470"/>
          </a:xfrm>
        </p:grpSpPr>
        <p:sp>
          <p:nvSpPr>
            <p:cNvPr id="74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5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985911" y="4930873"/>
            <a:ext cx="3136102" cy="893470"/>
            <a:chOff x="2478120" y="2605863"/>
            <a:chExt cx="3136102" cy="893470"/>
          </a:xfrm>
        </p:grpSpPr>
        <p:sp>
          <p:nvSpPr>
            <p:cNvPr id="77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8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933131" y="2450560"/>
            <a:ext cx="3136102" cy="893470"/>
            <a:chOff x="2478120" y="2605863"/>
            <a:chExt cx="3136102" cy="893470"/>
          </a:xfrm>
        </p:grpSpPr>
        <p:sp>
          <p:nvSpPr>
            <p:cNvPr id="80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1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2" name="组合 8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945299" y="4930873"/>
            <a:ext cx="3136102" cy="893470"/>
            <a:chOff x="2478120" y="2605863"/>
            <a:chExt cx="3136102" cy="893470"/>
          </a:xfrm>
        </p:grpSpPr>
        <p:sp>
          <p:nvSpPr>
            <p:cNvPr id="83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4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72" name="直接连接符 7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7" name="椭圆 8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8" name="椭圆 8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9" name="椭圆 8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0" name="椭圆 8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1" name="椭圆 9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2" name="椭圆 9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3" name="椭圆 9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4" name="椭圆 9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02077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339804" y="3349992"/>
            <a:ext cx="7524000" cy="900000"/>
            <a:chOff x="2339804" y="2941610"/>
            <a:chExt cx="7524000" cy="900000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6092536" y="2941610"/>
              <a:ext cx="0" cy="90000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339804" y="3337610"/>
              <a:ext cx="75240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2339804" y="3338810"/>
              <a:ext cx="0" cy="47105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4214556" y="3338810"/>
              <a:ext cx="0" cy="47105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7968901" y="3338810"/>
              <a:ext cx="0" cy="47105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9863804" y="3338810"/>
              <a:ext cx="0" cy="47105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14527" y="4265448"/>
            <a:ext cx="1208376" cy="2500747"/>
            <a:chOff x="1714527" y="4265448"/>
            <a:chExt cx="1208376" cy="2500747"/>
          </a:xfrm>
        </p:grpSpPr>
        <p:sp>
          <p:nvSpPr>
            <p:cNvPr id="8" name="圆角矩形 7"/>
            <p:cNvSpPr/>
            <p:nvPr/>
          </p:nvSpPr>
          <p:spPr>
            <a:xfrm rot="5400000">
              <a:off x="1089432" y="4932725"/>
              <a:ext cx="2500747" cy="1166194"/>
            </a:xfrm>
            <a:prstGeom prst="roundRect">
              <a:avLst>
                <a:gd name="adj" fmla="val 50000"/>
              </a:avLst>
            </a:prstGeom>
            <a:solidFill>
              <a:srgbClr val="365B7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871804" y="4374096"/>
              <a:ext cx="936000" cy="93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>
              <a:spLocks noEditPoints="1"/>
            </p:cNvSpPr>
            <p:nvPr/>
          </p:nvSpPr>
          <p:spPr bwMode="auto">
            <a:xfrm>
              <a:off x="2117338" y="4548119"/>
              <a:ext cx="444931" cy="425887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42"/>
            <p:cNvSpPr/>
            <p:nvPr/>
          </p:nvSpPr>
          <p:spPr>
            <a:xfrm>
              <a:off x="1714527" y="572886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590101" y="4265448"/>
            <a:ext cx="1209167" cy="2500747"/>
            <a:chOff x="3590101" y="4265448"/>
            <a:chExt cx="1209167" cy="2500747"/>
          </a:xfrm>
        </p:grpSpPr>
        <p:sp>
          <p:nvSpPr>
            <p:cNvPr id="11" name="圆角矩形 10"/>
            <p:cNvSpPr/>
            <p:nvPr/>
          </p:nvSpPr>
          <p:spPr>
            <a:xfrm rot="5400000">
              <a:off x="2965797" y="4932725"/>
              <a:ext cx="2500747" cy="1166194"/>
            </a:xfrm>
            <a:prstGeom prst="roundRect">
              <a:avLst>
                <a:gd name="adj" fmla="val 50000"/>
              </a:avLst>
            </a:prstGeom>
            <a:solidFill>
              <a:srgbClr val="96648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746556" y="4374096"/>
              <a:ext cx="936000" cy="93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4028007" y="4659916"/>
              <a:ext cx="373097" cy="3919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Rectangle 42"/>
            <p:cNvSpPr/>
            <p:nvPr/>
          </p:nvSpPr>
          <p:spPr>
            <a:xfrm>
              <a:off x="3590101" y="572886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476734" y="4265448"/>
            <a:ext cx="1198900" cy="2500747"/>
            <a:chOff x="5476734" y="4265448"/>
            <a:chExt cx="1198900" cy="2500747"/>
          </a:xfrm>
        </p:grpSpPr>
        <p:sp>
          <p:nvSpPr>
            <p:cNvPr id="10" name="圆角矩形 9"/>
            <p:cNvSpPr/>
            <p:nvPr/>
          </p:nvSpPr>
          <p:spPr>
            <a:xfrm rot="5400000">
              <a:off x="4842163" y="4932725"/>
              <a:ext cx="2500747" cy="1166194"/>
            </a:xfrm>
            <a:prstGeom prst="roundRect">
              <a:avLst>
                <a:gd name="adj" fmla="val 50000"/>
              </a:avLst>
            </a:prstGeom>
            <a:solidFill>
              <a:srgbClr val="D06F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5624536" y="4374096"/>
              <a:ext cx="936000" cy="93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5930408" y="4620824"/>
              <a:ext cx="342787" cy="431081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Rectangle 42"/>
            <p:cNvSpPr/>
            <p:nvPr/>
          </p:nvSpPr>
          <p:spPr>
            <a:xfrm>
              <a:off x="5476734" y="572886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352308" y="4265448"/>
            <a:ext cx="1199691" cy="2500747"/>
            <a:chOff x="7352308" y="4265448"/>
            <a:chExt cx="1199691" cy="2500747"/>
          </a:xfrm>
        </p:grpSpPr>
        <p:sp>
          <p:nvSpPr>
            <p:cNvPr id="12" name="圆角矩形 11"/>
            <p:cNvSpPr/>
            <p:nvPr/>
          </p:nvSpPr>
          <p:spPr>
            <a:xfrm rot="5400000">
              <a:off x="6718528" y="4932725"/>
              <a:ext cx="2500747" cy="1166194"/>
            </a:xfrm>
            <a:prstGeom prst="roundRect">
              <a:avLst>
                <a:gd name="adj" fmla="val 50000"/>
              </a:avLst>
            </a:prstGeom>
            <a:solidFill>
              <a:srgbClr val="F779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7500901" y="4374096"/>
              <a:ext cx="936000" cy="93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7713712" y="4641005"/>
              <a:ext cx="504322" cy="40218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42"/>
            <p:cNvSpPr/>
            <p:nvPr/>
          </p:nvSpPr>
          <p:spPr>
            <a:xfrm>
              <a:off x="7352308" y="572886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9220811" y="4265448"/>
            <a:ext cx="1207553" cy="2500747"/>
            <a:chOff x="9220811" y="4265448"/>
            <a:chExt cx="1207553" cy="2500747"/>
          </a:xfrm>
        </p:grpSpPr>
        <p:sp>
          <p:nvSpPr>
            <p:cNvPr id="13" name="圆角矩形 12"/>
            <p:cNvSpPr/>
            <p:nvPr/>
          </p:nvSpPr>
          <p:spPr>
            <a:xfrm rot="5400000">
              <a:off x="8594893" y="4932725"/>
              <a:ext cx="2500747" cy="1166194"/>
            </a:xfrm>
            <a:prstGeom prst="roundRect">
              <a:avLst>
                <a:gd name="adj" fmla="val 50000"/>
              </a:avLst>
            </a:prstGeom>
            <a:solidFill>
              <a:srgbClr val="F8AD9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9377266" y="4374096"/>
              <a:ext cx="936000" cy="936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9616954" y="4587792"/>
              <a:ext cx="465990" cy="46411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42"/>
            <p:cNvSpPr/>
            <p:nvPr/>
          </p:nvSpPr>
          <p:spPr>
            <a:xfrm>
              <a:off x="9220811" y="572886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186306" y="1453599"/>
            <a:ext cx="1830995" cy="1830995"/>
            <a:chOff x="5186306" y="1453599"/>
            <a:chExt cx="1830995" cy="1830995"/>
          </a:xfrm>
        </p:grpSpPr>
        <p:grpSp>
          <p:nvGrpSpPr>
            <p:cNvPr id="35" name="组合 34"/>
            <p:cNvGrpSpPr/>
            <p:nvPr/>
          </p:nvGrpSpPr>
          <p:grpSpPr>
            <a:xfrm>
              <a:off x="5186306" y="1453599"/>
              <a:ext cx="1830995" cy="1830995"/>
              <a:chOff x="1553015" y="679550"/>
              <a:chExt cx="2894787" cy="289478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553015" y="679550"/>
                <a:ext cx="2894787" cy="2894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929717" y="1056252"/>
                <a:ext cx="2141386" cy="214138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>
                <a:spLocks noChangeAspect="1"/>
              </p:cNvSpPr>
              <p:nvPr/>
            </p:nvSpPr>
            <p:spPr>
              <a:xfrm>
                <a:off x="2035358" y="1174214"/>
                <a:ext cx="1930098" cy="1930098"/>
              </a:xfrm>
              <a:prstGeom prst="ellipse">
                <a:avLst/>
              </a:prstGeom>
              <a:gradFill>
                <a:gsLst>
                  <a:gs pos="0">
                    <a:srgbClr val="D06F83"/>
                  </a:gs>
                  <a:gs pos="100000">
                    <a:srgbClr val="365B7C"/>
                  </a:gs>
                </a:gsLst>
                <a:lin ang="3600000" scaled="0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8" name="Rectangle 42"/>
            <p:cNvSpPr/>
            <p:nvPr/>
          </p:nvSpPr>
          <p:spPr>
            <a:xfrm>
              <a:off x="5481936" y="2193089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65" name="直接连接符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2" name="椭圆 7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3" name="椭圆 7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4" name="椭圆 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91242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4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4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44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86271" y="1413079"/>
            <a:ext cx="2919766" cy="2919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组合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279214" y="5038423"/>
            <a:ext cx="5631833" cy="1137293"/>
            <a:chOff x="5525820" y="970544"/>
            <a:chExt cx="4865710" cy="982582"/>
          </a:xfrm>
        </p:grpSpPr>
        <p:grpSp>
          <p:nvGrpSpPr>
            <p:cNvPr id="29" name="组合 28"/>
            <p:cNvGrpSpPr/>
            <p:nvPr/>
          </p:nvGrpSpPr>
          <p:grpSpPr>
            <a:xfrm>
              <a:off x="5525820" y="970544"/>
              <a:ext cx="4865710" cy="982582"/>
              <a:chOff x="5525820" y="970544"/>
              <a:chExt cx="4865710" cy="98258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525820" y="970544"/>
                <a:ext cx="4865710" cy="982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5679111" y="1085854"/>
                <a:ext cx="4539809" cy="7496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6767975" y="1184056"/>
              <a:ext cx="2763231" cy="65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b="1" spc="400" dirty="0">
                  <a:solidFill>
                    <a:srgbClr val="D06F8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成果及不足</a:t>
              </a: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1413080"/>
            <a:ext cx="2919766" cy="2919766"/>
            <a:chOff x="4856224" y="1413080"/>
            <a:chExt cx="2919766" cy="2919766"/>
          </a:xfrm>
        </p:grpSpPr>
        <p:sp>
          <p:nvSpPr>
            <p:cNvPr id="7" name="椭圆 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>
              <a:spLocks noChangeAspect="1"/>
            </p:cNvSpPr>
            <p:nvPr/>
          </p:nvSpPr>
          <p:spPr>
            <a:xfrm>
              <a:off x="4856224" y="1413080"/>
              <a:ext cx="2919766" cy="29197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7C7C7"/>
                </a:gs>
              </a:gsLst>
              <a:lin ang="13200000" scaled="0"/>
            </a:gradFill>
            <a:ln w="22225">
              <a:solidFill>
                <a:schemeClr val="bg1"/>
              </a:solidFill>
            </a:ln>
            <a:effectLst>
              <a:outerShdw blurRad="3937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48979" y="2557156"/>
              <a:ext cx="1534256" cy="740626"/>
              <a:chOff x="1923908" y="4238286"/>
              <a:chExt cx="803116" cy="387686"/>
            </a:xfrm>
            <a:solidFill>
              <a:srgbClr val="D06F83"/>
            </a:solidFill>
          </p:grpSpPr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2382998" y="4238286"/>
                <a:ext cx="344026" cy="387686"/>
              </a:xfrm>
              <a:custGeom>
                <a:avLst/>
                <a:gdLst>
                  <a:gd name="T0" fmla="*/ 35 w 35"/>
                  <a:gd name="T1" fmla="*/ 13 h 38"/>
                  <a:gd name="T2" fmla="*/ 35 w 35"/>
                  <a:gd name="T3" fmla="*/ 9 h 38"/>
                  <a:gd name="T4" fmla="*/ 34 w 35"/>
                  <a:gd name="T5" fmla="*/ 5 h 38"/>
                  <a:gd name="T6" fmla="*/ 31 w 35"/>
                  <a:gd name="T7" fmla="*/ 3 h 38"/>
                  <a:gd name="T8" fmla="*/ 28 w 35"/>
                  <a:gd name="T9" fmla="*/ 1 h 38"/>
                  <a:gd name="T10" fmla="*/ 24 w 35"/>
                  <a:gd name="T11" fmla="*/ 0 h 38"/>
                  <a:gd name="T12" fmla="*/ 2 w 35"/>
                  <a:gd name="T13" fmla="*/ 0 h 38"/>
                  <a:gd name="T14" fmla="*/ 0 w 35"/>
                  <a:gd name="T15" fmla="*/ 3 h 38"/>
                  <a:gd name="T16" fmla="*/ 2 w 35"/>
                  <a:gd name="T17" fmla="*/ 5 h 38"/>
                  <a:gd name="T18" fmla="*/ 24 w 35"/>
                  <a:gd name="T19" fmla="*/ 5 h 38"/>
                  <a:gd name="T20" fmla="*/ 26 w 35"/>
                  <a:gd name="T21" fmla="*/ 5 h 38"/>
                  <a:gd name="T22" fmla="*/ 28 w 35"/>
                  <a:gd name="T23" fmla="*/ 6 h 38"/>
                  <a:gd name="T24" fmla="*/ 29 w 35"/>
                  <a:gd name="T25" fmla="*/ 7 h 38"/>
                  <a:gd name="T26" fmla="*/ 29 w 35"/>
                  <a:gd name="T27" fmla="*/ 9 h 38"/>
                  <a:gd name="T28" fmla="*/ 29 w 35"/>
                  <a:gd name="T29" fmla="*/ 13 h 38"/>
                  <a:gd name="T30" fmla="*/ 29 w 35"/>
                  <a:gd name="T31" fmla="*/ 15 h 38"/>
                  <a:gd name="T32" fmla="*/ 28 w 35"/>
                  <a:gd name="T33" fmla="*/ 16 h 38"/>
                  <a:gd name="T34" fmla="*/ 26 w 35"/>
                  <a:gd name="T35" fmla="*/ 16 h 38"/>
                  <a:gd name="T36" fmla="*/ 24 w 35"/>
                  <a:gd name="T37" fmla="*/ 17 h 38"/>
                  <a:gd name="T38" fmla="*/ 6 w 35"/>
                  <a:gd name="T39" fmla="*/ 17 h 38"/>
                  <a:gd name="T40" fmla="*/ 4 w 35"/>
                  <a:gd name="T41" fmla="*/ 19 h 38"/>
                  <a:gd name="T42" fmla="*/ 6 w 35"/>
                  <a:gd name="T43" fmla="*/ 22 h 38"/>
                  <a:gd name="T44" fmla="*/ 24 w 35"/>
                  <a:gd name="T45" fmla="*/ 22 h 38"/>
                  <a:gd name="T46" fmla="*/ 26 w 35"/>
                  <a:gd name="T47" fmla="*/ 22 h 38"/>
                  <a:gd name="T48" fmla="*/ 28 w 35"/>
                  <a:gd name="T49" fmla="*/ 23 h 38"/>
                  <a:gd name="T50" fmla="*/ 29 w 35"/>
                  <a:gd name="T51" fmla="*/ 24 h 38"/>
                  <a:gd name="T52" fmla="*/ 29 w 35"/>
                  <a:gd name="T53" fmla="*/ 25 h 38"/>
                  <a:gd name="T54" fmla="*/ 29 w 35"/>
                  <a:gd name="T55" fmla="*/ 30 h 38"/>
                  <a:gd name="T56" fmla="*/ 29 w 35"/>
                  <a:gd name="T57" fmla="*/ 31 h 38"/>
                  <a:gd name="T58" fmla="*/ 28 w 35"/>
                  <a:gd name="T59" fmla="*/ 32 h 38"/>
                  <a:gd name="T60" fmla="*/ 26 w 35"/>
                  <a:gd name="T61" fmla="*/ 33 h 38"/>
                  <a:gd name="T62" fmla="*/ 24 w 35"/>
                  <a:gd name="T63" fmla="*/ 33 h 38"/>
                  <a:gd name="T64" fmla="*/ 2 w 35"/>
                  <a:gd name="T65" fmla="*/ 33 h 38"/>
                  <a:gd name="T66" fmla="*/ 0 w 35"/>
                  <a:gd name="T67" fmla="*/ 36 h 38"/>
                  <a:gd name="T68" fmla="*/ 2 w 35"/>
                  <a:gd name="T69" fmla="*/ 38 h 38"/>
                  <a:gd name="T70" fmla="*/ 24 w 35"/>
                  <a:gd name="T71" fmla="*/ 38 h 38"/>
                  <a:gd name="T72" fmla="*/ 28 w 35"/>
                  <a:gd name="T73" fmla="*/ 38 h 38"/>
                  <a:gd name="T74" fmla="*/ 31 w 35"/>
                  <a:gd name="T75" fmla="*/ 36 h 38"/>
                  <a:gd name="T76" fmla="*/ 34 w 35"/>
                  <a:gd name="T77" fmla="*/ 33 h 38"/>
                  <a:gd name="T78" fmla="*/ 35 w 35"/>
                  <a:gd name="T79" fmla="*/ 30 h 38"/>
                  <a:gd name="T80" fmla="*/ 35 w 35"/>
                  <a:gd name="T81" fmla="*/ 25 h 38"/>
                  <a:gd name="T82" fmla="*/ 32 w 35"/>
                  <a:gd name="T83" fmla="*/ 19 h 38"/>
                  <a:gd name="T84" fmla="*/ 35 w 35"/>
                  <a:gd name="T8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8">
                    <a:moveTo>
                      <a:pt x="35" y="13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5" y="7"/>
                      <a:pt x="34" y="6"/>
                      <a:pt x="34" y="5"/>
                    </a:cubicBezTo>
                    <a:cubicBezTo>
                      <a:pt x="33" y="4"/>
                      <a:pt x="32" y="3"/>
                      <a:pt x="31" y="3"/>
                    </a:cubicBezTo>
                    <a:cubicBezTo>
                      <a:pt x="31" y="2"/>
                      <a:pt x="29" y="1"/>
                      <a:pt x="28" y="1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8" y="15"/>
                      <a:pt x="28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26" y="17"/>
                      <a:pt x="25" y="17"/>
                      <a:pt x="2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8"/>
                      <a:pt x="4" y="19"/>
                    </a:cubicBezTo>
                    <a:cubicBezTo>
                      <a:pt x="4" y="21"/>
                      <a:pt x="5" y="22"/>
                      <a:pt x="6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8" y="22"/>
                      <a:pt x="28" y="23"/>
                    </a:cubicBezTo>
                    <a:cubicBezTo>
                      <a:pt x="28" y="23"/>
                      <a:pt x="29" y="23"/>
                      <a:pt x="29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1"/>
                      <a:pt x="29" y="31"/>
                    </a:cubicBezTo>
                    <a:cubicBezTo>
                      <a:pt x="29" y="32"/>
                      <a:pt x="28" y="32"/>
                      <a:pt x="28" y="32"/>
                    </a:cubicBezTo>
                    <a:cubicBezTo>
                      <a:pt x="28" y="33"/>
                      <a:pt x="27" y="33"/>
                      <a:pt x="26" y="33"/>
                    </a:cubicBezTo>
                    <a:cubicBezTo>
                      <a:pt x="26" y="33"/>
                      <a:pt x="25" y="33"/>
                      <a:pt x="2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6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29" y="37"/>
                      <a:pt x="31" y="37"/>
                      <a:pt x="31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4" y="32"/>
                      <a:pt x="35" y="31"/>
                      <a:pt x="35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3"/>
                      <a:pt x="34" y="21"/>
                      <a:pt x="32" y="19"/>
                    </a:cubicBezTo>
                    <a:cubicBezTo>
                      <a:pt x="34" y="18"/>
                      <a:pt x="35" y="16"/>
                      <a:pt x="3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1923908" y="4238286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787788"/>
            <a:ext cx="1331077" cy="1331077"/>
            <a:chOff x="4856224" y="787788"/>
            <a:chExt cx="1331077" cy="1331077"/>
          </a:xfrm>
        </p:grpSpPr>
        <p:sp>
          <p:nvSpPr>
            <p:cNvPr id="8" name="椭圆 7"/>
            <p:cNvSpPr/>
            <p:nvPr/>
          </p:nvSpPr>
          <p:spPr>
            <a:xfrm>
              <a:off x="4856224" y="787788"/>
              <a:ext cx="1331077" cy="1331077"/>
            </a:xfrm>
            <a:prstGeom prst="ellipse">
              <a:avLst/>
            </a:prstGeom>
            <a:solidFill>
              <a:srgbClr val="D06F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5250166" y="1111773"/>
              <a:ext cx="543192" cy="68310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3148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977613" y="4119151"/>
            <a:ext cx="2247029" cy="2247029"/>
            <a:chOff x="4977613" y="4119151"/>
            <a:chExt cx="2247029" cy="2247029"/>
          </a:xfrm>
        </p:grpSpPr>
        <p:sp>
          <p:nvSpPr>
            <p:cNvPr id="32" name="椭圆 31"/>
            <p:cNvSpPr/>
            <p:nvPr/>
          </p:nvSpPr>
          <p:spPr>
            <a:xfrm>
              <a:off x="4977613" y="4119151"/>
              <a:ext cx="2247029" cy="2247029"/>
            </a:xfrm>
            <a:prstGeom prst="ellipse">
              <a:avLst/>
            </a:prstGeom>
            <a:solidFill>
              <a:srgbClr val="365B7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Rectangle 42"/>
            <p:cNvSpPr/>
            <p:nvPr/>
          </p:nvSpPr>
          <p:spPr>
            <a:xfrm>
              <a:off x="5232544" y="5464326"/>
              <a:ext cx="1665516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CHAMPION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335358" y="3884920"/>
            <a:ext cx="2765770" cy="1792588"/>
            <a:chOff x="3335358" y="3884920"/>
            <a:chExt cx="2765770" cy="1792588"/>
          </a:xfrm>
        </p:grpSpPr>
        <p:sp>
          <p:nvSpPr>
            <p:cNvPr id="30" name="任意多边形 29"/>
            <p:cNvSpPr>
              <a:spLocks noChangeAspect="1"/>
            </p:cNvSpPr>
            <p:nvPr/>
          </p:nvSpPr>
          <p:spPr>
            <a:xfrm rot="16200000" flipH="1">
              <a:off x="3821949" y="339832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6200000" flipH="1">
              <a:off x="3679128" y="4213441"/>
              <a:ext cx="1105046" cy="110504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4031423" y="4569968"/>
              <a:ext cx="373097" cy="3919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42"/>
            <p:cNvSpPr/>
            <p:nvPr/>
          </p:nvSpPr>
          <p:spPr>
            <a:xfrm>
              <a:off x="4561887" y="4640641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101128" y="3869670"/>
            <a:ext cx="2765770" cy="1792588"/>
            <a:chOff x="6101128" y="3869670"/>
            <a:chExt cx="2765770" cy="1792588"/>
          </a:xfrm>
        </p:grpSpPr>
        <p:sp>
          <p:nvSpPr>
            <p:cNvPr id="22" name="任意多边形 21"/>
            <p:cNvSpPr>
              <a:spLocks noChangeAspect="1"/>
            </p:cNvSpPr>
            <p:nvPr/>
          </p:nvSpPr>
          <p:spPr>
            <a:xfrm rot="5400000">
              <a:off x="6587719" y="338307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5400000">
              <a:off x="7418081" y="4213441"/>
              <a:ext cx="1105046" cy="110504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7736001" y="4564871"/>
              <a:ext cx="504322" cy="40218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Rectangle 42"/>
            <p:cNvSpPr/>
            <p:nvPr/>
          </p:nvSpPr>
          <p:spPr>
            <a:xfrm>
              <a:off x="6116657" y="4640638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204834" y="2000194"/>
            <a:ext cx="1792588" cy="2765770"/>
            <a:chOff x="5204834" y="2000194"/>
            <a:chExt cx="1792588" cy="2765770"/>
          </a:xfrm>
        </p:grpSpPr>
        <p:sp>
          <p:nvSpPr>
            <p:cNvPr id="18" name="任意多边形 17"/>
            <p:cNvSpPr>
              <a:spLocks noChangeAspect="1"/>
            </p:cNvSpPr>
            <p:nvPr/>
          </p:nvSpPr>
          <p:spPr>
            <a:xfrm>
              <a:off x="5204834" y="2000194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48604" y="2285141"/>
              <a:ext cx="1105046" cy="110504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48"/>
            <p:cNvSpPr>
              <a:spLocks noEditPoints="1"/>
            </p:cNvSpPr>
            <p:nvPr/>
          </p:nvSpPr>
          <p:spPr bwMode="auto">
            <a:xfrm>
              <a:off x="5878661" y="2547488"/>
              <a:ext cx="444931" cy="425887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Rectangle 42"/>
            <p:cNvSpPr/>
            <p:nvPr/>
          </p:nvSpPr>
          <p:spPr>
            <a:xfrm>
              <a:off x="5384205" y="3701159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</a:t>
              </a: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48" name="直接连接符 4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0" name="椭圆 4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1" name="椭圆 5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4" name="椭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7" name="椭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18263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-1" y="4881489"/>
            <a:ext cx="12192001" cy="1976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" name="椭圆 1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280878" y="3893580"/>
            <a:ext cx="1415634" cy="14156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rgbClr val="F8AD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9" name="椭圆 1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441206" y="3893580"/>
            <a:ext cx="1415634" cy="14156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365B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0" name="椭圆 1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7371717" y="2982558"/>
            <a:ext cx="2126011" cy="212601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779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1" name="椭圆 2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693414" y="2982558"/>
            <a:ext cx="2126011" cy="212601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9664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2" name="椭圆 2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571185" y="2031853"/>
            <a:ext cx="2999313" cy="299931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D06F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1412375" y="5669262"/>
            <a:ext cx="11793228" cy="15388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Click here to add  you to the  center of the  narrative  thought Click hereto add   you to the center of the </a:t>
            </a: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narrative thought  Click here to add  you to the center  of the  narrative thought</a:t>
            </a: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0" name="直接连接符 2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2" name="椭圆 3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椭圆 3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4" name="椭圆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5" name="椭圆 3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6" name="椭圆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7" name="椭圆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8" name="椭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79533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72185" y="607416"/>
            <a:ext cx="5253427" cy="1259505"/>
          </a:xfrm>
          <a:prstGeom prst="roundRect">
            <a:avLst>
              <a:gd name="adj" fmla="val 50000"/>
            </a:avLst>
          </a:prstGeom>
          <a:solidFill>
            <a:srgbClr val="365B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2" name="圆角矩形 2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72185" y="2066848"/>
            <a:ext cx="5253427" cy="1259505"/>
          </a:xfrm>
          <a:prstGeom prst="roundRect">
            <a:avLst>
              <a:gd name="adj" fmla="val 50000"/>
            </a:avLst>
          </a:prstGeom>
          <a:solidFill>
            <a:srgbClr val="9664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3" name="圆角矩形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79552" y="3519760"/>
            <a:ext cx="5253427" cy="1259505"/>
          </a:xfrm>
          <a:prstGeom prst="roundRect">
            <a:avLst>
              <a:gd name="adj" fmla="val 50000"/>
            </a:avLst>
          </a:prstGeom>
          <a:solidFill>
            <a:srgbClr val="D06F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圆角矩形 2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72185" y="4992139"/>
            <a:ext cx="5253427" cy="1259505"/>
          </a:xfrm>
          <a:prstGeom prst="roundRect">
            <a:avLst>
              <a:gd name="adj" fmla="val 50000"/>
            </a:avLst>
          </a:prstGeom>
          <a:solidFill>
            <a:srgbClr val="F779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5" name="矩形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49157" y="-975631"/>
            <a:ext cx="583096" cy="838080"/>
          </a:xfrm>
          <a:prstGeom prst="rect">
            <a:avLst/>
          </a:prstGeom>
          <a:solidFill>
            <a:srgbClr val="36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6" name="矩形 2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132253" y="-975631"/>
            <a:ext cx="583096" cy="838080"/>
          </a:xfrm>
          <a:prstGeom prst="rect">
            <a:avLst/>
          </a:prstGeom>
          <a:solidFill>
            <a:srgbClr val="96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7" name="矩形 2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715349" y="-975631"/>
            <a:ext cx="583096" cy="838080"/>
          </a:xfrm>
          <a:prstGeom prst="rect">
            <a:avLst/>
          </a:prstGeom>
          <a:solidFill>
            <a:srgbClr val="D06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8" name="矩形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298446" y="-975631"/>
            <a:ext cx="583096" cy="838080"/>
          </a:xfrm>
          <a:prstGeom prst="rect">
            <a:avLst/>
          </a:prstGeom>
          <a:solidFill>
            <a:srgbClr val="F7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9" name="矩形 2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881542" y="-975631"/>
            <a:ext cx="583096" cy="838080"/>
          </a:xfrm>
          <a:prstGeom prst="rect">
            <a:avLst/>
          </a:prstGeom>
          <a:solidFill>
            <a:srgbClr val="F8A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1" name="任意多边形 3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1165839" y="2043623"/>
            <a:ext cx="5737967" cy="2865554"/>
          </a:xfrm>
          <a:custGeom>
            <a:avLst/>
            <a:gdLst>
              <a:gd name="connsiteX0" fmla="*/ 0 w 5737967"/>
              <a:gd name="connsiteY0" fmla="*/ 2112266 h 2865554"/>
              <a:gd name="connsiteX1" fmla="*/ 15304 w 5737967"/>
              <a:gd name="connsiteY1" fmla="*/ 1960452 h 2865554"/>
              <a:gd name="connsiteX2" fmla="*/ 460074 w 5737967"/>
              <a:gd name="connsiteY2" fmla="*/ 1418175 h 2865554"/>
              <a:gd name="connsiteX3" fmla="*/ 462707 w 5737967"/>
              <a:gd name="connsiteY3" fmla="*/ 1417358 h 2865554"/>
              <a:gd name="connsiteX4" fmla="*/ 462707 w 5737967"/>
              <a:gd name="connsiteY4" fmla="*/ 847615 h 2865554"/>
              <a:gd name="connsiteX5" fmla="*/ 446354 w 5737967"/>
              <a:gd name="connsiteY5" fmla="*/ 842538 h 2865554"/>
              <a:gd name="connsiteX6" fmla="*/ 178905 w 5737967"/>
              <a:gd name="connsiteY6" fmla="*/ 439050 h 2865554"/>
              <a:gd name="connsiteX7" fmla="*/ 616805 w 5737967"/>
              <a:gd name="connsiteY7" fmla="*/ 1149 h 2865554"/>
              <a:gd name="connsiteX8" fmla="*/ 1054705 w 5737967"/>
              <a:gd name="connsiteY8" fmla="*/ 439050 h 2865554"/>
              <a:gd name="connsiteX9" fmla="*/ 787255 w 5737967"/>
              <a:gd name="connsiteY9" fmla="*/ 842538 h 2865554"/>
              <a:gd name="connsiteX10" fmla="*/ 770906 w 5737967"/>
              <a:gd name="connsiteY10" fmla="*/ 847614 h 2865554"/>
              <a:gd name="connsiteX11" fmla="*/ 770906 w 5737967"/>
              <a:gd name="connsiteY11" fmla="*/ 1358978 h 2865554"/>
              <a:gd name="connsiteX12" fmla="*/ 1935085 w 5737967"/>
              <a:gd name="connsiteY12" fmla="*/ 1358978 h 2865554"/>
              <a:gd name="connsiteX13" fmla="*/ 1935085 w 5737967"/>
              <a:gd name="connsiteY13" fmla="*/ 847614 h 2865554"/>
              <a:gd name="connsiteX14" fmla="*/ 1918734 w 5737967"/>
              <a:gd name="connsiteY14" fmla="*/ 842538 h 2865554"/>
              <a:gd name="connsiteX15" fmla="*/ 1651284 w 5737967"/>
              <a:gd name="connsiteY15" fmla="*/ 439050 h 2865554"/>
              <a:gd name="connsiteX16" fmla="*/ 2089184 w 5737967"/>
              <a:gd name="connsiteY16" fmla="*/ 1149 h 2865554"/>
              <a:gd name="connsiteX17" fmla="*/ 2527084 w 5737967"/>
              <a:gd name="connsiteY17" fmla="*/ 439050 h 2865554"/>
              <a:gd name="connsiteX18" fmla="*/ 2259635 w 5737967"/>
              <a:gd name="connsiteY18" fmla="*/ 842538 h 2865554"/>
              <a:gd name="connsiteX19" fmla="*/ 2243284 w 5737967"/>
              <a:gd name="connsiteY19" fmla="*/ 847614 h 2865554"/>
              <a:gd name="connsiteX20" fmla="*/ 2243284 w 5737967"/>
              <a:gd name="connsiteY20" fmla="*/ 1358978 h 2865554"/>
              <a:gd name="connsiteX21" fmla="*/ 3387997 w 5737967"/>
              <a:gd name="connsiteY21" fmla="*/ 1358978 h 2865554"/>
              <a:gd name="connsiteX22" fmla="*/ 3387997 w 5737967"/>
              <a:gd name="connsiteY22" fmla="*/ 846465 h 2865554"/>
              <a:gd name="connsiteX23" fmla="*/ 3371646 w 5737967"/>
              <a:gd name="connsiteY23" fmla="*/ 841389 h 2865554"/>
              <a:gd name="connsiteX24" fmla="*/ 3104196 w 5737967"/>
              <a:gd name="connsiteY24" fmla="*/ 437901 h 2865554"/>
              <a:gd name="connsiteX25" fmla="*/ 3542096 w 5737967"/>
              <a:gd name="connsiteY25" fmla="*/ 0 h 2865554"/>
              <a:gd name="connsiteX26" fmla="*/ 3979996 w 5737967"/>
              <a:gd name="connsiteY26" fmla="*/ 437901 h 2865554"/>
              <a:gd name="connsiteX27" fmla="*/ 3712546 w 5737967"/>
              <a:gd name="connsiteY27" fmla="*/ 841389 h 2865554"/>
              <a:gd name="connsiteX28" fmla="*/ 3696196 w 5737967"/>
              <a:gd name="connsiteY28" fmla="*/ 846465 h 2865554"/>
              <a:gd name="connsiteX29" fmla="*/ 3696196 w 5737967"/>
              <a:gd name="connsiteY29" fmla="*/ 1358978 h 2865554"/>
              <a:gd name="connsiteX30" fmla="*/ 4860377 w 5737967"/>
              <a:gd name="connsiteY30" fmla="*/ 1358978 h 2865554"/>
              <a:gd name="connsiteX31" fmla="*/ 4860377 w 5737967"/>
              <a:gd name="connsiteY31" fmla="*/ 846465 h 2865554"/>
              <a:gd name="connsiteX32" fmla="*/ 4844025 w 5737967"/>
              <a:gd name="connsiteY32" fmla="*/ 841389 h 2865554"/>
              <a:gd name="connsiteX33" fmla="*/ 4576575 w 5737967"/>
              <a:gd name="connsiteY33" fmla="*/ 437901 h 2865554"/>
              <a:gd name="connsiteX34" fmla="*/ 5014475 w 5737967"/>
              <a:gd name="connsiteY34" fmla="*/ 0 h 2865554"/>
              <a:gd name="connsiteX35" fmla="*/ 5452375 w 5737967"/>
              <a:gd name="connsiteY35" fmla="*/ 437901 h 2865554"/>
              <a:gd name="connsiteX36" fmla="*/ 5184925 w 5737967"/>
              <a:gd name="connsiteY36" fmla="*/ 841389 h 2865554"/>
              <a:gd name="connsiteX37" fmla="*/ 5168576 w 5737967"/>
              <a:gd name="connsiteY37" fmla="*/ 846465 h 2865554"/>
              <a:gd name="connsiteX38" fmla="*/ 5168576 w 5737967"/>
              <a:gd name="connsiteY38" fmla="*/ 1384242 h 2865554"/>
              <a:gd name="connsiteX39" fmla="*/ 5277893 w 5737967"/>
              <a:gd name="connsiteY39" fmla="*/ 1418175 h 2865554"/>
              <a:gd name="connsiteX40" fmla="*/ 5737967 w 5737967"/>
              <a:gd name="connsiteY40" fmla="*/ 2112266 h 2865554"/>
              <a:gd name="connsiteX41" fmla="*/ 5737966 w 5737967"/>
              <a:gd name="connsiteY41" fmla="*/ 2112266 h 2865554"/>
              <a:gd name="connsiteX42" fmla="*/ 4984678 w 5737967"/>
              <a:gd name="connsiteY42" fmla="*/ 2865554 h 2865554"/>
              <a:gd name="connsiteX43" fmla="*/ 753288 w 5737967"/>
              <a:gd name="connsiteY43" fmla="*/ 2865553 h 2865554"/>
              <a:gd name="connsiteX44" fmla="*/ 15304 w 5737967"/>
              <a:gd name="connsiteY44" fmla="*/ 2264079 h 2865554"/>
              <a:gd name="connsiteX45" fmla="*/ 0 w 5737967"/>
              <a:gd name="connsiteY45" fmla="*/ 2112266 h 2865554"/>
              <a:gd name="connsiteX46" fmla="*/ 0 w 5737967"/>
              <a:gd name="connsiteY46" fmla="*/ 2112265 h 2865554"/>
              <a:gd name="connsiteX47" fmla="*/ 0 w 5737967"/>
              <a:gd name="connsiteY47" fmla="*/ 2112266 h 286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37967" h="2865554">
                <a:moveTo>
                  <a:pt x="0" y="2112266"/>
                </a:moveTo>
                <a:lnTo>
                  <a:pt x="15304" y="1960452"/>
                </a:lnTo>
                <a:cubicBezTo>
                  <a:pt x="65476" y="1715266"/>
                  <a:pt x="234769" y="1513472"/>
                  <a:pt x="460074" y="1418175"/>
                </a:cubicBezTo>
                <a:lnTo>
                  <a:pt x="462707" y="1417358"/>
                </a:lnTo>
                <a:lnTo>
                  <a:pt x="462707" y="847615"/>
                </a:lnTo>
                <a:lnTo>
                  <a:pt x="446354" y="842538"/>
                </a:lnTo>
                <a:cubicBezTo>
                  <a:pt x="289186" y="776061"/>
                  <a:pt x="178905" y="620434"/>
                  <a:pt x="178905" y="439050"/>
                </a:cubicBezTo>
                <a:cubicBezTo>
                  <a:pt x="178905" y="197204"/>
                  <a:pt x="374960" y="1149"/>
                  <a:pt x="616805" y="1149"/>
                </a:cubicBezTo>
                <a:cubicBezTo>
                  <a:pt x="858650" y="1149"/>
                  <a:pt x="1054705" y="197204"/>
                  <a:pt x="1054705" y="439050"/>
                </a:cubicBezTo>
                <a:cubicBezTo>
                  <a:pt x="1054705" y="620434"/>
                  <a:pt x="944424" y="776061"/>
                  <a:pt x="787255" y="842538"/>
                </a:cubicBezTo>
                <a:lnTo>
                  <a:pt x="770906" y="847614"/>
                </a:lnTo>
                <a:lnTo>
                  <a:pt x="770906" y="1358978"/>
                </a:lnTo>
                <a:lnTo>
                  <a:pt x="1935085" y="1358978"/>
                </a:lnTo>
                <a:lnTo>
                  <a:pt x="1935085" y="847614"/>
                </a:lnTo>
                <a:lnTo>
                  <a:pt x="1918734" y="842538"/>
                </a:lnTo>
                <a:cubicBezTo>
                  <a:pt x="1761565" y="776061"/>
                  <a:pt x="1651284" y="620434"/>
                  <a:pt x="1651284" y="439050"/>
                </a:cubicBezTo>
                <a:cubicBezTo>
                  <a:pt x="1651284" y="197204"/>
                  <a:pt x="1847339" y="1149"/>
                  <a:pt x="2089184" y="1149"/>
                </a:cubicBezTo>
                <a:cubicBezTo>
                  <a:pt x="2331029" y="1149"/>
                  <a:pt x="2527084" y="197204"/>
                  <a:pt x="2527084" y="439050"/>
                </a:cubicBezTo>
                <a:cubicBezTo>
                  <a:pt x="2527084" y="620434"/>
                  <a:pt x="2416803" y="776061"/>
                  <a:pt x="2259635" y="842538"/>
                </a:cubicBezTo>
                <a:lnTo>
                  <a:pt x="2243284" y="847614"/>
                </a:lnTo>
                <a:lnTo>
                  <a:pt x="2243284" y="1358978"/>
                </a:lnTo>
                <a:lnTo>
                  <a:pt x="3387997" y="1358978"/>
                </a:lnTo>
                <a:lnTo>
                  <a:pt x="3387997" y="846465"/>
                </a:lnTo>
                <a:lnTo>
                  <a:pt x="3371646" y="841389"/>
                </a:lnTo>
                <a:cubicBezTo>
                  <a:pt x="3214477" y="774912"/>
                  <a:pt x="3104196" y="619285"/>
                  <a:pt x="3104196" y="437901"/>
                </a:cubicBezTo>
                <a:cubicBezTo>
                  <a:pt x="3104196" y="196055"/>
                  <a:pt x="3300251" y="0"/>
                  <a:pt x="3542096" y="0"/>
                </a:cubicBezTo>
                <a:cubicBezTo>
                  <a:pt x="3783941" y="0"/>
                  <a:pt x="3979996" y="196055"/>
                  <a:pt x="3979996" y="437901"/>
                </a:cubicBezTo>
                <a:cubicBezTo>
                  <a:pt x="3979996" y="619285"/>
                  <a:pt x="3869715" y="774912"/>
                  <a:pt x="3712546" y="841389"/>
                </a:cubicBezTo>
                <a:lnTo>
                  <a:pt x="3696196" y="846465"/>
                </a:lnTo>
                <a:lnTo>
                  <a:pt x="3696196" y="1358978"/>
                </a:lnTo>
                <a:lnTo>
                  <a:pt x="4860377" y="1358978"/>
                </a:lnTo>
                <a:lnTo>
                  <a:pt x="4860377" y="846465"/>
                </a:lnTo>
                <a:lnTo>
                  <a:pt x="4844025" y="841389"/>
                </a:lnTo>
                <a:cubicBezTo>
                  <a:pt x="4686856" y="774912"/>
                  <a:pt x="4576575" y="619285"/>
                  <a:pt x="4576575" y="437901"/>
                </a:cubicBezTo>
                <a:cubicBezTo>
                  <a:pt x="4576575" y="196055"/>
                  <a:pt x="4772630" y="0"/>
                  <a:pt x="5014475" y="0"/>
                </a:cubicBezTo>
                <a:cubicBezTo>
                  <a:pt x="5256320" y="0"/>
                  <a:pt x="5452375" y="196055"/>
                  <a:pt x="5452375" y="437901"/>
                </a:cubicBezTo>
                <a:cubicBezTo>
                  <a:pt x="5452375" y="619285"/>
                  <a:pt x="5342094" y="774912"/>
                  <a:pt x="5184925" y="841389"/>
                </a:cubicBezTo>
                <a:lnTo>
                  <a:pt x="5168576" y="846465"/>
                </a:lnTo>
                <a:lnTo>
                  <a:pt x="5168576" y="1384242"/>
                </a:lnTo>
                <a:lnTo>
                  <a:pt x="5277893" y="1418175"/>
                </a:lnTo>
                <a:cubicBezTo>
                  <a:pt x="5548259" y="1532531"/>
                  <a:pt x="5737967" y="1800244"/>
                  <a:pt x="5737967" y="2112266"/>
                </a:cubicBezTo>
                <a:lnTo>
                  <a:pt x="5737966" y="2112266"/>
                </a:lnTo>
                <a:cubicBezTo>
                  <a:pt x="5737966" y="2528295"/>
                  <a:pt x="5400707" y="2865554"/>
                  <a:pt x="4984678" y="2865554"/>
                </a:cubicBezTo>
                <a:lnTo>
                  <a:pt x="753288" y="2865553"/>
                </a:lnTo>
                <a:cubicBezTo>
                  <a:pt x="389262" y="2865553"/>
                  <a:pt x="85545" y="2607339"/>
                  <a:pt x="15304" y="2264079"/>
                </a:cubicBezTo>
                <a:close/>
                <a:moveTo>
                  <a:pt x="0" y="2112266"/>
                </a:moveTo>
                <a:lnTo>
                  <a:pt x="0" y="2112265"/>
                </a:lnTo>
                <a:lnTo>
                  <a:pt x="0" y="2112266"/>
                </a:lnTo>
                <a:close/>
              </a:path>
            </a:pathLst>
          </a:cu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ln>
            <a:gradFill>
              <a:gsLst>
                <a:gs pos="0">
                  <a:srgbClr val="FEFEFE"/>
                </a:gs>
                <a:gs pos="100000">
                  <a:srgbClr val="FEFEFE">
                    <a:alpha val="0"/>
                  </a:srgbClr>
                </a:gs>
              </a:gsLst>
              <a:lin ang="19200000" scaled="0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2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5400000">
            <a:off x="1903910" y="1980223"/>
            <a:ext cx="2874482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椭圆 3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177081" y="4071578"/>
            <a:ext cx="266706" cy="266706"/>
          </a:xfrm>
          <a:prstGeom prst="ellipse">
            <a:avLst/>
          </a:prstGeom>
          <a:solidFill>
            <a:srgbClr val="365B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4" name="椭圆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177081" y="4542079"/>
            <a:ext cx="266706" cy="266706"/>
          </a:xfrm>
          <a:prstGeom prst="ellipse">
            <a:avLst/>
          </a:prstGeom>
          <a:solidFill>
            <a:srgbClr val="9664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5" name="椭圆 3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177081" y="5012580"/>
            <a:ext cx="266706" cy="266706"/>
          </a:xfrm>
          <a:prstGeom prst="ellipse">
            <a:avLst/>
          </a:prstGeom>
          <a:solidFill>
            <a:srgbClr val="D06F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6" name="椭圆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177081" y="5483784"/>
            <a:ext cx="266706" cy="266706"/>
          </a:xfrm>
          <a:prstGeom prst="ellipse">
            <a:avLst/>
          </a:prstGeom>
          <a:solidFill>
            <a:srgbClr val="F779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1" name="Freeform 1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 bwMode="auto">
          <a:xfrm>
            <a:off x="4843791" y="5423293"/>
            <a:ext cx="380387" cy="387687"/>
          </a:xfrm>
          <a:custGeom>
            <a:avLst/>
            <a:gdLst>
              <a:gd name="T0" fmla="*/ 36 w 39"/>
              <a:gd name="T1" fmla="*/ 27 h 38"/>
              <a:gd name="T2" fmla="*/ 32 w 39"/>
              <a:gd name="T3" fmla="*/ 27 h 38"/>
              <a:gd name="T4" fmla="*/ 32 w 39"/>
              <a:gd name="T5" fmla="*/ 10 h 38"/>
              <a:gd name="T6" fmla="*/ 29 w 39"/>
              <a:gd name="T7" fmla="*/ 8 h 38"/>
              <a:gd name="T8" fmla="*/ 27 w 39"/>
              <a:gd name="T9" fmla="*/ 10 h 38"/>
              <a:gd name="T10" fmla="*/ 27 w 39"/>
              <a:gd name="T11" fmla="*/ 27 h 38"/>
              <a:gd name="T12" fmla="*/ 10 w 39"/>
              <a:gd name="T13" fmla="*/ 27 h 38"/>
              <a:gd name="T14" fmla="*/ 8 w 39"/>
              <a:gd name="T15" fmla="*/ 26 h 38"/>
              <a:gd name="T16" fmla="*/ 7 w 39"/>
              <a:gd name="T17" fmla="*/ 26 h 38"/>
              <a:gd name="T18" fmla="*/ 6 w 39"/>
              <a:gd name="T19" fmla="*/ 24 h 38"/>
              <a:gd name="T20" fmla="*/ 5 w 39"/>
              <a:gd name="T21" fmla="*/ 23 h 38"/>
              <a:gd name="T22" fmla="*/ 9 w 39"/>
              <a:gd name="T23" fmla="*/ 2 h 38"/>
              <a:gd name="T24" fmla="*/ 9 w 39"/>
              <a:gd name="T25" fmla="*/ 2 h 38"/>
              <a:gd name="T26" fmla="*/ 6 w 39"/>
              <a:gd name="T27" fmla="*/ 0 h 38"/>
              <a:gd name="T28" fmla="*/ 4 w 39"/>
              <a:gd name="T29" fmla="*/ 0 h 38"/>
              <a:gd name="T30" fmla="*/ 3 w 39"/>
              <a:gd name="T31" fmla="*/ 2 h 38"/>
              <a:gd name="T32" fmla="*/ 2 w 39"/>
              <a:gd name="T33" fmla="*/ 10 h 38"/>
              <a:gd name="T34" fmla="*/ 1 w 39"/>
              <a:gd name="T35" fmla="*/ 16 h 38"/>
              <a:gd name="T36" fmla="*/ 0 w 39"/>
              <a:gd name="T37" fmla="*/ 19 h 38"/>
              <a:gd name="T38" fmla="*/ 0 w 39"/>
              <a:gd name="T39" fmla="*/ 21 h 38"/>
              <a:gd name="T40" fmla="*/ 0 w 39"/>
              <a:gd name="T41" fmla="*/ 22 h 38"/>
              <a:gd name="T42" fmla="*/ 0 w 39"/>
              <a:gd name="T43" fmla="*/ 22 h 38"/>
              <a:gd name="T44" fmla="*/ 1 w 39"/>
              <a:gd name="T45" fmla="*/ 26 h 38"/>
              <a:gd name="T46" fmla="*/ 3 w 39"/>
              <a:gd name="T47" fmla="*/ 29 h 38"/>
              <a:gd name="T48" fmla="*/ 6 w 39"/>
              <a:gd name="T49" fmla="*/ 31 h 38"/>
              <a:gd name="T50" fmla="*/ 10 w 39"/>
              <a:gd name="T51" fmla="*/ 31 h 38"/>
              <a:gd name="T52" fmla="*/ 27 w 39"/>
              <a:gd name="T53" fmla="*/ 31 h 38"/>
              <a:gd name="T54" fmla="*/ 27 w 39"/>
              <a:gd name="T55" fmla="*/ 35 h 38"/>
              <a:gd name="T56" fmla="*/ 29 w 39"/>
              <a:gd name="T57" fmla="*/ 38 h 38"/>
              <a:gd name="T58" fmla="*/ 32 w 39"/>
              <a:gd name="T59" fmla="*/ 35 h 38"/>
              <a:gd name="T60" fmla="*/ 32 w 39"/>
              <a:gd name="T61" fmla="*/ 31 h 38"/>
              <a:gd name="T62" fmla="*/ 36 w 39"/>
              <a:gd name="T63" fmla="*/ 31 h 38"/>
              <a:gd name="T64" fmla="*/ 39 w 39"/>
              <a:gd name="T65" fmla="*/ 29 h 38"/>
              <a:gd name="T66" fmla="*/ 36 w 39"/>
              <a:gd name="T67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" h="38">
                <a:moveTo>
                  <a:pt x="36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29" y="8"/>
                </a:cubicBezTo>
                <a:cubicBezTo>
                  <a:pt x="28" y="8"/>
                  <a:pt x="27" y="9"/>
                  <a:pt x="27" y="10"/>
                </a:cubicBezTo>
                <a:cubicBezTo>
                  <a:pt x="27" y="27"/>
                  <a:pt x="27" y="27"/>
                  <a:pt x="27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7"/>
                  <a:pt x="8" y="26"/>
                </a:cubicBezTo>
                <a:cubicBezTo>
                  <a:pt x="8" y="26"/>
                  <a:pt x="7" y="26"/>
                  <a:pt x="7" y="26"/>
                </a:cubicBezTo>
                <a:cubicBezTo>
                  <a:pt x="6" y="25"/>
                  <a:pt x="6" y="25"/>
                  <a:pt x="6" y="24"/>
                </a:cubicBezTo>
                <a:cubicBezTo>
                  <a:pt x="5" y="24"/>
                  <a:pt x="5" y="23"/>
                  <a:pt x="5" y="2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1"/>
                  <a:pt x="3" y="2"/>
                </a:cubicBezTo>
                <a:cubicBezTo>
                  <a:pt x="3" y="5"/>
                  <a:pt x="2" y="8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8"/>
                  <a:pt x="0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0" y="25"/>
                  <a:pt x="1" y="26"/>
                </a:cubicBezTo>
                <a:cubicBezTo>
                  <a:pt x="1" y="27"/>
                  <a:pt x="2" y="28"/>
                  <a:pt x="3" y="29"/>
                </a:cubicBezTo>
                <a:cubicBezTo>
                  <a:pt x="4" y="30"/>
                  <a:pt x="5" y="30"/>
                  <a:pt x="6" y="31"/>
                </a:cubicBezTo>
                <a:cubicBezTo>
                  <a:pt x="7" y="31"/>
                  <a:pt x="9" y="31"/>
                  <a:pt x="10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7"/>
                  <a:pt x="28" y="38"/>
                  <a:pt x="29" y="38"/>
                </a:cubicBezTo>
                <a:cubicBezTo>
                  <a:pt x="31" y="38"/>
                  <a:pt x="32" y="37"/>
                  <a:pt x="32" y="35"/>
                </a:cubicBezTo>
                <a:cubicBezTo>
                  <a:pt x="32" y="31"/>
                  <a:pt x="32" y="31"/>
                  <a:pt x="3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8" y="31"/>
                  <a:pt x="39" y="31"/>
                  <a:pt x="39" y="29"/>
                </a:cubicBezTo>
                <a:cubicBezTo>
                  <a:pt x="39" y="28"/>
                  <a:pt x="38" y="27"/>
                  <a:pt x="36" y="27"/>
                </a:cubicBezTo>
                <a:close/>
              </a:path>
            </a:pathLst>
          </a:custGeom>
          <a:solidFill>
            <a:srgbClr val="F779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2" name="Freeform 2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/>
          </p:cNvSpPr>
          <p:nvPr/>
        </p:nvSpPr>
        <p:spPr bwMode="auto">
          <a:xfrm>
            <a:off x="4861972" y="3957602"/>
            <a:ext cx="344026" cy="387686"/>
          </a:xfrm>
          <a:custGeom>
            <a:avLst/>
            <a:gdLst>
              <a:gd name="T0" fmla="*/ 35 w 35"/>
              <a:gd name="T1" fmla="*/ 13 h 38"/>
              <a:gd name="T2" fmla="*/ 35 w 35"/>
              <a:gd name="T3" fmla="*/ 9 h 38"/>
              <a:gd name="T4" fmla="*/ 34 w 35"/>
              <a:gd name="T5" fmla="*/ 5 h 38"/>
              <a:gd name="T6" fmla="*/ 31 w 35"/>
              <a:gd name="T7" fmla="*/ 3 h 38"/>
              <a:gd name="T8" fmla="*/ 28 w 35"/>
              <a:gd name="T9" fmla="*/ 1 h 38"/>
              <a:gd name="T10" fmla="*/ 24 w 35"/>
              <a:gd name="T11" fmla="*/ 0 h 38"/>
              <a:gd name="T12" fmla="*/ 2 w 35"/>
              <a:gd name="T13" fmla="*/ 0 h 38"/>
              <a:gd name="T14" fmla="*/ 0 w 35"/>
              <a:gd name="T15" fmla="*/ 3 h 38"/>
              <a:gd name="T16" fmla="*/ 2 w 35"/>
              <a:gd name="T17" fmla="*/ 5 h 38"/>
              <a:gd name="T18" fmla="*/ 24 w 35"/>
              <a:gd name="T19" fmla="*/ 5 h 38"/>
              <a:gd name="T20" fmla="*/ 26 w 35"/>
              <a:gd name="T21" fmla="*/ 5 h 38"/>
              <a:gd name="T22" fmla="*/ 28 w 35"/>
              <a:gd name="T23" fmla="*/ 6 h 38"/>
              <a:gd name="T24" fmla="*/ 29 w 35"/>
              <a:gd name="T25" fmla="*/ 7 h 38"/>
              <a:gd name="T26" fmla="*/ 29 w 35"/>
              <a:gd name="T27" fmla="*/ 9 h 38"/>
              <a:gd name="T28" fmla="*/ 29 w 35"/>
              <a:gd name="T29" fmla="*/ 13 h 38"/>
              <a:gd name="T30" fmla="*/ 29 w 35"/>
              <a:gd name="T31" fmla="*/ 15 h 38"/>
              <a:gd name="T32" fmla="*/ 28 w 35"/>
              <a:gd name="T33" fmla="*/ 16 h 38"/>
              <a:gd name="T34" fmla="*/ 26 w 35"/>
              <a:gd name="T35" fmla="*/ 16 h 38"/>
              <a:gd name="T36" fmla="*/ 24 w 35"/>
              <a:gd name="T37" fmla="*/ 17 h 38"/>
              <a:gd name="T38" fmla="*/ 6 w 35"/>
              <a:gd name="T39" fmla="*/ 17 h 38"/>
              <a:gd name="T40" fmla="*/ 4 w 35"/>
              <a:gd name="T41" fmla="*/ 19 h 38"/>
              <a:gd name="T42" fmla="*/ 6 w 35"/>
              <a:gd name="T43" fmla="*/ 22 h 38"/>
              <a:gd name="T44" fmla="*/ 24 w 35"/>
              <a:gd name="T45" fmla="*/ 22 h 38"/>
              <a:gd name="T46" fmla="*/ 26 w 35"/>
              <a:gd name="T47" fmla="*/ 22 h 38"/>
              <a:gd name="T48" fmla="*/ 28 w 35"/>
              <a:gd name="T49" fmla="*/ 23 h 38"/>
              <a:gd name="T50" fmla="*/ 29 w 35"/>
              <a:gd name="T51" fmla="*/ 24 h 38"/>
              <a:gd name="T52" fmla="*/ 29 w 35"/>
              <a:gd name="T53" fmla="*/ 25 h 38"/>
              <a:gd name="T54" fmla="*/ 29 w 35"/>
              <a:gd name="T55" fmla="*/ 30 h 38"/>
              <a:gd name="T56" fmla="*/ 29 w 35"/>
              <a:gd name="T57" fmla="*/ 31 h 38"/>
              <a:gd name="T58" fmla="*/ 28 w 35"/>
              <a:gd name="T59" fmla="*/ 32 h 38"/>
              <a:gd name="T60" fmla="*/ 26 w 35"/>
              <a:gd name="T61" fmla="*/ 33 h 38"/>
              <a:gd name="T62" fmla="*/ 24 w 35"/>
              <a:gd name="T63" fmla="*/ 33 h 38"/>
              <a:gd name="T64" fmla="*/ 2 w 35"/>
              <a:gd name="T65" fmla="*/ 33 h 38"/>
              <a:gd name="T66" fmla="*/ 0 w 35"/>
              <a:gd name="T67" fmla="*/ 36 h 38"/>
              <a:gd name="T68" fmla="*/ 2 w 35"/>
              <a:gd name="T69" fmla="*/ 38 h 38"/>
              <a:gd name="T70" fmla="*/ 24 w 35"/>
              <a:gd name="T71" fmla="*/ 38 h 38"/>
              <a:gd name="T72" fmla="*/ 28 w 35"/>
              <a:gd name="T73" fmla="*/ 38 h 38"/>
              <a:gd name="T74" fmla="*/ 31 w 35"/>
              <a:gd name="T75" fmla="*/ 36 h 38"/>
              <a:gd name="T76" fmla="*/ 34 w 35"/>
              <a:gd name="T77" fmla="*/ 33 h 38"/>
              <a:gd name="T78" fmla="*/ 35 w 35"/>
              <a:gd name="T79" fmla="*/ 30 h 38"/>
              <a:gd name="T80" fmla="*/ 35 w 35"/>
              <a:gd name="T81" fmla="*/ 25 h 38"/>
              <a:gd name="T82" fmla="*/ 32 w 35"/>
              <a:gd name="T83" fmla="*/ 19 h 38"/>
              <a:gd name="T84" fmla="*/ 35 w 35"/>
              <a:gd name="T85" fmla="*/ 1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" h="38">
                <a:moveTo>
                  <a:pt x="35" y="13"/>
                </a:moveTo>
                <a:cubicBezTo>
                  <a:pt x="35" y="9"/>
                  <a:pt x="35" y="9"/>
                  <a:pt x="35" y="9"/>
                </a:cubicBezTo>
                <a:cubicBezTo>
                  <a:pt x="35" y="7"/>
                  <a:pt x="34" y="6"/>
                  <a:pt x="34" y="5"/>
                </a:cubicBezTo>
                <a:cubicBezTo>
                  <a:pt x="33" y="4"/>
                  <a:pt x="32" y="3"/>
                  <a:pt x="31" y="3"/>
                </a:cubicBezTo>
                <a:cubicBezTo>
                  <a:pt x="31" y="2"/>
                  <a:pt x="29" y="1"/>
                  <a:pt x="28" y="1"/>
                </a:cubicBezTo>
                <a:cubicBezTo>
                  <a:pt x="27" y="0"/>
                  <a:pt x="26" y="0"/>
                  <a:pt x="2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6" y="5"/>
                  <a:pt x="26" y="5"/>
                </a:cubicBezTo>
                <a:cubicBezTo>
                  <a:pt x="27" y="6"/>
                  <a:pt x="28" y="6"/>
                  <a:pt x="28" y="6"/>
                </a:cubicBezTo>
                <a:cubicBezTo>
                  <a:pt x="28" y="6"/>
                  <a:pt x="29" y="7"/>
                  <a:pt x="29" y="7"/>
                </a:cubicBezTo>
                <a:cubicBezTo>
                  <a:pt x="29" y="8"/>
                  <a:pt x="29" y="8"/>
                  <a:pt x="29" y="9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4"/>
                  <a:pt x="29" y="14"/>
                  <a:pt x="29" y="15"/>
                </a:cubicBezTo>
                <a:cubicBezTo>
                  <a:pt x="29" y="15"/>
                  <a:pt x="28" y="15"/>
                  <a:pt x="28" y="16"/>
                </a:cubicBezTo>
                <a:cubicBezTo>
                  <a:pt x="28" y="16"/>
                  <a:pt x="27" y="16"/>
                  <a:pt x="26" y="16"/>
                </a:cubicBezTo>
                <a:cubicBezTo>
                  <a:pt x="26" y="17"/>
                  <a:pt x="25" y="17"/>
                  <a:pt x="24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4" y="18"/>
                  <a:pt x="4" y="19"/>
                </a:cubicBezTo>
                <a:cubicBezTo>
                  <a:pt x="4" y="21"/>
                  <a:pt x="5" y="22"/>
                  <a:pt x="6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2"/>
                  <a:pt x="26" y="22"/>
                  <a:pt x="26" y="22"/>
                </a:cubicBezTo>
                <a:cubicBezTo>
                  <a:pt x="27" y="22"/>
                  <a:pt x="28" y="22"/>
                  <a:pt x="28" y="23"/>
                </a:cubicBezTo>
                <a:cubicBezTo>
                  <a:pt x="28" y="23"/>
                  <a:pt x="29" y="23"/>
                  <a:pt x="29" y="24"/>
                </a:cubicBezTo>
                <a:cubicBezTo>
                  <a:pt x="29" y="24"/>
                  <a:pt x="29" y="25"/>
                  <a:pt x="29" y="25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1"/>
                </a:cubicBezTo>
                <a:cubicBezTo>
                  <a:pt x="29" y="32"/>
                  <a:pt x="28" y="32"/>
                  <a:pt x="28" y="32"/>
                </a:cubicBezTo>
                <a:cubicBezTo>
                  <a:pt x="28" y="33"/>
                  <a:pt x="27" y="33"/>
                  <a:pt x="26" y="33"/>
                </a:cubicBezTo>
                <a:cubicBezTo>
                  <a:pt x="26" y="33"/>
                  <a:pt x="25" y="33"/>
                  <a:pt x="24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29" y="37"/>
                  <a:pt x="31" y="37"/>
                  <a:pt x="31" y="36"/>
                </a:cubicBezTo>
                <a:cubicBezTo>
                  <a:pt x="32" y="35"/>
                  <a:pt x="33" y="34"/>
                  <a:pt x="34" y="33"/>
                </a:cubicBezTo>
                <a:cubicBezTo>
                  <a:pt x="34" y="32"/>
                  <a:pt x="35" y="31"/>
                  <a:pt x="35" y="30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3"/>
                  <a:pt x="34" y="21"/>
                  <a:pt x="32" y="19"/>
                </a:cubicBezTo>
                <a:cubicBezTo>
                  <a:pt x="34" y="18"/>
                  <a:pt x="35" y="16"/>
                  <a:pt x="35" y="13"/>
                </a:cubicBezTo>
                <a:close/>
              </a:path>
            </a:pathLst>
          </a:custGeom>
          <a:solidFill>
            <a:srgbClr val="D06F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3" name="Freeform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/>
          </p:cNvSpPr>
          <p:nvPr/>
        </p:nvSpPr>
        <p:spPr bwMode="auto">
          <a:xfrm>
            <a:off x="4833653" y="2533010"/>
            <a:ext cx="372345" cy="388249"/>
          </a:xfrm>
          <a:custGeom>
            <a:avLst/>
            <a:gdLst>
              <a:gd name="T0" fmla="*/ 6 w 38"/>
              <a:gd name="T1" fmla="*/ 24 h 38"/>
              <a:gd name="T2" fmla="*/ 7 w 38"/>
              <a:gd name="T3" fmla="*/ 22 h 38"/>
              <a:gd name="T4" fmla="*/ 8 w 38"/>
              <a:gd name="T5" fmla="*/ 22 h 38"/>
              <a:gd name="T6" fmla="*/ 10 w 38"/>
              <a:gd name="T7" fmla="*/ 21 h 38"/>
              <a:gd name="T8" fmla="*/ 28 w 38"/>
              <a:gd name="T9" fmla="*/ 21 h 38"/>
              <a:gd name="T10" fmla="*/ 32 w 38"/>
              <a:gd name="T11" fmla="*/ 21 h 38"/>
              <a:gd name="T12" fmla="*/ 35 w 38"/>
              <a:gd name="T13" fmla="*/ 19 h 38"/>
              <a:gd name="T14" fmla="*/ 38 w 38"/>
              <a:gd name="T15" fmla="*/ 16 h 38"/>
              <a:gd name="T16" fmla="*/ 38 w 38"/>
              <a:gd name="T17" fmla="*/ 13 h 38"/>
              <a:gd name="T18" fmla="*/ 38 w 38"/>
              <a:gd name="T19" fmla="*/ 8 h 38"/>
              <a:gd name="T20" fmla="*/ 38 w 38"/>
              <a:gd name="T21" fmla="*/ 5 h 38"/>
              <a:gd name="T22" fmla="*/ 35 w 38"/>
              <a:gd name="T23" fmla="*/ 2 h 38"/>
              <a:gd name="T24" fmla="*/ 32 w 38"/>
              <a:gd name="T25" fmla="*/ 1 h 38"/>
              <a:gd name="T26" fmla="*/ 28 w 38"/>
              <a:gd name="T27" fmla="*/ 0 h 38"/>
              <a:gd name="T28" fmla="*/ 9 w 38"/>
              <a:gd name="T29" fmla="*/ 0 h 38"/>
              <a:gd name="T30" fmla="*/ 6 w 38"/>
              <a:gd name="T31" fmla="*/ 2 h 38"/>
              <a:gd name="T32" fmla="*/ 9 w 38"/>
              <a:gd name="T33" fmla="*/ 5 h 38"/>
              <a:gd name="T34" fmla="*/ 28 w 38"/>
              <a:gd name="T35" fmla="*/ 5 h 38"/>
              <a:gd name="T36" fmla="*/ 30 w 38"/>
              <a:gd name="T37" fmla="*/ 5 h 38"/>
              <a:gd name="T38" fmla="*/ 32 w 38"/>
              <a:gd name="T39" fmla="*/ 6 h 38"/>
              <a:gd name="T40" fmla="*/ 33 w 38"/>
              <a:gd name="T41" fmla="*/ 7 h 38"/>
              <a:gd name="T42" fmla="*/ 33 w 38"/>
              <a:gd name="T43" fmla="*/ 8 h 38"/>
              <a:gd name="T44" fmla="*/ 33 w 38"/>
              <a:gd name="T45" fmla="*/ 13 h 38"/>
              <a:gd name="T46" fmla="*/ 33 w 38"/>
              <a:gd name="T47" fmla="*/ 14 h 38"/>
              <a:gd name="T48" fmla="*/ 32 w 38"/>
              <a:gd name="T49" fmla="*/ 16 h 38"/>
              <a:gd name="T50" fmla="*/ 30 w 38"/>
              <a:gd name="T51" fmla="*/ 16 h 38"/>
              <a:gd name="T52" fmla="*/ 28 w 38"/>
              <a:gd name="T53" fmla="*/ 17 h 38"/>
              <a:gd name="T54" fmla="*/ 10 w 38"/>
              <a:gd name="T55" fmla="*/ 17 h 38"/>
              <a:gd name="T56" fmla="*/ 6 w 38"/>
              <a:gd name="T57" fmla="*/ 17 h 38"/>
              <a:gd name="T58" fmla="*/ 3 w 38"/>
              <a:gd name="T59" fmla="*/ 19 h 38"/>
              <a:gd name="T60" fmla="*/ 1 w 38"/>
              <a:gd name="T61" fmla="*/ 22 h 38"/>
              <a:gd name="T62" fmla="*/ 0 w 38"/>
              <a:gd name="T63" fmla="*/ 25 h 38"/>
              <a:gd name="T64" fmla="*/ 0 w 38"/>
              <a:gd name="T65" fmla="*/ 29 h 38"/>
              <a:gd name="T66" fmla="*/ 1 w 38"/>
              <a:gd name="T67" fmla="*/ 33 h 38"/>
              <a:gd name="T68" fmla="*/ 3 w 38"/>
              <a:gd name="T69" fmla="*/ 36 h 38"/>
              <a:gd name="T70" fmla="*/ 6 w 38"/>
              <a:gd name="T71" fmla="*/ 37 h 38"/>
              <a:gd name="T72" fmla="*/ 10 w 38"/>
              <a:gd name="T73" fmla="*/ 38 h 38"/>
              <a:gd name="T74" fmla="*/ 36 w 38"/>
              <a:gd name="T75" fmla="*/ 38 h 38"/>
              <a:gd name="T76" fmla="*/ 38 w 38"/>
              <a:gd name="T77" fmla="*/ 35 h 38"/>
              <a:gd name="T78" fmla="*/ 36 w 38"/>
              <a:gd name="T79" fmla="*/ 33 h 38"/>
              <a:gd name="T80" fmla="*/ 10 w 38"/>
              <a:gd name="T81" fmla="*/ 33 h 38"/>
              <a:gd name="T82" fmla="*/ 8 w 38"/>
              <a:gd name="T83" fmla="*/ 33 h 38"/>
              <a:gd name="T84" fmla="*/ 7 w 38"/>
              <a:gd name="T85" fmla="*/ 32 h 38"/>
              <a:gd name="T86" fmla="*/ 6 w 38"/>
              <a:gd name="T87" fmla="*/ 31 h 38"/>
              <a:gd name="T88" fmla="*/ 5 w 38"/>
              <a:gd name="T89" fmla="*/ 29 h 38"/>
              <a:gd name="T90" fmla="*/ 5 w 38"/>
              <a:gd name="T91" fmla="*/ 25 h 38"/>
              <a:gd name="T92" fmla="*/ 6 w 38"/>
              <a:gd name="T93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" h="38">
                <a:moveTo>
                  <a:pt x="6" y="24"/>
                </a:move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8" y="22"/>
                  <a:pt x="8" y="22"/>
                </a:cubicBezTo>
                <a:cubicBezTo>
                  <a:pt x="9" y="21"/>
                  <a:pt x="10" y="21"/>
                  <a:pt x="10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21"/>
                  <a:pt x="31" y="21"/>
                  <a:pt x="32" y="21"/>
                </a:cubicBezTo>
                <a:cubicBezTo>
                  <a:pt x="33" y="20"/>
                  <a:pt x="34" y="20"/>
                  <a:pt x="35" y="19"/>
                </a:cubicBezTo>
                <a:cubicBezTo>
                  <a:pt x="36" y="18"/>
                  <a:pt x="37" y="17"/>
                  <a:pt x="38" y="16"/>
                </a:cubicBezTo>
                <a:cubicBezTo>
                  <a:pt x="38" y="15"/>
                  <a:pt x="38" y="14"/>
                  <a:pt x="38" y="13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7"/>
                  <a:pt x="38" y="6"/>
                  <a:pt x="38" y="5"/>
                </a:cubicBezTo>
                <a:cubicBezTo>
                  <a:pt x="37" y="4"/>
                  <a:pt x="36" y="3"/>
                  <a:pt x="35" y="2"/>
                </a:cubicBezTo>
                <a:cubicBezTo>
                  <a:pt x="34" y="2"/>
                  <a:pt x="33" y="1"/>
                  <a:pt x="32" y="1"/>
                </a:cubicBezTo>
                <a:cubicBezTo>
                  <a:pt x="31" y="0"/>
                  <a:pt x="29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4"/>
                  <a:pt x="7" y="5"/>
                  <a:pt x="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1" y="5"/>
                  <a:pt x="31" y="6"/>
                  <a:pt x="32" y="6"/>
                </a:cubicBezTo>
                <a:cubicBezTo>
                  <a:pt x="32" y="6"/>
                  <a:pt x="33" y="7"/>
                  <a:pt x="33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2" y="15"/>
                  <a:pt x="32" y="16"/>
                </a:cubicBezTo>
                <a:cubicBezTo>
                  <a:pt x="31" y="16"/>
                  <a:pt x="31" y="16"/>
                  <a:pt x="30" y="16"/>
                </a:cubicBezTo>
                <a:cubicBezTo>
                  <a:pt x="29" y="16"/>
                  <a:pt x="29" y="17"/>
                  <a:pt x="28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7" y="17"/>
                  <a:pt x="6" y="17"/>
                </a:cubicBezTo>
                <a:cubicBezTo>
                  <a:pt x="5" y="18"/>
                  <a:pt x="4" y="18"/>
                  <a:pt x="3" y="19"/>
                </a:cubicBezTo>
                <a:cubicBezTo>
                  <a:pt x="2" y="20"/>
                  <a:pt x="1" y="21"/>
                  <a:pt x="1" y="22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0" y="32"/>
                  <a:pt x="1" y="33"/>
                </a:cubicBezTo>
                <a:cubicBezTo>
                  <a:pt x="1" y="34"/>
                  <a:pt x="2" y="35"/>
                  <a:pt x="3" y="36"/>
                </a:cubicBezTo>
                <a:cubicBezTo>
                  <a:pt x="4" y="36"/>
                  <a:pt x="5" y="37"/>
                  <a:pt x="6" y="37"/>
                </a:cubicBezTo>
                <a:cubicBezTo>
                  <a:pt x="7" y="38"/>
                  <a:pt x="9" y="38"/>
                  <a:pt x="10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7"/>
                  <a:pt x="38" y="35"/>
                </a:cubicBezTo>
                <a:cubicBezTo>
                  <a:pt x="38" y="34"/>
                  <a:pt x="38" y="33"/>
                  <a:pt x="36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3"/>
                  <a:pt x="8" y="33"/>
                </a:cubicBezTo>
                <a:cubicBezTo>
                  <a:pt x="8" y="33"/>
                  <a:pt x="7" y="32"/>
                  <a:pt x="7" y="32"/>
                </a:cubicBezTo>
                <a:cubicBezTo>
                  <a:pt x="6" y="32"/>
                  <a:pt x="6" y="31"/>
                  <a:pt x="6" y="31"/>
                </a:cubicBezTo>
                <a:cubicBezTo>
                  <a:pt x="5" y="30"/>
                  <a:pt x="5" y="30"/>
                  <a:pt x="5" y="29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4"/>
                  <a:pt x="5" y="24"/>
                  <a:pt x="6" y="24"/>
                </a:cubicBezTo>
                <a:close/>
              </a:path>
            </a:pathLst>
          </a:custGeom>
          <a:solidFill>
            <a:srgbClr val="96648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4" name="Freeform 3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/>
          </p:cNvSpPr>
          <p:nvPr/>
        </p:nvSpPr>
        <p:spPr bwMode="auto">
          <a:xfrm>
            <a:off x="4882268" y="1040112"/>
            <a:ext cx="303434" cy="387687"/>
          </a:xfrm>
          <a:custGeom>
            <a:avLst/>
            <a:gdLst>
              <a:gd name="T0" fmla="*/ 28 w 31"/>
              <a:gd name="T1" fmla="*/ 33 h 38"/>
              <a:gd name="T2" fmla="*/ 18 w 31"/>
              <a:gd name="T3" fmla="*/ 33 h 38"/>
              <a:gd name="T4" fmla="*/ 18 w 31"/>
              <a:gd name="T5" fmla="*/ 2 h 38"/>
              <a:gd name="T6" fmla="*/ 16 w 31"/>
              <a:gd name="T7" fmla="*/ 0 h 38"/>
              <a:gd name="T8" fmla="*/ 9 w 31"/>
              <a:gd name="T9" fmla="*/ 0 h 38"/>
              <a:gd name="T10" fmla="*/ 7 w 31"/>
              <a:gd name="T11" fmla="*/ 2 h 38"/>
              <a:gd name="T12" fmla="*/ 9 w 31"/>
              <a:gd name="T13" fmla="*/ 5 h 38"/>
              <a:gd name="T14" fmla="*/ 13 w 31"/>
              <a:gd name="T15" fmla="*/ 5 h 38"/>
              <a:gd name="T16" fmla="*/ 13 w 31"/>
              <a:gd name="T17" fmla="*/ 33 h 38"/>
              <a:gd name="T18" fmla="*/ 3 w 31"/>
              <a:gd name="T19" fmla="*/ 33 h 38"/>
              <a:gd name="T20" fmla="*/ 0 w 31"/>
              <a:gd name="T21" fmla="*/ 35 h 38"/>
              <a:gd name="T22" fmla="*/ 3 w 31"/>
              <a:gd name="T23" fmla="*/ 38 h 38"/>
              <a:gd name="T24" fmla="*/ 28 w 31"/>
              <a:gd name="T25" fmla="*/ 38 h 38"/>
              <a:gd name="T26" fmla="*/ 31 w 31"/>
              <a:gd name="T27" fmla="*/ 35 h 38"/>
              <a:gd name="T28" fmla="*/ 28 w 31"/>
              <a:gd name="T29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38">
                <a:moveTo>
                  <a:pt x="2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0"/>
                  <a:pt x="16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7" y="1"/>
                  <a:pt x="7" y="2"/>
                </a:cubicBezTo>
                <a:cubicBezTo>
                  <a:pt x="7" y="4"/>
                  <a:pt x="7" y="5"/>
                  <a:pt x="9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33"/>
                  <a:pt x="13" y="33"/>
                  <a:pt x="1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3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8"/>
                  <a:pt x="31" y="37"/>
                  <a:pt x="31" y="35"/>
                </a:cubicBezTo>
                <a:cubicBezTo>
                  <a:pt x="31" y="34"/>
                  <a:pt x="30" y="33"/>
                  <a:pt x="28" y="33"/>
                </a:cubicBezTo>
                <a:close/>
              </a:path>
            </a:pathLst>
          </a:custGeom>
          <a:solidFill>
            <a:srgbClr val="365B7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5" name="文本框 4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833635" y="91078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6" name="文本框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833634" y="236370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7" name="文本框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832835" y="3882241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</a:p>
        </p:txBody>
      </p:sp>
      <p:sp>
        <p:nvSpPr>
          <p:cNvPr id="48" name="文本框 4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5832835" y="532901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2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0904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4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44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44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44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278026" y="1392420"/>
            <a:ext cx="6025888" cy="4490105"/>
            <a:chOff x="1278026" y="1392420"/>
            <a:chExt cx="6025888" cy="4490105"/>
          </a:xfrm>
        </p:grpSpPr>
        <p:sp>
          <p:nvSpPr>
            <p:cNvPr id="23" name="任意多边形 22"/>
            <p:cNvSpPr/>
            <p:nvPr/>
          </p:nvSpPr>
          <p:spPr>
            <a:xfrm>
              <a:off x="1278026" y="1587168"/>
              <a:ext cx="5924629" cy="4295357"/>
            </a:xfrm>
            <a:custGeom>
              <a:avLst/>
              <a:gdLst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4572" h="3367315">
                  <a:moveTo>
                    <a:pt x="0" y="3367315"/>
                  </a:moveTo>
                  <a:lnTo>
                    <a:pt x="0" y="2786743"/>
                  </a:lnTo>
                  <a:cubicBezTo>
                    <a:pt x="10281" y="2669782"/>
                    <a:pt x="35802" y="2644261"/>
                    <a:pt x="145143" y="2641600"/>
                  </a:cubicBezTo>
                  <a:lnTo>
                    <a:pt x="1161143" y="2641600"/>
                  </a:lnTo>
                  <a:lnTo>
                    <a:pt x="1161143" y="2133600"/>
                  </a:lnTo>
                  <a:cubicBezTo>
                    <a:pt x="1168642" y="2057521"/>
                    <a:pt x="1214241" y="1981442"/>
                    <a:pt x="1320800" y="1973943"/>
                  </a:cubicBezTo>
                  <a:lnTo>
                    <a:pt x="2307772" y="1973943"/>
                  </a:lnTo>
                  <a:lnTo>
                    <a:pt x="2307772" y="1509486"/>
                  </a:lnTo>
                  <a:cubicBezTo>
                    <a:pt x="2318053" y="1400145"/>
                    <a:pt x="2343574" y="1367004"/>
                    <a:pt x="2452915" y="1364343"/>
                  </a:cubicBezTo>
                  <a:lnTo>
                    <a:pt x="3468914" y="1364343"/>
                  </a:lnTo>
                  <a:lnTo>
                    <a:pt x="3468914" y="841829"/>
                  </a:lnTo>
                  <a:cubicBezTo>
                    <a:pt x="3468793" y="712410"/>
                    <a:pt x="3537252" y="682051"/>
                    <a:pt x="3628571" y="682172"/>
                  </a:cubicBezTo>
                  <a:lnTo>
                    <a:pt x="4644572" y="682172"/>
                  </a:lnTo>
                  <a:lnTo>
                    <a:pt x="4644572" y="0"/>
                  </a:lnTo>
                  <a:lnTo>
                    <a:pt x="4630057" y="29029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7126988" y="1392420"/>
              <a:ext cx="176926" cy="36741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423801" y="5160057"/>
            <a:ext cx="2041264" cy="1285951"/>
            <a:chOff x="1423801" y="5160057"/>
            <a:chExt cx="2041264" cy="1285951"/>
          </a:xfrm>
        </p:grpSpPr>
        <p:sp>
          <p:nvSpPr>
            <p:cNvPr id="20" name="矩形 5"/>
            <p:cNvSpPr/>
            <p:nvPr/>
          </p:nvSpPr>
          <p:spPr>
            <a:xfrm>
              <a:off x="1444286" y="5160057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Rectangle 42"/>
            <p:cNvSpPr/>
            <p:nvPr/>
          </p:nvSpPr>
          <p:spPr>
            <a:xfrm flipH="1">
              <a:off x="1423801" y="5437428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454675" y="6296552"/>
            <a:ext cx="2382368" cy="5040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This is a sample text. Insert your desired text here. Again, this is a dummy text, enter your own text here. </a:t>
            </a:r>
          </a:p>
        </p:txBody>
      </p: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910629" y="4322680"/>
            <a:ext cx="2047055" cy="1285951"/>
            <a:chOff x="2910629" y="4322680"/>
            <a:chExt cx="2047055" cy="1285951"/>
          </a:xfrm>
        </p:grpSpPr>
        <p:sp>
          <p:nvSpPr>
            <p:cNvPr id="16" name="矩形 5"/>
            <p:cNvSpPr/>
            <p:nvPr/>
          </p:nvSpPr>
          <p:spPr>
            <a:xfrm>
              <a:off x="2936905" y="4322680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Rectangle 42"/>
            <p:cNvSpPr/>
            <p:nvPr/>
          </p:nvSpPr>
          <p:spPr>
            <a:xfrm flipH="1">
              <a:off x="2910629" y="4605042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3941503" y="5464166"/>
            <a:ext cx="2382368" cy="5040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This is a sample text. Insert your desired text here. Again, this is a dummy text, enter your own text here. </a:t>
            </a:r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413855" y="3485303"/>
            <a:ext cx="2036449" cy="1285951"/>
            <a:chOff x="4413855" y="3485303"/>
            <a:chExt cx="2036449" cy="1285951"/>
          </a:xfrm>
        </p:grpSpPr>
        <p:sp>
          <p:nvSpPr>
            <p:cNvPr id="12" name="矩形 5"/>
            <p:cNvSpPr/>
            <p:nvPr/>
          </p:nvSpPr>
          <p:spPr>
            <a:xfrm>
              <a:off x="4429525" y="3485303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4413855" y="3759404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4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5444729" y="4618528"/>
            <a:ext cx="2382368" cy="5040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This is a sample text. Insert your desired text here. Again, this is a dummy text, enter your own text here. </a:t>
            </a:r>
          </a:p>
        </p:txBody>
      </p: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900683" y="2647926"/>
            <a:ext cx="2042241" cy="1285951"/>
            <a:chOff x="5900683" y="2647926"/>
            <a:chExt cx="2042241" cy="1285951"/>
          </a:xfrm>
        </p:grpSpPr>
        <p:sp>
          <p:nvSpPr>
            <p:cNvPr id="8" name="矩形 5"/>
            <p:cNvSpPr/>
            <p:nvPr/>
          </p:nvSpPr>
          <p:spPr>
            <a:xfrm>
              <a:off x="5922145" y="2647926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Rectangle 42"/>
            <p:cNvSpPr/>
            <p:nvPr/>
          </p:nvSpPr>
          <p:spPr>
            <a:xfrm flipH="1">
              <a:off x="5900683" y="2927018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6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6931557" y="3786142"/>
            <a:ext cx="2382368" cy="5040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This is a sample text. Insert your desired text here. Again, this is a dummy text, enter your own text here. </a:t>
            </a:r>
          </a:p>
        </p:txBody>
      </p:sp>
      <p:grpSp>
        <p:nvGrpSpPr>
          <p:cNvPr id="9" name="组合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410912" y="1810549"/>
            <a:ext cx="2033513" cy="1285951"/>
            <a:chOff x="7410912" y="1810549"/>
            <a:chExt cx="2033513" cy="1285951"/>
          </a:xfrm>
        </p:grpSpPr>
        <p:sp>
          <p:nvSpPr>
            <p:cNvPr id="4" name="矩形 5"/>
            <p:cNvSpPr/>
            <p:nvPr/>
          </p:nvSpPr>
          <p:spPr>
            <a:xfrm>
              <a:off x="7414768" y="1810549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Rectangle 42"/>
            <p:cNvSpPr/>
            <p:nvPr/>
          </p:nvSpPr>
          <p:spPr>
            <a:xfrm flipH="1">
              <a:off x="7410912" y="2055820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 TEXT  HERE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8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8441786" y="2914944"/>
            <a:ext cx="2382368" cy="5040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This is a sample text. Insert your desired text here. Again, this is a dummy text, enter your own text here. </a:t>
            </a:r>
          </a:p>
        </p:txBody>
      </p:sp>
      <p:sp>
        <p:nvSpPr>
          <p:cNvPr id="10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51" name="直接连接符 5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4" name="椭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7" name="椭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8" name="椭圆 5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9" name="椭圆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0" name="椭圆 5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3662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箭头连接符 1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1528918" y="3683831"/>
            <a:ext cx="1080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4218453" y="3683831"/>
            <a:ext cx="1080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6907508" y="3683831"/>
            <a:ext cx="1080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9596562" y="3683831"/>
            <a:ext cx="108000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514082" y="1769241"/>
            <a:ext cx="1124180" cy="1513137"/>
            <a:chOff x="1514082" y="1769241"/>
            <a:chExt cx="1124180" cy="1513137"/>
          </a:xfrm>
        </p:grpSpPr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514082" y="1769241"/>
              <a:ext cx="1124180" cy="1513137"/>
            </a:xfrm>
            <a:custGeom>
              <a:avLst/>
              <a:gdLst>
                <a:gd name="T0" fmla="*/ 300 w 599"/>
                <a:gd name="T1" fmla="*/ 0 h 807"/>
                <a:gd name="T2" fmla="*/ 0 w 599"/>
                <a:gd name="T3" fmla="*/ 300 h 807"/>
                <a:gd name="T4" fmla="*/ 41 w 599"/>
                <a:gd name="T5" fmla="*/ 450 h 807"/>
                <a:gd name="T6" fmla="*/ 147 w 599"/>
                <a:gd name="T7" fmla="*/ 557 h 807"/>
                <a:gd name="T8" fmla="*/ 147 w 599"/>
                <a:gd name="T9" fmla="*/ 557 h 807"/>
                <a:gd name="T10" fmla="*/ 153 w 599"/>
                <a:gd name="T11" fmla="*/ 561 h 807"/>
                <a:gd name="T12" fmla="*/ 284 w 599"/>
                <a:gd name="T13" fmla="*/ 791 h 807"/>
                <a:gd name="T14" fmla="*/ 300 w 599"/>
                <a:gd name="T15" fmla="*/ 807 h 807"/>
                <a:gd name="T16" fmla="*/ 316 w 599"/>
                <a:gd name="T17" fmla="*/ 791 h 807"/>
                <a:gd name="T18" fmla="*/ 446 w 599"/>
                <a:gd name="T19" fmla="*/ 561 h 807"/>
                <a:gd name="T20" fmla="*/ 453 w 599"/>
                <a:gd name="T21" fmla="*/ 557 h 807"/>
                <a:gd name="T22" fmla="*/ 453 w 599"/>
                <a:gd name="T23" fmla="*/ 557 h 807"/>
                <a:gd name="T24" fmla="*/ 559 w 599"/>
                <a:gd name="T25" fmla="*/ 450 h 807"/>
                <a:gd name="T26" fmla="*/ 599 w 599"/>
                <a:gd name="T27" fmla="*/ 300 h 807"/>
                <a:gd name="T28" fmla="*/ 300 w 599"/>
                <a:gd name="T2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9" h="807"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353"/>
                    <a:pt x="14" y="404"/>
                    <a:pt x="41" y="450"/>
                  </a:cubicBezTo>
                  <a:cubicBezTo>
                    <a:pt x="66" y="494"/>
                    <a:pt x="103" y="531"/>
                    <a:pt x="147" y="557"/>
                  </a:cubicBezTo>
                  <a:cubicBezTo>
                    <a:pt x="147" y="557"/>
                    <a:pt x="147" y="557"/>
                    <a:pt x="147" y="557"/>
                  </a:cubicBezTo>
                  <a:cubicBezTo>
                    <a:pt x="149" y="558"/>
                    <a:pt x="151" y="560"/>
                    <a:pt x="153" y="561"/>
                  </a:cubicBezTo>
                  <a:cubicBezTo>
                    <a:pt x="234" y="609"/>
                    <a:pt x="284" y="697"/>
                    <a:pt x="284" y="791"/>
                  </a:cubicBezTo>
                  <a:cubicBezTo>
                    <a:pt x="284" y="799"/>
                    <a:pt x="291" y="807"/>
                    <a:pt x="300" y="807"/>
                  </a:cubicBezTo>
                  <a:cubicBezTo>
                    <a:pt x="309" y="807"/>
                    <a:pt x="316" y="799"/>
                    <a:pt x="316" y="791"/>
                  </a:cubicBezTo>
                  <a:cubicBezTo>
                    <a:pt x="316" y="697"/>
                    <a:pt x="366" y="609"/>
                    <a:pt x="446" y="561"/>
                  </a:cubicBezTo>
                  <a:cubicBezTo>
                    <a:pt x="449" y="560"/>
                    <a:pt x="451" y="558"/>
                    <a:pt x="453" y="557"/>
                  </a:cubicBezTo>
                  <a:cubicBezTo>
                    <a:pt x="453" y="557"/>
                    <a:pt x="453" y="557"/>
                    <a:pt x="453" y="557"/>
                  </a:cubicBezTo>
                  <a:cubicBezTo>
                    <a:pt x="497" y="531"/>
                    <a:pt x="534" y="494"/>
                    <a:pt x="559" y="450"/>
                  </a:cubicBezTo>
                  <a:cubicBezTo>
                    <a:pt x="586" y="404"/>
                    <a:pt x="599" y="353"/>
                    <a:pt x="599" y="300"/>
                  </a:cubicBezTo>
                  <a:cubicBezTo>
                    <a:pt x="599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48"/>
            <p:cNvSpPr>
              <a:spLocks noEditPoints="1"/>
            </p:cNvSpPr>
            <p:nvPr/>
          </p:nvSpPr>
          <p:spPr bwMode="auto">
            <a:xfrm>
              <a:off x="1815280" y="2053956"/>
              <a:ext cx="490056" cy="46908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203617" y="1769241"/>
            <a:ext cx="1124180" cy="1513137"/>
            <a:chOff x="4203617" y="1769241"/>
            <a:chExt cx="1124180" cy="1513137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203617" y="1769241"/>
              <a:ext cx="1124180" cy="1513137"/>
            </a:xfrm>
            <a:custGeom>
              <a:avLst/>
              <a:gdLst>
                <a:gd name="T0" fmla="*/ 300 w 599"/>
                <a:gd name="T1" fmla="*/ 0 h 807"/>
                <a:gd name="T2" fmla="*/ 0 w 599"/>
                <a:gd name="T3" fmla="*/ 300 h 807"/>
                <a:gd name="T4" fmla="*/ 41 w 599"/>
                <a:gd name="T5" fmla="*/ 450 h 807"/>
                <a:gd name="T6" fmla="*/ 147 w 599"/>
                <a:gd name="T7" fmla="*/ 557 h 807"/>
                <a:gd name="T8" fmla="*/ 147 w 599"/>
                <a:gd name="T9" fmla="*/ 557 h 807"/>
                <a:gd name="T10" fmla="*/ 153 w 599"/>
                <a:gd name="T11" fmla="*/ 561 h 807"/>
                <a:gd name="T12" fmla="*/ 284 w 599"/>
                <a:gd name="T13" fmla="*/ 791 h 807"/>
                <a:gd name="T14" fmla="*/ 300 w 599"/>
                <a:gd name="T15" fmla="*/ 807 h 807"/>
                <a:gd name="T16" fmla="*/ 316 w 599"/>
                <a:gd name="T17" fmla="*/ 791 h 807"/>
                <a:gd name="T18" fmla="*/ 446 w 599"/>
                <a:gd name="T19" fmla="*/ 561 h 807"/>
                <a:gd name="T20" fmla="*/ 453 w 599"/>
                <a:gd name="T21" fmla="*/ 557 h 807"/>
                <a:gd name="T22" fmla="*/ 453 w 599"/>
                <a:gd name="T23" fmla="*/ 557 h 807"/>
                <a:gd name="T24" fmla="*/ 559 w 599"/>
                <a:gd name="T25" fmla="*/ 450 h 807"/>
                <a:gd name="T26" fmla="*/ 599 w 599"/>
                <a:gd name="T27" fmla="*/ 300 h 807"/>
                <a:gd name="T28" fmla="*/ 300 w 599"/>
                <a:gd name="T2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9" h="807"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353"/>
                    <a:pt x="14" y="404"/>
                    <a:pt x="41" y="450"/>
                  </a:cubicBezTo>
                  <a:cubicBezTo>
                    <a:pt x="66" y="494"/>
                    <a:pt x="103" y="531"/>
                    <a:pt x="147" y="557"/>
                  </a:cubicBezTo>
                  <a:cubicBezTo>
                    <a:pt x="147" y="557"/>
                    <a:pt x="147" y="557"/>
                    <a:pt x="147" y="557"/>
                  </a:cubicBezTo>
                  <a:cubicBezTo>
                    <a:pt x="149" y="558"/>
                    <a:pt x="151" y="560"/>
                    <a:pt x="153" y="561"/>
                  </a:cubicBezTo>
                  <a:cubicBezTo>
                    <a:pt x="234" y="609"/>
                    <a:pt x="284" y="697"/>
                    <a:pt x="284" y="791"/>
                  </a:cubicBezTo>
                  <a:cubicBezTo>
                    <a:pt x="284" y="799"/>
                    <a:pt x="291" y="807"/>
                    <a:pt x="300" y="807"/>
                  </a:cubicBezTo>
                  <a:cubicBezTo>
                    <a:pt x="309" y="807"/>
                    <a:pt x="316" y="799"/>
                    <a:pt x="316" y="791"/>
                  </a:cubicBezTo>
                  <a:cubicBezTo>
                    <a:pt x="316" y="697"/>
                    <a:pt x="366" y="609"/>
                    <a:pt x="446" y="561"/>
                  </a:cubicBezTo>
                  <a:cubicBezTo>
                    <a:pt x="449" y="560"/>
                    <a:pt x="451" y="558"/>
                    <a:pt x="453" y="557"/>
                  </a:cubicBezTo>
                  <a:cubicBezTo>
                    <a:pt x="453" y="557"/>
                    <a:pt x="453" y="557"/>
                    <a:pt x="453" y="557"/>
                  </a:cubicBezTo>
                  <a:cubicBezTo>
                    <a:pt x="497" y="531"/>
                    <a:pt x="534" y="494"/>
                    <a:pt x="559" y="450"/>
                  </a:cubicBezTo>
                  <a:cubicBezTo>
                    <a:pt x="586" y="404"/>
                    <a:pt x="599" y="353"/>
                    <a:pt x="599" y="300"/>
                  </a:cubicBezTo>
                  <a:cubicBezTo>
                    <a:pt x="599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4536112" y="2126135"/>
              <a:ext cx="410937" cy="4317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892672" y="1769241"/>
            <a:ext cx="1124180" cy="1513137"/>
            <a:chOff x="6892672" y="1769241"/>
            <a:chExt cx="1124180" cy="1513137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892672" y="1769241"/>
              <a:ext cx="1124180" cy="1513137"/>
            </a:xfrm>
            <a:custGeom>
              <a:avLst/>
              <a:gdLst>
                <a:gd name="T0" fmla="*/ 300 w 599"/>
                <a:gd name="T1" fmla="*/ 0 h 807"/>
                <a:gd name="T2" fmla="*/ 0 w 599"/>
                <a:gd name="T3" fmla="*/ 300 h 807"/>
                <a:gd name="T4" fmla="*/ 41 w 599"/>
                <a:gd name="T5" fmla="*/ 450 h 807"/>
                <a:gd name="T6" fmla="*/ 147 w 599"/>
                <a:gd name="T7" fmla="*/ 557 h 807"/>
                <a:gd name="T8" fmla="*/ 147 w 599"/>
                <a:gd name="T9" fmla="*/ 557 h 807"/>
                <a:gd name="T10" fmla="*/ 153 w 599"/>
                <a:gd name="T11" fmla="*/ 561 h 807"/>
                <a:gd name="T12" fmla="*/ 284 w 599"/>
                <a:gd name="T13" fmla="*/ 791 h 807"/>
                <a:gd name="T14" fmla="*/ 300 w 599"/>
                <a:gd name="T15" fmla="*/ 807 h 807"/>
                <a:gd name="T16" fmla="*/ 316 w 599"/>
                <a:gd name="T17" fmla="*/ 791 h 807"/>
                <a:gd name="T18" fmla="*/ 446 w 599"/>
                <a:gd name="T19" fmla="*/ 561 h 807"/>
                <a:gd name="T20" fmla="*/ 453 w 599"/>
                <a:gd name="T21" fmla="*/ 557 h 807"/>
                <a:gd name="T22" fmla="*/ 453 w 599"/>
                <a:gd name="T23" fmla="*/ 557 h 807"/>
                <a:gd name="T24" fmla="*/ 559 w 599"/>
                <a:gd name="T25" fmla="*/ 450 h 807"/>
                <a:gd name="T26" fmla="*/ 599 w 599"/>
                <a:gd name="T27" fmla="*/ 300 h 807"/>
                <a:gd name="T28" fmla="*/ 300 w 599"/>
                <a:gd name="T2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9" h="807"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353"/>
                    <a:pt x="14" y="404"/>
                    <a:pt x="41" y="450"/>
                  </a:cubicBezTo>
                  <a:cubicBezTo>
                    <a:pt x="66" y="494"/>
                    <a:pt x="103" y="531"/>
                    <a:pt x="147" y="557"/>
                  </a:cubicBezTo>
                  <a:cubicBezTo>
                    <a:pt x="147" y="557"/>
                    <a:pt x="147" y="557"/>
                    <a:pt x="147" y="557"/>
                  </a:cubicBezTo>
                  <a:cubicBezTo>
                    <a:pt x="149" y="558"/>
                    <a:pt x="151" y="560"/>
                    <a:pt x="153" y="561"/>
                  </a:cubicBezTo>
                  <a:cubicBezTo>
                    <a:pt x="234" y="609"/>
                    <a:pt x="284" y="697"/>
                    <a:pt x="284" y="791"/>
                  </a:cubicBezTo>
                  <a:cubicBezTo>
                    <a:pt x="284" y="799"/>
                    <a:pt x="291" y="807"/>
                    <a:pt x="300" y="807"/>
                  </a:cubicBezTo>
                  <a:cubicBezTo>
                    <a:pt x="309" y="807"/>
                    <a:pt x="316" y="799"/>
                    <a:pt x="316" y="791"/>
                  </a:cubicBezTo>
                  <a:cubicBezTo>
                    <a:pt x="316" y="697"/>
                    <a:pt x="366" y="609"/>
                    <a:pt x="446" y="561"/>
                  </a:cubicBezTo>
                  <a:cubicBezTo>
                    <a:pt x="449" y="560"/>
                    <a:pt x="451" y="558"/>
                    <a:pt x="453" y="557"/>
                  </a:cubicBezTo>
                  <a:cubicBezTo>
                    <a:pt x="453" y="557"/>
                    <a:pt x="453" y="557"/>
                    <a:pt x="453" y="557"/>
                  </a:cubicBezTo>
                  <a:cubicBezTo>
                    <a:pt x="497" y="531"/>
                    <a:pt x="534" y="494"/>
                    <a:pt x="559" y="450"/>
                  </a:cubicBezTo>
                  <a:cubicBezTo>
                    <a:pt x="586" y="404"/>
                    <a:pt x="599" y="353"/>
                    <a:pt x="599" y="300"/>
                  </a:cubicBezTo>
                  <a:cubicBezTo>
                    <a:pt x="599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7265984" y="2112297"/>
              <a:ext cx="377553" cy="474802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9581726" y="1769241"/>
            <a:ext cx="1124180" cy="1513137"/>
            <a:chOff x="9581726" y="1769241"/>
            <a:chExt cx="1124180" cy="1513137"/>
          </a:xfrm>
        </p:grpSpPr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9581726" y="1769241"/>
              <a:ext cx="1124180" cy="1513137"/>
            </a:xfrm>
            <a:custGeom>
              <a:avLst/>
              <a:gdLst>
                <a:gd name="T0" fmla="*/ 300 w 599"/>
                <a:gd name="T1" fmla="*/ 0 h 807"/>
                <a:gd name="T2" fmla="*/ 0 w 599"/>
                <a:gd name="T3" fmla="*/ 300 h 807"/>
                <a:gd name="T4" fmla="*/ 41 w 599"/>
                <a:gd name="T5" fmla="*/ 450 h 807"/>
                <a:gd name="T6" fmla="*/ 147 w 599"/>
                <a:gd name="T7" fmla="*/ 557 h 807"/>
                <a:gd name="T8" fmla="*/ 147 w 599"/>
                <a:gd name="T9" fmla="*/ 557 h 807"/>
                <a:gd name="T10" fmla="*/ 153 w 599"/>
                <a:gd name="T11" fmla="*/ 561 h 807"/>
                <a:gd name="T12" fmla="*/ 284 w 599"/>
                <a:gd name="T13" fmla="*/ 791 h 807"/>
                <a:gd name="T14" fmla="*/ 300 w 599"/>
                <a:gd name="T15" fmla="*/ 807 h 807"/>
                <a:gd name="T16" fmla="*/ 316 w 599"/>
                <a:gd name="T17" fmla="*/ 791 h 807"/>
                <a:gd name="T18" fmla="*/ 446 w 599"/>
                <a:gd name="T19" fmla="*/ 561 h 807"/>
                <a:gd name="T20" fmla="*/ 453 w 599"/>
                <a:gd name="T21" fmla="*/ 557 h 807"/>
                <a:gd name="T22" fmla="*/ 453 w 599"/>
                <a:gd name="T23" fmla="*/ 557 h 807"/>
                <a:gd name="T24" fmla="*/ 559 w 599"/>
                <a:gd name="T25" fmla="*/ 450 h 807"/>
                <a:gd name="T26" fmla="*/ 599 w 599"/>
                <a:gd name="T27" fmla="*/ 300 h 807"/>
                <a:gd name="T28" fmla="*/ 300 w 599"/>
                <a:gd name="T2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9" h="807"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353"/>
                    <a:pt x="14" y="404"/>
                    <a:pt x="41" y="450"/>
                  </a:cubicBezTo>
                  <a:cubicBezTo>
                    <a:pt x="66" y="494"/>
                    <a:pt x="103" y="531"/>
                    <a:pt x="147" y="557"/>
                  </a:cubicBezTo>
                  <a:cubicBezTo>
                    <a:pt x="147" y="557"/>
                    <a:pt x="147" y="557"/>
                    <a:pt x="147" y="557"/>
                  </a:cubicBezTo>
                  <a:cubicBezTo>
                    <a:pt x="149" y="558"/>
                    <a:pt x="151" y="560"/>
                    <a:pt x="153" y="561"/>
                  </a:cubicBezTo>
                  <a:cubicBezTo>
                    <a:pt x="234" y="609"/>
                    <a:pt x="284" y="697"/>
                    <a:pt x="284" y="791"/>
                  </a:cubicBezTo>
                  <a:cubicBezTo>
                    <a:pt x="284" y="799"/>
                    <a:pt x="291" y="807"/>
                    <a:pt x="300" y="807"/>
                  </a:cubicBezTo>
                  <a:cubicBezTo>
                    <a:pt x="309" y="807"/>
                    <a:pt x="316" y="799"/>
                    <a:pt x="316" y="791"/>
                  </a:cubicBezTo>
                  <a:cubicBezTo>
                    <a:pt x="316" y="697"/>
                    <a:pt x="366" y="609"/>
                    <a:pt x="446" y="561"/>
                  </a:cubicBezTo>
                  <a:cubicBezTo>
                    <a:pt x="449" y="560"/>
                    <a:pt x="451" y="558"/>
                    <a:pt x="453" y="557"/>
                  </a:cubicBezTo>
                  <a:cubicBezTo>
                    <a:pt x="453" y="557"/>
                    <a:pt x="453" y="557"/>
                    <a:pt x="453" y="557"/>
                  </a:cubicBezTo>
                  <a:cubicBezTo>
                    <a:pt x="497" y="531"/>
                    <a:pt x="534" y="494"/>
                    <a:pt x="559" y="450"/>
                  </a:cubicBezTo>
                  <a:cubicBezTo>
                    <a:pt x="586" y="404"/>
                    <a:pt x="599" y="353"/>
                    <a:pt x="599" y="300"/>
                  </a:cubicBezTo>
                  <a:cubicBezTo>
                    <a:pt x="599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9858826" y="2120521"/>
              <a:ext cx="555471" cy="44297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128287" y="4024151"/>
            <a:ext cx="2002432" cy="2698190"/>
            <a:chOff x="1128287" y="4024151"/>
            <a:chExt cx="2002432" cy="2698190"/>
          </a:xfrm>
        </p:grpSpPr>
        <p:grpSp>
          <p:nvGrpSpPr>
            <p:cNvPr id="4" name="组合 3"/>
            <p:cNvGrpSpPr/>
            <p:nvPr/>
          </p:nvGrpSpPr>
          <p:grpSpPr>
            <a:xfrm>
              <a:off x="1128287" y="4024151"/>
              <a:ext cx="1895770" cy="2698190"/>
              <a:chOff x="1059012" y="4024151"/>
              <a:chExt cx="1895770" cy="2698190"/>
            </a:xfrm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1059013" y="4024151"/>
                <a:ext cx="1895769" cy="2544030"/>
              </a:xfrm>
              <a:custGeom>
                <a:avLst/>
                <a:gdLst>
                  <a:gd name="T0" fmla="*/ 933 w 1012"/>
                  <a:gd name="T1" fmla="*/ 410 h 1359"/>
                  <a:gd name="T2" fmla="*/ 915 w 1012"/>
                  <a:gd name="T3" fmla="*/ 410 h 1359"/>
                  <a:gd name="T4" fmla="*/ 515 w 1012"/>
                  <a:gd name="T5" fmla="*/ 10 h 1359"/>
                  <a:gd name="T6" fmla="*/ 506 w 1012"/>
                  <a:gd name="T7" fmla="*/ 0 h 1359"/>
                  <a:gd name="T8" fmla="*/ 497 w 1012"/>
                  <a:gd name="T9" fmla="*/ 10 h 1359"/>
                  <a:gd name="T10" fmla="*/ 97 w 1012"/>
                  <a:gd name="T11" fmla="*/ 410 h 1359"/>
                  <a:gd name="T12" fmla="*/ 79 w 1012"/>
                  <a:gd name="T13" fmla="*/ 410 h 1359"/>
                  <a:gd name="T14" fmla="*/ 0 w 1012"/>
                  <a:gd name="T15" fmla="*/ 489 h 1359"/>
                  <a:gd name="T16" fmla="*/ 0 w 1012"/>
                  <a:gd name="T17" fmla="*/ 1359 h 1359"/>
                  <a:gd name="T18" fmla="*/ 1012 w 1012"/>
                  <a:gd name="T19" fmla="*/ 1359 h 1359"/>
                  <a:gd name="T20" fmla="*/ 1012 w 1012"/>
                  <a:gd name="T21" fmla="*/ 489 h 1359"/>
                  <a:gd name="T22" fmla="*/ 933 w 1012"/>
                  <a:gd name="T23" fmla="*/ 41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2" h="1359">
                    <a:moveTo>
                      <a:pt x="933" y="410"/>
                    </a:moveTo>
                    <a:cubicBezTo>
                      <a:pt x="915" y="410"/>
                      <a:pt x="915" y="410"/>
                      <a:pt x="915" y="410"/>
                    </a:cubicBezTo>
                    <a:cubicBezTo>
                      <a:pt x="695" y="410"/>
                      <a:pt x="515" y="230"/>
                      <a:pt x="515" y="10"/>
                    </a:cubicBezTo>
                    <a:cubicBezTo>
                      <a:pt x="515" y="5"/>
                      <a:pt x="511" y="0"/>
                      <a:pt x="506" y="0"/>
                    </a:cubicBezTo>
                    <a:cubicBezTo>
                      <a:pt x="501" y="0"/>
                      <a:pt x="497" y="5"/>
                      <a:pt x="497" y="10"/>
                    </a:cubicBezTo>
                    <a:cubicBezTo>
                      <a:pt x="497" y="230"/>
                      <a:pt x="317" y="410"/>
                      <a:pt x="97" y="410"/>
                    </a:cubicBezTo>
                    <a:cubicBezTo>
                      <a:pt x="79" y="410"/>
                      <a:pt x="79" y="410"/>
                      <a:pt x="79" y="410"/>
                    </a:cubicBezTo>
                    <a:cubicBezTo>
                      <a:pt x="35" y="410"/>
                      <a:pt x="0" y="445"/>
                      <a:pt x="0" y="489"/>
                    </a:cubicBezTo>
                    <a:cubicBezTo>
                      <a:pt x="0" y="1359"/>
                      <a:pt x="0" y="1359"/>
                      <a:pt x="0" y="1359"/>
                    </a:cubicBezTo>
                    <a:cubicBezTo>
                      <a:pt x="1012" y="1359"/>
                      <a:pt x="1012" y="1359"/>
                      <a:pt x="1012" y="1359"/>
                    </a:cubicBezTo>
                    <a:cubicBezTo>
                      <a:pt x="1012" y="489"/>
                      <a:pt x="1012" y="489"/>
                      <a:pt x="1012" y="489"/>
                    </a:cubicBezTo>
                    <a:cubicBezTo>
                      <a:pt x="1012" y="445"/>
                      <a:pt x="977" y="410"/>
                      <a:pt x="933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1059012" y="6568181"/>
                <a:ext cx="1895769" cy="154160"/>
              </a:xfrm>
              <a:custGeom>
                <a:avLst/>
                <a:gdLst>
                  <a:gd name="T0" fmla="*/ 79 w 1012"/>
                  <a:gd name="T1" fmla="*/ 79 h 79"/>
                  <a:gd name="T2" fmla="*/ 933 w 1012"/>
                  <a:gd name="T3" fmla="*/ 79 h 79"/>
                  <a:gd name="T4" fmla="*/ 1012 w 1012"/>
                  <a:gd name="T5" fmla="*/ 0 h 79"/>
                  <a:gd name="T6" fmla="*/ 0 w 1012"/>
                  <a:gd name="T7" fmla="*/ 0 h 79"/>
                  <a:gd name="T8" fmla="*/ 79 w 1012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79">
                    <a:moveTo>
                      <a:pt x="79" y="79"/>
                    </a:moveTo>
                    <a:cubicBezTo>
                      <a:pt x="933" y="79"/>
                      <a:pt x="933" y="79"/>
                      <a:pt x="933" y="79"/>
                    </a:cubicBezTo>
                    <a:cubicBezTo>
                      <a:pt x="977" y="79"/>
                      <a:pt x="1012" y="44"/>
                      <a:pt x="10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35" y="79"/>
                      <a:pt x="79" y="79"/>
                    </a:cubicBezTo>
                    <a:close/>
                  </a:path>
                </a:pathLst>
              </a:custGeom>
              <a:solidFill>
                <a:srgbClr val="365B7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42"/>
            <p:cNvSpPr/>
            <p:nvPr/>
          </p:nvSpPr>
          <p:spPr>
            <a:xfrm flipH="1">
              <a:off x="1292354" y="5531581"/>
              <a:ext cx="172501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1" name="Rectangle 42"/>
            <p:cNvSpPr/>
            <p:nvPr/>
          </p:nvSpPr>
          <p:spPr>
            <a:xfrm flipH="1">
              <a:off x="1280666" y="5067067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803967" y="4024151"/>
            <a:ext cx="1983946" cy="2698190"/>
            <a:chOff x="3803967" y="4024151"/>
            <a:chExt cx="1983946" cy="2698190"/>
          </a:xfrm>
        </p:grpSpPr>
        <p:grpSp>
          <p:nvGrpSpPr>
            <p:cNvPr id="18" name="组合 17"/>
            <p:cNvGrpSpPr/>
            <p:nvPr/>
          </p:nvGrpSpPr>
          <p:grpSpPr>
            <a:xfrm>
              <a:off x="3803967" y="4024151"/>
              <a:ext cx="1895770" cy="2698190"/>
              <a:chOff x="1059012" y="4024151"/>
              <a:chExt cx="1895770" cy="2698190"/>
            </a:xfrm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1059013" y="4024151"/>
                <a:ext cx="1895769" cy="2544030"/>
              </a:xfrm>
              <a:custGeom>
                <a:avLst/>
                <a:gdLst>
                  <a:gd name="T0" fmla="*/ 933 w 1012"/>
                  <a:gd name="T1" fmla="*/ 410 h 1359"/>
                  <a:gd name="T2" fmla="*/ 915 w 1012"/>
                  <a:gd name="T3" fmla="*/ 410 h 1359"/>
                  <a:gd name="T4" fmla="*/ 515 w 1012"/>
                  <a:gd name="T5" fmla="*/ 10 h 1359"/>
                  <a:gd name="T6" fmla="*/ 506 w 1012"/>
                  <a:gd name="T7" fmla="*/ 0 h 1359"/>
                  <a:gd name="T8" fmla="*/ 497 w 1012"/>
                  <a:gd name="T9" fmla="*/ 10 h 1359"/>
                  <a:gd name="T10" fmla="*/ 97 w 1012"/>
                  <a:gd name="T11" fmla="*/ 410 h 1359"/>
                  <a:gd name="T12" fmla="*/ 79 w 1012"/>
                  <a:gd name="T13" fmla="*/ 410 h 1359"/>
                  <a:gd name="T14" fmla="*/ 0 w 1012"/>
                  <a:gd name="T15" fmla="*/ 489 h 1359"/>
                  <a:gd name="T16" fmla="*/ 0 w 1012"/>
                  <a:gd name="T17" fmla="*/ 1359 h 1359"/>
                  <a:gd name="T18" fmla="*/ 1012 w 1012"/>
                  <a:gd name="T19" fmla="*/ 1359 h 1359"/>
                  <a:gd name="T20" fmla="*/ 1012 w 1012"/>
                  <a:gd name="T21" fmla="*/ 489 h 1359"/>
                  <a:gd name="T22" fmla="*/ 933 w 1012"/>
                  <a:gd name="T23" fmla="*/ 41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2" h="1359">
                    <a:moveTo>
                      <a:pt x="933" y="410"/>
                    </a:moveTo>
                    <a:cubicBezTo>
                      <a:pt x="915" y="410"/>
                      <a:pt x="915" y="410"/>
                      <a:pt x="915" y="410"/>
                    </a:cubicBezTo>
                    <a:cubicBezTo>
                      <a:pt x="695" y="410"/>
                      <a:pt x="515" y="230"/>
                      <a:pt x="515" y="10"/>
                    </a:cubicBezTo>
                    <a:cubicBezTo>
                      <a:pt x="515" y="5"/>
                      <a:pt x="511" y="0"/>
                      <a:pt x="506" y="0"/>
                    </a:cubicBezTo>
                    <a:cubicBezTo>
                      <a:pt x="501" y="0"/>
                      <a:pt x="497" y="5"/>
                      <a:pt x="497" y="10"/>
                    </a:cubicBezTo>
                    <a:cubicBezTo>
                      <a:pt x="497" y="230"/>
                      <a:pt x="317" y="410"/>
                      <a:pt x="97" y="410"/>
                    </a:cubicBezTo>
                    <a:cubicBezTo>
                      <a:pt x="79" y="410"/>
                      <a:pt x="79" y="410"/>
                      <a:pt x="79" y="410"/>
                    </a:cubicBezTo>
                    <a:cubicBezTo>
                      <a:pt x="35" y="410"/>
                      <a:pt x="0" y="445"/>
                      <a:pt x="0" y="489"/>
                    </a:cubicBezTo>
                    <a:cubicBezTo>
                      <a:pt x="0" y="1359"/>
                      <a:pt x="0" y="1359"/>
                      <a:pt x="0" y="1359"/>
                    </a:cubicBezTo>
                    <a:cubicBezTo>
                      <a:pt x="1012" y="1359"/>
                      <a:pt x="1012" y="1359"/>
                      <a:pt x="1012" y="1359"/>
                    </a:cubicBezTo>
                    <a:cubicBezTo>
                      <a:pt x="1012" y="489"/>
                      <a:pt x="1012" y="489"/>
                      <a:pt x="1012" y="489"/>
                    </a:cubicBezTo>
                    <a:cubicBezTo>
                      <a:pt x="1012" y="445"/>
                      <a:pt x="977" y="410"/>
                      <a:pt x="933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1059012" y="6568181"/>
                <a:ext cx="1895769" cy="154160"/>
              </a:xfrm>
              <a:custGeom>
                <a:avLst/>
                <a:gdLst>
                  <a:gd name="T0" fmla="*/ 79 w 1012"/>
                  <a:gd name="T1" fmla="*/ 79 h 79"/>
                  <a:gd name="T2" fmla="*/ 933 w 1012"/>
                  <a:gd name="T3" fmla="*/ 79 h 79"/>
                  <a:gd name="T4" fmla="*/ 1012 w 1012"/>
                  <a:gd name="T5" fmla="*/ 0 h 79"/>
                  <a:gd name="T6" fmla="*/ 0 w 1012"/>
                  <a:gd name="T7" fmla="*/ 0 h 79"/>
                  <a:gd name="T8" fmla="*/ 79 w 1012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79">
                    <a:moveTo>
                      <a:pt x="79" y="79"/>
                    </a:moveTo>
                    <a:cubicBezTo>
                      <a:pt x="933" y="79"/>
                      <a:pt x="933" y="79"/>
                      <a:pt x="933" y="79"/>
                    </a:cubicBezTo>
                    <a:cubicBezTo>
                      <a:pt x="977" y="79"/>
                      <a:pt x="1012" y="44"/>
                      <a:pt x="10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35" y="79"/>
                      <a:pt x="79" y="79"/>
                    </a:cubicBezTo>
                    <a:close/>
                  </a:path>
                </a:pathLst>
              </a:custGeom>
              <a:solidFill>
                <a:srgbClr val="96648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Rectangle 42"/>
            <p:cNvSpPr/>
            <p:nvPr/>
          </p:nvSpPr>
          <p:spPr>
            <a:xfrm flipH="1">
              <a:off x="3949548" y="5531581"/>
              <a:ext cx="172501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3937860" y="5067067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492363" y="4024151"/>
            <a:ext cx="2006266" cy="2698190"/>
            <a:chOff x="6506877" y="4024151"/>
            <a:chExt cx="2006266" cy="2698190"/>
          </a:xfrm>
        </p:grpSpPr>
        <p:grpSp>
          <p:nvGrpSpPr>
            <p:cNvPr id="23" name="组合 22"/>
            <p:cNvGrpSpPr/>
            <p:nvPr/>
          </p:nvGrpSpPr>
          <p:grpSpPr>
            <a:xfrm>
              <a:off x="6506877" y="4024151"/>
              <a:ext cx="1895770" cy="2698190"/>
              <a:chOff x="1059012" y="4024151"/>
              <a:chExt cx="1895770" cy="2698190"/>
            </a:xfrm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1059013" y="4024151"/>
                <a:ext cx="1895769" cy="2544030"/>
              </a:xfrm>
              <a:custGeom>
                <a:avLst/>
                <a:gdLst>
                  <a:gd name="T0" fmla="*/ 933 w 1012"/>
                  <a:gd name="T1" fmla="*/ 410 h 1359"/>
                  <a:gd name="T2" fmla="*/ 915 w 1012"/>
                  <a:gd name="T3" fmla="*/ 410 h 1359"/>
                  <a:gd name="T4" fmla="*/ 515 w 1012"/>
                  <a:gd name="T5" fmla="*/ 10 h 1359"/>
                  <a:gd name="T6" fmla="*/ 506 w 1012"/>
                  <a:gd name="T7" fmla="*/ 0 h 1359"/>
                  <a:gd name="T8" fmla="*/ 497 w 1012"/>
                  <a:gd name="T9" fmla="*/ 10 h 1359"/>
                  <a:gd name="T10" fmla="*/ 97 w 1012"/>
                  <a:gd name="T11" fmla="*/ 410 h 1359"/>
                  <a:gd name="T12" fmla="*/ 79 w 1012"/>
                  <a:gd name="T13" fmla="*/ 410 h 1359"/>
                  <a:gd name="T14" fmla="*/ 0 w 1012"/>
                  <a:gd name="T15" fmla="*/ 489 h 1359"/>
                  <a:gd name="T16" fmla="*/ 0 w 1012"/>
                  <a:gd name="T17" fmla="*/ 1359 h 1359"/>
                  <a:gd name="T18" fmla="*/ 1012 w 1012"/>
                  <a:gd name="T19" fmla="*/ 1359 h 1359"/>
                  <a:gd name="T20" fmla="*/ 1012 w 1012"/>
                  <a:gd name="T21" fmla="*/ 489 h 1359"/>
                  <a:gd name="T22" fmla="*/ 933 w 1012"/>
                  <a:gd name="T23" fmla="*/ 41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2" h="1359">
                    <a:moveTo>
                      <a:pt x="933" y="410"/>
                    </a:moveTo>
                    <a:cubicBezTo>
                      <a:pt x="915" y="410"/>
                      <a:pt x="915" y="410"/>
                      <a:pt x="915" y="410"/>
                    </a:cubicBezTo>
                    <a:cubicBezTo>
                      <a:pt x="695" y="410"/>
                      <a:pt x="515" y="230"/>
                      <a:pt x="515" y="10"/>
                    </a:cubicBezTo>
                    <a:cubicBezTo>
                      <a:pt x="515" y="5"/>
                      <a:pt x="511" y="0"/>
                      <a:pt x="506" y="0"/>
                    </a:cubicBezTo>
                    <a:cubicBezTo>
                      <a:pt x="501" y="0"/>
                      <a:pt x="497" y="5"/>
                      <a:pt x="497" y="10"/>
                    </a:cubicBezTo>
                    <a:cubicBezTo>
                      <a:pt x="497" y="230"/>
                      <a:pt x="317" y="410"/>
                      <a:pt x="97" y="410"/>
                    </a:cubicBezTo>
                    <a:cubicBezTo>
                      <a:pt x="79" y="410"/>
                      <a:pt x="79" y="410"/>
                      <a:pt x="79" y="410"/>
                    </a:cubicBezTo>
                    <a:cubicBezTo>
                      <a:pt x="35" y="410"/>
                      <a:pt x="0" y="445"/>
                      <a:pt x="0" y="489"/>
                    </a:cubicBezTo>
                    <a:cubicBezTo>
                      <a:pt x="0" y="1359"/>
                      <a:pt x="0" y="1359"/>
                      <a:pt x="0" y="1359"/>
                    </a:cubicBezTo>
                    <a:cubicBezTo>
                      <a:pt x="1012" y="1359"/>
                      <a:pt x="1012" y="1359"/>
                      <a:pt x="1012" y="1359"/>
                    </a:cubicBezTo>
                    <a:cubicBezTo>
                      <a:pt x="1012" y="489"/>
                      <a:pt x="1012" y="489"/>
                      <a:pt x="1012" y="489"/>
                    </a:cubicBezTo>
                    <a:cubicBezTo>
                      <a:pt x="1012" y="445"/>
                      <a:pt x="977" y="410"/>
                      <a:pt x="933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1059012" y="6568181"/>
                <a:ext cx="1895769" cy="154160"/>
              </a:xfrm>
              <a:custGeom>
                <a:avLst/>
                <a:gdLst>
                  <a:gd name="T0" fmla="*/ 79 w 1012"/>
                  <a:gd name="T1" fmla="*/ 79 h 79"/>
                  <a:gd name="T2" fmla="*/ 933 w 1012"/>
                  <a:gd name="T3" fmla="*/ 79 h 79"/>
                  <a:gd name="T4" fmla="*/ 1012 w 1012"/>
                  <a:gd name="T5" fmla="*/ 0 h 79"/>
                  <a:gd name="T6" fmla="*/ 0 w 1012"/>
                  <a:gd name="T7" fmla="*/ 0 h 79"/>
                  <a:gd name="T8" fmla="*/ 79 w 1012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79">
                    <a:moveTo>
                      <a:pt x="79" y="79"/>
                    </a:moveTo>
                    <a:cubicBezTo>
                      <a:pt x="933" y="79"/>
                      <a:pt x="933" y="79"/>
                      <a:pt x="933" y="79"/>
                    </a:cubicBezTo>
                    <a:cubicBezTo>
                      <a:pt x="977" y="79"/>
                      <a:pt x="1012" y="44"/>
                      <a:pt x="10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35" y="79"/>
                      <a:pt x="79" y="79"/>
                    </a:cubicBezTo>
                    <a:close/>
                  </a:path>
                </a:pathLst>
              </a:custGeom>
              <a:solidFill>
                <a:srgbClr val="D06F8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42"/>
            <p:cNvSpPr/>
            <p:nvPr/>
          </p:nvSpPr>
          <p:spPr>
            <a:xfrm flipH="1">
              <a:off x="6674778" y="5531581"/>
              <a:ext cx="172501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5" name="Rectangle 42"/>
            <p:cNvSpPr/>
            <p:nvPr/>
          </p:nvSpPr>
          <p:spPr>
            <a:xfrm flipH="1">
              <a:off x="6663090" y="5067067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组合 6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9181417" y="4024151"/>
            <a:ext cx="2015711" cy="2698190"/>
            <a:chOff x="9195931" y="4024151"/>
            <a:chExt cx="2015711" cy="2698190"/>
          </a:xfrm>
        </p:grpSpPr>
        <p:grpSp>
          <p:nvGrpSpPr>
            <p:cNvPr id="33" name="组合 32"/>
            <p:cNvGrpSpPr/>
            <p:nvPr/>
          </p:nvGrpSpPr>
          <p:grpSpPr>
            <a:xfrm>
              <a:off x="9195931" y="4024151"/>
              <a:ext cx="1895770" cy="2698190"/>
              <a:chOff x="1059012" y="4024151"/>
              <a:chExt cx="1895770" cy="2698190"/>
            </a:xfrm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059013" y="4024151"/>
                <a:ext cx="1895769" cy="2544030"/>
              </a:xfrm>
              <a:custGeom>
                <a:avLst/>
                <a:gdLst>
                  <a:gd name="T0" fmla="*/ 933 w 1012"/>
                  <a:gd name="T1" fmla="*/ 410 h 1359"/>
                  <a:gd name="T2" fmla="*/ 915 w 1012"/>
                  <a:gd name="T3" fmla="*/ 410 h 1359"/>
                  <a:gd name="T4" fmla="*/ 515 w 1012"/>
                  <a:gd name="T5" fmla="*/ 10 h 1359"/>
                  <a:gd name="T6" fmla="*/ 506 w 1012"/>
                  <a:gd name="T7" fmla="*/ 0 h 1359"/>
                  <a:gd name="T8" fmla="*/ 497 w 1012"/>
                  <a:gd name="T9" fmla="*/ 10 h 1359"/>
                  <a:gd name="T10" fmla="*/ 97 w 1012"/>
                  <a:gd name="T11" fmla="*/ 410 h 1359"/>
                  <a:gd name="T12" fmla="*/ 79 w 1012"/>
                  <a:gd name="T13" fmla="*/ 410 h 1359"/>
                  <a:gd name="T14" fmla="*/ 0 w 1012"/>
                  <a:gd name="T15" fmla="*/ 489 h 1359"/>
                  <a:gd name="T16" fmla="*/ 0 w 1012"/>
                  <a:gd name="T17" fmla="*/ 1359 h 1359"/>
                  <a:gd name="T18" fmla="*/ 1012 w 1012"/>
                  <a:gd name="T19" fmla="*/ 1359 h 1359"/>
                  <a:gd name="T20" fmla="*/ 1012 w 1012"/>
                  <a:gd name="T21" fmla="*/ 489 h 1359"/>
                  <a:gd name="T22" fmla="*/ 933 w 1012"/>
                  <a:gd name="T23" fmla="*/ 41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2" h="1359">
                    <a:moveTo>
                      <a:pt x="933" y="410"/>
                    </a:moveTo>
                    <a:cubicBezTo>
                      <a:pt x="915" y="410"/>
                      <a:pt x="915" y="410"/>
                      <a:pt x="915" y="410"/>
                    </a:cubicBezTo>
                    <a:cubicBezTo>
                      <a:pt x="695" y="410"/>
                      <a:pt x="515" y="230"/>
                      <a:pt x="515" y="10"/>
                    </a:cubicBezTo>
                    <a:cubicBezTo>
                      <a:pt x="515" y="5"/>
                      <a:pt x="511" y="0"/>
                      <a:pt x="506" y="0"/>
                    </a:cubicBezTo>
                    <a:cubicBezTo>
                      <a:pt x="501" y="0"/>
                      <a:pt x="497" y="5"/>
                      <a:pt x="497" y="10"/>
                    </a:cubicBezTo>
                    <a:cubicBezTo>
                      <a:pt x="497" y="230"/>
                      <a:pt x="317" y="410"/>
                      <a:pt x="97" y="410"/>
                    </a:cubicBezTo>
                    <a:cubicBezTo>
                      <a:pt x="79" y="410"/>
                      <a:pt x="79" y="410"/>
                      <a:pt x="79" y="410"/>
                    </a:cubicBezTo>
                    <a:cubicBezTo>
                      <a:pt x="35" y="410"/>
                      <a:pt x="0" y="445"/>
                      <a:pt x="0" y="489"/>
                    </a:cubicBezTo>
                    <a:cubicBezTo>
                      <a:pt x="0" y="1359"/>
                      <a:pt x="0" y="1359"/>
                      <a:pt x="0" y="1359"/>
                    </a:cubicBezTo>
                    <a:cubicBezTo>
                      <a:pt x="1012" y="1359"/>
                      <a:pt x="1012" y="1359"/>
                      <a:pt x="1012" y="1359"/>
                    </a:cubicBezTo>
                    <a:cubicBezTo>
                      <a:pt x="1012" y="489"/>
                      <a:pt x="1012" y="489"/>
                      <a:pt x="1012" y="489"/>
                    </a:cubicBezTo>
                    <a:cubicBezTo>
                      <a:pt x="1012" y="445"/>
                      <a:pt x="977" y="410"/>
                      <a:pt x="933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1059012" y="6568181"/>
                <a:ext cx="1895769" cy="154160"/>
              </a:xfrm>
              <a:custGeom>
                <a:avLst/>
                <a:gdLst>
                  <a:gd name="T0" fmla="*/ 79 w 1012"/>
                  <a:gd name="T1" fmla="*/ 79 h 79"/>
                  <a:gd name="T2" fmla="*/ 933 w 1012"/>
                  <a:gd name="T3" fmla="*/ 79 h 79"/>
                  <a:gd name="T4" fmla="*/ 1012 w 1012"/>
                  <a:gd name="T5" fmla="*/ 0 h 79"/>
                  <a:gd name="T6" fmla="*/ 0 w 1012"/>
                  <a:gd name="T7" fmla="*/ 0 h 79"/>
                  <a:gd name="T8" fmla="*/ 79 w 1012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2" h="79">
                    <a:moveTo>
                      <a:pt x="79" y="79"/>
                    </a:moveTo>
                    <a:cubicBezTo>
                      <a:pt x="933" y="79"/>
                      <a:pt x="933" y="79"/>
                      <a:pt x="933" y="79"/>
                    </a:cubicBezTo>
                    <a:cubicBezTo>
                      <a:pt x="977" y="79"/>
                      <a:pt x="1012" y="44"/>
                      <a:pt x="10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35" y="79"/>
                      <a:pt x="79" y="79"/>
                    </a:cubicBezTo>
                    <a:close/>
                  </a:path>
                </a:pathLst>
              </a:custGeom>
              <a:solidFill>
                <a:srgbClr val="F7798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6" name="Rectangle 42"/>
            <p:cNvSpPr/>
            <p:nvPr/>
          </p:nvSpPr>
          <p:spPr>
            <a:xfrm flipH="1">
              <a:off x="9373277" y="5531581"/>
              <a:ext cx="172501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7" name="Rectangle 42"/>
            <p:cNvSpPr/>
            <p:nvPr/>
          </p:nvSpPr>
          <p:spPr>
            <a:xfrm flipH="1">
              <a:off x="9361589" y="5067067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HERE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3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4" name="椭圆 6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5" name="椭圆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6" name="椭圆 6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62963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4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4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025311" y="2004908"/>
            <a:ext cx="4121163" cy="4293328"/>
            <a:chOff x="4025311" y="2004908"/>
            <a:chExt cx="4121163" cy="4293328"/>
          </a:xfrm>
        </p:grpSpPr>
        <p:sp>
          <p:nvSpPr>
            <p:cNvPr id="7" name="任意多边形 6"/>
            <p:cNvSpPr/>
            <p:nvPr/>
          </p:nvSpPr>
          <p:spPr>
            <a:xfrm>
              <a:off x="4848244" y="2004911"/>
              <a:ext cx="3166913" cy="1298171"/>
            </a:xfrm>
            <a:custGeom>
              <a:avLst/>
              <a:gdLst>
                <a:gd name="connsiteX0" fmla="*/ 480802 w 2736322"/>
                <a:gd name="connsiteY0" fmla="*/ 0 h 1121664"/>
                <a:gd name="connsiteX1" fmla="*/ 1132931 w 2736322"/>
                <a:gd name="connsiteY1" fmla="*/ 0 h 1121664"/>
                <a:gd name="connsiteX2" fmla="*/ 1132931 w 2736322"/>
                <a:gd name="connsiteY2" fmla="*/ 48051 h 1121664"/>
                <a:gd name="connsiteX3" fmla="*/ 1081909 w 2736322"/>
                <a:gd name="connsiteY3" fmla="*/ 74926 h 1121664"/>
                <a:gd name="connsiteX4" fmla="*/ 1024774 w 2736322"/>
                <a:gd name="connsiteY4" fmla="*/ 182689 h 1121664"/>
                <a:gd name="connsiteX5" fmla="*/ 1219846 w 2736322"/>
                <a:gd name="connsiteY5" fmla="*/ 335089 h 1121664"/>
                <a:gd name="connsiteX6" fmla="*/ 1414918 w 2736322"/>
                <a:gd name="connsiteY6" fmla="*/ 182689 h 1121664"/>
                <a:gd name="connsiteX7" fmla="*/ 1357783 w 2736322"/>
                <a:gd name="connsiteY7" fmla="*/ 74926 h 1121664"/>
                <a:gd name="connsiteX8" fmla="*/ 1306762 w 2736322"/>
                <a:gd name="connsiteY8" fmla="*/ 48052 h 1121664"/>
                <a:gd name="connsiteX9" fmla="*/ 1306762 w 2736322"/>
                <a:gd name="connsiteY9" fmla="*/ 0 h 1121664"/>
                <a:gd name="connsiteX10" fmla="*/ 2736322 w 2736322"/>
                <a:gd name="connsiteY10" fmla="*/ 0 h 1121664"/>
                <a:gd name="connsiteX11" fmla="*/ 2736322 w 2736322"/>
                <a:gd name="connsiteY11" fmla="*/ 1121664 h 1121664"/>
                <a:gd name="connsiteX12" fmla="*/ 480802 w 2736322"/>
                <a:gd name="connsiteY12" fmla="*/ 1121664 h 1121664"/>
                <a:gd name="connsiteX13" fmla="*/ 480802 w 2736322"/>
                <a:gd name="connsiteY13" fmla="*/ 592171 h 1121664"/>
                <a:gd name="connsiteX14" fmla="*/ 233183 w 2736322"/>
                <a:gd name="connsiteY14" fmla="*/ 592171 h 1121664"/>
                <a:gd name="connsiteX15" fmla="*/ 228769 w 2736322"/>
                <a:gd name="connsiteY15" fmla="*/ 620154 h 1121664"/>
                <a:gd name="connsiteX16" fmla="*/ 119063 w 2736322"/>
                <a:gd name="connsiteY16" fmla="*/ 713233 h 1121664"/>
                <a:gd name="connsiteX17" fmla="*/ 0 w 2736322"/>
                <a:gd name="connsiteY17" fmla="*/ 560833 h 1121664"/>
                <a:gd name="connsiteX18" fmla="*/ 119063 w 2736322"/>
                <a:gd name="connsiteY18" fmla="*/ 408433 h 1121664"/>
                <a:gd name="connsiteX19" fmla="*/ 228769 w 2736322"/>
                <a:gd name="connsiteY19" fmla="*/ 501512 h 1121664"/>
                <a:gd name="connsiteX20" fmla="*/ 232552 w 2736322"/>
                <a:gd name="connsiteY20" fmla="*/ 525496 h 1121664"/>
                <a:gd name="connsiteX21" fmla="*/ 480802 w 2736322"/>
                <a:gd name="connsiteY21" fmla="*/ 525496 h 1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36322" h="1121664">
                  <a:moveTo>
                    <a:pt x="480802" y="0"/>
                  </a:moveTo>
                  <a:lnTo>
                    <a:pt x="1132931" y="0"/>
                  </a:lnTo>
                  <a:lnTo>
                    <a:pt x="1132931" y="48051"/>
                  </a:lnTo>
                  <a:lnTo>
                    <a:pt x="1081909" y="74926"/>
                  </a:lnTo>
                  <a:cubicBezTo>
                    <a:pt x="1046608" y="102505"/>
                    <a:pt x="1024774" y="140605"/>
                    <a:pt x="1024774" y="182689"/>
                  </a:cubicBezTo>
                  <a:cubicBezTo>
                    <a:pt x="1024774" y="266857"/>
                    <a:pt x="1112111" y="335089"/>
                    <a:pt x="1219846" y="335089"/>
                  </a:cubicBezTo>
                  <a:cubicBezTo>
                    <a:pt x="1327581" y="335089"/>
                    <a:pt x="1414918" y="266857"/>
                    <a:pt x="1414918" y="182689"/>
                  </a:cubicBezTo>
                  <a:cubicBezTo>
                    <a:pt x="1414918" y="140605"/>
                    <a:pt x="1393084" y="102505"/>
                    <a:pt x="1357783" y="74926"/>
                  </a:cubicBezTo>
                  <a:lnTo>
                    <a:pt x="1306762" y="48052"/>
                  </a:lnTo>
                  <a:lnTo>
                    <a:pt x="1306762" y="0"/>
                  </a:lnTo>
                  <a:lnTo>
                    <a:pt x="2736322" y="0"/>
                  </a:lnTo>
                  <a:lnTo>
                    <a:pt x="2736322" y="1121664"/>
                  </a:lnTo>
                  <a:lnTo>
                    <a:pt x="480802" y="1121664"/>
                  </a:lnTo>
                  <a:lnTo>
                    <a:pt x="480802" y="592171"/>
                  </a:lnTo>
                  <a:lnTo>
                    <a:pt x="233183" y="592171"/>
                  </a:lnTo>
                  <a:lnTo>
                    <a:pt x="228769" y="620154"/>
                  </a:lnTo>
                  <a:cubicBezTo>
                    <a:pt x="210695" y="674853"/>
                    <a:pt x="168381" y="713233"/>
                    <a:pt x="119063" y="713233"/>
                  </a:cubicBezTo>
                  <a:cubicBezTo>
                    <a:pt x="53306" y="713233"/>
                    <a:pt x="0" y="645001"/>
                    <a:pt x="0" y="560833"/>
                  </a:cubicBezTo>
                  <a:cubicBezTo>
                    <a:pt x="0" y="476665"/>
                    <a:pt x="53306" y="408433"/>
                    <a:pt x="119063" y="408433"/>
                  </a:cubicBezTo>
                  <a:cubicBezTo>
                    <a:pt x="168381" y="408433"/>
                    <a:pt x="210695" y="446813"/>
                    <a:pt x="228769" y="501512"/>
                  </a:cubicBezTo>
                  <a:lnTo>
                    <a:pt x="232552" y="525496"/>
                  </a:lnTo>
                  <a:lnTo>
                    <a:pt x="480802" y="525496"/>
                  </a:ln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innerShdw blurRad="1143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027435" y="2004908"/>
              <a:ext cx="1289794" cy="1828640"/>
            </a:xfrm>
            <a:custGeom>
              <a:avLst/>
              <a:gdLst>
                <a:gd name="connsiteX0" fmla="*/ 834199 w 1114426"/>
                <a:gd name="connsiteY0" fmla="*/ 364618 h 1580008"/>
                <a:gd name="connsiteX1" fmla="*/ 681799 w 1114426"/>
                <a:gd name="connsiteY1" fmla="*/ 559690 h 1580008"/>
                <a:gd name="connsiteX2" fmla="*/ 834199 w 1114426"/>
                <a:gd name="connsiteY2" fmla="*/ 754762 h 1580008"/>
                <a:gd name="connsiteX3" fmla="*/ 941962 w 1114426"/>
                <a:gd name="connsiteY3" fmla="*/ 697627 h 1580008"/>
                <a:gd name="connsiteX4" fmla="*/ 968836 w 1114426"/>
                <a:gd name="connsiteY4" fmla="*/ 646606 h 1580008"/>
                <a:gd name="connsiteX5" fmla="*/ 1114425 w 1114426"/>
                <a:gd name="connsiteY5" fmla="*/ 646606 h 1580008"/>
                <a:gd name="connsiteX6" fmla="*/ 1114425 w 1114426"/>
                <a:gd name="connsiteY6" fmla="*/ 472775 h 1580008"/>
                <a:gd name="connsiteX7" fmla="*/ 968837 w 1114426"/>
                <a:gd name="connsiteY7" fmla="*/ 472775 h 1580008"/>
                <a:gd name="connsiteX8" fmla="*/ 941962 w 1114426"/>
                <a:gd name="connsiteY8" fmla="*/ 421753 h 1580008"/>
                <a:gd name="connsiteX9" fmla="*/ 834199 w 1114426"/>
                <a:gd name="connsiteY9" fmla="*/ 364618 h 1580008"/>
                <a:gd name="connsiteX10" fmla="*/ 1114426 w 1114426"/>
                <a:gd name="connsiteY10" fmla="*/ 0 h 1580008"/>
                <a:gd name="connsiteX11" fmla="*/ 1114426 w 1114426"/>
                <a:gd name="connsiteY11" fmla="*/ 1033479 h 1580008"/>
                <a:gd name="connsiteX12" fmla="*/ 1089811 w 1114426"/>
                <a:gd name="connsiteY12" fmla="*/ 1028509 h 1580008"/>
                <a:gd name="connsiteX13" fmla="*/ 983966 w 1114426"/>
                <a:gd name="connsiteY13" fmla="*/ 1098668 h 1580008"/>
                <a:gd name="connsiteX14" fmla="*/ 980785 w 1114426"/>
                <a:gd name="connsiteY14" fmla="*/ 1114427 h 1580008"/>
                <a:gd name="connsiteX15" fmla="*/ 588551 w 1114426"/>
                <a:gd name="connsiteY15" fmla="*/ 1114427 h 1580008"/>
                <a:gd name="connsiteX16" fmla="*/ 588551 w 1114426"/>
                <a:gd name="connsiteY16" fmla="*/ 1346825 h 1580008"/>
                <a:gd name="connsiteX17" fmla="*/ 616534 w 1114426"/>
                <a:gd name="connsiteY17" fmla="*/ 1351239 h 1580008"/>
                <a:gd name="connsiteX18" fmla="*/ 709613 w 1114426"/>
                <a:gd name="connsiteY18" fmla="*/ 1460945 h 1580008"/>
                <a:gd name="connsiteX19" fmla="*/ 557213 w 1114426"/>
                <a:gd name="connsiteY19" fmla="*/ 1580008 h 1580008"/>
                <a:gd name="connsiteX20" fmla="*/ 404813 w 1114426"/>
                <a:gd name="connsiteY20" fmla="*/ 1460945 h 1580008"/>
                <a:gd name="connsiteX21" fmla="*/ 497892 w 1114426"/>
                <a:gd name="connsiteY21" fmla="*/ 1351239 h 1580008"/>
                <a:gd name="connsiteX22" fmla="*/ 521876 w 1114426"/>
                <a:gd name="connsiteY22" fmla="*/ 1347456 h 1580008"/>
                <a:gd name="connsiteX23" fmla="*/ 521876 w 1114426"/>
                <a:gd name="connsiteY23" fmla="*/ 1114427 h 1580008"/>
                <a:gd name="connsiteX24" fmla="*/ 0 w 1114426"/>
                <a:gd name="connsiteY24" fmla="*/ 1114427 h 1580008"/>
                <a:gd name="connsiteX25" fmla="*/ 326408 w 1114426"/>
                <a:gd name="connsiteY25" fmla="*/ 326408 h 1580008"/>
                <a:gd name="connsiteX26" fmla="*/ 1114426 w 1114426"/>
                <a:gd name="connsiteY26" fmla="*/ 0 h 15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4426" h="1580008">
                  <a:moveTo>
                    <a:pt x="834199" y="364618"/>
                  </a:move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lnTo>
                    <a:pt x="1114425" y="472775"/>
                  </a:ln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lose/>
                  <a:moveTo>
                    <a:pt x="1114426" y="0"/>
                  </a:moveTo>
                  <a:lnTo>
                    <a:pt x="1114426" y="1033479"/>
                  </a:lnTo>
                  <a:lnTo>
                    <a:pt x="1089811" y="1028509"/>
                  </a:lnTo>
                  <a:cubicBezTo>
                    <a:pt x="1042230" y="1028509"/>
                    <a:pt x="1001405" y="1057439"/>
                    <a:pt x="983966" y="1098668"/>
                  </a:cubicBezTo>
                  <a:lnTo>
                    <a:pt x="980785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innerShdw blurRad="152400" dist="50800" dir="135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404706" y="3476127"/>
              <a:ext cx="2730744" cy="1915397"/>
            </a:xfrm>
            <a:custGeom>
              <a:avLst/>
              <a:gdLst>
                <a:gd name="connsiteX0" fmla="*/ 0 w 2359457"/>
                <a:gd name="connsiteY0" fmla="*/ 0 h 1654969"/>
                <a:gd name="connsiteX1" fmla="*/ 1192159 w 2359457"/>
                <a:gd name="connsiteY1" fmla="*/ 0 h 1654969"/>
                <a:gd name="connsiteX2" fmla="*/ 2017563 w 2359457"/>
                <a:gd name="connsiteY2" fmla="*/ 341894 h 1654969"/>
                <a:gd name="connsiteX3" fmla="*/ 2359457 w 2359457"/>
                <a:gd name="connsiteY3" fmla="*/ 1167299 h 1654969"/>
                <a:gd name="connsiteX4" fmla="*/ 1812822 w 2359457"/>
                <a:gd name="connsiteY4" fmla="*/ 1167299 h 1654969"/>
                <a:gd name="connsiteX5" fmla="*/ 1812822 w 2359457"/>
                <a:gd name="connsiteY5" fmla="*/ 1411384 h 1654969"/>
                <a:gd name="connsiteX6" fmla="*/ 1837943 w 2359457"/>
                <a:gd name="connsiteY6" fmla="*/ 1415347 h 1654969"/>
                <a:gd name="connsiteX7" fmla="*/ 1935438 w 2359457"/>
                <a:gd name="connsiteY7" fmla="*/ 1530257 h 1654969"/>
                <a:gd name="connsiteX8" fmla="*/ 1775808 w 2359457"/>
                <a:gd name="connsiteY8" fmla="*/ 1654969 h 1654969"/>
                <a:gd name="connsiteX9" fmla="*/ 1616178 w 2359457"/>
                <a:gd name="connsiteY9" fmla="*/ 1530257 h 1654969"/>
                <a:gd name="connsiteX10" fmla="*/ 1713673 w 2359457"/>
                <a:gd name="connsiteY10" fmla="*/ 1415347 h 1654969"/>
                <a:gd name="connsiteX11" fmla="*/ 1742983 w 2359457"/>
                <a:gd name="connsiteY11" fmla="*/ 1410723 h 1654969"/>
                <a:gd name="connsiteX12" fmla="*/ 1742983 w 2359457"/>
                <a:gd name="connsiteY12" fmla="*/ 1167299 h 1654969"/>
                <a:gd name="connsiteX13" fmla="*/ 1283857 w 2359457"/>
                <a:gd name="connsiteY13" fmla="*/ 1167299 h 1654969"/>
                <a:gd name="connsiteX14" fmla="*/ 1289736 w 2359457"/>
                <a:gd name="connsiteY14" fmla="*/ 1138185 h 1654969"/>
                <a:gd name="connsiteX15" fmla="*/ 1216248 w 2359457"/>
                <a:gd name="connsiteY15" fmla="*/ 1027318 h 1654969"/>
                <a:gd name="connsiteX16" fmla="*/ 1192159 w 2359457"/>
                <a:gd name="connsiteY16" fmla="*/ 1022455 h 1654969"/>
                <a:gd name="connsiteX17" fmla="*/ 1192159 w 2359457"/>
                <a:gd name="connsiteY17" fmla="*/ 1024506 h 1654969"/>
                <a:gd name="connsiteX18" fmla="*/ 0 w 2359457"/>
                <a:gd name="connsiteY18" fmla="*/ 1024506 h 1654969"/>
                <a:gd name="connsiteX19" fmla="*/ 0 w 2359457"/>
                <a:gd name="connsiteY19" fmla="*/ 554207 h 1654969"/>
                <a:gd name="connsiteX20" fmla="*/ 145588 w 2359457"/>
                <a:gd name="connsiteY20" fmla="*/ 554207 h 1654969"/>
                <a:gd name="connsiteX21" fmla="*/ 172463 w 2359457"/>
                <a:gd name="connsiteY21" fmla="*/ 605229 h 1654969"/>
                <a:gd name="connsiteX22" fmla="*/ 280226 w 2359457"/>
                <a:gd name="connsiteY22" fmla="*/ 662364 h 1654969"/>
                <a:gd name="connsiteX23" fmla="*/ 432626 w 2359457"/>
                <a:gd name="connsiteY23" fmla="*/ 467292 h 1654969"/>
                <a:gd name="connsiteX24" fmla="*/ 280226 w 2359457"/>
                <a:gd name="connsiteY24" fmla="*/ 272220 h 1654969"/>
                <a:gd name="connsiteX25" fmla="*/ 172463 w 2359457"/>
                <a:gd name="connsiteY25" fmla="*/ 329355 h 1654969"/>
                <a:gd name="connsiteX26" fmla="*/ 145589 w 2359457"/>
                <a:gd name="connsiteY26" fmla="*/ 380376 h 1654969"/>
                <a:gd name="connsiteX27" fmla="*/ 0 w 2359457"/>
                <a:gd name="connsiteY27" fmla="*/ 380376 h 16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9457" h="1654969">
                  <a:moveTo>
                    <a:pt x="0" y="0"/>
                  </a:moveTo>
                  <a:lnTo>
                    <a:pt x="1192159" y="0"/>
                  </a:lnTo>
                  <a:cubicBezTo>
                    <a:pt x="1501746" y="0"/>
                    <a:pt x="1798653" y="122983"/>
                    <a:pt x="2017563" y="341894"/>
                  </a:cubicBezTo>
                  <a:cubicBezTo>
                    <a:pt x="2236475" y="560806"/>
                    <a:pt x="2359457" y="857713"/>
                    <a:pt x="2359457" y="1167299"/>
                  </a:cubicBezTo>
                  <a:lnTo>
                    <a:pt x="1812822" y="1167299"/>
                  </a:lnTo>
                  <a:lnTo>
                    <a:pt x="1812822" y="1411384"/>
                  </a:lnTo>
                  <a:lnTo>
                    <a:pt x="1837943" y="1415347"/>
                  </a:lnTo>
                  <a:cubicBezTo>
                    <a:pt x="1895237" y="1434278"/>
                    <a:pt x="1935438" y="1478600"/>
                    <a:pt x="1935438" y="1530257"/>
                  </a:cubicBezTo>
                  <a:cubicBezTo>
                    <a:pt x="1935438" y="1599134"/>
                    <a:pt x="1863969" y="1654969"/>
                    <a:pt x="1775808" y="1654969"/>
                  </a:cubicBezTo>
                  <a:cubicBezTo>
                    <a:pt x="1687647" y="1654969"/>
                    <a:pt x="1616178" y="1599134"/>
                    <a:pt x="1616178" y="1530257"/>
                  </a:cubicBezTo>
                  <a:cubicBezTo>
                    <a:pt x="1616178" y="1478600"/>
                    <a:pt x="1656378" y="1434278"/>
                    <a:pt x="1713673" y="1415347"/>
                  </a:cubicBezTo>
                  <a:lnTo>
                    <a:pt x="1742983" y="1410723"/>
                  </a:lnTo>
                  <a:lnTo>
                    <a:pt x="1742983" y="1167299"/>
                  </a:lnTo>
                  <a:lnTo>
                    <a:pt x="1283857" y="1167299"/>
                  </a:lnTo>
                  <a:lnTo>
                    <a:pt x="1289736" y="1138185"/>
                  </a:lnTo>
                  <a:cubicBezTo>
                    <a:pt x="1289736" y="1088346"/>
                    <a:pt x="1259434" y="1045584"/>
                    <a:pt x="1216248" y="1027318"/>
                  </a:cubicBezTo>
                  <a:lnTo>
                    <a:pt x="1192159" y="1022455"/>
                  </a:lnTo>
                  <a:lnTo>
                    <a:pt x="1192159" y="1024506"/>
                  </a:lnTo>
                  <a:lnTo>
                    <a:pt x="0" y="1024506"/>
                  </a:lnTo>
                  <a:lnTo>
                    <a:pt x="0" y="554207"/>
                  </a:lnTo>
                  <a:lnTo>
                    <a:pt x="145588" y="554207"/>
                  </a:lnTo>
                  <a:lnTo>
                    <a:pt x="172463" y="605229"/>
                  </a:lnTo>
                  <a:cubicBezTo>
                    <a:pt x="200042" y="640530"/>
                    <a:pt x="238142" y="662364"/>
                    <a:pt x="280226" y="662364"/>
                  </a:cubicBezTo>
                  <a:cubicBezTo>
                    <a:pt x="364394" y="662364"/>
                    <a:pt x="432626" y="575027"/>
                    <a:pt x="432626" y="467292"/>
                  </a:cubicBezTo>
                  <a:cubicBezTo>
                    <a:pt x="432626" y="359557"/>
                    <a:pt x="364394" y="272220"/>
                    <a:pt x="280226" y="272220"/>
                  </a:cubicBezTo>
                  <a:cubicBezTo>
                    <a:pt x="238142" y="272220"/>
                    <a:pt x="200042" y="294054"/>
                    <a:pt x="172463" y="329355"/>
                  </a:cubicBezTo>
                  <a:lnTo>
                    <a:pt x="145589" y="380376"/>
                  </a:lnTo>
                  <a:lnTo>
                    <a:pt x="0" y="380376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innerShdw blurRad="1143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16200000">
              <a:off x="4294734" y="3102633"/>
              <a:ext cx="1289794" cy="1828640"/>
            </a:xfrm>
            <a:custGeom>
              <a:avLst/>
              <a:gdLst>
                <a:gd name="connsiteX0" fmla="*/ 1114425 w 1114426"/>
                <a:gd name="connsiteY0" fmla="*/ 472775 h 1580008"/>
                <a:gd name="connsiteX1" fmla="*/ 968837 w 1114426"/>
                <a:gd name="connsiteY1" fmla="*/ 472775 h 1580008"/>
                <a:gd name="connsiteX2" fmla="*/ 941962 w 1114426"/>
                <a:gd name="connsiteY2" fmla="*/ 421753 h 1580008"/>
                <a:gd name="connsiteX3" fmla="*/ 834199 w 1114426"/>
                <a:gd name="connsiteY3" fmla="*/ 364618 h 1580008"/>
                <a:gd name="connsiteX4" fmla="*/ 681799 w 1114426"/>
                <a:gd name="connsiteY4" fmla="*/ 559690 h 1580008"/>
                <a:gd name="connsiteX5" fmla="*/ 834199 w 1114426"/>
                <a:gd name="connsiteY5" fmla="*/ 754762 h 1580008"/>
                <a:gd name="connsiteX6" fmla="*/ 941962 w 1114426"/>
                <a:gd name="connsiteY6" fmla="*/ 697627 h 1580008"/>
                <a:gd name="connsiteX7" fmla="*/ 968836 w 1114426"/>
                <a:gd name="connsiteY7" fmla="*/ 646606 h 1580008"/>
                <a:gd name="connsiteX8" fmla="*/ 1114425 w 1114426"/>
                <a:gd name="connsiteY8" fmla="*/ 646606 h 1580008"/>
                <a:gd name="connsiteX9" fmla="*/ 1114426 w 1114426"/>
                <a:gd name="connsiteY9" fmla="*/ 0 h 1580008"/>
                <a:gd name="connsiteX10" fmla="*/ 1114426 w 1114426"/>
                <a:gd name="connsiteY10" fmla="*/ 976143 h 1580008"/>
                <a:gd name="connsiteX11" fmla="*/ 1091428 w 1114426"/>
                <a:gd name="connsiteY11" fmla="*/ 980786 h 1580008"/>
                <a:gd name="connsiteX12" fmla="*/ 1021269 w 1114426"/>
                <a:gd name="connsiteY12" fmla="*/ 1086631 h 1580008"/>
                <a:gd name="connsiteX13" fmla="*/ 1026881 w 1114426"/>
                <a:gd name="connsiteY13" fmla="*/ 1114427 h 1580008"/>
                <a:gd name="connsiteX14" fmla="*/ 588551 w 1114426"/>
                <a:gd name="connsiteY14" fmla="*/ 1114427 h 1580008"/>
                <a:gd name="connsiteX15" fmla="*/ 588551 w 1114426"/>
                <a:gd name="connsiteY15" fmla="*/ 1346825 h 1580008"/>
                <a:gd name="connsiteX16" fmla="*/ 616534 w 1114426"/>
                <a:gd name="connsiteY16" fmla="*/ 1351239 h 1580008"/>
                <a:gd name="connsiteX17" fmla="*/ 709613 w 1114426"/>
                <a:gd name="connsiteY17" fmla="*/ 1460945 h 1580008"/>
                <a:gd name="connsiteX18" fmla="*/ 557213 w 1114426"/>
                <a:gd name="connsiteY18" fmla="*/ 1580008 h 1580008"/>
                <a:gd name="connsiteX19" fmla="*/ 404813 w 1114426"/>
                <a:gd name="connsiteY19" fmla="*/ 1460945 h 1580008"/>
                <a:gd name="connsiteX20" fmla="*/ 497892 w 1114426"/>
                <a:gd name="connsiteY20" fmla="*/ 1351239 h 1580008"/>
                <a:gd name="connsiteX21" fmla="*/ 521876 w 1114426"/>
                <a:gd name="connsiteY21" fmla="*/ 1347456 h 1580008"/>
                <a:gd name="connsiteX22" fmla="*/ 521876 w 1114426"/>
                <a:gd name="connsiteY22" fmla="*/ 1114427 h 1580008"/>
                <a:gd name="connsiteX23" fmla="*/ 0 w 1114426"/>
                <a:gd name="connsiteY23" fmla="*/ 1114427 h 1580008"/>
                <a:gd name="connsiteX24" fmla="*/ 326408 w 1114426"/>
                <a:gd name="connsiteY24" fmla="*/ 326408 h 1580008"/>
                <a:gd name="connsiteX25" fmla="*/ 1114426 w 1114426"/>
                <a:gd name="connsiteY25" fmla="*/ 0 h 15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4426" h="1580008">
                  <a:moveTo>
                    <a:pt x="1114425" y="472775"/>
                  </a:move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close/>
                  <a:moveTo>
                    <a:pt x="1114426" y="0"/>
                  </a:moveTo>
                  <a:lnTo>
                    <a:pt x="1114426" y="976143"/>
                  </a:lnTo>
                  <a:lnTo>
                    <a:pt x="1091428" y="980786"/>
                  </a:lnTo>
                  <a:cubicBezTo>
                    <a:pt x="1050198" y="998225"/>
                    <a:pt x="1021269" y="1039050"/>
                    <a:pt x="1021269" y="1086631"/>
                  </a:cubicBezTo>
                  <a:lnTo>
                    <a:pt x="1026881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innerShdw blurRad="152400" dist="50800" dir="135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025311" y="5019468"/>
              <a:ext cx="2636115" cy="1278768"/>
            </a:xfrm>
            <a:custGeom>
              <a:avLst/>
              <a:gdLst>
                <a:gd name="connsiteX0" fmla="*/ 0 w 2277695"/>
                <a:gd name="connsiteY0" fmla="*/ 0 h 1104900"/>
                <a:gd name="connsiteX1" fmla="*/ 2277695 w 2277695"/>
                <a:gd name="connsiteY1" fmla="*/ 0 h 1104900"/>
                <a:gd name="connsiteX2" fmla="*/ 2277695 w 2277695"/>
                <a:gd name="connsiteY2" fmla="*/ 417909 h 1104900"/>
                <a:gd name="connsiteX3" fmla="*/ 2231604 w 2277695"/>
                <a:gd name="connsiteY3" fmla="*/ 417909 h 1104900"/>
                <a:gd name="connsiteX4" fmla="*/ 2231604 w 2277695"/>
                <a:gd name="connsiteY4" fmla="*/ 417910 h 1104900"/>
                <a:gd name="connsiteX5" fmla="*/ 2106707 w 2277695"/>
                <a:gd name="connsiteY5" fmla="*/ 417910 h 1104900"/>
                <a:gd name="connsiteX6" fmla="*/ 2079832 w 2277695"/>
                <a:gd name="connsiteY6" fmla="*/ 366888 h 1104900"/>
                <a:gd name="connsiteX7" fmla="*/ 1972069 w 2277695"/>
                <a:gd name="connsiteY7" fmla="*/ 309753 h 1104900"/>
                <a:gd name="connsiteX8" fmla="*/ 1819669 w 2277695"/>
                <a:gd name="connsiteY8" fmla="*/ 504825 h 1104900"/>
                <a:gd name="connsiteX9" fmla="*/ 1972069 w 2277695"/>
                <a:gd name="connsiteY9" fmla="*/ 699897 h 1104900"/>
                <a:gd name="connsiteX10" fmla="*/ 2079832 w 2277695"/>
                <a:gd name="connsiteY10" fmla="*/ 642762 h 1104900"/>
                <a:gd name="connsiteX11" fmla="*/ 2106706 w 2277695"/>
                <a:gd name="connsiteY11" fmla="*/ 591741 h 1104900"/>
                <a:gd name="connsiteX12" fmla="*/ 2252295 w 2277695"/>
                <a:gd name="connsiteY12" fmla="*/ 591741 h 1104900"/>
                <a:gd name="connsiteX13" fmla="*/ 2252295 w 2277695"/>
                <a:gd name="connsiteY13" fmla="*/ 591740 h 1104900"/>
                <a:gd name="connsiteX14" fmla="*/ 2277695 w 2277695"/>
                <a:gd name="connsiteY14" fmla="*/ 591740 h 1104900"/>
                <a:gd name="connsiteX15" fmla="*/ 2277695 w 2277695"/>
                <a:gd name="connsiteY15" fmla="*/ 1104900 h 1104900"/>
                <a:gd name="connsiteX16" fmla="*/ 0 w 2277695"/>
                <a:gd name="connsiteY16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7695" h="1104900">
                  <a:moveTo>
                    <a:pt x="0" y="0"/>
                  </a:moveTo>
                  <a:lnTo>
                    <a:pt x="2277695" y="0"/>
                  </a:lnTo>
                  <a:lnTo>
                    <a:pt x="2277695" y="417909"/>
                  </a:lnTo>
                  <a:lnTo>
                    <a:pt x="2231604" y="417909"/>
                  </a:lnTo>
                  <a:lnTo>
                    <a:pt x="2231604" y="417910"/>
                  </a:lnTo>
                  <a:lnTo>
                    <a:pt x="2106707" y="417910"/>
                  </a:lnTo>
                  <a:lnTo>
                    <a:pt x="2079832" y="366888"/>
                  </a:lnTo>
                  <a:cubicBezTo>
                    <a:pt x="2052253" y="331587"/>
                    <a:pt x="2014153" y="309753"/>
                    <a:pt x="1972069" y="309753"/>
                  </a:cubicBezTo>
                  <a:cubicBezTo>
                    <a:pt x="1887901" y="309753"/>
                    <a:pt x="1819669" y="397090"/>
                    <a:pt x="1819669" y="504825"/>
                  </a:cubicBezTo>
                  <a:cubicBezTo>
                    <a:pt x="1819669" y="612560"/>
                    <a:pt x="1887901" y="699897"/>
                    <a:pt x="1972069" y="699897"/>
                  </a:cubicBezTo>
                  <a:cubicBezTo>
                    <a:pt x="2014153" y="699897"/>
                    <a:pt x="2052253" y="678063"/>
                    <a:pt x="2079832" y="642762"/>
                  </a:cubicBezTo>
                  <a:lnTo>
                    <a:pt x="2106706" y="591741"/>
                  </a:lnTo>
                  <a:lnTo>
                    <a:pt x="2252295" y="591741"/>
                  </a:lnTo>
                  <a:lnTo>
                    <a:pt x="2252295" y="591740"/>
                  </a:lnTo>
                  <a:lnTo>
                    <a:pt x="2277695" y="591740"/>
                  </a:lnTo>
                  <a:lnTo>
                    <a:pt x="2277695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>
              <a:innerShdw blurRad="1143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6457324" y="4609086"/>
              <a:ext cx="1397275" cy="1981024"/>
            </a:xfrm>
            <a:custGeom>
              <a:avLst/>
              <a:gdLst>
                <a:gd name="connsiteX0" fmla="*/ 1114425 w 1114426"/>
                <a:gd name="connsiteY0" fmla="*/ 472775 h 1580008"/>
                <a:gd name="connsiteX1" fmla="*/ 968837 w 1114426"/>
                <a:gd name="connsiteY1" fmla="*/ 472775 h 1580008"/>
                <a:gd name="connsiteX2" fmla="*/ 941962 w 1114426"/>
                <a:gd name="connsiteY2" fmla="*/ 421753 h 1580008"/>
                <a:gd name="connsiteX3" fmla="*/ 834199 w 1114426"/>
                <a:gd name="connsiteY3" fmla="*/ 364618 h 1580008"/>
                <a:gd name="connsiteX4" fmla="*/ 681799 w 1114426"/>
                <a:gd name="connsiteY4" fmla="*/ 559690 h 1580008"/>
                <a:gd name="connsiteX5" fmla="*/ 834199 w 1114426"/>
                <a:gd name="connsiteY5" fmla="*/ 754762 h 1580008"/>
                <a:gd name="connsiteX6" fmla="*/ 941962 w 1114426"/>
                <a:gd name="connsiteY6" fmla="*/ 697627 h 1580008"/>
                <a:gd name="connsiteX7" fmla="*/ 968836 w 1114426"/>
                <a:gd name="connsiteY7" fmla="*/ 646606 h 1580008"/>
                <a:gd name="connsiteX8" fmla="*/ 1114425 w 1114426"/>
                <a:gd name="connsiteY8" fmla="*/ 646606 h 1580008"/>
                <a:gd name="connsiteX9" fmla="*/ 1114426 w 1114426"/>
                <a:gd name="connsiteY9" fmla="*/ 0 h 1580008"/>
                <a:gd name="connsiteX10" fmla="*/ 1114426 w 1114426"/>
                <a:gd name="connsiteY10" fmla="*/ 976143 h 1580008"/>
                <a:gd name="connsiteX11" fmla="*/ 1091428 w 1114426"/>
                <a:gd name="connsiteY11" fmla="*/ 980786 h 1580008"/>
                <a:gd name="connsiteX12" fmla="*/ 1021269 w 1114426"/>
                <a:gd name="connsiteY12" fmla="*/ 1086631 h 1580008"/>
                <a:gd name="connsiteX13" fmla="*/ 1026881 w 1114426"/>
                <a:gd name="connsiteY13" fmla="*/ 1114427 h 1580008"/>
                <a:gd name="connsiteX14" fmla="*/ 588551 w 1114426"/>
                <a:gd name="connsiteY14" fmla="*/ 1114427 h 1580008"/>
                <a:gd name="connsiteX15" fmla="*/ 588551 w 1114426"/>
                <a:gd name="connsiteY15" fmla="*/ 1346825 h 1580008"/>
                <a:gd name="connsiteX16" fmla="*/ 616534 w 1114426"/>
                <a:gd name="connsiteY16" fmla="*/ 1351239 h 1580008"/>
                <a:gd name="connsiteX17" fmla="*/ 709613 w 1114426"/>
                <a:gd name="connsiteY17" fmla="*/ 1460945 h 1580008"/>
                <a:gd name="connsiteX18" fmla="*/ 557213 w 1114426"/>
                <a:gd name="connsiteY18" fmla="*/ 1580008 h 1580008"/>
                <a:gd name="connsiteX19" fmla="*/ 404813 w 1114426"/>
                <a:gd name="connsiteY19" fmla="*/ 1460945 h 1580008"/>
                <a:gd name="connsiteX20" fmla="*/ 497892 w 1114426"/>
                <a:gd name="connsiteY20" fmla="*/ 1351239 h 1580008"/>
                <a:gd name="connsiteX21" fmla="*/ 521876 w 1114426"/>
                <a:gd name="connsiteY21" fmla="*/ 1347456 h 1580008"/>
                <a:gd name="connsiteX22" fmla="*/ 521876 w 1114426"/>
                <a:gd name="connsiteY22" fmla="*/ 1114427 h 1580008"/>
                <a:gd name="connsiteX23" fmla="*/ 0 w 1114426"/>
                <a:gd name="connsiteY23" fmla="*/ 1114427 h 1580008"/>
                <a:gd name="connsiteX24" fmla="*/ 326408 w 1114426"/>
                <a:gd name="connsiteY24" fmla="*/ 326408 h 1580008"/>
                <a:gd name="connsiteX25" fmla="*/ 1114426 w 1114426"/>
                <a:gd name="connsiteY25" fmla="*/ 0 h 15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4426" h="1580008">
                  <a:moveTo>
                    <a:pt x="1114425" y="472775"/>
                  </a:move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close/>
                  <a:moveTo>
                    <a:pt x="1114426" y="0"/>
                  </a:moveTo>
                  <a:lnTo>
                    <a:pt x="1114426" y="976143"/>
                  </a:lnTo>
                  <a:lnTo>
                    <a:pt x="1091428" y="980786"/>
                  </a:lnTo>
                  <a:cubicBezTo>
                    <a:pt x="1050198" y="998225"/>
                    <a:pt x="1021269" y="1039050"/>
                    <a:pt x="1021269" y="1086631"/>
                  </a:cubicBezTo>
                  <a:lnTo>
                    <a:pt x="1026881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innerShdw blurRad="215900" dist="50800" dir="27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713572" y="3817897"/>
              <a:ext cx="406112" cy="406113"/>
              <a:chOff x="8146929" y="3160395"/>
              <a:chExt cx="477656" cy="47765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211"/>
              <p:cNvSpPr>
                <a:spLocks noChangeArrowheads="1"/>
              </p:cNvSpPr>
              <p:nvPr/>
            </p:nvSpPr>
            <p:spPr bwMode="auto">
              <a:xfrm>
                <a:off x="8167744" y="3575605"/>
                <a:ext cx="62446" cy="62446"/>
              </a:xfrm>
              <a:prstGeom prst="rect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Rectangle 212"/>
              <p:cNvSpPr>
                <a:spLocks noChangeArrowheads="1"/>
              </p:cNvSpPr>
              <p:nvPr/>
            </p:nvSpPr>
            <p:spPr bwMode="auto">
              <a:xfrm>
                <a:off x="8292636" y="3492344"/>
                <a:ext cx="62446" cy="145707"/>
              </a:xfrm>
              <a:prstGeom prst="rect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Rectangle 213"/>
              <p:cNvSpPr>
                <a:spLocks noChangeArrowheads="1"/>
              </p:cNvSpPr>
              <p:nvPr/>
            </p:nvSpPr>
            <p:spPr bwMode="auto">
              <a:xfrm>
                <a:off x="8417528" y="3389363"/>
                <a:ext cx="61350" cy="248688"/>
              </a:xfrm>
              <a:prstGeom prst="rect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Rectangle 214"/>
              <p:cNvSpPr>
                <a:spLocks noChangeArrowheads="1"/>
              </p:cNvSpPr>
              <p:nvPr/>
            </p:nvSpPr>
            <p:spPr bwMode="auto">
              <a:xfrm>
                <a:off x="8541324" y="3285287"/>
                <a:ext cx="62446" cy="352765"/>
              </a:xfrm>
              <a:prstGeom prst="rect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Line 215"/>
              <p:cNvSpPr>
                <a:spLocks noChangeShapeType="1"/>
              </p:cNvSpPr>
              <p:nvPr/>
            </p:nvSpPr>
            <p:spPr bwMode="auto">
              <a:xfrm flipH="1">
                <a:off x="8146929" y="3638051"/>
                <a:ext cx="477656" cy="0"/>
              </a:xfrm>
              <a:prstGeom prst="lin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Line 216"/>
              <p:cNvSpPr>
                <a:spLocks noChangeShapeType="1"/>
              </p:cNvSpPr>
              <p:nvPr/>
            </p:nvSpPr>
            <p:spPr bwMode="auto">
              <a:xfrm flipH="1">
                <a:off x="8167744" y="3160395"/>
                <a:ext cx="436026" cy="373580"/>
              </a:xfrm>
              <a:prstGeom prst="lin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217"/>
              <p:cNvSpPr/>
              <p:nvPr/>
            </p:nvSpPr>
            <p:spPr bwMode="auto">
              <a:xfrm>
                <a:off x="8541324" y="3160395"/>
                <a:ext cx="62446" cy="62446"/>
              </a:xfrm>
              <a:custGeom>
                <a:avLst/>
                <a:gdLst>
                  <a:gd name="T0" fmla="*/ 0 w 57"/>
                  <a:gd name="T1" fmla="*/ 0 h 57"/>
                  <a:gd name="T2" fmla="*/ 57 w 57"/>
                  <a:gd name="T3" fmla="*/ 0 h 57"/>
                  <a:gd name="T4" fmla="*/ 57 w 57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57">
                    <a:moveTo>
                      <a:pt x="0" y="0"/>
                    </a:moveTo>
                    <a:lnTo>
                      <a:pt x="57" y="0"/>
                    </a:lnTo>
                    <a:lnTo>
                      <a:pt x="57" y="57"/>
                    </a:lnTo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117943" y="2354512"/>
              <a:ext cx="417070" cy="624685"/>
              <a:chOff x="658813" y="3189288"/>
              <a:chExt cx="360363" cy="5397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35"/>
              <p:cNvSpPr/>
              <p:nvPr/>
            </p:nvSpPr>
            <p:spPr bwMode="auto">
              <a:xfrm>
                <a:off x="749300" y="3594100"/>
                <a:ext cx="179388" cy="134938"/>
              </a:xfrm>
              <a:custGeom>
                <a:avLst/>
                <a:gdLst>
                  <a:gd name="T0" fmla="*/ 0 w 64"/>
                  <a:gd name="T1" fmla="*/ 4 h 48"/>
                  <a:gd name="T2" fmla="*/ 0 w 64"/>
                  <a:gd name="T3" fmla="*/ 28 h 48"/>
                  <a:gd name="T4" fmla="*/ 4 w 64"/>
                  <a:gd name="T5" fmla="*/ 32 h 48"/>
                  <a:gd name="T6" fmla="*/ 8 w 64"/>
                  <a:gd name="T7" fmla="*/ 32 h 48"/>
                  <a:gd name="T8" fmla="*/ 8 w 64"/>
                  <a:gd name="T9" fmla="*/ 36 h 48"/>
                  <a:gd name="T10" fmla="*/ 20 w 64"/>
                  <a:gd name="T11" fmla="*/ 48 h 48"/>
                  <a:gd name="T12" fmla="*/ 44 w 64"/>
                  <a:gd name="T13" fmla="*/ 48 h 48"/>
                  <a:gd name="T14" fmla="*/ 56 w 64"/>
                  <a:gd name="T15" fmla="*/ 36 h 48"/>
                  <a:gd name="T16" fmla="*/ 56 w 64"/>
                  <a:gd name="T17" fmla="*/ 32 h 48"/>
                  <a:gd name="T18" fmla="*/ 60 w 64"/>
                  <a:gd name="T19" fmla="*/ 32 h 48"/>
                  <a:gd name="T20" fmla="*/ 64 w 64"/>
                  <a:gd name="T21" fmla="*/ 28 h 48"/>
                  <a:gd name="T22" fmla="*/ 64 w 64"/>
                  <a:gd name="T23" fmla="*/ 4 h 48"/>
                  <a:gd name="T24" fmla="*/ 64 w 64"/>
                  <a:gd name="T25" fmla="*/ 0 h 48"/>
                  <a:gd name="T26" fmla="*/ 0 w 64"/>
                  <a:gd name="T27" fmla="*/ 0 h 48"/>
                  <a:gd name="T28" fmla="*/ 0 w 64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48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658813" y="3189288"/>
                <a:ext cx="360363" cy="382588"/>
              </a:xfrm>
              <a:custGeom>
                <a:avLst/>
                <a:gdLst>
                  <a:gd name="T0" fmla="*/ 64 w 128"/>
                  <a:gd name="T1" fmla="*/ 0 h 136"/>
                  <a:gd name="T2" fmla="*/ 0 w 128"/>
                  <a:gd name="T3" fmla="*/ 64 h 136"/>
                  <a:gd name="T4" fmla="*/ 19 w 128"/>
                  <a:gd name="T5" fmla="*/ 115 h 136"/>
                  <a:gd name="T6" fmla="*/ 30 w 128"/>
                  <a:gd name="T7" fmla="*/ 136 h 136"/>
                  <a:gd name="T8" fmla="*/ 99 w 128"/>
                  <a:gd name="T9" fmla="*/ 136 h 136"/>
                  <a:gd name="T10" fmla="*/ 110 w 128"/>
                  <a:gd name="T11" fmla="*/ 115 h 136"/>
                  <a:gd name="T12" fmla="*/ 128 w 128"/>
                  <a:gd name="T13" fmla="*/ 64 h 136"/>
                  <a:gd name="T14" fmla="*/ 64 w 128"/>
                  <a:gd name="T15" fmla="*/ 0 h 136"/>
                  <a:gd name="T16" fmla="*/ 61 w 128"/>
                  <a:gd name="T17" fmla="*/ 32 h 136"/>
                  <a:gd name="T18" fmla="*/ 32 w 128"/>
                  <a:gd name="T19" fmla="*/ 64 h 136"/>
                  <a:gd name="T20" fmla="*/ 45 w 128"/>
                  <a:gd name="T21" fmla="*/ 94 h 136"/>
                  <a:gd name="T22" fmla="*/ 48 w 128"/>
                  <a:gd name="T23" fmla="*/ 98 h 136"/>
                  <a:gd name="T24" fmla="*/ 46 w 128"/>
                  <a:gd name="T25" fmla="*/ 104 h 136"/>
                  <a:gd name="T26" fmla="*/ 44 w 128"/>
                  <a:gd name="T27" fmla="*/ 104 h 136"/>
                  <a:gd name="T28" fmla="*/ 41 w 128"/>
                  <a:gd name="T29" fmla="*/ 102 h 136"/>
                  <a:gd name="T30" fmla="*/ 38 w 128"/>
                  <a:gd name="T31" fmla="*/ 98 h 136"/>
                  <a:gd name="T32" fmla="*/ 24 w 128"/>
                  <a:gd name="T33" fmla="*/ 64 h 136"/>
                  <a:gd name="T34" fmla="*/ 60 w 128"/>
                  <a:gd name="T35" fmla="*/ 24 h 136"/>
                  <a:gd name="T36" fmla="*/ 64 w 128"/>
                  <a:gd name="T37" fmla="*/ 28 h 136"/>
                  <a:gd name="T38" fmla="*/ 61 w 128"/>
                  <a:gd name="T39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36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任意多边形 23"/>
            <p:cNvSpPr/>
            <p:nvPr/>
          </p:nvSpPr>
          <p:spPr>
            <a:xfrm rot="2700000">
              <a:off x="6912308" y="3857675"/>
              <a:ext cx="577671" cy="577671"/>
            </a:xfrm>
            <a:custGeom>
              <a:avLst/>
              <a:gdLst>
                <a:gd name="connsiteX0" fmla="*/ 704234 w 1072230"/>
                <a:gd name="connsiteY0" fmla="*/ 548838 h 1072230"/>
                <a:gd name="connsiteX1" fmla="*/ 693389 w 1072230"/>
                <a:gd name="connsiteY1" fmla="*/ 602554 h 1072230"/>
                <a:gd name="connsiteX2" fmla="*/ 602554 w 1072230"/>
                <a:gd name="connsiteY2" fmla="*/ 693389 h 1072230"/>
                <a:gd name="connsiteX3" fmla="*/ 568998 w 1072230"/>
                <a:gd name="connsiteY3" fmla="*/ 700164 h 1072230"/>
                <a:gd name="connsiteX4" fmla="*/ 568998 w 1072230"/>
                <a:gd name="connsiteY4" fmla="*/ 879092 h 1072230"/>
                <a:gd name="connsiteX5" fmla="*/ 598094 w 1072230"/>
                <a:gd name="connsiteY5" fmla="*/ 876524 h 1072230"/>
                <a:gd name="connsiteX6" fmla="*/ 879131 w 1072230"/>
                <a:gd name="connsiteY6" fmla="*/ 602427 h 1072230"/>
                <a:gd name="connsiteX7" fmla="*/ 884533 w 1072230"/>
                <a:gd name="connsiteY7" fmla="*/ 548838 h 1072230"/>
                <a:gd name="connsiteX8" fmla="*/ 187697 w 1072230"/>
                <a:gd name="connsiteY8" fmla="*/ 548838 h 1072230"/>
                <a:gd name="connsiteX9" fmla="*/ 193099 w 1072230"/>
                <a:gd name="connsiteY9" fmla="*/ 602427 h 1072230"/>
                <a:gd name="connsiteX10" fmla="*/ 474136 w 1072230"/>
                <a:gd name="connsiteY10" fmla="*/ 876524 h 1072230"/>
                <a:gd name="connsiteX11" fmla="*/ 509616 w 1072230"/>
                <a:gd name="connsiteY11" fmla="*/ 879655 h 1072230"/>
                <a:gd name="connsiteX12" fmla="*/ 509616 w 1072230"/>
                <a:gd name="connsiteY12" fmla="*/ 701453 h 1072230"/>
                <a:gd name="connsiteX13" fmla="*/ 469676 w 1072230"/>
                <a:gd name="connsiteY13" fmla="*/ 693389 h 1072230"/>
                <a:gd name="connsiteX14" fmla="*/ 378841 w 1072230"/>
                <a:gd name="connsiteY14" fmla="*/ 602554 h 1072230"/>
                <a:gd name="connsiteX15" fmla="*/ 367996 w 1072230"/>
                <a:gd name="connsiteY15" fmla="*/ 548838 h 1072230"/>
                <a:gd name="connsiteX16" fmla="*/ 536115 w 1072230"/>
                <a:gd name="connsiteY16" fmla="*/ 450771 h 1072230"/>
                <a:gd name="connsiteX17" fmla="*/ 450771 w 1072230"/>
                <a:gd name="connsiteY17" fmla="*/ 536115 h 1072230"/>
                <a:gd name="connsiteX18" fmla="*/ 536115 w 1072230"/>
                <a:gd name="connsiteY18" fmla="*/ 621459 h 1072230"/>
                <a:gd name="connsiteX19" fmla="*/ 621459 w 1072230"/>
                <a:gd name="connsiteY19" fmla="*/ 536115 h 1072230"/>
                <a:gd name="connsiteX20" fmla="*/ 536115 w 1072230"/>
                <a:gd name="connsiteY20" fmla="*/ 450771 h 1072230"/>
                <a:gd name="connsiteX21" fmla="*/ 568998 w 1072230"/>
                <a:gd name="connsiteY21" fmla="*/ 185050 h 1072230"/>
                <a:gd name="connsiteX22" fmla="*/ 568998 w 1072230"/>
                <a:gd name="connsiteY22" fmla="*/ 372066 h 1072230"/>
                <a:gd name="connsiteX23" fmla="*/ 602554 w 1072230"/>
                <a:gd name="connsiteY23" fmla="*/ 378841 h 1072230"/>
                <a:gd name="connsiteX24" fmla="*/ 693389 w 1072230"/>
                <a:gd name="connsiteY24" fmla="*/ 469676 h 1072230"/>
                <a:gd name="connsiteX25" fmla="*/ 697383 w 1072230"/>
                <a:gd name="connsiteY25" fmla="*/ 489456 h 1072230"/>
                <a:gd name="connsiteX26" fmla="*/ 882502 w 1072230"/>
                <a:gd name="connsiteY26" fmla="*/ 489456 h 1072230"/>
                <a:gd name="connsiteX27" fmla="*/ 880775 w 1072230"/>
                <a:gd name="connsiteY27" fmla="*/ 469885 h 1072230"/>
                <a:gd name="connsiteX28" fmla="*/ 606678 w 1072230"/>
                <a:gd name="connsiteY28" fmla="*/ 188848 h 1072230"/>
                <a:gd name="connsiteX29" fmla="*/ 509616 w 1072230"/>
                <a:gd name="connsiteY29" fmla="*/ 184073 h 1072230"/>
                <a:gd name="connsiteX30" fmla="*/ 474136 w 1072230"/>
                <a:gd name="connsiteY30" fmla="*/ 187204 h 1072230"/>
                <a:gd name="connsiteX31" fmla="*/ 193099 w 1072230"/>
                <a:gd name="connsiteY31" fmla="*/ 461301 h 1072230"/>
                <a:gd name="connsiteX32" fmla="*/ 190261 w 1072230"/>
                <a:gd name="connsiteY32" fmla="*/ 489456 h 1072230"/>
                <a:gd name="connsiteX33" fmla="*/ 374847 w 1072230"/>
                <a:gd name="connsiteY33" fmla="*/ 489456 h 1072230"/>
                <a:gd name="connsiteX34" fmla="*/ 378841 w 1072230"/>
                <a:gd name="connsiteY34" fmla="*/ 469676 h 1072230"/>
                <a:gd name="connsiteX35" fmla="*/ 469676 w 1072230"/>
                <a:gd name="connsiteY35" fmla="*/ 378841 h 1072230"/>
                <a:gd name="connsiteX36" fmla="*/ 509616 w 1072230"/>
                <a:gd name="connsiteY36" fmla="*/ 370777 h 1072230"/>
                <a:gd name="connsiteX37" fmla="*/ 536115 w 1072230"/>
                <a:gd name="connsiteY37" fmla="*/ 0 h 1072230"/>
                <a:gd name="connsiteX38" fmla="*/ 560453 w 1072230"/>
                <a:gd name="connsiteY38" fmla="*/ 2453 h 1072230"/>
                <a:gd name="connsiteX39" fmla="*/ 594600 w 1072230"/>
                <a:gd name="connsiteY39" fmla="*/ 91894 h 1072230"/>
                <a:gd name="connsiteX40" fmla="*/ 651562 w 1072230"/>
                <a:gd name="connsiteY40" fmla="*/ 13189 h 1072230"/>
                <a:gd name="connsiteX41" fmla="*/ 697807 w 1072230"/>
                <a:gd name="connsiteY41" fmla="*/ 27545 h 1072230"/>
                <a:gd name="connsiteX42" fmla="*/ 707577 w 1072230"/>
                <a:gd name="connsiteY42" fmla="*/ 122165 h 1072230"/>
                <a:gd name="connsiteX43" fmla="*/ 781521 w 1072230"/>
                <a:gd name="connsiteY43" fmla="*/ 62065 h 1072230"/>
                <a:gd name="connsiteX44" fmla="*/ 824168 w 1072230"/>
                <a:gd name="connsiteY44" fmla="*/ 85213 h 1072230"/>
                <a:gd name="connsiteX45" fmla="*/ 808874 w 1072230"/>
                <a:gd name="connsiteY45" fmla="*/ 180650 h 1072230"/>
                <a:gd name="connsiteX46" fmla="*/ 896385 w 1072230"/>
                <a:gd name="connsiteY46" fmla="*/ 141496 h 1072230"/>
                <a:gd name="connsiteX47" fmla="*/ 915206 w 1072230"/>
                <a:gd name="connsiteY47" fmla="*/ 157025 h 1072230"/>
                <a:gd name="connsiteX48" fmla="*/ 930734 w 1072230"/>
                <a:gd name="connsiteY48" fmla="*/ 175845 h 1072230"/>
                <a:gd name="connsiteX49" fmla="*/ 891580 w 1072230"/>
                <a:gd name="connsiteY49" fmla="*/ 263356 h 1072230"/>
                <a:gd name="connsiteX50" fmla="*/ 987017 w 1072230"/>
                <a:gd name="connsiteY50" fmla="*/ 248062 h 1072230"/>
                <a:gd name="connsiteX51" fmla="*/ 1010166 w 1072230"/>
                <a:gd name="connsiteY51" fmla="*/ 290710 h 1072230"/>
                <a:gd name="connsiteX52" fmla="*/ 950065 w 1072230"/>
                <a:gd name="connsiteY52" fmla="*/ 364653 h 1072230"/>
                <a:gd name="connsiteX53" fmla="*/ 1044685 w 1072230"/>
                <a:gd name="connsiteY53" fmla="*/ 374423 h 1072230"/>
                <a:gd name="connsiteX54" fmla="*/ 1059041 w 1072230"/>
                <a:gd name="connsiteY54" fmla="*/ 420668 h 1072230"/>
                <a:gd name="connsiteX55" fmla="*/ 980336 w 1072230"/>
                <a:gd name="connsiteY55" fmla="*/ 477630 h 1072230"/>
                <a:gd name="connsiteX56" fmla="*/ 1069777 w 1072230"/>
                <a:gd name="connsiteY56" fmla="*/ 511777 h 1072230"/>
                <a:gd name="connsiteX57" fmla="*/ 1072230 w 1072230"/>
                <a:gd name="connsiteY57" fmla="*/ 536115 h 1072230"/>
                <a:gd name="connsiteX58" fmla="*/ 1069777 w 1072230"/>
                <a:gd name="connsiteY58" fmla="*/ 560453 h 1072230"/>
                <a:gd name="connsiteX59" fmla="*/ 980336 w 1072230"/>
                <a:gd name="connsiteY59" fmla="*/ 594600 h 1072230"/>
                <a:gd name="connsiteX60" fmla="*/ 1059041 w 1072230"/>
                <a:gd name="connsiteY60" fmla="*/ 651562 h 1072230"/>
                <a:gd name="connsiteX61" fmla="*/ 1044685 w 1072230"/>
                <a:gd name="connsiteY61" fmla="*/ 697807 h 1072230"/>
                <a:gd name="connsiteX62" fmla="*/ 950065 w 1072230"/>
                <a:gd name="connsiteY62" fmla="*/ 707577 h 1072230"/>
                <a:gd name="connsiteX63" fmla="*/ 1010166 w 1072230"/>
                <a:gd name="connsiteY63" fmla="*/ 781521 h 1072230"/>
                <a:gd name="connsiteX64" fmla="*/ 987017 w 1072230"/>
                <a:gd name="connsiteY64" fmla="*/ 824168 h 1072230"/>
                <a:gd name="connsiteX65" fmla="*/ 891580 w 1072230"/>
                <a:gd name="connsiteY65" fmla="*/ 808874 h 1072230"/>
                <a:gd name="connsiteX66" fmla="*/ 930734 w 1072230"/>
                <a:gd name="connsiteY66" fmla="*/ 896385 h 1072230"/>
                <a:gd name="connsiteX67" fmla="*/ 915206 w 1072230"/>
                <a:gd name="connsiteY67" fmla="*/ 915206 h 1072230"/>
                <a:gd name="connsiteX68" fmla="*/ 896385 w 1072230"/>
                <a:gd name="connsiteY68" fmla="*/ 930734 h 1072230"/>
                <a:gd name="connsiteX69" fmla="*/ 808874 w 1072230"/>
                <a:gd name="connsiteY69" fmla="*/ 891580 h 1072230"/>
                <a:gd name="connsiteX70" fmla="*/ 824168 w 1072230"/>
                <a:gd name="connsiteY70" fmla="*/ 987017 h 1072230"/>
                <a:gd name="connsiteX71" fmla="*/ 781520 w 1072230"/>
                <a:gd name="connsiteY71" fmla="*/ 1010166 h 1072230"/>
                <a:gd name="connsiteX72" fmla="*/ 707577 w 1072230"/>
                <a:gd name="connsiteY72" fmla="*/ 950065 h 1072230"/>
                <a:gd name="connsiteX73" fmla="*/ 697807 w 1072230"/>
                <a:gd name="connsiteY73" fmla="*/ 1044685 h 1072230"/>
                <a:gd name="connsiteX74" fmla="*/ 651562 w 1072230"/>
                <a:gd name="connsiteY74" fmla="*/ 1059041 h 1072230"/>
                <a:gd name="connsiteX75" fmla="*/ 594600 w 1072230"/>
                <a:gd name="connsiteY75" fmla="*/ 980336 h 1072230"/>
                <a:gd name="connsiteX76" fmla="*/ 560453 w 1072230"/>
                <a:gd name="connsiteY76" fmla="*/ 1069777 h 1072230"/>
                <a:gd name="connsiteX77" fmla="*/ 536115 w 1072230"/>
                <a:gd name="connsiteY77" fmla="*/ 1072230 h 1072230"/>
                <a:gd name="connsiteX78" fmla="*/ 511777 w 1072230"/>
                <a:gd name="connsiteY78" fmla="*/ 1069777 h 1072230"/>
                <a:gd name="connsiteX79" fmla="*/ 477630 w 1072230"/>
                <a:gd name="connsiteY79" fmla="*/ 980336 h 1072230"/>
                <a:gd name="connsiteX80" fmla="*/ 420668 w 1072230"/>
                <a:gd name="connsiteY80" fmla="*/ 1059041 h 1072230"/>
                <a:gd name="connsiteX81" fmla="*/ 374423 w 1072230"/>
                <a:gd name="connsiteY81" fmla="*/ 1044685 h 1072230"/>
                <a:gd name="connsiteX82" fmla="*/ 364653 w 1072230"/>
                <a:gd name="connsiteY82" fmla="*/ 950065 h 1072230"/>
                <a:gd name="connsiteX83" fmla="*/ 290710 w 1072230"/>
                <a:gd name="connsiteY83" fmla="*/ 1010166 h 1072230"/>
                <a:gd name="connsiteX84" fmla="*/ 248062 w 1072230"/>
                <a:gd name="connsiteY84" fmla="*/ 987017 h 1072230"/>
                <a:gd name="connsiteX85" fmla="*/ 263356 w 1072230"/>
                <a:gd name="connsiteY85" fmla="*/ 891580 h 1072230"/>
                <a:gd name="connsiteX86" fmla="*/ 175845 w 1072230"/>
                <a:gd name="connsiteY86" fmla="*/ 930734 h 1072230"/>
                <a:gd name="connsiteX87" fmla="*/ 157025 w 1072230"/>
                <a:gd name="connsiteY87" fmla="*/ 915206 h 1072230"/>
                <a:gd name="connsiteX88" fmla="*/ 141496 w 1072230"/>
                <a:gd name="connsiteY88" fmla="*/ 896385 h 1072230"/>
                <a:gd name="connsiteX89" fmla="*/ 180650 w 1072230"/>
                <a:gd name="connsiteY89" fmla="*/ 808874 h 1072230"/>
                <a:gd name="connsiteX90" fmla="*/ 85213 w 1072230"/>
                <a:gd name="connsiteY90" fmla="*/ 824168 h 1072230"/>
                <a:gd name="connsiteX91" fmla="*/ 62065 w 1072230"/>
                <a:gd name="connsiteY91" fmla="*/ 781521 h 1072230"/>
                <a:gd name="connsiteX92" fmla="*/ 122165 w 1072230"/>
                <a:gd name="connsiteY92" fmla="*/ 707577 h 1072230"/>
                <a:gd name="connsiteX93" fmla="*/ 27545 w 1072230"/>
                <a:gd name="connsiteY93" fmla="*/ 697807 h 1072230"/>
                <a:gd name="connsiteX94" fmla="*/ 13189 w 1072230"/>
                <a:gd name="connsiteY94" fmla="*/ 651562 h 1072230"/>
                <a:gd name="connsiteX95" fmla="*/ 91894 w 1072230"/>
                <a:gd name="connsiteY95" fmla="*/ 594600 h 1072230"/>
                <a:gd name="connsiteX96" fmla="*/ 2453 w 1072230"/>
                <a:gd name="connsiteY96" fmla="*/ 560453 h 1072230"/>
                <a:gd name="connsiteX97" fmla="*/ 0 w 1072230"/>
                <a:gd name="connsiteY97" fmla="*/ 536115 h 1072230"/>
                <a:gd name="connsiteX98" fmla="*/ 2453 w 1072230"/>
                <a:gd name="connsiteY98" fmla="*/ 511777 h 1072230"/>
                <a:gd name="connsiteX99" fmla="*/ 91894 w 1072230"/>
                <a:gd name="connsiteY99" fmla="*/ 477630 h 1072230"/>
                <a:gd name="connsiteX100" fmla="*/ 13189 w 1072230"/>
                <a:gd name="connsiteY100" fmla="*/ 420668 h 1072230"/>
                <a:gd name="connsiteX101" fmla="*/ 27545 w 1072230"/>
                <a:gd name="connsiteY101" fmla="*/ 374423 h 1072230"/>
                <a:gd name="connsiteX102" fmla="*/ 122165 w 1072230"/>
                <a:gd name="connsiteY102" fmla="*/ 364653 h 1072230"/>
                <a:gd name="connsiteX103" fmla="*/ 62065 w 1072230"/>
                <a:gd name="connsiteY103" fmla="*/ 290710 h 1072230"/>
                <a:gd name="connsiteX104" fmla="*/ 85213 w 1072230"/>
                <a:gd name="connsiteY104" fmla="*/ 248062 h 1072230"/>
                <a:gd name="connsiteX105" fmla="*/ 180650 w 1072230"/>
                <a:gd name="connsiteY105" fmla="*/ 263356 h 1072230"/>
                <a:gd name="connsiteX106" fmla="*/ 141496 w 1072230"/>
                <a:gd name="connsiteY106" fmla="*/ 175845 h 1072230"/>
                <a:gd name="connsiteX107" fmla="*/ 157025 w 1072230"/>
                <a:gd name="connsiteY107" fmla="*/ 157025 h 1072230"/>
                <a:gd name="connsiteX108" fmla="*/ 175845 w 1072230"/>
                <a:gd name="connsiteY108" fmla="*/ 141496 h 1072230"/>
                <a:gd name="connsiteX109" fmla="*/ 263356 w 1072230"/>
                <a:gd name="connsiteY109" fmla="*/ 180650 h 1072230"/>
                <a:gd name="connsiteX110" fmla="*/ 248062 w 1072230"/>
                <a:gd name="connsiteY110" fmla="*/ 85213 h 1072230"/>
                <a:gd name="connsiteX111" fmla="*/ 290710 w 1072230"/>
                <a:gd name="connsiteY111" fmla="*/ 62065 h 1072230"/>
                <a:gd name="connsiteX112" fmla="*/ 364653 w 1072230"/>
                <a:gd name="connsiteY112" fmla="*/ 122165 h 1072230"/>
                <a:gd name="connsiteX113" fmla="*/ 374423 w 1072230"/>
                <a:gd name="connsiteY113" fmla="*/ 27545 h 1072230"/>
                <a:gd name="connsiteX114" fmla="*/ 420668 w 1072230"/>
                <a:gd name="connsiteY114" fmla="*/ 13189 h 1072230"/>
                <a:gd name="connsiteX115" fmla="*/ 477630 w 1072230"/>
                <a:gd name="connsiteY115" fmla="*/ 91894 h 1072230"/>
                <a:gd name="connsiteX116" fmla="*/ 511777 w 1072230"/>
                <a:gd name="connsiteY116" fmla="*/ 2453 h 10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72230" h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97167" y="5426877"/>
              <a:ext cx="439072" cy="426528"/>
              <a:chOff x="6796375" y="5745283"/>
              <a:chExt cx="555625" cy="5397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31"/>
              <p:cNvSpPr/>
              <p:nvPr/>
            </p:nvSpPr>
            <p:spPr bwMode="auto">
              <a:xfrm>
                <a:off x="7051962" y="6015158"/>
                <a:ext cx="44450" cy="46038"/>
              </a:xfrm>
              <a:custGeom>
                <a:avLst/>
                <a:gdLst>
                  <a:gd name="T0" fmla="*/ 8 w 16"/>
                  <a:gd name="T1" fmla="*/ 0 h 16"/>
                  <a:gd name="T2" fmla="*/ 2 w 16"/>
                  <a:gd name="T3" fmla="*/ 2 h 16"/>
                  <a:gd name="T4" fmla="*/ 0 w 16"/>
                  <a:gd name="T5" fmla="*/ 8 h 16"/>
                  <a:gd name="T6" fmla="*/ 8 w 16"/>
                  <a:gd name="T7" fmla="*/ 16 h 16"/>
                  <a:gd name="T8" fmla="*/ 14 w 16"/>
                  <a:gd name="T9" fmla="*/ 14 h 16"/>
                  <a:gd name="T10" fmla="*/ 16 w 16"/>
                  <a:gd name="T11" fmla="*/ 8 h 16"/>
                  <a:gd name="T12" fmla="*/ 8 w 1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" y="16"/>
                      <a:pt x="12" y="15"/>
                      <a:pt x="14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>
                <a:spLocks noEditPoints="1"/>
              </p:cNvSpPr>
              <p:nvPr/>
            </p:nvSpPr>
            <p:spPr bwMode="auto">
              <a:xfrm>
                <a:off x="6796375" y="5745283"/>
                <a:ext cx="555625" cy="539750"/>
              </a:xfrm>
              <a:custGeom>
                <a:avLst/>
                <a:gdLst>
                  <a:gd name="T0" fmla="*/ 187 w 198"/>
                  <a:gd name="T1" fmla="*/ 104 h 192"/>
                  <a:gd name="T2" fmla="*/ 168 w 198"/>
                  <a:gd name="T3" fmla="*/ 33 h 192"/>
                  <a:gd name="T4" fmla="*/ 184 w 198"/>
                  <a:gd name="T5" fmla="*/ 48 h 192"/>
                  <a:gd name="T6" fmla="*/ 187 w 198"/>
                  <a:gd name="T7" fmla="*/ 8 h 192"/>
                  <a:gd name="T8" fmla="*/ 148 w 198"/>
                  <a:gd name="T9" fmla="*/ 8 h 192"/>
                  <a:gd name="T10" fmla="*/ 162 w 198"/>
                  <a:gd name="T11" fmla="*/ 27 h 192"/>
                  <a:gd name="T12" fmla="*/ 99 w 198"/>
                  <a:gd name="T13" fmla="*/ 16 h 192"/>
                  <a:gd name="T14" fmla="*/ 36 w 198"/>
                  <a:gd name="T15" fmla="*/ 27 h 192"/>
                  <a:gd name="T16" fmla="*/ 50 w 198"/>
                  <a:gd name="T17" fmla="*/ 8 h 192"/>
                  <a:gd name="T18" fmla="*/ 11 w 198"/>
                  <a:gd name="T19" fmla="*/ 8 h 192"/>
                  <a:gd name="T20" fmla="*/ 14 w 198"/>
                  <a:gd name="T21" fmla="*/ 48 h 192"/>
                  <a:gd name="T22" fmla="*/ 31 w 198"/>
                  <a:gd name="T23" fmla="*/ 33 h 192"/>
                  <a:gd name="T24" fmla="*/ 11 w 198"/>
                  <a:gd name="T25" fmla="*/ 104 h 192"/>
                  <a:gd name="T26" fmla="*/ 49 w 198"/>
                  <a:gd name="T27" fmla="*/ 176 h 192"/>
                  <a:gd name="T28" fmla="*/ 36 w 198"/>
                  <a:gd name="T29" fmla="*/ 190 h 192"/>
                  <a:gd name="T30" fmla="*/ 42 w 198"/>
                  <a:gd name="T31" fmla="*/ 191 h 192"/>
                  <a:gd name="T32" fmla="*/ 56 w 198"/>
                  <a:gd name="T33" fmla="*/ 180 h 192"/>
                  <a:gd name="T34" fmla="*/ 142 w 198"/>
                  <a:gd name="T35" fmla="*/ 180 h 192"/>
                  <a:gd name="T36" fmla="*/ 157 w 198"/>
                  <a:gd name="T37" fmla="*/ 191 h 192"/>
                  <a:gd name="T38" fmla="*/ 162 w 198"/>
                  <a:gd name="T39" fmla="*/ 190 h 192"/>
                  <a:gd name="T40" fmla="*/ 150 w 198"/>
                  <a:gd name="T41" fmla="*/ 176 h 192"/>
                  <a:gd name="T42" fmla="*/ 65 w 198"/>
                  <a:gd name="T43" fmla="*/ 49 h 192"/>
                  <a:gd name="T44" fmla="*/ 103 w 198"/>
                  <a:gd name="T45" fmla="*/ 44 h 192"/>
                  <a:gd name="T46" fmla="*/ 99 w 198"/>
                  <a:gd name="T47" fmla="*/ 64 h 192"/>
                  <a:gd name="T48" fmla="*/ 95 w 198"/>
                  <a:gd name="T49" fmla="*/ 48 h 192"/>
                  <a:gd name="T50" fmla="*/ 67 w 198"/>
                  <a:gd name="T51" fmla="*/ 56 h 192"/>
                  <a:gd name="T52" fmla="*/ 65 w 198"/>
                  <a:gd name="T53" fmla="*/ 49 h 192"/>
                  <a:gd name="T54" fmla="*/ 119 w 198"/>
                  <a:gd name="T55" fmla="*/ 128 h 192"/>
                  <a:gd name="T56" fmla="*/ 107 w 198"/>
                  <a:gd name="T57" fmla="*/ 118 h 192"/>
                  <a:gd name="T58" fmla="*/ 83 w 198"/>
                  <a:gd name="T59" fmla="*/ 104 h 192"/>
                  <a:gd name="T60" fmla="*/ 52 w 198"/>
                  <a:gd name="T61" fmla="*/ 63 h 192"/>
                  <a:gd name="T62" fmla="*/ 58 w 198"/>
                  <a:gd name="T63" fmla="*/ 57 h 192"/>
                  <a:gd name="T64" fmla="*/ 99 w 198"/>
                  <a:gd name="T65" fmla="*/ 88 h 192"/>
                  <a:gd name="T66" fmla="*/ 113 w 198"/>
                  <a:gd name="T67" fmla="*/ 112 h 192"/>
                  <a:gd name="T68" fmla="*/ 122 w 198"/>
                  <a:gd name="T69" fmla="*/ 12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8" h="192">
                    <a:moveTo>
                      <a:pt x="150" y="176"/>
                    </a:moveTo>
                    <a:cubicBezTo>
                      <a:pt x="172" y="160"/>
                      <a:pt x="187" y="134"/>
                      <a:pt x="187" y="104"/>
                    </a:cubicBezTo>
                    <a:cubicBezTo>
                      <a:pt x="187" y="79"/>
                      <a:pt x="177" y="57"/>
                      <a:pt x="160" y="41"/>
                    </a:cubicBezTo>
                    <a:cubicBezTo>
                      <a:pt x="168" y="33"/>
                      <a:pt x="168" y="33"/>
                      <a:pt x="168" y="33"/>
                    </a:cubicBezTo>
                    <a:cubicBezTo>
                      <a:pt x="181" y="47"/>
                      <a:pt x="181" y="47"/>
                      <a:pt x="181" y="47"/>
                    </a:cubicBezTo>
                    <a:cubicBezTo>
                      <a:pt x="182" y="47"/>
                      <a:pt x="183" y="48"/>
                      <a:pt x="184" y="48"/>
                    </a:cubicBezTo>
                    <a:cubicBezTo>
                      <a:pt x="185" y="48"/>
                      <a:pt x="186" y="47"/>
                      <a:pt x="187" y="47"/>
                    </a:cubicBezTo>
                    <a:cubicBezTo>
                      <a:pt x="198" y="36"/>
                      <a:pt x="198" y="19"/>
                      <a:pt x="187" y="8"/>
                    </a:cubicBezTo>
                    <a:cubicBezTo>
                      <a:pt x="182" y="3"/>
                      <a:pt x="175" y="0"/>
                      <a:pt x="168" y="0"/>
                    </a:cubicBezTo>
                    <a:cubicBezTo>
                      <a:pt x="160" y="0"/>
                      <a:pt x="153" y="3"/>
                      <a:pt x="148" y="8"/>
                    </a:cubicBezTo>
                    <a:cubicBezTo>
                      <a:pt x="147" y="9"/>
                      <a:pt x="147" y="12"/>
                      <a:pt x="148" y="14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39" y="23"/>
                      <a:pt x="120" y="16"/>
                      <a:pt x="99" y="16"/>
                    </a:cubicBezTo>
                    <a:cubicBezTo>
                      <a:pt x="78" y="16"/>
                      <a:pt x="59" y="23"/>
                      <a:pt x="44" y="35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2"/>
                      <a:pt x="52" y="9"/>
                      <a:pt x="50" y="8"/>
                    </a:cubicBezTo>
                    <a:cubicBezTo>
                      <a:pt x="45" y="3"/>
                      <a:pt x="38" y="0"/>
                      <a:pt x="31" y="0"/>
                    </a:cubicBezTo>
                    <a:cubicBezTo>
                      <a:pt x="23" y="0"/>
                      <a:pt x="16" y="3"/>
                      <a:pt x="11" y="8"/>
                    </a:cubicBezTo>
                    <a:cubicBezTo>
                      <a:pt x="0" y="19"/>
                      <a:pt x="0" y="36"/>
                      <a:pt x="11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15" y="48"/>
                      <a:pt x="16" y="47"/>
                      <a:pt x="17" y="47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21" y="57"/>
                      <a:pt x="11" y="79"/>
                      <a:pt x="11" y="104"/>
                    </a:cubicBezTo>
                    <a:cubicBezTo>
                      <a:pt x="11" y="134"/>
                      <a:pt x="26" y="160"/>
                      <a:pt x="49" y="176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37" y="185"/>
                      <a:pt x="37" y="185"/>
                      <a:pt x="37" y="185"/>
                    </a:cubicBezTo>
                    <a:cubicBezTo>
                      <a:pt x="35" y="186"/>
                      <a:pt x="35" y="188"/>
                      <a:pt x="36" y="190"/>
                    </a:cubicBezTo>
                    <a:cubicBezTo>
                      <a:pt x="37" y="191"/>
                      <a:pt x="38" y="192"/>
                      <a:pt x="39" y="192"/>
                    </a:cubicBezTo>
                    <a:cubicBezTo>
                      <a:pt x="40" y="192"/>
                      <a:pt x="41" y="192"/>
                      <a:pt x="42" y="19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9" y="188"/>
                      <a:pt x="83" y="192"/>
                      <a:pt x="99" y="192"/>
                    </a:cubicBezTo>
                    <a:cubicBezTo>
                      <a:pt x="115" y="192"/>
                      <a:pt x="130" y="188"/>
                      <a:pt x="142" y="180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57" y="191"/>
                      <a:pt x="157" y="191"/>
                      <a:pt x="157" y="191"/>
                    </a:cubicBezTo>
                    <a:cubicBezTo>
                      <a:pt x="157" y="192"/>
                      <a:pt x="158" y="192"/>
                      <a:pt x="159" y="192"/>
                    </a:cubicBezTo>
                    <a:cubicBezTo>
                      <a:pt x="160" y="192"/>
                      <a:pt x="162" y="191"/>
                      <a:pt x="162" y="190"/>
                    </a:cubicBezTo>
                    <a:cubicBezTo>
                      <a:pt x="164" y="188"/>
                      <a:pt x="163" y="186"/>
                      <a:pt x="162" y="185"/>
                    </a:cubicBezTo>
                    <a:cubicBezTo>
                      <a:pt x="150" y="176"/>
                      <a:pt x="150" y="176"/>
                      <a:pt x="150" y="176"/>
                    </a:cubicBezTo>
                    <a:cubicBezTo>
                      <a:pt x="150" y="176"/>
                      <a:pt x="150" y="176"/>
                      <a:pt x="150" y="176"/>
                    </a:cubicBezTo>
                    <a:close/>
                    <a:moveTo>
                      <a:pt x="65" y="49"/>
                    </a:moveTo>
                    <a:cubicBezTo>
                      <a:pt x="74" y="43"/>
                      <a:pt x="85" y="40"/>
                      <a:pt x="99" y="40"/>
                    </a:cubicBezTo>
                    <a:cubicBezTo>
                      <a:pt x="101" y="40"/>
                      <a:pt x="103" y="42"/>
                      <a:pt x="103" y="44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2"/>
                      <a:pt x="101" y="64"/>
                      <a:pt x="99" y="64"/>
                    </a:cubicBezTo>
                    <a:cubicBezTo>
                      <a:pt x="97" y="64"/>
                      <a:pt x="95" y="62"/>
                      <a:pt x="95" y="60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85" y="48"/>
                      <a:pt x="76" y="51"/>
                      <a:pt x="69" y="55"/>
                    </a:cubicBezTo>
                    <a:cubicBezTo>
                      <a:pt x="69" y="56"/>
                      <a:pt x="68" y="56"/>
                      <a:pt x="67" y="56"/>
                    </a:cubicBezTo>
                    <a:cubicBezTo>
                      <a:pt x="66" y="56"/>
                      <a:pt x="65" y="55"/>
                      <a:pt x="64" y="54"/>
                    </a:cubicBezTo>
                    <a:cubicBezTo>
                      <a:pt x="63" y="52"/>
                      <a:pt x="63" y="50"/>
                      <a:pt x="65" y="49"/>
                    </a:cubicBezTo>
                    <a:close/>
                    <a:moveTo>
                      <a:pt x="122" y="127"/>
                    </a:moveTo>
                    <a:cubicBezTo>
                      <a:pt x="121" y="127"/>
                      <a:pt x="120" y="128"/>
                      <a:pt x="119" y="128"/>
                    </a:cubicBezTo>
                    <a:cubicBezTo>
                      <a:pt x="118" y="128"/>
                      <a:pt x="117" y="127"/>
                      <a:pt x="116" y="127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5" y="119"/>
                      <a:pt x="102" y="120"/>
                      <a:pt x="99" y="120"/>
                    </a:cubicBezTo>
                    <a:cubicBezTo>
                      <a:pt x="90" y="120"/>
                      <a:pt x="83" y="113"/>
                      <a:pt x="83" y="104"/>
                    </a:cubicBezTo>
                    <a:cubicBezTo>
                      <a:pt x="83" y="101"/>
                      <a:pt x="84" y="98"/>
                      <a:pt x="85" y="9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1"/>
                      <a:pt x="51" y="59"/>
                      <a:pt x="52" y="57"/>
                    </a:cubicBezTo>
                    <a:cubicBezTo>
                      <a:pt x="54" y="55"/>
                      <a:pt x="56" y="55"/>
                      <a:pt x="58" y="57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3" y="89"/>
                      <a:pt x="96" y="88"/>
                      <a:pt x="99" y="88"/>
                    </a:cubicBezTo>
                    <a:cubicBezTo>
                      <a:pt x="108" y="88"/>
                      <a:pt x="115" y="95"/>
                      <a:pt x="115" y="104"/>
                    </a:cubicBezTo>
                    <a:cubicBezTo>
                      <a:pt x="115" y="107"/>
                      <a:pt x="114" y="110"/>
                      <a:pt x="113" y="112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4" y="123"/>
                      <a:pt x="124" y="125"/>
                      <a:pt x="122" y="1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12401" y="2257419"/>
            <a:ext cx="3136102" cy="893470"/>
            <a:chOff x="2478120" y="2605863"/>
            <a:chExt cx="3136102" cy="893470"/>
          </a:xfrm>
        </p:grpSpPr>
        <p:sp>
          <p:nvSpPr>
            <p:cNvPr id="45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6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12401" y="4954772"/>
            <a:ext cx="3136102" cy="893470"/>
            <a:chOff x="2478120" y="2605863"/>
            <a:chExt cx="3136102" cy="893470"/>
          </a:xfrm>
        </p:grpSpPr>
        <p:sp>
          <p:nvSpPr>
            <p:cNvPr id="48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9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组合 4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73146" y="2262410"/>
            <a:ext cx="3136102" cy="893470"/>
            <a:chOff x="2478120" y="2605863"/>
            <a:chExt cx="3136102" cy="893470"/>
          </a:xfrm>
        </p:grpSpPr>
        <p:sp>
          <p:nvSpPr>
            <p:cNvPr id="51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52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73146" y="4959763"/>
            <a:ext cx="3136102" cy="893470"/>
            <a:chOff x="2478120" y="2605863"/>
            <a:chExt cx="3136102" cy="893470"/>
          </a:xfrm>
        </p:grpSpPr>
        <p:sp>
          <p:nvSpPr>
            <p:cNvPr id="54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55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56" name="直接连接符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成果及不足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8" name="椭圆 5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9" name="椭圆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0" name="椭圆 5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1" name="椭圆 6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2" name="椭圆 6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3" name="椭圆 6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4" name="椭圆 6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5" name="椭圆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0419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86271" y="1413079"/>
            <a:ext cx="2919766" cy="2919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组合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279214" y="5038423"/>
            <a:ext cx="5631833" cy="1137293"/>
            <a:chOff x="5525820" y="970544"/>
            <a:chExt cx="4865710" cy="982582"/>
          </a:xfrm>
        </p:grpSpPr>
        <p:grpSp>
          <p:nvGrpSpPr>
            <p:cNvPr id="29" name="组合 28"/>
            <p:cNvGrpSpPr/>
            <p:nvPr/>
          </p:nvGrpSpPr>
          <p:grpSpPr>
            <a:xfrm>
              <a:off x="5525820" y="970544"/>
              <a:ext cx="4865710" cy="982582"/>
              <a:chOff x="5525820" y="970544"/>
              <a:chExt cx="4865710" cy="98258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525820" y="970544"/>
                <a:ext cx="4865710" cy="982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5679111" y="1085854"/>
                <a:ext cx="4539809" cy="7496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6525407" y="1184056"/>
              <a:ext cx="3151014" cy="65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b="1" spc="200" dirty="0">
                  <a:solidFill>
                    <a:srgbClr val="F7798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明年工作计划</a:t>
              </a:r>
            </a:p>
          </p:txBody>
        </p:sp>
      </p:grpSp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1413080"/>
            <a:ext cx="2919766" cy="2919766"/>
            <a:chOff x="4856224" y="1413080"/>
            <a:chExt cx="2919766" cy="2919766"/>
          </a:xfrm>
        </p:grpSpPr>
        <p:sp>
          <p:nvSpPr>
            <p:cNvPr id="7" name="椭圆 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>
              <a:spLocks noChangeAspect="1"/>
            </p:cNvSpPr>
            <p:nvPr/>
          </p:nvSpPr>
          <p:spPr>
            <a:xfrm>
              <a:off x="4856224" y="1413080"/>
              <a:ext cx="2919766" cy="29197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7C7C7"/>
                </a:gs>
              </a:gsLst>
              <a:lin ang="13200000" scaled="0"/>
            </a:gradFill>
            <a:ln w="22225">
              <a:solidFill>
                <a:schemeClr val="bg1"/>
              </a:solidFill>
            </a:ln>
            <a:effectLst>
              <a:outerShdw blurRad="3937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565032" y="2540120"/>
              <a:ext cx="1546925" cy="730214"/>
              <a:chOff x="1923908" y="5703977"/>
              <a:chExt cx="821296" cy="387687"/>
            </a:xfrm>
            <a:solidFill>
              <a:srgbClr val="F77983"/>
            </a:solidFill>
          </p:grpSpPr>
          <p:sp>
            <p:nvSpPr>
              <p:cNvPr id="36" name="Freeform 17"/>
              <p:cNvSpPr>
                <a:spLocks noChangeAspect="1"/>
              </p:cNvSpPr>
              <p:nvPr/>
            </p:nvSpPr>
            <p:spPr bwMode="auto">
              <a:xfrm>
                <a:off x="2364817" y="5703977"/>
                <a:ext cx="380387" cy="387687"/>
              </a:xfrm>
              <a:custGeom>
                <a:avLst/>
                <a:gdLst>
                  <a:gd name="T0" fmla="*/ 36 w 39"/>
                  <a:gd name="T1" fmla="*/ 27 h 38"/>
                  <a:gd name="T2" fmla="*/ 32 w 39"/>
                  <a:gd name="T3" fmla="*/ 27 h 38"/>
                  <a:gd name="T4" fmla="*/ 32 w 39"/>
                  <a:gd name="T5" fmla="*/ 10 h 38"/>
                  <a:gd name="T6" fmla="*/ 29 w 39"/>
                  <a:gd name="T7" fmla="*/ 8 h 38"/>
                  <a:gd name="T8" fmla="*/ 27 w 39"/>
                  <a:gd name="T9" fmla="*/ 10 h 38"/>
                  <a:gd name="T10" fmla="*/ 27 w 39"/>
                  <a:gd name="T11" fmla="*/ 27 h 38"/>
                  <a:gd name="T12" fmla="*/ 10 w 39"/>
                  <a:gd name="T13" fmla="*/ 27 h 38"/>
                  <a:gd name="T14" fmla="*/ 8 w 39"/>
                  <a:gd name="T15" fmla="*/ 26 h 38"/>
                  <a:gd name="T16" fmla="*/ 7 w 39"/>
                  <a:gd name="T17" fmla="*/ 26 h 38"/>
                  <a:gd name="T18" fmla="*/ 6 w 39"/>
                  <a:gd name="T19" fmla="*/ 24 h 38"/>
                  <a:gd name="T20" fmla="*/ 5 w 39"/>
                  <a:gd name="T21" fmla="*/ 23 h 38"/>
                  <a:gd name="T22" fmla="*/ 9 w 39"/>
                  <a:gd name="T23" fmla="*/ 2 h 38"/>
                  <a:gd name="T24" fmla="*/ 9 w 39"/>
                  <a:gd name="T25" fmla="*/ 2 h 38"/>
                  <a:gd name="T26" fmla="*/ 6 w 39"/>
                  <a:gd name="T27" fmla="*/ 0 h 38"/>
                  <a:gd name="T28" fmla="*/ 4 w 39"/>
                  <a:gd name="T29" fmla="*/ 0 h 38"/>
                  <a:gd name="T30" fmla="*/ 3 w 39"/>
                  <a:gd name="T31" fmla="*/ 2 h 38"/>
                  <a:gd name="T32" fmla="*/ 2 w 39"/>
                  <a:gd name="T33" fmla="*/ 10 h 38"/>
                  <a:gd name="T34" fmla="*/ 1 w 39"/>
                  <a:gd name="T35" fmla="*/ 16 h 38"/>
                  <a:gd name="T36" fmla="*/ 0 w 39"/>
                  <a:gd name="T37" fmla="*/ 19 h 38"/>
                  <a:gd name="T38" fmla="*/ 0 w 39"/>
                  <a:gd name="T39" fmla="*/ 21 h 38"/>
                  <a:gd name="T40" fmla="*/ 0 w 39"/>
                  <a:gd name="T41" fmla="*/ 22 h 38"/>
                  <a:gd name="T42" fmla="*/ 0 w 39"/>
                  <a:gd name="T43" fmla="*/ 22 h 38"/>
                  <a:gd name="T44" fmla="*/ 1 w 39"/>
                  <a:gd name="T45" fmla="*/ 26 h 38"/>
                  <a:gd name="T46" fmla="*/ 3 w 39"/>
                  <a:gd name="T47" fmla="*/ 29 h 38"/>
                  <a:gd name="T48" fmla="*/ 6 w 39"/>
                  <a:gd name="T49" fmla="*/ 31 h 38"/>
                  <a:gd name="T50" fmla="*/ 10 w 39"/>
                  <a:gd name="T51" fmla="*/ 31 h 38"/>
                  <a:gd name="T52" fmla="*/ 27 w 39"/>
                  <a:gd name="T53" fmla="*/ 31 h 38"/>
                  <a:gd name="T54" fmla="*/ 27 w 39"/>
                  <a:gd name="T55" fmla="*/ 35 h 38"/>
                  <a:gd name="T56" fmla="*/ 29 w 39"/>
                  <a:gd name="T57" fmla="*/ 38 h 38"/>
                  <a:gd name="T58" fmla="*/ 32 w 39"/>
                  <a:gd name="T59" fmla="*/ 35 h 38"/>
                  <a:gd name="T60" fmla="*/ 32 w 39"/>
                  <a:gd name="T61" fmla="*/ 31 h 38"/>
                  <a:gd name="T62" fmla="*/ 36 w 39"/>
                  <a:gd name="T63" fmla="*/ 31 h 38"/>
                  <a:gd name="T64" fmla="*/ 39 w 39"/>
                  <a:gd name="T65" fmla="*/ 29 h 38"/>
                  <a:gd name="T66" fmla="*/ 36 w 39"/>
                  <a:gd name="T6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38">
                    <a:moveTo>
                      <a:pt x="36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29" y="8"/>
                    </a:cubicBezTo>
                    <a:cubicBezTo>
                      <a:pt x="28" y="8"/>
                      <a:pt x="27" y="9"/>
                      <a:pt x="27" y="10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9" y="27"/>
                      <a:pt x="8" y="26"/>
                    </a:cubicBezTo>
                    <a:cubicBezTo>
                      <a:pt x="8" y="26"/>
                      <a:pt x="7" y="26"/>
                      <a:pt x="7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5"/>
                      <a:pt x="2" y="8"/>
                      <a:pt x="2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7"/>
                      <a:pt x="2" y="28"/>
                      <a:pt x="3" y="29"/>
                    </a:cubicBezTo>
                    <a:cubicBezTo>
                      <a:pt x="4" y="30"/>
                      <a:pt x="5" y="30"/>
                      <a:pt x="6" y="31"/>
                    </a:cubicBezTo>
                    <a:cubicBezTo>
                      <a:pt x="7" y="31"/>
                      <a:pt x="9" y="31"/>
                      <a:pt x="10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7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2" y="35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31"/>
                      <a:pt x="39" y="31"/>
                      <a:pt x="39" y="29"/>
                    </a:cubicBezTo>
                    <a:cubicBezTo>
                      <a:pt x="39" y="28"/>
                      <a:pt x="38" y="27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1923908" y="570397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787788"/>
            <a:ext cx="1331077" cy="1331077"/>
            <a:chOff x="4856224" y="787788"/>
            <a:chExt cx="1331077" cy="1331077"/>
          </a:xfrm>
        </p:grpSpPr>
        <p:sp>
          <p:nvSpPr>
            <p:cNvPr id="8" name="椭圆 7"/>
            <p:cNvSpPr/>
            <p:nvPr/>
          </p:nvSpPr>
          <p:spPr>
            <a:xfrm>
              <a:off x="4856224" y="787788"/>
              <a:ext cx="1331077" cy="1331077"/>
            </a:xfrm>
            <a:prstGeom prst="ellipse">
              <a:avLst/>
            </a:prstGeom>
            <a:solidFill>
              <a:srgbClr val="F779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5201337" y="1228892"/>
              <a:ext cx="640850" cy="511058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79098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85688" y="2471832"/>
            <a:ext cx="3652658" cy="3398599"/>
            <a:chOff x="1785688" y="2225091"/>
            <a:chExt cx="3652658" cy="3398599"/>
          </a:xfrm>
        </p:grpSpPr>
        <p:sp>
          <p:nvSpPr>
            <p:cNvPr id="11" name="矩形 10"/>
            <p:cNvSpPr/>
            <p:nvPr/>
          </p:nvSpPr>
          <p:spPr>
            <a:xfrm>
              <a:off x="1992829" y="2735893"/>
              <a:ext cx="3310690" cy="2215933"/>
            </a:xfrm>
            <a:prstGeom prst="rect">
              <a:avLst/>
            </a:prstGeom>
            <a:solidFill>
              <a:srgbClr val="365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1785688" y="2225091"/>
              <a:ext cx="3652658" cy="3398599"/>
            </a:xfrm>
            <a:custGeom>
              <a:avLst/>
              <a:gdLst>
                <a:gd name="T0" fmla="*/ 1616 w 1756"/>
                <a:gd name="T1" fmla="*/ 0 h 1634"/>
                <a:gd name="T2" fmla="*/ 140 w 1756"/>
                <a:gd name="T3" fmla="*/ 0 h 1634"/>
                <a:gd name="T4" fmla="*/ 0 w 1756"/>
                <a:gd name="T5" fmla="*/ 140 h 1634"/>
                <a:gd name="T6" fmla="*/ 0 w 1756"/>
                <a:gd name="T7" fmla="*/ 1243 h 1634"/>
                <a:gd name="T8" fmla="*/ 140 w 1756"/>
                <a:gd name="T9" fmla="*/ 1383 h 1634"/>
                <a:gd name="T10" fmla="*/ 232 w 1756"/>
                <a:gd name="T11" fmla="*/ 1383 h 1634"/>
                <a:gd name="T12" fmla="*/ 232 w 1756"/>
                <a:gd name="T13" fmla="*/ 1584 h 1634"/>
                <a:gd name="T14" fmla="*/ 276 w 1756"/>
                <a:gd name="T15" fmla="*/ 1598 h 1634"/>
                <a:gd name="T16" fmla="*/ 419 w 1756"/>
                <a:gd name="T17" fmla="*/ 1383 h 1634"/>
                <a:gd name="T18" fmla="*/ 1616 w 1756"/>
                <a:gd name="T19" fmla="*/ 1383 h 1634"/>
                <a:gd name="T20" fmla="*/ 1756 w 1756"/>
                <a:gd name="T21" fmla="*/ 1243 h 1634"/>
                <a:gd name="T22" fmla="*/ 1756 w 1756"/>
                <a:gd name="T23" fmla="*/ 140 h 1634"/>
                <a:gd name="T24" fmla="*/ 1616 w 1756"/>
                <a:gd name="T25" fmla="*/ 0 h 1634"/>
                <a:gd name="T26" fmla="*/ 982 w 1756"/>
                <a:gd name="T27" fmla="*/ 422 h 1634"/>
                <a:gd name="T28" fmla="*/ 1023 w 1756"/>
                <a:gd name="T29" fmla="*/ 422 h 1634"/>
                <a:gd name="T30" fmla="*/ 1023 w 1756"/>
                <a:gd name="T31" fmla="*/ 381 h 1634"/>
                <a:gd name="T32" fmla="*/ 1041 w 1756"/>
                <a:gd name="T33" fmla="*/ 363 h 1634"/>
                <a:gd name="T34" fmla="*/ 1058 w 1756"/>
                <a:gd name="T35" fmla="*/ 381 h 1634"/>
                <a:gd name="T36" fmla="*/ 1058 w 1756"/>
                <a:gd name="T37" fmla="*/ 422 h 1634"/>
                <a:gd name="T38" fmla="*/ 1100 w 1756"/>
                <a:gd name="T39" fmla="*/ 422 h 1634"/>
                <a:gd name="T40" fmla="*/ 1117 w 1756"/>
                <a:gd name="T41" fmla="*/ 440 h 1634"/>
                <a:gd name="T42" fmla="*/ 1100 w 1756"/>
                <a:gd name="T43" fmla="*/ 457 h 1634"/>
                <a:gd name="T44" fmla="*/ 1058 w 1756"/>
                <a:gd name="T45" fmla="*/ 457 h 1634"/>
                <a:gd name="T46" fmla="*/ 1058 w 1756"/>
                <a:gd name="T47" fmla="*/ 498 h 1634"/>
                <a:gd name="T48" fmla="*/ 1041 w 1756"/>
                <a:gd name="T49" fmla="*/ 516 h 1634"/>
                <a:gd name="T50" fmla="*/ 1023 w 1756"/>
                <a:gd name="T51" fmla="*/ 498 h 1634"/>
                <a:gd name="T52" fmla="*/ 1023 w 1756"/>
                <a:gd name="T53" fmla="*/ 457 h 1634"/>
                <a:gd name="T54" fmla="*/ 982 w 1756"/>
                <a:gd name="T55" fmla="*/ 457 h 1634"/>
                <a:gd name="T56" fmla="*/ 965 w 1756"/>
                <a:gd name="T57" fmla="*/ 440 h 1634"/>
                <a:gd name="T58" fmla="*/ 982 w 1756"/>
                <a:gd name="T59" fmla="*/ 422 h 1634"/>
                <a:gd name="T60" fmla="*/ 1636 w 1756"/>
                <a:gd name="T61" fmla="*/ 1243 h 1634"/>
                <a:gd name="T62" fmla="*/ 1616 w 1756"/>
                <a:gd name="T63" fmla="*/ 1263 h 1634"/>
                <a:gd name="T64" fmla="*/ 140 w 1756"/>
                <a:gd name="T65" fmla="*/ 1263 h 1634"/>
                <a:gd name="T66" fmla="*/ 120 w 1756"/>
                <a:gd name="T67" fmla="*/ 1243 h 1634"/>
                <a:gd name="T68" fmla="*/ 120 w 1756"/>
                <a:gd name="T69" fmla="*/ 460 h 1634"/>
                <a:gd name="T70" fmla="*/ 140 w 1756"/>
                <a:gd name="T71" fmla="*/ 440 h 1634"/>
                <a:gd name="T72" fmla="*/ 229 w 1756"/>
                <a:gd name="T73" fmla="*/ 440 h 1634"/>
                <a:gd name="T74" fmla="*/ 229 w 1756"/>
                <a:gd name="T75" fmla="*/ 440 h 1634"/>
                <a:gd name="T76" fmla="*/ 358 w 1756"/>
                <a:gd name="T77" fmla="*/ 310 h 1634"/>
                <a:gd name="T78" fmla="*/ 782 w 1756"/>
                <a:gd name="T79" fmla="*/ 310 h 1634"/>
                <a:gd name="T80" fmla="*/ 911 w 1756"/>
                <a:gd name="T81" fmla="*/ 440 h 1634"/>
                <a:gd name="T82" fmla="*/ 911 w 1756"/>
                <a:gd name="T83" fmla="*/ 440 h 1634"/>
                <a:gd name="T84" fmla="*/ 1041 w 1756"/>
                <a:gd name="T85" fmla="*/ 569 h 1634"/>
                <a:gd name="T86" fmla="*/ 1170 w 1756"/>
                <a:gd name="T87" fmla="*/ 440 h 1634"/>
                <a:gd name="T88" fmla="*/ 1170 w 1756"/>
                <a:gd name="T89" fmla="*/ 440 h 1634"/>
                <a:gd name="T90" fmla="*/ 1201 w 1756"/>
                <a:gd name="T91" fmla="*/ 440 h 1634"/>
                <a:gd name="T92" fmla="*/ 1201 w 1756"/>
                <a:gd name="T93" fmla="*/ 440 h 1634"/>
                <a:gd name="T94" fmla="*/ 1616 w 1756"/>
                <a:gd name="T95" fmla="*/ 440 h 1634"/>
                <a:gd name="T96" fmla="*/ 1636 w 1756"/>
                <a:gd name="T97" fmla="*/ 460 h 1634"/>
                <a:gd name="T98" fmla="*/ 1636 w 1756"/>
                <a:gd name="T99" fmla="*/ 1243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56" h="1634">
                  <a:moveTo>
                    <a:pt x="1616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2" y="0"/>
                    <a:pt x="0" y="63"/>
                    <a:pt x="0" y="140"/>
                  </a:cubicBezTo>
                  <a:cubicBezTo>
                    <a:pt x="0" y="1243"/>
                    <a:pt x="0" y="1243"/>
                    <a:pt x="0" y="1243"/>
                  </a:cubicBezTo>
                  <a:cubicBezTo>
                    <a:pt x="0" y="1320"/>
                    <a:pt x="62" y="1383"/>
                    <a:pt x="140" y="1383"/>
                  </a:cubicBezTo>
                  <a:cubicBezTo>
                    <a:pt x="232" y="1383"/>
                    <a:pt x="232" y="1383"/>
                    <a:pt x="232" y="1383"/>
                  </a:cubicBezTo>
                  <a:cubicBezTo>
                    <a:pt x="232" y="1584"/>
                    <a:pt x="232" y="1584"/>
                    <a:pt x="232" y="1584"/>
                  </a:cubicBezTo>
                  <a:cubicBezTo>
                    <a:pt x="232" y="1628"/>
                    <a:pt x="252" y="1634"/>
                    <a:pt x="276" y="1598"/>
                  </a:cubicBezTo>
                  <a:cubicBezTo>
                    <a:pt x="419" y="1383"/>
                    <a:pt x="419" y="1383"/>
                    <a:pt x="419" y="1383"/>
                  </a:cubicBezTo>
                  <a:cubicBezTo>
                    <a:pt x="1616" y="1383"/>
                    <a:pt x="1616" y="1383"/>
                    <a:pt x="1616" y="1383"/>
                  </a:cubicBezTo>
                  <a:cubicBezTo>
                    <a:pt x="1693" y="1383"/>
                    <a:pt x="1756" y="1320"/>
                    <a:pt x="1756" y="1243"/>
                  </a:cubicBezTo>
                  <a:cubicBezTo>
                    <a:pt x="1756" y="140"/>
                    <a:pt x="1756" y="140"/>
                    <a:pt x="1756" y="140"/>
                  </a:cubicBezTo>
                  <a:cubicBezTo>
                    <a:pt x="1756" y="63"/>
                    <a:pt x="1693" y="0"/>
                    <a:pt x="1616" y="0"/>
                  </a:cubicBezTo>
                  <a:close/>
                  <a:moveTo>
                    <a:pt x="982" y="422"/>
                  </a:moveTo>
                  <a:cubicBezTo>
                    <a:pt x="1023" y="422"/>
                    <a:pt x="1023" y="422"/>
                    <a:pt x="1023" y="422"/>
                  </a:cubicBezTo>
                  <a:cubicBezTo>
                    <a:pt x="1023" y="381"/>
                    <a:pt x="1023" y="381"/>
                    <a:pt x="1023" y="381"/>
                  </a:cubicBezTo>
                  <a:cubicBezTo>
                    <a:pt x="1023" y="371"/>
                    <a:pt x="1031" y="363"/>
                    <a:pt x="1041" y="363"/>
                  </a:cubicBezTo>
                  <a:cubicBezTo>
                    <a:pt x="1051" y="363"/>
                    <a:pt x="1058" y="371"/>
                    <a:pt x="1058" y="381"/>
                  </a:cubicBezTo>
                  <a:cubicBezTo>
                    <a:pt x="1058" y="422"/>
                    <a:pt x="1058" y="422"/>
                    <a:pt x="1058" y="422"/>
                  </a:cubicBezTo>
                  <a:cubicBezTo>
                    <a:pt x="1100" y="422"/>
                    <a:pt x="1100" y="422"/>
                    <a:pt x="1100" y="422"/>
                  </a:cubicBezTo>
                  <a:cubicBezTo>
                    <a:pt x="1109" y="422"/>
                    <a:pt x="1117" y="430"/>
                    <a:pt x="1117" y="440"/>
                  </a:cubicBezTo>
                  <a:cubicBezTo>
                    <a:pt x="1117" y="449"/>
                    <a:pt x="1109" y="457"/>
                    <a:pt x="1100" y="457"/>
                  </a:cubicBezTo>
                  <a:cubicBezTo>
                    <a:pt x="1058" y="457"/>
                    <a:pt x="1058" y="457"/>
                    <a:pt x="1058" y="457"/>
                  </a:cubicBezTo>
                  <a:cubicBezTo>
                    <a:pt x="1058" y="498"/>
                    <a:pt x="1058" y="498"/>
                    <a:pt x="1058" y="498"/>
                  </a:cubicBezTo>
                  <a:cubicBezTo>
                    <a:pt x="1058" y="508"/>
                    <a:pt x="1051" y="516"/>
                    <a:pt x="1041" y="516"/>
                  </a:cubicBezTo>
                  <a:cubicBezTo>
                    <a:pt x="1031" y="516"/>
                    <a:pt x="1023" y="508"/>
                    <a:pt x="1023" y="498"/>
                  </a:cubicBezTo>
                  <a:cubicBezTo>
                    <a:pt x="1023" y="457"/>
                    <a:pt x="1023" y="457"/>
                    <a:pt x="1023" y="457"/>
                  </a:cubicBezTo>
                  <a:cubicBezTo>
                    <a:pt x="982" y="457"/>
                    <a:pt x="982" y="457"/>
                    <a:pt x="982" y="457"/>
                  </a:cubicBezTo>
                  <a:cubicBezTo>
                    <a:pt x="973" y="457"/>
                    <a:pt x="965" y="449"/>
                    <a:pt x="965" y="440"/>
                  </a:cubicBezTo>
                  <a:cubicBezTo>
                    <a:pt x="965" y="430"/>
                    <a:pt x="973" y="422"/>
                    <a:pt x="982" y="422"/>
                  </a:cubicBezTo>
                  <a:close/>
                  <a:moveTo>
                    <a:pt x="1636" y="1243"/>
                  </a:moveTo>
                  <a:cubicBezTo>
                    <a:pt x="1636" y="1254"/>
                    <a:pt x="1627" y="1263"/>
                    <a:pt x="1616" y="1263"/>
                  </a:cubicBezTo>
                  <a:cubicBezTo>
                    <a:pt x="140" y="1263"/>
                    <a:pt x="140" y="1263"/>
                    <a:pt x="140" y="1263"/>
                  </a:cubicBezTo>
                  <a:cubicBezTo>
                    <a:pt x="129" y="1263"/>
                    <a:pt x="120" y="1254"/>
                    <a:pt x="120" y="1243"/>
                  </a:cubicBezTo>
                  <a:cubicBezTo>
                    <a:pt x="120" y="460"/>
                    <a:pt x="120" y="460"/>
                    <a:pt x="120" y="460"/>
                  </a:cubicBezTo>
                  <a:cubicBezTo>
                    <a:pt x="120" y="449"/>
                    <a:pt x="129" y="440"/>
                    <a:pt x="140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368"/>
                    <a:pt x="287" y="310"/>
                    <a:pt x="358" y="310"/>
                  </a:cubicBezTo>
                  <a:cubicBezTo>
                    <a:pt x="782" y="310"/>
                    <a:pt x="782" y="310"/>
                    <a:pt x="782" y="310"/>
                  </a:cubicBezTo>
                  <a:cubicBezTo>
                    <a:pt x="853" y="310"/>
                    <a:pt x="911" y="368"/>
                    <a:pt x="911" y="440"/>
                  </a:cubicBezTo>
                  <a:cubicBezTo>
                    <a:pt x="911" y="440"/>
                    <a:pt x="911" y="440"/>
                    <a:pt x="911" y="440"/>
                  </a:cubicBezTo>
                  <a:cubicBezTo>
                    <a:pt x="911" y="511"/>
                    <a:pt x="969" y="569"/>
                    <a:pt x="1041" y="569"/>
                  </a:cubicBezTo>
                  <a:cubicBezTo>
                    <a:pt x="1112" y="569"/>
                    <a:pt x="1170" y="511"/>
                    <a:pt x="1170" y="440"/>
                  </a:cubicBezTo>
                  <a:cubicBezTo>
                    <a:pt x="1170" y="440"/>
                    <a:pt x="1170" y="440"/>
                    <a:pt x="1170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616" y="440"/>
                    <a:pt x="1616" y="440"/>
                    <a:pt x="1616" y="440"/>
                  </a:cubicBezTo>
                  <a:cubicBezTo>
                    <a:pt x="1627" y="440"/>
                    <a:pt x="1636" y="449"/>
                    <a:pt x="1636" y="460"/>
                  </a:cubicBezTo>
                  <a:lnTo>
                    <a:pt x="1636" y="1243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rgbClr val="E0E0E0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464555" y="2545020"/>
              <a:ext cx="599813" cy="297054"/>
              <a:chOff x="1923908" y="1320796"/>
              <a:chExt cx="782820" cy="387687"/>
            </a:xfrm>
            <a:solidFill>
              <a:srgbClr val="365B7C"/>
            </a:solidFill>
          </p:grpSpPr>
          <p:sp>
            <p:nvSpPr>
              <p:cNvPr id="14" name="Freeform 31"/>
              <p:cNvSpPr>
                <a:spLocks noEditPoints="1"/>
              </p:cNvSpPr>
              <p:nvPr/>
            </p:nvSpPr>
            <p:spPr bwMode="auto">
              <a:xfrm>
                <a:off x="1923908" y="132451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32"/>
              <p:cNvSpPr>
                <a:spLocks/>
              </p:cNvSpPr>
              <p:nvPr/>
            </p:nvSpPr>
            <p:spPr bwMode="auto">
              <a:xfrm>
                <a:off x="2403294" y="1320796"/>
                <a:ext cx="303434" cy="387687"/>
              </a:xfrm>
              <a:custGeom>
                <a:avLst/>
                <a:gdLst>
                  <a:gd name="T0" fmla="*/ 28 w 31"/>
                  <a:gd name="T1" fmla="*/ 33 h 38"/>
                  <a:gd name="T2" fmla="*/ 18 w 31"/>
                  <a:gd name="T3" fmla="*/ 33 h 38"/>
                  <a:gd name="T4" fmla="*/ 18 w 31"/>
                  <a:gd name="T5" fmla="*/ 2 h 38"/>
                  <a:gd name="T6" fmla="*/ 16 w 31"/>
                  <a:gd name="T7" fmla="*/ 0 h 38"/>
                  <a:gd name="T8" fmla="*/ 9 w 31"/>
                  <a:gd name="T9" fmla="*/ 0 h 38"/>
                  <a:gd name="T10" fmla="*/ 7 w 31"/>
                  <a:gd name="T11" fmla="*/ 2 h 38"/>
                  <a:gd name="T12" fmla="*/ 9 w 31"/>
                  <a:gd name="T13" fmla="*/ 5 h 38"/>
                  <a:gd name="T14" fmla="*/ 13 w 31"/>
                  <a:gd name="T15" fmla="*/ 5 h 38"/>
                  <a:gd name="T16" fmla="*/ 13 w 31"/>
                  <a:gd name="T17" fmla="*/ 33 h 38"/>
                  <a:gd name="T18" fmla="*/ 3 w 31"/>
                  <a:gd name="T19" fmla="*/ 33 h 38"/>
                  <a:gd name="T20" fmla="*/ 0 w 31"/>
                  <a:gd name="T21" fmla="*/ 35 h 38"/>
                  <a:gd name="T22" fmla="*/ 3 w 31"/>
                  <a:gd name="T23" fmla="*/ 38 h 38"/>
                  <a:gd name="T24" fmla="*/ 28 w 31"/>
                  <a:gd name="T25" fmla="*/ 38 h 38"/>
                  <a:gd name="T26" fmla="*/ 31 w 31"/>
                  <a:gd name="T27" fmla="*/ 35 h 38"/>
                  <a:gd name="T28" fmla="*/ 28 w 31"/>
                  <a:gd name="T2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9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8"/>
                      <a:pt x="31" y="37"/>
                      <a:pt x="31" y="35"/>
                    </a:cubicBezTo>
                    <a:cubicBezTo>
                      <a:pt x="31" y="34"/>
                      <a:pt x="30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Rectangle 42"/>
            <p:cNvSpPr/>
            <p:nvPr/>
          </p:nvSpPr>
          <p:spPr>
            <a:xfrm flipH="1">
              <a:off x="2152579" y="4070749"/>
              <a:ext cx="2991189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rgbClr val="FEFEF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21" name="Rectangle 42"/>
            <p:cNvSpPr/>
            <p:nvPr/>
          </p:nvSpPr>
          <p:spPr>
            <a:xfrm flipH="1">
              <a:off x="2365678" y="3674993"/>
              <a:ext cx="2564990" cy="3839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rgbClr val="FEFEF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 HERE</a:t>
              </a:r>
              <a:endParaRPr lang="zh-CN" altLang="en-US" b="1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539537" y="2471832"/>
            <a:ext cx="2875535" cy="3398599"/>
            <a:chOff x="7539537" y="2225091"/>
            <a:chExt cx="2875535" cy="3398599"/>
          </a:xfrm>
        </p:grpSpPr>
        <p:sp>
          <p:nvSpPr>
            <p:cNvPr id="12" name="矩形 11"/>
            <p:cNvSpPr/>
            <p:nvPr/>
          </p:nvSpPr>
          <p:spPr>
            <a:xfrm>
              <a:off x="7635674" y="2735892"/>
              <a:ext cx="2633739" cy="2215933"/>
            </a:xfrm>
            <a:prstGeom prst="rect">
              <a:avLst/>
            </a:prstGeom>
            <a:solidFill>
              <a:srgbClr val="D06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7539537" y="2225091"/>
              <a:ext cx="2875535" cy="3398599"/>
            </a:xfrm>
            <a:custGeom>
              <a:avLst/>
              <a:gdLst>
                <a:gd name="T0" fmla="*/ 1242 w 1382"/>
                <a:gd name="T1" fmla="*/ 0 h 1634"/>
                <a:gd name="T2" fmla="*/ 140 w 1382"/>
                <a:gd name="T3" fmla="*/ 0 h 1634"/>
                <a:gd name="T4" fmla="*/ 0 w 1382"/>
                <a:gd name="T5" fmla="*/ 140 h 1634"/>
                <a:gd name="T6" fmla="*/ 0 w 1382"/>
                <a:gd name="T7" fmla="*/ 1243 h 1634"/>
                <a:gd name="T8" fmla="*/ 140 w 1382"/>
                <a:gd name="T9" fmla="*/ 1383 h 1634"/>
                <a:gd name="T10" fmla="*/ 228 w 1382"/>
                <a:gd name="T11" fmla="*/ 1383 h 1634"/>
                <a:gd name="T12" fmla="*/ 228 w 1382"/>
                <a:gd name="T13" fmla="*/ 1584 h 1634"/>
                <a:gd name="T14" fmla="*/ 272 w 1382"/>
                <a:gd name="T15" fmla="*/ 1598 h 1634"/>
                <a:gd name="T16" fmla="*/ 415 w 1382"/>
                <a:gd name="T17" fmla="*/ 1383 h 1634"/>
                <a:gd name="T18" fmla="*/ 1242 w 1382"/>
                <a:gd name="T19" fmla="*/ 1383 h 1634"/>
                <a:gd name="T20" fmla="*/ 1382 w 1382"/>
                <a:gd name="T21" fmla="*/ 1243 h 1634"/>
                <a:gd name="T22" fmla="*/ 1382 w 1382"/>
                <a:gd name="T23" fmla="*/ 140 h 1634"/>
                <a:gd name="T24" fmla="*/ 1242 w 1382"/>
                <a:gd name="T25" fmla="*/ 0 h 1634"/>
                <a:gd name="T26" fmla="*/ 982 w 1382"/>
                <a:gd name="T27" fmla="*/ 422 h 1634"/>
                <a:gd name="T28" fmla="*/ 1023 w 1382"/>
                <a:gd name="T29" fmla="*/ 422 h 1634"/>
                <a:gd name="T30" fmla="*/ 1023 w 1382"/>
                <a:gd name="T31" fmla="*/ 381 h 1634"/>
                <a:gd name="T32" fmla="*/ 1041 w 1382"/>
                <a:gd name="T33" fmla="*/ 363 h 1634"/>
                <a:gd name="T34" fmla="*/ 1058 w 1382"/>
                <a:gd name="T35" fmla="*/ 381 h 1634"/>
                <a:gd name="T36" fmla="*/ 1058 w 1382"/>
                <a:gd name="T37" fmla="*/ 422 h 1634"/>
                <a:gd name="T38" fmla="*/ 1100 w 1382"/>
                <a:gd name="T39" fmla="*/ 422 h 1634"/>
                <a:gd name="T40" fmla="*/ 1117 w 1382"/>
                <a:gd name="T41" fmla="*/ 440 h 1634"/>
                <a:gd name="T42" fmla="*/ 1100 w 1382"/>
                <a:gd name="T43" fmla="*/ 457 h 1634"/>
                <a:gd name="T44" fmla="*/ 1058 w 1382"/>
                <a:gd name="T45" fmla="*/ 457 h 1634"/>
                <a:gd name="T46" fmla="*/ 1058 w 1382"/>
                <a:gd name="T47" fmla="*/ 498 h 1634"/>
                <a:gd name="T48" fmla="*/ 1041 w 1382"/>
                <a:gd name="T49" fmla="*/ 516 h 1634"/>
                <a:gd name="T50" fmla="*/ 1023 w 1382"/>
                <a:gd name="T51" fmla="*/ 498 h 1634"/>
                <a:gd name="T52" fmla="*/ 1023 w 1382"/>
                <a:gd name="T53" fmla="*/ 457 h 1634"/>
                <a:gd name="T54" fmla="*/ 982 w 1382"/>
                <a:gd name="T55" fmla="*/ 457 h 1634"/>
                <a:gd name="T56" fmla="*/ 965 w 1382"/>
                <a:gd name="T57" fmla="*/ 440 h 1634"/>
                <a:gd name="T58" fmla="*/ 982 w 1382"/>
                <a:gd name="T59" fmla="*/ 422 h 1634"/>
                <a:gd name="T60" fmla="*/ 1262 w 1382"/>
                <a:gd name="T61" fmla="*/ 1243 h 1634"/>
                <a:gd name="T62" fmla="*/ 1242 w 1382"/>
                <a:gd name="T63" fmla="*/ 1263 h 1634"/>
                <a:gd name="T64" fmla="*/ 140 w 1382"/>
                <a:gd name="T65" fmla="*/ 1263 h 1634"/>
                <a:gd name="T66" fmla="*/ 120 w 1382"/>
                <a:gd name="T67" fmla="*/ 1243 h 1634"/>
                <a:gd name="T68" fmla="*/ 120 w 1382"/>
                <a:gd name="T69" fmla="*/ 460 h 1634"/>
                <a:gd name="T70" fmla="*/ 140 w 1382"/>
                <a:gd name="T71" fmla="*/ 440 h 1634"/>
                <a:gd name="T72" fmla="*/ 229 w 1382"/>
                <a:gd name="T73" fmla="*/ 440 h 1634"/>
                <a:gd name="T74" fmla="*/ 229 w 1382"/>
                <a:gd name="T75" fmla="*/ 440 h 1634"/>
                <a:gd name="T76" fmla="*/ 358 w 1382"/>
                <a:gd name="T77" fmla="*/ 310 h 1634"/>
                <a:gd name="T78" fmla="*/ 781 w 1382"/>
                <a:gd name="T79" fmla="*/ 310 h 1634"/>
                <a:gd name="T80" fmla="*/ 911 w 1382"/>
                <a:gd name="T81" fmla="*/ 440 h 1634"/>
                <a:gd name="T82" fmla="*/ 911 w 1382"/>
                <a:gd name="T83" fmla="*/ 440 h 1634"/>
                <a:gd name="T84" fmla="*/ 1041 w 1382"/>
                <a:gd name="T85" fmla="*/ 569 h 1634"/>
                <a:gd name="T86" fmla="*/ 1170 w 1382"/>
                <a:gd name="T87" fmla="*/ 440 h 1634"/>
                <a:gd name="T88" fmla="*/ 1170 w 1382"/>
                <a:gd name="T89" fmla="*/ 440 h 1634"/>
                <a:gd name="T90" fmla="*/ 1201 w 1382"/>
                <a:gd name="T91" fmla="*/ 440 h 1634"/>
                <a:gd name="T92" fmla="*/ 1201 w 1382"/>
                <a:gd name="T93" fmla="*/ 440 h 1634"/>
                <a:gd name="T94" fmla="*/ 1242 w 1382"/>
                <a:gd name="T95" fmla="*/ 440 h 1634"/>
                <a:gd name="T96" fmla="*/ 1262 w 1382"/>
                <a:gd name="T97" fmla="*/ 460 h 1634"/>
                <a:gd name="T98" fmla="*/ 1262 w 1382"/>
                <a:gd name="T99" fmla="*/ 1243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2" h="1634">
                  <a:moveTo>
                    <a:pt x="124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2" y="0"/>
                    <a:pt x="0" y="63"/>
                    <a:pt x="0" y="140"/>
                  </a:cubicBezTo>
                  <a:cubicBezTo>
                    <a:pt x="0" y="1243"/>
                    <a:pt x="0" y="1243"/>
                    <a:pt x="0" y="1243"/>
                  </a:cubicBezTo>
                  <a:cubicBezTo>
                    <a:pt x="0" y="1320"/>
                    <a:pt x="62" y="1383"/>
                    <a:pt x="140" y="1383"/>
                  </a:cubicBezTo>
                  <a:cubicBezTo>
                    <a:pt x="228" y="1383"/>
                    <a:pt x="228" y="1383"/>
                    <a:pt x="228" y="1383"/>
                  </a:cubicBezTo>
                  <a:cubicBezTo>
                    <a:pt x="228" y="1584"/>
                    <a:pt x="228" y="1584"/>
                    <a:pt x="228" y="1584"/>
                  </a:cubicBezTo>
                  <a:cubicBezTo>
                    <a:pt x="228" y="1628"/>
                    <a:pt x="248" y="1634"/>
                    <a:pt x="272" y="1598"/>
                  </a:cubicBezTo>
                  <a:cubicBezTo>
                    <a:pt x="415" y="1383"/>
                    <a:pt x="415" y="1383"/>
                    <a:pt x="415" y="1383"/>
                  </a:cubicBezTo>
                  <a:cubicBezTo>
                    <a:pt x="1242" y="1383"/>
                    <a:pt x="1242" y="1383"/>
                    <a:pt x="1242" y="1383"/>
                  </a:cubicBezTo>
                  <a:cubicBezTo>
                    <a:pt x="1320" y="1383"/>
                    <a:pt x="1382" y="1320"/>
                    <a:pt x="1382" y="1243"/>
                  </a:cubicBezTo>
                  <a:cubicBezTo>
                    <a:pt x="1382" y="140"/>
                    <a:pt x="1382" y="140"/>
                    <a:pt x="1382" y="140"/>
                  </a:cubicBezTo>
                  <a:cubicBezTo>
                    <a:pt x="1382" y="63"/>
                    <a:pt x="1320" y="0"/>
                    <a:pt x="1242" y="0"/>
                  </a:cubicBezTo>
                  <a:close/>
                  <a:moveTo>
                    <a:pt x="982" y="422"/>
                  </a:moveTo>
                  <a:cubicBezTo>
                    <a:pt x="1023" y="422"/>
                    <a:pt x="1023" y="422"/>
                    <a:pt x="1023" y="422"/>
                  </a:cubicBezTo>
                  <a:cubicBezTo>
                    <a:pt x="1023" y="381"/>
                    <a:pt x="1023" y="381"/>
                    <a:pt x="1023" y="381"/>
                  </a:cubicBezTo>
                  <a:cubicBezTo>
                    <a:pt x="1023" y="371"/>
                    <a:pt x="1031" y="363"/>
                    <a:pt x="1041" y="363"/>
                  </a:cubicBezTo>
                  <a:cubicBezTo>
                    <a:pt x="1051" y="363"/>
                    <a:pt x="1058" y="371"/>
                    <a:pt x="1058" y="381"/>
                  </a:cubicBezTo>
                  <a:cubicBezTo>
                    <a:pt x="1058" y="422"/>
                    <a:pt x="1058" y="422"/>
                    <a:pt x="1058" y="422"/>
                  </a:cubicBezTo>
                  <a:cubicBezTo>
                    <a:pt x="1100" y="422"/>
                    <a:pt x="1100" y="422"/>
                    <a:pt x="1100" y="422"/>
                  </a:cubicBezTo>
                  <a:cubicBezTo>
                    <a:pt x="1109" y="422"/>
                    <a:pt x="1117" y="430"/>
                    <a:pt x="1117" y="440"/>
                  </a:cubicBezTo>
                  <a:cubicBezTo>
                    <a:pt x="1117" y="449"/>
                    <a:pt x="1109" y="457"/>
                    <a:pt x="1100" y="457"/>
                  </a:cubicBezTo>
                  <a:cubicBezTo>
                    <a:pt x="1058" y="457"/>
                    <a:pt x="1058" y="457"/>
                    <a:pt x="1058" y="457"/>
                  </a:cubicBezTo>
                  <a:cubicBezTo>
                    <a:pt x="1058" y="498"/>
                    <a:pt x="1058" y="498"/>
                    <a:pt x="1058" y="498"/>
                  </a:cubicBezTo>
                  <a:cubicBezTo>
                    <a:pt x="1058" y="508"/>
                    <a:pt x="1051" y="516"/>
                    <a:pt x="1041" y="516"/>
                  </a:cubicBezTo>
                  <a:cubicBezTo>
                    <a:pt x="1031" y="516"/>
                    <a:pt x="1023" y="508"/>
                    <a:pt x="1023" y="498"/>
                  </a:cubicBezTo>
                  <a:cubicBezTo>
                    <a:pt x="1023" y="457"/>
                    <a:pt x="1023" y="457"/>
                    <a:pt x="1023" y="457"/>
                  </a:cubicBezTo>
                  <a:cubicBezTo>
                    <a:pt x="982" y="457"/>
                    <a:pt x="982" y="457"/>
                    <a:pt x="982" y="457"/>
                  </a:cubicBezTo>
                  <a:cubicBezTo>
                    <a:pt x="973" y="457"/>
                    <a:pt x="965" y="449"/>
                    <a:pt x="965" y="440"/>
                  </a:cubicBezTo>
                  <a:cubicBezTo>
                    <a:pt x="965" y="430"/>
                    <a:pt x="973" y="422"/>
                    <a:pt x="982" y="422"/>
                  </a:cubicBezTo>
                  <a:close/>
                  <a:moveTo>
                    <a:pt x="1262" y="1243"/>
                  </a:moveTo>
                  <a:cubicBezTo>
                    <a:pt x="1262" y="1254"/>
                    <a:pt x="1253" y="1263"/>
                    <a:pt x="1242" y="1263"/>
                  </a:cubicBezTo>
                  <a:cubicBezTo>
                    <a:pt x="140" y="1263"/>
                    <a:pt x="140" y="1263"/>
                    <a:pt x="140" y="1263"/>
                  </a:cubicBezTo>
                  <a:cubicBezTo>
                    <a:pt x="129" y="1263"/>
                    <a:pt x="120" y="1254"/>
                    <a:pt x="120" y="1243"/>
                  </a:cubicBezTo>
                  <a:cubicBezTo>
                    <a:pt x="120" y="460"/>
                    <a:pt x="120" y="460"/>
                    <a:pt x="120" y="460"/>
                  </a:cubicBezTo>
                  <a:cubicBezTo>
                    <a:pt x="120" y="449"/>
                    <a:pt x="129" y="440"/>
                    <a:pt x="140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440"/>
                    <a:pt x="229" y="440"/>
                    <a:pt x="229" y="440"/>
                  </a:cubicBezTo>
                  <a:cubicBezTo>
                    <a:pt x="229" y="368"/>
                    <a:pt x="287" y="310"/>
                    <a:pt x="358" y="310"/>
                  </a:cubicBezTo>
                  <a:cubicBezTo>
                    <a:pt x="781" y="310"/>
                    <a:pt x="781" y="310"/>
                    <a:pt x="781" y="310"/>
                  </a:cubicBezTo>
                  <a:cubicBezTo>
                    <a:pt x="853" y="310"/>
                    <a:pt x="911" y="368"/>
                    <a:pt x="911" y="440"/>
                  </a:cubicBezTo>
                  <a:cubicBezTo>
                    <a:pt x="911" y="440"/>
                    <a:pt x="911" y="440"/>
                    <a:pt x="911" y="440"/>
                  </a:cubicBezTo>
                  <a:cubicBezTo>
                    <a:pt x="911" y="511"/>
                    <a:pt x="969" y="569"/>
                    <a:pt x="1041" y="569"/>
                  </a:cubicBezTo>
                  <a:cubicBezTo>
                    <a:pt x="1112" y="569"/>
                    <a:pt x="1170" y="511"/>
                    <a:pt x="1170" y="440"/>
                  </a:cubicBezTo>
                  <a:cubicBezTo>
                    <a:pt x="1170" y="440"/>
                    <a:pt x="1170" y="440"/>
                    <a:pt x="1170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01" y="440"/>
                    <a:pt x="1201" y="440"/>
                    <a:pt x="1201" y="440"/>
                  </a:cubicBezTo>
                  <a:cubicBezTo>
                    <a:pt x="1242" y="440"/>
                    <a:pt x="1242" y="440"/>
                    <a:pt x="1242" y="440"/>
                  </a:cubicBezTo>
                  <a:cubicBezTo>
                    <a:pt x="1253" y="440"/>
                    <a:pt x="1262" y="449"/>
                    <a:pt x="1262" y="460"/>
                  </a:cubicBezTo>
                  <a:lnTo>
                    <a:pt x="1262" y="1243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rgbClr val="E0E0E0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487776" y="2545020"/>
              <a:ext cx="615364" cy="305110"/>
              <a:chOff x="1923908" y="2803742"/>
              <a:chExt cx="803116" cy="398201"/>
            </a:xfrm>
            <a:solidFill>
              <a:srgbClr val="D06F83"/>
            </a:solidFill>
          </p:grpSpPr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2354679" y="2813694"/>
                <a:ext cx="372345" cy="388249"/>
              </a:xfrm>
              <a:custGeom>
                <a:avLst/>
                <a:gdLst>
                  <a:gd name="T0" fmla="*/ 6 w 38"/>
                  <a:gd name="T1" fmla="*/ 24 h 38"/>
                  <a:gd name="T2" fmla="*/ 7 w 38"/>
                  <a:gd name="T3" fmla="*/ 22 h 38"/>
                  <a:gd name="T4" fmla="*/ 8 w 38"/>
                  <a:gd name="T5" fmla="*/ 22 h 38"/>
                  <a:gd name="T6" fmla="*/ 10 w 38"/>
                  <a:gd name="T7" fmla="*/ 21 h 38"/>
                  <a:gd name="T8" fmla="*/ 28 w 38"/>
                  <a:gd name="T9" fmla="*/ 21 h 38"/>
                  <a:gd name="T10" fmla="*/ 32 w 38"/>
                  <a:gd name="T11" fmla="*/ 21 h 38"/>
                  <a:gd name="T12" fmla="*/ 35 w 38"/>
                  <a:gd name="T13" fmla="*/ 19 h 38"/>
                  <a:gd name="T14" fmla="*/ 38 w 38"/>
                  <a:gd name="T15" fmla="*/ 16 h 38"/>
                  <a:gd name="T16" fmla="*/ 38 w 38"/>
                  <a:gd name="T17" fmla="*/ 13 h 38"/>
                  <a:gd name="T18" fmla="*/ 38 w 38"/>
                  <a:gd name="T19" fmla="*/ 8 h 38"/>
                  <a:gd name="T20" fmla="*/ 38 w 38"/>
                  <a:gd name="T21" fmla="*/ 5 h 38"/>
                  <a:gd name="T22" fmla="*/ 35 w 38"/>
                  <a:gd name="T23" fmla="*/ 2 h 38"/>
                  <a:gd name="T24" fmla="*/ 32 w 38"/>
                  <a:gd name="T25" fmla="*/ 1 h 38"/>
                  <a:gd name="T26" fmla="*/ 28 w 38"/>
                  <a:gd name="T27" fmla="*/ 0 h 38"/>
                  <a:gd name="T28" fmla="*/ 9 w 38"/>
                  <a:gd name="T29" fmla="*/ 0 h 38"/>
                  <a:gd name="T30" fmla="*/ 6 w 38"/>
                  <a:gd name="T31" fmla="*/ 2 h 38"/>
                  <a:gd name="T32" fmla="*/ 9 w 38"/>
                  <a:gd name="T33" fmla="*/ 5 h 38"/>
                  <a:gd name="T34" fmla="*/ 28 w 38"/>
                  <a:gd name="T35" fmla="*/ 5 h 38"/>
                  <a:gd name="T36" fmla="*/ 30 w 38"/>
                  <a:gd name="T37" fmla="*/ 5 h 38"/>
                  <a:gd name="T38" fmla="*/ 32 w 38"/>
                  <a:gd name="T39" fmla="*/ 6 h 38"/>
                  <a:gd name="T40" fmla="*/ 33 w 38"/>
                  <a:gd name="T41" fmla="*/ 7 h 38"/>
                  <a:gd name="T42" fmla="*/ 33 w 38"/>
                  <a:gd name="T43" fmla="*/ 8 h 38"/>
                  <a:gd name="T44" fmla="*/ 33 w 38"/>
                  <a:gd name="T45" fmla="*/ 13 h 38"/>
                  <a:gd name="T46" fmla="*/ 33 w 38"/>
                  <a:gd name="T47" fmla="*/ 14 h 38"/>
                  <a:gd name="T48" fmla="*/ 32 w 38"/>
                  <a:gd name="T49" fmla="*/ 16 h 38"/>
                  <a:gd name="T50" fmla="*/ 30 w 38"/>
                  <a:gd name="T51" fmla="*/ 16 h 38"/>
                  <a:gd name="T52" fmla="*/ 28 w 38"/>
                  <a:gd name="T53" fmla="*/ 17 h 38"/>
                  <a:gd name="T54" fmla="*/ 10 w 38"/>
                  <a:gd name="T55" fmla="*/ 17 h 38"/>
                  <a:gd name="T56" fmla="*/ 6 w 38"/>
                  <a:gd name="T57" fmla="*/ 17 h 38"/>
                  <a:gd name="T58" fmla="*/ 3 w 38"/>
                  <a:gd name="T59" fmla="*/ 19 h 38"/>
                  <a:gd name="T60" fmla="*/ 1 w 38"/>
                  <a:gd name="T61" fmla="*/ 22 h 38"/>
                  <a:gd name="T62" fmla="*/ 0 w 38"/>
                  <a:gd name="T63" fmla="*/ 25 h 38"/>
                  <a:gd name="T64" fmla="*/ 0 w 38"/>
                  <a:gd name="T65" fmla="*/ 29 h 38"/>
                  <a:gd name="T66" fmla="*/ 1 w 38"/>
                  <a:gd name="T67" fmla="*/ 33 h 38"/>
                  <a:gd name="T68" fmla="*/ 3 w 38"/>
                  <a:gd name="T69" fmla="*/ 36 h 38"/>
                  <a:gd name="T70" fmla="*/ 6 w 38"/>
                  <a:gd name="T71" fmla="*/ 37 h 38"/>
                  <a:gd name="T72" fmla="*/ 10 w 38"/>
                  <a:gd name="T73" fmla="*/ 38 h 38"/>
                  <a:gd name="T74" fmla="*/ 36 w 38"/>
                  <a:gd name="T75" fmla="*/ 38 h 38"/>
                  <a:gd name="T76" fmla="*/ 38 w 38"/>
                  <a:gd name="T77" fmla="*/ 35 h 38"/>
                  <a:gd name="T78" fmla="*/ 36 w 38"/>
                  <a:gd name="T79" fmla="*/ 33 h 38"/>
                  <a:gd name="T80" fmla="*/ 10 w 38"/>
                  <a:gd name="T81" fmla="*/ 33 h 38"/>
                  <a:gd name="T82" fmla="*/ 8 w 38"/>
                  <a:gd name="T83" fmla="*/ 33 h 38"/>
                  <a:gd name="T84" fmla="*/ 7 w 38"/>
                  <a:gd name="T85" fmla="*/ 32 h 38"/>
                  <a:gd name="T86" fmla="*/ 6 w 38"/>
                  <a:gd name="T87" fmla="*/ 31 h 38"/>
                  <a:gd name="T88" fmla="*/ 5 w 38"/>
                  <a:gd name="T89" fmla="*/ 29 h 38"/>
                  <a:gd name="T90" fmla="*/ 5 w 38"/>
                  <a:gd name="T91" fmla="*/ 25 h 38"/>
                  <a:gd name="T92" fmla="*/ 6 w 38"/>
                  <a:gd name="T9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38">
                    <a:moveTo>
                      <a:pt x="6" y="24"/>
                    </a:moveTo>
                    <a:cubicBezTo>
                      <a:pt x="6" y="23"/>
                      <a:pt x="6" y="23"/>
                      <a:pt x="7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3" y="20"/>
                      <a:pt x="34" y="20"/>
                      <a:pt x="35" y="19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4"/>
                      <a:pt x="38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8" y="5"/>
                    </a:cubicBezTo>
                    <a:cubicBezTo>
                      <a:pt x="37" y="4"/>
                      <a:pt x="36" y="3"/>
                      <a:pt x="35" y="2"/>
                    </a:cubicBez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4"/>
                      <a:pt x="7" y="5"/>
                      <a:pt x="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6"/>
                      <a:pt x="32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2" y="15"/>
                      <a:pt x="32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29" y="16"/>
                      <a:pt x="29" y="17"/>
                      <a:pt x="2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9"/>
                    </a:cubicBezTo>
                    <a:cubicBezTo>
                      <a:pt x="2" y="20"/>
                      <a:pt x="1" y="21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38" y="37"/>
                      <a:pt x="38" y="35"/>
                    </a:cubicBezTo>
                    <a:cubicBezTo>
                      <a:pt x="38" y="34"/>
                      <a:pt x="38" y="33"/>
                      <a:pt x="36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9" y="33"/>
                      <a:pt x="8" y="33"/>
                    </a:cubicBezTo>
                    <a:cubicBezTo>
                      <a:pt x="8" y="33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31"/>
              <p:cNvSpPr>
                <a:spLocks noEditPoints="1"/>
              </p:cNvSpPr>
              <p:nvPr/>
            </p:nvSpPr>
            <p:spPr bwMode="auto">
              <a:xfrm>
                <a:off x="1923908" y="2803742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42"/>
            <p:cNvSpPr/>
            <p:nvPr/>
          </p:nvSpPr>
          <p:spPr>
            <a:xfrm flipH="1">
              <a:off x="8135462" y="3830188"/>
              <a:ext cx="1825029" cy="12060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rgbClr val="FEFEF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23" name="Rectangle 42"/>
            <p:cNvSpPr/>
            <p:nvPr/>
          </p:nvSpPr>
          <p:spPr>
            <a:xfrm flipH="1">
              <a:off x="8177438" y="3461428"/>
              <a:ext cx="1741075" cy="3839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b="1" dirty="0">
                  <a:solidFill>
                    <a:srgbClr val="FEFEF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HERE</a:t>
              </a:r>
              <a:endParaRPr lang="zh-CN" altLang="en-US" b="1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9" name="直接连接符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1" name="椭圆 4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2" name="椭圆 4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3" name="椭圆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4" name="椭圆 4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5" name="椭圆 4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6" name="椭圆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7" name="椭圆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8" name="椭圆 4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568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775862" y="1808348"/>
            <a:ext cx="2288666" cy="2134626"/>
            <a:chOff x="3775862" y="1808348"/>
            <a:chExt cx="2288666" cy="2134626"/>
          </a:xfrm>
        </p:grpSpPr>
        <p:sp>
          <p:nvSpPr>
            <p:cNvPr id="44" name="任意多边形 43"/>
            <p:cNvSpPr/>
            <p:nvPr/>
          </p:nvSpPr>
          <p:spPr>
            <a:xfrm>
              <a:off x="3775862" y="1808350"/>
              <a:ext cx="2288666" cy="2134624"/>
            </a:xfrm>
            <a:custGeom>
              <a:avLst/>
              <a:gdLst>
                <a:gd name="connsiteX0" fmla="*/ 1488164 w 2681209"/>
                <a:gd name="connsiteY0" fmla="*/ 0 h 2500747"/>
                <a:gd name="connsiteX1" fmla="*/ 2347136 w 2681209"/>
                <a:gd name="connsiteY1" fmla="*/ 0 h 2500747"/>
                <a:gd name="connsiteX2" fmla="*/ 2500747 w 2681209"/>
                <a:gd name="connsiteY2" fmla="*/ 153610 h 2500747"/>
                <a:gd name="connsiteX3" fmla="*/ 2500747 w 2681209"/>
                <a:gd name="connsiteY3" fmla="*/ 1145706 h 2500747"/>
                <a:gd name="connsiteX4" fmla="*/ 2681209 w 2681209"/>
                <a:gd name="connsiteY4" fmla="*/ 1250374 h 2500747"/>
                <a:gd name="connsiteX5" fmla="*/ 2500747 w 2681209"/>
                <a:gd name="connsiteY5" fmla="*/ 1355041 h 2500747"/>
                <a:gd name="connsiteX6" fmla="*/ 2500747 w 2681209"/>
                <a:gd name="connsiteY6" fmla="*/ 1488162 h 2500747"/>
                <a:gd name="connsiteX7" fmla="*/ 2500747 w 2681209"/>
                <a:gd name="connsiteY7" fmla="*/ 1488164 h 2500747"/>
                <a:gd name="connsiteX8" fmla="*/ 2500747 w 2681209"/>
                <a:gd name="connsiteY8" fmla="*/ 2347136 h 2500747"/>
                <a:gd name="connsiteX9" fmla="*/ 2347136 w 2681209"/>
                <a:gd name="connsiteY9" fmla="*/ 2500747 h 2500747"/>
                <a:gd name="connsiteX10" fmla="*/ 153611 w 2681209"/>
                <a:gd name="connsiteY10" fmla="*/ 2500747 h 2500747"/>
                <a:gd name="connsiteX11" fmla="*/ 0 w 2681209"/>
                <a:gd name="connsiteY11" fmla="*/ 2347136 h 2500747"/>
                <a:gd name="connsiteX12" fmla="*/ 0 w 2681209"/>
                <a:gd name="connsiteY12" fmla="*/ 1488164 h 2500747"/>
                <a:gd name="connsiteX13" fmla="*/ 153611 w 2681209"/>
                <a:gd name="connsiteY13" fmla="*/ 1334553 h 2500747"/>
                <a:gd name="connsiteX14" fmla="*/ 1334553 w 2681209"/>
                <a:gd name="connsiteY14" fmla="*/ 1334553 h 2500747"/>
                <a:gd name="connsiteX15" fmla="*/ 1334553 w 2681209"/>
                <a:gd name="connsiteY15" fmla="*/ 1334552 h 2500747"/>
                <a:gd name="connsiteX16" fmla="*/ 1179375 w 2681209"/>
                <a:gd name="connsiteY16" fmla="*/ 1334552 h 2500747"/>
                <a:gd name="connsiteX17" fmla="*/ 1239163 w 2681209"/>
                <a:gd name="connsiteY17" fmla="*/ 1322482 h 2500747"/>
                <a:gd name="connsiteX18" fmla="*/ 1332982 w 2681209"/>
                <a:gd name="connsiteY18" fmla="*/ 1180942 h 2500747"/>
                <a:gd name="connsiteX19" fmla="*/ 1332982 w 2681209"/>
                <a:gd name="connsiteY19" fmla="*/ 321970 h 2500747"/>
                <a:gd name="connsiteX20" fmla="*/ 1332980 w 2681209"/>
                <a:gd name="connsiteY20" fmla="*/ 321965 h 2500747"/>
                <a:gd name="connsiteX21" fmla="*/ 1332980 w 2681209"/>
                <a:gd name="connsiteY21" fmla="*/ 214612 h 2500747"/>
                <a:gd name="connsiteX22" fmla="*/ 1334553 w 2681209"/>
                <a:gd name="connsiteY22" fmla="*/ 214612 h 2500747"/>
                <a:gd name="connsiteX23" fmla="*/ 1334553 w 2681209"/>
                <a:gd name="connsiteY23" fmla="*/ 153610 h 2500747"/>
                <a:gd name="connsiteX24" fmla="*/ 1488164 w 2681209"/>
                <a:gd name="connsiteY24" fmla="*/ 0 h 250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81209" h="2500747">
                  <a:moveTo>
                    <a:pt x="1488164" y="0"/>
                  </a:moveTo>
                  <a:lnTo>
                    <a:pt x="2347136" y="0"/>
                  </a:lnTo>
                  <a:cubicBezTo>
                    <a:pt x="2431973" y="0"/>
                    <a:pt x="2500747" y="68774"/>
                    <a:pt x="2500747" y="153610"/>
                  </a:cubicBezTo>
                  <a:lnTo>
                    <a:pt x="2500747" y="1145706"/>
                  </a:lnTo>
                  <a:lnTo>
                    <a:pt x="2681209" y="1250374"/>
                  </a:lnTo>
                  <a:lnTo>
                    <a:pt x="2500747" y="1355041"/>
                  </a:lnTo>
                  <a:lnTo>
                    <a:pt x="2500747" y="1488162"/>
                  </a:lnTo>
                  <a:lnTo>
                    <a:pt x="2500747" y="1488164"/>
                  </a:lnTo>
                  <a:lnTo>
                    <a:pt x="2500747" y="2347136"/>
                  </a:lnTo>
                  <a:cubicBezTo>
                    <a:pt x="2500747" y="2431973"/>
                    <a:pt x="2431973" y="2500747"/>
                    <a:pt x="2347136" y="2500747"/>
                  </a:cubicBezTo>
                  <a:lnTo>
                    <a:pt x="153611" y="2500747"/>
                  </a:lnTo>
                  <a:cubicBezTo>
                    <a:pt x="68774" y="2500747"/>
                    <a:pt x="0" y="2431973"/>
                    <a:pt x="0" y="2347136"/>
                  </a:cubicBezTo>
                  <a:lnTo>
                    <a:pt x="0" y="1488164"/>
                  </a:lnTo>
                  <a:cubicBezTo>
                    <a:pt x="0" y="1403327"/>
                    <a:pt x="68774" y="1334553"/>
                    <a:pt x="153611" y="1334553"/>
                  </a:cubicBezTo>
                  <a:lnTo>
                    <a:pt x="1334553" y="1334553"/>
                  </a:lnTo>
                  <a:lnTo>
                    <a:pt x="1334553" y="1334552"/>
                  </a:lnTo>
                  <a:lnTo>
                    <a:pt x="1179375" y="1334552"/>
                  </a:lnTo>
                  <a:lnTo>
                    <a:pt x="1239163" y="1322482"/>
                  </a:lnTo>
                  <a:cubicBezTo>
                    <a:pt x="1294296" y="1299162"/>
                    <a:pt x="1332982" y="1244570"/>
                    <a:pt x="1332982" y="1180942"/>
                  </a:cubicBezTo>
                  <a:lnTo>
                    <a:pt x="1332982" y="321970"/>
                  </a:lnTo>
                  <a:lnTo>
                    <a:pt x="1332980" y="321965"/>
                  </a:lnTo>
                  <a:lnTo>
                    <a:pt x="1332980" y="214612"/>
                  </a:lnTo>
                  <a:lnTo>
                    <a:pt x="1334553" y="214612"/>
                  </a:lnTo>
                  <a:lnTo>
                    <a:pt x="1334553" y="153610"/>
                  </a:lnTo>
                  <a:cubicBezTo>
                    <a:pt x="1334553" y="68774"/>
                    <a:pt x="1403327" y="0"/>
                    <a:pt x="148816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0800000">
              <a:off x="3775862" y="1808348"/>
              <a:ext cx="996952" cy="1127340"/>
            </a:xfrm>
            <a:custGeom>
              <a:avLst/>
              <a:gdLst>
                <a:gd name="connsiteX0" fmla="*/ 1012106 w 1167945"/>
                <a:gd name="connsiteY0" fmla="*/ 1320697 h 1320697"/>
                <a:gd name="connsiteX1" fmla="*/ 155839 w 1167945"/>
                <a:gd name="connsiteY1" fmla="*/ 1320697 h 1320697"/>
                <a:gd name="connsiteX2" fmla="*/ 0 w 1167945"/>
                <a:gd name="connsiteY2" fmla="*/ 1164858 h 1320697"/>
                <a:gd name="connsiteX3" fmla="*/ 0 w 1167945"/>
                <a:gd name="connsiteY3" fmla="*/ 308591 h 1320697"/>
                <a:gd name="connsiteX4" fmla="*/ 155839 w 1167945"/>
                <a:gd name="connsiteY4" fmla="*/ 152752 h 1320697"/>
                <a:gd name="connsiteX5" fmla="*/ 495377 w 1167945"/>
                <a:gd name="connsiteY5" fmla="*/ 152752 h 1320697"/>
                <a:gd name="connsiteX6" fmla="*/ 583973 w 1167945"/>
                <a:gd name="connsiteY6" fmla="*/ 0 h 1320697"/>
                <a:gd name="connsiteX7" fmla="*/ 672569 w 1167945"/>
                <a:gd name="connsiteY7" fmla="*/ 152752 h 1320697"/>
                <a:gd name="connsiteX8" fmla="*/ 1012106 w 1167945"/>
                <a:gd name="connsiteY8" fmla="*/ 152752 h 1320697"/>
                <a:gd name="connsiteX9" fmla="*/ 1167945 w 1167945"/>
                <a:gd name="connsiteY9" fmla="*/ 308591 h 1320697"/>
                <a:gd name="connsiteX10" fmla="*/ 1167945 w 1167945"/>
                <a:gd name="connsiteY10" fmla="*/ 1164858 h 1320697"/>
                <a:gd name="connsiteX11" fmla="*/ 1012106 w 1167945"/>
                <a:gd name="connsiteY11" fmla="*/ 1320697 h 13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945" h="1320697">
                  <a:moveTo>
                    <a:pt x="1012106" y="1320697"/>
                  </a:moveTo>
                  <a:lnTo>
                    <a:pt x="155839" y="1320697"/>
                  </a:lnTo>
                  <a:cubicBezTo>
                    <a:pt x="69771" y="1320697"/>
                    <a:pt x="0" y="1250926"/>
                    <a:pt x="0" y="1164858"/>
                  </a:cubicBezTo>
                  <a:lnTo>
                    <a:pt x="0" y="308591"/>
                  </a:lnTo>
                  <a:cubicBezTo>
                    <a:pt x="0" y="222523"/>
                    <a:pt x="69771" y="152752"/>
                    <a:pt x="155839" y="152752"/>
                  </a:cubicBezTo>
                  <a:lnTo>
                    <a:pt x="495377" y="152752"/>
                  </a:lnTo>
                  <a:lnTo>
                    <a:pt x="583973" y="0"/>
                  </a:lnTo>
                  <a:lnTo>
                    <a:pt x="672569" y="152752"/>
                  </a:lnTo>
                  <a:lnTo>
                    <a:pt x="1012106" y="152752"/>
                  </a:lnTo>
                  <a:cubicBezTo>
                    <a:pt x="1098174" y="152752"/>
                    <a:pt x="1167945" y="222523"/>
                    <a:pt x="1167945" y="308591"/>
                  </a:cubicBezTo>
                  <a:lnTo>
                    <a:pt x="1167945" y="1164858"/>
                  </a:lnTo>
                  <a:cubicBezTo>
                    <a:pt x="1167945" y="1250926"/>
                    <a:pt x="1098174" y="1320697"/>
                    <a:pt x="1012106" y="1320697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942565" y="2166145"/>
              <a:ext cx="663543" cy="328616"/>
              <a:chOff x="1923908" y="1320796"/>
              <a:chExt cx="782820" cy="387687"/>
            </a:xfrm>
            <a:solidFill>
              <a:srgbClr val="FDFDFD"/>
            </a:solidFill>
          </p:grpSpPr>
          <p:sp>
            <p:nvSpPr>
              <p:cNvPr id="59" name="Freeform 31"/>
              <p:cNvSpPr>
                <a:spLocks noEditPoints="1"/>
              </p:cNvSpPr>
              <p:nvPr/>
            </p:nvSpPr>
            <p:spPr bwMode="auto">
              <a:xfrm>
                <a:off x="1923908" y="132451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>
                <a:off x="2403294" y="1320796"/>
                <a:ext cx="303434" cy="387687"/>
              </a:xfrm>
              <a:custGeom>
                <a:avLst/>
                <a:gdLst>
                  <a:gd name="T0" fmla="*/ 28 w 31"/>
                  <a:gd name="T1" fmla="*/ 33 h 38"/>
                  <a:gd name="T2" fmla="*/ 18 w 31"/>
                  <a:gd name="T3" fmla="*/ 33 h 38"/>
                  <a:gd name="T4" fmla="*/ 18 w 31"/>
                  <a:gd name="T5" fmla="*/ 2 h 38"/>
                  <a:gd name="T6" fmla="*/ 16 w 31"/>
                  <a:gd name="T7" fmla="*/ 0 h 38"/>
                  <a:gd name="T8" fmla="*/ 9 w 31"/>
                  <a:gd name="T9" fmla="*/ 0 h 38"/>
                  <a:gd name="T10" fmla="*/ 7 w 31"/>
                  <a:gd name="T11" fmla="*/ 2 h 38"/>
                  <a:gd name="T12" fmla="*/ 9 w 31"/>
                  <a:gd name="T13" fmla="*/ 5 h 38"/>
                  <a:gd name="T14" fmla="*/ 13 w 31"/>
                  <a:gd name="T15" fmla="*/ 5 h 38"/>
                  <a:gd name="T16" fmla="*/ 13 w 31"/>
                  <a:gd name="T17" fmla="*/ 33 h 38"/>
                  <a:gd name="T18" fmla="*/ 3 w 31"/>
                  <a:gd name="T19" fmla="*/ 33 h 38"/>
                  <a:gd name="T20" fmla="*/ 0 w 31"/>
                  <a:gd name="T21" fmla="*/ 35 h 38"/>
                  <a:gd name="T22" fmla="*/ 3 w 31"/>
                  <a:gd name="T23" fmla="*/ 38 h 38"/>
                  <a:gd name="T24" fmla="*/ 28 w 31"/>
                  <a:gd name="T25" fmla="*/ 38 h 38"/>
                  <a:gd name="T26" fmla="*/ 31 w 31"/>
                  <a:gd name="T27" fmla="*/ 35 h 38"/>
                  <a:gd name="T28" fmla="*/ 28 w 31"/>
                  <a:gd name="T2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9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8"/>
                      <a:pt x="31" y="37"/>
                      <a:pt x="31" y="35"/>
                    </a:cubicBezTo>
                    <a:cubicBezTo>
                      <a:pt x="31" y="34"/>
                      <a:pt x="30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5173643" y="2085423"/>
              <a:ext cx="490056" cy="46908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2" name="Rectangle 42"/>
            <p:cNvSpPr/>
            <p:nvPr/>
          </p:nvSpPr>
          <p:spPr>
            <a:xfrm flipH="1">
              <a:off x="3942565" y="3359826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9" name="组合 8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775862" y="4161154"/>
            <a:ext cx="2134625" cy="2288967"/>
            <a:chOff x="3775862" y="4161154"/>
            <a:chExt cx="2134625" cy="2288967"/>
          </a:xfrm>
        </p:grpSpPr>
        <p:sp>
          <p:nvSpPr>
            <p:cNvPr id="49" name="任意多边形 48"/>
            <p:cNvSpPr/>
            <p:nvPr/>
          </p:nvSpPr>
          <p:spPr>
            <a:xfrm flipV="1">
              <a:off x="3775862" y="4161154"/>
              <a:ext cx="2134625" cy="2288967"/>
            </a:xfrm>
            <a:custGeom>
              <a:avLst/>
              <a:gdLst>
                <a:gd name="connsiteX0" fmla="*/ 1250373 w 2500747"/>
                <a:gd name="connsiteY0" fmla="*/ 2681562 h 2681562"/>
                <a:gd name="connsiteX1" fmla="*/ 1355246 w 2500747"/>
                <a:gd name="connsiteY1" fmla="*/ 2500747 h 2681562"/>
                <a:gd name="connsiteX2" fmla="*/ 2347136 w 2500747"/>
                <a:gd name="connsiteY2" fmla="*/ 2500747 h 2681562"/>
                <a:gd name="connsiteX3" fmla="*/ 2500747 w 2500747"/>
                <a:gd name="connsiteY3" fmla="*/ 2347136 h 2681562"/>
                <a:gd name="connsiteX4" fmla="*/ 2500747 w 2500747"/>
                <a:gd name="connsiteY4" fmla="*/ 1488164 h 2681562"/>
                <a:gd name="connsiteX5" fmla="*/ 2500747 w 2500747"/>
                <a:gd name="connsiteY5" fmla="*/ 1488162 h 2681562"/>
                <a:gd name="connsiteX6" fmla="*/ 2500747 w 2500747"/>
                <a:gd name="connsiteY6" fmla="*/ 153610 h 2681562"/>
                <a:gd name="connsiteX7" fmla="*/ 2347136 w 2500747"/>
                <a:gd name="connsiteY7" fmla="*/ 0 h 2681562"/>
                <a:gd name="connsiteX8" fmla="*/ 1488164 w 2500747"/>
                <a:gd name="connsiteY8" fmla="*/ 0 h 2681562"/>
                <a:gd name="connsiteX9" fmla="*/ 1334553 w 2500747"/>
                <a:gd name="connsiteY9" fmla="*/ 153610 h 2681562"/>
                <a:gd name="connsiteX10" fmla="*/ 1334553 w 2500747"/>
                <a:gd name="connsiteY10" fmla="*/ 214612 h 2681562"/>
                <a:gd name="connsiteX11" fmla="*/ 1332980 w 2500747"/>
                <a:gd name="connsiteY11" fmla="*/ 214612 h 2681562"/>
                <a:gd name="connsiteX12" fmla="*/ 1332980 w 2500747"/>
                <a:gd name="connsiteY12" fmla="*/ 321965 h 2681562"/>
                <a:gd name="connsiteX13" fmla="*/ 1332982 w 2500747"/>
                <a:gd name="connsiteY13" fmla="*/ 321970 h 2681562"/>
                <a:gd name="connsiteX14" fmla="*/ 1332982 w 2500747"/>
                <a:gd name="connsiteY14" fmla="*/ 1180942 h 2681562"/>
                <a:gd name="connsiteX15" fmla="*/ 1239163 w 2500747"/>
                <a:gd name="connsiteY15" fmla="*/ 1322482 h 2681562"/>
                <a:gd name="connsiteX16" fmla="*/ 1179375 w 2500747"/>
                <a:gd name="connsiteY16" fmla="*/ 1334552 h 2681562"/>
                <a:gd name="connsiteX17" fmla="*/ 1334553 w 2500747"/>
                <a:gd name="connsiteY17" fmla="*/ 1334552 h 2681562"/>
                <a:gd name="connsiteX18" fmla="*/ 1334553 w 2500747"/>
                <a:gd name="connsiteY18" fmla="*/ 1334553 h 2681562"/>
                <a:gd name="connsiteX19" fmla="*/ 153611 w 2500747"/>
                <a:gd name="connsiteY19" fmla="*/ 1334553 h 2681562"/>
                <a:gd name="connsiteX20" fmla="*/ 0 w 2500747"/>
                <a:gd name="connsiteY20" fmla="*/ 1488164 h 2681562"/>
                <a:gd name="connsiteX21" fmla="*/ 0 w 2500747"/>
                <a:gd name="connsiteY21" fmla="*/ 2347136 h 2681562"/>
                <a:gd name="connsiteX22" fmla="*/ 153611 w 2500747"/>
                <a:gd name="connsiteY22" fmla="*/ 2500747 h 2681562"/>
                <a:gd name="connsiteX23" fmla="*/ 1145501 w 2500747"/>
                <a:gd name="connsiteY23" fmla="*/ 2500747 h 268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00747" h="2681562">
                  <a:moveTo>
                    <a:pt x="1250373" y="2681562"/>
                  </a:moveTo>
                  <a:lnTo>
                    <a:pt x="1355246" y="2500747"/>
                  </a:lnTo>
                  <a:lnTo>
                    <a:pt x="2347136" y="2500747"/>
                  </a:lnTo>
                  <a:cubicBezTo>
                    <a:pt x="2431973" y="2500747"/>
                    <a:pt x="2500747" y="2431973"/>
                    <a:pt x="2500747" y="2347136"/>
                  </a:cubicBezTo>
                  <a:lnTo>
                    <a:pt x="2500747" y="1488164"/>
                  </a:lnTo>
                  <a:lnTo>
                    <a:pt x="2500747" y="1488162"/>
                  </a:lnTo>
                  <a:lnTo>
                    <a:pt x="2500747" y="153610"/>
                  </a:lnTo>
                  <a:cubicBezTo>
                    <a:pt x="2500747" y="68774"/>
                    <a:pt x="2431973" y="0"/>
                    <a:pt x="2347136" y="0"/>
                  </a:cubicBezTo>
                  <a:lnTo>
                    <a:pt x="1488164" y="0"/>
                  </a:lnTo>
                  <a:cubicBezTo>
                    <a:pt x="1403327" y="0"/>
                    <a:pt x="1334553" y="68774"/>
                    <a:pt x="1334553" y="153610"/>
                  </a:cubicBezTo>
                  <a:lnTo>
                    <a:pt x="1334553" y="214612"/>
                  </a:lnTo>
                  <a:lnTo>
                    <a:pt x="1332980" y="214612"/>
                  </a:lnTo>
                  <a:lnTo>
                    <a:pt x="1332980" y="321965"/>
                  </a:lnTo>
                  <a:lnTo>
                    <a:pt x="1332982" y="321970"/>
                  </a:lnTo>
                  <a:lnTo>
                    <a:pt x="1332982" y="1180942"/>
                  </a:lnTo>
                  <a:cubicBezTo>
                    <a:pt x="1332982" y="1244570"/>
                    <a:pt x="1294296" y="1299162"/>
                    <a:pt x="1239163" y="1322482"/>
                  </a:cubicBezTo>
                  <a:lnTo>
                    <a:pt x="1179375" y="1334552"/>
                  </a:lnTo>
                  <a:lnTo>
                    <a:pt x="1334553" y="1334552"/>
                  </a:lnTo>
                  <a:lnTo>
                    <a:pt x="1334553" y="1334553"/>
                  </a:lnTo>
                  <a:lnTo>
                    <a:pt x="153611" y="1334553"/>
                  </a:lnTo>
                  <a:cubicBezTo>
                    <a:pt x="68774" y="1334553"/>
                    <a:pt x="0" y="1403327"/>
                    <a:pt x="0" y="1488164"/>
                  </a:cubicBezTo>
                  <a:lnTo>
                    <a:pt x="0" y="2347136"/>
                  </a:lnTo>
                  <a:cubicBezTo>
                    <a:pt x="0" y="2431973"/>
                    <a:pt x="68774" y="2500747"/>
                    <a:pt x="153611" y="2500747"/>
                  </a:cubicBezTo>
                  <a:lnTo>
                    <a:pt x="1145501" y="250074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0800000" flipV="1">
              <a:off x="3775862" y="5305788"/>
              <a:ext cx="996952" cy="1127340"/>
            </a:xfrm>
            <a:custGeom>
              <a:avLst/>
              <a:gdLst>
                <a:gd name="connsiteX0" fmla="*/ 1012106 w 1167945"/>
                <a:gd name="connsiteY0" fmla="*/ 1320697 h 1320697"/>
                <a:gd name="connsiteX1" fmla="*/ 155839 w 1167945"/>
                <a:gd name="connsiteY1" fmla="*/ 1320697 h 1320697"/>
                <a:gd name="connsiteX2" fmla="*/ 0 w 1167945"/>
                <a:gd name="connsiteY2" fmla="*/ 1164858 h 1320697"/>
                <a:gd name="connsiteX3" fmla="*/ 0 w 1167945"/>
                <a:gd name="connsiteY3" fmla="*/ 308591 h 1320697"/>
                <a:gd name="connsiteX4" fmla="*/ 155839 w 1167945"/>
                <a:gd name="connsiteY4" fmla="*/ 152752 h 1320697"/>
                <a:gd name="connsiteX5" fmla="*/ 495377 w 1167945"/>
                <a:gd name="connsiteY5" fmla="*/ 152752 h 1320697"/>
                <a:gd name="connsiteX6" fmla="*/ 583973 w 1167945"/>
                <a:gd name="connsiteY6" fmla="*/ 0 h 1320697"/>
                <a:gd name="connsiteX7" fmla="*/ 672569 w 1167945"/>
                <a:gd name="connsiteY7" fmla="*/ 152752 h 1320697"/>
                <a:gd name="connsiteX8" fmla="*/ 1012106 w 1167945"/>
                <a:gd name="connsiteY8" fmla="*/ 152752 h 1320697"/>
                <a:gd name="connsiteX9" fmla="*/ 1167945 w 1167945"/>
                <a:gd name="connsiteY9" fmla="*/ 308591 h 1320697"/>
                <a:gd name="connsiteX10" fmla="*/ 1167945 w 1167945"/>
                <a:gd name="connsiteY10" fmla="*/ 1164858 h 1320697"/>
                <a:gd name="connsiteX11" fmla="*/ 1012106 w 1167945"/>
                <a:gd name="connsiteY11" fmla="*/ 1320697 h 13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945" h="1320697">
                  <a:moveTo>
                    <a:pt x="1012106" y="1320697"/>
                  </a:moveTo>
                  <a:lnTo>
                    <a:pt x="155839" y="1320697"/>
                  </a:lnTo>
                  <a:cubicBezTo>
                    <a:pt x="69771" y="1320697"/>
                    <a:pt x="0" y="1250926"/>
                    <a:pt x="0" y="1164858"/>
                  </a:cubicBezTo>
                  <a:lnTo>
                    <a:pt x="0" y="308591"/>
                  </a:lnTo>
                  <a:cubicBezTo>
                    <a:pt x="0" y="222523"/>
                    <a:pt x="69771" y="152752"/>
                    <a:pt x="155839" y="152752"/>
                  </a:cubicBezTo>
                  <a:lnTo>
                    <a:pt x="495377" y="152752"/>
                  </a:lnTo>
                  <a:lnTo>
                    <a:pt x="583973" y="0"/>
                  </a:lnTo>
                  <a:lnTo>
                    <a:pt x="672569" y="152752"/>
                  </a:lnTo>
                  <a:lnTo>
                    <a:pt x="1012106" y="152752"/>
                  </a:lnTo>
                  <a:cubicBezTo>
                    <a:pt x="1098174" y="152752"/>
                    <a:pt x="1167945" y="222523"/>
                    <a:pt x="1167945" y="308591"/>
                  </a:cubicBezTo>
                  <a:lnTo>
                    <a:pt x="1167945" y="1164858"/>
                  </a:lnTo>
                  <a:cubicBezTo>
                    <a:pt x="1167945" y="1250926"/>
                    <a:pt x="1098174" y="1320697"/>
                    <a:pt x="1012106" y="1320697"/>
                  </a:cubicBez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33963" y="5770152"/>
              <a:ext cx="680747" cy="328615"/>
              <a:chOff x="1923908" y="4238286"/>
              <a:chExt cx="803116" cy="387686"/>
            </a:xfrm>
            <a:solidFill>
              <a:srgbClr val="FDFDFD"/>
            </a:solidFill>
          </p:grpSpPr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2382998" y="4238286"/>
                <a:ext cx="344026" cy="387686"/>
              </a:xfrm>
              <a:custGeom>
                <a:avLst/>
                <a:gdLst>
                  <a:gd name="T0" fmla="*/ 35 w 35"/>
                  <a:gd name="T1" fmla="*/ 13 h 38"/>
                  <a:gd name="T2" fmla="*/ 35 w 35"/>
                  <a:gd name="T3" fmla="*/ 9 h 38"/>
                  <a:gd name="T4" fmla="*/ 34 w 35"/>
                  <a:gd name="T5" fmla="*/ 5 h 38"/>
                  <a:gd name="T6" fmla="*/ 31 w 35"/>
                  <a:gd name="T7" fmla="*/ 3 h 38"/>
                  <a:gd name="T8" fmla="*/ 28 w 35"/>
                  <a:gd name="T9" fmla="*/ 1 h 38"/>
                  <a:gd name="T10" fmla="*/ 24 w 35"/>
                  <a:gd name="T11" fmla="*/ 0 h 38"/>
                  <a:gd name="T12" fmla="*/ 2 w 35"/>
                  <a:gd name="T13" fmla="*/ 0 h 38"/>
                  <a:gd name="T14" fmla="*/ 0 w 35"/>
                  <a:gd name="T15" fmla="*/ 3 h 38"/>
                  <a:gd name="T16" fmla="*/ 2 w 35"/>
                  <a:gd name="T17" fmla="*/ 5 h 38"/>
                  <a:gd name="T18" fmla="*/ 24 w 35"/>
                  <a:gd name="T19" fmla="*/ 5 h 38"/>
                  <a:gd name="T20" fmla="*/ 26 w 35"/>
                  <a:gd name="T21" fmla="*/ 5 h 38"/>
                  <a:gd name="T22" fmla="*/ 28 w 35"/>
                  <a:gd name="T23" fmla="*/ 6 h 38"/>
                  <a:gd name="T24" fmla="*/ 29 w 35"/>
                  <a:gd name="T25" fmla="*/ 7 h 38"/>
                  <a:gd name="T26" fmla="*/ 29 w 35"/>
                  <a:gd name="T27" fmla="*/ 9 h 38"/>
                  <a:gd name="T28" fmla="*/ 29 w 35"/>
                  <a:gd name="T29" fmla="*/ 13 h 38"/>
                  <a:gd name="T30" fmla="*/ 29 w 35"/>
                  <a:gd name="T31" fmla="*/ 15 h 38"/>
                  <a:gd name="T32" fmla="*/ 28 w 35"/>
                  <a:gd name="T33" fmla="*/ 16 h 38"/>
                  <a:gd name="T34" fmla="*/ 26 w 35"/>
                  <a:gd name="T35" fmla="*/ 16 h 38"/>
                  <a:gd name="T36" fmla="*/ 24 w 35"/>
                  <a:gd name="T37" fmla="*/ 17 h 38"/>
                  <a:gd name="T38" fmla="*/ 6 w 35"/>
                  <a:gd name="T39" fmla="*/ 17 h 38"/>
                  <a:gd name="T40" fmla="*/ 4 w 35"/>
                  <a:gd name="T41" fmla="*/ 19 h 38"/>
                  <a:gd name="T42" fmla="*/ 6 w 35"/>
                  <a:gd name="T43" fmla="*/ 22 h 38"/>
                  <a:gd name="T44" fmla="*/ 24 w 35"/>
                  <a:gd name="T45" fmla="*/ 22 h 38"/>
                  <a:gd name="T46" fmla="*/ 26 w 35"/>
                  <a:gd name="T47" fmla="*/ 22 h 38"/>
                  <a:gd name="T48" fmla="*/ 28 w 35"/>
                  <a:gd name="T49" fmla="*/ 23 h 38"/>
                  <a:gd name="T50" fmla="*/ 29 w 35"/>
                  <a:gd name="T51" fmla="*/ 24 h 38"/>
                  <a:gd name="T52" fmla="*/ 29 w 35"/>
                  <a:gd name="T53" fmla="*/ 25 h 38"/>
                  <a:gd name="T54" fmla="*/ 29 w 35"/>
                  <a:gd name="T55" fmla="*/ 30 h 38"/>
                  <a:gd name="T56" fmla="*/ 29 w 35"/>
                  <a:gd name="T57" fmla="*/ 31 h 38"/>
                  <a:gd name="T58" fmla="*/ 28 w 35"/>
                  <a:gd name="T59" fmla="*/ 32 h 38"/>
                  <a:gd name="T60" fmla="*/ 26 w 35"/>
                  <a:gd name="T61" fmla="*/ 33 h 38"/>
                  <a:gd name="T62" fmla="*/ 24 w 35"/>
                  <a:gd name="T63" fmla="*/ 33 h 38"/>
                  <a:gd name="T64" fmla="*/ 2 w 35"/>
                  <a:gd name="T65" fmla="*/ 33 h 38"/>
                  <a:gd name="T66" fmla="*/ 0 w 35"/>
                  <a:gd name="T67" fmla="*/ 36 h 38"/>
                  <a:gd name="T68" fmla="*/ 2 w 35"/>
                  <a:gd name="T69" fmla="*/ 38 h 38"/>
                  <a:gd name="T70" fmla="*/ 24 w 35"/>
                  <a:gd name="T71" fmla="*/ 38 h 38"/>
                  <a:gd name="T72" fmla="*/ 28 w 35"/>
                  <a:gd name="T73" fmla="*/ 38 h 38"/>
                  <a:gd name="T74" fmla="*/ 31 w 35"/>
                  <a:gd name="T75" fmla="*/ 36 h 38"/>
                  <a:gd name="T76" fmla="*/ 34 w 35"/>
                  <a:gd name="T77" fmla="*/ 33 h 38"/>
                  <a:gd name="T78" fmla="*/ 35 w 35"/>
                  <a:gd name="T79" fmla="*/ 30 h 38"/>
                  <a:gd name="T80" fmla="*/ 35 w 35"/>
                  <a:gd name="T81" fmla="*/ 25 h 38"/>
                  <a:gd name="T82" fmla="*/ 32 w 35"/>
                  <a:gd name="T83" fmla="*/ 19 h 38"/>
                  <a:gd name="T84" fmla="*/ 35 w 35"/>
                  <a:gd name="T8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8">
                    <a:moveTo>
                      <a:pt x="35" y="13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5" y="7"/>
                      <a:pt x="34" y="6"/>
                      <a:pt x="34" y="5"/>
                    </a:cubicBezTo>
                    <a:cubicBezTo>
                      <a:pt x="33" y="4"/>
                      <a:pt x="32" y="3"/>
                      <a:pt x="31" y="3"/>
                    </a:cubicBezTo>
                    <a:cubicBezTo>
                      <a:pt x="31" y="2"/>
                      <a:pt x="29" y="1"/>
                      <a:pt x="28" y="1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8" y="15"/>
                      <a:pt x="28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26" y="17"/>
                      <a:pt x="25" y="17"/>
                      <a:pt x="2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8"/>
                      <a:pt x="4" y="19"/>
                    </a:cubicBezTo>
                    <a:cubicBezTo>
                      <a:pt x="4" y="21"/>
                      <a:pt x="5" y="22"/>
                      <a:pt x="6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8" y="22"/>
                      <a:pt x="28" y="23"/>
                    </a:cubicBezTo>
                    <a:cubicBezTo>
                      <a:pt x="28" y="23"/>
                      <a:pt x="29" y="23"/>
                      <a:pt x="29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1"/>
                      <a:pt x="29" y="31"/>
                    </a:cubicBezTo>
                    <a:cubicBezTo>
                      <a:pt x="29" y="32"/>
                      <a:pt x="28" y="32"/>
                      <a:pt x="28" y="32"/>
                    </a:cubicBezTo>
                    <a:cubicBezTo>
                      <a:pt x="28" y="33"/>
                      <a:pt x="27" y="33"/>
                      <a:pt x="26" y="33"/>
                    </a:cubicBezTo>
                    <a:cubicBezTo>
                      <a:pt x="26" y="33"/>
                      <a:pt x="25" y="33"/>
                      <a:pt x="2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6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29" y="37"/>
                      <a:pt x="31" y="37"/>
                      <a:pt x="31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4" y="32"/>
                      <a:pt x="35" y="31"/>
                      <a:pt x="35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3"/>
                      <a:pt x="34" y="21"/>
                      <a:pt x="32" y="19"/>
                    </a:cubicBezTo>
                    <a:cubicBezTo>
                      <a:pt x="34" y="18"/>
                      <a:pt x="35" y="16"/>
                      <a:pt x="3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31"/>
              <p:cNvSpPr>
                <a:spLocks noEditPoints="1"/>
              </p:cNvSpPr>
              <p:nvPr/>
            </p:nvSpPr>
            <p:spPr bwMode="auto">
              <a:xfrm>
                <a:off x="1923908" y="4238286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0" name="Freeform 31"/>
            <p:cNvSpPr>
              <a:spLocks noEditPoints="1"/>
            </p:cNvSpPr>
            <p:nvPr/>
          </p:nvSpPr>
          <p:spPr bwMode="auto">
            <a:xfrm>
              <a:off x="5186117" y="5754236"/>
              <a:ext cx="377553" cy="474802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3" name="Rectangle 42"/>
            <p:cNvSpPr/>
            <p:nvPr/>
          </p:nvSpPr>
          <p:spPr>
            <a:xfrm flipH="1">
              <a:off x="3942565" y="4610482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8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285601" y="1808348"/>
            <a:ext cx="2134625" cy="2288667"/>
            <a:chOff x="6285601" y="1808348"/>
            <a:chExt cx="2134625" cy="2288667"/>
          </a:xfrm>
        </p:grpSpPr>
        <p:sp>
          <p:nvSpPr>
            <p:cNvPr id="22" name="任意多边形 21"/>
            <p:cNvSpPr/>
            <p:nvPr/>
          </p:nvSpPr>
          <p:spPr>
            <a:xfrm rot="10800000">
              <a:off x="7423274" y="1825341"/>
              <a:ext cx="996952" cy="1127340"/>
            </a:xfrm>
            <a:custGeom>
              <a:avLst/>
              <a:gdLst>
                <a:gd name="connsiteX0" fmla="*/ 1012106 w 1167945"/>
                <a:gd name="connsiteY0" fmla="*/ 1320697 h 1320697"/>
                <a:gd name="connsiteX1" fmla="*/ 155839 w 1167945"/>
                <a:gd name="connsiteY1" fmla="*/ 1320697 h 1320697"/>
                <a:gd name="connsiteX2" fmla="*/ 0 w 1167945"/>
                <a:gd name="connsiteY2" fmla="*/ 1164858 h 1320697"/>
                <a:gd name="connsiteX3" fmla="*/ 0 w 1167945"/>
                <a:gd name="connsiteY3" fmla="*/ 308591 h 1320697"/>
                <a:gd name="connsiteX4" fmla="*/ 155839 w 1167945"/>
                <a:gd name="connsiteY4" fmla="*/ 152752 h 1320697"/>
                <a:gd name="connsiteX5" fmla="*/ 495377 w 1167945"/>
                <a:gd name="connsiteY5" fmla="*/ 152752 h 1320697"/>
                <a:gd name="connsiteX6" fmla="*/ 583973 w 1167945"/>
                <a:gd name="connsiteY6" fmla="*/ 0 h 1320697"/>
                <a:gd name="connsiteX7" fmla="*/ 672569 w 1167945"/>
                <a:gd name="connsiteY7" fmla="*/ 152752 h 1320697"/>
                <a:gd name="connsiteX8" fmla="*/ 1012106 w 1167945"/>
                <a:gd name="connsiteY8" fmla="*/ 152752 h 1320697"/>
                <a:gd name="connsiteX9" fmla="*/ 1167945 w 1167945"/>
                <a:gd name="connsiteY9" fmla="*/ 308591 h 1320697"/>
                <a:gd name="connsiteX10" fmla="*/ 1167945 w 1167945"/>
                <a:gd name="connsiteY10" fmla="*/ 1164858 h 1320697"/>
                <a:gd name="connsiteX11" fmla="*/ 1012106 w 1167945"/>
                <a:gd name="connsiteY11" fmla="*/ 1320697 h 13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945" h="1320697">
                  <a:moveTo>
                    <a:pt x="1012106" y="1320697"/>
                  </a:moveTo>
                  <a:lnTo>
                    <a:pt x="155839" y="1320697"/>
                  </a:lnTo>
                  <a:cubicBezTo>
                    <a:pt x="69771" y="1320697"/>
                    <a:pt x="0" y="1250926"/>
                    <a:pt x="0" y="1164858"/>
                  </a:cubicBezTo>
                  <a:lnTo>
                    <a:pt x="0" y="308591"/>
                  </a:lnTo>
                  <a:cubicBezTo>
                    <a:pt x="0" y="222523"/>
                    <a:pt x="69771" y="152752"/>
                    <a:pt x="155839" y="152752"/>
                  </a:cubicBezTo>
                  <a:lnTo>
                    <a:pt x="495377" y="152752"/>
                  </a:lnTo>
                  <a:lnTo>
                    <a:pt x="583973" y="0"/>
                  </a:lnTo>
                  <a:lnTo>
                    <a:pt x="672569" y="152752"/>
                  </a:lnTo>
                  <a:lnTo>
                    <a:pt x="1012106" y="152752"/>
                  </a:lnTo>
                  <a:cubicBezTo>
                    <a:pt x="1098174" y="152752"/>
                    <a:pt x="1167945" y="222523"/>
                    <a:pt x="1167945" y="308591"/>
                  </a:cubicBezTo>
                  <a:lnTo>
                    <a:pt x="1167945" y="1164858"/>
                  </a:lnTo>
                  <a:cubicBezTo>
                    <a:pt x="1167945" y="1250926"/>
                    <a:pt x="1098174" y="1320697"/>
                    <a:pt x="1012106" y="1320697"/>
                  </a:cubicBez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flipH="1">
              <a:off x="6285601" y="1808348"/>
              <a:ext cx="2134625" cy="2288667"/>
            </a:xfrm>
            <a:custGeom>
              <a:avLst/>
              <a:gdLst>
                <a:gd name="connsiteX0" fmla="*/ 2347136 w 2500747"/>
                <a:gd name="connsiteY0" fmla="*/ 0 h 2681210"/>
                <a:gd name="connsiteX1" fmla="*/ 1488164 w 2500747"/>
                <a:gd name="connsiteY1" fmla="*/ 0 h 2681210"/>
                <a:gd name="connsiteX2" fmla="*/ 1334553 w 2500747"/>
                <a:gd name="connsiteY2" fmla="*/ 153610 h 2681210"/>
                <a:gd name="connsiteX3" fmla="*/ 1334553 w 2500747"/>
                <a:gd name="connsiteY3" fmla="*/ 214612 h 2681210"/>
                <a:gd name="connsiteX4" fmla="*/ 1332980 w 2500747"/>
                <a:gd name="connsiteY4" fmla="*/ 214612 h 2681210"/>
                <a:gd name="connsiteX5" fmla="*/ 1332980 w 2500747"/>
                <a:gd name="connsiteY5" fmla="*/ 321965 h 2681210"/>
                <a:gd name="connsiteX6" fmla="*/ 1332982 w 2500747"/>
                <a:gd name="connsiteY6" fmla="*/ 321970 h 2681210"/>
                <a:gd name="connsiteX7" fmla="*/ 1332982 w 2500747"/>
                <a:gd name="connsiteY7" fmla="*/ 1180942 h 2681210"/>
                <a:gd name="connsiteX8" fmla="*/ 1239163 w 2500747"/>
                <a:gd name="connsiteY8" fmla="*/ 1322482 h 2681210"/>
                <a:gd name="connsiteX9" fmla="*/ 1179375 w 2500747"/>
                <a:gd name="connsiteY9" fmla="*/ 1334552 h 2681210"/>
                <a:gd name="connsiteX10" fmla="*/ 1334553 w 2500747"/>
                <a:gd name="connsiteY10" fmla="*/ 1334552 h 2681210"/>
                <a:gd name="connsiteX11" fmla="*/ 1334553 w 2500747"/>
                <a:gd name="connsiteY11" fmla="*/ 1334553 h 2681210"/>
                <a:gd name="connsiteX12" fmla="*/ 153611 w 2500747"/>
                <a:gd name="connsiteY12" fmla="*/ 1334553 h 2681210"/>
                <a:gd name="connsiteX13" fmla="*/ 0 w 2500747"/>
                <a:gd name="connsiteY13" fmla="*/ 1488164 h 2681210"/>
                <a:gd name="connsiteX14" fmla="*/ 0 w 2500747"/>
                <a:gd name="connsiteY14" fmla="*/ 2347136 h 2681210"/>
                <a:gd name="connsiteX15" fmla="*/ 153611 w 2500747"/>
                <a:gd name="connsiteY15" fmla="*/ 2500747 h 2681210"/>
                <a:gd name="connsiteX16" fmla="*/ 1145705 w 2500747"/>
                <a:gd name="connsiteY16" fmla="*/ 2500747 h 2681210"/>
                <a:gd name="connsiteX17" fmla="*/ 1250373 w 2500747"/>
                <a:gd name="connsiteY17" fmla="*/ 2681210 h 2681210"/>
                <a:gd name="connsiteX18" fmla="*/ 1355042 w 2500747"/>
                <a:gd name="connsiteY18" fmla="*/ 2500747 h 2681210"/>
                <a:gd name="connsiteX19" fmla="*/ 2347136 w 2500747"/>
                <a:gd name="connsiteY19" fmla="*/ 2500747 h 2681210"/>
                <a:gd name="connsiteX20" fmla="*/ 2500747 w 2500747"/>
                <a:gd name="connsiteY20" fmla="*/ 2347136 h 2681210"/>
                <a:gd name="connsiteX21" fmla="*/ 2500747 w 2500747"/>
                <a:gd name="connsiteY21" fmla="*/ 1488164 h 2681210"/>
                <a:gd name="connsiteX22" fmla="*/ 2500747 w 2500747"/>
                <a:gd name="connsiteY22" fmla="*/ 1488162 h 2681210"/>
                <a:gd name="connsiteX23" fmla="*/ 2500747 w 2500747"/>
                <a:gd name="connsiteY23" fmla="*/ 153610 h 2681210"/>
                <a:gd name="connsiteX24" fmla="*/ 2347136 w 2500747"/>
                <a:gd name="connsiteY24" fmla="*/ 0 h 268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00747" h="2681210">
                  <a:moveTo>
                    <a:pt x="2347136" y="0"/>
                  </a:moveTo>
                  <a:lnTo>
                    <a:pt x="1488164" y="0"/>
                  </a:lnTo>
                  <a:cubicBezTo>
                    <a:pt x="1403327" y="0"/>
                    <a:pt x="1334553" y="68774"/>
                    <a:pt x="1334553" y="153610"/>
                  </a:cubicBezTo>
                  <a:lnTo>
                    <a:pt x="1334553" y="214612"/>
                  </a:lnTo>
                  <a:lnTo>
                    <a:pt x="1332980" y="214612"/>
                  </a:lnTo>
                  <a:lnTo>
                    <a:pt x="1332980" y="321965"/>
                  </a:lnTo>
                  <a:lnTo>
                    <a:pt x="1332982" y="321970"/>
                  </a:lnTo>
                  <a:lnTo>
                    <a:pt x="1332982" y="1180942"/>
                  </a:lnTo>
                  <a:cubicBezTo>
                    <a:pt x="1332982" y="1244570"/>
                    <a:pt x="1294296" y="1299162"/>
                    <a:pt x="1239163" y="1322482"/>
                  </a:cubicBezTo>
                  <a:lnTo>
                    <a:pt x="1179375" y="1334552"/>
                  </a:lnTo>
                  <a:lnTo>
                    <a:pt x="1334553" y="1334552"/>
                  </a:lnTo>
                  <a:lnTo>
                    <a:pt x="1334553" y="1334553"/>
                  </a:lnTo>
                  <a:lnTo>
                    <a:pt x="153611" y="1334553"/>
                  </a:lnTo>
                  <a:cubicBezTo>
                    <a:pt x="68774" y="1334553"/>
                    <a:pt x="0" y="1403327"/>
                    <a:pt x="0" y="1488164"/>
                  </a:cubicBezTo>
                  <a:lnTo>
                    <a:pt x="0" y="2347136"/>
                  </a:lnTo>
                  <a:cubicBezTo>
                    <a:pt x="0" y="2431973"/>
                    <a:pt x="68774" y="2500747"/>
                    <a:pt x="153611" y="2500747"/>
                  </a:cubicBezTo>
                  <a:lnTo>
                    <a:pt x="1145705" y="2500747"/>
                  </a:lnTo>
                  <a:lnTo>
                    <a:pt x="1250373" y="2681210"/>
                  </a:lnTo>
                  <a:lnTo>
                    <a:pt x="1355042" y="2500747"/>
                  </a:lnTo>
                  <a:lnTo>
                    <a:pt x="2347136" y="2500747"/>
                  </a:lnTo>
                  <a:cubicBezTo>
                    <a:pt x="2431973" y="2500747"/>
                    <a:pt x="2500747" y="2431973"/>
                    <a:pt x="2500747" y="2347136"/>
                  </a:cubicBezTo>
                  <a:lnTo>
                    <a:pt x="2500747" y="1488164"/>
                  </a:lnTo>
                  <a:lnTo>
                    <a:pt x="2500747" y="1488162"/>
                  </a:lnTo>
                  <a:lnTo>
                    <a:pt x="2500747" y="153610"/>
                  </a:lnTo>
                  <a:cubicBezTo>
                    <a:pt x="2500747" y="68774"/>
                    <a:pt x="2431973" y="0"/>
                    <a:pt x="23471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81376" y="2157233"/>
              <a:ext cx="680747" cy="337528"/>
              <a:chOff x="1923908" y="2803742"/>
              <a:chExt cx="803116" cy="398201"/>
            </a:xfrm>
            <a:solidFill>
              <a:srgbClr val="FDFDFD"/>
            </a:solidFill>
          </p:grpSpPr>
          <p:sp>
            <p:nvSpPr>
              <p:cNvPr id="63" name="Freeform 27"/>
              <p:cNvSpPr>
                <a:spLocks/>
              </p:cNvSpPr>
              <p:nvPr/>
            </p:nvSpPr>
            <p:spPr bwMode="auto">
              <a:xfrm>
                <a:off x="2354679" y="2813694"/>
                <a:ext cx="372345" cy="388249"/>
              </a:xfrm>
              <a:custGeom>
                <a:avLst/>
                <a:gdLst>
                  <a:gd name="T0" fmla="*/ 6 w 38"/>
                  <a:gd name="T1" fmla="*/ 24 h 38"/>
                  <a:gd name="T2" fmla="*/ 7 w 38"/>
                  <a:gd name="T3" fmla="*/ 22 h 38"/>
                  <a:gd name="T4" fmla="*/ 8 w 38"/>
                  <a:gd name="T5" fmla="*/ 22 h 38"/>
                  <a:gd name="T6" fmla="*/ 10 w 38"/>
                  <a:gd name="T7" fmla="*/ 21 h 38"/>
                  <a:gd name="T8" fmla="*/ 28 w 38"/>
                  <a:gd name="T9" fmla="*/ 21 h 38"/>
                  <a:gd name="T10" fmla="*/ 32 w 38"/>
                  <a:gd name="T11" fmla="*/ 21 h 38"/>
                  <a:gd name="T12" fmla="*/ 35 w 38"/>
                  <a:gd name="T13" fmla="*/ 19 h 38"/>
                  <a:gd name="T14" fmla="*/ 38 w 38"/>
                  <a:gd name="T15" fmla="*/ 16 h 38"/>
                  <a:gd name="T16" fmla="*/ 38 w 38"/>
                  <a:gd name="T17" fmla="*/ 13 h 38"/>
                  <a:gd name="T18" fmla="*/ 38 w 38"/>
                  <a:gd name="T19" fmla="*/ 8 h 38"/>
                  <a:gd name="T20" fmla="*/ 38 w 38"/>
                  <a:gd name="T21" fmla="*/ 5 h 38"/>
                  <a:gd name="T22" fmla="*/ 35 w 38"/>
                  <a:gd name="T23" fmla="*/ 2 h 38"/>
                  <a:gd name="T24" fmla="*/ 32 w 38"/>
                  <a:gd name="T25" fmla="*/ 1 h 38"/>
                  <a:gd name="T26" fmla="*/ 28 w 38"/>
                  <a:gd name="T27" fmla="*/ 0 h 38"/>
                  <a:gd name="T28" fmla="*/ 9 w 38"/>
                  <a:gd name="T29" fmla="*/ 0 h 38"/>
                  <a:gd name="T30" fmla="*/ 6 w 38"/>
                  <a:gd name="T31" fmla="*/ 2 h 38"/>
                  <a:gd name="T32" fmla="*/ 9 w 38"/>
                  <a:gd name="T33" fmla="*/ 5 h 38"/>
                  <a:gd name="T34" fmla="*/ 28 w 38"/>
                  <a:gd name="T35" fmla="*/ 5 h 38"/>
                  <a:gd name="T36" fmla="*/ 30 w 38"/>
                  <a:gd name="T37" fmla="*/ 5 h 38"/>
                  <a:gd name="T38" fmla="*/ 32 w 38"/>
                  <a:gd name="T39" fmla="*/ 6 h 38"/>
                  <a:gd name="T40" fmla="*/ 33 w 38"/>
                  <a:gd name="T41" fmla="*/ 7 h 38"/>
                  <a:gd name="T42" fmla="*/ 33 w 38"/>
                  <a:gd name="T43" fmla="*/ 8 h 38"/>
                  <a:gd name="T44" fmla="*/ 33 w 38"/>
                  <a:gd name="T45" fmla="*/ 13 h 38"/>
                  <a:gd name="T46" fmla="*/ 33 w 38"/>
                  <a:gd name="T47" fmla="*/ 14 h 38"/>
                  <a:gd name="T48" fmla="*/ 32 w 38"/>
                  <a:gd name="T49" fmla="*/ 16 h 38"/>
                  <a:gd name="T50" fmla="*/ 30 w 38"/>
                  <a:gd name="T51" fmla="*/ 16 h 38"/>
                  <a:gd name="T52" fmla="*/ 28 w 38"/>
                  <a:gd name="T53" fmla="*/ 17 h 38"/>
                  <a:gd name="T54" fmla="*/ 10 w 38"/>
                  <a:gd name="T55" fmla="*/ 17 h 38"/>
                  <a:gd name="T56" fmla="*/ 6 w 38"/>
                  <a:gd name="T57" fmla="*/ 17 h 38"/>
                  <a:gd name="T58" fmla="*/ 3 w 38"/>
                  <a:gd name="T59" fmla="*/ 19 h 38"/>
                  <a:gd name="T60" fmla="*/ 1 w 38"/>
                  <a:gd name="T61" fmla="*/ 22 h 38"/>
                  <a:gd name="T62" fmla="*/ 0 w 38"/>
                  <a:gd name="T63" fmla="*/ 25 h 38"/>
                  <a:gd name="T64" fmla="*/ 0 w 38"/>
                  <a:gd name="T65" fmla="*/ 29 h 38"/>
                  <a:gd name="T66" fmla="*/ 1 w 38"/>
                  <a:gd name="T67" fmla="*/ 33 h 38"/>
                  <a:gd name="T68" fmla="*/ 3 w 38"/>
                  <a:gd name="T69" fmla="*/ 36 h 38"/>
                  <a:gd name="T70" fmla="*/ 6 w 38"/>
                  <a:gd name="T71" fmla="*/ 37 h 38"/>
                  <a:gd name="T72" fmla="*/ 10 w 38"/>
                  <a:gd name="T73" fmla="*/ 38 h 38"/>
                  <a:gd name="T74" fmla="*/ 36 w 38"/>
                  <a:gd name="T75" fmla="*/ 38 h 38"/>
                  <a:gd name="T76" fmla="*/ 38 w 38"/>
                  <a:gd name="T77" fmla="*/ 35 h 38"/>
                  <a:gd name="T78" fmla="*/ 36 w 38"/>
                  <a:gd name="T79" fmla="*/ 33 h 38"/>
                  <a:gd name="T80" fmla="*/ 10 w 38"/>
                  <a:gd name="T81" fmla="*/ 33 h 38"/>
                  <a:gd name="T82" fmla="*/ 8 w 38"/>
                  <a:gd name="T83" fmla="*/ 33 h 38"/>
                  <a:gd name="T84" fmla="*/ 7 w 38"/>
                  <a:gd name="T85" fmla="*/ 32 h 38"/>
                  <a:gd name="T86" fmla="*/ 6 w 38"/>
                  <a:gd name="T87" fmla="*/ 31 h 38"/>
                  <a:gd name="T88" fmla="*/ 5 w 38"/>
                  <a:gd name="T89" fmla="*/ 29 h 38"/>
                  <a:gd name="T90" fmla="*/ 5 w 38"/>
                  <a:gd name="T91" fmla="*/ 25 h 38"/>
                  <a:gd name="T92" fmla="*/ 6 w 38"/>
                  <a:gd name="T9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38">
                    <a:moveTo>
                      <a:pt x="6" y="24"/>
                    </a:moveTo>
                    <a:cubicBezTo>
                      <a:pt x="6" y="23"/>
                      <a:pt x="6" y="23"/>
                      <a:pt x="7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3" y="20"/>
                      <a:pt x="34" y="20"/>
                      <a:pt x="35" y="19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4"/>
                      <a:pt x="38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8" y="5"/>
                    </a:cubicBezTo>
                    <a:cubicBezTo>
                      <a:pt x="37" y="4"/>
                      <a:pt x="36" y="3"/>
                      <a:pt x="35" y="2"/>
                    </a:cubicBez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4"/>
                      <a:pt x="7" y="5"/>
                      <a:pt x="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6"/>
                      <a:pt x="32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2" y="15"/>
                      <a:pt x="32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29" y="16"/>
                      <a:pt x="29" y="17"/>
                      <a:pt x="2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9"/>
                    </a:cubicBezTo>
                    <a:cubicBezTo>
                      <a:pt x="2" y="20"/>
                      <a:pt x="1" y="21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38" y="37"/>
                      <a:pt x="38" y="35"/>
                    </a:cubicBezTo>
                    <a:cubicBezTo>
                      <a:pt x="38" y="34"/>
                      <a:pt x="38" y="33"/>
                      <a:pt x="36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9" y="33"/>
                      <a:pt x="8" y="33"/>
                    </a:cubicBezTo>
                    <a:cubicBezTo>
                      <a:pt x="8" y="33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1923908" y="2803742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26"/>
            <p:cNvSpPr>
              <a:spLocks noEditPoints="1"/>
            </p:cNvSpPr>
            <p:nvPr/>
          </p:nvSpPr>
          <p:spPr bwMode="auto">
            <a:xfrm>
              <a:off x="6573653" y="2173138"/>
              <a:ext cx="410937" cy="43174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4" name="Rectangle 42"/>
            <p:cNvSpPr/>
            <p:nvPr/>
          </p:nvSpPr>
          <p:spPr>
            <a:xfrm flipH="1">
              <a:off x="6444536" y="3355230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8" name="组合 8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117266" y="4315497"/>
            <a:ext cx="2302960" cy="2134624"/>
            <a:chOff x="6117266" y="4315497"/>
            <a:chExt cx="2302960" cy="2134624"/>
          </a:xfrm>
        </p:grpSpPr>
        <p:sp>
          <p:nvSpPr>
            <p:cNvPr id="48" name="任意多边形 47"/>
            <p:cNvSpPr/>
            <p:nvPr/>
          </p:nvSpPr>
          <p:spPr>
            <a:xfrm flipH="1" flipV="1">
              <a:off x="6117266" y="4315497"/>
              <a:ext cx="2302960" cy="2134624"/>
            </a:xfrm>
            <a:custGeom>
              <a:avLst/>
              <a:gdLst>
                <a:gd name="connsiteX0" fmla="*/ 2347136 w 2697955"/>
                <a:gd name="connsiteY0" fmla="*/ 2500747 h 2500747"/>
                <a:gd name="connsiteX1" fmla="*/ 153611 w 2697955"/>
                <a:gd name="connsiteY1" fmla="*/ 2500747 h 2500747"/>
                <a:gd name="connsiteX2" fmla="*/ 0 w 2697955"/>
                <a:gd name="connsiteY2" fmla="*/ 2347136 h 2500747"/>
                <a:gd name="connsiteX3" fmla="*/ 0 w 2697955"/>
                <a:gd name="connsiteY3" fmla="*/ 1488164 h 2500747"/>
                <a:gd name="connsiteX4" fmla="*/ 153611 w 2697955"/>
                <a:gd name="connsiteY4" fmla="*/ 1334553 h 2500747"/>
                <a:gd name="connsiteX5" fmla="*/ 1334553 w 2697955"/>
                <a:gd name="connsiteY5" fmla="*/ 1334553 h 2500747"/>
                <a:gd name="connsiteX6" fmla="*/ 1334553 w 2697955"/>
                <a:gd name="connsiteY6" fmla="*/ 1334552 h 2500747"/>
                <a:gd name="connsiteX7" fmla="*/ 1179375 w 2697955"/>
                <a:gd name="connsiteY7" fmla="*/ 1334552 h 2500747"/>
                <a:gd name="connsiteX8" fmla="*/ 1239163 w 2697955"/>
                <a:gd name="connsiteY8" fmla="*/ 1322482 h 2500747"/>
                <a:gd name="connsiteX9" fmla="*/ 1332982 w 2697955"/>
                <a:gd name="connsiteY9" fmla="*/ 1180942 h 2500747"/>
                <a:gd name="connsiteX10" fmla="*/ 1332982 w 2697955"/>
                <a:gd name="connsiteY10" fmla="*/ 321970 h 2500747"/>
                <a:gd name="connsiteX11" fmla="*/ 1332980 w 2697955"/>
                <a:gd name="connsiteY11" fmla="*/ 321965 h 2500747"/>
                <a:gd name="connsiteX12" fmla="*/ 1332980 w 2697955"/>
                <a:gd name="connsiteY12" fmla="*/ 214612 h 2500747"/>
                <a:gd name="connsiteX13" fmla="*/ 1334553 w 2697955"/>
                <a:gd name="connsiteY13" fmla="*/ 214612 h 2500747"/>
                <a:gd name="connsiteX14" fmla="*/ 1334553 w 2697955"/>
                <a:gd name="connsiteY14" fmla="*/ 153610 h 2500747"/>
                <a:gd name="connsiteX15" fmla="*/ 1488164 w 2697955"/>
                <a:gd name="connsiteY15" fmla="*/ 0 h 2500747"/>
                <a:gd name="connsiteX16" fmla="*/ 2347136 w 2697955"/>
                <a:gd name="connsiteY16" fmla="*/ 0 h 2500747"/>
                <a:gd name="connsiteX17" fmla="*/ 2500747 w 2697955"/>
                <a:gd name="connsiteY17" fmla="*/ 153610 h 2500747"/>
                <a:gd name="connsiteX18" fmla="*/ 2500747 w 2697955"/>
                <a:gd name="connsiteY18" fmla="*/ 1135673 h 2500747"/>
                <a:gd name="connsiteX19" fmla="*/ 2697955 w 2697955"/>
                <a:gd name="connsiteY19" fmla="*/ 1250374 h 2500747"/>
                <a:gd name="connsiteX20" fmla="*/ 2500747 w 2697955"/>
                <a:gd name="connsiteY20" fmla="*/ 1365075 h 2500747"/>
                <a:gd name="connsiteX21" fmla="*/ 2500747 w 2697955"/>
                <a:gd name="connsiteY21" fmla="*/ 1488162 h 2500747"/>
                <a:gd name="connsiteX22" fmla="*/ 2500747 w 2697955"/>
                <a:gd name="connsiteY22" fmla="*/ 1488164 h 2500747"/>
                <a:gd name="connsiteX23" fmla="*/ 2500747 w 2697955"/>
                <a:gd name="connsiteY23" fmla="*/ 2347136 h 2500747"/>
                <a:gd name="connsiteX24" fmla="*/ 2347136 w 2697955"/>
                <a:gd name="connsiteY24" fmla="*/ 2500747 h 250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7955" h="2500747">
                  <a:moveTo>
                    <a:pt x="2347136" y="2500747"/>
                  </a:moveTo>
                  <a:lnTo>
                    <a:pt x="153611" y="2500747"/>
                  </a:lnTo>
                  <a:cubicBezTo>
                    <a:pt x="68774" y="2500747"/>
                    <a:pt x="0" y="2431973"/>
                    <a:pt x="0" y="2347136"/>
                  </a:cubicBezTo>
                  <a:lnTo>
                    <a:pt x="0" y="1488164"/>
                  </a:lnTo>
                  <a:cubicBezTo>
                    <a:pt x="0" y="1403327"/>
                    <a:pt x="68774" y="1334553"/>
                    <a:pt x="153611" y="1334553"/>
                  </a:cubicBezTo>
                  <a:lnTo>
                    <a:pt x="1334553" y="1334553"/>
                  </a:lnTo>
                  <a:lnTo>
                    <a:pt x="1334553" y="1334552"/>
                  </a:lnTo>
                  <a:lnTo>
                    <a:pt x="1179375" y="1334552"/>
                  </a:lnTo>
                  <a:lnTo>
                    <a:pt x="1239163" y="1322482"/>
                  </a:lnTo>
                  <a:cubicBezTo>
                    <a:pt x="1294296" y="1299162"/>
                    <a:pt x="1332982" y="1244570"/>
                    <a:pt x="1332982" y="1180942"/>
                  </a:cubicBezTo>
                  <a:lnTo>
                    <a:pt x="1332982" y="321970"/>
                  </a:lnTo>
                  <a:lnTo>
                    <a:pt x="1332980" y="321965"/>
                  </a:lnTo>
                  <a:lnTo>
                    <a:pt x="1332980" y="214612"/>
                  </a:lnTo>
                  <a:lnTo>
                    <a:pt x="1334553" y="214612"/>
                  </a:lnTo>
                  <a:lnTo>
                    <a:pt x="1334553" y="153610"/>
                  </a:lnTo>
                  <a:cubicBezTo>
                    <a:pt x="1334553" y="68774"/>
                    <a:pt x="1403327" y="0"/>
                    <a:pt x="1488164" y="0"/>
                  </a:cubicBezTo>
                  <a:lnTo>
                    <a:pt x="2347136" y="0"/>
                  </a:lnTo>
                  <a:cubicBezTo>
                    <a:pt x="2431973" y="0"/>
                    <a:pt x="2500747" y="68774"/>
                    <a:pt x="2500747" y="153610"/>
                  </a:cubicBezTo>
                  <a:lnTo>
                    <a:pt x="2500747" y="1135673"/>
                  </a:lnTo>
                  <a:lnTo>
                    <a:pt x="2697955" y="1250374"/>
                  </a:lnTo>
                  <a:lnTo>
                    <a:pt x="2500747" y="1365075"/>
                  </a:lnTo>
                  <a:lnTo>
                    <a:pt x="2500747" y="1488162"/>
                  </a:lnTo>
                  <a:lnTo>
                    <a:pt x="2500747" y="1488164"/>
                  </a:lnTo>
                  <a:lnTo>
                    <a:pt x="2500747" y="2347136"/>
                  </a:lnTo>
                  <a:cubicBezTo>
                    <a:pt x="2500747" y="2431973"/>
                    <a:pt x="2431973" y="2500747"/>
                    <a:pt x="2347136" y="25007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rot="10800000" flipV="1">
              <a:off x="7423274" y="5322781"/>
              <a:ext cx="996952" cy="1127340"/>
            </a:xfrm>
            <a:custGeom>
              <a:avLst/>
              <a:gdLst>
                <a:gd name="connsiteX0" fmla="*/ 1012106 w 1167945"/>
                <a:gd name="connsiteY0" fmla="*/ 1320697 h 1320697"/>
                <a:gd name="connsiteX1" fmla="*/ 155839 w 1167945"/>
                <a:gd name="connsiteY1" fmla="*/ 1320697 h 1320697"/>
                <a:gd name="connsiteX2" fmla="*/ 0 w 1167945"/>
                <a:gd name="connsiteY2" fmla="*/ 1164858 h 1320697"/>
                <a:gd name="connsiteX3" fmla="*/ 0 w 1167945"/>
                <a:gd name="connsiteY3" fmla="*/ 308591 h 1320697"/>
                <a:gd name="connsiteX4" fmla="*/ 155839 w 1167945"/>
                <a:gd name="connsiteY4" fmla="*/ 152752 h 1320697"/>
                <a:gd name="connsiteX5" fmla="*/ 495377 w 1167945"/>
                <a:gd name="connsiteY5" fmla="*/ 152752 h 1320697"/>
                <a:gd name="connsiteX6" fmla="*/ 583973 w 1167945"/>
                <a:gd name="connsiteY6" fmla="*/ 0 h 1320697"/>
                <a:gd name="connsiteX7" fmla="*/ 672569 w 1167945"/>
                <a:gd name="connsiteY7" fmla="*/ 152752 h 1320697"/>
                <a:gd name="connsiteX8" fmla="*/ 1012106 w 1167945"/>
                <a:gd name="connsiteY8" fmla="*/ 152752 h 1320697"/>
                <a:gd name="connsiteX9" fmla="*/ 1167945 w 1167945"/>
                <a:gd name="connsiteY9" fmla="*/ 308591 h 1320697"/>
                <a:gd name="connsiteX10" fmla="*/ 1167945 w 1167945"/>
                <a:gd name="connsiteY10" fmla="*/ 1164858 h 1320697"/>
                <a:gd name="connsiteX11" fmla="*/ 1012106 w 1167945"/>
                <a:gd name="connsiteY11" fmla="*/ 1320697 h 13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945" h="1320697">
                  <a:moveTo>
                    <a:pt x="1012106" y="1320697"/>
                  </a:moveTo>
                  <a:lnTo>
                    <a:pt x="155839" y="1320697"/>
                  </a:lnTo>
                  <a:cubicBezTo>
                    <a:pt x="69771" y="1320697"/>
                    <a:pt x="0" y="1250926"/>
                    <a:pt x="0" y="1164858"/>
                  </a:cubicBezTo>
                  <a:lnTo>
                    <a:pt x="0" y="308591"/>
                  </a:lnTo>
                  <a:cubicBezTo>
                    <a:pt x="0" y="222523"/>
                    <a:pt x="69771" y="152752"/>
                    <a:pt x="155839" y="152752"/>
                  </a:cubicBezTo>
                  <a:lnTo>
                    <a:pt x="495377" y="152752"/>
                  </a:lnTo>
                  <a:lnTo>
                    <a:pt x="583973" y="0"/>
                  </a:lnTo>
                  <a:lnTo>
                    <a:pt x="672569" y="152752"/>
                  </a:lnTo>
                  <a:lnTo>
                    <a:pt x="1012106" y="152752"/>
                  </a:lnTo>
                  <a:cubicBezTo>
                    <a:pt x="1098174" y="152752"/>
                    <a:pt x="1167945" y="222523"/>
                    <a:pt x="1167945" y="308591"/>
                  </a:cubicBezTo>
                  <a:lnTo>
                    <a:pt x="1167945" y="1164858"/>
                  </a:lnTo>
                  <a:cubicBezTo>
                    <a:pt x="1167945" y="1250926"/>
                    <a:pt x="1098174" y="1320697"/>
                    <a:pt x="1012106" y="1320697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outerShdw blurRad="177800" dist="762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598432" y="5770152"/>
              <a:ext cx="696157" cy="328616"/>
              <a:chOff x="1923908" y="5703977"/>
              <a:chExt cx="821296" cy="387687"/>
            </a:xfrm>
            <a:solidFill>
              <a:srgbClr val="FDFDFD"/>
            </a:solidFill>
          </p:grpSpPr>
          <p:sp>
            <p:nvSpPr>
              <p:cNvPr id="61" name="Freeform 17"/>
              <p:cNvSpPr>
                <a:spLocks noChangeAspect="1"/>
              </p:cNvSpPr>
              <p:nvPr/>
            </p:nvSpPr>
            <p:spPr bwMode="auto">
              <a:xfrm>
                <a:off x="2364817" y="5703977"/>
                <a:ext cx="380387" cy="387687"/>
              </a:xfrm>
              <a:custGeom>
                <a:avLst/>
                <a:gdLst>
                  <a:gd name="T0" fmla="*/ 36 w 39"/>
                  <a:gd name="T1" fmla="*/ 27 h 38"/>
                  <a:gd name="T2" fmla="*/ 32 w 39"/>
                  <a:gd name="T3" fmla="*/ 27 h 38"/>
                  <a:gd name="T4" fmla="*/ 32 w 39"/>
                  <a:gd name="T5" fmla="*/ 10 h 38"/>
                  <a:gd name="T6" fmla="*/ 29 w 39"/>
                  <a:gd name="T7" fmla="*/ 8 h 38"/>
                  <a:gd name="T8" fmla="*/ 27 w 39"/>
                  <a:gd name="T9" fmla="*/ 10 h 38"/>
                  <a:gd name="T10" fmla="*/ 27 w 39"/>
                  <a:gd name="T11" fmla="*/ 27 h 38"/>
                  <a:gd name="T12" fmla="*/ 10 w 39"/>
                  <a:gd name="T13" fmla="*/ 27 h 38"/>
                  <a:gd name="T14" fmla="*/ 8 w 39"/>
                  <a:gd name="T15" fmla="*/ 26 h 38"/>
                  <a:gd name="T16" fmla="*/ 7 w 39"/>
                  <a:gd name="T17" fmla="*/ 26 h 38"/>
                  <a:gd name="T18" fmla="*/ 6 w 39"/>
                  <a:gd name="T19" fmla="*/ 24 h 38"/>
                  <a:gd name="T20" fmla="*/ 5 w 39"/>
                  <a:gd name="T21" fmla="*/ 23 h 38"/>
                  <a:gd name="T22" fmla="*/ 9 w 39"/>
                  <a:gd name="T23" fmla="*/ 2 h 38"/>
                  <a:gd name="T24" fmla="*/ 9 w 39"/>
                  <a:gd name="T25" fmla="*/ 2 h 38"/>
                  <a:gd name="T26" fmla="*/ 6 w 39"/>
                  <a:gd name="T27" fmla="*/ 0 h 38"/>
                  <a:gd name="T28" fmla="*/ 4 w 39"/>
                  <a:gd name="T29" fmla="*/ 0 h 38"/>
                  <a:gd name="T30" fmla="*/ 3 w 39"/>
                  <a:gd name="T31" fmla="*/ 2 h 38"/>
                  <a:gd name="T32" fmla="*/ 2 w 39"/>
                  <a:gd name="T33" fmla="*/ 10 h 38"/>
                  <a:gd name="T34" fmla="*/ 1 w 39"/>
                  <a:gd name="T35" fmla="*/ 16 h 38"/>
                  <a:gd name="T36" fmla="*/ 0 w 39"/>
                  <a:gd name="T37" fmla="*/ 19 h 38"/>
                  <a:gd name="T38" fmla="*/ 0 w 39"/>
                  <a:gd name="T39" fmla="*/ 21 h 38"/>
                  <a:gd name="T40" fmla="*/ 0 w 39"/>
                  <a:gd name="T41" fmla="*/ 22 h 38"/>
                  <a:gd name="T42" fmla="*/ 0 w 39"/>
                  <a:gd name="T43" fmla="*/ 22 h 38"/>
                  <a:gd name="T44" fmla="*/ 1 w 39"/>
                  <a:gd name="T45" fmla="*/ 26 h 38"/>
                  <a:gd name="T46" fmla="*/ 3 w 39"/>
                  <a:gd name="T47" fmla="*/ 29 h 38"/>
                  <a:gd name="T48" fmla="*/ 6 w 39"/>
                  <a:gd name="T49" fmla="*/ 31 h 38"/>
                  <a:gd name="T50" fmla="*/ 10 w 39"/>
                  <a:gd name="T51" fmla="*/ 31 h 38"/>
                  <a:gd name="T52" fmla="*/ 27 w 39"/>
                  <a:gd name="T53" fmla="*/ 31 h 38"/>
                  <a:gd name="T54" fmla="*/ 27 w 39"/>
                  <a:gd name="T55" fmla="*/ 35 h 38"/>
                  <a:gd name="T56" fmla="*/ 29 w 39"/>
                  <a:gd name="T57" fmla="*/ 38 h 38"/>
                  <a:gd name="T58" fmla="*/ 32 w 39"/>
                  <a:gd name="T59" fmla="*/ 35 h 38"/>
                  <a:gd name="T60" fmla="*/ 32 w 39"/>
                  <a:gd name="T61" fmla="*/ 31 h 38"/>
                  <a:gd name="T62" fmla="*/ 36 w 39"/>
                  <a:gd name="T63" fmla="*/ 31 h 38"/>
                  <a:gd name="T64" fmla="*/ 39 w 39"/>
                  <a:gd name="T65" fmla="*/ 29 h 38"/>
                  <a:gd name="T66" fmla="*/ 36 w 39"/>
                  <a:gd name="T6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38">
                    <a:moveTo>
                      <a:pt x="36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29" y="8"/>
                    </a:cubicBezTo>
                    <a:cubicBezTo>
                      <a:pt x="28" y="8"/>
                      <a:pt x="27" y="9"/>
                      <a:pt x="27" y="10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9" y="27"/>
                      <a:pt x="8" y="26"/>
                    </a:cubicBezTo>
                    <a:cubicBezTo>
                      <a:pt x="8" y="26"/>
                      <a:pt x="7" y="26"/>
                      <a:pt x="7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5"/>
                      <a:pt x="2" y="8"/>
                      <a:pt x="2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7"/>
                      <a:pt x="2" y="28"/>
                      <a:pt x="3" y="29"/>
                    </a:cubicBezTo>
                    <a:cubicBezTo>
                      <a:pt x="4" y="30"/>
                      <a:pt x="5" y="30"/>
                      <a:pt x="6" y="31"/>
                    </a:cubicBezTo>
                    <a:cubicBezTo>
                      <a:pt x="7" y="31"/>
                      <a:pt x="9" y="31"/>
                      <a:pt x="10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7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2" y="35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31"/>
                      <a:pt x="39" y="31"/>
                      <a:pt x="39" y="29"/>
                    </a:cubicBezTo>
                    <a:cubicBezTo>
                      <a:pt x="39" y="28"/>
                      <a:pt x="38" y="27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31"/>
              <p:cNvSpPr>
                <a:spLocks noEditPoints="1"/>
              </p:cNvSpPr>
              <p:nvPr/>
            </p:nvSpPr>
            <p:spPr bwMode="auto">
              <a:xfrm>
                <a:off x="1923908" y="570397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1" name="Freeform 16"/>
            <p:cNvSpPr>
              <a:spLocks noEditPoints="1"/>
            </p:cNvSpPr>
            <p:nvPr/>
          </p:nvSpPr>
          <p:spPr bwMode="auto">
            <a:xfrm>
              <a:off x="6492535" y="5770152"/>
              <a:ext cx="555471" cy="44297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5" name="Rectangle 42"/>
            <p:cNvSpPr/>
            <p:nvPr/>
          </p:nvSpPr>
          <p:spPr>
            <a:xfrm flipH="1">
              <a:off x="6444536" y="4610481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8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24108" y="2319963"/>
            <a:ext cx="3136102" cy="893470"/>
            <a:chOff x="2478120" y="2605863"/>
            <a:chExt cx="3136102" cy="893470"/>
          </a:xfrm>
        </p:grpSpPr>
        <p:sp>
          <p:nvSpPr>
            <p:cNvPr id="91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92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9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49128" y="4960212"/>
            <a:ext cx="3136102" cy="893470"/>
            <a:chOff x="2478120" y="2605863"/>
            <a:chExt cx="3136102" cy="893470"/>
          </a:xfrm>
        </p:grpSpPr>
        <p:sp>
          <p:nvSpPr>
            <p:cNvPr id="94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95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9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65484" y="2319963"/>
            <a:ext cx="3136102" cy="893470"/>
            <a:chOff x="2478120" y="2605863"/>
            <a:chExt cx="3136102" cy="893470"/>
          </a:xfrm>
        </p:grpSpPr>
        <p:sp>
          <p:nvSpPr>
            <p:cNvPr id="97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98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9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90504" y="4960212"/>
            <a:ext cx="3136102" cy="893470"/>
            <a:chOff x="2478120" y="2605863"/>
            <a:chExt cx="3136102" cy="893470"/>
          </a:xfrm>
        </p:grpSpPr>
        <p:sp>
          <p:nvSpPr>
            <p:cNvPr id="100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101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2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86" name="直接连接符 8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4" name="椭圆 10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5" name="椭圆 10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6" name="椭圆 10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7" name="椭圆 10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8" name="椭圆 10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9" name="椭圆 10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10" name="椭圆 10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11" name="椭圆 11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49452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472110" y="5439111"/>
            <a:ext cx="1670079" cy="1013832"/>
            <a:chOff x="5472110" y="5439111"/>
            <a:chExt cx="1670079" cy="1013832"/>
          </a:xfrm>
        </p:grpSpPr>
        <p:sp>
          <p:nvSpPr>
            <p:cNvPr id="21" name="任意多边形 20"/>
            <p:cNvSpPr>
              <a:spLocks/>
            </p:cNvSpPr>
            <p:nvPr/>
          </p:nvSpPr>
          <p:spPr bwMode="auto">
            <a:xfrm flipV="1">
              <a:off x="5472110" y="5439111"/>
              <a:ext cx="1670079" cy="1013832"/>
            </a:xfrm>
            <a:custGeom>
              <a:avLst/>
              <a:gdLst>
                <a:gd name="connsiteX0" fmla="*/ 1354047 w 1940486"/>
                <a:gd name="connsiteY0" fmla="*/ 1177985 h 1177985"/>
                <a:gd name="connsiteX1" fmla="*/ 0 w 1940486"/>
                <a:gd name="connsiteY1" fmla="*/ 1177985 h 1177985"/>
                <a:gd name="connsiteX2" fmla="*/ 0 w 1940486"/>
                <a:gd name="connsiteY2" fmla="*/ 0 h 1177985"/>
                <a:gd name="connsiteX3" fmla="*/ 1354047 w 1940486"/>
                <a:gd name="connsiteY3" fmla="*/ 0 h 1177985"/>
                <a:gd name="connsiteX4" fmla="*/ 1940486 w 1940486"/>
                <a:gd name="connsiteY4" fmla="*/ 589503 h 1177985"/>
                <a:gd name="connsiteX5" fmla="*/ 1206927 w 1940486"/>
                <a:gd name="connsiteY5" fmla="*/ 589503 h 1177985"/>
                <a:gd name="connsiteX6" fmla="*/ 1574728 w 1940486"/>
                <a:gd name="connsiteY6" fmla="*/ 958326 h 1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86" h="1177985">
                  <a:moveTo>
                    <a:pt x="1354047" y="1177985"/>
                  </a:moveTo>
                  <a:lnTo>
                    <a:pt x="0" y="1177985"/>
                  </a:lnTo>
                  <a:lnTo>
                    <a:pt x="0" y="0"/>
                  </a:lnTo>
                  <a:lnTo>
                    <a:pt x="1354047" y="0"/>
                  </a:lnTo>
                  <a:lnTo>
                    <a:pt x="1940486" y="589503"/>
                  </a:lnTo>
                  <a:lnTo>
                    <a:pt x="1206927" y="589503"/>
                  </a:lnTo>
                  <a:lnTo>
                    <a:pt x="1574728" y="958326"/>
                  </a:ln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5922346" y="5740875"/>
              <a:ext cx="428650" cy="410303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070365" y="1748413"/>
            <a:ext cx="1670079" cy="1013832"/>
            <a:chOff x="5070365" y="1748413"/>
            <a:chExt cx="1670079" cy="1013832"/>
          </a:xfrm>
        </p:grpSpPr>
        <p:sp>
          <p:nvSpPr>
            <p:cNvPr id="10" name="任意多边形 9"/>
            <p:cNvSpPr>
              <a:spLocks/>
            </p:cNvSpPr>
            <p:nvPr/>
          </p:nvSpPr>
          <p:spPr bwMode="auto">
            <a:xfrm flipH="1" flipV="1">
              <a:off x="5070365" y="1748413"/>
              <a:ext cx="1670079" cy="1013832"/>
            </a:xfrm>
            <a:custGeom>
              <a:avLst/>
              <a:gdLst>
                <a:gd name="connsiteX0" fmla="*/ 1354047 w 1940486"/>
                <a:gd name="connsiteY0" fmla="*/ 1177985 h 1177985"/>
                <a:gd name="connsiteX1" fmla="*/ 0 w 1940486"/>
                <a:gd name="connsiteY1" fmla="*/ 1177985 h 1177985"/>
                <a:gd name="connsiteX2" fmla="*/ 0 w 1940486"/>
                <a:gd name="connsiteY2" fmla="*/ 0 h 1177985"/>
                <a:gd name="connsiteX3" fmla="*/ 1354047 w 1940486"/>
                <a:gd name="connsiteY3" fmla="*/ 0 h 1177985"/>
                <a:gd name="connsiteX4" fmla="*/ 1940486 w 1940486"/>
                <a:gd name="connsiteY4" fmla="*/ 589503 h 1177985"/>
                <a:gd name="connsiteX5" fmla="*/ 1206927 w 1940486"/>
                <a:gd name="connsiteY5" fmla="*/ 589503 h 1177985"/>
                <a:gd name="connsiteX6" fmla="*/ 1574728 w 1940486"/>
                <a:gd name="connsiteY6" fmla="*/ 958326 h 1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86" h="1177985">
                  <a:moveTo>
                    <a:pt x="1354047" y="1177985"/>
                  </a:moveTo>
                  <a:lnTo>
                    <a:pt x="0" y="1177985"/>
                  </a:lnTo>
                  <a:lnTo>
                    <a:pt x="0" y="0"/>
                  </a:lnTo>
                  <a:lnTo>
                    <a:pt x="1354047" y="0"/>
                  </a:lnTo>
                  <a:lnTo>
                    <a:pt x="1940486" y="589503"/>
                  </a:lnTo>
                  <a:lnTo>
                    <a:pt x="1206927" y="589503"/>
                  </a:lnTo>
                  <a:lnTo>
                    <a:pt x="1574728" y="958326"/>
                  </a:ln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5956948" y="2064063"/>
              <a:ext cx="359445" cy="3776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070365" y="4208878"/>
            <a:ext cx="1670079" cy="1013832"/>
            <a:chOff x="5070365" y="4208878"/>
            <a:chExt cx="1670079" cy="1013832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 flipH="1" flipV="1">
              <a:off x="5070365" y="4208878"/>
              <a:ext cx="1670079" cy="1013832"/>
            </a:xfrm>
            <a:custGeom>
              <a:avLst/>
              <a:gdLst>
                <a:gd name="connsiteX0" fmla="*/ 1354047 w 1940486"/>
                <a:gd name="connsiteY0" fmla="*/ 1177985 h 1177985"/>
                <a:gd name="connsiteX1" fmla="*/ 0 w 1940486"/>
                <a:gd name="connsiteY1" fmla="*/ 1177985 h 1177985"/>
                <a:gd name="connsiteX2" fmla="*/ 0 w 1940486"/>
                <a:gd name="connsiteY2" fmla="*/ 0 h 1177985"/>
                <a:gd name="connsiteX3" fmla="*/ 1354047 w 1940486"/>
                <a:gd name="connsiteY3" fmla="*/ 0 h 1177985"/>
                <a:gd name="connsiteX4" fmla="*/ 1940486 w 1940486"/>
                <a:gd name="connsiteY4" fmla="*/ 589503 h 1177985"/>
                <a:gd name="connsiteX5" fmla="*/ 1206927 w 1940486"/>
                <a:gd name="connsiteY5" fmla="*/ 589503 h 1177985"/>
                <a:gd name="connsiteX6" fmla="*/ 1574728 w 1940486"/>
                <a:gd name="connsiteY6" fmla="*/ 958326 h 1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86" h="1177985">
                  <a:moveTo>
                    <a:pt x="1354047" y="1177985"/>
                  </a:moveTo>
                  <a:lnTo>
                    <a:pt x="0" y="1177985"/>
                  </a:lnTo>
                  <a:lnTo>
                    <a:pt x="0" y="0"/>
                  </a:lnTo>
                  <a:lnTo>
                    <a:pt x="1354047" y="0"/>
                  </a:lnTo>
                  <a:lnTo>
                    <a:pt x="1940486" y="589503"/>
                  </a:lnTo>
                  <a:lnTo>
                    <a:pt x="1206927" y="589503"/>
                  </a:lnTo>
                  <a:lnTo>
                    <a:pt x="1574728" y="958326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5998513" y="4508140"/>
              <a:ext cx="330244" cy="415307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472110" y="2978646"/>
            <a:ext cx="1670079" cy="1013832"/>
            <a:chOff x="5472110" y="2978646"/>
            <a:chExt cx="1670079" cy="1013832"/>
          </a:xfrm>
        </p:grpSpPr>
        <p:sp>
          <p:nvSpPr>
            <p:cNvPr id="14" name="任意多边形 13"/>
            <p:cNvSpPr>
              <a:spLocks/>
            </p:cNvSpPr>
            <p:nvPr/>
          </p:nvSpPr>
          <p:spPr bwMode="auto">
            <a:xfrm flipV="1">
              <a:off x="5472110" y="2978646"/>
              <a:ext cx="1670079" cy="1013832"/>
            </a:xfrm>
            <a:custGeom>
              <a:avLst/>
              <a:gdLst>
                <a:gd name="connsiteX0" fmla="*/ 1354047 w 1940486"/>
                <a:gd name="connsiteY0" fmla="*/ 1177985 h 1177985"/>
                <a:gd name="connsiteX1" fmla="*/ 0 w 1940486"/>
                <a:gd name="connsiteY1" fmla="*/ 1177985 h 1177985"/>
                <a:gd name="connsiteX2" fmla="*/ 0 w 1940486"/>
                <a:gd name="connsiteY2" fmla="*/ 0 h 1177985"/>
                <a:gd name="connsiteX3" fmla="*/ 1354047 w 1940486"/>
                <a:gd name="connsiteY3" fmla="*/ 0 h 1177985"/>
                <a:gd name="connsiteX4" fmla="*/ 1940486 w 1940486"/>
                <a:gd name="connsiteY4" fmla="*/ 589503 h 1177985"/>
                <a:gd name="connsiteX5" fmla="*/ 1206927 w 1940486"/>
                <a:gd name="connsiteY5" fmla="*/ 589503 h 1177985"/>
                <a:gd name="connsiteX6" fmla="*/ 1574728 w 1940486"/>
                <a:gd name="connsiteY6" fmla="*/ 958326 h 1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86" h="1177985">
                  <a:moveTo>
                    <a:pt x="1354047" y="1177985"/>
                  </a:moveTo>
                  <a:lnTo>
                    <a:pt x="0" y="1177985"/>
                  </a:lnTo>
                  <a:lnTo>
                    <a:pt x="0" y="0"/>
                  </a:lnTo>
                  <a:lnTo>
                    <a:pt x="1354047" y="0"/>
                  </a:lnTo>
                  <a:lnTo>
                    <a:pt x="1940486" y="589503"/>
                  </a:lnTo>
                  <a:lnTo>
                    <a:pt x="1206927" y="589503"/>
                  </a:lnTo>
                  <a:lnTo>
                    <a:pt x="1574728" y="958326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893737" y="3291829"/>
              <a:ext cx="485868" cy="387465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79366" y="1748413"/>
            <a:ext cx="3914645" cy="1027900"/>
            <a:chOff x="1779366" y="1748413"/>
            <a:chExt cx="3914645" cy="1027900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9366" y="1748413"/>
              <a:ext cx="3914645" cy="1013832"/>
            </a:xfrm>
            <a:custGeom>
              <a:avLst/>
              <a:gdLst>
                <a:gd name="T0" fmla="*/ 4452 w 4452"/>
                <a:gd name="T1" fmla="*/ 577 h 1153"/>
                <a:gd name="T2" fmla="*/ 3878 w 4452"/>
                <a:gd name="T3" fmla="*/ 0 h 1153"/>
                <a:gd name="T4" fmla="*/ 0 w 4452"/>
                <a:gd name="T5" fmla="*/ 0 h 1153"/>
                <a:gd name="T6" fmla="*/ 0 w 4452"/>
                <a:gd name="T7" fmla="*/ 1153 h 1153"/>
                <a:gd name="T8" fmla="*/ 3878 w 4452"/>
                <a:gd name="T9" fmla="*/ 1153 h 1153"/>
                <a:gd name="T10" fmla="*/ 4094 w 4452"/>
                <a:gd name="T11" fmla="*/ 938 h 1153"/>
                <a:gd name="T12" fmla="*/ 3734 w 4452"/>
                <a:gd name="T13" fmla="*/ 577 h 1153"/>
                <a:gd name="T14" fmla="*/ 4452 w 4452"/>
                <a:gd name="T15" fmla="*/ 57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2" h="1153">
                  <a:moveTo>
                    <a:pt x="4452" y="577"/>
                  </a:moveTo>
                  <a:lnTo>
                    <a:pt x="3878" y="0"/>
                  </a:lnTo>
                  <a:lnTo>
                    <a:pt x="0" y="0"/>
                  </a:lnTo>
                  <a:lnTo>
                    <a:pt x="0" y="1153"/>
                  </a:lnTo>
                  <a:lnTo>
                    <a:pt x="3878" y="1153"/>
                  </a:lnTo>
                  <a:lnTo>
                    <a:pt x="4094" y="938"/>
                  </a:lnTo>
                  <a:lnTo>
                    <a:pt x="3734" y="577"/>
                  </a:lnTo>
                  <a:lnTo>
                    <a:pt x="4452" y="5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Rectangle 42"/>
            <p:cNvSpPr/>
            <p:nvPr/>
          </p:nvSpPr>
          <p:spPr>
            <a:xfrm flipH="1">
              <a:off x="1927155" y="218666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24" name="Rectangle 42"/>
            <p:cNvSpPr/>
            <p:nvPr/>
          </p:nvSpPr>
          <p:spPr>
            <a:xfrm flipH="1">
              <a:off x="1927154" y="188284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79366" y="4208878"/>
            <a:ext cx="3914645" cy="1039323"/>
            <a:chOff x="1779366" y="4208878"/>
            <a:chExt cx="3914645" cy="1039323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779366" y="4208878"/>
              <a:ext cx="3914645" cy="1013832"/>
            </a:xfrm>
            <a:custGeom>
              <a:avLst/>
              <a:gdLst>
                <a:gd name="T0" fmla="*/ 4452 w 4452"/>
                <a:gd name="T1" fmla="*/ 577 h 1153"/>
                <a:gd name="T2" fmla="*/ 3878 w 4452"/>
                <a:gd name="T3" fmla="*/ 0 h 1153"/>
                <a:gd name="T4" fmla="*/ 0 w 4452"/>
                <a:gd name="T5" fmla="*/ 0 h 1153"/>
                <a:gd name="T6" fmla="*/ 0 w 4452"/>
                <a:gd name="T7" fmla="*/ 1153 h 1153"/>
                <a:gd name="T8" fmla="*/ 3878 w 4452"/>
                <a:gd name="T9" fmla="*/ 1153 h 1153"/>
                <a:gd name="T10" fmla="*/ 4094 w 4452"/>
                <a:gd name="T11" fmla="*/ 938 h 1153"/>
                <a:gd name="T12" fmla="*/ 3734 w 4452"/>
                <a:gd name="T13" fmla="*/ 577 h 1153"/>
                <a:gd name="T14" fmla="*/ 4452 w 4452"/>
                <a:gd name="T15" fmla="*/ 57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2" h="1153">
                  <a:moveTo>
                    <a:pt x="4452" y="577"/>
                  </a:moveTo>
                  <a:lnTo>
                    <a:pt x="3878" y="0"/>
                  </a:lnTo>
                  <a:lnTo>
                    <a:pt x="0" y="0"/>
                  </a:lnTo>
                  <a:lnTo>
                    <a:pt x="0" y="1153"/>
                  </a:lnTo>
                  <a:lnTo>
                    <a:pt x="3878" y="1153"/>
                  </a:lnTo>
                  <a:lnTo>
                    <a:pt x="4094" y="938"/>
                  </a:lnTo>
                  <a:lnTo>
                    <a:pt x="3734" y="577"/>
                  </a:lnTo>
                  <a:lnTo>
                    <a:pt x="4452" y="5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0" name="Rectangle 42"/>
            <p:cNvSpPr/>
            <p:nvPr/>
          </p:nvSpPr>
          <p:spPr>
            <a:xfrm flipH="1">
              <a:off x="1927154" y="4658548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31" name="Rectangle 42"/>
            <p:cNvSpPr/>
            <p:nvPr/>
          </p:nvSpPr>
          <p:spPr>
            <a:xfrm flipH="1">
              <a:off x="1927153" y="4354731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518543" y="2978646"/>
            <a:ext cx="3928455" cy="1013832"/>
            <a:chOff x="6518543" y="2978646"/>
            <a:chExt cx="3928455" cy="1013832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 flipH="1">
              <a:off x="6518543" y="2978646"/>
              <a:ext cx="3914645" cy="1013832"/>
            </a:xfrm>
            <a:custGeom>
              <a:avLst/>
              <a:gdLst>
                <a:gd name="T0" fmla="*/ 4452 w 4452"/>
                <a:gd name="T1" fmla="*/ 577 h 1153"/>
                <a:gd name="T2" fmla="*/ 3878 w 4452"/>
                <a:gd name="T3" fmla="*/ 0 h 1153"/>
                <a:gd name="T4" fmla="*/ 0 w 4452"/>
                <a:gd name="T5" fmla="*/ 0 h 1153"/>
                <a:gd name="T6" fmla="*/ 0 w 4452"/>
                <a:gd name="T7" fmla="*/ 1153 h 1153"/>
                <a:gd name="T8" fmla="*/ 3878 w 4452"/>
                <a:gd name="T9" fmla="*/ 1153 h 1153"/>
                <a:gd name="T10" fmla="*/ 4094 w 4452"/>
                <a:gd name="T11" fmla="*/ 938 h 1153"/>
                <a:gd name="T12" fmla="*/ 3734 w 4452"/>
                <a:gd name="T13" fmla="*/ 577 h 1153"/>
                <a:gd name="T14" fmla="*/ 4452 w 4452"/>
                <a:gd name="T15" fmla="*/ 57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2" h="1153">
                  <a:moveTo>
                    <a:pt x="4452" y="577"/>
                  </a:moveTo>
                  <a:lnTo>
                    <a:pt x="3878" y="0"/>
                  </a:lnTo>
                  <a:lnTo>
                    <a:pt x="0" y="0"/>
                  </a:lnTo>
                  <a:lnTo>
                    <a:pt x="0" y="1153"/>
                  </a:lnTo>
                  <a:lnTo>
                    <a:pt x="3878" y="1153"/>
                  </a:lnTo>
                  <a:lnTo>
                    <a:pt x="4094" y="938"/>
                  </a:lnTo>
                  <a:lnTo>
                    <a:pt x="3734" y="577"/>
                  </a:lnTo>
                  <a:lnTo>
                    <a:pt x="4452" y="5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Rectangle 42"/>
            <p:cNvSpPr/>
            <p:nvPr/>
          </p:nvSpPr>
          <p:spPr>
            <a:xfrm flipH="1">
              <a:off x="7310897" y="3402825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33" name="Rectangle 42"/>
            <p:cNvSpPr/>
            <p:nvPr/>
          </p:nvSpPr>
          <p:spPr>
            <a:xfrm flipH="1">
              <a:off x="7310896" y="3099008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518543" y="5439111"/>
            <a:ext cx="3914645" cy="1013832"/>
            <a:chOff x="6518543" y="5439111"/>
            <a:chExt cx="3914645" cy="1013832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 flipH="1">
              <a:off x="6518543" y="5439111"/>
              <a:ext cx="3914645" cy="1013832"/>
            </a:xfrm>
            <a:custGeom>
              <a:avLst/>
              <a:gdLst>
                <a:gd name="T0" fmla="*/ 4452 w 4452"/>
                <a:gd name="T1" fmla="*/ 577 h 1153"/>
                <a:gd name="T2" fmla="*/ 3878 w 4452"/>
                <a:gd name="T3" fmla="*/ 0 h 1153"/>
                <a:gd name="T4" fmla="*/ 0 w 4452"/>
                <a:gd name="T5" fmla="*/ 0 h 1153"/>
                <a:gd name="T6" fmla="*/ 0 w 4452"/>
                <a:gd name="T7" fmla="*/ 1153 h 1153"/>
                <a:gd name="T8" fmla="*/ 3878 w 4452"/>
                <a:gd name="T9" fmla="*/ 1153 h 1153"/>
                <a:gd name="T10" fmla="*/ 4094 w 4452"/>
                <a:gd name="T11" fmla="*/ 938 h 1153"/>
                <a:gd name="T12" fmla="*/ 3734 w 4452"/>
                <a:gd name="T13" fmla="*/ 577 h 1153"/>
                <a:gd name="T14" fmla="*/ 4452 w 4452"/>
                <a:gd name="T15" fmla="*/ 57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2" h="1153">
                  <a:moveTo>
                    <a:pt x="4452" y="577"/>
                  </a:moveTo>
                  <a:lnTo>
                    <a:pt x="3878" y="0"/>
                  </a:lnTo>
                  <a:lnTo>
                    <a:pt x="0" y="0"/>
                  </a:lnTo>
                  <a:lnTo>
                    <a:pt x="0" y="1153"/>
                  </a:lnTo>
                  <a:lnTo>
                    <a:pt x="3878" y="1153"/>
                  </a:lnTo>
                  <a:lnTo>
                    <a:pt x="4094" y="938"/>
                  </a:lnTo>
                  <a:lnTo>
                    <a:pt x="3734" y="577"/>
                  </a:lnTo>
                  <a:lnTo>
                    <a:pt x="4452" y="5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Rectangle 42"/>
            <p:cNvSpPr/>
            <p:nvPr/>
          </p:nvSpPr>
          <p:spPr>
            <a:xfrm flipH="1">
              <a:off x="7198461" y="586329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35" name="Rectangle 42"/>
            <p:cNvSpPr/>
            <p:nvPr/>
          </p:nvSpPr>
          <p:spPr>
            <a:xfrm flipH="1">
              <a:off x="7198460" y="555947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8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46" name="直接连接符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0" name="椭圆 4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1" name="椭圆 5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4" name="椭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7" name="椭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0009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266845" y="2551877"/>
            <a:ext cx="2900732" cy="983673"/>
            <a:chOff x="4266845" y="2551877"/>
            <a:chExt cx="2900732" cy="983673"/>
          </a:xfrm>
        </p:grpSpPr>
        <p:sp>
          <p:nvSpPr>
            <p:cNvPr id="11" name="圆角矩形 10"/>
            <p:cNvSpPr/>
            <p:nvPr/>
          </p:nvSpPr>
          <p:spPr>
            <a:xfrm>
              <a:off x="5006268" y="2551877"/>
              <a:ext cx="2161309" cy="983673"/>
            </a:xfrm>
            <a:prstGeom prst="roundRect">
              <a:avLst>
                <a:gd name="adj" fmla="val 50000"/>
              </a:avLst>
            </a:prstGeom>
            <a:solidFill>
              <a:srgbClr val="96648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rot="5400000">
              <a:off x="5013398" y="3029858"/>
              <a:ext cx="72000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42"/>
            <p:cNvSpPr/>
            <p:nvPr/>
          </p:nvSpPr>
          <p:spPr>
            <a:xfrm>
              <a:off x="4266845" y="2915759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439097" y="3632532"/>
            <a:ext cx="3295652" cy="983673"/>
            <a:chOff x="4439097" y="3632532"/>
            <a:chExt cx="3295652" cy="983673"/>
          </a:xfrm>
        </p:grpSpPr>
        <p:sp>
          <p:nvSpPr>
            <p:cNvPr id="10" name="圆角矩形 9"/>
            <p:cNvSpPr/>
            <p:nvPr/>
          </p:nvSpPr>
          <p:spPr>
            <a:xfrm>
              <a:off x="4439097" y="3632532"/>
              <a:ext cx="3295652" cy="983673"/>
            </a:xfrm>
            <a:prstGeom prst="roundRect">
              <a:avLst>
                <a:gd name="adj" fmla="val 50000"/>
              </a:avLst>
            </a:prstGeom>
            <a:solidFill>
              <a:srgbClr val="D06F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5566716" y="4124368"/>
              <a:ext cx="72000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009375" y="4110512"/>
              <a:ext cx="792000" cy="0"/>
            </a:xfrm>
            <a:prstGeom prst="straightConnector1">
              <a:avLst/>
            </a:prstGeom>
            <a:ln>
              <a:solidFill>
                <a:srgbClr val="FEFEFE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42"/>
            <p:cNvSpPr/>
            <p:nvPr/>
          </p:nvSpPr>
          <p:spPr>
            <a:xfrm>
              <a:off x="4439097" y="3842792"/>
              <a:ext cx="606976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A</a:t>
              </a:r>
              <a:endParaRPr lang="zh-CN" altLang="en-US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42"/>
            <p:cNvSpPr/>
            <p:nvPr/>
          </p:nvSpPr>
          <p:spPr>
            <a:xfrm>
              <a:off x="5666984" y="3994063"/>
              <a:ext cx="1953478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870196" y="4713187"/>
            <a:ext cx="4433455" cy="983673"/>
            <a:chOff x="3870196" y="4713187"/>
            <a:chExt cx="4433455" cy="983673"/>
          </a:xfrm>
        </p:grpSpPr>
        <p:sp>
          <p:nvSpPr>
            <p:cNvPr id="9" name="圆角矩形 8"/>
            <p:cNvSpPr/>
            <p:nvPr/>
          </p:nvSpPr>
          <p:spPr>
            <a:xfrm>
              <a:off x="3870196" y="4713187"/>
              <a:ext cx="4433455" cy="983673"/>
            </a:xfrm>
            <a:prstGeom prst="roundRect">
              <a:avLst>
                <a:gd name="adj" fmla="val 50000"/>
              </a:avLst>
            </a:prstGeom>
            <a:solidFill>
              <a:srgbClr val="F779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>
              <a:off x="6135629" y="5191168"/>
              <a:ext cx="72000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42"/>
            <p:cNvSpPr/>
            <p:nvPr/>
          </p:nvSpPr>
          <p:spPr>
            <a:xfrm>
              <a:off x="3870196" y="4923447"/>
              <a:ext cx="606976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B</a:t>
              </a:r>
              <a:endParaRPr lang="zh-CN" altLang="en-US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4477172" y="5177312"/>
              <a:ext cx="1872000" cy="0"/>
            </a:xfrm>
            <a:prstGeom prst="straightConnector1">
              <a:avLst/>
            </a:prstGeom>
            <a:ln>
              <a:solidFill>
                <a:srgbClr val="FEFEFE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42"/>
            <p:cNvSpPr/>
            <p:nvPr/>
          </p:nvSpPr>
          <p:spPr>
            <a:xfrm>
              <a:off x="6309434" y="5060863"/>
              <a:ext cx="1953478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312555" y="5793842"/>
            <a:ext cx="5555672" cy="983673"/>
            <a:chOff x="3312555" y="5793842"/>
            <a:chExt cx="5555672" cy="983673"/>
          </a:xfrm>
        </p:grpSpPr>
        <p:sp>
          <p:nvSpPr>
            <p:cNvPr id="2" name="圆角矩形 1"/>
            <p:cNvSpPr/>
            <p:nvPr/>
          </p:nvSpPr>
          <p:spPr>
            <a:xfrm>
              <a:off x="3312555" y="5793842"/>
              <a:ext cx="5555672" cy="983673"/>
            </a:xfrm>
            <a:prstGeom prst="roundRect">
              <a:avLst>
                <a:gd name="adj" fmla="val 50000"/>
              </a:avLst>
            </a:prstGeom>
            <a:solidFill>
              <a:srgbClr val="F8AD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6707124" y="6285678"/>
              <a:ext cx="72000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42"/>
            <p:cNvSpPr/>
            <p:nvPr/>
          </p:nvSpPr>
          <p:spPr>
            <a:xfrm>
              <a:off x="3327244" y="6004104"/>
              <a:ext cx="606976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C</a:t>
              </a:r>
              <a:endParaRPr lang="zh-CN" altLang="en-US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3929375" y="6264893"/>
              <a:ext cx="3024000" cy="0"/>
            </a:xfrm>
            <a:prstGeom prst="straightConnector1">
              <a:avLst/>
            </a:prstGeom>
            <a:ln>
              <a:solidFill>
                <a:srgbClr val="FEFEFE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2"/>
            <p:cNvSpPr/>
            <p:nvPr/>
          </p:nvSpPr>
          <p:spPr>
            <a:xfrm>
              <a:off x="6845474" y="6148445"/>
              <a:ext cx="1953478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608940" y="1498931"/>
            <a:ext cx="3800881" cy="955964"/>
            <a:chOff x="5608940" y="1498931"/>
            <a:chExt cx="3800881" cy="955964"/>
          </a:xfrm>
        </p:grpSpPr>
        <p:sp>
          <p:nvSpPr>
            <p:cNvPr id="3" name="椭圆 2"/>
            <p:cNvSpPr/>
            <p:nvPr/>
          </p:nvSpPr>
          <p:spPr>
            <a:xfrm>
              <a:off x="5608940" y="1498931"/>
              <a:ext cx="955964" cy="955964"/>
            </a:xfrm>
            <a:prstGeom prst="ellipse">
              <a:avLst/>
            </a:prstGeom>
            <a:solidFill>
              <a:srgbClr val="365B7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5873899" y="1720535"/>
              <a:ext cx="447563" cy="428407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6689580" y="1935345"/>
              <a:ext cx="792000" cy="0"/>
            </a:xfrm>
            <a:prstGeom prst="straightConnector1">
              <a:avLst/>
            </a:prstGeom>
            <a:ln>
              <a:solidFill>
                <a:srgbClr val="365B7C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7300655" y="1997671"/>
              <a:ext cx="720000" cy="0"/>
            </a:xfrm>
            <a:prstGeom prst="line">
              <a:avLst/>
            </a:prstGeom>
            <a:ln w="50800">
              <a:solidFill>
                <a:srgbClr val="365B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456343" y="1811946"/>
              <a:ext cx="1953478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b="1" dirty="0">
                  <a:solidFill>
                    <a:srgbClr val="365B7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TEXT    HERE</a:t>
              </a:r>
              <a:endParaRPr lang="zh-CN" altLang="en-US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53" name="直接连接符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7" name="椭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8" name="椭圆 5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9" name="椭圆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0" name="椭圆 5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1" name="椭圆 6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2" name="椭圆 6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1819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983801" y="5010606"/>
            <a:ext cx="464997" cy="773012"/>
            <a:chOff x="2881313" y="3959226"/>
            <a:chExt cx="1241426" cy="2063749"/>
          </a:xfrm>
          <a:solidFill>
            <a:schemeClr val="bg1">
              <a:lumMod val="65000"/>
            </a:schemeClr>
          </a:solidFill>
        </p:grpSpPr>
        <p:sp>
          <p:nvSpPr>
            <p:cNvPr id="53" name="Freeform 115"/>
            <p:cNvSpPr>
              <a:spLocks/>
            </p:cNvSpPr>
            <p:nvPr/>
          </p:nvSpPr>
          <p:spPr bwMode="auto">
            <a:xfrm>
              <a:off x="3884613" y="3959226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6"/>
            <p:cNvSpPr>
              <a:spLocks noEditPoints="1"/>
            </p:cNvSpPr>
            <p:nvPr/>
          </p:nvSpPr>
          <p:spPr bwMode="auto">
            <a:xfrm>
              <a:off x="3146426" y="3959226"/>
              <a:ext cx="606425" cy="50800"/>
            </a:xfrm>
            <a:custGeom>
              <a:avLst/>
              <a:gdLst>
                <a:gd name="T0" fmla="*/ 22 w 23"/>
                <a:gd name="T1" fmla="*/ 2 h 2"/>
                <a:gd name="T2" fmla="*/ 15 w 23"/>
                <a:gd name="T3" fmla="*/ 2 h 2"/>
                <a:gd name="T4" fmla="*/ 14 w 23"/>
                <a:gd name="T5" fmla="*/ 1 h 2"/>
                <a:gd name="T6" fmla="*/ 15 w 23"/>
                <a:gd name="T7" fmla="*/ 0 h 2"/>
                <a:gd name="T8" fmla="*/ 22 w 23"/>
                <a:gd name="T9" fmla="*/ 0 h 2"/>
                <a:gd name="T10" fmla="*/ 23 w 23"/>
                <a:gd name="T11" fmla="*/ 1 h 2"/>
                <a:gd name="T12" fmla="*/ 22 w 23"/>
                <a:gd name="T13" fmla="*/ 2 h 2"/>
                <a:gd name="T14" fmla="*/ 8 w 23"/>
                <a:gd name="T15" fmla="*/ 2 h 2"/>
                <a:gd name="T16" fmla="*/ 1 w 23"/>
                <a:gd name="T17" fmla="*/ 2 h 2"/>
                <a:gd name="T18" fmla="*/ 0 w 23"/>
                <a:gd name="T19" fmla="*/ 1 h 2"/>
                <a:gd name="T20" fmla="*/ 1 w 23"/>
                <a:gd name="T21" fmla="*/ 0 h 2"/>
                <a:gd name="T22" fmla="*/ 8 w 23"/>
                <a:gd name="T23" fmla="*/ 0 h 2"/>
                <a:gd name="T24" fmla="*/ 9 w 23"/>
                <a:gd name="T25" fmla="*/ 1 h 2"/>
                <a:gd name="T26" fmla="*/ 8 w 23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">
                  <a:moveTo>
                    <a:pt x="22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3" y="2"/>
                    <a:pt x="22" y="2"/>
                    <a:pt x="22" y="2"/>
                  </a:cubicBezTo>
                  <a:close/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117"/>
            <p:cNvSpPr>
              <a:spLocks/>
            </p:cNvSpPr>
            <p:nvPr/>
          </p:nvSpPr>
          <p:spPr bwMode="auto">
            <a:xfrm>
              <a:off x="2881313" y="3959226"/>
              <a:ext cx="133350" cy="128587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18"/>
            <p:cNvSpPr>
              <a:spLocks noEditPoints="1"/>
            </p:cNvSpPr>
            <p:nvPr/>
          </p:nvSpPr>
          <p:spPr bwMode="auto">
            <a:xfrm>
              <a:off x="2881313" y="4191000"/>
              <a:ext cx="53975" cy="1625600"/>
            </a:xfrm>
            <a:custGeom>
              <a:avLst/>
              <a:gdLst>
                <a:gd name="T0" fmla="*/ 1 w 2"/>
                <a:gd name="T1" fmla="*/ 63 h 63"/>
                <a:gd name="T2" fmla="*/ 0 w 2"/>
                <a:gd name="T3" fmla="*/ 62 h 63"/>
                <a:gd name="T4" fmla="*/ 0 w 2"/>
                <a:gd name="T5" fmla="*/ 56 h 63"/>
                <a:gd name="T6" fmla="*/ 1 w 2"/>
                <a:gd name="T7" fmla="*/ 55 h 63"/>
                <a:gd name="T8" fmla="*/ 2 w 2"/>
                <a:gd name="T9" fmla="*/ 56 h 63"/>
                <a:gd name="T10" fmla="*/ 2 w 2"/>
                <a:gd name="T11" fmla="*/ 62 h 63"/>
                <a:gd name="T12" fmla="*/ 1 w 2"/>
                <a:gd name="T13" fmla="*/ 63 h 63"/>
                <a:gd name="T14" fmla="*/ 1 w 2"/>
                <a:gd name="T15" fmla="*/ 52 h 63"/>
                <a:gd name="T16" fmla="*/ 0 w 2"/>
                <a:gd name="T17" fmla="*/ 51 h 63"/>
                <a:gd name="T18" fmla="*/ 0 w 2"/>
                <a:gd name="T19" fmla="*/ 45 h 63"/>
                <a:gd name="T20" fmla="*/ 1 w 2"/>
                <a:gd name="T21" fmla="*/ 44 h 63"/>
                <a:gd name="T22" fmla="*/ 2 w 2"/>
                <a:gd name="T23" fmla="*/ 45 h 63"/>
                <a:gd name="T24" fmla="*/ 2 w 2"/>
                <a:gd name="T25" fmla="*/ 51 h 63"/>
                <a:gd name="T26" fmla="*/ 1 w 2"/>
                <a:gd name="T27" fmla="*/ 52 h 63"/>
                <a:gd name="T28" fmla="*/ 1 w 2"/>
                <a:gd name="T29" fmla="*/ 41 h 63"/>
                <a:gd name="T30" fmla="*/ 0 w 2"/>
                <a:gd name="T31" fmla="*/ 40 h 63"/>
                <a:gd name="T32" fmla="*/ 0 w 2"/>
                <a:gd name="T33" fmla="*/ 34 h 63"/>
                <a:gd name="T34" fmla="*/ 1 w 2"/>
                <a:gd name="T35" fmla="*/ 33 h 63"/>
                <a:gd name="T36" fmla="*/ 2 w 2"/>
                <a:gd name="T37" fmla="*/ 34 h 63"/>
                <a:gd name="T38" fmla="*/ 2 w 2"/>
                <a:gd name="T39" fmla="*/ 40 h 63"/>
                <a:gd name="T40" fmla="*/ 1 w 2"/>
                <a:gd name="T41" fmla="*/ 41 h 63"/>
                <a:gd name="T42" fmla="*/ 1 w 2"/>
                <a:gd name="T43" fmla="*/ 30 h 63"/>
                <a:gd name="T44" fmla="*/ 0 w 2"/>
                <a:gd name="T45" fmla="*/ 29 h 63"/>
                <a:gd name="T46" fmla="*/ 0 w 2"/>
                <a:gd name="T47" fmla="*/ 23 h 63"/>
                <a:gd name="T48" fmla="*/ 1 w 2"/>
                <a:gd name="T49" fmla="*/ 22 h 63"/>
                <a:gd name="T50" fmla="*/ 2 w 2"/>
                <a:gd name="T51" fmla="*/ 23 h 63"/>
                <a:gd name="T52" fmla="*/ 2 w 2"/>
                <a:gd name="T53" fmla="*/ 29 h 63"/>
                <a:gd name="T54" fmla="*/ 1 w 2"/>
                <a:gd name="T55" fmla="*/ 30 h 63"/>
                <a:gd name="T56" fmla="*/ 1 w 2"/>
                <a:gd name="T57" fmla="*/ 19 h 63"/>
                <a:gd name="T58" fmla="*/ 0 w 2"/>
                <a:gd name="T59" fmla="*/ 18 h 63"/>
                <a:gd name="T60" fmla="*/ 0 w 2"/>
                <a:gd name="T61" fmla="*/ 12 h 63"/>
                <a:gd name="T62" fmla="*/ 1 w 2"/>
                <a:gd name="T63" fmla="*/ 11 h 63"/>
                <a:gd name="T64" fmla="*/ 2 w 2"/>
                <a:gd name="T65" fmla="*/ 12 h 63"/>
                <a:gd name="T66" fmla="*/ 2 w 2"/>
                <a:gd name="T67" fmla="*/ 18 h 63"/>
                <a:gd name="T68" fmla="*/ 1 w 2"/>
                <a:gd name="T69" fmla="*/ 19 h 63"/>
                <a:gd name="T70" fmla="*/ 1 w 2"/>
                <a:gd name="T71" fmla="*/ 8 h 63"/>
                <a:gd name="T72" fmla="*/ 0 w 2"/>
                <a:gd name="T73" fmla="*/ 7 h 63"/>
                <a:gd name="T74" fmla="*/ 0 w 2"/>
                <a:gd name="T75" fmla="*/ 1 h 63"/>
                <a:gd name="T76" fmla="*/ 1 w 2"/>
                <a:gd name="T77" fmla="*/ 0 h 63"/>
                <a:gd name="T78" fmla="*/ 2 w 2"/>
                <a:gd name="T79" fmla="*/ 1 h 63"/>
                <a:gd name="T80" fmla="*/ 2 w 2"/>
                <a:gd name="T81" fmla="*/ 7 h 63"/>
                <a:gd name="T82" fmla="*/ 1 w 2"/>
                <a:gd name="T83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" h="63">
                  <a:moveTo>
                    <a:pt x="1" y="63"/>
                  </a:moveTo>
                  <a:cubicBezTo>
                    <a:pt x="0" y="63"/>
                    <a:pt x="0" y="62"/>
                    <a:pt x="0" y="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5"/>
                    <a:pt x="1" y="55"/>
                  </a:cubicBezTo>
                  <a:cubicBezTo>
                    <a:pt x="1" y="55"/>
                    <a:pt x="2" y="56"/>
                    <a:pt x="2" y="5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lose/>
                  <a:moveTo>
                    <a:pt x="1" y="52"/>
                  </a:moveTo>
                  <a:cubicBezTo>
                    <a:pt x="0" y="52"/>
                    <a:pt x="0" y="51"/>
                    <a:pt x="0" y="5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4"/>
                    <a:pt x="2" y="45"/>
                    <a:pt x="2" y="4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1" y="52"/>
                    <a:pt x="1" y="52"/>
                  </a:cubicBezTo>
                  <a:close/>
                  <a:moveTo>
                    <a:pt x="1" y="41"/>
                  </a:moveTo>
                  <a:cubicBezTo>
                    <a:pt x="0" y="41"/>
                    <a:pt x="0" y="40"/>
                    <a:pt x="0" y="4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41"/>
                    <a:pt x="1" y="41"/>
                  </a:cubicBezTo>
                  <a:close/>
                  <a:moveTo>
                    <a:pt x="1" y="30"/>
                  </a:moveTo>
                  <a:cubicBezTo>
                    <a:pt x="0" y="30"/>
                    <a:pt x="0" y="29"/>
                    <a:pt x="0" y="2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30"/>
                    <a:pt x="1" y="30"/>
                  </a:cubicBezTo>
                  <a:close/>
                  <a:moveTo>
                    <a:pt x="1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9"/>
                    <a:pt x="1" y="19"/>
                  </a:cubicBezTo>
                  <a:close/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19"/>
            <p:cNvSpPr>
              <a:spLocks/>
            </p:cNvSpPr>
            <p:nvPr/>
          </p:nvSpPr>
          <p:spPr bwMode="auto">
            <a:xfrm>
              <a:off x="2881313" y="5894388"/>
              <a:ext cx="133350" cy="128587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0 w 5"/>
                <a:gd name="T7" fmla="*/ 1 h 5"/>
                <a:gd name="T8" fmla="*/ 1 w 5"/>
                <a:gd name="T9" fmla="*/ 0 h 5"/>
                <a:gd name="T10" fmla="*/ 2 w 5"/>
                <a:gd name="T11" fmla="*/ 1 h 5"/>
                <a:gd name="T12" fmla="*/ 2 w 5"/>
                <a:gd name="T13" fmla="*/ 3 h 5"/>
                <a:gd name="T14" fmla="*/ 4 w 5"/>
                <a:gd name="T15" fmla="*/ 3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120"/>
            <p:cNvSpPr>
              <a:spLocks noEditPoints="1"/>
            </p:cNvSpPr>
            <p:nvPr/>
          </p:nvSpPr>
          <p:spPr bwMode="auto">
            <a:xfrm>
              <a:off x="3092451" y="5972175"/>
              <a:ext cx="792163" cy="50800"/>
            </a:xfrm>
            <a:custGeom>
              <a:avLst/>
              <a:gdLst>
                <a:gd name="T0" fmla="*/ 29 w 30"/>
                <a:gd name="T1" fmla="*/ 2 h 2"/>
                <a:gd name="T2" fmla="*/ 24 w 30"/>
                <a:gd name="T3" fmla="*/ 2 h 2"/>
                <a:gd name="T4" fmla="*/ 23 w 30"/>
                <a:gd name="T5" fmla="*/ 1 h 2"/>
                <a:gd name="T6" fmla="*/ 24 w 30"/>
                <a:gd name="T7" fmla="*/ 0 h 2"/>
                <a:gd name="T8" fmla="*/ 29 w 30"/>
                <a:gd name="T9" fmla="*/ 0 h 2"/>
                <a:gd name="T10" fmla="*/ 30 w 30"/>
                <a:gd name="T11" fmla="*/ 1 h 2"/>
                <a:gd name="T12" fmla="*/ 29 w 30"/>
                <a:gd name="T13" fmla="*/ 2 h 2"/>
                <a:gd name="T14" fmla="*/ 18 w 30"/>
                <a:gd name="T15" fmla="*/ 2 h 2"/>
                <a:gd name="T16" fmla="*/ 12 w 30"/>
                <a:gd name="T17" fmla="*/ 2 h 2"/>
                <a:gd name="T18" fmla="*/ 11 w 30"/>
                <a:gd name="T19" fmla="*/ 1 h 2"/>
                <a:gd name="T20" fmla="*/ 12 w 30"/>
                <a:gd name="T21" fmla="*/ 0 h 2"/>
                <a:gd name="T22" fmla="*/ 18 w 30"/>
                <a:gd name="T23" fmla="*/ 0 h 2"/>
                <a:gd name="T24" fmla="*/ 19 w 30"/>
                <a:gd name="T25" fmla="*/ 1 h 2"/>
                <a:gd name="T26" fmla="*/ 18 w 30"/>
                <a:gd name="T27" fmla="*/ 2 h 2"/>
                <a:gd name="T28" fmla="*/ 7 w 30"/>
                <a:gd name="T29" fmla="*/ 2 h 2"/>
                <a:gd name="T30" fmla="*/ 1 w 30"/>
                <a:gd name="T31" fmla="*/ 2 h 2"/>
                <a:gd name="T32" fmla="*/ 0 w 30"/>
                <a:gd name="T33" fmla="*/ 1 h 2"/>
                <a:gd name="T34" fmla="*/ 1 w 30"/>
                <a:gd name="T35" fmla="*/ 0 h 2"/>
                <a:gd name="T36" fmla="*/ 7 w 30"/>
                <a:gd name="T37" fmla="*/ 0 h 2"/>
                <a:gd name="T38" fmla="*/ 8 w 30"/>
                <a:gd name="T39" fmla="*/ 1 h 2"/>
                <a:gd name="T40" fmla="*/ 7 w 30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">
                  <a:moveTo>
                    <a:pt x="29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2"/>
                    <a:pt x="30" y="2"/>
                    <a:pt x="29" y="2"/>
                  </a:cubicBezTo>
                  <a:close/>
                  <a:moveTo>
                    <a:pt x="18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8" y="2"/>
                  </a:cubicBezTo>
                  <a:close/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21"/>
            <p:cNvSpPr>
              <a:spLocks/>
            </p:cNvSpPr>
            <p:nvPr/>
          </p:nvSpPr>
          <p:spPr bwMode="auto">
            <a:xfrm>
              <a:off x="3990976" y="5972175"/>
              <a:ext cx="131763" cy="50800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937658" y="2769557"/>
            <a:ext cx="412014" cy="603688"/>
            <a:chOff x="2905126" y="2119313"/>
            <a:chExt cx="798511" cy="1169987"/>
          </a:xfrm>
          <a:solidFill>
            <a:schemeClr val="bg1">
              <a:lumMod val="65000"/>
            </a:schemeClr>
          </a:solidFill>
        </p:grpSpPr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2905126" y="3157538"/>
              <a:ext cx="55562" cy="131762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100"/>
            <p:cNvSpPr>
              <a:spLocks noEditPoints="1"/>
            </p:cNvSpPr>
            <p:nvPr/>
          </p:nvSpPr>
          <p:spPr bwMode="auto">
            <a:xfrm>
              <a:off x="2905126" y="2384425"/>
              <a:ext cx="55562" cy="639762"/>
            </a:xfrm>
            <a:custGeom>
              <a:avLst/>
              <a:gdLst>
                <a:gd name="T0" fmla="*/ 1 w 2"/>
                <a:gd name="T1" fmla="*/ 24 h 24"/>
                <a:gd name="T2" fmla="*/ 0 w 2"/>
                <a:gd name="T3" fmla="*/ 23 h 24"/>
                <a:gd name="T4" fmla="*/ 0 w 2"/>
                <a:gd name="T5" fmla="*/ 16 h 24"/>
                <a:gd name="T6" fmla="*/ 1 w 2"/>
                <a:gd name="T7" fmla="*/ 15 h 24"/>
                <a:gd name="T8" fmla="*/ 2 w 2"/>
                <a:gd name="T9" fmla="*/ 16 h 24"/>
                <a:gd name="T10" fmla="*/ 2 w 2"/>
                <a:gd name="T11" fmla="*/ 23 h 24"/>
                <a:gd name="T12" fmla="*/ 1 w 2"/>
                <a:gd name="T13" fmla="*/ 24 h 24"/>
                <a:gd name="T14" fmla="*/ 1 w 2"/>
                <a:gd name="T15" fmla="*/ 10 h 24"/>
                <a:gd name="T16" fmla="*/ 0 w 2"/>
                <a:gd name="T17" fmla="*/ 9 h 24"/>
                <a:gd name="T18" fmla="*/ 0 w 2"/>
                <a:gd name="T19" fmla="*/ 1 h 24"/>
                <a:gd name="T20" fmla="*/ 1 w 2"/>
                <a:gd name="T21" fmla="*/ 0 h 24"/>
                <a:gd name="T22" fmla="*/ 2 w 2"/>
                <a:gd name="T23" fmla="*/ 1 h 24"/>
                <a:gd name="T24" fmla="*/ 2 w 2"/>
                <a:gd name="T25" fmla="*/ 9 h 24"/>
                <a:gd name="T26" fmla="*/ 1 w 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4">
                  <a:moveTo>
                    <a:pt x="1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1" y="24"/>
                  </a:cubicBezTo>
                  <a:close/>
                  <a:moveTo>
                    <a:pt x="1" y="10"/>
                  </a:moveTo>
                  <a:cubicBezTo>
                    <a:pt x="1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2905126" y="2119313"/>
              <a:ext cx="138112" cy="131762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3179763" y="2119313"/>
              <a:ext cx="247650" cy="52387"/>
            </a:xfrm>
            <a:custGeom>
              <a:avLst/>
              <a:gdLst>
                <a:gd name="T0" fmla="*/ 8 w 9"/>
                <a:gd name="T1" fmla="*/ 2 h 2"/>
                <a:gd name="T2" fmla="*/ 1 w 9"/>
                <a:gd name="T3" fmla="*/ 2 h 2"/>
                <a:gd name="T4" fmla="*/ 0 w 9"/>
                <a:gd name="T5" fmla="*/ 1 h 2"/>
                <a:gd name="T6" fmla="*/ 1 w 9"/>
                <a:gd name="T7" fmla="*/ 0 h 2"/>
                <a:gd name="T8" fmla="*/ 8 w 9"/>
                <a:gd name="T9" fmla="*/ 0 h 2"/>
                <a:gd name="T10" fmla="*/ 9 w 9"/>
                <a:gd name="T11" fmla="*/ 1 h 2"/>
                <a:gd name="T12" fmla="*/ 8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103"/>
            <p:cNvSpPr>
              <a:spLocks/>
            </p:cNvSpPr>
            <p:nvPr/>
          </p:nvSpPr>
          <p:spPr bwMode="auto">
            <a:xfrm>
              <a:off x="3565525" y="2119313"/>
              <a:ext cx="138112" cy="52387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356886" y="3871070"/>
            <a:ext cx="1393219" cy="1395640"/>
            <a:chOff x="7356886" y="3871070"/>
            <a:chExt cx="1393219" cy="1395640"/>
          </a:xfrm>
        </p:grpSpPr>
        <p:grpSp>
          <p:nvGrpSpPr>
            <p:cNvPr id="24" name="组合 23"/>
            <p:cNvGrpSpPr/>
            <p:nvPr/>
          </p:nvGrpSpPr>
          <p:grpSpPr>
            <a:xfrm flipH="1">
              <a:off x="7356886" y="3871070"/>
              <a:ext cx="1393219" cy="1395640"/>
              <a:chOff x="3719415" y="2667004"/>
              <a:chExt cx="1656000" cy="1658877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3719415" y="2667004"/>
                <a:ext cx="1656000" cy="1658877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solidFill>
                <a:srgbClr val="F779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任意多边形 30"/>
              <p:cNvSpPr>
                <a:spLocks noChangeAspect="1"/>
              </p:cNvSpPr>
              <p:nvPr/>
            </p:nvSpPr>
            <p:spPr>
              <a:xfrm>
                <a:off x="3954445" y="2902442"/>
                <a:ext cx="1185940" cy="1188000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7870013" y="4440114"/>
              <a:ext cx="441326" cy="351944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207015" y="3226676"/>
            <a:ext cx="1550610" cy="1553304"/>
            <a:chOff x="6207015" y="3226676"/>
            <a:chExt cx="1550610" cy="1553304"/>
          </a:xfrm>
        </p:grpSpPr>
        <p:grpSp>
          <p:nvGrpSpPr>
            <p:cNvPr id="21" name="组合 20"/>
            <p:cNvGrpSpPr/>
            <p:nvPr/>
          </p:nvGrpSpPr>
          <p:grpSpPr>
            <a:xfrm flipH="1">
              <a:off x="6207015" y="3226676"/>
              <a:ext cx="1550610" cy="1553304"/>
              <a:chOff x="3719415" y="2667004"/>
              <a:chExt cx="1656000" cy="165887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3719415" y="2667004"/>
                <a:ext cx="1656000" cy="1658877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solidFill>
                <a:srgbClr val="D06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2"/>
              <p:cNvSpPr>
                <a:spLocks noChangeAspect="1"/>
              </p:cNvSpPr>
              <p:nvPr/>
            </p:nvSpPr>
            <p:spPr>
              <a:xfrm>
                <a:off x="3954445" y="2902442"/>
                <a:ext cx="1185940" cy="1188000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6790880" y="3781198"/>
              <a:ext cx="377553" cy="474802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5428402" y="2572737"/>
            <a:ext cx="367303" cy="1348444"/>
            <a:chOff x="6011863" y="2119313"/>
            <a:chExt cx="700087" cy="2570163"/>
          </a:xfrm>
          <a:solidFill>
            <a:schemeClr val="bg1">
              <a:lumMod val="65000"/>
            </a:schemeClr>
          </a:solidFill>
        </p:grpSpPr>
        <p:sp>
          <p:nvSpPr>
            <p:cNvPr id="39" name="Freeform 89"/>
            <p:cNvSpPr>
              <a:spLocks/>
            </p:cNvSpPr>
            <p:nvPr/>
          </p:nvSpPr>
          <p:spPr bwMode="auto">
            <a:xfrm>
              <a:off x="6011863" y="4584701"/>
              <a:ext cx="46037" cy="10477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90"/>
            <p:cNvSpPr>
              <a:spLocks noEditPoints="1"/>
            </p:cNvSpPr>
            <p:nvPr/>
          </p:nvSpPr>
          <p:spPr bwMode="auto">
            <a:xfrm>
              <a:off x="6011863" y="3889376"/>
              <a:ext cx="46037" cy="611188"/>
            </a:xfrm>
            <a:custGeom>
              <a:avLst/>
              <a:gdLst>
                <a:gd name="T0" fmla="*/ 1 w 2"/>
                <a:gd name="T1" fmla="*/ 29 h 29"/>
                <a:gd name="T2" fmla="*/ 0 w 2"/>
                <a:gd name="T3" fmla="*/ 28 h 29"/>
                <a:gd name="T4" fmla="*/ 0 w 2"/>
                <a:gd name="T5" fmla="*/ 23 h 29"/>
                <a:gd name="T6" fmla="*/ 1 w 2"/>
                <a:gd name="T7" fmla="*/ 22 h 29"/>
                <a:gd name="T8" fmla="*/ 2 w 2"/>
                <a:gd name="T9" fmla="*/ 23 h 29"/>
                <a:gd name="T10" fmla="*/ 2 w 2"/>
                <a:gd name="T11" fmla="*/ 28 h 29"/>
                <a:gd name="T12" fmla="*/ 1 w 2"/>
                <a:gd name="T13" fmla="*/ 29 h 29"/>
                <a:gd name="T14" fmla="*/ 1 w 2"/>
                <a:gd name="T15" fmla="*/ 18 h 29"/>
                <a:gd name="T16" fmla="*/ 0 w 2"/>
                <a:gd name="T17" fmla="*/ 17 h 29"/>
                <a:gd name="T18" fmla="*/ 0 w 2"/>
                <a:gd name="T19" fmla="*/ 12 h 29"/>
                <a:gd name="T20" fmla="*/ 1 w 2"/>
                <a:gd name="T21" fmla="*/ 11 h 29"/>
                <a:gd name="T22" fmla="*/ 2 w 2"/>
                <a:gd name="T23" fmla="*/ 12 h 29"/>
                <a:gd name="T24" fmla="*/ 2 w 2"/>
                <a:gd name="T25" fmla="*/ 17 h 29"/>
                <a:gd name="T26" fmla="*/ 1 w 2"/>
                <a:gd name="T27" fmla="*/ 18 h 29"/>
                <a:gd name="T28" fmla="*/ 1 w 2"/>
                <a:gd name="T29" fmla="*/ 7 h 29"/>
                <a:gd name="T30" fmla="*/ 0 w 2"/>
                <a:gd name="T31" fmla="*/ 6 h 29"/>
                <a:gd name="T32" fmla="*/ 0 w 2"/>
                <a:gd name="T33" fmla="*/ 1 h 29"/>
                <a:gd name="T34" fmla="*/ 1 w 2"/>
                <a:gd name="T35" fmla="*/ 0 h 29"/>
                <a:gd name="T36" fmla="*/ 2 w 2"/>
                <a:gd name="T37" fmla="*/ 1 h 29"/>
                <a:gd name="T38" fmla="*/ 2 w 2"/>
                <a:gd name="T39" fmla="*/ 6 h 29"/>
                <a:gd name="T40" fmla="*/ 1 w 2"/>
                <a:gd name="T4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29">
                  <a:moveTo>
                    <a:pt x="1" y="29"/>
                  </a:moveTo>
                  <a:cubicBezTo>
                    <a:pt x="1" y="29"/>
                    <a:pt x="0" y="29"/>
                    <a:pt x="0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1" y="29"/>
                  </a:cubicBezTo>
                  <a:close/>
                  <a:moveTo>
                    <a:pt x="1" y="18"/>
                  </a:moveTo>
                  <a:cubicBezTo>
                    <a:pt x="1" y="18"/>
                    <a:pt x="0" y="18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1" y="18"/>
                  </a:cubicBezTo>
                  <a:close/>
                  <a:moveTo>
                    <a:pt x="1" y="7"/>
                  </a:move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91"/>
            <p:cNvSpPr>
              <a:spLocks/>
            </p:cNvSpPr>
            <p:nvPr/>
          </p:nvSpPr>
          <p:spPr bwMode="auto">
            <a:xfrm>
              <a:off x="6011863" y="3698876"/>
              <a:ext cx="112712" cy="106363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4 h 5"/>
                <a:gd name="T4" fmla="*/ 0 w 5"/>
                <a:gd name="T5" fmla="*/ 1 h 5"/>
                <a:gd name="T6" fmla="*/ 1 w 5"/>
                <a:gd name="T7" fmla="*/ 0 h 5"/>
                <a:gd name="T8" fmla="*/ 4 w 5"/>
                <a:gd name="T9" fmla="*/ 0 h 5"/>
                <a:gd name="T10" fmla="*/ 5 w 5"/>
                <a:gd name="T11" fmla="*/ 1 h 5"/>
                <a:gd name="T12" fmla="*/ 4 w 5"/>
                <a:gd name="T13" fmla="*/ 2 h 5"/>
                <a:gd name="T14" fmla="*/ 2 w 5"/>
                <a:gd name="T15" fmla="*/ 2 h 5"/>
                <a:gd name="T16" fmla="*/ 2 w 5"/>
                <a:gd name="T17" fmla="*/ 4 h 5"/>
                <a:gd name="T18" fmla="*/ 1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92"/>
            <p:cNvSpPr>
              <a:spLocks/>
            </p:cNvSpPr>
            <p:nvPr/>
          </p:nvSpPr>
          <p:spPr bwMode="auto">
            <a:xfrm>
              <a:off x="6259513" y="3698876"/>
              <a:ext cx="203200" cy="42863"/>
            </a:xfrm>
            <a:custGeom>
              <a:avLst/>
              <a:gdLst>
                <a:gd name="T0" fmla="*/ 8 w 9"/>
                <a:gd name="T1" fmla="*/ 2 h 2"/>
                <a:gd name="T2" fmla="*/ 1 w 9"/>
                <a:gd name="T3" fmla="*/ 2 h 2"/>
                <a:gd name="T4" fmla="*/ 0 w 9"/>
                <a:gd name="T5" fmla="*/ 1 h 2"/>
                <a:gd name="T6" fmla="*/ 1 w 9"/>
                <a:gd name="T7" fmla="*/ 0 h 2"/>
                <a:gd name="T8" fmla="*/ 8 w 9"/>
                <a:gd name="T9" fmla="*/ 0 h 2"/>
                <a:gd name="T10" fmla="*/ 9 w 9"/>
                <a:gd name="T11" fmla="*/ 1 h 2"/>
                <a:gd name="T12" fmla="*/ 8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93"/>
            <p:cNvSpPr>
              <a:spLocks/>
            </p:cNvSpPr>
            <p:nvPr/>
          </p:nvSpPr>
          <p:spPr bwMode="auto">
            <a:xfrm>
              <a:off x="6599238" y="3636963"/>
              <a:ext cx="112712" cy="1047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1 w 5"/>
                <a:gd name="T7" fmla="*/ 3 h 5"/>
                <a:gd name="T8" fmla="*/ 3 w 5"/>
                <a:gd name="T9" fmla="*/ 3 h 5"/>
                <a:gd name="T10" fmla="*/ 3 w 5"/>
                <a:gd name="T11" fmla="*/ 1 h 5"/>
                <a:gd name="T12" fmla="*/ 4 w 5"/>
                <a:gd name="T13" fmla="*/ 0 h 5"/>
                <a:gd name="T14" fmla="*/ 5 w 5"/>
                <a:gd name="T15" fmla="*/ 1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94"/>
            <p:cNvSpPr>
              <a:spLocks noEditPoints="1"/>
            </p:cNvSpPr>
            <p:nvPr/>
          </p:nvSpPr>
          <p:spPr bwMode="auto">
            <a:xfrm>
              <a:off x="6665913" y="2330451"/>
              <a:ext cx="46037" cy="1220788"/>
            </a:xfrm>
            <a:custGeom>
              <a:avLst/>
              <a:gdLst>
                <a:gd name="T0" fmla="*/ 1 w 2"/>
                <a:gd name="T1" fmla="*/ 58 h 58"/>
                <a:gd name="T2" fmla="*/ 0 w 2"/>
                <a:gd name="T3" fmla="*/ 57 h 58"/>
                <a:gd name="T4" fmla="*/ 0 w 2"/>
                <a:gd name="T5" fmla="*/ 51 h 58"/>
                <a:gd name="T6" fmla="*/ 1 w 2"/>
                <a:gd name="T7" fmla="*/ 50 h 58"/>
                <a:gd name="T8" fmla="*/ 2 w 2"/>
                <a:gd name="T9" fmla="*/ 51 h 58"/>
                <a:gd name="T10" fmla="*/ 2 w 2"/>
                <a:gd name="T11" fmla="*/ 57 h 58"/>
                <a:gd name="T12" fmla="*/ 1 w 2"/>
                <a:gd name="T13" fmla="*/ 58 h 58"/>
                <a:gd name="T14" fmla="*/ 1 w 2"/>
                <a:gd name="T15" fmla="*/ 45 h 58"/>
                <a:gd name="T16" fmla="*/ 0 w 2"/>
                <a:gd name="T17" fmla="*/ 44 h 58"/>
                <a:gd name="T18" fmla="*/ 0 w 2"/>
                <a:gd name="T19" fmla="*/ 38 h 58"/>
                <a:gd name="T20" fmla="*/ 1 w 2"/>
                <a:gd name="T21" fmla="*/ 37 h 58"/>
                <a:gd name="T22" fmla="*/ 2 w 2"/>
                <a:gd name="T23" fmla="*/ 38 h 58"/>
                <a:gd name="T24" fmla="*/ 2 w 2"/>
                <a:gd name="T25" fmla="*/ 44 h 58"/>
                <a:gd name="T26" fmla="*/ 1 w 2"/>
                <a:gd name="T27" fmla="*/ 45 h 58"/>
                <a:gd name="T28" fmla="*/ 1 w 2"/>
                <a:gd name="T29" fmla="*/ 33 h 58"/>
                <a:gd name="T30" fmla="*/ 0 w 2"/>
                <a:gd name="T31" fmla="*/ 32 h 58"/>
                <a:gd name="T32" fmla="*/ 0 w 2"/>
                <a:gd name="T33" fmla="*/ 26 h 58"/>
                <a:gd name="T34" fmla="*/ 1 w 2"/>
                <a:gd name="T35" fmla="*/ 25 h 58"/>
                <a:gd name="T36" fmla="*/ 2 w 2"/>
                <a:gd name="T37" fmla="*/ 26 h 58"/>
                <a:gd name="T38" fmla="*/ 2 w 2"/>
                <a:gd name="T39" fmla="*/ 32 h 58"/>
                <a:gd name="T40" fmla="*/ 1 w 2"/>
                <a:gd name="T41" fmla="*/ 33 h 58"/>
                <a:gd name="T42" fmla="*/ 1 w 2"/>
                <a:gd name="T43" fmla="*/ 20 h 58"/>
                <a:gd name="T44" fmla="*/ 0 w 2"/>
                <a:gd name="T45" fmla="*/ 19 h 58"/>
                <a:gd name="T46" fmla="*/ 0 w 2"/>
                <a:gd name="T47" fmla="*/ 13 h 58"/>
                <a:gd name="T48" fmla="*/ 1 w 2"/>
                <a:gd name="T49" fmla="*/ 12 h 58"/>
                <a:gd name="T50" fmla="*/ 2 w 2"/>
                <a:gd name="T51" fmla="*/ 13 h 58"/>
                <a:gd name="T52" fmla="*/ 2 w 2"/>
                <a:gd name="T53" fmla="*/ 19 h 58"/>
                <a:gd name="T54" fmla="*/ 1 w 2"/>
                <a:gd name="T55" fmla="*/ 20 h 58"/>
                <a:gd name="T56" fmla="*/ 1 w 2"/>
                <a:gd name="T57" fmla="*/ 8 h 58"/>
                <a:gd name="T58" fmla="*/ 0 w 2"/>
                <a:gd name="T59" fmla="*/ 7 h 58"/>
                <a:gd name="T60" fmla="*/ 0 w 2"/>
                <a:gd name="T61" fmla="*/ 1 h 58"/>
                <a:gd name="T62" fmla="*/ 1 w 2"/>
                <a:gd name="T63" fmla="*/ 0 h 58"/>
                <a:gd name="T64" fmla="*/ 2 w 2"/>
                <a:gd name="T65" fmla="*/ 1 h 58"/>
                <a:gd name="T66" fmla="*/ 2 w 2"/>
                <a:gd name="T67" fmla="*/ 7 h 58"/>
                <a:gd name="T68" fmla="*/ 1 w 2"/>
                <a:gd name="T69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" h="58">
                  <a:moveTo>
                    <a:pt x="1" y="58"/>
                  </a:moveTo>
                  <a:cubicBezTo>
                    <a:pt x="0" y="58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50"/>
                    <a:pt x="2" y="51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1" y="58"/>
                    <a:pt x="1" y="58"/>
                  </a:cubicBezTo>
                  <a:close/>
                  <a:moveTo>
                    <a:pt x="1" y="45"/>
                  </a:moveTo>
                  <a:cubicBezTo>
                    <a:pt x="0" y="45"/>
                    <a:pt x="0" y="45"/>
                    <a:pt x="0" y="4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1" y="45"/>
                    <a:pt x="1" y="45"/>
                  </a:cubicBezTo>
                  <a:close/>
                  <a:moveTo>
                    <a:pt x="1" y="33"/>
                  </a:move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3"/>
                    <a:pt x="1" y="33"/>
                  </a:cubicBezTo>
                  <a:close/>
                  <a:moveTo>
                    <a:pt x="1" y="20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1" y="20"/>
                    <a:pt x="1" y="20"/>
                  </a:cubicBezTo>
                  <a:close/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6665913" y="2119313"/>
              <a:ext cx="46037" cy="10477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706130" y="4228167"/>
            <a:ext cx="678136" cy="855640"/>
            <a:chOff x="8477251" y="1703388"/>
            <a:chExt cx="1485900" cy="1874838"/>
          </a:xfrm>
          <a:solidFill>
            <a:schemeClr val="bg1">
              <a:lumMod val="65000"/>
            </a:schemeClr>
          </a:solidFill>
        </p:grpSpPr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9909176" y="1703388"/>
              <a:ext cx="53975" cy="134938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0 w 2"/>
                <a:gd name="T5" fmla="*/ 1 h 5"/>
                <a:gd name="T6" fmla="*/ 1 w 2"/>
                <a:gd name="T7" fmla="*/ 0 h 5"/>
                <a:gd name="T8" fmla="*/ 2 w 2"/>
                <a:gd name="T9" fmla="*/ 1 h 5"/>
                <a:gd name="T10" fmla="*/ 2 w 2"/>
                <a:gd name="T11" fmla="*/ 4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108"/>
            <p:cNvSpPr>
              <a:spLocks noEditPoints="1"/>
            </p:cNvSpPr>
            <p:nvPr/>
          </p:nvSpPr>
          <p:spPr bwMode="auto">
            <a:xfrm>
              <a:off x="9909176" y="1917701"/>
              <a:ext cx="53975" cy="1446213"/>
            </a:xfrm>
            <a:custGeom>
              <a:avLst/>
              <a:gdLst>
                <a:gd name="T0" fmla="*/ 1 w 2"/>
                <a:gd name="T1" fmla="*/ 54 h 54"/>
                <a:gd name="T2" fmla="*/ 0 w 2"/>
                <a:gd name="T3" fmla="*/ 53 h 54"/>
                <a:gd name="T4" fmla="*/ 0 w 2"/>
                <a:gd name="T5" fmla="*/ 47 h 54"/>
                <a:gd name="T6" fmla="*/ 1 w 2"/>
                <a:gd name="T7" fmla="*/ 46 h 54"/>
                <a:gd name="T8" fmla="*/ 2 w 2"/>
                <a:gd name="T9" fmla="*/ 47 h 54"/>
                <a:gd name="T10" fmla="*/ 2 w 2"/>
                <a:gd name="T11" fmla="*/ 53 h 54"/>
                <a:gd name="T12" fmla="*/ 1 w 2"/>
                <a:gd name="T13" fmla="*/ 54 h 54"/>
                <a:gd name="T14" fmla="*/ 1 w 2"/>
                <a:gd name="T15" fmla="*/ 42 h 54"/>
                <a:gd name="T16" fmla="*/ 0 w 2"/>
                <a:gd name="T17" fmla="*/ 41 h 54"/>
                <a:gd name="T18" fmla="*/ 0 w 2"/>
                <a:gd name="T19" fmla="*/ 36 h 54"/>
                <a:gd name="T20" fmla="*/ 1 w 2"/>
                <a:gd name="T21" fmla="*/ 35 h 54"/>
                <a:gd name="T22" fmla="*/ 2 w 2"/>
                <a:gd name="T23" fmla="*/ 36 h 54"/>
                <a:gd name="T24" fmla="*/ 2 w 2"/>
                <a:gd name="T25" fmla="*/ 41 h 54"/>
                <a:gd name="T26" fmla="*/ 1 w 2"/>
                <a:gd name="T27" fmla="*/ 42 h 54"/>
                <a:gd name="T28" fmla="*/ 1 w 2"/>
                <a:gd name="T29" fmla="*/ 31 h 54"/>
                <a:gd name="T30" fmla="*/ 0 w 2"/>
                <a:gd name="T31" fmla="*/ 30 h 54"/>
                <a:gd name="T32" fmla="*/ 0 w 2"/>
                <a:gd name="T33" fmla="*/ 24 h 54"/>
                <a:gd name="T34" fmla="*/ 1 w 2"/>
                <a:gd name="T35" fmla="*/ 23 h 54"/>
                <a:gd name="T36" fmla="*/ 2 w 2"/>
                <a:gd name="T37" fmla="*/ 24 h 54"/>
                <a:gd name="T38" fmla="*/ 2 w 2"/>
                <a:gd name="T39" fmla="*/ 30 h 54"/>
                <a:gd name="T40" fmla="*/ 1 w 2"/>
                <a:gd name="T41" fmla="*/ 31 h 54"/>
                <a:gd name="T42" fmla="*/ 1 w 2"/>
                <a:gd name="T43" fmla="*/ 19 h 54"/>
                <a:gd name="T44" fmla="*/ 0 w 2"/>
                <a:gd name="T45" fmla="*/ 18 h 54"/>
                <a:gd name="T46" fmla="*/ 0 w 2"/>
                <a:gd name="T47" fmla="*/ 13 h 54"/>
                <a:gd name="T48" fmla="*/ 1 w 2"/>
                <a:gd name="T49" fmla="*/ 12 h 54"/>
                <a:gd name="T50" fmla="*/ 2 w 2"/>
                <a:gd name="T51" fmla="*/ 13 h 54"/>
                <a:gd name="T52" fmla="*/ 2 w 2"/>
                <a:gd name="T53" fmla="*/ 18 h 54"/>
                <a:gd name="T54" fmla="*/ 1 w 2"/>
                <a:gd name="T55" fmla="*/ 19 h 54"/>
                <a:gd name="T56" fmla="*/ 1 w 2"/>
                <a:gd name="T57" fmla="*/ 8 h 54"/>
                <a:gd name="T58" fmla="*/ 0 w 2"/>
                <a:gd name="T59" fmla="*/ 7 h 54"/>
                <a:gd name="T60" fmla="*/ 0 w 2"/>
                <a:gd name="T61" fmla="*/ 1 h 54"/>
                <a:gd name="T62" fmla="*/ 1 w 2"/>
                <a:gd name="T63" fmla="*/ 0 h 54"/>
                <a:gd name="T64" fmla="*/ 2 w 2"/>
                <a:gd name="T65" fmla="*/ 1 h 54"/>
                <a:gd name="T66" fmla="*/ 2 w 2"/>
                <a:gd name="T67" fmla="*/ 7 h 54"/>
                <a:gd name="T68" fmla="*/ 1 w 2"/>
                <a:gd name="T6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" h="54">
                  <a:moveTo>
                    <a:pt x="1" y="54"/>
                  </a:moveTo>
                  <a:cubicBezTo>
                    <a:pt x="0" y="54"/>
                    <a:pt x="0" y="53"/>
                    <a:pt x="0" y="5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7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1" y="54"/>
                    <a:pt x="1" y="54"/>
                  </a:cubicBezTo>
                  <a:close/>
                  <a:moveTo>
                    <a:pt x="1" y="42"/>
                  </a:moveTo>
                  <a:cubicBezTo>
                    <a:pt x="0" y="42"/>
                    <a:pt x="0" y="42"/>
                    <a:pt x="0" y="4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2" y="35"/>
                    <a:pt x="2" y="3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1" y="42"/>
                    <a:pt x="1" y="42"/>
                  </a:cubicBezTo>
                  <a:close/>
                  <a:moveTo>
                    <a:pt x="1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1"/>
                    <a:pt x="1" y="31"/>
                  </a:cubicBezTo>
                  <a:close/>
                  <a:moveTo>
                    <a:pt x="1" y="19"/>
                  </a:moveTo>
                  <a:cubicBezTo>
                    <a:pt x="0" y="19"/>
                    <a:pt x="0" y="19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lose/>
                  <a:moveTo>
                    <a:pt x="1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9828213" y="3444876"/>
              <a:ext cx="134938" cy="133350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5 h 5"/>
                <a:gd name="T4" fmla="*/ 0 w 5"/>
                <a:gd name="T5" fmla="*/ 4 h 5"/>
                <a:gd name="T6" fmla="*/ 1 w 5"/>
                <a:gd name="T7" fmla="*/ 3 h 5"/>
                <a:gd name="T8" fmla="*/ 3 w 5"/>
                <a:gd name="T9" fmla="*/ 3 h 5"/>
                <a:gd name="T10" fmla="*/ 3 w 5"/>
                <a:gd name="T11" fmla="*/ 1 h 5"/>
                <a:gd name="T12" fmla="*/ 4 w 5"/>
                <a:gd name="T13" fmla="*/ 0 h 5"/>
                <a:gd name="T14" fmla="*/ 5 w 5"/>
                <a:gd name="T15" fmla="*/ 1 h 5"/>
                <a:gd name="T16" fmla="*/ 5 w 5"/>
                <a:gd name="T17" fmla="*/ 4 h 5"/>
                <a:gd name="T18" fmla="*/ 4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10"/>
            <p:cNvSpPr>
              <a:spLocks noEditPoints="1"/>
            </p:cNvSpPr>
            <p:nvPr/>
          </p:nvSpPr>
          <p:spPr bwMode="auto">
            <a:xfrm>
              <a:off x="8747126" y="3524251"/>
              <a:ext cx="946150" cy="53975"/>
            </a:xfrm>
            <a:custGeom>
              <a:avLst/>
              <a:gdLst>
                <a:gd name="T0" fmla="*/ 34 w 35"/>
                <a:gd name="T1" fmla="*/ 2 h 2"/>
                <a:gd name="T2" fmla="*/ 28 w 35"/>
                <a:gd name="T3" fmla="*/ 2 h 2"/>
                <a:gd name="T4" fmla="*/ 27 w 35"/>
                <a:gd name="T5" fmla="*/ 1 h 2"/>
                <a:gd name="T6" fmla="*/ 28 w 35"/>
                <a:gd name="T7" fmla="*/ 0 h 2"/>
                <a:gd name="T8" fmla="*/ 34 w 35"/>
                <a:gd name="T9" fmla="*/ 0 h 2"/>
                <a:gd name="T10" fmla="*/ 35 w 35"/>
                <a:gd name="T11" fmla="*/ 1 h 2"/>
                <a:gd name="T12" fmla="*/ 34 w 35"/>
                <a:gd name="T13" fmla="*/ 2 h 2"/>
                <a:gd name="T14" fmla="*/ 21 w 35"/>
                <a:gd name="T15" fmla="*/ 2 h 2"/>
                <a:gd name="T16" fmla="*/ 14 w 35"/>
                <a:gd name="T17" fmla="*/ 2 h 2"/>
                <a:gd name="T18" fmla="*/ 13 w 35"/>
                <a:gd name="T19" fmla="*/ 1 h 2"/>
                <a:gd name="T20" fmla="*/ 14 w 35"/>
                <a:gd name="T21" fmla="*/ 0 h 2"/>
                <a:gd name="T22" fmla="*/ 21 w 35"/>
                <a:gd name="T23" fmla="*/ 0 h 2"/>
                <a:gd name="T24" fmla="*/ 22 w 35"/>
                <a:gd name="T25" fmla="*/ 1 h 2"/>
                <a:gd name="T26" fmla="*/ 21 w 35"/>
                <a:gd name="T27" fmla="*/ 2 h 2"/>
                <a:gd name="T28" fmla="*/ 8 w 35"/>
                <a:gd name="T29" fmla="*/ 2 h 2"/>
                <a:gd name="T30" fmla="*/ 1 w 35"/>
                <a:gd name="T31" fmla="*/ 2 h 2"/>
                <a:gd name="T32" fmla="*/ 0 w 35"/>
                <a:gd name="T33" fmla="*/ 1 h 2"/>
                <a:gd name="T34" fmla="*/ 1 w 35"/>
                <a:gd name="T35" fmla="*/ 0 h 2"/>
                <a:gd name="T36" fmla="*/ 8 w 35"/>
                <a:gd name="T37" fmla="*/ 0 h 2"/>
                <a:gd name="T38" fmla="*/ 9 w 35"/>
                <a:gd name="T39" fmla="*/ 1 h 2"/>
                <a:gd name="T40" fmla="*/ 8 w 35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">
                  <a:moveTo>
                    <a:pt x="34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2"/>
                    <a:pt x="35" y="2"/>
                    <a:pt x="34" y="2"/>
                  </a:cubicBezTo>
                  <a:close/>
                  <a:moveTo>
                    <a:pt x="21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2"/>
                    <a:pt x="21" y="2"/>
                    <a:pt x="21" y="2"/>
                  </a:cubicBezTo>
                  <a:close/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8477251" y="3524251"/>
              <a:ext cx="134938" cy="53975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4 w 5"/>
                <a:gd name="T9" fmla="*/ 0 h 2"/>
                <a:gd name="T10" fmla="*/ 5 w 5"/>
                <a:gd name="T11" fmla="*/ 1 h 2"/>
                <a:gd name="T12" fmla="*/ 4 w 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0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3034741" y="4771802"/>
            <a:ext cx="606976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sz="4000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A</a:t>
            </a:r>
            <a:endParaRPr lang="zh-CN" altLang="en-US" sz="4000" b="1" dirty="0">
              <a:solidFill>
                <a:srgbClr val="365B7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1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462649" y="1953267"/>
            <a:ext cx="606976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sz="4000" b="1" dirty="0">
                <a:solidFill>
                  <a:srgbClr val="96648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B</a:t>
            </a:r>
            <a:endParaRPr lang="zh-CN" altLang="en-US" sz="4000" b="1" dirty="0">
              <a:solidFill>
                <a:srgbClr val="96648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2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7349672" y="2443069"/>
            <a:ext cx="606976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sz="4000" b="1" dirty="0">
                <a:solidFill>
                  <a:srgbClr val="D06F8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C</a:t>
            </a:r>
            <a:endParaRPr lang="zh-CN" altLang="en-US" sz="4000" b="1" dirty="0">
              <a:solidFill>
                <a:srgbClr val="D06F8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3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7424121" y="5453878"/>
            <a:ext cx="606976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sz="4000" b="1" dirty="0">
                <a:solidFill>
                  <a:srgbClr val="F5788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D</a:t>
            </a:r>
            <a:endParaRPr lang="zh-CN" altLang="en-US" sz="4000" b="1" dirty="0">
              <a:solidFill>
                <a:srgbClr val="F5788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组合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550602" y="2863953"/>
            <a:ext cx="1550610" cy="1553304"/>
            <a:chOff x="3550602" y="2863953"/>
            <a:chExt cx="1550610" cy="1553304"/>
          </a:xfrm>
        </p:grpSpPr>
        <p:grpSp>
          <p:nvGrpSpPr>
            <p:cNvPr id="7" name="组合 6"/>
            <p:cNvGrpSpPr/>
            <p:nvPr/>
          </p:nvGrpSpPr>
          <p:grpSpPr>
            <a:xfrm>
              <a:off x="3550602" y="2863953"/>
              <a:ext cx="1550610" cy="1553304"/>
              <a:chOff x="3719415" y="2667004"/>
              <a:chExt cx="1656000" cy="1658877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3719415" y="2667004"/>
                <a:ext cx="1656000" cy="1658877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solidFill>
                <a:srgbClr val="365B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1"/>
              <p:cNvSpPr>
                <a:spLocks noChangeAspect="1"/>
              </p:cNvSpPr>
              <p:nvPr/>
            </p:nvSpPr>
            <p:spPr>
              <a:xfrm>
                <a:off x="3954445" y="2902442"/>
                <a:ext cx="1185940" cy="1188000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4098631" y="3399556"/>
              <a:ext cx="448104" cy="428925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698609" y="3736913"/>
            <a:ext cx="1873882" cy="1877138"/>
            <a:chOff x="4698609" y="3736913"/>
            <a:chExt cx="1873882" cy="1877138"/>
          </a:xfrm>
        </p:grpSpPr>
        <p:grpSp>
          <p:nvGrpSpPr>
            <p:cNvPr id="6" name="组合 5"/>
            <p:cNvGrpSpPr/>
            <p:nvPr/>
          </p:nvGrpSpPr>
          <p:grpSpPr>
            <a:xfrm>
              <a:off x="4698609" y="3736913"/>
              <a:ext cx="1873882" cy="1877138"/>
              <a:chOff x="2063415" y="3261004"/>
              <a:chExt cx="1656000" cy="1658877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063415" y="3261004"/>
                <a:ext cx="1656000" cy="1658877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solidFill>
                <a:srgbClr val="966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任意多边形 17"/>
              <p:cNvSpPr>
                <a:spLocks noChangeAspect="1"/>
              </p:cNvSpPr>
              <p:nvPr/>
            </p:nvSpPr>
            <p:spPr>
              <a:xfrm>
                <a:off x="2298445" y="3496442"/>
                <a:ext cx="1185940" cy="1188000"/>
              </a:xfrm>
              <a:custGeom>
                <a:avLst/>
                <a:gdLst>
                  <a:gd name="connsiteX0" fmla="*/ 0 w 1656000"/>
                  <a:gd name="connsiteY0" fmla="*/ 0 h 1658877"/>
                  <a:gd name="connsiteX1" fmla="*/ 404726 w 1656000"/>
                  <a:gd name="connsiteY1" fmla="*/ 0 h 1658877"/>
                  <a:gd name="connsiteX2" fmla="*/ 583096 w 1656000"/>
                  <a:gd name="connsiteY2" fmla="*/ 0 h 1658877"/>
                  <a:gd name="connsiteX3" fmla="*/ 1251274 w 1656000"/>
                  <a:gd name="connsiteY3" fmla="*/ 0 h 1658877"/>
                  <a:gd name="connsiteX4" fmla="*/ 1656000 w 1656000"/>
                  <a:gd name="connsiteY4" fmla="*/ 404726 h 1658877"/>
                  <a:gd name="connsiteX5" fmla="*/ 1656000 w 1656000"/>
                  <a:gd name="connsiteY5" fmla="*/ 1251274 h 1658877"/>
                  <a:gd name="connsiteX6" fmla="*/ 1652796 w 1656000"/>
                  <a:gd name="connsiteY6" fmla="*/ 1283057 h 1658877"/>
                  <a:gd name="connsiteX7" fmla="*/ 1652796 w 1656000"/>
                  <a:gd name="connsiteY7" fmla="*/ 1658877 h 1658877"/>
                  <a:gd name="connsiteX8" fmla="*/ 1069700 w 1656000"/>
                  <a:gd name="connsiteY8" fmla="*/ 1658877 h 1658877"/>
                  <a:gd name="connsiteX9" fmla="*/ 1069700 w 1656000"/>
                  <a:gd name="connsiteY9" fmla="*/ 1656000 h 1658877"/>
                  <a:gd name="connsiteX10" fmla="*/ 404726 w 1656000"/>
                  <a:gd name="connsiteY10" fmla="*/ 1656000 h 1658877"/>
                  <a:gd name="connsiteX11" fmla="*/ 0 w 1656000"/>
                  <a:gd name="connsiteY11" fmla="*/ 1251274 h 1658877"/>
                  <a:gd name="connsiteX12" fmla="*/ 0 w 1656000"/>
                  <a:gd name="connsiteY12" fmla="*/ 838080 h 1658877"/>
                  <a:gd name="connsiteX13" fmla="*/ 0 w 1656000"/>
                  <a:gd name="connsiteY13" fmla="*/ 404726 h 16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6000" h="1658877">
                    <a:moveTo>
                      <a:pt x="0" y="0"/>
                    </a:moveTo>
                    <a:lnTo>
                      <a:pt x="404726" y="0"/>
                    </a:lnTo>
                    <a:lnTo>
                      <a:pt x="583096" y="0"/>
                    </a:lnTo>
                    <a:lnTo>
                      <a:pt x="1251274" y="0"/>
                    </a:lnTo>
                    <a:cubicBezTo>
                      <a:pt x="1474798" y="0"/>
                      <a:pt x="1656000" y="181202"/>
                      <a:pt x="1656000" y="404726"/>
                    </a:cubicBezTo>
                    <a:lnTo>
                      <a:pt x="1656000" y="1251274"/>
                    </a:lnTo>
                    <a:lnTo>
                      <a:pt x="1652796" y="1283057"/>
                    </a:lnTo>
                    <a:lnTo>
                      <a:pt x="1652796" y="1658877"/>
                    </a:lnTo>
                    <a:lnTo>
                      <a:pt x="1069700" y="1658877"/>
                    </a:lnTo>
                    <a:lnTo>
                      <a:pt x="1069700" y="1656000"/>
                    </a:lnTo>
                    <a:lnTo>
                      <a:pt x="404726" y="1656000"/>
                    </a:lnTo>
                    <a:cubicBezTo>
                      <a:pt x="181202" y="1656000"/>
                      <a:pt x="0" y="1474798"/>
                      <a:pt x="0" y="1251274"/>
                    </a:cubicBezTo>
                    <a:lnTo>
                      <a:pt x="0" y="838080"/>
                    </a:lnTo>
                    <a:lnTo>
                      <a:pt x="0" y="40472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26"/>
            <p:cNvSpPr>
              <a:spLocks noEditPoints="1"/>
            </p:cNvSpPr>
            <p:nvPr/>
          </p:nvSpPr>
          <p:spPr bwMode="auto">
            <a:xfrm>
              <a:off x="5399114" y="4447591"/>
              <a:ext cx="455210" cy="47826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24108" y="2319963"/>
            <a:ext cx="3136102" cy="893470"/>
            <a:chOff x="2478120" y="2605863"/>
            <a:chExt cx="3136102" cy="893470"/>
          </a:xfrm>
        </p:grpSpPr>
        <p:sp>
          <p:nvSpPr>
            <p:cNvPr id="80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1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2" name="组合 8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49128" y="4960212"/>
            <a:ext cx="3136102" cy="893470"/>
            <a:chOff x="2478120" y="2605863"/>
            <a:chExt cx="3136102" cy="893470"/>
          </a:xfrm>
        </p:grpSpPr>
        <p:sp>
          <p:nvSpPr>
            <p:cNvPr id="83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4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5" name="组合 8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65484" y="2319963"/>
            <a:ext cx="3136102" cy="893470"/>
            <a:chOff x="2478120" y="2605863"/>
            <a:chExt cx="3136102" cy="893470"/>
          </a:xfrm>
        </p:grpSpPr>
        <p:sp>
          <p:nvSpPr>
            <p:cNvPr id="86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7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8" name="组合 8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90504" y="4960212"/>
            <a:ext cx="3136102" cy="893470"/>
            <a:chOff x="2478120" y="2605863"/>
            <a:chExt cx="3136102" cy="893470"/>
          </a:xfrm>
        </p:grpSpPr>
        <p:sp>
          <p:nvSpPr>
            <p:cNvPr id="89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90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91" name="直接连接符 9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3" name="椭圆 9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4" name="椭圆 9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5" name="椭圆 9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6" name="椭圆 9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7" name="椭圆 9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8" name="椭圆 9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9" name="椭圆 9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0" name="椭圆 9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1354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471675" y="2170052"/>
            <a:ext cx="2736056" cy="3888432"/>
            <a:chOff x="7471675" y="2170052"/>
            <a:chExt cx="2736056" cy="3888432"/>
          </a:xfrm>
        </p:grpSpPr>
        <p:sp>
          <p:nvSpPr>
            <p:cNvPr id="42" name="矩形 41"/>
            <p:cNvSpPr/>
            <p:nvPr/>
          </p:nvSpPr>
          <p:spPr>
            <a:xfrm>
              <a:off x="7471675" y="2962140"/>
              <a:ext cx="2448520" cy="3096344"/>
            </a:xfrm>
            <a:prstGeom prst="rect">
              <a:avLst/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五边形 5"/>
            <p:cNvSpPr/>
            <p:nvPr/>
          </p:nvSpPr>
          <p:spPr>
            <a:xfrm>
              <a:off x="7471675" y="2170052"/>
              <a:ext cx="2736056" cy="576064"/>
            </a:xfrm>
            <a:custGeom>
              <a:avLst/>
              <a:gdLst/>
              <a:ahLst/>
              <a:cxnLst/>
              <a:rect l="l" t="t" r="r" b="b"/>
              <a:pathLst>
                <a:path w="2736056" h="576064">
                  <a:moveTo>
                    <a:pt x="0" y="0"/>
                  </a:moveTo>
                  <a:lnTo>
                    <a:pt x="2448024" y="0"/>
                  </a:lnTo>
                  <a:lnTo>
                    <a:pt x="2736056" y="288032"/>
                  </a:lnTo>
                  <a:lnTo>
                    <a:pt x="2448024" y="576064"/>
                  </a:lnTo>
                  <a:lnTo>
                    <a:pt x="0" y="576064"/>
                  </a:lnTo>
                  <a:lnTo>
                    <a:pt x="288032" y="288032"/>
                  </a:lnTo>
                  <a:close/>
                </a:path>
              </a:pathLst>
            </a:custGeom>
            <a:solidFill>
              <a:srgbClr val="F8AD94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1589" y="4472213"/>
              <a:ext cx="2208692" cy="147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2"/>
            <p:cNvSpPr/>
            <p:nvPr/>
          </p:nvSpPr>
          <p:spPr>
            <a:xfrm flipH="1">
              <a:off x="7587964" y="3250173"/>
              <a:ext cx="2304332" cy="81507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6" name="Rectangle 42"/>
            <p:cNvSpPr/>
            <p:nvPr/>
          </p:nvSpPr>
          <p:spPr>
            <a:xfrm flipH="1">
              <a:off x="7833968" y="2331473"/>
              <a:ext cx="2058328" cy="2532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756455" y="2170052"/>
            <a:ext cx="2736056" cy="3888432"/>
            <a:chOff x="4756455" y="2170052"/>
            <a:chExt cx="2736056" cy="3888432"/>
          </a:xfrm>
        </p:grpSpPr>
        <p:sp>
          <p:nvSpPr>
            <p:cNvPr id="47" name="矩形 46"/>
            <p:cNvSpPr/>
            <p:nvPr/>
          </p:nvSpPr>
          <p:spPr>
            <a:xfrm>
              <a:off x="4756455" y="2962140"/>
              <a:ext cx="2448520" cy="3096344"/>
            </a:xfrm>
            <a:prstGeom prst="rect">
              <a:avLst/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五边形 5"/>
            <p:cNvSpPr/>
            <p:nvPr/>
          </p:nvSpPr>
          <p:spPr>
            <a:xfrm>
              <a:off x="4756455" y="2170052"/>
              <a:ext cx="2736056" cy="576064"/>
            </a:xfrm>
            <a:custGeom>
              <a:avLst/>
              <a:gdLst/>
              <a:ahLst/>
              <a:cxnLst/>
              <a:rect l="l" t="t" r="r" b="b"/>
              <a:pathLst>
                <a:path w="2736056" h="576064">
                  <a:moveTo>
                    <a:pt x="0" y="0"/>
                  </a:moveTo>
                  <a:lnTo>
                    <a:pt x="2448024" y="0"/>
                  </a:lnTo>
                  <a:lnTo>
                    <a:pt x="2736056" y="288032"/>
                  </a:lnTo>
                  <a:lnTo>
                    <a:pt x="2448024" y="576064"/>
                  </a:lnTo>
                  <a:lnTo>
                    <a:pt x="0" y="576064"/>
                  </a:lnTo>
                  <a:lnTo>
                    <a:pt x="288032" y="288032"/>
                  </a:lnTo>
                  <a:close/>
                </a:path>
              </a:pathLst>
            </a:custGeom>
            <a:solidFill>
              <a:srgbClr val="D06F83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1695" y="4472213"/>
              <a:ext cx="2198039" cy="147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2"/>
            <p:cNvSpPr/>
            <p:nvPr/>
          </p:nvSpPr>
          <p:spPr>
            <a:xfrm flipH="1">
              <a:off x="4872744" y="3250173"/>
              <a:ext cx="2304332" cy="81507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51" name="Rectangle 42"/>
            <p:cNvSpPr/>
            <p:nvPr/>
          </p:nvSpPr>
          <p:spPr>
            <a:xfrm flipH="1">
              <a:off x="5118748" y="2331473"/>
              <a:ext cx="2058328" cy="2532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020399" y="2170052"/>
            <a:ext cx="2736056" cy="3888432"/>
            <a:chOff x="2020399" y="2170052"/>
            <a:chExt cx="2736056" cy="3888432"/>
          </a:xfrm>
        </p:grpSpPr>
        <p:sp>
          <p:nvSpPr>
            <p:cNvPr id="52" name="矩形 51"/>
            <p:cNvSpPr/>
            <p:nvPr/>
          </p:nvSpPr>
          <p:spPr>
            <a:xfrm>
              <a:off x="2020399" y="2962140"/>
              <a:ext cx="2448520" cy="3096344"/>
            </a:xfrm>
            <a:prstGeom prst="rect">
              <a:avLst/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3" name="五边形 5"/>
            <p:cNvSpPr/>
            <p:nvPr/>
          </p:nvSpPr>
          <p:spPr>
            <a:xfrm>
              <a:off x="2020399" y="2170052"/>
              <a:ext cx="2736056" cy="576064"/>
            </a:xfrm>
            <a:custGeom>
              <a:avLst/>
              <a:gdLst/>
              <a:ahLst/>
              <a:cxnLst/>
              <a:rect l="l" t="t" r="r" b="b"/>
              <a:pathLst>
                <a:path w="2736056" h="576064">
                  <a:moveTo>
                    <a:pt x="0" y="0"/>
                  </a:moveTo>
                  <a:lnTo>
                    <a:pt x="2448024" y="0"/>
                  </a:lnTo>
                  <a:lnTo>
                    <a:pt x="2736056" y="288032"/>
                  </a:lnTo>
                  <a:lnTo>
                    <a:pt x="2448024" y="576064"/>
                  </a:lnTo>
                  <a:lnTo>
                    <a:pt x="0" y="576064"/>
                  </a:lnTo>
                  <a:lnTo>
                    <a:pt x="288032" y="288032"/>
                  </a:lnTo>
                  <a:close/>
                </a:path>
              </a:pathLst>
            </a:custGeom>
            <a:solidFill>
              <a:srgbClr val="365B7C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257" y="4476936"/>
              <a:ext cx="2208803" cy="146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42"/>
            <p:cNvSpPr/>
            <p:nvPr/>
          </p:nvSpPr>
          <p:spPr>
            <a:xfrm flipH="1">
              <a:off x="2136688" y="3250173"/>
              <a:ext cx="2304332" cy="81507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56" name="Rectangle 42"/>
            <p:cNvSpPr/>
            <p:nvPr/>
          </p:nvSpPr>
          <p:spPr>
            <a:xfrm flipH="1">
              <a:off x="2382692" y="2331473"/>
              <a:ext cx="2058328" cy="2532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6" name="直接连接符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明年工作计划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8" name="椭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0" name="椭圆 3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1" name="椭圆 4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9716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386271" y="1413079"/>
            <a:ext cx="2919766" cy="29197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1413080"/>
            <a:ext cx="2919766" cy="2919766"/>
            <a:chOff x="4856224" y="1413080"/>
            <a:chExt cx="2919766" cy="2919766"/>
          </a:xfrm>
        </p:grpSpPr>
        <p:sp>
          <p:nvSpPr>
            <p:cNvPr id="7" name="椭圆 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>
              <a:spLocks noChangeAspect="1"/>
            </p:cNvSpPr>
            <p:nvPr/>
          </p:nvSpPr>
          <p:spPr>
            <a:xfrm>
              <a:off x="4856224" y="1413080"/>
              <a:ext cx="2919766" cy="291976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7C7C7"/>
                </a:gs>
              </a:gsLst>
              <a:lin ang="13200000" scaled="0"/>
            </a:gradFill>
            <a:ln w="22225">
              <a:solidFill>
                <a:schemeClr val="bg1"/>
              </a:solidFill>
            </a:ln>
            <a:effectLst>
              <a:outerShdw blurRad="3937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599526" y="2550345"/>
              <a:ext cx="1433161" cy="709764"/>
              <a:chOff x="1923908" y="1320796"/>
              <a:chExt cx="782820" cy="387687"/>
            </a:xfrm>
            <a:solidFill>
              <a:srgbClr val="365B7C"/>
            </a:solidFill>
          </p:grpSpPr>
          <p:sp>
            <p:nvSpPr>
              <p:cNvPr id="16" name="Freeform 31"/>
              <p:cNvSpPr>
                <a:spLocks noEditPoints="1"/>
              </p:cNvSpPr>
              <p:nvPr/>
            </p:nvSpPr>
            <p:spPr bwMode="auto">
              <a:xfrm>
                <a:off x="1923908" y="132451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2403294" y="1320796"/>
                <a:ext cx="303434" cy="387687"/>
              </a:xfrm>
              <a:custGeom>
                <a:avLst/>
                <a:gdLst>
                  <a:gd name="T0" fmla="*/ 28 w 31"/>
                  <a:gd name="T1" fmla="*/ 33 h 38"/>
                  <a:gd name="T2" fmla="*/ 18 w 31"/>
                  <a:gd name="T3" fmla="*/ 33 h 38"/>
                  <a:gd name="T4" fmla="*/ 18 w 31"/>
                  <a:gd name="T5" fmla="*/ 2 h 38"/>
                  <a:gd name="T6" fmla="*/ 16 w 31"/>
                  <a:gd name="T7" fmla="*/ 0 h 38"/>
                  <a:gd name="T8" fmla="*/ 9 w 31"/>
                  <a:gd name="T9" fmla="*/ 0 h 38"/>
                  <a:gd name="T10" fmla="*/ 7 w 31"/>
                  <a:gd name="T11" fmla="*/ 2 h 38"/>
                  <a:gd name="T12" fmla="*/ 9 w 31"/>
                  <a:gd name="T13" fmla="*/ 5 h 38"/>
                  <a:gd name="T14" fmla="*/ 13 w 31"/>
                  <a:gd name="T15" fmla="*/ 5 h 38"/>
                  <a:gd name="T16" fmla="*/ 13 w 31"/>
                  <a:gd name="T17" fmla="*/ 33 h 38"/>
                  <a:gd name="T18" fmla="*/ 3 w 31"/>
                  <a:gd name="T19" fmla="*/ 33 h 38"/>
                  <a:gd name="T20" fmla="*/ 0 w 31"/>
                  <a:gd name="T21" fmla="*/ 35 h 38"/>
                  <a:gd name="T22" fmla="*/ 3 w 31"/>
                  <a:gd name="T23" fmla="*/ 38 h 38"/>
                  <a:gd name="T24" fmla="*/ 28 w 31"/>
                  <a:gd name="T25" fmla="*/ 38 h 38"/>
                  <a:gd name="T26" fmla="*/ 31 w 31"/>
                  <a:gd name="T27" fmla="*/ 35 h 38"/>
                  <a:gd name="T28" fmla="*/ 28 w 31"/>
                  <a:gd name="T2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9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8"/>
                      <a:pt x="31" y="37"/>
                      <a:pt x="31" y="35"/>
                    </a:cubicBezTo>
                    <a:cubicBezTo>
                      <a:pt x="31" y="34"/>
                      <a:pt x="30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856224" y="787788"/>
            <a:ext cx="1331077" cy="1331077"/>
            <a:chOff x="4856224" y="787788"/>
            <a:chExt cx="1331077" cy="1331077"/>
          </a:xfrm>
        </p:grpSpPr>
        <p:sp>
          <p:nvSpPr>
            <p:cNvPr id="8" name="椭圆 7"/>
            <p:cNvSpPr/>
            <p:nvPr/>
          </p:nvSpPr>
          <p:spPr>
            <a:xfrm>
              <a:off x="4856224" y="787788"/>
              <a:ext cx="1331077" cy="1331077"/>
            </a:xfrm>
            <a:prstGeom prst="ellipse">
              <a:avLst/>
            </a:prstGeom>
            <a:solidFill>
              <a:srgbClr val="365B7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5242864" y="1146117"/>
              <a:ext cx="557795" cy="533920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279214" y="5038423"/>
            <a:ext cx="5631833" cy="1137293"/>
            <a:chOff x="5525820" y="970544"/>
            <a:chExt cx="4865710" cy="982582"/>
          </a:xfrm>
        </p:grpSpPr>
        <p:grpSp>
          <p:nvGrpSpPr>
            <p:cNvPr id="29" name="组合 28"/>
            <p:cNvGrpSpPr/>
            <p:nvPr/>
          </p:nvGrpSpPr>
          <p:grpSpPr>
            <a:xfrm>
              <a:off x="5525820" y="970544"/>
              <a:ext cx="4865710" cy="982582"/>
              <a:chOff x="5525820" y="970544"/>
              <a:chExt cx="4865710" cy="98258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525820" y="970544"/>
                <a:ext cx="4865710" cy="982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5679111" y="1085854"/>
                <a:ext cx="4539809" cy="7496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6482279" y="1184056"/>
              <a:ext cx="3217491" cy="65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b="1" spc="300" dirty="0">
                  <a:solidFill>
                    <a:srgbClr val="365B7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年度工作概述</a:t>
              </a: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55127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D027D79-BE9F-4541-AC87-F1FFED94D178}"/>
              </a:ext>
            </a:extLst>
          </p:cNvPr>
          <p:cNvGrpSpPr/>
          <p:nvPr/>
        </p:nvGrpSpPr>
        <p:grpSpPr>
          <a:xfrm>
            <a:off x="542925" y="950075"/>
            <a:ext cx="11106150" cy="4957849"/>
            <a:chOff x="5530423" y="3106609"/>
            <a:chExt cx="2748381" cy="2949345"/>
          </a:xfrm>
        </p:grpSpPr>
        <p:sp>
          <p:nvSpPr>
            <p:cNvPr id="4" name="椭圆 7">
              <a:extLst>
                <a:ext uri="{FF2B5EF4-FFF2-40B4-BE49-F238E27FC236}">
                  <a16:creationId xmlns:a16="http://schemas.microsoft.com/office/drawing/2014/main" id="{59DAB17E-E39E-4AE9-BE81-8765B9C22904}"/>
                </a:ext>
              </a:extLst>
            </p:cNvPr>
            <p:cNvSpPr/>
            <p:nvPr/>
          </p:nvSpPr>
          <p:spPr>
            <a:xfrm>
              <a:off x="5530423" y="3106609"/>
              <a:ext cx="2748381" cy="2949345"/>
            </a:xfrm>
            <a:prstGeom prst="roundRect">
              <a:avLst>
                <a:gd name="adj" fmla="val 3071"/>
              </a:avLst>
            </a:prstGeom>
            <a:solidFill>
              <a:srgbClr val="E9E9E9"/>
            </a:solidFill>
            <a:ln>
              <a:noFill/>
            </a:ln>
            <a:effectLst>
              <a:outerShdw blurRad="381000" dist="127000" dir="2700000" algn="tl" rotWithShape="0">
                <a:srgbClr val="C9C9C9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椭圆 7">
              <a:extLst>
                <a:ext uri="{FF2B5EF4-FFF2-40B4-BE49-F238E27FC236}">
                  <a16:creationId xmlns:a16="http://schemas.microsoft.com/office/drawing/2014/main" id="{50887298-4176-40D1-AF87-D6A2A19DD6A2}"/>
                </a:ext>
              </a:extLst>
            </p:cNvPr>
            <p:cNvSpPr/>
            <p:nvPr/>
          </p:nvSpPr>
          <p:spPr>
            <a:xfrm>
              <a:off x="5530423" y="3106609"/>
              <a:ext cx="2748381" cy="2949345"/>
            </a:xfrm>
            <a:prstGeom prst="roundRect">
              <a:avLst>
                <a:gd name="adj" fmla="val 4047"/>
              </a:avLst>
            </a:prstGeom>
            <a:solidFill>
              <a:srgbClr val="E9E9E9"/>
            </a:solidFill>
            <a:ln>
              <a:noFill/>
            </a:ln>
            <a:effectLst>
              <a:outerShdw blurRad="381000" dist="190500" dir="13500000" algn="br" rotWithShape="0">
                <a:srgbClr val="C9C9C9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C79427-6D1E-4EA2-AEDA-CA9C026D93F0}"/>
              </a:ext>
            </a:extLst>
          </p:cNvPr>
          <p:cNvGrpSpPr/>
          <p:nvPr/>
        </p:nvGrpSpPr>
        <p:grpSpPr>
          <a:xfrm>
            <a:off x="1325637" y="3164006"/>
            <a:ext cx="10322050" cy="1836000"/>
            <a:chOff x="1324250" y="2432166"/>
            <a:chExt cx="10322050" cy="1836000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8EC413C2-529B-4012-B61A-5E89F268F0D6}"/>
                </a:ext>
              </a:extLst>
            </p:cNvPr>
            <p:cNvSpPr/>
            <p:nvPr/>
          </p:nvSpPr>
          <p:spPr>
            <a:xfrm rot="5400000">
              <a:off x="8334300" y="2432166"/>
              <a:ext cx="1836000" cy="1836000"/>
            </a:xfrm>
            <a:prstGeom prst="arc">
              <a:avLst>
                <a:gd name="adj1" fmla="val 16001330"/>
                <a:gd name="adj2" fmla="val 5589938"/>
              </a:avLst>
            </a:prstGeom>
            <a:ln w="38100">
              <a:solidFill>
                <a:srgbClr val="966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B46FA41-1F33-4A08-B981-45BEF135513A}"/>
                </a:ext>
              </a:extLst>
            </p:cNvPr>
            <p:cNvGrpSpPr/>
            <p:nvPr/>
          </p:nvGrpSpPr>
          <p:grpSpPr>
            <a:xfrm>
              <a:off x="1324250" y="3299460"/>
              <a:ext cx="10322050" cy="0"/>
              <a:chOff x="1324250" y="3299460"/>
              <a:chExt cx="10322050" cy="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FC3237B-8540-4EEF-B4E6-5D8D8B2C4E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4250" y="3299460"/>
                <a:ext cx="7010050" cy="0"/>
              </a:xfrm>
              <a:prstGeom prst="line">
                <a:avLst/>
              </a:prstGeom>
              <a:ln w="38100">
                <a:solidFill>
                  <a:srgbClr val="D06F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90B5C86C-680D-4007-948B-904E647C4241}"/>
                  </a:ext>
                </a:extLst>
              </p:cNvPr>
              <p:cNvCxnSpPr/>
              <p:nvPr/>
            </p:nvCxnSpPr>
            <p:spPr>
              <a:xfrm>
                <a:off x="10170300" y="3299460"/>
                <a:ext cx="1476000" cy="0"/>
              </a:xfrm>
              <a:prstGeom prst="line">
                <a:avLst/>
              </a:prstGeom>
              <a:ln w="38100">
                <a:solidFill>
                  <a:srgbClr val="F8AD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椭圆 1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>
            <a:spLocks noChangeAspect="1"/>
          </p:cNvSpPr>
          <p:nvPr/>
        </p:nvSpPr>
        <p:spPr>
          <a:xfrm>
            <a:off x="8396387" y="3182479"/>
            <a:ext cx="1714599" cy="17162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C7C7C7"/>
              </a:gs>
            </a:gsLst>
            <a:lin ang="13200000" scaled="0"/>
          </a:gradFill>
          <a:ln w="22225">
            <a:solidFill>
              <a:schemeClr val="bg1"/>
            </a:solidFill>
          </a:ln>
          <a:effectLst>
            <a:outerShdw blurRad="393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TextBox 53"/>
          <p:cNvSpPr txBox="1"/>
          <p:nvPr/>
        </p:nvSpPr>
        <p:spPr>
          <a:xfrm>
            <a:off x="8433777" y="3527147"/>
            <a:ext cx="161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GO</a:t>
            </a:r>
            <a:endParaRPr lang="zh-CN" altLang="en-US" sz="6000" b="1" dirty="0">
              <a:solidFill>
                <a:srgbClr val="365B7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88488" y="2520759"/>
            <a:ext cx="6816832" cy="1333175"/>
            <a:chOff x="1288488" y="2520759"/>
            <a:chExt cx="6816832" cy="133317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28049A0-ED10-4CD6-A9B1-70AD825AED9E}"/>
                </a:ext>
              </a:extLst>
            </p:cNvPr>
            <p:cNvSpPr txBox="1"/>
            <p:nvPr/>
          </p:nvSpPr>
          <p:spPr>
            <a:xfrm>
              <a:off x="1318397" y="2520759"/>
              <a:ext cx="67869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谢谢观看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8049A0-ED10-4CD6-A9B1-70AD825AED9E}"/>
                </a:ext>
              </a:extLst>
            </p:cNvPr>
            <p:cNvSpPr txBox="1"/>
            <p:nvPr/>
          </p:nvSpPr>
          <p:spPr>
            <a:xfrm>
              <a:off x="1288488" y="2530495"/>
              <a:ext cx="67841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dirty="0">
                  <a:gradFill flip="none" rotWithShape="1">
                    <a:gsLst>
                      <a:gs pos="84888">
                        <a:srgbClr val="F77983"/>
                      </a:gs>
                      <a:gs pos="62408">
                        <a:srgbClr val="D06F83"/>
                      </a:gs>
                      <a:gs pos="26000">
                        <a:srgbClr val="966481"/>
                      </a:gs>
                      <a:gs pos="0">
                        <a:srgbClr val="365B7C"/>
                      </a:gs>
                      <a:gs pos="100000">
                        <a:srgbClr val="F8AD94"/>
                      </a:gs>
                    </a:gsLst>
                    <a:lin ang="0" scaled="1"/>
                    <a:tileRect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谢谢观看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9467" y="4500388"/>
            <a:ext cx="5222188" cy="606285"/>
            <a:chOff x="1809677" y="5047540"/>
            <a:chExt cx="5222188" cy="606285"/>
          </a:xfrm>
        </p:grpSpPr>
        <p:sp>
          <p:nvSpPr>
            <p:cNvPr id="16" name="圆角矩形 15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  <p:cNvSpPr/>
            <p:nvPr/>
          </p:nvSpPr>
          <p:spPr bwMode="auto">
            <a:xfrm flipH="1">
              <a:off x="1809677" y="5047540"/>
              <a:ext cx="5222188" cy="606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2017008" y="5119849"/>
              <a:ext cx="4807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gradFill>
                    <a:gsLst>
                      <a:gs pos="100000">
                        <a:srgbClr val="F57882"/>
                      </a:gs>
                      <a:gs pos="0">
                        <a:srgbClr val="365B7C"/>
                      </a:gs>
                    </a:gsLst>
                    <a:lin ang="2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简约微立体工作总结汇报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4BC7D7EF-D7D4-4A8A-B9DB-0B7BB63F3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107576"/>
            <a:ext cx="2629178" cy="6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1495"/>
      </p:ext>
    </p:extLst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627037" y="2110412"/>
            <a:ext cx="2304256" cy="4167230"/>
            <a:chOff x="752634" y="1779108"/>
            <a:chExt cx="2304256" cy="4167230"/>
          </a:xfrm>
        </p:grpSpPr>
        <p:sp>
          <p:nvSpPr>
            <p:cNvPr id="32" name="圆角矩形 38"/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F8AD94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>
              <a:off x="1865412" y="1988825"/>
              <a:ext cx="660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Rectangle 42"/>
            <p:cNvSpPr/>
            <p:nvPr/>
          </p:nvSpPr>
          <p:spPr>
            <a:xfrm flipH="1">
              <a:off x="941501" y="3596226"/>
              <a:ext cx="1960186" cy="1689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Rectangle 42"/>
            <p:cNvSpPr/>
            <p:nvPr/>
          </p:nvSpPr>
          <p:spPr>
            <a:xfrm flipH="1">
              <a:off x="941501" y="3885803"/>
              <a:ext cx="1960186" cy="17034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  <a:p>
              <a:pPr>
                <a:defRPr/>
              </a:pPr>
              <a:endPara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5" name="组合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962741" y="2110412"/>
            <a:ext cx="2304256" cy="4167230"/>
            <a:chOff x="752634" y="1779108"/>
            <a:chExt cx="2304256" cy="4167230"/>
          </a:xfrm>
        </p:grpSpPr>
        <p:sp>
          <p:nvSpPr>
            <p:cNvPr id="56" name="圆角矩形 38"/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D06F83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62"/>
            <p:cNvSpPr txBox="1"/>
            <p:nvPr/>
          </p:nvSpPr>
          <p:spPr>
            <a:xfrm>
              <a:off x="1865412" y="1988825"/>
              <a:ext cx="660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42"/>
            <p:cNvSpPr/>
            <p:nvPr/>
          </p:nvSpPr>
          <p:spPr>
            <a:xfrm flipH="1">
              <a:off x="941501" y="3596226"/>
              <a:ext cx="1960186" cy="1689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2" name="Rectangle 42"/>
            <p:cNvSpPr/>
            <p:nvPr/>
          </p:nvSpPr>
          <p:spPr>
            <a:xfrm flipH="1">
              <a:off x="941501" y="3885803"/>
              <a:ext cx="1960186" cy="17034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  <a:p>
              <a:pPr>
                <a:defRPr/>
              </a:pPr>
              <a:endPara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9" name="组合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298445" y="2110412"/>
            <a:ext cx="2304256" cy="4167230"/>
            <a:chOff x="752634" y="1779108"/>
            <a:chExt cx="2304256" cy="4167230"/>
          </a:xfrm>
        </p:grpSpPr>
        <p:sp>
          <p:nvSpPr>
            <p:cNvPr id="70" name="圆角矩形 38"/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365B7C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53"/>
            <p:cNvSpPr txBox="1"/>
            <p:nvPr/>
          </p:nvSpPr>
          <p:spPr>
            <a:xfrm>
              <a:off x="1865412" y="1988825"/>
              <a:ext cx="660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5" name="Rectangle 42"/>
            <p:cNvSpPr/>
            <p:nvPr/>
          </p:nvSpPr>
          <p:spPr>
            <a:xfrm flipH="1">
              <a:off x="941501" y="3596226"/>
              <a:ext cx="1960186" cy="1689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6" name="Rectangle 42"/>
            <p:cNvSpPr/>
            <p:nvPr/>
          </p:nvSpPr>
          <p:spPr>
            <a:xfrm flipH="1">
              <a:off x="941501" y="3885803"/>
              <a:ext cx="1960186" cy="17034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  <a:r>
                <a:rPr lang="en-US" altLang="zh-CN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  <a:p>
              <a:pPr>
                <a:defRPr/>
              </a:pPr>
              <a:endPara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83" name="直接连接符 8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5" name="椭圆 8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6" name="椭圆 8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7" name="椭圆 8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8" name="椭圆 8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9" name="椭圆 8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0" name="椭圆 8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1" name="椭圆 9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2" name="椭圆 9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2932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3501604" y="1961721"/>
            <a:ext cx="5512331" cy="5396511"/>
            <a:chOff x="2978526" y="1593270"/>
            <a:chExt cx="6259335" cy="6127820"/>
          </a:xfrm>
        </p:grpSpPr>
        <p:grpSp>
          <p:nvGrpSpPr>
            <p:cNvPr id="4" name="组合 3"/>
            <p:cNvGrpSpPr/>
            <p:nvPr/>
          </p:nvGrpSpPr>
          <p:grpSpPr>
            <a:xfrm>
              <a:off x="2978526" y="1593270"/>
              <a:ext cx="6259335" cy="6127820"/>
              <a:chOff x="2312009" y="999934"/>
              <a:chExt cx="7601306" cy="7441595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5506975" y="999934"/>
                <a:ext cx="2512504" cy="7441595"/>
              </a:xfrm>
              <a:custGeom>
                <a:avLst/>
                <a:gdLst>
                  <a:gd name="T0" fmla="*/ 16 w 1886"/>
                  <a:gd name="T1" fmla="*/ 0 h 5586"/>
                  <a:gd name="T2" fmla="*/ 0 w 1886"/>
                  <a:gd name="T3" fmla="*/ 7 h 5586"/>
                  <a:gd name="T4" fmla="*/ 567 w 1886"/>
                  <a:gd name="T5" fmla="*/ 1611 h 5586"/>
                  <a:gd name="T6" fmla="*/ 1867 w 1886"/>
                  <a:gd name="T7" fmla="*/ 5586 h 5586"/>
                  <a:gd name="T8" fmla="*/ 1886 w 1886"/>
                  <a:gd name="T9" fmla="*/ 5582 h 5586"/>
                  <a:gd name="T10" fmla="*/ 583 w 1886"/>
                  <a:gd name="T11" fmla="*/ 1604 h 5586"/>
                  <a:gd name="T12" fmla="*/ 16 w 1886"/>
                  <a:gd name="T13" fmla="*/ 0 h 5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6" h="5586">
                    <a:moveTo>
                      <a:pt x="16" y="0"/>
                    </a:moveTo>
                    <a:lnTo>
                      <a:pt x="0" y="7"/>
                    </a:lnTo>
                    <a:lnTo>
                      <a:pt x="567" y="1611"/>
                    </a:lnTo>
                    <a:lnTo>
                      <a:pt x="1867" y="5586"/>
                    </a:lnTo>
                    <a:lnTo>
                      <a:pt x="1886" y="5582"/>
                    </a:lnTo>
                    <a:lnTo>
                      <a:pt x="583" y="160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4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312009" y="1817452"/>
                <a:ext cx="5941551" cy="4031197"/>
              </a:xfrm>
              <a:custGeom>
                <a:avLst/>
                <a:gdLst>
                  <a:gd name="T0" fmla="*/ 4450 w 4460"/>
                  <a:gd name="T1" fmla="*/ 0 h 3026"/>
                  <a:gd name="T2" fmla="*/ 4450 w 4460"/>
                  <a:gd name="T3" fmla="*/ 0 h 3026"/>
                  <a:gd name="T4" fmla="*/ 3168 w 4460"/>
                  <a:gd name="T5" fmla="*/ 855 h 3026"/>
                  <a:gd name="T6" fmla="*/ 0 w 4460"/>
                  <a:gd name="T7" fmla="*/ 3010 h 3026"/>
                  <a:gd name="T8" fmla="*/ 9 w 4460"/>
                  <a:gd name="T9" fmla="*/ 3026 h 3026"/>
                  <a:gd name="T10" fmla="*/ 3180 w 4460"/>
                  <a:gd name="T11" fmla="*/ 869 h 3026"/>
                  <a:gd name="T12" fmla="*/ 4460 w 4460"/>
                  <a:gd name="T13" fmla="*/ 17 h 3026"/>
                  <a:gd name="T14" fmla="*/ 4450 w 4460"/>
                  <a:gd name="T15" fmla="*/ 0 h 3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60" h="3026">
                    <a:moveTo>
                      <a:pt x="4450" y="0"/>
                    </a:moveTo>
                    <a:lnTo>
                      <a:pt x="4450" y="0"/>
                    </a:lnTo>
                    <a:lnTo>
                      <a:pt x="3168" y="855"/>
                    </a:lnTo>
                    <a:lnTo>
                      <a:pt x="0" y="3010"/>
                    </a:lnTo>
                    <a:lnTo>
                      <a:pt x="9" y="3026"/>
                    </a:lnTo>
                    <a:lnTo>
                      <a:pt x="3180" y="869"/>
                    </a:lnTo>
                    <a:lnTo>
                      <a:pt x="4460" y="17"/>
                    </a:lnTo>
                    <a:lnTo>
                      <a:pt x="4450" y="0"/>
                    </a:lnTo>
                    <a:close/>
                  </a:path>
                </a:pathLst>
              </a:custGeom>
              <a:solidFill>
                <a:srgbClr val="B4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3100514" y="1592950"/>
                <a:ext cx="6812801" cy="2890845"/>
              </a:xfrm>
              <a:custGeom>
                <a:avLst/>
                <a:gdLst>
                  <a:gd name="T0" fmla="*/ 7 w 5114"/>
                  <a:gd name="T1" fmla="*/ 0 h 2170"/>
                  <a:gd name="T2" fmla="*/ 0 w 5114"/>
                  <a:gd name="T3" fmla="*/ 16 h 2170"/>
                  <a:gd name="T4" fmla="*/ 2699 w 5114"/>
                  <a:gd name="T5" fmla="*/ 1080 h 2170"/>
                  <a:gd name="T6" fmla="*/ 5107 w 5114"/>
                  <a:gd name="T7" fmla="*/ 2170 h 2170"/>
                  <a:gd name="T8" fmla="*/ 5114 w 5114"/>
                  <a:gd name="T9" fmla="*/ 2153 h 2170"/>
                  <a:gd name="T10" fmla="*/ 2706 w 5114"/>
                  <a:gd name="T11" fmla="*/ 1063 h 2170"/>
                  <a:gd name="T12" fmla="*/ 7 w 5114"/>
                  <a:gd name="T13" fmla="*/ 0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14" h="2170">
                    <a:moveTo>
                      <a:pt x="7" y="0"/>
                    </a:moveTo>
                    <a:lnTo>
                      <a:pt x="0" y="16"/>
                    </a:lnTo>
                    <a:lnTo>
                      <a:pt x="2699" y="1080"/>
                    </a:lnTo>
                    <a:lnTo>
                      <a:pt x="5107" y="2170"/>
                    </a:lnTo>
                    <a:lnTo>
                      <a:pt x="5114" y="2153"/>
                    </a:lnTo>
                    <a:lnTo>
                      <a:pt x="2706" y="106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4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793743">
                <a:off x="2925649" y="1383579"/>
                <a:ext cx="6122511" cy="5106120"/>
              </a:xfrm>
              <a:custGeom>
                <a:avLst/>
                <a:gdLst>
                  <a:gd name="connsiteX0" fmla="*/ 1284082 w 5273788"/>
                  <a:gd name="connsiteY0" fmla="*/ 400956 h 4398292"/>
                  <a:gd name="connsiteX1" fmla="*/ 214909 w 5273788"/>
                  <a:gd name="connsiteY1" fmla="*/ 2078006 h 4398292"/>
                  <a:gd name="connsiteX2" fmla="*/ 2639939 w 5273788"/>
                  <a:gd name="connsiteY2" fmla="*/ 4100461 h 4398292"/>
                  <a:gd name="connsiteX3" fmla="*/ 5064969 w 5273788"/>
                  <a:gd name="connsiteY3" fmla="*/ 2078006 h 4398292"/>
                  <a:gd name="connsiteX4" fmla="*/ 2639939 w 5273788"/>
                  <a:gd name="connsiteY4" fmla="*/ 55553 h 4398292"/>
                  <a:gd name="connsiteX5" fmla="*/ 1284082 w 5273788"/>
                  <a:gd name="connsiteY5" fmla="*/ 400956 h 4398292"/>
                  <a:gd name="connsiteX6" fmla="*/ 1162582 w 5273788"/>
                  <a:gd name="connsiteY6" fmla="*/ 375580 h 4398292"/>
                  <a:gd name="connsiteX7" fmla="*/ 2636894 w 5273788"/>
                  <a:gd name="connsiteY7" fmla="*/ 0 h 4398292"/>
                  <a:gd name="connsiteX8" fmla="*/ 5273788 w 5273788"/>
                  <a:gd name="connsiteY8" fmla="*/ 2199146 h 4398292"/>
                  <a:gd name="connsiteX9" fmla="*/ 2636894 w 5273788"/>
                  <a:gd name="connsiteY9" fmla="*/ 4398292 h 4398292"/>
                  <a:gd name="connsiteX10" fmla="*/ 0 w 5273788"/>
                  <a:gd name="connsiteY10" fmla="*/ 2199146 h 4398292"/>
                  <a:gd name="connsiteX11" fmla="*/ 1162582 w 5273788"/>
                  <a:gd name="connsiteY11" fmla="*/ 375580 h 439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73788" h="4398292">
                    <a:moveTo>
                      <a:pt x="1284082" y="400956"/>
                    </a:moveTo>
                    <a:cubicBezTo>
                      <a:pt x="639020" y="764405"/>
                      <a:pt x="214909" y="1379900"/>
                      <a:pt x="214909" y="2078006"/>
                    </a:cubicBezTo>
                    <a:cubicBezTo>
                      <a:pt x="214909" y="3194978"/>
                      <a:pt x="1300632" y="4100461"/>
                      <a:pt x="2639939" y="4100461"/>
                    </a:cubicBezTo>
                    <a:cubicBezTo>
                      <a:pt x="3979246" y="4100461"/>
                      <a:pt x="5064969" y="3194978"/>
                      <a:pt x="5064969" y="2078006"/>
                    </a:cubicBezTo>
                    <a:cubicBezTo>
                      <a:pt x="5064970" y="961035"/>
                      <a:pt x="3979246" y="55552"/>
                      <a:pt x="2639939" y="55553"/>
                    </a:cubicBezTo>
                    <a:cubicBezTo>
                      <a:pt x="2137699" y="55553"/>
                      <a:pt x="1671119" y="182886"/>
                      <a:pt x="1284082" y="400956"/>
                    </a:cubicBezTo>
                    <a:close/>
                    <a:moveTo>
                      <a:pt x="1162582" y="375580"/>
                    </a:moveTo>
                    <a:cubicBezTo>
                      <a:pt x="1583433" y="138458"/>
                      <a:pt x="2090776" y="0"/>
                      <a:pt x="2636894" y="0"/>
                    </a:cubicBezTo>
                    <a:cubicBezTo>
                      <a:pt x="4093210" y="0"/>
                      <a:pt x="5273788" y="984591"/>
                      <a:pt x="5273788" y="2199146"/>
                    </a:cubicBezTo>
                    <a:cubicBezTo>
                      <a:pt x="5273788" y="3413701"/>
                      <a:pt x="4093210" y="4398292"/>
                      <a:pt x="2636894" y="4398292"/>
                    </a:cubicBezTo>
                    <a:cubicBezTo>
                      <a:pt x="1180578" y="4398292"/>
                      <a:pt x="0" y="3413701"/>
                      <a:pt x="0" y="2199146"/>
                    </a:cubicBezTo>
                    <a:cubicBezTo>
                      <a:pt x="0" y="1440049"/>
                      <a:pt x="461163" y="770782"/>
                      <a:pt x="1162582" y="3755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962425" y="1847041"/>
                <a:ext cx="1891299" cy="1238745"/>
              </a:xfrm>
              <a:custGeom>
                <a:avLst/>
                <a:gdLst>
                  <a:gd name="T0" fmla="*/ 0 w 629"/>
                  <a:gd name="T1" fmla="*/ 176 h 411"/>
                  <a:gd name="T2" fmla="*/ 0 w 629"/>
                  <a:gd name="T3" fmla="*/ 186 h 411"/>
                  <a:gd name="T4" fmla="*/ 3 w 629"/>
                  <a:gd name="T5" fmla="*/ 195 h 411"/>
                  <a:gd name="T6" fmla="*/ 7 w 629"/>
                  <a:gd name="T7" fmla="*/ 205 h 411"/>
                  <a:gd name="T8" fmla="*/ 13 w 629"/>
                  <a:gd name="T9" fmla="*/ 213 h 411"/>
                  <a:gd name="T10" fmla="*/ 146 w 629"/>
                  <a:gd name="T11" fmla="*/ 372 h 411"/>
                  <a:gd name="T12" fmla="*/ 164 w 629"/>
                  <a:gd name="T13" fmla="*/ 388 h 411"/>
                  <a:gd name="T14" fmla="*/ 189 w 629"/>
                  <a:gd name="T15" fmla="*/ 401 h 411"/>
                  <a:gd name="T16" fmla="*/ 217 w 629"/>
                  <a:gd name="T17" fmla="*/ 409 h 411"/>
                  <a:gd name="T18" fmla="*/ 245 w 629"/>
                  <a:gd name="T19" fmla="*/ 411 h 411"/>
                  <a:gd name="T20" fmla="*/ 485 w 629"/>
                  <a:gd name="T21" fmla="*/ 406 h 411"/>
                  <a:gd name="T22" fmla="*/ 508 w 629"/>
                  <a:gd name="T23" fmla="*/ 402 h 411"/>
                  <a:gd name="T24" fmla="*/ 529 w 629"/>
                  <a:gd name="T25" fmla="*/ 394 h 411"/>
                  <a:gd name="T26" fmla="*/ 547 w 629"/>
                  <a:gd name="T27" fmla="*/ 382 h 411"/>
                  <a:gd name="T28" fmla="*/ 558 w 629"/>
                  <a:gd name="T29" fmla="*/ 367 h 411"/>
                  <a:gd name="T30" fmla="*/ 625 w 629"/>
                  <a:gd name="T31" fmla="*/ 232 h 411"/>
                  <a:gd name="T32" fmla="*/ 627 w 629"/>
                  <a:gd name="T33" fmla="*/ 226 h 411"/>
                  <a:gd name="T34" fmla="*/ 629 w 629"/>
                  <a:gd name="T35" fmla="*/ 218 h 411"/>
                  <a:gd name="T36" fmla="*/ 628 w 629"/>
                  <a:gd name="T37" fmla="*/ 210 h 411"/>
                  <a:gd name="T38" fmla="*/ 627 w 629"/>
                  <a:gd name="T39" fmla="*/ 202 h 411"/>
                  <a:gd name="T40" fmla="*/ 624 w 629"/>
                  <a:gd name="T41" fmla="*/ 194 h 411"/>
                  <a:gd name="T42" fmla="*/ 620 w 629"/>
                  <a:gd name="T43" fmla="*/ 186 h 411"/>
                  <a:gd name="T44" fmla="*/ 615 w 629"/>
                  <a:gd name="T45" fmla="*/ 179 h 411"/>
                  <a:gd name="T46" fmla="*/ 609 w 629"/>
                  <a:gd name="T47" fmla="*/ 172 h 411"/>
                  <a:gd name="T48" fmla="*/ 491 w 629"/>
                  <a:gd name="T49" fmla="*/ 53 h 411"/>
                  <a:gd name="T50" fmla="*/ 476 w 629"/>
                  <a:gd name="T51" fmla="*/ 41 h 411"/>
                  <a:gd name="T52" fmla="*/ 458 w 629"/>
                  <a:gd name="T53" fmla="*/ 31 h 411"/>
                  <a:gd name="T54" fmla="*/ 437 w 629"/>
                  <a:gd name="T55" fmla="*/ 24 h 411"/>
                  <a:gd name="T56" fmla="*/ 417 w 629"/>
                  <a:gd name="T57" fmla="*/ 20 h 411"/>
                  <a:gd name="T58" fmla="*/ 216 w 629"/>
                  <a:gd name="T59" fmla="*/ 1 h 411"/>
                  <a:gd name="T60" fmla="*/ 193 w 629"/>
                  <a:gd name="T61" fmla="*/ 1 h 411"/>
                  <a:gd name="T62" fmla="*/ 171 w 629"/>
                  <a:gd name="T63" fmla="*/ 5 h 411"/>
                  <a:gd name="T64" fmla="*/ 151 w 629"/>
                  <a:gd name="T65" fmla="*/ 12 h 411"/>
                  <a:gd name="T66" fmla="*/ 136 w 629"/>
                  <a:gd name="T67" fmla="*/ 23 h 411"/>
                  <a:gd name="T68" fmla="*/ 15 w 629"/>
                  <a:gd name="T69" fmla="*/ 142 h 411"/>
                  <a:gd name="T70" fmla="*/ 9 w 629"/>
                  <a:gd name="T71" fmla="*/ 150 h 411"/>
                  <a:gd name="T72" fmla="*/ 4 w 629"/>
                  <a:gd name="T73" fmla="*/ 158 h 411"/>
                  <a:gd name="T74" fmla="*/ 1 w 629"/>
                  <a:gd name="T75" fmla="*/ 167 h 411"/>
                  <a:gd name="T76" fmla="*/ 0 w 629"/>
                  <a:gd name="T77" fmla="*/ 17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9" h="411">
                    <a:moveTo>
                      <a:pt x="0" y="176"/>
                    </a:moveTo>
                    <a:cubicBezTo>
                      <a:pt x="0" y="180"/>
                      <a:pt x="0" y="183"/>
                      <a:pt x="0" y="186"/>
                    </a:cubicBezTo>
                    <a:cubicBezTo>
                      <a:pt x="1" y="189"/>
                      <a:pt x="2" y="192"/>
                      <a:pt x="3" y="195"/>
                    </a:cubicBezTo>
                    <a:cubicBezTo>
                      <a:pt x="4" y="199"/>
                      <a:pt x="5" y="202"/>
                      <a:pt x="7" y="205"/>
                    </a:cubicBezTo>
                    <a:cubicBezTo>
                      <a:pt x="8" y="208"/>
                      <a:pt x="10" y="210"/>
                      <a:pt x="13" y="213"/>
                    </a:cubicBezTo>
                    <a:cubicBezTo>
                      <a:pt x="146" y="372"/>
                      <a:pt x="146" y="372"/>
                      <a:pt x="146" y="372"/>
                    </a:cubicBezTo>
                    <a:cubicBezTo>
                      <a:pt x="151" y="377"/>
                      <a:pt x="157" y="383"/>
                      <a:pt x="164" y="388"/>
                    </a:cubicBezTo>
                    <a:cubicBezTo>
                      <a:pt x="172" y="393"/>
                      <a:pt x="180" y="397"/>
                      <a:pt x="189" y="401"/>
                    </a:cubicBezTo>
                    <a:cubicBezTo>
                      <a:pt x="198" y="404"/>
                      <a:pt x="207" y="407"/>
                      <a:pt x="217" y="409"/>
                    </a:cubicBezTo>
                    <a:cubicBezTo>
                      <a:pt x="226" y="411"/>
                      <a:pt x="236" y="411"/>
                      <a:pt x="245" y="411"/>
                    </a:cubicBezTo>
                    <a:cubicBezTo>
                      <a:pt x="485" y="406"/>
                      <a:pt x="485" y="406"/>
                      <a:pt x="485" y="406"/>
                    </a:cubicBezTo>
                    <a:cubicBezTo>
                      <a:pt x="493" y="406"/>
                      <a:pt x="501" y="404"/>
                      <a:pt x="508" y="402"/>
                    </a:cubicBezTo>
                    <a:cubicBezTo>
                      <a:pt x="516" y="400"/>
                      <a:pt x="523" y="397"/>
                      <a:pt x="529" y="394"/>
                    </a:cubicBezTo>
                    <a:cubicBezTo>
                      <a:pt x="536" y="390"/>
                      <a:pt x="542" y="386"/>
                      <a:pt x="547" y="382"/>
                    </a:cubicBezTo>
                    <a:cubicBezTo>
                      <a:pt x="551" y="377"/>
                      <a:pt x="555" y="372"/>
                      <a:pt x="558" y="367"/>
                    </a:cubicBezTo>
                    <a:cubicBezTo>
                      <a:pt x="625" y="232"/>
                      <a:pt x="625" y="232"/>
                      <a:pt x="625" y="232"/>
                    </a:cubicBezTo>
                    <a:cubicBezTo>
                      <a:pt x="626" y="230"/>
                      <a:pt x="627" y="228"/>
                      <a:pt x="627" y="226"/>
                    </a:cubicBezTo>
                    <a:cubicBezTo>
                      <a:pt x="628" y="223"/>
                      <a:pt x="628" y="221"/>
                      <a:pt x="629" y="218"/>
                    </a:cubicBezTo>
                    <a:cubicBezTo>
                      <a:pt x="629" y="216"/>
                      <a:pt x="629" y="213"/>
                      <a:pt x="628" y="210"/>
                    </a:cubicBezTo>
                    <a:cubicBezTo>
                      <a:pt x="628" y="208"/>
                      <a:pt x="628" y="205"/>
                      <a:pt x="627" y="202"/>
                    </a:cubicBezTo>
                    <a:cubicBezTo>
                      <a:pt x="626" y="200"/>
                      <a:pt x="625" y="197"/>
                      <a:pt x="624" y="194"/>
                    </a:cubicBezTo>
                    <a:cubicBezTo>
                      <a:pt x="623" y="192"/>
                      <a:pt x="622" y="189"/>
                      <a:pt x="620" y="186"/>
                    </a:cubicBezTo>
                    <a:cubicBezTo>
                      <a:pt x="619" y="184"/>
                      <a:pt x="617" y="181"/>
                      <a:pt x="615" y="179"/>
                    </a:cubicBezTo>
                    <a:cubicBezTo>
                      <a:pt x="613" y="177"/>
                      <a:pt x="611" y="174"/>
                      <a:pt x="609" y="172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7" y="49"/>
                      <a:pt x="482" y="45"/>
                      <a:pt x="476" y="41"/>
                    </a:cubicBezTo>
                    <a:cubicBezTo>
                      <a:pt x="471" y="37"/>
                      <a:pt x="465" y="34"/>
                      <a:pt x="458" y="31"/>
                    </a:cubicBezTo>
                    <a:cubicBezTo>
                      <a:pt x="451" y="28"/>
                      <a:pt x="444" y="26"/>
                      <a:pt x="437" y="24"/>
                    </a:cubicBezTo>
                    <a:cubicBezTo>
                      <a:pt x="430" y="22"/>
                      <a:pt x="423" y="21"/>
                      <a:pt x="417" y="2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09" y="0"/>
                      <a:pt x="201" y="0"/>
                      <a:pt x="193" y="1"/>
                    </a:cubicBezTo>
                    <a:cubicBezTo>
                      <a:pt x="185" y="2"/>
                      <a:pt x="178" y="3"/>
                      <a:pt x="171" y="5"/>
                    </a:cubicBezTo>
                    <a:cubicBezTo>
                      <a:pt x="164" y="7"/>
                      <a:pt x="157" y="9"/>
                      <a:pt x="151" y="12"/>
                    </a:cubicBezTo>
                    <a:cubicBezTo>
                      <a:pt x="145" y="15"/>
                      <a:pt x="140" y="19"/>
                      <a:pt x="136" y="23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3" y="144"/>
                      <a:pt x="11" y="147"/>
                      <a:pt x="9" y="150"/>
                    </a:cubicBezTo>
                    <a:cubicBezTo>
                      <a:pt x="7" y="152"/>
                      <a:pt x="5" y="155"/>
                      <a:pt x="4" y="158"/>
                    </a:cubicBezTo>
                    <a:cubicBezTo>
                      <a:pt x="3" y="161"/>
                      <a:pt x="2" y="164"/>
                      <a:pt x="1" y="167"/>
                    </a:cubicBezTo>
                    <a:cubicBezTo>
                      <a:pt x="0" y="170"/>
                      <a:pt x="0" y="173"/>
                      <a:pt x="0" y="176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5464590" y="1537855"/>
                <a:ext cx="1347505" cy="932746"/>
              </a:xfrm>
              <a:custGeom>
                <a:avLst/>
                <a:gdLst>
                  <a:gd name="T0" fmla="*/ 1 w 448"/>
                  <a:gd name="T1" fmla="*/ 124 h 309"/>
                  <a:gd name="T2" fmla="*/ 3 w 448"/>
                  <a:gd name="T3" fmla="*/ 131 h 309"/>
                  <a:gd name="T4" fmla="*/ 6 w 448"/>
                  <a:gd name="T5" fmla="*/ 138 h 309"/>
                  <a:gd name="T6" fmla="*/ 11 w 448"/>
                  <a:gd name="T7" fmla="*/ 145 h 309"/>
                  <a:gd name="T8" fmla="*/ 16 w 448"/>
                  <a:gd name="T9" fmla="*/ 151 h 309"/>
                  <a:gd name="T10" fmla="*/ 134 w 448"/>
                  <a:gd name="T11" fmla="*/ 269 h 309"/>
                  <a:gd name="T12" fmla="*/ 149 w 448"/>
                  <a:gd name="T13" fmla="*/ 282 h 309"/>
                  <a:gd name="T14" fmla="*/ 168 w 448"/>
                  <a:gd name="T15" fmla="*/ 292 h 309"/>
                  <a:gd name="T16" fmla="*/ 188 w 448"/>
                  <a:gd name="T17" fmla="*/ 299 h 309"/>
                  <a:gd name="T18" fmla="*/ 208 w 448"/>
                  <a:gd name="T19" fmla="*/ 302 h 309"/>
                  <a:gd name="T20" fmla="*/ 372 w 448"/>
                  <a:gd name="T21" fmla="*/ 309 h 309"/>
                  <a:gd name="T22" fmla="*/ 388 w 448"/>
                  <a:gd name="T23" fmla="*/ 307 h 309"/>
                  <a:gd name="T24" fmla="*/ 402 w 448"/>
                  <a:gd name="T25" fmla="*/ 302 h 309"/>
                  <a:gd name="T26" fmla="*/ 412 w 448"/>
                  <a:gd name="T27" fmla="*/ 295 h 309"/>
                  <a:gd name="T28" fmla="*/ 418 w 448"/>
                  <a:gd name="T29" fmla="*/ 284 h 309"/>
                  <a:gd name="T30" fmla="*/ 447 w 448"/>
                  <a:gd name="T31" fmla="*/ 189 h 309"/>
                  <a:gd name="T32" fmla="*/ 448 w 448"/>
                  <a:gd name="T33" fmla="*/ 184 h 309"/>
                  <a:gd name="T34" fmla="*/ 447 w 448"/>
                  <a:gd name="T35" fmla="*/ 178 h 309"/>
                  <a:gd name="T36" fmla="*/ 446 w 448"/>
                  <a:gd name="T37" fmla="*/ 172 h 309"/>
                  <a:gd name="T38" fmla="*/ 444 w 448"/>
                  <a:gd name="T39" fmla="*/ 166 h 309"/>
                  <a:gd name="T40" fmla="*/ 441 w 448"/>
                  <a:gd name="T41" fmla="*/ 160 h 309"/>
                  <a:gd name="T42" fmla="*/ 437 w 448"/>
                  <a:gd name="T43" fmla="*/ 154 h 309"/>
                  <a:gd name="T44" fmla="*/ 432 w 448"/>
                  <a:gd name="T45" fmla="*/ 148 h 309"/>
                  <a:gd name="T46" fmla="*/ 427 w 448"/>
                  <a:gd name="T47" fmla="*/ 143 h 309"/>
                  <a:gd name="T48" fmla="*/ 323 w 448"/>
                  <a:gd name="T49" fmla="*/ 48 h 309"/>
                  <a:gd name="T50" fmla="*/ 310 w 448"/>
                  <a:gd name="T51" fmla="*/ 39 h 309"/>
                  <a:gd name="T52" fmla="*/ 295 w 448"/>
                  <a:gd name="T53" fmla="*/ 31 h 309"/>
                  <a:gd name="T54" fmla="*/ 279 w 448"/>
                  <a:gd name="T55" fmla="*/ 24 h 309"/>
                  <a:gd name="T56" fmla="*/ 264 w 448"/>
                  <a:gd name="T57" fmla="*/ 21 h 309"/>
                  <a:gd name="T58" fmla="*/ 118 w 448"/>
                  <a:gd name="T59" fmla="*/ 1 h 309"/>
                  <a:gd name="T60" fmla="*/ 102 w 448"/>
                  <a:gd name="T61" fmla="*/ 0 h 309"/>
                  <a:gd name="T62" fmla="*/ 87 w 448"/>
                  <a:gd name="T63" fmla="*/ 2 h 309"/>
                  <a:gd name="T64" fmla="*/ 74 w 448"/>
                  <a:gd name="T65" fmla="*/ 7 h 309"/>
                  <a:gd name="T66" fmla="*/ 66 w 448"/>
                  <a:gd name="T67" fmla="*/ 15 h 309"/>
                  <a:gd name="T68" fmla="*/ 5 w 448"/>
                  <a:gd name="T69" fmla="*/ 100 h 309"/>
                  <a:gd name="T70" fmla="*/ 2 w 448"/>
                  <a:gd name="T71" fmla="*/ 105 h 309"/>
                  <a:gd name="T72" fmla="*/ 0 w 448"/>
                  <a:gd name="T73" fmla="*/ 111 h 309"/>
                  <a:gd name="T74" fmla="*/ 0 w 448"/>
                  <a:gd name="T75" fmla="*/ 117 h 309"/>
                  <a:gd name="T76" fmla="*/ 1 w 448"/>
                  <a:gd name="T77" fmla="*/ 12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8" h="309">
                    <a:moveTo>
                      <a:pt x="1" y="124"/>
                    </a:moveTo>
                    <a:cubicBezTo>
                      <a:pt x="1" y="126"/>
                      <a:pt x="2" y="129"/>
                      <a:pt x="3" y="131"/>
                    </a:cubicBezTo>
                    <a:cubicBezTo>
                      <a:pt x="4" y="133"/>
                      <a:pt x="5" y="136"/>
                      <a:pt x="6" y="138"/>
                    </a:cubicBezTo>
                    <a:cubicBezTo>
                      <a:pt x="7" y="140"/>
                      <a:pt x="9" y="143"/>
                      <a:pt x="11" y="145"/>
                    </a:cubicBezTo>
                    <a:cubicBezTo>
                      <a:pt x="12" y="147"/>
                      <a:pt x="14" y="149"/>
                      <a:pt x="16" y="151"/>
                    </a:cubicBezTo>
                    <a:cubicBezTo>
                      <a:pt x="134" y="269"/>
                      <a:pt x="134" y="269"/>
                      <a:pt x="134" y="269"/>
                    </a:cubicBezTo>
                    <a:cubicBezTo>
                      <a:pt x="138" y="274"/>
                      <a:pt x="143" y="278"/>
                      <a:pt x="149" y="282"/>
                    </a:cubicBezTo>
                    <a:cubicBezTo>
                      <a:pt x="155" y="285"/>
                      <a:pt x="161" y="289"/>
                      <a:pt x="168" y="292"/>
                    </a:cubicBezTo>
                    <a:cubicBezTo>
                      <a:pt x="174" y="295"/>
                      <a:pt x="181" y="297"/>
                      <a:pt x="188" y="299"/>
                    </a:cubicBezTo>
                    <a:cubicBezTo>
                      <a:pt x="195" y="300"/>
                      <a:pt x="201" y="301"/>
                      <a:pt x="208" y="302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8" y="309"/>
                      <a:pt x="383" y="309"/>
                      <a:pt x="388" y="307"/>
                    </a:cubicBezTo>
                    <a:cubicBezTo>
                      <a:pt x="393" y="306"/>
                      <a:pt x="398" y="305"/>
                      <a:pt x="402" y="302"/>
                    </a:cubicBezTo>
                    <a:cubicBezTo>
                      <a:pt x="406" y="300"/>
                      <a:pt x="410" y="298"/>
                      <a:pt x="412" y="295"/>
                    </a:cubicBezTo>
                    <a:cubicBezTo>
                      <a:pt x="415" y="291"/>
                      <a:pt x="417" y="288"/>
                      <a:pt x="418" y="284"/>
                    </a:cubicBezTo>
                    <a:cubicBezTo>
                      <a:pt x="447" y="189"/>
                      <a:pt x="447" y="189"/>
                      <a:pt x="447" y="189"/>
                    </a:cubicBezTo>
                    <a:cubicBezTo>
                      <a:pt x="447" y="187"/>
                      <a:pt x="448" y="186"/>
                      <a:pt x="448" y="184"/>
                    </a:cubicBezTo>
                    <a:cubicBezTo>
                      <a:pt x="448" y="182"/>
                      <a:pt x="448" y="180"/>
                      <a:pt x="447" y="178"/>
                    </a:cubicBezTo>
                    <a:cubicBezTo>
                      <a:pt x="447" y="176"/>
                      <a:pt x="447" y="174"/>
                      <a:pt x="446" y="172"/>
                    </a:cubicBezTo>
                    <a:cubicBezTo>
                      <a:pt x="446" y="170"/>
                      <a:pt x="445" y="168"/>
                      <a:pt x="444" y="166"/>
                    </a:cubicBezTo>
                    <a:cubicBezTo>
                      <a:pt x="443" y="164"/>
                      <a:pt x="442" y="162"/>
                      <a:pt x="441" y="160"/>
                    </a:cubicBezTo>
                    <a:cubicBezTo>
                      <a:pt x="440" y="158"/>
                      <a:pt x="438" y="156"/>
                      <a:pt x="437" y="154"/>
                    </a:cubicBezTo>
                    <a:cubicBezTo>
                      <a:pt x="435" y="152"/>
                      <a:pt x="434" y="150"/>
                      <a:pt x="432" y="148"/>
                    </a:cubicBezTo>
                    <a:cubicBezTo>
                      <a:pt x="431" y="147"/>
                      <a:pt x="429" y="145"/>
                      <a:pt x="427" y="143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19" y="45"/>
                      <a:pt x="315" y="42"/>
                      <a:pt x="310" y="39"/>
                    </a:cubicBezTo>
                    <a:cubicBezTo>
                      <a:pt x="306" y="36"/>
                      <a:pt x="300" y="33"/>
                      <a:pt x="295" y="31"/>
                    </a:cubicBezTo>
                    <a:cubicBezTo>
                      <a:pt x="290" y="28"/>
                      <a:pt x="285" y="26"/>
                      <a:pt x="279" y="24"/>
                    </a:cubicBezTo>
                    <a:cubicBezTo>
                      <a:pt x="274" y="23"/>
                      <a:pt x="269" y="21"/>
                      <a:pt x="264" y="2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2" y="0"/>
                      <a:pt x="107" y="0"/>
                      <a:pt x="102" y="0"/>
                    </a:cubicBezTo>
                    <a:cubicBezTo>
                      <a:pt x="96" y="0"/>
                      <a:pt x="91" y="1"/>
                      <a:pt x="87" y="2"/>
                    </a:cubicBezTo>
                    <a:cubicBezTo>
                      <a:pt x="82" y="3"/>
                      <a:pt x="78" y="5"/>
                      <a:pt x="74" y="7"/>
                    </a:cubicBezTo>
                    <a:cubicBezTo>
                      <a:pt x="71" y="9"/>
                      <a:pt x="68" y="12"/>
                      <a:pt x="66" y="15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101"/>
                      <a:pt x="3" y="103"/>
                      <a:pt x="2" y="105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3"/>
                      <a:pt x="0" y="115"/>
                      <a:pt x="0" y="117"/>
                    </a:cubicBezTo>
                    <a:cubicBezTo>
                      <a:pt x="0" y="120"/>
                      <a:pt x="0" y="122"/>
                      <a:pt x="1" y="124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6767831" y="2072003"/>
                <a:ext cx="1153950" cy="956709"/>
              </a:xfrm>
              <a:custGeom>
                <a:avLst/>
                <a:gdLst>
                  <a:gd name="T0" fmla="*/ 5 w 382"/>
                  <a:gd name="T1" fmla="*/ 141 h 317"/>
                  <a:gd name="T2" fmla="*/ 8 w 382"/>
                  <a:gd name="T3" fmla="*/ 148 h 317"/>
                  <a:gd name="T4" fmla="*/ 12 w 382"/>
                  <a:gd name="T5" fmla="*/ 156 h 317"/>
                  <a:gd name="T6" fmla="*/ 18 w 382"/>
                  <a:gd name="T7" fmla="*/ 163 h 317"/>
                  <a:gd name="T8" fmla="*/ 24 w 382"/>
                  <a:gd name="T9" fmla="*/ 169 h 317"/>
                  <a:gd name="T10" fmla="*/ 149 w 382"/>
                  <a:gd name="T11" fmla="*/ 287 h 317"/>
                  <a:gd name="T12" fmla="*/ 164 w 382"/>
                  <a:gd name="T13" fmla="*/ 299 h 317"/>
                  <a:gd name="T14" fmla="*/ 182 w 382"/>
                  <a:gd name="T15" fmla="*/ 309 h 317"/>
                  <a:gd name="T16" fmla="*/ 200 w 382"/>
                  <a:gd name="T17" fmla="*/ 315 h 317"/>
                  <a:gd name="T18" fmla="*/ 216 w 382"/>
                  <a:gd name="T19" fmla="*/ 317 h 317"/>
                  <a:gd name="T20" fmla="*/ 351 w 382"/>
                  <a:gd name="T21" fmla="*/ 314 h 317"/>
                  <a:gd name="T22" fmla="*/ 364 w 382"/>
                  <a:gd name="T23" fmla="*/ 311 h 317"/>
                  <a:gd name="T24" fmla="*/ 374 w 382"/>
                  <a:gd name="T25" fmla="*/ 305 h 317"/>
                  <a:gd name="T26" fmla="*/ 380 w 382"/>
                  <a:gd name="T27" fmla="*/ 296 h 317"/>
                  <a:gd name="T28" fmla="*/ 382 w 382"/>
                  <a:gd name="T29" fmla="*/ 285 h 317"/>
                  <a:gd name="T30" fmla="*/ 382 w 382"/>
                  <a:gd name="T31" fmla="*/ 180 h 317"/>
                  <a:gd name="T32" fmla="*/ 382 w 382"/>
                  <a:gd name="T33" fmla="*/ 175 h 317"/>
                  <a:gd name="T34" fmla="*/ 380 w 382"/>
                  <a:gd name="T35" fmla="*/ 169 h 317"/>
                  <a:gd name="T36" fmla="*/ 377 w 382"/>
                  <a:gd name="T37" fmla="*/ 163 h 317"/>
                  <a:gd name="T38" fmla="*/ 374 w 382"/>
                  <a:gd name="T39" fmla="*/ 156 h 317"/>
                  <a:gd name="T40" fmla="*/ 370 w 382"/>
                  <a:gd name="T41" fmla="*/ 150 h 317"/>
                  <a:gd name="T42" fmla="*/ 365 w 382"/>
                  <a:gd name="T43" fmla="*/ 144 h 317"/>
                  <a:gd name="T44" fmla="*/ 360 w 382"/>
                  <a:gd name="T45" fmla="*/ 138 h 317"/>
                  <a:gd name="T46" fmla="*/ 354 w 382"/>
                  <a:gd name="T47" fmla="*/ 132 h 317"/>
                  <a:gd name="T48" fmla="*/ 246 w 382"/>
                  <a:gd name="T49" fmla="*/ 37 h 317"/>
                  <a:gd name="T50" fmla="*/ 233 w 382"/>
                  <a:gd name="T51" fmla="*/ 28 h 317"/>
                  <a:gd name="T52" fmla="*/ 219 w 382"/>
                  <a:gd name="T53" fmla="*/ 20 h 317"/>
                  <a:gd name="T54" fmla="*/ 204 w 382"/>
                  <a:gd name="T55" fmla="*/ 14 h 317"/>
                  <a:gd name="T56" fmla="*/ 191 w 382"/>
                  <a:gd name="T57" fmla="*/ 12 h 317"/>
                  <a:gd name="T58" fmla="*/ 67 w 382"/>
                  <a:gd name="T59" fmla="*/ 0 h 317"/>
                  <a:gd name="T60" fmla="*/ 54 w 382"/>
                  <a:gd name="T61" fmla="*/ 0 h 317"/>
                  <a:gd name="T62" fmla="*/ 42 w 382"/>
                  <a:gd name="T63" fmla="*/ 4 h 317"/>
                  <a:gd name="T64" fmla="*/ 34 w 382"/>
                  <a:gd name="T65" fmla="*/ 10 h 317"/>
                  <a:gd name="T66" fmla="*/ 29 w 382"/>
                  <a:gd name="T67" fmla="*/ 19 h 317"/>
                  <a:gd name="T68" fmla="*/ 2 w 382"/>
                  <a:gd name="T69" fmla="*/ 114 h 317"/>
                  <a:gd name="T70" fmla="*/ 1 w 382"/>
                  <a:gd name="T71" fmla="*/ 120 h 317"/>
                  <a:gd name="T72" fmla="*/ 1 w 382"/>
                  <a:gd name="T73" fmla="*/ 127 h 317"/>
                  <a:gd name="T74" fmla="*/ 2 w 382"/>
                  <a:gd name="T75" fmla="*/ 134 h 317"/>
                  <a:gd name="T76" fmla="*/ 5 w 382"/>
                  <a:gd name="T77" fmla="*/ 14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2" h="317">
                    <a:moveTo>
                      <a:pt x="5" y="141"/>
                    </a:moveTo>
                    <a:cubicBezTo>
                      <a:pt x="6" y="143"/>
                      <a:pt x="7" y="146"/>
                      <a:pt x="8" y="148"/>
                    </a:cubicBezTo>
                    <a:cubicBezTo>
                      <a:pt x="9" y="151"/>
                      <a:pt x="11" y="153"/>
                      <a:pt x="12" y="156"/>
                    </a:cubicBezTo>
                    <a:cubicBezTo>
                      <a:pt x="14" y="158"/>
                      <a:pt x="16" y="160"/>
                      <a:pt x="18" y="163"/>
                    </a:cubicBezTo>
                    <a:cubicBezTo>
                      <a:pt x="20" y="165"/>
                      <a:pt x="22" y="167"/>
                      <a:pt x="24" y="169"/>
                    </a:cubicBezTo>
                    <a:cubicBezTo>
                      <a:pt x="149" y="287"/>
                      <a:pt x="149" y="287"/>
                      <a:pt x="149" y="287"/>
                    </a:cubicBezTo>
                    <a:cubicBezTo>
                      <a:pt x="153" y="292"/>
                      <a:pt x="158" y="296"/>
                      <a:pt x="164" y="299"/>
                    </a:cubicBezTo>
                    <a:cubicBezTo>
                      <a:pt x="170" y="303"/>
                      <a:pt x="176" y="306"/>
                      <a:pt x="182" y="309"/>
                    </a:cubicBezTo>
                    <a:cubicBezTo>
                      <a:pt x="188" y="311"/>
                      <a:pt x="194" y="314"/>
                      <a:pt x="200" y="315"/>
                    </a:cubicBezTo>
                    <a:cubicBezTo>
                      <a:pt x="206" y="316"/>
                      <a:pt x="211" y="317"/>
                      <a:pt x="216" y="317"/>
                    </a:cubicBezTo>
                    <a:cubicBezTo>
                      <a:pt x="351" y="314"/>
                      <a:pt x="351" y="314"/>
                      <a:pt x="351" y="314"/>
                    </a:cubicBezTo>
                    <a:cubicBezTo>
                      <a:pt x="356" y="314"/>
                      <a:pt x="360" y="313"/>
                      <a:pt x="364" y="311"/>
                    </a:cubicBezTo>
                    <a:cubicBezTo>
                      <a:pt x="368" y="310"/>
                      <a:pt x="371" y="308"/>
                      <a:pt x="374" y="305"/>
                    </a:cubicBezTo>
                    <a:cubicBezTo>
                      <a:pt x="377" y="303"/>
                      <a:pt x="379" y="299"/>
                      <a:pt x="380" y="296"/>
                    </a:cubicBezTo>
                    <a:cubicBezTo>
                      <a:pt x="382" y="293"/>
                      <a:pt x="382" y="289"/>
                      <a:pt x="382" y="285"/>
                    </a:cubicBezTo>
                    <a:cubicBezTo>
                      <a:pt x="382" y="180"/>
                      <a:pt x="382" y="180"/>
                      <a:pt x="382" y="180"/>
                    </a:cubicBezTo>
                    <a:cubicBezTo>
                      <a:pt x="382" y="179"/>
                      <a:pt x="382" y="177"/>
                      <a:pt x="382" y="175"/>
                    </a:cubicBezTo>
                    <a:cubicBezTo>
                      <a:pt x="381" y="173"/>
                      <a:pt x="381" y="171"/>
                      <a:pt x="380" y="169"/>
                    </a:cubicBezTo>
                    <a:cubicBezTo>
                      <a:pt x="379" y="167"/>
                      <a:pt x="378" y="165"/>
                      <a:pt x="377" y="163"/>
                    </a:cubicBezTo>
                    <a:cubicBezTo>
                      <a:pt x="376" y="161"/>
                      <a:pt x="375" y="158"/>
                      <a:pt x="374" y="156"/>
                    </a:cubicBezTo>
                    <a:cubicBezTo>
                      <a:pt x="373" y="154"/>
                      <a:pt x="372" y="152"/>
                      <a:pt x="370" y="150"/>
                    </a:cubicBezTo>
                    <a:cubicBezTo>
                      <a:pt x="369" y="148"/>
                      <a:pt x="367" y="146"/>
                      <a:pt x="365" y="144"/>
                    </a:cubicBezTo>
                    <a:cubicBezTo>
                      <a:pt x="364" y="142"/>
                      <a:pt x="362" y="140"/>
                      <a:pt x="360" y="138"/>
                    </a:cubicBezTo>
                    <a:cubicBezTo>
                      <a:pt x="358" y="136"/>
                      <a:pt x="356" y="134"/>
                      <a:pt x="354" y="132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2" y="34"/>
                      <a:pt x="238" y="31"/>
                      <a:pt x="233" y="28"/>
                    </a:cubicBezTo>
                    <a:cubicBezTo>
                      <a:pt x="229" y="25"/>
                      <a:pt x="224" y="22"/>
                      <a:pt x="219" y="20"/>
                    </a:cubicBezTo>
                    <a:cubicBezTo>
                      <a:pt x="214" y="18"/>
                      <a:pt x="209" y="16"/>
                      <a:pt x="204" y="14"/>
                    </a:cubicBezTo>
                    <a:cubicBezTo>
                      <a:pt x="200" y="13"/>
                      <a:pt x="195" y="12"/>
                      <a:pt x="191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58" y="0"/>
                      <a:pt x="54" y="0"/>
                    </a:cubicBezTo>
                    <a:cubicBezTo>
                      <a:pt x="50" y="1"/>
                      <a:pt x="46" y="2"/>
                      <a:pt x="42" y="4"/>
                    </a:cubicBezTo>
                    <a:cubicBezTo>
                      <a:pt x="39" y="6"/>
                      <a:pt x="36" y="8"/>
                      <a:pt x="34" y="10"/>
                    </a:cubicBezTo>
                    <a:cubicBezTo>
                      <a:pt x="31" y="13"/>
                      <a:pt x="30" y="15"/>
                      <a:pt x="29" y="19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16"/>
                      <a:pt x="1" y="118"/>
                      <a:pt x="1" y="120"/>
                    </a:cubicBezTo>
                    <a:cubicBezTo>
                      <a:pt x="0" y="122"/>
                      <a:pt x="0" y="125"/>
                      <a:pt x="1" y="127"/>
                    </a:cubicBezTo>
                    <a:cubicBezTo>
                      <a:pt x="1" y="129"/>
                      <a:pt x="1" y="131"/>
                      <a:pt x="2" y="134"/>
                    </a:cubicBezTo>
                    <a:cubicBezTo>
                      <a:pt x="3" y="136"/>
                      <a:pt x="4" y="139"/>
                      <a:pt x="5" y="141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5697378" y="2487254"/>
                <a:ext cx="1552119" cy="1308794"/>
              </a:xfrm>
              <a:custGeom>
                <a:avLst/>
                <a:gdLst>
                  <a:gd name="T0" fmla="*/ 2 w 516"/>
                  <a:gd name="T1" fmla="*/ 201 h 434"/>
                  <a:gd name="T2" fmla="*/ 5 w 516"/>
                  <a:gd name="T3" fmla="*/ 211 h 434"/>
                  <a:gd name="T4" fmla="*/ 9 w 516"/>
                  <a:gd name="T5" fmla="*/ 221 h 434"/>
                  <a:gd name="T6" fmla="*/ 15 w 516"/>
                  <a:gd name="T7" fmla="*/ 230 h 434"/>
                  <a:gd name="T8" fmla="*/ 22 w 516"/>
                  <a:gd name="T9" fmla="*/ 239 h 434"/>
                  <a:gd name="T10" fmla="*/ 168 w 516"/>
                  <a:gd name="T11" fmla="*/ 397 h 434"/>
                  <a:gd name="T12" fmla="*/ 187 w 516"/>
                  <a:gd name="T13" fmla="*/ 413 h 434"/>
                  <a:gd name="T14" fmla="*/ 210 w 516"/>
                  <a:gd name="T15" fmla="*/ 425 h 434"/>
                  <a:gd name="T16" fmla="*/ 234 w 516"/>
                  <a:gd name="T17" fmla="*/ 432 h 434"/>
                  <a:gd name="T18" fmla="*/ 257 w 516"/>
                  <a:gd name="T19" fmla="*/ 433 h 434"/>
                  <a:gd name="T20" fmla="*/ 447 w 516"/>
                  <a:gd name="T21" fmla="*/ 412 h 434"/>
                  <a:gd name="T22" fmla="*/ 465 w 516"/>
                  <a:gd name="T23" fmla="*/ 407 h 434"/>
                  <a:gd name="T24" fmla="*/ 480 w 516"/>
                  <a:gd name="T25" fmla="*/ 397 h 434"/>
                  <a:gd name="T26" fmla="*/ 490 w 516"/>
                  <a:gd name="T27" fmla="*/ 383 h 434"/>
                  <a:gd name="T28" fmla="*/ 496 w 516"/>
                  <a:gd name="T29" fmla="*/ 367 h 434"/>
                  <a:gd name="T30" fmla="*/ 516 w 516"/>
                  <a:gd name="T31" fmla="*/ 220 h 434"/>
                  <a:gd name="T32" fmla="*/ 516 w 516"/>
                  <a:gd name="T33" fmla="*/ 212 h 434"/>
                  <a:gd name="T34" fmla="*/ 515 w 516"/>
                  <a:gd name="T35" fmla="*/ 204 h 434"/>
                  <a:gd name="T36" fmla="*/ 513 w 516"/>
                  <a:gd name="T37" fmla="*/ 196 h 434"/>
                  <a:gd name="T38" fmla="*/ 510 w 516"/>
                  <a:gd name="T39" fmla="*/ 187 h 434"/>
                  <a:gd name="T40" fmla="*/ 505 w 516"/>
                  <a:gd name="T41" fmla="*/ 179 h 434"/>
                  <a:gd name="T42" fmla="*/ 500 w 516"/>
                  <a:gd name="T43" fmla="*/ 171 h 434"/>
                  <a:gd name="T44" fmla="*/ 494 w 516"/>
                  <a:gd name="T45" fmla="*/ 163 h 434"/>
                  <a:gd name="T46" fmla="*/ 488 w 516"/>
                  <a:gd name="T47" fmla="*/ 156 h 434"/>
                  <a:gd name="T48" fmla="*/ 362 w 516"/>
                  <a:gd name="T49" fmla="*/ 36 h 434"/>
                  <a:gd name="T50" fmla="*/ 347 w 516"/>
                  <a:gd name="T51" fmla="*/ 25 h 434"/>
                  <a:gd name="T52" fmla="*/ 330 w 516"/>
                  <a:gd name="T53" fmla="*/ 15 h 434"/>
                  <a:gd name="T54" fmla="*/ 311 w 516"/>
                  <a:gd name="T55" fmla="*/ 9 h 434"/>
                  <a:gd name="T56" fmla="*/ 294 w 516"/>
                  <a:gd name="T57" fmla="*/ 6 h 434"/>
                  <a:gd name="T58" fmla="*/ 128 w 516"/>
                  <a:gd name="T59" fmla="*/ 0 h 434"/>
                  <a:gd name="T60" fmla="*/ 110 w 516"/>
                  <a:gd name="T61" fmla="*/ 1 h 434"/>
                  <a:gd name="T62" fmla="*/ 93 w 516"/>
                  <a:gd name="T63" fmla="*/ 7 h 434"/>
                  <a:gd name="T64" fmla="*/ 79 w 516"/>
                  <a:gd name="T65" fmla="*/ 16 h 434"/>
                  <a:gd name="T66" fmla="*/ 70 w 516"/>
                  <a:gd name="T67" fmla="*/ 28 h 434"/>
                  <a:gd name="T68" fmla="*/ 5 w 516"/>
                  <a:gd name="T69" fmla="*/ 163 h 434"/>
                  <a:gd name="T70" fmla="*/ 2 w 516"/>
                  <a:gd name="T71" fmla="*/ 172 h 434"/>
                  <a:gd name="T72" fmla="*/ 0 w 516"/>
                  <a:gd name="T73" fmla="*/ 181 h 434"/>
                  <a:gd name="T74" fmla="*/ 0 w 516"/>
                  <a:gd name="T75" fmla="*/ 191 h 434"/>
                  <a:gd name="T76" fmla="*/ 2 w 516"/>
                  <a:gd name="T77" fmla="*/ 20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6" h="434">
                    <a:moveTo>
                      <a:pt x="2" y="201"/>
                    </a:moveTo>
                    <a:cubicBezTo>
                      <a:pt x="2" y="204"/>
                      <a:pt x="3" y="208"/>
                      <a:pt x="5" y="211"/>
                    </a:cubicBezTo>
                    <a:cubicBezTo>
                      <a:pt x="6" y="214"/>
                      <a:pt x="7" y="218"/>
                      <a:pt x="9" y="221"/>
                    </a:cubicBezTo>
                    <a:cubicBezTo>
                      <a:pt x="11" y="224"/>
                      <a:pt x="12" y="227"/>
                      <a:pt x="15" y="230"/>
                    </a:cubicBezTo>
                    <a:cubicBezTo>
                      <a:pt x="17" y="233"/>
                      <a:pt x="19" y="236"/>
                      <a:pt x="22" y="239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74" y="403"/>
                      <a:pt x="180" y="409"/>
                      <a:pt x="187" y="413"/>
                    </a:cubicBezTo>
                    <a:cubicBezTo>
                      <a:pt x="194" y="418"/>
                      <a:pt x="202" y="422"/>
                      <a:pt x="210" y="425"/>
                    </a:cubicBezTo>
                    <a:cubicBezTo>
                      <a:pt x="218" y="428"/>
                      <a:pt x="226" y="431"/>
                      <a:pt x="234" y="432"/>
                    </a:cubicBezTo>
                    <a:cubicBezTo>
                      <a:pt x="242" y="433"/>
                      <a:pt x="250" y="434"/>
                      <a:pt x="257" y="433"/>
                    </a:cubicBezTo>
                    <a:cubicBezTo>
                      <a:pt x="447" y="412"/>
                      <a:pt x="447" y="412"/>
                      <a:pt x="447" y="412"/>
                    </a:cubicBezTo>
                    <a:cubicBezTo>
                      <a:pt x="453" y="412"/>
                      <a:pt x="459" y="410"/>
                      <a:pt x="465" y="407"/>
                    </a:cubicBezTo>
                    <a:cubicBezTo>
                      <a:pt x="470" y="405"/>
                      <a:pt x="475" y="401"/>
                      <a:pt x="480" y="397"/>
                    </a:cubicBezTo>
                    <a:cubicBezTo>
                      <a:pt x="484" y="393"/>
                      <a:pt x="488" y="388"/>
                      <a:pt x="490" y="383"/>
                    </a:cubicBezTo>
                    <a:cubicBezTo>
                      <a:pt x="493" y="378"/>
                      <a:pt x="495" y="373"/>
                      <a:pt x="496" y="367"/>
                    </a:cubicBezTo>
                    <a:cubicBezTo>
                      <a:pt x="516" y="220"/>
                      <a:pt x="516" y="220"/>
                      <a:pt x="516" y="220"/>
                    </a:cubicBezTo>
                    <a:cubicBezTo>
                      <a:pt x="516" y="217"/>
                      <a:pt x="516" y="215"/>
                      <a:pt x="516" y="212"/>
                    </a:cubicBezTo>
                    <a:cubicBezTo>
                      <a:pt x="516" y="209"/>
                      <a:pt x="515" y="207"/>
                      <a:pt x="515" y="204"/>
                    </a:cubicBezTo>
                    <a:cubicBezTo>
                      <a:pt x="514" y="201"/>
                      <a:pt x="514" y="198"/>
                      <a:pt x="513" y="196"/>
                    </a:cubicBezTo>
                    <a:cubicBezTo>
                      <a:pt x="512" y="193"/>
                      <a:pt x="511" y="190"/>
                      <a:pt x="510" y="187"/>
                    </a:cubicBezTo>
                    <a:cubicBezTo>
                      <a:pt x="508" y="184"/>
                      <a:pt x="507" y="182"/>
                      <a:pt x="505" y="179"/>
                    </a:cubicBezTo>
                    <a:cubicBezTo>
                      <a:pt x="504" y="176"/>
                      <a:pt x="502" y="173"/>
                      <a:pt x="500" y="171"/>
                    </a:cubicBezTo>
                    <a:cubicBezTo>
                      <a:pt x="498" y="168"/>
                      <a:pt x="496" y="166"/>
                      <a:pt x="494" y="163"/>
                    </a:cubicBezTo>
                    <a:cubicBezTo>
                      <a:pt x="492" y="161"/>
                      <a:pt x="490" y="158"/>
                      <a:pt x="488" y="156"/>
                    </a:cubicBezTo>
                    <a:cubicBezTo>
                      <a:pt x="362" y="36"/>
                      <a:pt x="362" y="36"/>
                      <a:pt x="362" y="36"/>
                    </a:cubicBezTo>
                    <a:cubicBezTo>
                      <a:pt x="358" y="32"/>
                      <a:pt x="353" y="28"/>
                      <a:pt x="347" y="25"/>
                    </a:cubicBezTo>
                    <a:cubicBezTo>
                      <a:pt x="342" y="21"/>
                      <a:pt x="336" y="18"/>
                      <a:pt x="330" y="15"/>
                    </a:cubicBezTo>
                    <a:cubicBezTo>
                      <a:pt x="324" y="13"/>
                      <a:pt x="317" y="10"/>
                      <a:pt x="311" y="9"/>
                    </a:cubicBezTo>
                    <a:cubicBezTo>
                      <a:pt x="305" y="7"/>
                      <a:pt x="299" y="6"/>
                      <a:pt x="294" y="6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2" y="0"/>
                      <a:pt x="115" y="0"/>
                      <a:pt x="110" y="1"/>
                    </a:cubicBezTo>
                    <a:cubicBezTo>
                      <a:pt x="104" y="3"/>
                      <a:pt x="98" y="4"/>
                      <a:pt x="93" y="7"/>
                    </a:cubicBezTo>
                    <a:cubicBezTo>
                      <a:pt x="87" y="9"/>
                      <a:pt x="83" y="12"/>
                      <a:pt x="79" y="16"/>
                    </a:cubicBezTo>
                    <a:cubicBezTo>
                      <a:pt x="75" y="20"/>
                      <a:pt x="72" y="24"/>
                      <a:pt x="70" y="28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4" y="166"/>
                      <a:pt x="3" y="169"/>
                      <a:pt x="2" y="172"/>
                    </a:cubicBezTo>
                    <a:cubicBezTo>
                      <a:pt x="1" y="175"/>
                      <a:pt x="0" y="178"/>
                      <a:pt x="0" y="181"/>
                    </a:cubicBezTo>
                    <a:cubicBezTo>
                      <a:pt x="0" y="184"/>
                      <a:pt x="0" y="188"/>
                      <a:pt x="0" y="191"/>
                    </a:cubicBezTo>
                    <a:cubicBezTo>
                      <a:pt x="0" y="194"/>
                      <a:pt x="1" y="198"/>
                      <a:pt x="2" y="201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6086184" y="3773103"/>
                <a:ext cx="1823094" cy="2101443"/>
              </a:xfrm>
              <a:custGeom>
                <a:avLst/>
                <a:gdLst>
                  <a:gd name="T0" fmla="*/ 3 w 606"/>
                  <a:gd name="T1" fmla="*/ 368 h 699"/>
                  <a:gd name="T2" fmla="*/ 8 w 606"/>
                  <a:gd name="T3" fmla="*/ 384 h 699"/>
                  <a:gd name="T4" fmla="*/ 14 w 606"/>
                  <a:gd name="T5" fmla="*/ 399 h 699"/>
                  <a:gd name="T6" fmla="*/ 22 w 606"/>
                  <a:gd name="T7" fmla="*/ 413 h 699"/>
                  <a:gd name="T8" fmla="*/ 31 w 606"/>
                  <a:gd name="T9" fmla="*/ 426 h 699"/>
                  <a:gd name="T10" fmla="*/ 224 w 606"/>
                  <a:gd name="T11" fmla="*/ 656 h 699"/>
                  <a:gd name="T12" fmla="*/ 249 w 606"/>
                  <a:gd name="T13" fmla="*/ 679 h 699"/>
                  <a:gd name="T14" fmla="*/ 278 w 606"/>
                  <a:gd name="T15" fmla="*/ 693 h 699"/>
                  <a:gd name="T16" fmla="*/ 308 w 606"/>
                  <a:gd name="T17" fmla="*/ 699 h 699"/>
                  <a:gd name="T18" fmla="*/ 336 w 606"/>
                  <a:gd name="T19" fmla="*/ 694 h 699"/>
                  <a:gd name="T20" fmla="*/ 557 w 606"/>
                  <a:gd name="T21" fmla="*/ 612 h 699"/>
                  <a:gd name="T22" fmla="*/ 577 w 606"/>
                  <a:gd name="T23" fmla="*/ 600 h 699"/>
                  <a:gd name="T24" fmla="*/ 592 w 606"/>
                  <a:gd name="T25" fmla="*/ 579 h 699"/>
                  <a:gd name="T26" fmla="*/ 602 w 606"/>
                  <a:gd name="T27" fmla="*/ 554 h 699"/>
                  <a:gd name="T28" fmla="*/ 606 w 606"/>
                  <a:gd name="T29" fmla="*/ 526 h 699"/>
                  <a:gd name="T30" fmla="*/ 605 w 606"/>
                  <a:gd name="T31" fmla="*/ 286 h 699"/>
                  <a:gd name="T32" fmla="*/ 604 w 606"/>
                  <a:gd name="T33" fmla="*/ 274 h 699"/>
                  <a:gd name="T34" fmla="*/ 602 w 606"/>
                  <a:gd name="T35" fmla="*/ 261 h 699"/>
                  <a:gd name="T36" fmla="*/ 598 w 606"/>
                  <a:gd name="T37" fmla="*/ 249 h 699"/>
                  <a:gd name="T38" fmla="*/ 593 w 606"/>
                  <a:gd name="T39" fmla="*/ 236 h 699"/>
                  <a:gd name="T40" fmla="*/ 587 w 606"/>
                  <a:gd name="T41" fmla="*/ 224 h 699"/>
                  <a:gd name="T42" fmla="*/ 581 w 606"/>
                  <a:gd name="T43" fmla="*/ 213 h 699"/>
                  <a:gd name="T44" fmla="*/ 573 w 606"/>
                  <a:gd name="T45" fmla="*/ 202 h 699"/>
                  <a:gd name="T46" fmla="*/ 564 w 606"/>
                  <a:gd name="T47" fmla="*/ 192 h 699"/>
                  <a:gd name="T48" fmla="*/ 407 w 606"/>
                  <a:gd name="T49" fmla="*/ 33 h 699"/>
                  <a:gd name="T50" fmla="*/ 388 w 606"/>
                  <a:gd name="T51" fmla="*/ 18 h 699"/>
                  <a:gd name="T52" fmla="*/ 368 w 606"/>
                  <a:gd name="T53" fmla="*/ 7 h 699"/>
                  <a:gd name="T54" fmla="*/ 346 w 606"/>
                  <a:gd name="T55" fmla="*/ 1 h 699"/>
                  <a:gd name="T56" fmla="*/ 326 w 606"/>
                  <a:gd name="T57" fmla="*/ 0 h 699"/>
                  <a:gd name="T58" fmla="*/ 135 w 606"/>
                  <a:gd name="T59" fmla="*/ 22 h 699"/>
                  <a:gd name="T60" fmla="*/ 114 w 606"/>
                  <a:gd name="T61" fmla="*/ 28 h 699"/>
                  <a:gd name="T62" fmla="*/ 95 w 606"/>
                  <a:gd name="T63" fmla="*/ 40 h 699"/>
                  <a:gd name="T64" fmla="*/ 80 w 606"/>
                  <a:gd name="T65" fmla="*/ 57 h 699"/>
                  <a:gd name="T66" fmla="*/ 70 w 606"/>
                  <a:gd name="T67" fmla="*/ 77 h 699"/>
                  <a:gd name="T68" fmla="*/ 4 w 606"/>
                  <a:gd name="T69" fmla="*/ 306 h 699"/>
                  <a:gd name="T70" fmla="*/ 1 w 606"/>
                  <a:gd name="T71" fmla="*/ 321 h 699"/>
                  <a:gd name="T72" fmla="*/ 0 w 606"/>
                  <a:gd name="T73" fmla="*/ 336 h 699"/>
                  <a:gd name="T74" fmla="*/ 1 w 606"/>
                  <a:gd name="T75" fmla="*/ 352 h 699"/>
                  <a:gd name="T76" fmla="*/ 3 w 606"/>
                  <a:gd name="T77" fmla="*/ 36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" h="699">
                    <a:moveTo>
                      <a:pt x="3" y="368"/>
                    </a:moveTo>
                    <a:cubicBezTo>
                      <a:pt x="5" y="373"/>
                      <a:pt x="6" y="379"/>
                      <a:pt x="8" y="384"/>
                    </a:cubicBezTo>
                    <a:cubicBezTo>
                      <a:pt x="10" y="389"/>
                      <a:pt x="12" y="394"/>
                      <a:pt x="14" y="399"/>
                    </a:cubicBezTo>
                    <a:cubicBezTo>
                      <a:pt x="16" y="404"/>
                      <a:pt x="19" y="409"/>
                      <a:pt x="22" y="413"/>
                    </a:cubicBezTo>
                    <a:cubicBezTo>
                      <a:pt x="24" y="418"/>
                      <a:pt x="27" y="422"/>
                      <a:pt x="31" y="426"/>
                    </a:cubicBezTo>
                    <a:cubicBezTo>
                      <a:pt x="224" y="656"/>
                      <a:pt x="224" y="656"/>
                      <a:pt x="224" y="656"/>
                    </a:cubicBezTo>
                    <a:cubicBezTo>
                      <a:pt x="231" y="665"/>
                      <a:pt x="240" y="673"/>
                      <a:pt x="249" y="679"/>
                    </a:cubicBezTo>
                    <a:cubicBezTo>
                      <a:pt x="258" y="685"/>
                      <a:pt x="268" y="690"/>
                      <a:pt x="278" y="693"/>
                    </a:cubicBezTo>
                    <a:cubicBezTo>
                      <a:pt x="288" y="697"/>
                      <a:pt x="298" y="698"/>
                      <a:pt x="308" y="699"/>
                    </a:cubicBezTo>
                    <a:cubicBezTo>
                      <a:pt x="318" y="699"/>
                      <a:pt x="327" y="697"/>
                      <a:pt x="336" y="694"/>
                    </a:cubicBezTo>
                    <a:cubicBezTo>
                      <a:pt x="557" y="612"/>
                      <a:pt x="557" y="612"/>
                      <a:pt x="557" y="612"/>
                    </a:cubicBezTo>
                    <a:cubicBezTo>
                      <a:pt x="564" y="610"/>
                      <a:pt x="571" y="605"/>
                      <a:pt x="577" y="600"/>
                    </a:cubicBezTo>
                    <a:cubicBezTo>
                      <a:pt x="583" y="594"/>
                      <a:pt x="588" y="587"/>
                      <a:pt x="592" y="579"/>
                    </a:cubicBezTo>
                    <a:cubicBezTo>
                      <a:pt x="596" y="572"/>
                      <a:pt x="600" y="563"/>
                      <a:pt x="602" y="554"/>
                    </a:cubicBezTo>
                    <a:cubicBezTo>
                      <a:pt x="605" y="545"/>
                      <a:pt x="606" y="535"/>
                      <a:pt x="606" y="526"/>
                    </a:cubicBezTo>
                    <a:cubicBezTo>
                      <a:pt x="605" y="286"/>
                      <a:pt x="605" y="286"/>
                      <a:pt x="605" y="286"/>
                    </a:cubicBezTo>
                    <a:cubicBezTo>
                      <a:pt x="605" y="282"/>
                      <a:pt x="605" y="278"/>
                      <a:pt x="604" y="274"/>
                    </a:cubicBezTo>
                    <a:cubicBezTo>
                      <a:pt x="604" y="270"/>
                      <a:pt x="603" y="265"/>
                      <a:pt x="602" y="261"/>
                    </a:cubicBezTo>
                    <a:cubicBezTo>
                      <a:pt x="601" y="257"/>
                      <a:pt x="600" y="253"/>
                      <a:pt x="598" y="249"/>
                    </a:cubicBezTo>
                    <a:cubicBezTo>
                      <a:pt x="597" y="244"/>
                      <a:pt x="595" y="240"/>
                      <a:pt x="593" y="236"/>
                    </a:cubicBezTo>
                    <a:cubicBezTo>
                      <a:pt x="592" y="232"/>
                      <a:pt x="590" y="228"/>
                      <a:pt x="587" y="224"/>
                    </a:cubicBezTo>
                    <a:cubicBezTo>
                      <a:pt x="585" y="220"/>
                      <a:pt x="583" y="216"/>
                      <a:pt x="581" y="213"/>
                    </a:cubicBezTo>
                    <a:cubicBezTo>
                      <a:pt x="578" y="209"/>
                      <a:pt x="576" y="205"/>
                      <a:pt x="573" y="202"/>
                    </a:cubicBezTo>
                    <a:cubicBezTo>
                      <a:pt x="570" y="199"/>
                      <a:pt x="567" y="195"/>
                      <a:pt x="564" y="192"/>
                    </a:cubicBezTo>
                    <a:cubicBezTo>
                      <a:pt x="407" y="33"/>
                      <a:pt x="407" y="33"/>
                      <a:pt x="407" y="33"/>
                    </a:cubicBezTo>
                    <a:cubicBezTo>
                      <a:pt x="401" y="28"/>
                      <a:pt x="395" y="23"/>
                      <a:pt x="388" y="18"/>
                    </a:cubicBezTo>
                    <a:cubicBezTo>
                      <a:pt x="382" y="14"/>
                      <a:pt x="375" y="10"/>
                      <a:pt x="368" y="7"/>
                    </a:cubicBezTo>
                    <a:cubicBezTo>
                      <a:pt x="361" y="4"/>
                      <a:pt x="353" y="2"/>
                      <a:pt x="346" y="1"/>
                    </a:cubicBezTo>
                    <a:cubicBezTo>
                      <a:pt x="339" y="0"/>
                      <a:pt x="332" y="0"/>
                      <a:pt x="326" y="0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8" y="23"/>
                      <a:pt x="121" y="25"/>
                      <a:pt x="114" y="28"/>
                    </a:cubicBezTo>
                    <a:cubicBezTo>
                      <a:pt x="107" y="31"/>
                      <a:pt x="101" y="35"/>
                      <a:pt x="95" y="40"/>
                    </a:cubicBezTo>
                    <a:cubicBezTo>
                      <a:pt x="89" y="45"/>
                      <a:pt x="84" y="51"/>
                      <a:pt x="80" y="57"/>
                    </a:cubicBezTo>
                    <a:cubicBezTo>
                      <a:pt x="75" y="63"/>
                      <a:pt x="72" y="70"/>
                      <a:pt x="70" y="77"/>
                    </a:cubicBezTo>
                    <a:cubicBezTo>
                      <a:pt x="4" y="306"/>
                      <a:pt x="4" y="306"/>
                      <a:pt x="4" y="306"/>
                    </a:cubicBezTo>
                    <a:cubicBezTo>
                      <a:pt x="3" y="311"/>
                      <a:pt x="2" y="316"/>
                      <a:pt x="1" y="321"/>
                    </a:cubicBezTo>
                    <a:cubicBezTo>
                      <a:pt x="1" y="326"/>
                      <a:pt x="0" y="331"/>
                      <a:pt x="0" y="336"/>
                    </a:cubicBezTo>
                    <a:cubicBezTo>
                      <a:pt x="0" y="341"/>
                      <a:pt x="0" y="347"/>
                      <a:pt x="1" y="352"/>
                    </a:cubicBezTo>
                    <a:cubicBezTo>
                      <a:pt x="1" y="357"/>
                      <a:pt x="2" y="363"/>
                      <a:pt x="3" y="368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3914402" y="3129750"/>
                <a:ext cx="2339239" cy="2011119"/>
              </a:xfrm>
              <a:custGeom>
                <a:avLst/>
                <a:gdLst>
                  <a:gd name="T0" fmla="*/ 0 w 778"/>
                  <a:gd name="T1" fmla="*/ 329 h 669"/>
                  <a:gd name="T2" fmla="*/ 1 w 778"/>
                  <a:gd name="T3" fmla="*/ 344 h 669"/>
                  <a:gd name="T4" fmla="*/ 4 w 778"/>
                  <a:gd name="T5" fmla="*/ 359 h 669"/>
                  <a:gd name="T6" fmla="*/ 9 w 778"/>
                  <a:gd name="T7" fmla="*/ 374 h 669"/>
                  <a:gd name="T8" fmla="*/ 16 w 778"/>
                  <a:gd name="T9" fmla="*/ 387 h 669"/>
                  <a:gd name="T10" fmla="*/ 189 w 778"/>
                  <a:gd name="T11" fmla="*/ 622 h 669"/>
                  <a:gd name="T12" fmla="*/ 213 w 778"/>
                  <a:gd name="T13" fmla="*/ 646 h 669"/>
                  <a:gd name="T14" fmla="*/ 245 w 778"/>
                  <a:gd name="T15" fmla="*/ 662 h 669"/>
                  <a:gd name="T16" fmla="*/ 282 w 778"/>
                  <a:gd name="T17" fmla="*/ 669 h 669"/>
                  <a:gd name="T18" fmla="*/ 318 w 778"/>
                  <a:gd name="T19" fmla="*/ 666 h 669"/>
                  <a:gd name="T20" fmla="*/ 619 w 778"/>
                  <a:gd name="T21" fmla="*/ 599 h 669"/>
                  <a:gd name="T22" fmla="*/ 648 w 778"/>
                  <a:gd name="T23" fmla="*/ 588 h 669"/>
                  <a:gd name="T24" fmla="*/ 673 w 778"/>
                  <a:gd name="T25" fmla="*/ 570 h 669"/>
                  <a:gd name="T26" fmla="*/ 693 w 778"/>
                  <a:gd name="T27" fmla="*/ 546 h 669"/>
                  <a:gd name="T28" fmla="*/ 706 w 778"/>
                  <a:gd name="T29" fmla="*/ 519 h 669"/>
                  <a:gd name="T30" fmla="*/ 775 w 778"/>
                  <a:gd name="T31" fmla="*/ 289 h 669"/>
                  <a:gd name="T32" fmla="*/ 777 w 778"/>
                  <a:gd name="T33" fmla="*/ 277 h 669"/>
                  <a:gd name="T34" fmla="*/ 778 w 778"/>
                  <a:gd name="T35" fmla="*/ 265 h 669"/>
                  <a:gd name="T36" fmla="*/ 777 w 778"/>
                  <a:gd name="T37" fmla="*/ 253 h 669"/>
                  <a:gd name="T38" fmla="*/ 774 w 778"/>
                  <a:gd name="T39" fmla="*/ 241 h 669"/>
                  <a:gd name="T40" fmla="*/ 771 w 778"/>
                  <a:gd name="T41" fmla="*/ 229 h 669"/>
                  <a:gd name="T42" fmla="*/ 765 w 778"/>
                  <a:gd name="T43" fmla="*/ 218 h 669"/>
                  <a:gd name="T44" fmla="*/ 759 w 778"/>
                  <a:gd name="T45" fmla="*/ 207 h 669"/>
                  <a:gd name="T46" fmla="*/ 751 w 778"/>
                  <a:gd name="T47" fmla="*/ 198 h 669"/>
                  <a:gd name="T48" fmla="*/ 604 w 778"/>
                  <a:gd name="T49" fmla="*/ 37 h 669"/>
                  <a:gd name="T50" fmla="*/ 585 w 778"/>
                  <a:gd name="T51" fmla="*/ 22 h 669"/>
                  <a:gd name="T52" fmla="*/ 563 w 778"/>
                  <a:gd name="T53" fmla="*/ 10 h 669"/>
                  <a:gd name="T54" fmla="*/ 538 w 778"/>
                  <a:gd name="T55" fmla="*/ 3 h 669"/>
                  <a:gd name="T56" fmla="*/ 514 w 778"/>
                  <a:gd name="T57" fmla="*/ 0 h 669"/>
                  <a:gd name="T58" fmla="*/ 272 w 778"/>
                  <a:gd name="T59" fmla="*/ 8 h 669"/>
                  <a:gd name="T60" fmla="*/ 243 w 778"/>
                  <a:gd name="T61" fmla="*/ 12 h 669"/>
                  <a:gd name="T62" fmla="*/ 216 w 778"/>
                  <a:gd name="T63" fmla="*/ 22 h 669"/>
                  <a:gd name="T64" fmla="*/ 192 w 778"/>
                  <a:gd name="T65" fmla="*/ 37 h 669"/>
                  <a:gd name="T66" fmla="*/ 173 w 778"/>
                  <a:gd name="T67" fmla="*/ 55 h 669"/>
                  <a:gd name="T68" fmla="*/ 20 w 778"/>
                  <a:gd name="T69" fmla="*/ 269 h 669"/>
                  <a:gd name="T70" fmla="*/ 12 w 778"/>
                  <a:gd name="T71" fmla="*/ 283 h 669"/>
                  <a:gd name="T72" fmla="*/ 6 w 778"/>
                  <a:gd name="T73" fmla="*/ 298 h 669"/>
                  <a:gd name="T74" fmla="*/ 2 w 778"/>
                  <a:gd name="T75" fmla="*/ 313 h 669"/>
                  <a:gd name="T76" fmla="*/ 0 w 778"/>
                  <a:gd name="T77" fmla="*/ 32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8" h="669">
                    <a:moveTo>
                      <a:pt x="0" y="329"/>
                    </a:moveTo>
                    <a:cubicBezTo>
                      <a:pt x="0" y="334"/>
                      <a:pt x="0" y="339"/>
                      <a:pt x="1" y="344"/>
                    </a:cubicBezTo>
                    <a:cubicBezTo>
                      <a:pt x="1" y="349"/>
                      <a:pt x="2" y="354"/>
                      <a:pt x="4" y="359"/>
                    </a:cubicBezTo>
                    <a:cubicBezTo>
                      <a:pt x="5" y="364"/>
                      <a:pt x="7" y="369"/>
                      <a:pt x="9" y="374"/>
                    </a:cubicBezTo>
                    <a:cubicBezTo>
                      <a:pt x="11" y="378"/>
                      <a:pt x="13" y="382"/>
                      <a:pt x="16" y="387"/>
                    </a:cubicBezTo>
                    <a:cubicBezTo>
                      <a:pt x="189" y="622"/>
                      <a:pt x="189" y="622"/>
                      <a:pt x="189" y="622"/>
                    </a:cubicBezTo>
                    <a:cubicBezTo>
                      <a:pt x="195" y="631"/>
                      <a:pt x="204" y="639"/>
                      <a:pt x="213" y="646"/>
                    </a:cubicBezTo>
                    <a:cubicBezTo>
                      <a:pt x="223" y="652"/>
                      <a:pt x="234" y="658"/>
                      <a:pt x="245" y="662"/>
                    </a:cubicBezTo>
                    <a:cubicBezTo>
                      <a:pt x="257" y="665"/>
                      <a:pt x="269" y="668"/>
                      <a:pt x="282" y="669"/>
                    </a:cubicBezTo>
                    <a:cubicBezTo>
                      <a:pt x="294" y="669"/>
                      <a:pt x="306" y="669"/>
                      <a:pt x="318" y="666"/>
                    </a:cubicBezTo>
                    <a:cubicBezTo>
                      <a:pt x="619" y="599"/>
                      <a:pt x="619" y="599"/>
                      <a:pt x="619" y="599"/>
                    </a:cubicBezTo>
                    <a:cubicBezTo>
                      <a:pt x="629" y="597"/>
                      <a:pt x="639" y="593"/>
                      <a:pt x="648" y="588"/>
                    </a:cubicBezTo>
                    <a:cubicBezTo>
                      <a:pt x="657" y="583"/>
                      <a:pt x="666" y="577"/>
                      <a:pt x="673" y="570"/>
                    </a:cubicBezTo>
                    <a:cubicBezTo>
                      <a:pt x="681" y="562"/>
                      <a:pt x="688" y="554"/>
                      <a:pt x="693" y="546"/>
                    </a:cubicBezTo>
                    <a:cubicBezTo>
                      <a:pt x="699" y="537"/>
                      <a:pt x="703" y="528"/>
                      <a:pt x="706" y="519"/>
                    </a:cubicBezTo>
                    <a:cubicBezTo>
                      <a:pt x="775" y="289"/>
                      <a:pt x="775" y="289"/>
                      <a:pt x="775" y="289"/>
                    </a:cubicBezTo>
                    <a:cubicBezTo>
                      <a:pt x="776" y="285"/>
                      <a:pt x="777" y="281"/>
                      <a:pt x="777" y="277"/>
                    </a:cubicBezTo>
                    <a:cubicBezTo>
                      <a:pt x="778" y="273"/>
                      <a:pt x="778" y="269"/>
                      <a:pt x="778" y="265"/>
                    </a:cubicBezTo>
                    <a:cubicBezTo>
                      <a:pt x="778" y="261"/>
                      <a:pt x="777" y="257"/>
                      <a:pt x="777" y="253"/>
                    </a:cubicBezTo>
                    <a:cubicBezTo>
                      <a:pt x="776" y="249"/>
                      <a:pt x="775" y="245"/>
                      <a:pt x="774" y="241"/>
                    </a:cubicBezTo>
                    <a:cubicBezTo>
                      <a:pt x="773" y="237"/>
                      <a:pt x="772" y="233"/>
                      <a:pt x="771" y="229"/>
                    </a:cubicBezTo>
                    <a:cubicBezTo>
                      <a:pt x="769" y="225"/>
                      <a:pt x="767" y="222"/>
                      <a:pt x="765" y="218"/>
                    </a:cubicBezTo>
                    <a:cubicBezTo>
                      <a:pt x="763" y="214"/>
                      <a:pt x="761" y="211"/>
                      <a:pt x="759" y="207"/>
                    </a:cubicBezTo>
                    <a:cubicBezTo>
                      <a:pt x="756" y="204"/>
                      <a:pt x="754" y="201"/>
                      <a:pt x="751" y="198"/>
                    </a:cubicBezTo>
                    <a:cubicBezTo>
                      <a:pt x="604" y="37"/>
                      <a:pt x="604" y="37"/>
                      <a:pt x="604" y="37"/>
                    </a:cubicBezTo>
                    <a:cubicBezTo>
                      <a:pt x="598" y="31"/>
                      <a:pt x="592" y="26"/>
                      <a:pt x="585" y="22"/>
                    </a:cubicBezTo>
                    <a:cubicBezTo>
                      <a:pt x="579" y="17"/>
                      <a:pt x="571" y="13"/>
                      <a:pt x="563" y="10"/>
                    </a:cubicBezTo>
                    <a:cubicBezTo>
                      <a:pt x="555" y="7"/>
                      <a:pt x="547" y="4"/>
                      <a:pt x="538" y="3"/>
                    </a:cubicBezTo>
                    <a:cubicBezTo>
                      <a:pt x="530" y="1"/>
                      <a:pt x="522" y="0"/>
                      <a:pt x="514" y="0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62" y="8"/>
                      <a:pt x="253" y="9"/>
                      <a:pt x="243" y="12"/>
                    </a:cubicBezTo>
                    <a:cubicBezTo>
                      <a:pt x="234" y="14"/>
                      <a:pt x="225" y="18"/>
                      <a:pt x="216" y="22"/>
                    </a:cubicBezTo>
                    <a:cubicBezTo>
                      <a:pt x="207" y="26"/>
                      <a:pt x="199" y="31"/>
                      <a:pt x="192" y="37"/>
                    </a:cubicBezTo>
                    <a:cubicBezTo>
                      <a:pt x="184" y="42"/>
                      <a:pt x="178" y="49"/>
                      <a:pt x="173" y="55"/>
                    </a:cubicBezTo>
                    <a:cubicBezTo>
                      <a:pt x="20" y="269"/>
                      <a:pt x="20" y="269"/>
                      <a:pt x="20" y="269"/>
                    </a:cubicBezTo>
                    <a:cubicBezTo>
                      <a:pt x="17" y="274"/>
                      <a:pt x="15" y="278"/>
                      <a:pt x="12" y="283"/>
                    </a:cubicBezTo>
                    <a:cubicBezTo>
                      <a:pt x="10" y="288"/>
                      <a:pt x="8" y="293"/>
                      <a:pt x="6" y="298"/>
                    </a:cubicBezTo>
                    <a:cubicBezTo>
                      <a:pt x="4" y="303"/>
                      <a:pt x="3" y="308"/>
                      <a:pt x="2" y="313"/>
                    </a:cubicBezTo>
                    <a:cubicBezTo>
                      <a:pt x="1" y="318"/>
                      <a:pt x="0" y="323"/>
                      <a:pt x="0" y="329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29"/>
              <p:cNvSpPr>
                <a:spLocks/>
              </p:cNvSpPr>
              <p:nvPr/>
            </p:nvSpPr>
            <p:spPr bwMode="auto">
              <a:xfrm>
                <a:off x="7250793" y="3054984"/>
                <a:ext cx="1341975" cy="1369625"/>
              </a:xfrm>
              <a:custGeom>
                <a:avLst/>
                <a:gdLst>
                  <a:gd name="T0" fmla="*/ 7 w 446"/>
                  <a:gd name="T1" fmla="*/ 225 h 455"/>
                  <a:gd name="T2" fmla="*/ 12 w 446"/>
                  <a:gd name="T3" fmla="*/ 235 h 455"/>
                  <a:gd name="T4" fmla="*/ 18 w 446"/>
                  <a:gd name="T5" fmla="*/ 246 h 455"/>
                  <a:gd name="T6" fmla="*/ 25 w 446"/>
                  <a:gd name="T7" fmla="*/ 255 h 455"/>
                  <a:gd name="T8" fmla="*/ 33 w 446"/>
                  <a:gd name="T9" fmla="*/ 264 h 455"/>
                  <a:gd name="T10" fmla="*/ 189 w 446"/>
                  <a:gd name="T11" fmla="*/ 421 h 455"/>
                  <a:gd name="T12" fmla="*/ 209 w 446"/>
                  <a:gd name="T13" fmla="*/ 437 h 455"/>
                  <a:gd name="T14" fmla="*/ 230 w 446"/>
                  <a:gd name="T15" fmla="*/ 448 h 455"/>
                  <a:gd name="T16" fmla="*/ 251 w 446"/>
                  <a:gd name="T17" fmla="*/ 454 h 455"/>
                  <a:gd name="T18" fmla="*/ 270 w 446"/>
                  <a:gd name="T19" fmla="*/ 453 h 455"/>
                  <a:gd name="T20" fmla="*/ 417 w 446"/>
                  <a:gd name="T21" fmla="*/ 421 h 455"/>
                  <a:gd name="T22" fmla="*/ 430 w 446"/>
                  <a:gd name="T23" fmla="*/ 414 h 455"/>
                  <a:gd name="T24" fmla="*/ 440 w 446"/>
                  <a:gd name="T25" fmla="*/ 403 h 455"/>
                  <a:gd name="T26" fmla="*/ 445 w 446"/>
                  <a:gd name="T27" fmla="*/ 387 h 455"/>
                  <a:gd name="T28" fmla="*/ 446 w 446"/>
                  <a:gd name="T29" fmla="*/ 370 h 455"/>
                  <a:gd name="T30" fmla="*/ 426 w 446"/>
                  <a:gd name="T31" fmla="*/ 213 h 455"/>
                  <a:gd name="T32" fmla="*/ 425 w 446"/>
                  <a:gd name="T33" fmla="*/ 205 h 455"/>
                  <a:gd name="T34" fmla="*/ 422 w 446"/>
                  <a:gd name="T35" fmla="*/ 197 h 455"/>
                  <a:gd name="T36" fmla="*/ 418 w 446"/>
                  <a:gd name="T37" fmla="*/ 188 h 455"/>
                  <a:gd name="T38" fmla="*/ 414 w 446"/>
                  <a:gd name="T39" fmla="*/ 179 h 455"/>
                  <a:gd name="T40" fmla="*/ 408 w 446"/>
                  <a:gd name="T41" fmla="*/ 170 h 455"/>
                  <a:gd name="T42" fmla="*/ 402 w 446"/>
                  <a:gd name="T43" fmla="*/ 162 h 455"/>
                  <a:gd name="T44" fmla="*/ 395 w 446"/>
                  <a:gd name="T45" fmla="*/ 154 h 455"/>
                  <a:gd name="T46" fmla="*/ 388 w 446"/>
                  <a:gd name="T47" fmla="*/ 147 h 455"/>
                  <a:gd name="T48" fmla="*/ 257 w 446"/>
                  <a:gd name="T49" fmla="*/ 28 h 455"/>
                  <a:gd name="T50" fmla="*/ 242 w 446"/>
                  <a:gd name="T51" fmla="*/ 16 h 455"/>
                  <a:gd name="T52" fmla="*/ 225 w 446"/>
                  <a:gd name="T53" fmla="*/ 7 h 455"/>
                  <a:gd name="T54" fmla="*/ 209 w 446"/>
                  <a:gd name="T55" fmla="*/ 2 h 455"/>
                  <a:gd name="T56" fmla="*/ 194 w 446"/>
                  <a:gd name="T57" fmla="*/ 0 h 455"/>
                  <a:gd name="T58" fmla="*/ 58 w 446"/>
                  <a:gd name="T59" fmla="*/ 4 h 455"/>
                  <a:gd name="T60" fmla="*/ 44 w 446"/>
                  <a:gd name="T61" fmla="*/ 7 h 455"/>
                  <a:gd name="T62" fmla="*/ 32 w 446"/>
                  <a:gd name="T63" fmla="*/ 14 h 455"/>
                  <a:gd name="T64" fmla="*/ 23 w 446"/>
                  <a:gd name="T65" fmla="*/ 24 h 455"/>
                  <a:gd name="T66" fmla="*/ 18 w 446"/>
                  <a:gd name="T67" fmla="*/ 38 h 455"/>
                  <a:gd name="T68" fmla="*/ 0 w 446"/>
                  <a:gd name="T69" fmla="*/ 185 h 455"/>
                  <a:gd name="T70" fmla="*/ 0 w 446"/>
                  <a:gd name="T71" fmla="*/ 194 h 455"/>
                  <a:gd name="T72" fmla="*/ 1 w 446"/>
                  <a:gd name="T73" fmla="*/ 204 h 455"/>
                  <a:gd name="T74" fmla="*/ 4 w 446"/>
                  <a:gd name="T75" fmla="*/ 215 h 455"/>
                  <a:gd name="T76" fmla="*/ 7 w 446"/>
                  <a:gd name="T77" fmla="*/ 22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6" h="455">
                    <a:moveTo>
                      <a:pt x="7" y="225"/>
                    </a:moveTo>
                    <a:cubicBezTo>
                      <a:pt x="9" y="229"/>
                      <a:pt x="10" y="232"/>
                      <a:pt x="12" y="235"/>
                    </a:cubicBezTo>
                    <a:cubicBezTo>
                      <a:pt x="14" y="239"/>
                      <a:pt x="16" y="242"/>
                      <a:pt x="18" y="246"/>
                    </a:cubicBezTo>
                    <a:cubicBezTo>
                      <a:pt x="20" y="249"/>
                      <a:pt x="23" y="252"/>
                      <a:pt x="25" y="255"/>
                    </a:cubicBezTo>
                    <a:cubicBezTo>
                      <a:pt x="27" y="258"/>
                      <a:pt x="30" y="261"/>
                      <a:pt x="33" y="264"/>
                    </a:cubicBezTo>
                    <a:cubicBezTo>
                      <a:pt x="189" y="421"/>
                      <a:pt x="189" y="421"/>
                      <a:pt x="189" y="421"/>
                    </a:cubicBezTo>
                    <a:cubicBezTo>
                      <a:pt x="195" y="427"/>
                      <a:pt x="202" y="432"/>
                      <a:pt x="209" y="437"/>
                    </a:cubicBezTo>
                    <a:cubicBezTo>
                      <a:pt x="215" y="441"/>
                      <a:pt x="223" y="445"/>
                      <a:pt x="230" y="448"/>
                    </a:cubicBezTo>
                    <a:cubicBezTo>
                      <a:pt x="237" y="451"/>
                      <a:pt x="244" y="453"/>
                      <a:pt x="251" y="454"/>
                    </a:cubicBezTo>
                    <a:cubicBezTo>
                      <a:pt x="258" y="455"/>
                      <a:pt x="264" y="454"/>
                      <a:pt x="270" y="453"/>
                    </a:cubicBezTo>
                    <a:cubicBezTo>
                      <a:pt x="417" y="421"/>
                      <a:pt x="417" y="421"/>
                      <a:pt x="417" y="421"/>
                    </a:cubicBezTo>
                    <a:cubicBezTo>
                      <a:pt x="422" y="419"/>
                      <a:pt x="427" y="417"/>
                      <a:pt x="430" y="414"/>
                    </a:cubicBezTo>
                    <a:cubicBezTo>
                      <a:pt x="434" y="411"/>
                      <a:pt x="438" y="407"/>
                      <a:pt x="440" y="403"/>
                    </a:cubicBezTo>
                    <a:cubicBezTo>
                      <a:pt x="443" y="398"/>
                      <a:pt x="444" y="393"/>
                      <a:pt x="445" y="387"/>
                    </a:cubicBezTo>
                    <a:cubicBezTo>
                      <a:pt x="446" y="382"/>
                      <a:pt x="446" y="376"/>
                      <a:pt x="446" y="370"/>
                    </a:cubicBezTo>
                    <a:cubicBezTo>
                      <a:pt x="426" y="213"/>
                      <a:pt x="426" y="213"/>
                      <a:pt x="426" y="213"/>
                    </a:cubicBezTo>
                    <a:cubicBezTo>
                      <a:pt x="426" y="211"/>
                      <a:pt x="425" y="208"/>
                      <a:pt x="425" y="205"/>
                    </a:cubicBezTo>
                    <a:cubicBezTo>
                      <a:pt x="424" y="202"/>
                      <a:pt x="423" y="199"/>
                      <a:pt x="422" y="197"/>
                    </a:cubicBezTo>
                    <a:cubicBezTo>
                      <a:pt x="421" y="194"/>
                      <a:pt x="420" y="191"/>
                      <a:pt x="418" y="188"/>
                    </a:cubicBezTo>
                    <a:cubicBezTo>
                      <a:pt x="417" y="185"/>
                      <a:pt x="415" y="182"/>
                      <a:pt x="414" y="179"/>
                    </a:cubicBezTo>
                    <a:cubicBezTo>
                      <a:pt x="412" y="176"/>
                      <a:pt x="410" y="173"/>
                      <a:pt x="408" y="170"/>
                    </a:cubicBezTo>
                    <a:cubicBezTo>
                      <a:pt x="406" y="168"/>
                      <a:pt x="404" y="165"/>
                      <a:pt x="402" y="162"/>
                    </a:cubicBezTo>
                    <a:cubicBezTo>
                      <a:pt x="400" y="160"/>
                      <a:pt x="398" y="157"/>
                      <a:pt x="395" y="154"/>
                    </a:cubicBezTo>
                    <a:cubicBezTo>
                      <a:pt x="393" y="152"/>
                      <a:pt x="391" y="150"/>
                      <a:pt x="388" y="147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52" y="23"/>
                      <a:pt x="247" y="20"/>
                      <a:pt x="242" y="16"/>
                    </a:cubicBezTo>
                    <a:cubicBezTo>
                      <a:pt x="236" y="13"/>
                      <a:pt x="231" y="10"/>
                      <a:pt x="225" y="7"/>
                    </a:cubicBezTo>
                    <a:cubicBezTo>
                      <a:pt x="220" y="5"/>
                      <a:pt x="214" y="3"/>
                      <a:pt x="209" y="2"/>
                    </a:cubicBezTo>
                    <a:cubicBezTo>
                      <a:pt x="204" y="0"/>
                      <a:pt x="198" y="0"/>
                      <a:pt x="1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48" y="5"/>
                      <a:pt x="44" y="7"/>
                    </a:cubicBezTo>
                    <a:cubicBezTo>
                      <a:pt x="39" y="8"/>
                      <a:pt x="35" y="11"/>
                      <a:pt x="32" y="14"/>
                    </a:cubicBezTo>
                    <a:cubicBezTo>
                      <a:pt x="28" y="17"/>
                      <a:pt x="25" y="20"/>
                      <a:pt x="23" y="24"/>
                    </a:cubicBezTo>
                    <a:cubicBezTo>
                      <a:pt x="20" y="29"/>
                      <a:pt x="19" y="33"/>
                      <a:pt x="18" y="3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0" y="191"/>
                      <a:pt x="0" y="194"/>
                    </a:cubicBezTo>
                    <a:cubicBezTo>
                      <a:pt x="0" y="198"/>
                      <a:pt x="1" y="201"/>
                      <a:pt x="1" y="204"/>
                    </a:cubicBezTo>
                    <a:cubicBezTo>
                      <a:pt x="2" y="208"/>
                      <a:pt x="3" y="211"/>
                      <a:pt x="4" y="215"/>
                    </a:cubicBezTo>
                    <a:cubicBezTo>
                      <a:pt x="5" y="218"/>
                      <a:pt x="6" y="222"/>
                      <a:pt x="7" y="22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5"/>
              <p:cNvSpPr>
                <a:spLocks noChangeAspect="1"/>
              </p:cNvSpPr>
              <p:nvPr/>
            </p:nvSpPr>
            <p:spPr bwMode="auto">
              <a:xfrm>
                <a:off x="4131927" y="1938212"/>
                <a:ext cx="1585599" cy="1038521"/>
              </a:xfrm>
              <a:custGeom>
                <a:avLst/>
                <a:gdLst>
                  <a:gd name="T0" fmla="*/ 0 w 629"/>
                  <a:gd name="T1" fmla="*/ 176 h 411"/>
                  <a:gd name="T2" fmla="*/ 0 w 629"/>
                  <a:gd name="T3" fmla="*/ 186 h 411"/>
                  <a:gd name="T4" fmla="*/ 3 w 629"/>
                  <a:gd name="T5" fmla="*/ 195 h 411"/>
                  <a:gd name="T6" fmla="*/ 7 w 629"/>
                  <a:gd name="T7" fmla="*/ 205 h 411"/>
                  <a:gd name="T8" fmla="*/ 13 w 629"/>
                  <a:gd name="T9" fmla="*/ 213 h 411"/>
                  <a:gd name="T10" fmla="*/ 146 w 629"/>
                  <a:gd name="T11" fmla="*/ 372 h 411"/>
                  <a:gd name="T12" fmla="*/ 164 w 629"/>
                  <a:gd name="T13" fmla="*/ 388 h 411"/>
                  <a:gd name="T14" fmla="*/ 189 w 629"/>
                  <a:gd name="T15" fmla="*/ 401 h 411"/>
                  <a:gd name="T16" fmla="*/ 217 w 629"/>
                  <a:gd name="T17" fmla="*/ 409 h 411"/>
                  <a:gd name="T18" fmla="*/ 245 w 629"/>
                  <a:gd name="T19" fmla="*/ 411 h 411"/>
                  <a:gd name="T20" fmla="*/ 485 w 629"/>
                  <a:gd name="T21" fmla="*/ 406 h 411"/>
                  <a:gd name="T22" fmla="*/ 508 w 629"/>
                  <a:gd name="T23" fmla="*/ 402 h 411"/>
                  <a:gd name="T24" fmla="*/ 529 w 629"/>
                  <a:gd name="T25" fmla="*/ 394 h 411"/>
                  <a:gd name="T26" fmla="*/ 547 w 629"/>
                  <a:gd name="T27" fmla="*/ 382 h 411"/>
                  <a:gd name="T28" fmla="*/ 558 w 629"/>
                  <a:gd name="T29" fmla="*/ 367 h 411"/>
                  <a:gd name="T30" fmla="*/ 625 w 629"/>
                  <a:gd name="T31" fmla="*/ 232 h 411"/>
                  <a:gd name="T32" fmla="*/ 627 w 629"/>
                  <a:gd name="T33" fmla="*/ 226 h 411"/>
                  <a:gd name="T34" fmla="*/ 629 w 629"/>
                  <a:gd name="T35" fmla="*/ 218 h 411"/>
                  <a:gd name="T36" fmla="*/ 628 w 629"/>
                  <a:gd name="T37" fmla="*/ 210 h 411"/>
                  <a:gd name="T38" fmla="*/ 627 w 629"/>
                  <a:gd name="T39" fmla="*/ 202 h 411"/>
                  <a:gd name="T40" fmla="*/ 624 w 629"/>
                  <a:gd name="T41" fmla="*/ 194 h 411"/>
                  <a:gd name="T42" fmla="*/ 620 w 629"/>
                  <a:gd name="T43" fmla="*/ 186 h 411"/>
                  <a:gd name="T44" fmla="*/ 615 w 629"/>
                  <a:gd name="T45" fmla="*/ 179 h 411"/>
                  <a:gd name="T46" fmla="*/ 609 w 629"/>
                  <a:gd name="T47" fmla="*/ 172 h 411"/>
                  <a:gd name="T48" fmla="*/ 491 w 629"/>
                  <a:gd name="T49" fmla="*/ 53 h 411"/>
                  <a:gd name="T50" fmla="*/ 476 w 629"/>
                  <a:gd name="T51" fmla="*/ 41 h 411"/>
                  <a:gd name="T52" fmla="*/ 458 w 629"/>
                  <a:gd name="T53" fmla="*/ 31 h 411"/>
                  <a:gd name="T54" fmla="*/ 437 w 629"/>
                  <a:gd name="T55" fmla="*/ 24 h 411"/>
                  <a:gd name="T56" fmla="*/ 417 w 629"/>
                  <a:gd name="T57" fmla="*/ 20 h 411"/>
                  <a:gd name="T58" fmla="*/ 216 w 629"/>
                  <a:gd name="T59" fmla="*/ 1 h 411"/>
                  <a:gd name="T60" fmla="*/ 193 w 629"/>
                  <a:gd name="T61" fmla="*/ 1 h 411"/>
                  <a:gd name="T62" fmla="*/ 171 w 629"/>
                  <a:gd name="T63" fmla="*/ 5 h 411"/>
                  <a:gd name="T64" fmla="*/ 151 w 629"/>
                  <a:gd name="T65" fmla="*/ 12 h 411"/>
                  <a:gd name="T66" fmla="*/ 136 w 629"/>
                  <a:gd name="T67" fmla="*/ 23 h 411"/>
                  <a:gd name="T68" fmla="*/ 15 w 629"/>
                  <a:gd name="T69" fmla="*/ 142 h 411"/>
                  <a:gd name="T70" fmla="*/ 9 w 629"/>
                  <a:gd name="T71" fmla="*/ 150 h 411"/>
                  <a:gd name="T72" fmla="*/ 4 w 629"/>
                  <a:gd name="T73" fmla="*/ 158 h 411"/>
                  <a:gd name="T74" fmla="*/ 1 w 629"/>
                  <a:gd name="T75" fmla="*/ 167 h 411"/>
                  <a:gd name="T76" fmla="*/ 0 w 629"/>
                  <a:gd name="T77" fmla="*/ 17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9" h="411">
                    <a:moveTo>
                      <a:pt x="0" y="176"/>
                    </a:moveTo>
                    <a:cubicBezTo>
                      <a:pt x="0" y="180"/>
                      <a:pt x="0" y="183"/>
                      <a:pt x="0" y="186"/>
                    </a:cubicBezTo>
                    <a:cubicBezTo>
                      <a:pt x="1" y="189"/>
                      <a:pt x="2" y="192"/>
                      <a:pt x="3" y="195"/>
                    </a:cubicBezTo>
                    <a:cubicBezTo>
                      <a:pt x="4" y="199"/>
                      <a:pt x="5" y="202"/>
                      <a:pt x="7" y="205"/>
                    </a:cubicBezTo>
                    <a:cubicBezTo>
                      <a:pt x="8" y="208"/>
                      <a:pt x="10" y="210"/>
                      <a:pt x="13" y="213"/>
                    </a:cubicBezTo>
                    <a:cubicBezTo>
                      <a:pt x="146" y="372"/>
                      <a:pt x="146" y="372"/>
                      <a:pt x="146" y="372"/>
                    </a:cubicBezTo>
                    <a:cubicBezTo>
                      <a:pt x="151" y="377"/>
                      <a:pt x="157" y="383"/>
                      <a:pt x="164" y="388"/>
                    </a:cubicBezTo>
                    <a:cubicBezTo>
                      <a:pt x="172" y="393"/>
                      <a:pt x="180" y="397"/>
                      <a:pt x="189" y="401"/>
                    </a:cubicBezTo>
                    <a:cubicBezTo>
                      <a:pt x="198" y="404"/>
                      <a:pt x="207" y="407"/>
                      <a:pt x="217" y="409"/>
                    </a:cubicBezTo>
                    <a:cubicBezTo>
                      <a:pt x="226" y="411"/>
                      <a:pt x="236" y="411"/>
                      <a:pt x="245" y="411"/>
                    </a:cubicBezTo>
                    <a:cubicBezTo>
                      <a:pt x="485" y="406"/>
                      <a:pt x="485" y="406"/>
                      <a:pt x="485" y="406"/>
                    </a:cubicBezTo>
                    <a:cubicBezTo>
                      <a:pt x="493" y="406"/>
                      <a:pt x="501" y="404"/>
                      <a:pt x="508" y="402"/>
                    </a:cubicBezTo>
                    <a:cubicBezTo>
                      <a:pt x="516" y="400"/>
                      <a:pt x="523" y="397"/>
                      <a:pt x="529" y="394"/>
                    </a:cubicBezTo>
                    <a:cubicBezTo>
                      <a:pt x="536" y="390"/>
                      <a:pt x="542" y="386"/>
                      <a:pt x="547" y="382"/>
                    </a:cubicBezTo>
                    <a:cubicBezTo>
                      <a:pt x="551" y="377"/>
                      <a:pt x="555" y="372"/>
                      <a:pt x="558" y="367"/>
                    </a:cubicBezTo>
                    <a:cubicBezTo>
                      <a:pt x="625" y="232"/>
                      <a:pt x="625" y="232"/>
                      <a:pt x="625" y="232"/>
                    </a:cubicBezTo>
                    <a:cubicBezTo>
                      <a:pt x="626" y="230"/>
                      <a:pt x="627" y="228"/>
                      <a:pt x="627" y="226"/>
                    </a:cubicBezTo>
                    <a:cubicBezTo>
                      <a:pt x="628" y="223"/>
                      <a:pt x="628" y="221"/>
                      <a:pt x="629" y="218"/>
                    </a:cubicBezTo>
                    <a:cubicBezTo>
                      <a:pt x="629" y="216"/>
                      <a:pt x="629" y="213"/>
                      <a:pt x="628" y="210"/>
                    </a:cubicBezTo>
                    <a:cubicBezTo>
                      <a:pt x="628" y="208"/>
                      <a:pt x="628" y="205"/>
                      <a:pt x="627" y="202"/>
                    </a:cubicBezTo>
                    <a:cubicBezTo>
                      <a:pt x="626" y="200"/>
                      <a:pt x="625" y="197"/>
                      <a:pt x="624" y="194"/>
                    </a:cubicBezTo>
                    <a:cubicBezTo>
                      <a:pt x="623" y="192"/>
                      <a:pt x="622" y="189"/>
                      <a:pt x="620" y="186"/>
                    </a:cubicBezTo>
                    <a:cubicBezTo>
                      <a:pt x="619" y="184"/>
                      <a:pt x="617" y="181"/>
                      <a:pt x="615" y="179"/>
                    </a:cubicBezTo>
                    <a:cubicBezTo>
                      <a:pt x="613" y="177"/>
                      <a:pt x="611" y="174"/>
                      <a:pt x="609" y="172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7" y="49"/>
                      <a:pt x="482" y="45"/>
                      <a:pt x="476" y="41"/>
                    </a:cubicBezTo>
                    <a:cubicBezTo>
                      <a:pt x="471" y="37"/>
                      <a:pt x="465" y="34"/>
                      <a:pt x="458" y="31"/>
                    </a:cubicBezTo>
                    <a:cubicBezTo>
                      <a:pt x="451" y="28"/>
                      <a:pt x="444" y="26"/>
                      <a:pt x="437" y="24"/>
                    </a:cubicBezTo>
                    <a:cubicBezTo>
                      <a:pt x="430" y="22"/>
                      <a:pt x="423" y="21"/>
                      <a:pt x="417" y="2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09" y="0"/>
                      <a:pt x="201" y="0"/>
                      <a:pt x="193" y="1"/>
                    </a:cubicBezTo>
                    <a:cubicBezTo>
                      <a:pt x="185" y="2"/>
                      <a:pt x="178" y="3"/>
                      <a:pt x="171" y="5"/>
                    </a:cubicBezTo>
                    <a:cubicBezTo>
                      <a:pt x="164" y="7"/>
                      <a:pt x="157" y="9"/>
                      <a:pt x="151" y="12"/>
                    </a:cubicBezTo>
                    <a:cubicBezTo>
                      <a:pt x="145" y="15"/>
                      <a:pt x="140" y="19"/>
                      <a:pt x="136" y="23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3" y="144"/>
                      <a:pt x="11" y="147"/>
                      <a:pt x="9" y="150"/>
                    </a:cubicBezTo>
                    <a:cubicBezTo>
                      <a:pt x="7" y="152"/>
                      <a:pt x="5" y="155"/>
                      <a:pt x="4" y="158"/>
                    </a:cubicBezTo>
                    <a:cubicBezTo>
                      <a:pt x="3" y="161"/>
                      <a:pt x="2" y="164"/>
                      <a:pt x="1" y="167"/>
                    </a:cubicBezTo>
                    <a:cubicBezTo>
                      <a:pt x="0" y="170"/>
                      <a:pt x="0" y="173"/>
                      <a:pt x="0" y="176"/>
                    </a:cubicBezTo>
                  </a:path>
                </a:pathLst>
              </a:custGeom>
              <a:solidFill>
                <a:srgbClr val="D06F83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25"/>
              <p:cNvSpPr>
                <a:spLocks/>
              </p:cNvSpPr>
              <p:nvPr/>
            </p:nvSpPr>
            <p:spPr bwMode="auto">
              <a:xfrm>
                <a:off x="4070610" y="3248210"/>
                <a:ext cx="2042052" cy="1755618"/>
              </a:xfrm>
              <a:custGeom>
                <a:avLst/>
                <a:gdLst>
                  <a:gd name="T0" fmla="*/ 0 w 778"/>
                  <a:gd name="T1" fmla="*/ 329 h 669"/>
                  <a:gd name="T2" fmla="*/ 1 w 778"/>
                  <a:gd name="T3" fmla="*/ 344 h 669"/>
                  <a:gd name="T4" fmla="*/ 4 w 778"/>
                  <a:gd name="T5" fmla="*/ 359 h 669"/>
                  <a:gd name="T6" fmla="*/ 9 w 778"/>
                  <a:gd name="T7" fmla="*/ 374 h 669"/>
                  <a:gd name="T8" fmla="*/ 16 w 778"/>
                  <a:gd name="T9" fmla="*/ 387 h 669"/>
                  <a:gd name="T10" fmla="*/ 189 w 778"/>
                  <a:gd name="T11" fmla="*/ 622 h 669"/>
                  <a:gd name="T12" fmla="*/ 213 w 778"/>
                  <a:gd name="T13" fmla="*/ 646 h 669"/>
                  <a:gd name="T14" fmla="*/ 245 w 778"/>
                  <a:gd name="T15" fmla="*/ 662 h 669"/>
                  <a:gd name="T16" fmla="*/ 282 w 778"/>
                  <a:gd name="T17" fmla="*/ 669 h 669"/>
                  <a:gd name="T18" fmla="*/ 318 w 778"/>
                  <a:gd name="T19" fmla="*/ 666 h 669"/>
                  <a:gd name="T20" fmla="*/ 619 w 778"/>
                  <a:gd name="T21" fmla="*/ 599 h 669"/>
                  <a:gd name="T22" fmla="*/ 648 w 778"/>
                  <a:gd name="T23" fmla="*/ 588 h 669"/>
                  <a:gd name="T24" fmla="*/ 673 w 778"/>
                  <a:gd name="T25" fmla="*/ 570 h 669"/>
                  <a:gd name="T26" fmla="*/ 693 w 778"/>
                  <a:gd name="T27" fmla="*/ 546 h 669"/>
                  <a:gd name="T28" fmla="*/ 706 w 778"/>
                  <a:gd name="T29" fmla="*/ 519 h 669"/>
                  <a:gd name="T30" fmla="*/ 775 w 778"/>
                  <a:gd name="T31" fmla="*/ 289 h 669"/>
                  <a:gd name="T32" fmla="*/ 777 w 778"/>
                  <a:gd name="T33" fmla="*/ 277 h 669"/>
                  <a:gd name="T34" fmla="*/ 778 w 778"/>
                  <a:gd name="T35" fmla="*/ 265 h 669"/>
                  <a:gd name="T36" fmla="*/ 777 w 778"/>
                  <a:gd name="T37" fmla="*/ 253 h 669"/>
                  <a:gd name="T38" fmla="*/ 774 w 778"/>
                  <a:gd name="T39" fmla="*/ 241 h 669"/>
                  <a:gd name="T40" fmla="*/ 771 w 778"/>
                  <a:gd name="T41" fmla="*/ 229 h 669"/>
                  <a:gd name="T42" fmla="*/ 765 w 778"/>
                  <a:gd name="T43" fmla="*/ 218 h 669"/>
                  <a:gd name="T44" fmla="*/ 759 w 778"/>
                  <a:gd name="T45" fmla="*/ 207 h 669"/>
                  <a:gd name="T46" fmla="*/ 751 w 778"/>
                  <a:gd name="T47" fmla="*/ 198 h 669"/>
                  <a:gd name="T48" fmla="*/ 604 w 778"/>
                  <a:gd name="T49" fmla="*/ 37 h 669"/>
                  <a:gd name="T50" fmla="*/ 585 w 778"/>
                  <a:gd name="T51" fmla="*/ 22 h 669"/>
                  <a:gd name="T52" fmla="*/ 563 w 778"/>
                  <a:gd name="T53" fmla="*/ 10 h 669"/>
                  <a:gd name="T54" fmla="*/ 538 w 778"/>
                  <a:gd name="T55" fmla="*/ 3 h 669"/>
                  <a:gd name="T56" fmla="*/ 514 w 778"/>
                  <a:gd name="T57" fmla="*/ 0 h 669"/>
                  <a:gd name="T58" fmla="*/ 272 w 778"/>
                  <a:gd name="T59" fmla="*/ 8 h 669"/>
                  <a:gd name="T60" fmla="*/ 243 w 778"/>
                  <a:gd name="T61" fmla="*/ 12 h 669"/>
                  <a:gd name="T62" fmla="*/ 216 w 778"/>
                  <a:gd name="T63" fmla="*/ 22 h 669"/>
                  <a:gd name="T64" fmla="*/ 192 w 778"/>
                  <a:gd name="T65" fmla="*/ 37 h 669"/>
                  <a:gd name="T66" fmla="*/ 173 w 778"/>
                  <a:gd name="T67" fmla="*/ 55 h 669"/>
                  <a:gd name="T68" fmla="*/ 20 w 778"/>
                  <a:gd name="T69" fmla="*/ 269 h 669"/>
                  <a:gd name="T70" fmla="*/ 12 w 778"/>
                  <a:gd name="T71" fmla="*/ 283 h 669"/>
                  <a:gd name="T72" fmla="*/ 6 w 778"/>
                  <a:gd name="T73" fmla="*/ 298 h 669"/>
                  <a:gd name="T74" fmla="*/ 2 w 778"/>
                  <a:gd name="T75" fmla="*/ 313 h 669"/>
                  <a:gd name="T76" fmla="*/ 0 w 778"/>
                  <a:gd name="T77" fmla="*/ 32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8" h="669">
                    <a:moveTo>
                      <a:pt x="0" y="329"/>
                    </a:moveTo>
                    <a:cubicBezTo>
                      <a:pt x="0" y="334"/>
                      <a:pt x="0" y="339"/>
                      <a:pt x="1" y="344"/>
                    </a:cubicBezTo>
                    <a:cubicBezTo>
                      <a:pt x="1" y="349"/>
                      <a:pt x="2" y="354"/>
                      <a:pt x="4" y="359"/>
                    </a:cubicBezTo>
                    <a:cubicBezTo>
                      <a:pt x="5" y="364"/>
                      <a:pt x="7" y="369"/>
                      <a:pt x="9" y="374"/>
                    </a:cubicBezTo>
                    <a:cubicBezTo>
                      <a:pt x="11" y="378"/>
                      <a:pt x="13" y="382"/>
                      <a:pt x="16" y="387"/>
                    </a:cubicBezTo>
                    <a:cubicBezTo>
                      <a:pt x="189" y="622"/>
                      <a:pt x="189" y="622"/>
                      <a:pt x="189" y="622"/>
                    </a:cubicBezTo>
                    <a:cubicBezTo>
                      <a:pt x="195" y="631"/>
                      <a:pt x="204" y="639"/>
                      <a:pt x="213" y="646"/>
                    </a:cubicBezTo>
                    <a:cubicBezTo>
                      <a:pt x="223" y="652"/>
                      <a:pt x="234" y="658"/>
                      <a:pt x="245" y="662"/>
                    </a:cubicBezTo>
                    <a:cubicBezTo>
                      <a:pt x="257" y="665"/>
                      <a:pt x="269" y="668"/>
                      <a:pt x="282" y="669"/>
                    </a:cubicBezTo>
                    <a:cubicBezTo>
                      <a:pt x="294" y="669"/>
                      <a:pt x="306" y="669"/>
                      <a:pt x="318" y="666"/>
                    </a:cubicBezTo>
                    <a:cubicBezTo>
                      <a:pt x="619" y="599"/>
                      <a:pt x="619" y="599"/>
                      <a:pt x="619" y="599"/>
                    </a:cubicBezTo>
                    <a:cubicBezTo>
                      <a:pt x="629" y="597"/>
                      <a:pt x="639" y="593"/>
                      <a:pt x="648" y="588"/>
                    </a:cubicBezTo>
                    <a:cubicBezTo>
                      <a:pt x="657" y="583"/>
                      <a:pt x="666" y="577"/>
                      <a:pt x="673" y="570"/>
                    </a:cubicBezTo>
                    <a:cubicBezTo>
                      <a:pt x="681" y="562"/>
                      <a:pt x="688" y="554"/>
                      <a:pt x="693" y="546"/>
                    </a:cubicBezTo>
                    <a:cubicBezTo>
                      <a:pt x="699" y="537"/>
                      <a:pt x="703" y="528"/>
                      <a:pt x="706" y="519"/>
                    </a:cubicBezTo>
                    <a:cubicBezTo>
                      <a:pt x="775" y="289"/>
                      <a:pt x="775" y="289"/>
                      <a:pt x="775" y="289"/>
                    </a:cubicBezTo>
                    <a:cubicBezTo>
                      <a:pt x="776" y="285"/>
                      <a:pt x="777" y="281"/>
                      <a:pt x="777" y="277"/>
                    </a:cubicBezTo>
                    <a:cubicBezTo>
                      <a:pt x="778" y="273"/>
                      <a:pt x="778" y="269"/>
                      <a:pt x="778" y="265"/>
                    </a:cubicBezTo>
                    <a:cubicBezTo>
                      <a:pt x="778" y="261"/>
                      <a:pt x="777" y="257"/>
                      <a:pt x="777" y="253"/>
                    </a:cubicBezTo>
                    <a:cubicBezTo>
                      <a:pt x="776" y="249"/>
                      <a:pt x="775" y="245"/>
                      <a:pt x="774" y="241"/>
                    </a:cubicBezTo>
                    <a:cubicBezTo>
                      <a:pt x="773" y="237"/>
                      <a:pt x="772" y="233"/>
                      <a:pt x="771" y="229"/>
                    </a:cubicBezTo>
                    <a:cubicBezTo>
                      <a:pt x="769" y="225"/>
                      <a:pt x="767" y="222"/>
                      <a:pt x="765" y="218"/>
                    </a:cubicBezTo>
                    <a:cubicBezTo>
                      <a:pt x="763" y="214"/>
                      <a:pt x="761" y="211"/>
                      <a:pt x="759" y="207"/>
                    </a:cubicBezTo>
                    <a:cubicBezTo>
                      <a:pt x="756" y="204"/>
                      <a:pt x="754" y="201"/>
                      <a:pt x="751" y="198"/>
                    </a:cubicBezTo>
                    <a:cubicBezTo>
                      <a:pt x="604" y="37"/>
                      <a:pt x="604" y="37"/>
                      <a:pt x="604" y="37"/>
                    </a:cubicBezTo>
                    <a:cubicBezTo>
                      <a:pt x="598" y="31"/>
                      <a:pt x="592" y="26"/>
                      <a:pt x="585" y="22"/>
                    </a:cubicBezTo>
                    <a:cubicBezTo>
                      <a:pt x="579" y="17"/>
                      <a:pt x="571" y="13"/>
                      <a:pt x="563" y="10"/>
                    </a:cubicBezTo>
                    <a:cubicBezTo>
                      <a:pt x="555" y="7"/>
                      <a:pt x="547" y="4"/>
                      <a:pt x="538" y="3"/>
                    </a:cubicBezTo>
                    <a:cubicBezTo>
                      <a:pt x="530" y="1"/>
                      <a:pt x="522" y="0"/>
                      <a:pt x="514" y="0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62" y="8"/>
                      <a:pt x="253" y="9"/>
                      <a:pt x="243" y="12"/>
                    </a:cubicBezTo>
                    <a:cubicBezTo>
                      <a:pt x="234" y="14"/>
                      <a:pt x="225" y="18"/>
                      <a:pt x="216" y="22"/>
                    </a:cubicBezTo>
                    <a:cubicBezTo>
                      <a:pt x="207" y="26"/>
                      <a:pt x="199" y="31"/>
                      <a:pt x="192" y="37"/>
                    </a:cubicBezTo>
                    <a:cubicBezTo>
                      <a:pt x="184" y="42"/>
                      <a:pt x="178" y="49"/>
                      <a:pt x="173" y="55"/>
                    </a:cubicBezTo>
                    <a:cubicBezTo>
                      <a:pt x="20" y="269"/>
                      <a:pt x="20" y="269"/>
                      <a:pt x="20" y="269"/>
                    </a:cubicBezTo>
                    <a:cubicBezTo>
                      <a:pt x="17" y="274"/>
                      <a:pt x="15" y="278"/>
                      <a:pt x="12" y="283"/>
                    </a:cubicBezTo>
                    <a:cubicBezTo>
                      <a:pt x="10" y="288"/>
                      <a:pt x="8" y="293"/>
                      <a:pt x="6" y="298"/>
                    </a:cubicBezTo>
                    <a:cubicBezTo>
                      <a:pt x="4" y="303"/>
                      <a:pt x="3" y="308"/>
                      <a:pt x="2" y="313"/>
                    </a:cubicBezTo>
                    <a:cubicBezTo>
                      <a:pt x="1" y="318"/>
                      <a:pt x="0" y="323"/>
                      <a:pt x="0" y="329"/>
                    </a:cubicBezTo>
                  </a:path>
                </a:pathLst>
              </a:custGeom>
              <a:solidFill>
                <a:srgbClr val="365B7C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6236987" y="3914074"/>
                <a:ext cx="1572890" cy="1813038"/>
              </a:xfrm>
              <a:custGeom>
                <a:avLst/>
                <a:gdLst>
                  <a:gd name="T0" fmla="*/ 3 w 606"/>
                  <a:gd name="T1" fmla="*/ 368 h 699"/>
                  <a:gd name="T2" fmla="*/ 8 w 606"/>
                  <a:gd name="T3" fmla="*/ 384 h 699"/>
                  <a:gd name="T4" fmla="*/ 14 w 606"/>
                  <a:gd name="T5" fmla="*/ 399 h 699"/>
                  <a:gd name="T6" fmla="*/ 22 w 606"/>
                  <a:gd name="T7" fmla="*/ 413 h 699"/>
                  <a:gd name="T8" fmla="*/ 31 w 606"/>
                  <a:gd name="T9" fmla="*/ 426 h 699"/>
                  <a:gd name="T10" fmla="*/ 224 w 606"/>
                  <a:gd name="T11" fmla="*/ 656 h 699"/>
                  <a:gd name="T12" fmla="*/ 249 w 606"/>
                  <a:gd name="T13" fmla="*/ 679 h 699"/>
                  <a:gd name="T14" fmla="*/ 278 w 606"/>
                  <a:gd name="T15" fmla="*/ 693 h 699"/>
                  <a:gd name="T16" fmla="*/ 308 w 606"/>
                  <a:gd name="T17" fmla="*/ 699 h 699"/>
                  <a:gd name="T18" fmla="*/ 336 w 606"/>
                  <a:gd name="T19" fmla="*/ 694 h 699"/>
                  <a:gd name="T20" fmla="*/ 557 w 606"/>
                  <a:gd name="T21" fmla="*/ 612 h 699"/>
                  <a:gd name="T22" fmla="*/ 577 w 606"/>
                  <a:gd name="T23" fmla="*/ 600 h 699"/>
                  <a:gd name="T24" fmla="*/ 592 w 606"/>
                  <a:gd name="T25" fmla="*/ 579 h 699"/>
                  <a:gd name="T26" fmla="*/ 602 w 606"/>
                  <a:gd name="T27" fmla="*/ 554 h 699"/>
                  <a:gd name="T28" fmla="*/ 606 w 606"/>
                  <a:gd name="T29" fmla="*/ 526 h 699"/>
                  <a:gd name="T30" fmla="*/ 605 w 606"/>
                  <a:gd name="T31" fmla="*/ 286 h 699"/>
                  <a:gd name="T32" fmla="*/ 604 w 606"/>
                  <a:gd name="T33" fmla="*/ 274 h 699"/>
                  <a:gd name="T34" fmla="*/ 602 w 606"/>
                  <a:gd name="T35" fmla="*/ 261 h 699"/>
                  <a:gd name="T36" fmla="*/ 598 w 606"/>
                  <a:gd name="T37" fmla="*/ 249 h 699"/>
                  <a:gd name="T38" fmla="*/ 593 w 606"/>
                  <a:gd name="T39" fmla="*/ 236 h 699"/>
                  <a:gd name="T40" fmla="*/ 587 w 606"/>
                  <a:gd name="T41" fmla="*/ 224 h 699"/>
                  <a:gd name="T42" fmla="*/ 581 w 606"/>
                  <a:gd name="T43" fmla="*/ 213 h 699"/>
                  <a:gd name="T44" fmla="*/ 573 w 606"/>
                  <a:gd name="T45" fmla="*/ 202 h 699"/>
                  <a:gd name="T46" fmla="*/ 564 w 606"/>
                  <a:gd name="T47" fmla="*/ 192 h 699"/>
                  <a:gd name="T48" fmla="*/ 407 w 606"/>
                  <a:gd name="T49" fmla="*/ 33 h 699"/>
                  <a:gd name="T50" fmla="*/ 388 w 606"/>
                  <a:gd name="T51" fmla="*/ 18 h 699"/>
                  <a:gd name="T52" fmla="*/ 368 w 606"/>
                  <a:gd name="T53" fmla="*/ 7 h 699"/>
                  <a:gd name="T54" fmla="*/ 346 w 606"/>
                  <a:gd name="T55" fmla="*/ 1 h 699"/>
                  <a:gd name="T56" fmla="*/ 326 w 606"/>
                  <a:gd name="T57" fmla="*/ 0 h 699"/>
                  <a:gd name="T58" fmla="*/ 135 w 606"/>
                  <a:gd name="T59" fmla="*/ 22 h 699"/>
                  <a:gd name="T60" fmla="*/ 114 w 606"/>
                  <a:gd name="T61" fmla="*/ 28 h 699"/>
                  <a:gd name="T62" fmla="*/ 95 w 606"/>
                  <a:gd name="T63" fmla="*/ 40 h 699"/>
                  <a:gd name="T64" fmla="*/ 80 w 606"/>
                  <a:gd name="T65" fmla="*/ 57 h 699"/>
                  <a:gd name="T66" fmla="*/ 70 w 606"/>
                  <a:gd name="T67" fmla="*/ 77 h 699"/>
                  <a:gd name="T68" fmla="*/ 4 w 606"/>
                  <a:gd name="T69" fmla="*/ 306 h 699"/>
                  <a:gd name="T70" fmla="*/ 1 w 606"/>
                  <a:gd name="T71" fmla="*/ 321 h 699"/>
                  <a:gd name="T72" fmla="*/ 0 w 606"/>
                  <a:gd name="T73" fmla="*/ 336 h 699"/>
                  <a:gd name="T74" fmla="*/ 1 w 606"/>
                  <a:gd name="T75" fmla="*/ 352 h 699"/>
                  <a:gd name="T76" fmla="*/ 3 w 606"/>
                  <a:gd name="T77" fmla="*/ 36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" h="699">
                    <a:moveTo>
                      <a:pt x="3" y="368"/>
                    </a:moveTo>
                    <a:cubicBezTo>
                      <a:pt x="5" y="373"/>
                      <a:pt x="6" y="379"/>
                      <a:pt x="8" y="384"/>
                    </a:cubicBezTo>
                    <a:cubicBezTo>
                      <a:pt x="10" y="389"/>
                      <a:pt x="12" y="394"/>
                      <a:pt x="14" y="399"/>
                    </a:cubicBezTo>
                    <a:cubicBezTo>
                      <a:pt x="16" y="404"/>
                      <a:pt x="19" y="409"/>
                      <a:pt x="22" y="413"/>
                    </a:cubicBezTo>
                    <a:cubicBezTo>
                      <a:pt x="24" y="418"/>
                      <a:pt x="27" y="422"/>
                      <a:pt x="31" y="426"/>
                    </a:cubicBezTo>
                    <a:cubicBezTo>
                      <a:pt x="224" y="656"/>
                      <a:pt x="224" y="656"/>
                      <a:pt x="224" y="656"/>
                    </a:cubicBezTo>
                    <a:cubicBezTo>
                      <a:pt x="231" y="665"/>
                      <a:pt x="240" y="673"/>
                      <a:pt x="249" y="679"/>
                    </a:cubicBezTo>
                    <a:cubicBezTo>
                      <a:pt x="258" y="685"/>
                      <a:pt x="268" y="690"/>
                      <a:pt x="278" y="693"/>
                    </a:cubicBezTo>
                    <a:cubicBezTo>
                      <a:pt x="288" y="697"/>
                      <a:pt x="298" y="698"/>
                      <a:pt x="308" y="699"/>
                    </a:cubicBezTo>
                    <a:cubicBezTo>
                      <a:pt x="318" y="699"/>
                      <a:pt x="327" y="697"/>
                      <a:pt x="336" y="694"/>
                    </a:cubicBezTo>
                    <a:cubicBezTo>
                      <a:pt x="557" y="612"/>
                      <a:pt x="557" y="612"/>
                      <a:pt x="557" y="612"/>
                    </a:cubicBezTo>
                    <a:cubicBezTo>
                      <a:pt x="564" y="610"/>
                      <a:pt x="571" y="605"/>
                      <a:pt x="577" y="600"/>
                    </a:cubicBezTo>
                    <a:cubicBezTo>
                      <a:pt x="583" y="594"/>
                      <a:pt x="588" y="587"/>
                      <a:pt x="592" y="579"/>
                    </a:cubicBezTo>
                    <a:cubicBezTo>
                      <a:pt x="596" y="572"/>
                      <a:pt x="600" y="563"/>
                      <a:pt x="602" y="554"/>
                    </a:cubicBezTo>
                    <a:cubicBezTo>
                      <a:pt x="605" y="545"/>
                      <a:pt x="606" y="535"/>
                      <a:pt x="606" y="526"/>
                    </a:cubicBezTo>
                    <a:cubicBezTo>
                      <a:pt x="605" y="286"/>
                      <a:pt x="605" y="286"/>
                      <a:pt x="605" y="286"/>
                    </a:cubicBezTo>
                    <a:cubicBezTo>
                      <a:pt x="605" y="282"/>
                      <a:pt x="605" y="278"/>
                      <a:pt x="604" y="274"/>
                    </a:cubicBezTo>
                    <a:cubicBezTo>
                      <a:pt x="604" y="270"/>
                      <a:pt x="603" y="265"/>
                      <a:pt x="602" y="261"/>
                    </a:cubicBezTo>
                    <a:cubicBezTo>
                      <a:pt x="601" y="257"/>
                      <a:pt x="600" y="253"/>
                      <a:pt x="598" y="249"/>
                    </a:cubicBezTo>
                    <a:cubicBezTo>
                      <a:pt x="597" y="244"/>
                      <a:pt x="595" y="240"/>
                      <a:pt x="593" y="236"/>
                    </a:cubicBezTo>
                    <a:cubicBezTo>
                      <a:pt x="592" y="232"/>
                      <a:pt x="590" y="228"/>
                      <a:pt x="587" y="224"/>
                    </a:cubicBezTo>
                    <a:cubicBezTo>
                      <a:pt x="585" y="220"/>
                      <a:pt x="583" y="216"/>
                      <a:pt x="581" y="213"/>
                    </a:cubicBezTo>
                    <a:cubicBezTo>
                      <a:pt x="578" y="209"/>
                      <a:pt x="576" y="205"/>
                      <a:pt x="573" y="202"/>
                    </a:cubicBezTo>
                    <a:cubicBezTo>
                      <a:pt x="570" y="199"/>
                      <a:pt x="567" y="195"/>
                      <a:pt x="564" y="192"/>
                    </a:cubicBezTo>
                    <a:cubicBezTo>
                      <a:pt x="407" y="33"/>
                      <a:pt x="407" y="33"/>
                      <a:pt x="407" y="33"/>
                    </a:cubicBezTo>
                    <a:cubicBezTo>
                      <a:pt x="401" y="28"/>
                      <a:pt x="395" y="23"/>
                      <a:pt x="388" y="18"/>
                    </a:cubicBezTo>
                    <a:cubicBezTo>
                      <a:pt x="382" y="14"/>
                      <a:pt x="375" y="10"/>
                      <a:pt x="368" y="7"/>
                    </a:cubicBezTo>
                    <a:cubicBezTo>
                      <a:pt x="361" y="4"/>
                      <a:pt x="353" y="2"/>
                      <a:pt x="346" y="1"/>
                    </a:cubicBezTo>
                    <a:cubicBezTo>
                      <a:pt x="339" y="0"/>
                      <a:pt x="332" y="0"/>
                      <a:pt x="326" y="0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8" y="23"/>
                      <a:pt x="121" y="25"/>
                      <a:pt x="114" y="28"/>
                    </a:cubicBezTo>
                    <a:cubicBezTo>
                      <a:pt x="107" y="31"/>
                      <a:pt x="101" y="35"/>
                      <a:pt x="95" y="40"/>
                    </a:cubicBezTo>
                    <a:cubicBezTo>
                      <a:pt x="89" y="45"/>
                      <a:pt x="84" y="51"/>
                      <a:pt x="80" y="57"/>
                    </a:cubicBezTo>
                    <a:cubicBezTo>
                      <a:pt x="75" y="63"/>
                      <a:pt x="72" y="70"/>
                      <a:pt x="70" y="77"/>
                    </a:cubicBezTo>
                    <a:cubicBezTo>
                      <a:pt x="4" y="306"/>
                      <a:pt x="4" y="306"/>
                      <a:pt x="4" y="306"/>
                    </a:cubicBezTo>
                    <a:cubicBezTo>
                      <a:pt x="3" y="311"/>
                      <a:pt x="2" y="316"/>
                      <a:pt x="1" y="321"/>
                    </a:cubicBezTo>
                    <a:cubicBezTo>
                      <a:pt x="1" y="326"/>
                      <a:pt x="0" y="331"/>
                      <a:pt x="0" y="336"/>
                    </a:cubicBezTo>
                    <a:cubicBezTo>
                      <a:pt x="0" y="341"/>
                      <a:pt x="0" y="347"/>
                      <a:pt x="1" y="352"/>
                    </a:cubicBezTo>
                    <a:cubicBezTo>
                      <a:pt x="1" y="357"/>
                      <a:pt x="2" y="363"/>
                      <a:pt x="3" y="368"/>
                    </a:cubicBezTo>
                  </a:path>
                </a:pathLst>
              </a:custGeom>
              <a:solidFill>
                <a:srgbClr val="F8AD94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29"/>
              <p:cNvSpPr>
                <a:spLocks noChangeAspect="1"/>
              </p:cNvSpPr>
              <p:nvPr/>
            </p:nvSpPr>
            <p:spPr bwMode="auto">
              <a:xfrm>
                <a:off x="7371459" y="3158305"/>
                <a:ext cx="1125065" cy="1148246"/>
              </a:xfrm>
              <a:custGeom>
                <a:avLst/>
                <a:gdLst>
                  <a:gd name="T0" fmla="*/ 7 w 446"/>
                  <a:gd name="T1" fmla="*/ 225 h 455"/>
                  <a:gd name="T2" fmla="*/ 12 w 446"/>
                  <a:gd name="T3" fmla="*/ 235 h 455"/>
                  <a:gd name="T4" fmla="*/ 18 w 446"/>
                  <a:gd name="T5" fmla="*/ 246 h 455"/>
                  <a:gd name="T6" fmla="*/ 25 w 446"/>
                  <a:gd name="T7" fmla="*/ 255 h 455"/>
                  <a:gd name="T8" fmla="*/ 33 w 446"/>
                  <a:gd name="T9" fmla="*/ 264 h 455"/>
                  <a:gd name="T10" fmla="*/ 189 w 446"/>
                  <a:gd name="T11" fmla="*/ 421 h 455"/>
                  <a:gd name="T12" fmla="*/ 209 w 446"/>
                  <a:gd name="T13" fmla="*/ 437 h 455"/>
                  <a:gd name="T14" fmla="*/ 230 w 446"/>
                  <a:gd name="T15" fmla="*/ 448 h 455"/>
                  <a:gd name="T16" fmla="*/ 251 w 446"/>
                  <a:gd name="T17" fmla="*/ 454 h 455"/>
                  <a:gd name="T18" fmla="*/ 270 w 446"/>
                  <a:gd name="T19" fmla="*/ 453 h 455"/>
                  <a:gd name="T20" fmla="*/ 417 w 446"/>
                  <a:gd name="T21" fmla="*/ 421 h 455"/>
                  <a:gd name="T22" fmla="*/ 430 w 446"/>
                  <a:gd name="T23" fmla="*/ 414 h 455"/>
                  <a:gd name="T24" fmla="*/ 440 w 446"/>
                  <a:gd name="T25" fmla="*/ 403 h 455"/>
                  <a:gd name="T26" fmla="*/ 445 w 446"/>
                  <a:gd name="T27" fmla="*/ 387 h 455"/>
                  <a:gd name="T28" fmla="*/ 446 w 446"/>
                  <a:gd name="T29" fmla="*/ 370 h 455"/>
                  <a:gd name="T30" fmla="*/ 426 w 446"/>
                  <a:gd name="T31" fmla="*/ 213 h 455"/>
                  <a:gd name="T32" fmla="*/ 425 w 446"/>
                  <a:gd name="T33" fmla="*/ 205 h 455"/>
                  <a:gd name="T34" fmla="*/ 422 w 446"/>
                  <a:gd name="T35" fmla="*/ 197 h 455"/>
                  <a:gd name="T36" fmla="*/ 418 w 446"/>
                  <a:gd name="T37" fmla="*/ 188 h 455"/>
                  <a:gd name="T38" fmla="*/ 414 w 446"/>
                  <a:gd name="T39" fmla="*/ 179 h 455"/>
                  <a:gd name="T40" fmla="*/ 408 w 446"/>
                  <a:gd name="T41" fmla="*/ 170 h 455"/>
                  <a:gd name="T42" fmla="*/ 402 w 446"/>
                  <a:gd name="T43" fmla="*/ 162 h 455"/>
                  <a:gd name="T44" fmla="*/ 395 w 446"/>
                  <a:gd name="T45" fmla="*/ 154 h 455"/>
                  <a:gd name="T46" fmla="*/ 388 w 446"/>
                  <a:gd name="T47" fmla="*/ 147 h 455"/>
                  <a:gd name="T48" fmla="*/ 257 w 446"/>
                  <a:gd name="T49" fmla="*/ 28 h 455"/>
                  <a:gd name="T50" fmla="*/ 242 w 446"/>
                  <a:gd name="T51" fmla="*/ 16 h 455"/>
                  <a:gd name="T52" fmla="*/ 225 w 446"/>
                  <a:gd name="T53" fmla="*/ 7 h 455"/>
                  <a:gd name="T54" fmla="*/ 209 w 446"/>
                  <a:gd name="T55" fmla="*/ 2 h 455"/>
                  <a:gd name="T56" fmla="*/ 194 w 446"/>
                  <a:gd name="T57" fmla="*/ 0 h 455"/>
                  <a:gd name="T58" fmla="*/ 58 w 446"/>
                  <a:gd name="T59" fmla="*/ 4 h 455"/>
                  <a:gd name="T60" fmla="*/ 44 w 446"/>
                  <a:gd name="T61" fmla="*/ 7 h 455"/>
                  <a:gd name="T62" fmla="*/ 32 w 446"/>
                  <a:gd name="T63" fmla="*/ 14 h 455"/>
                  <a:gd name="T64" fmla="*/ 23 w 446"/>
                  <a:gd name="T65" fmla="*/ 24 h 455"/>
                  <a:gd name="T66" fmla="*/ 18 w 446"/>
                  <a:gd name="T67" fmla="*/ 38 h 455"/>
                  <a:gd name="T68" fmla="*/ 0 w 446"/>
                  <a:gd name="T69" fmla="*/ 185 h 455"/>
                  <a:gd name="T70" fmla="*/ 0 w 446"/>
                  <a:gd name="T71" fmla="*/ 194 h 455"/>
                  <a:gd name="T72" fmla="*/ 1 w 446"/>
                  <a:gd name="T73" fmla="*/ 204 h 455"/>
                  <a:gd name="T74" fmla="*/ 4 w 446"/>
                  <a:gd name="T75" fmla="*/ 215 h 455"/>
                  <a:gd name="T76" fmla="*/ 7 w 446"/>
                  <a:gd name="T77" fmla="*/ 22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6" h="455">
                    <a:moveTo>
                      <a:pt x="7" y="225"/>
                    </a:moveTo>
                    <a:cubicBezTo>
                      <a:pt x="9" y="229"/>
                      <a:pt x="10" y="232"/>
                      <a:pt x="12" y="235"/>
                    </a:cubicBezTo>
                    <a:cubicBezTo>
                      <a:pt x="14" y="239"/>
                      <a:pt x="16" y="242"/>
                      <a:pt x="18" y="246"/>
                    </a:cubicBezTo>
                    <a:cubicBezTo>
                      <a:pt x="20" y="249"/>
                      <a:pt x="23" y="252"/>
                      <a:pt x="25" y="255"/>
                    </a:cubicBezTo>
                    <a:cubicBezTo>
                      <a:pt x="27" y="258"/>
                      <a:pt x="30" y="261"/>
                      <a:pt x="33" y="264"/>
                    </a:cubicBezTo>
                    <a:cubicBezTo>
                      <a:pt x="189" y="421"/>
                      <a:pt x="189" y="421"/>
                      <a:pt x="189" y="421"/>
                    </a:cubicBezTo>
                    <a:cubicBezTo>
                      <a:pt x="195" y="427"/>
                      <a:pt x="202" y="432"/>
                      <a:pt x="209" y="437"/>
                    </a:cubicBezTo>
                    <a:cubicBezTo>
                      <a:pt x="215" y="441"/>
                      <a:pt x="223" y="445"/>
                      <a:pt x="230" y="448"/>
                    </a:cubicBezTo>
                    <a:cubicBezTo>
                      <a:pt x="237" y="451"/>
                      <a:pt x="244" y="453"/>
                      <a:pt x="251" y="454"/>
                    </a:cubicBezTo>
                    <a:cubicBezTo>
                      <a:pt x="258" y="455"/>
                      <a:pt x="264" y="454"/>
                      <a:pt x="270" y="453"/>
                    </a:cubicBezTo>
                    <a:cubicBezTo>
                      <a:pt x="417" y="421"/>
                      <a:pt x="417" y="421"/>
                      <a:pt x="417" y="421"/>
                    </a:cubicBezTo>
                    <a:cubicBezTo>
                      <a:pt x="422" y="419"/>
                      <a:pt x="427" y="417"/>
                      <a:pt x="430" y="414"/>
                    </a:cubicBezTo>
                    <a:cubicBezTo>
                      <a:pt x="434" y="411"/>
                      <a:pt x="438" y="407"/>
                      <a:pt x="440" y="403"/>
                    </a:cubicBezTo>
                    <a:cubicBezTo>
                      <a:pt x="443" y="398"/>
                      <a:pt x="444" y="393"/>
                      <a:pt x="445" y="387"/>
                    </a:cubicBezTo>
                    <a:cubicBezTo>
                      <a:pt x="446" y="382"/>
                      <a:pt x="446" y="376"/>
                      <a:pt x="446" y="370"/>
                    </a:cubicBezTo>
                    <a:cubicBezTo>
                      <a:pt x="426" y="213"/>
                      <a:pt x="426" y="213"/>
                      <a:pt x="426" y="213"/>
                    </a:cubicBezTo>
                    <a:cubicBezTo>
                      <a:pt x="426" y="211"/>
                      <a:pt x="425" y="208"/>
                      <a:pt x="425" y="205"/>
                    </a:cubicBezTo>
                    <a:cubicBezTo>
                      <a:pt x="424" y="202"/>
                      <a:pt x="423" y="199"/>
                      <a:pt x="422" y="197"/>
                    </a:cubicBezTo>
                    <a:cubicBezTo>
                      <a:pt x="421" y="194"/>
                      <a:pt x="420" y="191"/>
                      <a:pt x="418" y="188"/>
                    </a:cubicBezTo>
                    <a:cubicBezTo>
                      <a:pt x="417" y="185"/>
                      <a:pt x="415" y="182"/>
                      <a:pt x="414" y="179"/>
                    </a:cubicBezTo>
                    <a:cubicBezTo>
                      <a:pt x="412" y="176"/>
                      <a:pt x="410" y="173"/>
                      <a:pt x="408" y="170"/>
                    </a:cubicBezTo>
                    <a:cubicBezTo>
                      <a:pt x="406" y="168"/>
                      <a:pt x="404" y="165"/>
                      <a:pt x="402" y="162"/>
                    </a:cubicBezTo>
                    <a:cubicBezTo>
                      <a:pt x="400" y="160"/>
                      <a:pt x="398" y="157"/>
                      <a:pt x="395" y="154"/>
                    </a:cubicBezTo>
                    <a:cubicBezTo>
                      <a:pt x="393" y="152"/>
                      <a:pt x="391" y="150"/>
                      <a:pt x="388" y="147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52" y="23"/>
                      <a:pt x="247" y="20"/>
                      <a:pt x="242" y="16"/>
                    </a:cubicBezTo>
                    <a:cubicBezTo>
                      <a:pt x="236" y="13"/>
                      <a:pt x="231" y="10"/>
                      <a:pt x="225" y="7"/>
                    </a:cubicBezTo>
                    <a:cubicBezTo>
                      <a:pt x="220" y="5"/>
                      <a:pt x="214" y="3"/>
                      <a:pt x="209" y="2"/>
                    </a:cubicBezTo>
                    <a:cubicBezTo>
                      <a:pt x="204" y="0"/>
                      <a:pt x="198" y="0"/>
                      <a:pt x="1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48" y="5"/>
                      <a:pt x="44" y="7"/>
                    </a:cubicBezTo>
                    <a:cubicBezTo>
                      <a:pt x="39" y="8"/>
                      <a:pt x="35" y="11"/>
                      <a:pt x="32" y="14"/>
                    </a:cubicBezTo>
                    <a:cubicBezTo>
                      <a:pt x="28" y="17"/>
                      <a:pt x="25" y="20"/>
                      <a:pt x="23" y="24"/>
                    </a:cubicBezTo>
                    <a:cubicBezTo>
                      <a:pt x="20" y="29"/>
                      <a:pt x="19" y="33"/>
                      <a:pt x="18" y="3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0" y="191"/>
                      <a:pt x="0" y="194"/>
                    </a:cubicBezTo>
                    <a:cubicBezTo>
                      <a:pt x="0" y="198"/>
                      <a:pt x="1" y="201"/>
                      <a:pt x="1" y="204"/>
                    </a:cubicBezTo>
                    <a:cubicBezTo>
                      <a:pt x="2" y="208"/>
                      <a:pt x="3" y="211"/>
                      <a:pt x="4" y="215"/>
                    </a:cubicBezTo>
                    <a:cubicBezTo>
                      <a:pt x="5" y="218"/>
                      <a:pt x="6" y="222"/>
                      <a:pt x="7" y="225"/>
                    </a:cubicBezTo>
                  </a:path>
                </a:pathLst>
              </a:custGeom>
              <a:solidFill>
                <a:srgbClr val="D06F83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ChangeAspect="1"/>
              </p:cNvSpPr>
              <p:nvPr/>
            </p:nvSpPr>
            <p:spPr bwMode="auto">
              <a:xfrm>
                <a:off x="6874553" y="2155728"/>
                <a:ext cx="951978" cy="789258"/>
              </a:xfrm>
              <a:custGeom>
                <a:avLst/>
                <a:gdLst>
                  <a:gd name="T0" fmla="*/ 5 w 382"/>
                  <a:gd name="T1" fmla="*/ 141 h 317"/>
                  <a:gd name="T2" fmla="*/ 8 w 382"/>
                  <a:gd name="T3" fmla="*/ 148 h 317"/>
                  <a:gd name="T4" fmla="*/ 12 w 382"/>
                  <a:gd name="T5" fmla="*/ 156 h 317"/>
                  <a:gd name="T6" fmla="*/ 18 w 382"/>
                  <a:gd name="T7" fmla="*/ 163 h 317"/>
                  <a:gd name="T8" fmla="*/ 24 w 382"/>
                  <a:gd name="T9" fmla="*/ 169 h 317"/>
                  <a:gd name="T10" fmla="*/ 149 w 382"/>
                  <a:gd name="T11" fmla="*/ 287 h 317"/>
                  <a:gd name="T12" fmla="*/ 164 w 382"/>
                  <a:gd name="T13" fmla="*/ 299 h 317"/>
                  <a:gd name="T14" fmla="*/ 182 w 382"/>
                  <a:gd name="T15" fmla="*/ 309 h 317"/>
                  <a:gd name="T16" fmla="*/ 200 w 382"/>
                  <a:gd name="T17" fmla="*/ 315 h 317"/>
                  <a:gd name="T18" fmla="*/ 216 w 382"/>
                  <a:gd name="T19" fmla="*/ 317 h 317"/>
                  <a:gd name="T20" fmla="*/ 351 w 382"/>
                  <a:gd name="T21" fmla="*/ 314 h 317"/>
                  <a:gd name="T22" fmla="*/ 364 w 382"/>
                  <a:gd name="T23" fmla="*/ 311 h 317"/>
                  <a:gd name="T24" fmla="*/ 374 w 382"/>
                  <a:gd name="T25" fmla="*/ 305 h 317"/>
                  <a:gd name="T26" fmla="*/ 380 w 382"/>
                  <a:gd name="T27" fmla="*/ 296 h 317"/>
                  <a:gd name="T28" fmla="*/ 382 w 382"/>
                  <a:gd name="T29" fmla="*/ 285 h 317"/>
                  <a:gd name="T30" fmla="*/ 382 w 382"/>
                  <a:gd name="T31" fmla="*/ 180 h 317"/>
                  <a:gd name="T32" fmla="*/ 382 w 382"/>
                  <a:gd name="T33" fmla="*/ 175 h 317"/>
                  <a:gd name="T34" fmla="*/ 380 w 382"/>
                  <a:gd name="T35" fmla="*/ 169 h 317"/>
                  <a:gd name="T36" fmla="*/ 377 w 382"/>
                  <a:gd name="T37" fmla="*/ 163 h 317"/>
                  <a:gd name="T38" fmla="*/ 374 w 382"/>
                  <a:gd name="T39" fmla="*/ 156 h 317"/>
                  <a:gd name="T40" fmla="*/ 370 w 382"/>
                  <a:gd name="T41" fmla="*/ 150 h 317"/>
                  <a:gd name="T42" fmla="*/ 365 w 382"/>
                  <a:gd name="T43" fmla="*/ 144 h 317"/>
                  <a:gd name="T44" fmla="*/ 360 w 382"/>
                  <a:gd name="T45" fmla="*/ 138 h 317"/>
                  <a:gd name="T46" fmla="*/ 354 w 382"/>
                  <a:gd name="T47" fmla="*/ 132 h 317"/>
                  <a:gd name="T48" fmla="*/ 246 w 382"/>
                  <a:gd name="T49" fmla="*/ 37 h 317"/>
                  <a:gd name="T50" fmla="*/ 233 w 382"/>
                  <a:gd name="T51" fmla="*/ 28 h 317"/>
                  <a:gd name="T52" fmla="*/ 219 w 382"/>
                  <a:gd name="T53" fmla="*/ 20 h 317"/>
                  <a:gd name="T54" fmla="*/ 204 w 382"/>
                  <a:gd name="T55" fmla="*/ 14 h 317"/>
                  <a:gd name="T56" fmla="*/ 191 w 382"/>
                  <a:gd name="T57" fmla="*/ 12 h 317"/>
                  <a:gd name="T58" fmla="*/ 67 w 382"/>
                  <a:gd name="T59" fmla="*/ 0 h 317"/>
                  <a:gd name="T60" fmla="*/ 54 w 382"/>
                  <a:gd name="T61" fmla="*/ 0 h 317"/>
                  <a:gd name="T62" fmla="*/ 42 w 382"/>
                  <a:gd name="T63" fmla="*/ 4 h 317"/>
                  <a:gd name="T64" fmla="*/ 34 w 382"/>
                  <a:gd name="T65" fmla="*/ 10 h 317"/>
                  <a:gd name="T66" fmla="*/ 29 w 382"/>
                  <a:gd name="T67" fmla="*/ 19 h 317"/>
                  <a:gd name="T68" fmla="*/ 2 w 382"/>
                  <a:gd name="T69" fmla="*/ 114 h 317"/>
                  <a:gd name="T70" fmla="*/ 1 w 382"/>
                  <a:gd name="T71" fmla="*/ 120 h 317"/>
                  <a:gd name="T72" fmla="*/ 1 w 382"/>
                  <a:gd name="T73" fmla="*/ 127 h 317"/>
                  <a:gd name="T74" fmla="*/ 2 w 382"/>
                  <a:gd name="T75" fmla="*/ 134 h 317"/>
                  <a:gd name="T76" fmla="*/ 5 w 382"/>
                  <a:gd name="T77" fmla="*/ 14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2" h="317">
                    <a:moveTo>
                      <a:pt x="5" y="141"/>
                    </a:moveTo>
                    <a:cubicBezTo>
                      <a:pt x="6" y="143"/>
                      <a:pt x="7" y="146"/>
                      <a:pt x="8" y="148"/>
                    </a:cubicBezTo>
                    <a:cubicBezTo>
                      <a:pt x="9" y="151"/>
                      <a:pt x="11" y="153"/>
                      <a:pt x="12" y="156"/>
                    </a:cubicBezTo>
                    <a:cubicBezTo>
                      <a:pt x="14" y="158"/>
                      <a:pt x="16" y="160"/>
                      <a:pt x="18" y="163"/>
                    </a:cubicBezTo>
                    <a:cubicBezTo>
                      <a:pt x="20" y="165"/>
                      <a:pt x="22" y="167"/>
                      <a:pt x="24" y="169"/>
                    </a:cubicBezTo>
                    <a:cubicBezTo>
                      <a:pt x="149" y="287"/>
                      <a:pt x="149" y="287"/>
                      <a:pt x="149" y="287"/>
                    </a:cubicBezTo>
                    <a:cubicBezTo>
                      <a:pt x="153" y="292"/>
                      <a:pt x="158" y="296"/>
                      <a:pt x="164" y="299"/>
                    </a:cubicBezTo>
                    <a:cubicBezTo>
                      <a:pt x="170" y="303"/>
                      <a:pt x="176" y="306"/>
                      <a:pt x="182" y="309"/>
                    </a:cubicBezTo>
                    <a:cubicBezTo>
                      <a:pt x="188" y="311"/>
                      <a:pt x="194" y="314"/>
                      <a:pt x="200" y="315"/>
                    </a:cubicBezTo>
                    <a:cubicBezTo>
                      <a:pt x="206" y="316"/>
                      <a:pt x="211" y="317"/>
                      <a:pt x="216" y="317"/>
                    </a:cubicBezTo>
                    <a:cubicBezTo>
                      <a:pt x="351" y="314"/>
                      <a:pt x="351" y="314"/>
                      <a:pt x="351" y="314"/>
                    </a:cubicBezTo>
                    <a:cubicBezTo>
                      <a:pt x="356" y="314"/>
                      <a:pt x="360" y="313"/>
                      <a:pt x="364" y="311"/>
                    </a:cubicBezTo>
                    <a:cubicBezTo>
                      <a:pt x="368" y="310"/>
                      <a:pt x="371" y="308"/>
                      <a:pt x="374" y="305"/>
                    </a:cubicBezTo>
                    <a:cubicBezTo>
                      <a:pt x="377" y="303"/>
                      <a:pt x="379" y="299"/>
                      <a:pt x="380" y="296"/>
                    </a:cubicBezTo>
                    <a:cubicBezTo>
                      <a:pt x="382" y="293"/>
                      <a:pt x="382" y="289"/>
                      <a:pt x="382" y="285"/>
                    </a:cubicBezTo>
                    <a:cubicBezTo>
                      <a:pt x="382" y="180"/>
                      <a:pt x="382" y="180"/>
                      <a:pt x="382" y="180"/>
                    </a:cubicBezTo>
                    <a:cubicBezTo>
                      <a:pt x="382" y="179"/>
                      <a:pt x="382" y="177"/>
                      <a:pt x="382" y="175"/>
                    </a:cubicBezTo>
                    <a:cubicBezTo>
                      <a:pt x="381" y="173"/>
                      <a:pt x="381" y="171"/>
                      <a:pt x="380" y="169"/>
                    </a:cubicBezTo>
                    <a:cubicBezTo>
                      <a:pt x="379" y="167"/>
                      <a:pt x="378" y="165"/>
                      <a:pt x="377" y="163"/>
                    </a:cubicBezTo>
                    <a:cubicBezTo>
                      <a:pt x="376" y="161"/>
                      <a:pt x="375" y="158"/>
                      <a:pt x="374" y="156"/>
                    </a:cubicBezTo>
                    <a:cubicBezTo>
                      <a:pt x="373" y="154"/>
                      <a:pt x="372" y="152"/>
                      <a:pt x="370" y="150"/>
                    </a:cubicBezTo>
                    <a:cubicBezTo>
                      <a:pt x="369" y="148"/>
                      <a:pt x="367" y="146"/>
                      <a:pt x="365" y="144"/>
                    </a:cubicBezTo>
                    <a:cubicBezTo>
                      <a:pt x="364" y="142"/>
                      <a:pt x="362" y="140"/>
                      <a:pt x="360" y="138"/>
                    </a:cubicBezTo>
                    <a:cubicBezTo>
                      <a:pt x="358" y="136"/>
                      <a:pt x="356" y="134"/>
                      <a:pt x="354" y="132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2" y="34"/>
                      <a:pt x="238" y="31"/>
                      <a:pt x="233" y="28"/>
                    </a:cubicBezTo>
                    <a:cubicBezTo>
                      <a:pt x="229" y="25"/>
                      <a:pt x="224" y="22"/>
                      <a:pt x="219" y="20"/>
                    </a:cubicBezTo>
                    <a:cubicBezTo>
                      <a:pt x="214" y="18"/>
                      <a:pt x="209" y="16"/>
                      <a:pt x="204" y="14"/>
                    </a:cubicBezTo>
                    <a:cubicBezTo>
                      <a:pt x="200" y="13"/>
                      <a:pt x="195" y="12"/>
                      <a:pt x="191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58" y="0"/>
                      <a:pt x="54" y="0"/>
                    </a:cubicBezTo>
                    <a:cubicBezTo>
                      <a:pt x="50" y="1"/>
                      <a:pt x="46" y="2"/>
                      <a:pt x="42" y="4"/>
                    </a:cubicBezTo>
                    <a:cubicBezTo>
                      <a:pt x="39" y="6"/>
                      <a:pt x="36" y="8"/>
                      <a:pt x="34" y="10"/>
                    </a:cubicBezTo>
                    <a:cubicBezTo>
                      <a:pt x="31" y="13"/>
                      <a:pt x="30" y="15"/>
                      <a:pt x="29" y="19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16"/>
                      <a:pt x="1" y="118"/>
                      <a:pt x="1" y="120"/>
                    </a:cubicBezTo>
                    <a:cubicBezTo>
                      <a:pt x="0" y="122"/>
                      <a:pt x="0" y="125"/>
                      <a:pt x="1" y="127"/>
                    </a:cubicBezTo>
                    <a:cubicBezTo>
                      <a:pt x="1" y="129"/>
                      <a:pt x="1" y="131"/>
                      <a:pt x="2" y="134"/>
                    </a:cubicBezTo>
                    <a:cubicBezTo>
                      <a:pt x="3" y="136"/>
                      <a:pt x="4" y="139"/>
                      <a:pt x="5" y="141"/>
                    </a:cubicBezTo>
                  </a:path>
                </a:pathLst>
              </a:custGeom>
              <a:solidFill>
                <a:srgbClr val="365B7C"/>
              </a:soli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9"/>
              <p:cNvSpPr>
                <a:spLocks noChangeAspect="1"/>
              </p:cNvSpPr>
              <p:nvPr/>
            </p:nvSpPr>
            <p:spPr bwMode="auto">
              <a:xfrm>
                <a:off x="5626967" y="1629817"/>
                <a:ext cx="1081793" cy="748821"/>
              </a:xfrm>
              <a:custGeom>
                <a:avLst/>
                <a:gdLst>
                  <a:gd name="T0" fmla="*/ 1 w 448"/>
                  <a:gd name="T1" fmla="*/ 124 h 309"/>
                  <a:gd name="T2" fmla="*/ 3 w 448"/>
                  <a:gd name="T3" fmla="*/ 131 h 309"/>
                  <a:gd name="T4" fmla="*/ 6 w 448"/>
                  <a:gd name="T5" fmla="*/ 138 h 309"/>
                  <a:gd name="T6" fmla="*/ 11 w 448"/>
                  <a:gd name="T7" fmla="*/ 145 h 309"/>
                  <a:gd name="T8" fmla="*/ 16 w 448"/>
                  <a:gd name="T9" fmla="*/ 151 h 309"/>
                  <a:gd name="T10" fmla="*/ 134 w 448"/>
                  <a:gd name="T11" fmla="*/ 269 h 309"/>
                  <a:gd name="T12" fmla="*/ 149 w 448"/>
                  <a:gd name="T13" fmla="*/ 282 h 309"/>
                  <a:gd name="T14" fmla="*/ 168 w 448"/>
                  <a:gd name="T15" fmla="*/ 292 h 309"/>
                  <a:gd name="T16" fmla="*/ 188 w 448"/>
                  <a:gd name="T17" fmla="*/ 299 h 309"/>
                  <a:gd name="T18" fmla="*/ 208 w 448"/>
                  <a:gd name="T19" fmla="*/ 302 h 309"/>
                  <a:gd name="T20" fmla="*/ 372 w 448"/>
                  <a:gd name="T21" fmla="*/ 309 h 309"/>
                  <a:gd name="T22" fmla="*/ 388 w 448"/>
                  <a:gd name="T23" fmla="*/ 307 h 309"/>
                  <a:gd name="T24" fmla="*/ 402 w 448"/>
                  <a:gd name="T25" fmla="*/ 302 h 309"/>
                  <a:gd name="T26" fmla="*/ 412 w 448"/>
                  <a:gd name="T27" fmla="*/ 295 h 309"/>
                  <a:gd name="T28" fmla="*/ 418 w 448"/>
                  <a:gd name="T29" fmla="*/ 284 h 309"/>
                  <a:gd name="T30" fmla="*/ 447 w 448"/>
                  <a:gd name="T31" fmla="*/ 189 h 309"/>
                  <a:gd name="T32" fmla="*/ 448 w 448"/>
                  <a:gd name="T33" fmla="*/ 184 h 309"/>
                  <a:gd name="T34" fmla="*/ 447 w 448"/>
                  <a:gd name="T35" fmla="*/ 178 h 309"/>
                  <a:gd name="T36" fmla="*/ 446 w 448"/>
                  <a:gd name="T37" fmla="*/ 172 h 309"/>
                  <a:gd name="T38" fmla="*/ 444 w 448"/>
                  <a:gd name="T39" fmla="*/ 166 h 309"/>
                  <a:gd name="T40" fmla="*/ 441 w 448"/>
                  <a:gd name="T41" fmla="*/ 160 h 309"/>
                  <a:gd name="T42" fmla="*/ 437 w 448"/>
                  <a:gd name="T43" fmla="*/ 154 h 309"/>
                  <a:gd name="T44" fmla="*/ 432 w 448"/>
                  <a:gd name="T45" fmla="*/ 148 h 309"/>
                  <a:gd name="T46" fmla="*/ 427 w 448"/>
                  <a:gd name="T47" fmla="*/ 143 h 309"/>
                  <a:gd name="T48" fmla="*/ 323 w 448"/>
                  <a:gd name="T49" fmla="*/ 48 h 309"/>
                  <a:gd name="T50" fmla="*/ 310 w 448"/>
                  <a:gd name="T51" fmla="*/ 39 h 309"/>
                  <a:gd name="T52" fmla="*/ 295 w 448"/>
                  <a:gd name="T53" fmla="*/ 31 h 309"/>
                  <a:gd name="T54" fmla="*/ 279 w 448"/>
                  <a:gd name="T55" fmla="*/ 24 h 309"/>
                  <a:gd name="T56" fmla="*/ 264 w 448"/>
                  <a:gd name="T57" fmla="*/ 21 h 309"/>
                  <a:gd name="T58" fmla="*/ 118 w 448"/>
                  <a:gd name="T59" fmla="*/ 1 h 309"/>
                  <a:gd name="T60" fmla="*/ 102 w 448"/>
                  <a:gd name="T61" fmla="*/ 0 h 309"/>
                  <a:gd name="T62" fmla="*/ 87 w 448"/>
                  <a:gd name="T63" fmla="*/ 2 h 309"/>
                  <a:gd name="T64" fmla="*/ 74 w 448"/>
                  <a:gd name="T65" fmla="*/ 7 h 309"/>
                  <a:gd name="T66" fmla="*/ 66 w 448"/>
                  <a:gd name="T67" fmla="*/ 15 h 309"/>
                  <a:gd name="T68" fmla="*/ 5 w 448"/>
                  <a:gd name="T69" fmla="*/ 100 h 309"/>
                  <a:gd name="T70" fmla="*/ 2 w 448"/>
                  <a:gd name="T71" fmla="*/ 105 h 309"/>
                  <a:gd name="T72" fmla="*/ 0 w 448"/>
                  <a:gd name="T73" fmla="*/ 111 h 309"/>
                  <a:gd name="T74" fmla="*/ 0 w 448"/>
                  <a:gd name="T75" fmla="*/ 117 h 309"/>
                  <a:gd name="T76" fmla="*/ 1 w 448"/>
                  <a:gd name="T77" fmla="*/ 12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8" h="309">
                    <a:moveTo>
                      <a:pt x="1" y="124"/>
                    </a:moveTo>
                    <a:cubicBezTo>
                      <a:pt x="1" y="126"/>
                      <a:pt x="2" y="129"/>
                      <a:pt x="3" y="131"/>
                    </a:cubicBezTo>
                    <a:cubicBezTo>
                      <a:pt x="4" y="133"/>
                      <a:pt x="5" y="136"/>
                      <a:pt x="6" y="138"/>
                    </a:cubicBezTo>
                    <a:cubicBezTo>
                      <a:pt x="7" y="140"/>
                      <a:pt x="9" y="143"/>
                      <a:pt x="11" y="145"/>
                    </a:cubicBezTo>
                    <a:cubicBezTo>
                      <a:pt x="12" y="147"/>
                      <a:pt x="14" y="149"/>
                      <a:pt x="16" y="151"/>
                    </a:cubicBezTo>
                    <a:cubicBezTo>
                      <a:pt x="134" y="269"/>
                      <a:pt x="134" y="269"/>
                      <a:pt x="134" y="269"/>
                    </a:cubicBezTo>
                    <a:cubicBezTo>
                      <a:pt x="138" y="274"/>
                      <a:pt x="143" y="278"/>
                      <a:pt x="149" y="282"/>
                    </a:cubicBezTo>
                    <a:cubicBezTo>
                      <a:pt x="155" y="285"/>
                      <a:pt x="161" y="289"/>
                      <a:pt x="168" y="292"/>
                    </a:cubicBezTo>
                    <a:cubicBezTo>
                      <a:pt x="174" y="295"/>
                      <a:pt x="181" y="297"/>
                      <a:pt x="188" y="299"/>
                    </a:cubicBezTo>
                    <a:cubicBezTo>
                      <a:pt x="195" y="300"/>
                      <a:pt x="201" y="301"/>
                      <a:pt x="208" y="302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8" y="309"/>
                      <a:pt x="383" y="309"/>
                      <a:pt x="388" y="307"/>
                    </a:cubicBezTo>
                    <a:cubicBezTo>
                      <a:pt x="393" y="306"/>
                      <a:pt x="398" y="305"/>
                      <a:pt x="402" y="302"/>
                    </a:cubicBezTo>
                    <a:cubicBezTo>
                      <a:pt x="406" y="300"/>
                      <a:pt x="410" y="298"/>
                      <a:pt x="412" y="295"/>
                    </a:cubicBezTo>
                    <a:cubicBezTo>
                      <a:pt x="415" y="291"/>
                      <a:pt x="417" y="288"/>
                      <a:pt x="418" y="284"/>
                    </a:cubicBezTo>
                    <a:cubicBezTo>
                      <a:pt x="447" y="189"/>
                      <a:pt x="447" y="189"/>
                      <a:pt x="447" y="189"/>
                    </a:cubicBezTo>
                    <a:cubicBezTo>
                      <a:pt x="447" y="187"/>
                      <a:pt x="448" y="186"/>
                      <a:pt x="448" y="184"/>
                    </a:cubicBezTo>
                    <a:cubicBezTo>
                      <a:pt x="448" y="182"/>
                      <a:pt x="448" y="180"/>
                      <a:pt x="447" y="178"/>
                    </a:cubicBezTo>
                    <a:cubicBezTo>
                      <a:pt x="447" y="176"/>
                      <a:pt x="447" y="174"/>
                      <a:pt x="446" y="172"/>
                    </a:cubicBezTo>
                    <a:cubicBezTo>
                      <a:pt x="446" y="170"/>
                      <a:pt x="445" y="168"/>
                      <a:pt x="444" y="166"/>
                    </a:cubicBezTo>
                    <a:cubicBezTo>
                      <a:pt x="443" y="164"/>
                      <a:pt x="442" y="162"/>
                      <a:pt x="441" y="160"/>
                    </a:cubicBezTo>
                    <a:cubicBezTo>
                      <a:pt x="440" y="158"/>
                      <a:pt x="438" y="156"/>
                      <a:pt x="437" y="154"/>
                    </a:cubicBezTo>
                    <a:cubicBezTo>
                      <a:pt x="435" y="152"/>
                      <a:pt x="434" y="150"/>
                      <a:pt x="432" y="148"/>
                    </a:cubicBezTo>
                    <a:cubicBezTo>
                      <a:pt x="431" y="147"/>
                      <a:pt x="429" y="145"/>
                      <a:pt x="427" y="143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19" y="45"/>
                      <a:pt x="315" y="42"/>
                      <a:pt x="310" y="39"/>
                    </a:cubicBezTo>
                    <a:cubicBezTo>
                      <a:pt x="306" y="36"/>
                      <a:pt x="300" y="33"/>
                      <a:pt x="295" y="31"/>
                    </a:cubicBezTo>
                    <a:cubicBezTo>
                      <a:pt x="290" y="28"/>
                      <a:pt x="285" y="26"/>
                      <a:pt x="279" y="24"/>
                    </a:cubicBezTo>
                    <a:cubicBezTo>
                      <a:pt x="274" y="23"/>
                      <a:pt x="269" y="21"/>
                      <a:pt x="264" y="2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2" y="0"/>
                      <a:pt x="107" y="0"/>
                      <a:pt x="102" y="0"/>
                    </a:cubicBezTo>
                    <a:cubicBezTo>
                      <a:pt x="96" y="0"/>
                      <a:pt x="91" y="1"/>
                      <a:pt x="87" y="2"/>
                    </a:cubicBezTo>
                    <a:cubicBezTo>
                      <a:pt x="82" y="3"/>
                      <a:pt x="78" y="5"/>
                      <a:pt x="74" y="7"/>
                    </a:cubicBezTo>
                    <a:cubicBezTo>
                      <a:pt x="71" y="9"/>
                      <a:pt x="68" y="12"/>
                      <a:pt x="66" y="15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101"/>
                      <a:pt x="3" y="103"/>
                      <a:pt x="2" y="105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3"/>
                      <a:pt x="0" y="115"/>
                      <a:pt x="0" y="117"/>
                    </a:cubicBezTo>
                    <a:cubicBezTo>
                      <a:pt x="0" y="120"/>
                      <a:pt x="0" y="122"/>
                      <a:pt x="1" y="124"/>
                    </a:cubicBezTo>
                  </a:path>
                </a:pathLst>
              </a:custGeom>
              <a:solidFill>
                <a:srgbClr val="F8AD94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ChangeAspect="1"/>
              </p:cNvSpPr>
              <p:nvPr/>
            </p:nvSpPr>
            <p:spPr bwMode="auto">
              <a:xfrm>
                <a:off x="5839751" y="2590418"/>
                <a:ext cx="1298151" cy="1094642"/>
              </a:xfrm>
              <a:custGeom>
                <a:avLst/>
                <a:gdLst>
                  <a:gd name="T0" fmla="*/ 2 w 516"/>
                  <a:gd name="T1" fmla="*/ 201 h 434"/>
                  <a:gd name="T2" fmla="*/ 5 w 516"/>
                  <a:gd name="T3" fmla="*/ 211 h 434"/>
                  <a:gd name="T4" fmla="*/ 9 w 516"/>
                  <a:gd name="T5" fmla="*/ 221 h 434"/>
                  <a:gd name="T6" fmla="*/ 15 w 516"/>
                  <a:gd name="T7" fmla="*/ 230 h 434"/>
                  <a:gd name="T8" fmla="*/ 22 w 516"/>
                  <a:gd name="T9" fmla="*/ 239 h 434"/>
                  <a:gd name="T10" fmla="*/ 168 w 516"/>
                  <a:gd name="T11" fmla="*/ 397 h 434"/>
                  <a:gd name="T12" fmla="*/ 187 w 516"/>
                  <a:gd name="T13" fmla="*/ 413 h 434"/>
                  <a:gd name="T14" fmla="*/ 210 w 516"/>
                  <a:gd name="T15" fmla="*/ 425 h 434"/>
                  <a:gd name="T16" fmla="*/ 234 w 516"/>
                  <a:gd name="T17" fmla="*/ 432 h 434"/>
                  <a:gd name="T18" fmla="*/ 257 w 516"/>
                  <a:gd name="T19" fmla="*/ 433 h 434"/>
                  <a:gd name="T20" fmla="*/ 447 w 516"/>
                  <a:gd name="T21" fmla="*/ 412 h 434"/>
                  <a:gd name="T22" fmla="*/ 465 w 516"/>
                  <a:gd name="T23" fmla="*/ 407 h 434"/>
                  <a:gd name="T24" fmla="*/ 480 w 516"/>
                  <a:gd name="T25" fmla="*/ 397 h 434"/>
                  <a:gd name="T26" fmla="*/ 490 w 516"/>
                  <a:gd name="T27" fmla="*/ 383 h 434"/>
                  <a:gd name="T28" fmla="*/ 496 w 516"/>
                  <a:gd name="T29" fmla="*/ 367 h 434"/>
                  <a:gd name="T30" fmla="*/ 516 w 516"/>
                  <a:gd name="T31" fmla="*/ 220 h 434"/>
                  <a:gd name="T32" fmla="*/ 516 w 516"/>
                  <a:gd name="T33" fmla="*/ 212 h 434"/>
                  <a:gd name="T34" fmla="*/ 515 w 516"/>
                  <a:gd name="T35" fmla="*/ 204 h 434"/>
                  <a:gd name="T36" fmla="*/ 513 w 516"/>
                  <a:gd name="T37" fmla="*/ 196 h 434"/>
                  <a:gd name="T38" fmla="*/ 510 w 516"/>
                  <a:gd name="T39" fmla="*/ 187 h 434"/>
                  <a:gd name="T40" fmla="*/ 505 w 516"/>
                  <a:gd name="T41" fmla="*/ 179 h 434"/>
                  <a:gd name="T42" fmla="*/ 500 w 516"/>
                  <a:gd name="T43" fmla="*/ 171 h 434"/>
                  <a:gd name="T44" fmla="*/ 494 w 516"/>
                  <a:gd name="T45" fmla="*/ 163 h 434"/>
                  <a:gd name="T46" fmla="*/ 488 w 516"/>
                  <a:gd name="T47" fmla="*/ 156 h 434"/>
                  <a:gd name="T48" fmla="*/ 362 w 516"/>
                  <a:gd name="T49" fmla="*/ 36 h 434"/>
                  <a:gd name="T50" fmla="*/ 347 w 516"/>
                  <a:gd name="T51" fmla="*/ 25 h 434"/>
                  <a:gd name="T52" fmla="*/ 330 w 516"/>
                  <a:gd name="T53" fmla="*/ 15 h 434"/>
                  <a:gd name="T54" fmla="*/ 311 w 516"/>
                  <a:gd name="T55" fmla="*/ 9 h 434"/>
                  <a:gd name="T56" fmla="*/ 294 w 516"/>
                  <a:gd name="T57" fmla="*/ 6 h 434"/>
                  <a:gd name="T58" fmla="*/ 128 w 516"/>
                  <a:gd name="T59" fmla="*/ 0 h 434"/>
                  <a:gd name="T60" fmla="*/ 110 w 516"/>
                  <a:gd name="T61" fmla="*/ 1 h 434"/>
                  <a:gd name="T62" fmla="*/ 93 w 516"/>
                  <a:gd name="T63" fmla="*/ 7 h 434"/>
                  <a:gd name="T64" fmla="*/ 79 w 516"/>
                  <a:gd name="T65" fmla="*/ 16 h 434"/>
                  <a:gd name="T66" fmla="*/ 70 w 516"/>
                  <a:gd name="T67" fmla="*/ 28 h 434"/>
                  <a:gd name="T68" fmla="*/ 5 w 516"/>
                  <a:gd name="T69" fmla="*/ 163 h 434"/>
                  <a:gd name="T70" fmla="*/ 2 w 516"/>
                  <a:gd name="T71" fmla="*/ 172 h 434"/>
                  <a:gd name="T72" fmla="*/ 0 w 516"/>
                  <a:gd name="T73" fmla="*/ 181 h 434"/>
                  <a:gd name="T74" fmla="*/ 0 w 516"/>
                  <a:gd name="T75" fmla="*/ 191 h 434"/>
                  <a:gd name="T76" fmla="*/ 2 w 516"/>
                  <a:gd name="T77" fmla="*/ 20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6" h="434">
                    <a:moveTo>
                      <a:pt x="2" y="201"/>
                    </a:moveTo>
                    <a:cubicBezTo>
                      <a:pt x="2" y="204"/>
                      <a:pt x="3" y="208"/>
                      <a:pt x="5" y="211"/>
                    </a:cubicBezTo>
                    <a:cubicBezTo>
                      <a:pt x="6" y="214"/>
                      <a:pt x="7" y="218"/>
                      <a:pt x="9" y="221"/>
                    </a:cubicBezTo>
                    <a:cubicBezTo>
                      <a:pt x="11" y="224"/>
                      <a:pt x="12" y="227"/>
                      <a:pt x="15" y="230"/>
                    </a:cubicBezTo>
                    <a:cubicBezTo>
                      <a:pt x="17" y="233"/>
                      <a:pt x="19" y="236"/>
                      <a:pt x="22" y="239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74" y="403"/>
                      <a:pt x="180" y="409"/>
                      <a:pt x="187" y="413"/>
                    </a:cubicBezTo>
                    <a:cubicBezTo>
                      <a:pt x="194" y="418"/>
                      <a:pt x="202" y="422"/>
                      <a:pt x="210" y="425"/>
                    </a:cubicBezTo>
                    <a:cubicBezTo>
                      <a:pt x="218" y="428"/>
                      <a:pt x="226" y="431"/>
                      <a:pt x="234" y="432"/>
                    </a:cubicBezTo>
                    <a:cubicBezTo>
                      <a:pt x="242" y="433"/>
                      <a:pt x="250" y="434"/>
                      <a:pt x="257" y="433"/>
                    </a:cubicBezTo>
                    <a:cubicBezTo>
                      <a:pt x="447" y="412"/>
                      <a:pt x="447" y="412"/>
                      <a:pt x="447" y="412"/>
                    </a:cubicBezTo>
                    <a:cubicBezTo>
                      <a:pt x="453" y="412"/>
                      <a:pt x="459" y="410"/>
                      <a:pt x="465" y="407"/>
                    </a:cubicBezTo>
                    <a:cubicBezTo>
                      <a:pt x="470" y="405"/>
                      <a:pt x="475" y="401"/>
                      <a:pt x="480" y="397"/>
                    </a:cubicBezTo>
                    <a:cubicBezTo>
                      <a:pt x="484" y="393"/>
                      <a:pt x="488" y="388"/>
                      <a:pt x="490" y="383"/>
                    </a:cubicBezTo>
                    <a:cubicBezTo>
                      <a:pt x="493" y="378"/>
                      <a:pt x="495" y="373"/>
                      <a:pt x="496" y="367"/>
                    </a:cubicBezTo>
                    <a:cubicBezTo>
                      <a:pt x="516" y="220"/>
                      <a:pt x="516" y="220"/>
                      <a:pt x="516" y="220"/>
                    </a:cubicBezTo>
                    <a:cubicBezTo>
                      <a:pt x="516" y="217"/>
                      <a:pt x="516" y="215"/>
                      <a:pt x="516" y="212"/>
                    </a:cubicBezTo>
                    <a:cubicBezTo>
                      <a:pt x="516" y="209"/>
                      <a:pt x="515" y="207"/>
                      <a:pt x="515" y="204"/>
                    </a:cubicBezTo>
                    <a:cubicBezTo>
                      <a:pt x="514" y="201"/>
                      <a:pt x="514" y="198"/>
                      <a:pt x="513" y="196"/>
                    </a:cubicBezTo>
                    <a:cubicBezTo>
                      <a:pt x="512" y="193"/>
                      <a:pt x="511" y="190"/>
                      <a:pt x="510" y="187"/>
                    </a:cubicBezTo>
                    <a:cubicBezTo>
                      <a:pt x="508" y="184"/>
                      <a:pt x="507" y="182"/>
                      <a:pt x="505" y="179"/>
                    </a:cubicBezTo>
                    <a:cubicBezTo>
                      <a:pt x="504" y="176"/>
                      <a:pt x="502" y="173"/>
                      <a:pt x="500" y="171"/>
                    </a:cubicBezTo>
                    <a:cubicBezTo>
                      <a:pt x="498" y="168"/>
                      <a:pt x="496" y="166"/>
                      <a:pt x="494" y="163"/>
                    </a:cubicBezTo>
                    <a:cubicBezTo>
                      <a:pt x="492" y="161"/>
                      <a:pt x="490" y="158"/>
                      <a:pt x="488" y="156"/>
                    </a:cubicBezTo>
                    <a:cubicBezTo>
                      <a:pt x="362" y="36"/>
                      <a:pt x="362" y="36"/>
                      <a:pt x="362" y="36"/>
                    </a:cubicBezTo>
                    <a:cubicBezTo>
                      <a:pt x="358" y="32"/>
                      <a:pt x="353" y="28"/>
                      <a:pt x="347" y="25"/>
                    </a:cubicBezTo>
                    <a:cubicBezTo>
                      <a:pt x="342" y="21"/>
                      <a:pt x="336" y="18"/>
                      <a:pt x="330" y="15"/>
                    </a:cubicBezTo>
                    <a:cubicBezTo>
                      <a:pt x="324" y="13"/>
                      <a:pt x="317" y="10"/>
                      <a:pt x="311" y="9"/>
                    </a:cubicBezTo>
                    <a:cubicBezTo>
                      <a:pt x="305" y="7"/>
                      <a:pt x="299" y="6"/>
                      <a:pt x="294" y="6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2" y="0"/>
                      <a:pt x="115" y="0"/>
                      <a:pt x="110" y="1"/>
                    </a:cubicBezTo>
                    <a:cubicBezTo>
                      <a:pt x="104" y="3"/>
                      <a:pt x="98" y="4"/>
                      <a:pt x="93" y="7"/>
                    </a:cubicBezTo>
                    <a:cubicBezTo>
                      <a:pt x="87" y="9"/>
                      <a:pt x="83" y="12"/>
                      <a:pt x="79" y="16"/>
                    </a:cubicBezTo>
                    <a:cubicBezTo>
                      <a:pt x="75" y="20"/>
                      <a:pt x="72" y="24"/>
                      <a:pt x="70" y="28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4" y="166"/>
                      <a:pt x="3" y="169"/>
                      <a:pt x="2" y="172"/>
                    </a:cubicBezTo>
                    <a:cubicBezTo>
                      <a:pt x="1" y="175"/>
                      <a:pt x="0" y="178"/>
                      <a:pt x="0" y="181"/>
                    </a:cubicBezTo>
                    <a:cubicBezTo>
                      <a:pt x="0" y="184"/>
                      <a:pt x="0" y="188"/>
                      <a:pt x="0" y="191"/>
                    </a:cubicBezTo>
                    <a:cubicBezTo>
                      <a:pt x="0" y="194"/>
                      <a:pt x="1" y="198"/>
                      <a:pt x="2" y="201"/>
                    </a:cubicBezTo>
                  </a:path>
                </a:pathLst>
              </a:custGeom>
              <a:solidFill>
                <a:srgbClr val="F77983"/>
              </a:solidFill>
              <a:ln w="25400"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4190360" y="3348742"/>
                <a:ext cx="1797344" cy="1545234"/>
              </a:xfrm>
              <a:custGeom>
                <a:avLst/>
                <a:gdLst>
                  <a:gd name="T0" fmla="*/ 0 w 778"/>
                  <a:gd name="T1" fmla="*/ 329 h 669"/>
                  <a:gd name="T2" fmla="*/ 1 w 778"/>
                  <a:gd name="T3" fmla="*/ 344 h 669"/>
                  <a:gd name="T4" fmla="*/ 4 w 778"/>
                  <a:gd name="T5" fmla="*/ 359 h 669"/>
                  <a:gd name="T6" fmla="*/ 9 w 778"/>
                  <a:gd name="T7" fmla="*/ 374 h 669"/>
                  <a:gd name="T8" fmla="*/ 16 w 778"/>
                  <a:gd name="T9" fmla="*/ 387 h 669"/>
                  <a:gd name="T10" fmla="*/ 189 w 778"/>
                  <a:gd name="T11" fmla="*/ 622 h 669"/>
                  <a:gd name="T12" fmla="*/ 213 w 778"/>
                  <a:gd name="T13" fmla="*/ 646 h 669"/>
                  <a:gd name="T14" fmla="*/ 245 w 778"/>
                  <a:gd name="T15" fmla="*/ 662 h 669"/>
                  <a:gd name="T16" fmla="*/ 282 w 778"/>
                  <a:gd name="T17" fmla="*/ 669 h 669"/>
                  <a:gd name="T18" fmla="*/ 318 w 778"/>
                  <a:gd name="T19" fmla="*/ 666 h 669"/>
                  <a:gd name="T20" fmla="*/ 619 w 778"/>
                  <a:gd name="T21" fmla="*/ 599 h 669"/>
                  <a:gd name="T22" fmla="*/ 648 w 778"/>
                  <a:gd name="T23" fmla="*/ 588 h 669"/>
                  <a:gd name="T24" fmla="*/ 673 w 778"/>
                  <a:gd name="T25" fmla="*/ 570 h 669"/>
                  <a:gd name="T26" fmla="*/ 693 w 778"/>
                  <a:gd name="T27" fmla="*/ 546 h 669"/>
                  <a:gd name="T28" fmla="*/ 706 w 778"/>
                  <a:gd name="T29" fmla="*/ 519 h 669"/>
                  <a:gd name="T30" fmla="*/ 775 w 778"/>
                  <a:gd name="T31" fmla="*/ 289 h 669"/>
                  <a:gd name="T32" fmla="*/ 777 w 778"/>
                  <a:gd name="T33" fmla="*/ 277 h 669"/>
                  <a:gd name="T34" fmla="*/ 778 w 778"/>
                  <a:gd name="T35" fmla="*/ 265 h 669"/>
                  <a:gd name="T36" fmla="*/ 777 w 778"/>
                  <a:gd name="T37" fmla="*/ 253 h 669"/>
                  <a:gd name="T38" fmla="*/ 774 w 778"/>
                  <a:gd name="T39" fmla="*/ 241 h 669"/>
                  <a:gd name="T40" fmla="*/ 771 w 778"/>
                  <a:gd name="T41" fmla="*/ 229 h 669"/>
                  <a:gd name="T42" fmla="*/ 765 w 778"/>
                  <a:gd name="T43" fmla="*/ 218 h 669"/>
                  <a:gd name="T44" fmla="*/ 759 w 778"/>
                  <a:gd name="T45" fmla="*/ 207 h 669"/>
                  <a:gd name="T46" fmla="*/ 751 w 778"/>
                  <a:gd name="T47" fmla="*/ 198 h 669"/>
                  <a:gd name="T48" fmla="*/ 604 w 778"/>
                  <a:gd name="T49" fmla="*/ 37 h 669"/>
                  <a:gd name="T50" fmla="*/ 585 w 778"/>
                  <a:gd name="T51" fmla="*/ 22 h 669"/>
                  <a:gd name="T52" fmla="*/ 563 w 778"/>
                  <a:gd name="T53" fmla="*/ 10 h 669"/>
                  <a:gd name="T54" fmla="*/ 538 w 778"/>
                  <a:gd name="T55" fmla="*/ 3 h 669"/>
                  <a:gd name="T56" fmla="*/ 514 w 778"/>
                  <a:gd name="T57" fmla="*/ 0 h 669"/>
                  <a:gd name="T58" fmla="*/ 272 w 778"/>
                  <a:gd name="T59" fmla="*/ 8 h 669"/>
                  <a:gd name="T60" fmla="*/ 243 w 778"/>
                  <a:gd name="T61" fmla="*/ 12 h 669"/>
                  <a:gd name="T62" fmla="*/ 216 w 778"/>
                  <a:gd name="T63" fmla="*/ 22 h 669"/>
                  <a:gd name="T64" fmla="*/ 192 w 778"/>
                  <a:gd name="T65" fmla="*/ 37 h 669"/>
                  <a:gd name="T66" fmla="*/ 173 w 778"/>
                  <a:gd name="T67" fmla="*/ 55 h 669"/>
                  <a:gd name="T68" fmla="*/ 20 w 778"/>
                  <a:gd name="T69" fmla="*/ 269 h 669"/>
                  <a:gd name="T70" fmla="*/ 12 w 778"/>
                  <a:gd name="T71" fmla="*/ 283 h 669"/>
                  <a:gd name="T72" fmla="*/ 6 w 778"/>
                  <a:gd name="T73" fmla="*/ 298 h 669"/>
                  <a:gd name="T74" fmla="*/ 2 w 778"/>
                  <a:gd name="T75" fmla="*/ 313 h 669"/>
                  <a:gd name="T76" fmla="*/ 0 w 778"/>
                  <a:gd name="T77" fmla="*/ 32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8" h="669">
                    <a:moveTo>
                      <a:pt x="0" y="329"/>
                    </a:moveTo>
                    <a:cubicBezTo>
                      <a:pt x="0" y="334"/>
                      <a:pt x="0" y="339"/>
                      <a:pt x="1" y="344"/>
                    </a:cubicBezTo>
                    <a:cubicBezTo>
                      <a:pt x="1" y="349"/>
                      <a:pt x="2" y="354"/>
                      <a:pt x="4" y="359"/>
                    </a:cubicBezTo>
                    <a:cubicBezTo>
                      <a:pt x="5" y="364"/>
                      <a:pt x="7" y="369"/>
                      <a:pt x="9" y="374"/>
                    </a:cubicBezTo>
                    <a:cubicBezTo>
                      <a:pt x="11" y="378"/>
                      <a:pt x="13" y="382"/>
                      <a:pt x="16" y="387"/>
                    </a:cubicBezTo>
                    <a:cubicBezTo>
                      <a:pt x="189" y="622"/>
                      <a:pt x="189" y="622"/>
                      <a:pt x="189" y="622"/>
                    </a:cubicBezTo>
                    <a:cubicBezTo>
                      <a:pt x="195" y="631"/>
                      <a:pt x="204" y="639"/>
                      <a:pt x="213" y="646"/>
                    </a:cubicBezTo>
                    <a:cubicBezTo>
                      <a:pt x="223" y="652"/>
                      <a:pt x="234" y="658"/>
                      <a:pt x="245" y="662"/>
                    </a:cubicBezTo>
                    <a:cubicBezTo>
                      <a:pt x="257" y="665"/>
                      <a:pt x="269" y="668"/>
                      <a:pt x="282" y="669"/>
                    </a:cubicBezTo>
                    <a:cubicBezTo>
                      <a:pt x="294" y="669"/>
                      <a:pt x="306" y="669"/>
                      <a:pt x="318" y="666"/>
                    </a:cubicBezTo>
                    <a:cubicBezTo>
                      <a:pt x="619" y="599"/>
                      <a:pt x="619" y="599"/>
                      <a:pt x="619" y="599"/>
                    </a:cubicBezTo>
                    <a:cubicBezTo>
                      <a:pt x="629" y="597"/>
                      <a:pt x="639" y="593"/>
                      <a:pt x="648" y="588"/>
                    </a:cubicBezTo>
                    <a:cubicBezTo>
                      <a:pt x="657" y="583"/>
                      <a:pt x="666" y="577"/>
                      <a:pt x="673" y="570"/>
                    </a:cubicBezTo>
                    <a:cubicBezTo>
                      <a:pt x="681" y="562"/>
                      <a:pt x="688" y="554"/>
                      <a:pt x="693" y="546"/>
                    </a:cubicBezTo>
                    <a:cubicBezTo>
                      <a:pt x="699" y="537"/>
                      <a:pt x="703" y="528"/>
                      <a:pt x="706" y="519"/>
                    </a:cubicBezTo>
                    <a:cubicBezTo>
                      <a:pt x="775" y="289"/>
                      <a:pt x="775" y="289"/>
                      <a:pt x="775" y="289"/>
                    </a:cubicBezTo>
                    <a:cubicBezTo>
                      <a:pt x="776" y="285"/>
                      <a:pt x="777" y="281"/>
                      <a:pt x="777" y="277"/>
                    </a:cubicBezTo>
                    <a:cubicBezTo>
                      <a:pt x="778" y="273"/>
                      <a:pt x="778" y="269"/>
                      <a:pt x="778" y="265"/>
                    </a:cubicBezTo>
                    <a:cubicBezTo>
                      <a:pt x="778" y="261"/>
                      <a:pt x="777" y="257"/>
                      <a:pt x="777" y="253"/>
                    </a:cubicBezTo>
                    <a:cubicBezTo>
                      <a:pt x="776" y="249"/>
                      <a:pt x="775" y="245"/>
                      <a:pt x="774" y="241"/>
                    </a:cubicBezTo>
                    <a:cubicBezTo>
                      <a:pt x="773" y="237"/>
                      <a:pt x="772" y="233"/>
                      <a:pt x="771" y="229"/>
                    </a:cubicBezTo>
                    <a:cubicBezTo>
                      <a:pt x="769" y="225"/>
                      <a:pt x="767" y="222"/>
                      <a:pt x="765" y="218"/>
                    </a:cubicBezTo>
                    <a:cubicBezTo>
                      <a:pt x="763" y="214"/>
                      <a:pt x="761" y="211"/>
                      <a:pt x="759" y="207"/>
                    </a:cubicBezTo>
                    <a:cubicBezTo>
                      <a:pt x="756" y="204"/>
                      <a:pt x="754" y="201"/>
                      <a:pt x="751" y="198"/>
                    </a:cubicBezTo>
                    <a:cubicBezTo>
                      <a:pt x="604" y="37"/>
                      <a:pt x="604" y="37"/>
                      <a:pt x="604" y="37"/>
                    </a:cubicBezTo>
                    <a:cubicBezTo>
                      <a:pt x="598" y="31"/>
                      <a:pt x="592" y="26"/>
                      <a:pt x="585" y="22"/>
                    </a:cubicBezTo>
                    <a:cubicBezTo>
                      <a:pt x="579" y="17"/>
                      <a:pt x="571" y="13"/>
                      <a:pt x="563" y="10"/>
                    </a:cubicBezTo>
                    <a:cubicBezTo>
                      <a:pt x="555" y="7"/>
                      <a:pt x="547" y="4"/>
                      <a:pt x="538" y="3"/>
                    </a:cubicBezTo>
                    <a:cubicBezTo>
                      <a:pt x="530" y="1"/>
                      <a:pt x="522" y="0"/>
                      <a:pt x="514" y="0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62" y="8"/>
                      <a:pt x="253" y="9"/>
                      <a:pt x="243" y="12"/>
                    </a:cubicBezTo>
                    <a:cubicBezTo>
                      <a:pt x="234" y="14"/>
                      <a:pt x="225" y="18"/>
                      <a:pt x="216" y="22"/>
                    </a:cubicBezTo>
                    <a:cubicBezTo>
                      <a:pt x="207" y="26"/>
                      <a:pt x="199" y="31"/>
                      <a:pt x="192" y="37"/>
                    </a:cubicBezTo>
                    <a:cubicBezTo>
                      <a:pt x="184" y="42"/>
                      <a:pt x="178" y="49"/>
                      <a:pt x="173" y="55"/>
                    </a:cubicBezTo>
                    <a:cubicBezTo>
                      <a:pt x="20" y="269"/>
                      <a:pt x="20" y="269"/>
                      <a:pt x="20" y="269"/>
                    </a:cubicBezTo>
                    <a:cubicBezTo>
                      <a:pt x="17" y="274"/>
                      <a:pt x="15" y="278"/>
                      <a:pt x="12" y="283"/>
                    </a:cubicBezTo>
                    <a:cubicBezTo>
                      <a:pt x="10" y="288"/>
                      <a:pt x="8" y="293"/>
                      <a:pt x="6" y="298"/>
                    </a:cubicBezTo>
                    <a:cubicBezTo>
                      <a:pt x="4" y="303"/>
                      <a:pt x="3" y="308"/>
                      <a:pt x="2" y="313"/>
                    </a:cubicBezTo>
                    <a:cubicBezTo>
                      <a:pt x="1" y="318"/>
                      <a:pt x="0" y="323"/>
                      <a:pt x="0" y="329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"/>
              <p:cNvSpPr>
                <a:spLocks noChangeAspect="1"/>
              </p:cNvSpPr>
              <p:nvPr/>
            </p:nvSpPr>
            <p:spPr bwMode="auto">
              <a:xfrm>
                <a:off x="4240891" y="2010019"/>
                <a:ext cx="1368000" cy="895999"/>
              </a:xfrm>
              <a:custGeom>
                <a:avLst/>
                <a:gdLst>
                  <a:gd name="T0" fmla="*/ 0 w 629"/>
                  <a:gd name="T1" fmla="*/ 176 h 411"/>
                  <a:gd name="T2" fmla="*/ 0 w 629"/>
                  <a:gd name="T3" fmla="*/ 186 h 411"/>
                  <a:gd name="T4" fmla="*/ 3 w 629"/>
                  <a:gd name="T5" fmla="*/ 195 h 411"/>
                  <a:gd name="T6" fmla="*/ 7 w 629"/>
                  <a:gd name="T7" fmla="*/ 205 h 411"/>
                  <a:gd name="T8" fmla="*/ 13 w 629"/>
                  <a:gd name="T9" fmla="*/ 213 h 411"/>
                  <a:gd name="T10" fmla="*/ 146 w 629"/>
                  <a:gd name="T11" fmla="*/ 372 h 411"/>
                  <a:gd name="T12" fmla="*/ 164 w 629"/>
                  <a:gd name="T13" fmla="*/ 388 h 411"/>
                  <a:gd name="T14" fmla="*/ 189 w 629"/>
                  <a:gd name="T15" fmla="*/ 401 h 411"/>
                  <a:gd name="T16" fmla="*/ 217 w 629"/>
                  <a:gd name="T17" fmla="*/ 409 h 411"/>
                  <a:gd name="T18" fmla="*/ 245 w 629"/>
                  <a:gd name="T19" fmla="*/ 411 h 411"/>
                  <a:gd name="T20" fmla="*/ 485 w 629"/>
                  <a:gd name="T21" fmla="*/ 406 h 411"/>
                  <a:gd name="T22" fmla="*/ 508 w 629"/>
                  <a:gd name="T23" fmla="*/ 402 h 411"/>
                  <a:gd name="T24" fmla="*/ 529 w 629"/>
                  <a:gd name="T25" fmla="*/ 394 h 411"/>
                  <a:gd name="T26" fmla="*/ 547 w 629"/>
                  <a:gd name="T27" fmla="*/ 382 h 411"/>
                  <a:gd name="T28" fmla="*/ 558 w 629"/>
                  <a:gd name="T29" fmla="*/ 367 h 411"/>
                  <a:gd name="T30" fmla="*/ 625 w 629"/>
                  <a:gd name="T31" fmla="*/ 232 h 411"/>
                  <a:gd name="T32" fmla="*/ 627 w 629"/>
                  <a:gd name="T33" fmla="*/ 226 h 411"/>
                  <a:gd name="T34" fmla="*/ 629 w 629"/>
                  <a:gd name="T35" fmla="*/ 218 h 411"/>
                  <a:gd name="T36" fmla="*/ 628 w 629"/>
                  <a:gd name="T37" fmla="*/ 210 h 411"/>
                  <a:gd name="T38" fmla="*/ 627 w 629"/>
                  <a:gd name="T39" fmla="*/ 202 h 411"/>
                  <a:gd name="T40" fmla="*/ 624 w 629"/>
                  <a:gd name="T41" fmla="*/ 194 h 411"/>
                  <a:gd name="T42" fmla="*/ 620 w 629"/>
                  <a:gd name="T43" fmla="*/ 186 h 411"/>
                  <a:gd name="T44" fmla="*/ 615 w 629"/>
                  <a:gd name="T45" fmla="*/ 179 h 411"/>
                  <a:gd name="T46" fmla="*/ 609 w 629"/>
                  <a:gd name="T47" fmla="*/ 172 h 411"/>
                  <a:gd name="T48" fmla="*/ 491 w 629"/>
                  <a:gd name="T49" fmla="*/ 53 h 411"/>
                  <a:gd name="T50" fmla="*/ 476 w 629"/>
                  <a:gd name="T51" fmla="*/ 41 h 411"/>
                  <a:gd name="T52" fmla="*/ 458 w 629"/>
                  <a:gd name="T53" fmla="*/ 31 h 411"/>
                  <a:gd name="T54" fmla="*/ 437 w 629"/>
                  <a:gd name="T55" fmla="*/ 24 h 411"/>
                  <a:gd name="T56" fmla="*/ 417 w 629"/>
                  <a:gd name="T57" fmla="*/ 20 h 411"/>
                  <a:gd name="T58" fmla="*/ 216 w 629"/>
                  <a:gd name="T59" fmla="*/ 1 h 411"/>
                  <a:gd name="T60" fmla="*/ 193 w 629"/>
                  <a:gd name="T61" fmla="*/ 1 h 411"/>
                  <a:gd name="T62" fmla="*/ 171 w 629"/>
                  <a:gd name="T63" fmla="*/ 5 h 411"/>
                  <a:gd name="T64" fmla="*/ 151 w 629"/>
                  <a:gd name="T65" fmla="*/ 12 h 411"/>
                  <a:gd name="T66" fmla="*/ 136 w 629"/>
                  <a:gd name="T67" fmla="*/ 23 h 411"/>
                  <a:gd name="T68" fmla="*/ 15 w 629"/>
                  <a:gd name="T69" fmla="*/ 142 h 411"/>
                  <a:gd name="T70" fmla="*/ 9 w 629"/>
                  <a:gd name="T71" fmla="*/ 150 h 411"/>
                  <a:gd name="T72" fmla="*/ 4 w 629"/>
                  <a:gd name="T73" fmla="*/ 158 h 411"/>
                  <a:gd name="T74" fmla="*/ 1 w 629"/>
                  <a:gd name="T75" fmla="*/ 167 h 411"/>
                  <a:gd name="T76" fmla="*/ 0 w 629"/>
                  <a:gd name="T77" fmla="*/ 17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9" h="411">
                    <a:moveTo>
                      <a:pt x="0" y="176"/>
                    </a:moveTo>
                    <a:cubicBezTo>
                      <a:pt x="0" y="180"/>
                      <a:pt x="0" y="183"/>
                      <a:pt x="0" y="186"/>
                    </a:cubicBezTo>
                    <a:cubicBezTo>
                      <a:pt x="1" y="189"/>
                      <a:pt x="2" y="192"/>
                      <a:pt x="3" y="195"/>
                    </a:cubicBezTo>
                    <a:cubicBezTo>
                      <a:pt x="4" y="199"/>
                      <a:pt x="5" y="202"/>
                      <a:pt x="7" y="205"/>
                    </a:cubicBezTo>
                    <a:cubicBezTo>
                      <a:pt x="8" y="208"/>
                      <a:pt x="10" y="210"/>
                      <a:pt x="13" y="213"/>
                    </a:cubicBezTo>
                    <a:cubicBezTo>
                      <a:pt x="146" y="372"/>
                      <a:pt x="146" y="372"/>
                      <a:pt x="146" y="372"/>
                    </a:cubicBezTo>
                    <a:cubicBezTo>
                      <a:pt x="151" y="377"/>
                      <a:pt x="157" y="383"/>
                      <a:pt x="164" y="388"/>
                    </a:cubicBezTo>
                    <a:cubicBezTo>
                      <a:pt x="172" y="393"/>
                      <a:pt x="180" y="397"/>
                      <a:pt x="189" y="401"/>
                    </a:cubicBezTo>
                    <a:cubicBezTo>
                      <a:pt x="198" y="404"/>
                      <a:pt x="207" y="407"/>
                      <a:pt x="217" y="409"/>
                    </a:cubicBezTo>
                    <a:cubicBezTo>
                      <a:pt x="226" y="411"/>
                      <a:pt x="236" y="411"/>
                      <a:pt x="245" y="411"/>
                    </a:cubicBezTo>
                    <a:cubicBezTo>
                      <a:pt x="485" y="406"/>
                      <a:pt x="485" y="406"/>
                      <a:pt x="485" y="406"/>
                    </a:cubicBezTo>
                    <a:cubicBezTo>
                      <a:pt x="493" y="406"/>
                      <a:pt x="501" y="404"/>
                      <a:pt x="508" y="402"/>
                    </a:cubicBezTo>
                    <a:cubicBezTo>
                      <a:pt x="516" y="400"/>
                      <a:pt x="523" y="397"/>
                      <a:pt x="529" y="394"/>
                    </a:cubicBezTo>
                    <a:cubicBezTo>
                      <a:pt x="536" y="390"/>
                      <a:pt x="542" y="386"/>
                      <a:pt x="547" y="382"/>
                    </a:cubicBezTo>
                    <a:cubicBezTo>
                      <a:pt x="551" y="377"/>
                      <a:pt x="555" y="372"/>
                      <a:pt x="558" y="367"/>
                    </a:cubicBezTo>
                    <a:cubicBezTo>
                      <a:pt x="625" y="232"/>
                      <a:pt x="625" y="232"/>
                      <a:pt x="625" y="232"/>
                    </a:cubicBezTo>
                    <a:cubicBezTo>
                      <a:pt x="626" y="230"/>
                      <a:pt x="627" y="228"/>
                      <a:pt x="627" y="226"/>
                    </a:cubicBezTo>
                    <a:cubicBezTo>
                      <a:pt x="628" y="223"/>
                      <a:pt x="628" y="221"/>
                      <a:pt x="629" y="218"/>
                    </a:cubicBezTo>
                    <a:cubicBezTo>
                      <a:pt x="629" y="216"/>
                      <a:pt x="629" y="213"/>
                      <a:pt x="628" y="210"/>
                    </a:cubicBezTo>
                    <a:cubicBezTo>
                      <a:pt x="628" y="208"/>
                      <a:pt x="628" y="205"/>
                      <a:pt x="627" y="202"/>
                    </a:cubicBezTo>
                    <a:cubicBezTo>
                      <a:pt x="626" y="200"/>
                      <a:pt x="625" y="197"/>
                      <a:pt x="624" y="194"/>
                    </a:cubicBezTo>
                    <a:cubicBezTo>
                      <a:pt x="623" y="192"/>
                      <a:pt x="622" y="189"/>
                      <a:pt x="620" y="186"/>
                    </a:cubicBezTo>
                    <a:cubicBezTo>
                      <a:pt x="619" y="184"/>
                      <a:pt x="617" y="181"/>
                      <a:pt x="615" y="179"/>
                    </a:cubicBezTo>
                    <a:cubicBezTo>
                      <a:pt x="613" y="177"/>
                      <a:pt x="611" y="174"/>
                      <a:pt x="609" y="172"/>
                    </a:cubicBezTo>
                    <a:cubicBezTo>
                      <a:pt x="491" y="53"/>
                      <a:pt x="491" y="53"/>
                      <a:pt x="491" y="53"/>
                    </a:cubicBezTo>
                    <a:cubicBezTo>
                      <a:pt x="487" y="49"/>
                      <a:pt x="482" y="45"/>
                      <a:pt x="476" y="41"/>
                    </a:cubicBezTo>
                    <a:cubicBezTo>
                      <a:pt x="471" y="37"/>
                      <a:pt x="465" y="34"/>
                      <a:pt x="458" y="31"/>
                    </a:cubicBezTo>
                    <a:cubicBezTo>
                      <a:pt x="451" y="28"/>
                      <a:pt x="444" y="26"/>
                      <a:pt x="437" y="24"/>
                    </a:cubicBezTo>
                    <a:cubicBezTo>
                      <a:pt x="430" y="22"/>
                      <a:pt x="423" y="21"/>
                      <a:pt x="417" y="2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09" y="0"/>
                      <a:pt x="201" y="0"/>
                      <a:pt x="193" y="1"/>
                    </a:cubicBezTo>
                    <a:cubicBezTo>
                      <a:pt x="185" y="2"/>
                      <a:pt x="178" y="3"/>
                      <a:pt x="171" y="5"/>
                    </a:cubicBezTo>
                    <a:cubicBezTo>
                      <a:pt x="164" y="7"/>
                      <a:pt x="157" y="9"/>
                      <a:pt x="151" y="12"/>
                    </a:cubicBezTo>
                    <a:cubicBezTo>
                      <a:pt x="145" y="15"/>
                      <a:pt x="140" y="19"/>
                      <a:pt x="136" y="23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3" y="144"/>
                      <a:pt x="11" y="147"/>
                      <a:pt x="9" y="150"/>
                    </a:cubicBezTo>
                    <a:cubicBezTo>
                      <a:pt x="7" y="152"/>
                      <a:pt x="5" y="155"/>
                      <a:pt x="4" y="158"/>
                    </a:cubicBezTo>
                    <a:cubicBezTo>
                      <a:pt x="3" y="161"/>
                      <a:pt x="2" y="164"/>
                      <a:pt x="1" y="167"/>
                    </a:cubicBezTo>
                    <a:cubicBezTo>
                      <a:pt x="0" y="170"/>
                      <a:pt x="0" y="173"/>
                      <a:pt x="0" y="176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9"/>
              <p:cNvSpPr>
                <a:spLocks noChangeAspect="1"/>
              </p:cNvSpPr>
              <p:nvPr/>
            </p:nvSpPr>
            <p:spPr bwMode="auto">
              <a:xfrm>
                <a:off x="5720618" y="1692682"/>
                <a:ext cx="900000" cy="622985"/>
              </a:xfrm>
              <a:custGeom>
                <a:avLst/>
                <a:gdLst>
                  <a:gd name="T0" fmla="*/ 1 w 448"/>
                  <a:gd name="T1" fmla="*/ 124 h 309"/>
                  <a:gd name="T2" fmla="*/ 3 w 448"/>
                  <a:gd name="T3" fmla="*/ 131 h 309"/>
                  <a:gd name="T4" fmla="*/ 6 w 448"/>
                  <a:gd name="T5" fmla="*/ 138 h 309"/>
                  <a:gd name="T6" fmla="*/ 11 w 448"/>
                  <a:gd name="T7" fmla="*/ 145 h 309"/>
                  <a:gd name="T8" fmla="*/ 16 w 448"/>
                  <a:gd name="T9" fmla="*/ 151 h 309"/>
                  <a:gd name="T10" fmla="*/ 134 w 448"/>
                  <a:gd name="T11" fmla="*/ 269 h 309"/>
                  <a:gd name="T12" fmla="*/ 149 w 448"/>
                  <a:gd name="T13" fmla="*/ 282 h 309"/>
                  <a:gd name="T14" fmla="*/ 168 w 448"/>
                  <a:gd name="T15" fmla="*/ 292 h 309"/>
                  <a:gd name="T16" fmla="*/ 188 w 448"/>
                  <a:gd name="T17" fmla="*/ 299 h 309"/>
                  <a:gd name="T18" fmla="*/ 208 w 448"/>
                  <a:gd name="T19" fmla="*/ 302 h 309"/>
                  <a:gd name="T20" fmla="*/ 372 w 448"/>
                  <a:gd name="T21" fmla="*/ 309 h 309"/>
                  <a:gd name="T22" fmla="*/ 388 w 448"/>
                  <a:gd name="T23" fmla="*/ 307 h 309"/>
                  <a:gd name="T24" fmla="*/ 402 w 448"/>
                  <a:gd name="T25" fmla="*/ 302 h 309"/>
                  <a:gd name="T26" fmla="*/ 412 w 448"/>
                  <a:gd name="T27" fmla="*/ 295 h 309"/>
                  <a:gd name="T28" fmla="*/ 418 w 448"/>
                  <a:gd name="T29" fmla="*/ 284 h 309"/>
                  <a:gd name="T30" fmla="*/ 447 w 448"/>
                  <a:gd name="T31" fmla="*/ 189 h 309"/>
                  <a:gd name="T32" fmla="*/ 448 w 448"/>
                  <a:gd name="T33" fmla="*/ 184 h 309"/>
                  <a:gd name="T34" fmla="*/ 447 w 448"/>
                  <a:gd name="T35" fmla="*/ 178 h 309"/>
                  <a:gd name="T36" fmla="*/ 446 w 448"/>
                  <a:gd name="T37" fmla="*/ 172 h 309"/>
                  <a:gd name="T38" fmla="*/ 444 w 448"/>
                  <a:gd name="T39" fmla="*/ 166 h 309"/>
                  <a:gd name="T40" fmla="*/ 441 w 448"/>
                  <a:gd name="T41" fmla="*/ 160 h 309"/>
                  <a:gd name="T42" fmla="*/ 437 w 448"/>
                  <a:gd name="T43" fmla="*/ 154 h 309"/>
                  <a:gd name="T44" fmla="*/ 432 w 448"/>
                  <a:gd name="T45" fmla="*/ 148 h 309"/>
                  <a:gd name="T46" fmla="*/ 427 w 448"/>
                  <a:gd name="T47" fmla="*/ 143 h 309"/>
                  <a:gd name="T48" fmla="*/ 323 w 448"/>
                  <a:gd name="T49" fmla="*/ 48 h 309"/>
                  <a:gd name="T50" fmla="*/ 310 w 448"/>
                  <a:gd name="T51" fmla="*/ 39 h 309"/>
                  <a:gd name="T52" fmla="*/ 295 w 448"/>
                  <a:gd name="T53" fmla="*/ 31 h 309"/>
                  <a:gd name="T54" fmla="*/ 279 w 448"/>
                  <a:gd name="T55" fmla="*/ 24 h 309"/>
                  <a:gd name="T56" fmla="*/ 264 w 448"/>
                  <a:gd name="T57" fmla="*/ 21 h 309"/>
                  <a:gd name="T58" fmla="*/ 118 w 448"/>
                  <a:gd name="T59" fmla="*/ 1 h 309"/>
                  <a:gd name="T60" fmla="*/ 102 w 448"/>
                  <a:gd name="T61" fmla="*/ 0 h 309"/>
                  <a:gd name="T62" fmla="*/ 87 w 448"/>
                  <a:gd name="T63" fmla="*/ 2 h 309"/>
                  <a:gd name="T64" fmla="*/ 74 w 448"/>
                  <a:gd name="T65" fmla="*/ 7 h 309"/>
                  <a:gd name="T66" fmla="*/ 66 w 448"/>
                  <a:gd name="T67" fmla="*/ 15 h 309"/>
                  <a:gd name="T68" fmla="*/ 5 w 448"/>
                  <a:gd name="T69" fmla="*/ 100 h 309"/>
                  <a:gd name="T70" fmla="*/ 2 w 448"/>
                  <a:gd name="T71" fmla="*/ 105 h 309"/>
                  <a:gd name="T72" fmla="*/ 0 w 448"/>
                  <a:gd name="T73" fmla="*/ 111 h 309"/>
                  <a:gd name="T74" fmla="*/ 0 w 448"/>
                  <a:gd name="T75" fmla="*/ 117 h 309"/>
                  <a:gd name="T76" fmla="*/ 1 w 448"/>
                  <a:gd name="T77" fmla="*/ 12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8" h="309">
                    <a:moveTo>
                      <a:pt x="1" y="124"/>
                    </a:moveTo>
                    <a:cubicBezTo>
                      <a:pt x="1" y="126"/>
                      <a:pt x="2" y="129"/>
                      <a:pt x="3" y="131"/>
                    </a:cubicBezTo>
                    <a:cubicBezTo>
                      <a:pt x="4" y="133"/>
                      <a:pt x="5" y="136"/>
                      <a:pt x="6" y="138"/>
                    </a:cubicBezTo>
                    <a:cubicBezTo>
                      <a:pt x="7" y="140"/>
                      <a:pt x="9" y="143"/>
                      <a:pt x="11" y="145"/>
                    </a:cubicBezTo>
                    <a:cubicBezTo>
                      <a:pt x="12" y="147"/>
                      <a:pt x="14" y="149"/>
                      <a:pt x="16" y="151"/>
                    </a:cubicBezTo>
                    <a:cubicBezTo>
                      <a:pt x="134" y="269"/>
                      <a:pt x="134" y="269"/>
                      <a:pt x="134" y="269"/>
                    </a:cubicBezTo>
                    <a:cubicBezTo>
                      <a:pt x="138" y="274"/>
                      <a:pt x="143" y="278"/>
                      <a:pt x="149" y="282"/>
                    </a:cubicBezTo>
                    <a:cubicBezTo>
                      <a:pt x="155" y="285"/>
                      <a:pt x="161" y="289"/>
                      <a:pt x="168" y="292"/>
                    </a:cubicBezTo>
                    <a:cubicBezTo>
                      <a:pt x="174" y="295"/>
                      <a:pt x="181" y="297"/>
                      <a:pt x="188" y="299"/>
                    </a:cubicBezTo>
                    <a:cubicBezTo>
                      <a:pt x="195" y="300"/>
                      <a:pt x="201" y="301"/>
                      <a:pt x="208" y="302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8" y="309"/>
                      <a:pt x="383" y="309"/>
                      <a:pt x="388" y="307"/>
                    </a:cubicBezTo>
                    <a:cubicBezTo>
                      <a:pt x="393" y="306"/>
                      <a:pt x="398" y="305"/>
                      <a:pt x="402" y="302"/>
                    </a:cubicBezTo>
                    <a:cubicBezTo>
                      <a:pt x="406" y="300"/>
                      <a:pt x="410" y="298"/>
                      <a:pt x="412" y="295"/>
                    </a:cubicBezTo>
                    <a:cubicBezTo>
                      <a:pt x="415" y="291"/>
                      <a:pt x="417" y="288"/>
                      <a:pt x="418" y="284"/>
                    </a:cubicBezTo>
                    <a:cubicBezTo>
                      <a:pt x="447" y="189"/>
                      <a:pt x="447" y="189"/>
                      <a:pt x="447" y="189"/>
                    </a:cubicBezTo>
                    <a:cubicBezTo>
                      <a:pt x="447" y="187"/>
                      <a:pt x="448" y="186"/>
                      <a:pt x="448" y="184"/>
                    </a:cubicBezTo>
                    <a:cubicBezTo>
                      <a:pt x="448" y="182"/>
                      <a:pt x="448" y="180"/>
                      <a:pt x="447" y="178"/>
                    </a:cubicBezTo>
                    <a:cubicBezTo>
                      <a:pt x="447" y="176"/>
                      <a:pt x="447" y="174"/>
                      <a:pt x="446" y="172"/>
                    </a:cubicBezTo>
                    <a:cubicBezTo>
                      <a:pt x="446" y="170"/>
                      <a:pt x="445" y="168"/>
                      <a:pt x="444" y="166"/>
                    </a:cubicBezTo>
                    <a:cubicBezTo>
                      <a:pt x="443" y="164"/>
                      <a:pt x="442" y="162"/>
                      <a:pt x="441" y="160"/>
                    </a:cubicBezTo>
                    <a:cubicBezTo>
                      <a:pt x="440" y="158"/>
                      <a:pt x="438" y="156"/>
                      <a:pt x="437" y="154"/>
                    </a:cubicBezTo>
                    <a:cubicBezTo>
                      <a:pt x="435" y="152"/>
                      <a:pt x="434" y="150"/>
                      <a:pt x="432" y="148"/>
                    </a:cubicBezTo>
                    <a:cubicBezTo>
                      <a:pt x="431" y="147"/>
                      <a:pt x="429" y="145"/>
                      <a:pt x="427" y="143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19" y="45"/>
                      <a:pt x="315" y="42"/>
                      <a:pt x="310" y="39"/>
                    </a:cubicBezTo>
                    <a:cubicBezTo>
                      <a:pt x="306" y="36"/>
                      <a:pt x="300" y="33"/>
                      <a:pt x="295" y="31"/>
                    </a:cubicBezTo>
                    <a:cubicBezTo>
                      <a:pt x="290" y="28"/>
                      <a:pt x="285" y="26"/>
                      <a:pt x="279" y="24"/>
                    </a:cubicBezTo>
                    <a:cubicBezTo>
                      <a:pt x="274" y="23"/>
                      <a:pt x="269" y="21"/>
                      <a:pt x="264" y="2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2" y="0"/>
                      <a:pt x="107" y="0"/>
                      <a:pt x="102" y="0"/>
                    </a:cubicBezTo>
                    <a:cubicBezTo>
                      <a:pt x="96" y="0"/>
                      <a:pt x="91" y="1"/>
                      <a:pt x="87" y="2"/>
                    </a:cubicBezTo>
                    <a:cubicBezTo>
                      <a:pt x="82" y="3"/>
                      <a:pt x="78" y="5"/>
                      <a:pt x="74" y="7"/>
                    </a:cubicBezTo>
                    <a:cubicBezTo>
                      <a:pt x="71" y="9"/>
                      <a:pt x="68" y="12"/>
                      <a:pt x="66" y="15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101"/>
                      <a:pt x="3" y="103"/>
                      <a:pt x="2" y="105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3"/>
                      <a:pt x="0" y="115"/>
                      <a:pt x="0" y="117"/>
                    </a:cubicBezTo>
                    <a:cubicBezTo>
                      <a:pt x="0" y="120"/>
                      <a:pt x="0" y="122"/>
                      <a:pt x="1" y="124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13"/>
              <p:cNvSpPr>
                <a:spLocks noChangeAspect="1"/>
              </p:cNvSpPr>
              <p:nvPr/>
            </p:nvSpPr>
            <p:spPr bwMode="auto">
              <a:xfrm>
                <a:off x="6952321" y="2222045"/>
                <a:ext cx="792000" cy="656623"/>
              </a:xfrm>
              <a:custGeom>
                <a:avLst/>
                <a:gdLst>
                  <a:gd name="T0" fmla="*/ 5 w 382"/>
                  <a:gd name="T1" fmla="*/ 141 h 317"/>
                  <a:gd name="T2" fmla="*/ 8 w 382"/>
                  <a:gd name="T3" fmla="*/ 148 h 317"/>
                  <a:gd name="T4" fmla="*/ 12 w 382"/>
                  <a:gd name="T5" fmla="*/ 156 h 317"/>
                  <a:gd name="T6" fmla="*/ 18 w 382"/>
                  <a:gd name="T7" fmla="*/ 163 h 317"/>
                  <a:gd name="T8" fmla="*/ 24 w 382"/>
                  <a:gd name="T9" fmla="*/ 169 h 317"/>
                  <a:gd name="T10" fmla="*/ 149 w 382"/>
                  <a:gd name="T11" fmla="*/ 287 h 317"/>
                  <a:gd name="T12" fmla="*/ 164 w 382"/>
                  <a:gd name="T13" fmla="*/ 299 h 317"/>
                  <a:gd name="T14" fmla="*/ 182 w 382"/>
                  <a:gd name="T15" fmla="*/ 309 h 317"/>
                  <a:gd name="T16" fmla="*/ 200 w 382"/>
                  <a:gd name="T17" fmla="*/ 315 h 317"/>
                  <a:gd name="T18" fmla="*/ 216 w 382"/>
                  <a:gd name="T19" fmla="*/ 317 h 317"/>
                  <a:gd name="T20" fmla="*/ 351 w 382"/>
                  <a:gd name="T21" fmla="*/ 314 h 317"/>
                  <a:gd name="T22" fmla="*/ 364 w 382"/>
                  <a:gd name="T23" fmla="*/ 311 h 317"/>
                  <a:gd name="T24" fmla="*/ 374 w 382"/>
                  <a:gd name="T25" fmla="*/ 305 h 317"/>
                  <a:gd name="T26" fmla="*/ 380 w 382"/>
                  <a:gd name="T27" fmla="*/ 296 h 317"/>
                  <a:gd name="T28" fmla="*/ 382 w 382"/>
                  <a:gd name="T29" fmla="*/ 285 h 317"/>
                  <a:gd name="T30" fmla="*/ 382 w 382"/>
                  <a:gd name="T31" fmla="*/ 180 h 317"/>
                  <a:gd name="T32" fmla="*/ 382 w 382"/>
                  <a:gd name="T33" fmla="*/ 175 h 317"/>
                  <a:gd name="T34" fmla="*/ 380 w 382"/>
                  <a:gd name="T35" fmla="*/ 169 h 317"/>
                  <a:gd name="T36" fmla="*/ 377 w 382"/>
                  <a:gd name="T37" fmla="*/ 163 h 317"/>
                  <a:gd name="T38" fmla="*/ 374 w 382"/>
                  <a:gd name="T39" fmla="*/ 156 h 317"/>
                  <a:gd name="T40" fmla="*/ 370 w 382"/>
                  <a:gd name="T41" fmla="*/ 150 h 317"/>
                  <a:gd name="T42" fmla="*/ 365 w 382"/>
                  <a:gd name="T43" fmla="*/ 144 h 317"/>
                  <a:gd name="T44" fmla="*/ 360 w 382"/>
                  <a:gd name="T45" fmla="*/ 138 h 317"/>
                  <a:gd name="T46" fmla="*/ 354 w 382"/>
                  <a:gd name="T47" fmla="*/ 132 h 317"/>
                  <a:gd name="T48" fmla="*/ 246 w 382"/>
                  <a:gd name="T49" fmla="*/ 37 h 317"/>
                  <a:gd name="T50" fmla="*/ 233 w 382"/>
                  <a:gd name="T51" fmla="*/ 28 h 317"/>
                  <a:gd name="T52" fmla="*/ 219 w 382"/>
                  <a:gd name="T53" fmla="*/ 20 h 317"/>
                  <a:gd name="T54" fmla="*/ 204 w 382"/>
                  <a:gd name="T55" fmla="*/ 14 h 317"/>
                  <a:gd name="T56" fmla="*/ 191 w 382"/>
                  <a:gd name="T57" fmla="*/ 12 h 317"/>
                  <a:gd name="T58" fmla="*/ 67 w 382"/>
                  <a:gd name="T59" fmla="*/ 0 h 317"/>
                  <a:gd name="T60" fmla="*/ 54 w 382"/>
                  <a:gd name="T61" fmla="*/ 0 h 317"/>
                  <a:gd name="T62" fmla="*/ 42 w 382"/>
                  <a:gd name="T63" fmla="*/ 4 h 317"/>
                  <a:gd name="T64" fmla="*/ 34 w 382"/>
                  <a:gd name="T65" fmla="*/ 10 h 317"/>
                  <a:gd name="T66" fmla="*/ 29 w 382"/>
                  <a:gd name="T67" fmla="*/ 19 h 317"/>
                  <a:gd name="T68" fmla="*/ 2 w 382"/>
                  <a:gd name="T69" fmla="*/ 114 h 317"/>
                  <a:gd name="T70" fmla="*/ 1 w 382"/>
                  <a:gd name="T71" fmla="*/ 120 h 317"/>
                  <a:gd name="T72" fmla="*/ 1 w 382"/>
                  <a:gd name="T73" fmla="*/ 127 h 317"/>
                  <a:gd name="T74" fmla="*/ 2 w 382"/>
                  <a:gd name="T75" fmla="*/ 134 h 317"/>
                  <a:gd name="T76" fmla="*/ 5 w 382"/>
                  <a:gd name="T77" fmla="*/ 14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2" h="317">
                    <a:moveTo>
                      <a:pt x="5" y="141"/>
                    </a:moveTo>
                    <a:cubicBezTo>
                      <a:pt x="6" y="143"/>
                      <a:pt x="7" y="146"/>
                      <a:pt x="8" y="148"/>
                    </a:cubicBezTo>
                    <a:cubicBezTo>
                      <a:pt x="9" y="151"/>
                      <a:pt x="11" y="153"/>
                      <a:pt x="12" y="156"/>
                    </a:cubicBezTo>
                    <a:cubicBezTo>
                      <a:pt x="14" y="158"/>
                      <a:pt x="16" y="160"/>
                      <a:pt x="18" y="163"/>
                    </a:cubicBezTo>
                    <a:cubicBezTo>
                      <a:pt x="20" y="165"/>
                      <a:pt x="22" y="167"/>
                      <a:pt x="24" y="169"/>
                    </a:cubicBezTo>
                    <a:cubicBezTo>
                      <a:pt x="149" y="287"/>
                      <a:pt x="149" y="287"/>
                      <a:pt x="149" y="287"/>
                    </a:cubicBezTo>
                    <a:cubicBezTo>
                      <a:pt x="153" y="292"/>
                      <a:pt x="158" y="296"/>
                      <a:pt x="164" y="299"/>
                    </a:cubicBezTo>
                    <a:cubicBezTo>
                      <a:pt x="170" y="303"/>
                      <a:pt x="176" y="306"/>
                      <a:pt x="182" y="309"/>
                    </a:cubicBezTo>
                    <a:cubicBezTo>
                      <a:pt x="188" y="311"/>
                      <a:pt x="194" y="314"/>
                      <a:pt x="200" y="315"/>
                    </a:cubicBezTo>
                    <a:cubicBezTo>
                      <a:pt x="206" y="316"/>
                      <a:pt x="211" y="317"/>
                      <a:pt x="216" y="317"/>
                    </a:cubicBezTo>
                    <a:cubicBezTo>
                      <a:pt x="351" y="314"/>
                      <a:pt x="351" y="314"/>
                      <a:pt x="351" y="314"/>
                    </a:cubicBezTo>
                    <a:cubicBezTo>
                      <a:pt x="356" y="314"/>
                      <a:pt x="360" y="313"/>
                      <a:pt x="364" y="311"/>
                    </a:cubicBezTo>
                    <a:cubicBezTo>
                      <a:pt x="368" y="310"/>
                      <a:pt x="371" y="308"/>
                      <a:pt x="374" y="305"/>
                    </a:cubicBezTo>
                    <a:cubicBezTo>
                      <a:pt x="377" y="303"/>
                      <a:pt x="379" y="299"/>
                      <a:pt x="380" y="296"/>
                    </a:cubicBezTo>
                    <a:cubicBezTo>
                      <a:pt x="382" y="293"/>
                      <a:pt x="382" y="289"/>
                      <a:pt x="382" y="285"/>
                    </a:cubicBezTo>
                    <a:cubicBezTo>
                      <a:pt x="382" y="180"/>
                      <a:pt x="382" y="180"/>
                      <a:pt x="382" y="180"/>
                    </a:cubicBezTo>
                    <a:cubicBezTo>
                      <a:pt x="382" y="179"/>
                      <a:pt x="382" y="177"/>
                      <a:pt x="382" y="175"/>
                    </a:cubicBezTo>
                    <a:cubicBezTo>
                      <a:pt x="381" y="173"/>
                      <a:pt x="381" y="171"/>
                      <a:pt x="380" y="169"/>
                    </a:cubicBezTo>
                    <a:cubicBezTo>
                      <a:pt x="379" y="167"/>
                      <a:pt x="378" y="165"/>
                      <a:pt x="377" y="163"/>
                    </a:cubicBezTo>
                    <a:cubicBezTo>
                      <a:pt x="376" y="161"/>
                      <a:pt x="375" y="158"/>
                      <a:pt x="374" y="156"/>
                    </a:cubicBezTo>
                    <a:cubicBezTo>
                      <a:pt x="373" y="154"/>
                      <a:pt x="372" y="152"/>
                      <a:pt x="370" y="150"/>
                    </a:cubicBezTo>
                    <a:cubicBezTo>
                      <a:pt x="369" y="148"/>
                      <a:pt x="367" y="146"/>
                      <a:pt x="365" y="144"/>
                    </a:cubicBezTo>
                    <a:cubicBezTo>
                      <a:pt x="364" y="142"/>
                      <a:pt x="362" y="140"/>
                      <a:pt x="360" y="138"/>
                    </a:cubicBezTo>
                    <a:cubicBezTo>
                      <a:pt x="358" y="136"/>
                      <a:pt x="356" y="134"/>
                      <a:pt x="354" y="132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2" y="34"/>
                      <a:pt x="238" y="31"/>
                      <a:pt x="233" y="28"/>
                    </a:cubicBezTo>
                    <a:cubicBezTo>
                      <a:pt x="229" y="25"/>
                      <a:pt x="224" y="22"/>
                      <a:pt x="219" y="20"/>
                    </a:cubicBezTo>
                    <a:cubicBezTo>
                      <a:pt x="214" y="18"/>
                      <a:pt x="209" y="16"/>
                      <a:pt x="204" y="14"/>
                    </a:cubicBezTo>
                    <a:cubicBezTo>
                      <a:pt x="200" y="13"/>
                      <a:pt x="195" y="12"/>
                      <a:pt x="191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58" y="0"/>
                      <a:pt x="54" y="0"/>
                    </a:cubicBezTo>
                    <a:cubicBezTo>
                      <a:pt x="50" y="1"/>
                      <a:pt x="46" y="2"/>
                      <a:pt x="42" y="4"/>
                    </a:cubicBezTo>
                    <a:cubicBezTo>
                      <a:pt x="39" y="6"/>
                      <a:pt x="36" y="8"/>
                      <a:pt x="34" y="10"/>
                    </a:cubicBezTo>
                    <a:cubicBezTo>
                      <a:pt x="31" y="13"/>
                      <a:pt x="30" y="15"/>
                      <a:pt x="29" y="19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16"/>
                      <a:pt x="1" y="118"/>
                      <a:pt x="1" y="120"/>
                    </a:cubicBezTo>
                    <a:cubicBezTo>
                      <a:pt x="0" y="122"/>
                      <a:pt x="0" y="125"/>
                      <a:pt x="1" y="127"/>
                    </a:cubicBezTo>
                    <a:cubicBezTo>
                      <a:pt x="1" y="129"/>
                      <a:pt x="1" y="131"/>
                      <a:pt x="2" y="134"/>
                    </a:cubicBezTo>
                    <a:cubicBezTo>
                      <a:pt x="3" y="136"/>
                      <a:pt x="4" y="139"/>
                      <a:pt x="5" y="141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29"/>
              <p:cNvSpPr>
                <a:spLocks noChangeAspect="1"/>
              </p:cNvSpPr>
              <p:nvPr/>
            </p:nvSpPr>
            <p:spPr bwMode="auto">
              <a:xfrm>
                <a:off x="7448725" y="3222561"/>
                <a:ext cx="972000" cy="992024"/>
              </a:xfrm>
              <a:custGeom>
                <a:avLst/>
                <a:gdLst>
                  <a:gd name="T0" fmla="*/ 7 w 446"/>
                  <a:gd name="T1" fmla="*/ 225 h 455"/>
                  <a:gd name="T2" fmla="*/ 12 w 446"/>
                  <a:gd name="T3" fmla="*/ 235 h 455"/>
                  <a:gd name="T4" fmla="*/ 18 w 446"/>
                  <a:gd name="T5" fmla="*/ 246 h 455"/>
                  <a:gd name="T6" fmla="*/ 25 w 446"/>
                  <a:gd name="T7" fmla="*/ 255 h 455"/>
                  <a:gd name="T8" fmla="*/ 33 w 446"/>
                  <a:gd name="T9" fmla="*/ 264 h 455"/>
                  <a:gd name="T10" fmla="*/ 189 w 446"/>
                  <a:gd name="T11" fmla="*/ 421 h 455"/>
                  <a:gd name="T12" fmla="*/ 209 w 446"/>
                  <a:gd name="T13" fmla="*/ 437 h 455"/>
                  <a:gd name="T14" fmla="*/ 230 w 446"/>
                  <a:gd name="T15" fmla="*/ 448 h 455"/>
                  <a:gd name="T16" fmla="*/ 251 w 446"/>
                  <a:gd name="T17" fmla="*/ 454 h 455"/>
                  <a:gd name="T18" fmla="*/ 270 w 446"/>
                  <a:gd name="T19" fmla="*/ 453 h 455"/>
                  <a:gd name="T20" fmla="*/ 417 w 446"/>
                  <a:gd name="T21" fmla="*/ 421 h 455"/>
                  <a:gd name="T22" fmla="*/ 430 w 446"/>
                  <a:gd name="T23" fmla="*/ 414 h 455"/>
                  <a:gd name="T24" fmla="*/ 440 w 446"/>
                  <a:gd name="T25" fmla="*/ 403 h 455"/>
                  <a:gd name="T26" fmla="*/ 445 w 446"/>
                  <a:gd name="T27" fmla="*/ 387 h 455"/>
                  <a:gd name="T28" fmla="*/ 446 w 446"/>
                  <a:gd name="T29" fmla="*/ 370 h 455"/>
                  <a:gd name="T30" fmla="*/ 426 w 446"/>
                  <a:gd name="T31" fmla="*/ 213 h 455"/>
                  <a:gd name="T32" fmla="*/ 425 w 446"/>
                  <a:gd name="T33" fmla="*/ 205 h 455"/>
                  <a:gd name="T34" fmla="*/ 422 w 446"/>
                  <a:gd name="T35" fmla="*/ 197 h 455"/>
                  <a:gd name="T36" fmla="*/ 418 w 446"/>
                  <a:gd name="T37" fmla="*/ 188 h 455"/>
                  <a:gd name="T38" fmla="*/ 414 w 446"/>
                  <a:gd name="T39" fmla="*/ 179 h 455"/>
                  <a:gd name="T40" fmla="*/ 408 w 446"/>
                  <a:gd name="T41" fmla="*/ 170 h 455"/>
                  <a:gd name="T42" fmla="*/ 402 w 446"/>
                  <a:gd name="T43" fmla="*/ 162 h 455"/>
                  <a:gd name="T44" fmla="*/ 395 w 446"/>
                  <a:gd name="T45" fmla="*/ 154 h 455"/>
                  <a:gd name="T46" fmla="*/ 388 w 446"/>
                  <a:gd name="T47" fmla="*/ 147 h 455"/>
                  <a:gd name="T48" fmla="*/ 257 w 446"/>
                  <a:gd name="T49" fmla="*/ 28 h 455"/>
                  <a:gd name="T50" fmla="*/ 242 w 446"/>
                  <a:gd name="T51" fmla="*/ 16 h 455"/>
                  <a:gd name="T52" fmla="*/ 225 w 446"/>
                  <a:gd name="T53" fmla="*/ 7 h 455"/>
                  <a:gd name="T54" fmla="*/ 209 w 446"/>
                  <a:gd name="T55" fmla="*/ 2 h 455"/>
                  <a:gd name="T56" fmla="*/ 194 w 446"/>
                  <a:gd name="T57" fmla="*/ 0 h 455"/>
                  <a:gd name="T58" fmla="*/ 58 w 446"/>
                  <a:gd name="T59" fmla="*/ 4 h 455"/>
                  <a:gd name="T60" fmla="*/ 44 w 446"/>
                  <a:gd name="T61" fmla="*/ 7 h 455"/>
                  <a:gd name="T62" fmla="*/ 32 w 446"/>
                  <a:gd name="T63" fmla="*/ 14 h 455"/>
                  <a:gd name="T64" fmla="*/ 23 w 446"/>
                  <a:gd name="T65" fmla="*/ 24 h 455"/>
                  <a:gd name="T66" fmla="*/ 18 w 446"/>
                  <a:gd name="T67" fmla="*/ 38 h 455"/>
                  <a:gd name="T68" fmla="*/ 0 w 446"/>
                  <a:gd name="T69" fmla="*/ 185 h 455"/>
                  <a:gd name="T70" fmla="*/ 0 w 446"/>
                  <a:gd name="T71" fmla="*/ 194 h 455"/>
                  <a:gd name="T72" fmla="*/ 1 w 446"/>
                  <a:gd name="T73" fmla="*/ 204 h 455"/>
                  <a:gd name="T74" fmla="*/ 4 w 446"/>
                  <a:gd name="T75" fmla="*/ 215 h 455"/>
                  <a:gd name="T76" fmla="*/ 7 w 446"/>
                  <a:gd name="T77" fmla="*/ 22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6" h="455">
                    <a:moveTo>
                      <a:pt x="7" y="225"/>
                    </a:moveTo>
                    <a:cubicBezTo>
                      <a:pt x="9" y="229"/>
                      <a:pt x="10" y="232"/>
                      <a:pt x="12" y="235"/>
                    </a:cubicBezTo>
                    <a:cubicBezTo>
                      <a:pt x="14" y="239"/>
                      <a:pt x="16" y="242"/>
                      <a:pt x="18" y="246"/>
                    </a:cubicBezTo>
                    <a:cubicBezTo>
                      <a:pt x="20" y="249"/>
                      <a:pt x="23" y="252"/>
                      <a:pt x="25" y="255"/>
                    </a:cubicBezTo>
                    <a:cubicBezTo>
                      <a:pt x="27" y="258"/>
                      <a:pt x="30" y="261"/>
                      <a:pt x="33" y="264"/>
                    </a:cubicBezTo>
                    <a:cubicBezTo>
                      <a:pt x="189" y="421"/>
                      <a:pt x="189" y="421"/>
                      <a:pt x="189" y="421"/>
                    </a:cubicBezTo>
                    <a:cubicBezTo>
                      <a:pt x="195" y="427"/>
                      <a:pt x="202" y="432"/>
                      <a:pt x="209" y="437"/>
                    </a:cubicBezTo>
                    <a:cubicBezTo>
                      <a:pt x="215" y="441"/>
                      <a:pt x="223" y="445"/>
                      <a:pt x="230" y="448"/>
                    </a:cubicBezTo>
                    <a:cubicBezTo>
                      <a:pt x="237" y="451"/>
                      <a:pt x="244" y="453"/>
                      <a:pt x="251" y="454"/>
                    </a:cubicBezTo>
                    <a:cubicBezTo>
                      <a:pt x="258" y="455"/>
                      <a:pt x="264" y="454"/>
                      <a:pt x="270" y="453"/>
                    </a:cubicBezTo>
                    <a:cubicBezTo>
                      <a:pt x="417" y="421"/>
                      <a:pt x="417" y="421"/>
                      <a:pt x="417" y="421"/>
                    </a:cubicBezTo>
                    <a:cubicBezTo>
                      <a:pt x="422" y="419"/>
                      <a:pt x="427" y="417"/>
                      <a:pt x="430" y="414"/>
                    </a:cubicBezTo>
                    <a:cubicBezTo>
                      <a:pt x="434" y="411"/>
                      <a:pt x="438" y="407"/>
                      <a:pt x="440" y="403"/>
                    </a:cubicBezTo>
                    <a:cubicBezTo>
                      <a:pt x="443" y="398"/>
                      <a:pt x="444" y="393"/>
                      <a:pt x="445" y="387"/>
                    </a:cubicBezTo>
                    <a:cubicBezTo>
                      <a:pt x="446" y="382"/>
                      <a:pt x="446" y="376"/>
                      <a:pt x="446" y="370"/>
                    </a:cubicBezTo>
                    <a:cubicBezTo>
                      <a:pt x="426" y="213"/>
                      <a:pt x="426" y="213"/>
                      <a:pt x="426" y="213"/>
                    </a:cubicBezTo>
                    <a:cubicBezTo>
                      <a:pt x="426" y="211"/>
                      <a:pt x="425" y="208"/>
                      <a:pt x="425" y="205"/>
                    </a:cubicBezTo>
                    <a:cubicBezTo>
                      <a:pt x="424" y="202"/>
                      <a:pt x="423" y="199"/>
                      <a:pt x="422" y="197"/>
                    </a:cubicBezTo>
                    <a:cubicBezTo>
                      <a:pt x="421" y="194"/>
                      <a:pt x="420" y="191"/>
                      <a:pt x="418" y="188"/>
                    </a:cubicBezTo>
                    <a:cubicBezTo>
                      <a:pt x="417" y="185"/>
                      <a:pt x="415" y="182"/>
                      <a:pt x="414" y="179"/>
                    </a:cubicBezTo>
                    <a:cubicBezTo>
                      <a:pt x="412" y="176"/>
                      <a:pt x="410" y="173"/>
                      <a:pt x="408" y="170"/>
                    </a:cubicBezTo>
                    <a:cubicBezTo>
                      <a:pt x="406" y="168"/>
                      <a:pt x="404" y="165"/>
                      <a:pt x="402" y="162"/>
                    </a:cubicBezTo>
                    <a:cubicBezTo>
                      <a:pt x="400" y="160"/>
                      <a:pt x="398" y="157"/>
                      <a:pt x="395" y="154"/>
                    </a:cubicBezTo>
                    <a:cubicBezTo>
                      <a:pt x="393" y="152"/>
                      <a:pt x="391" y="150"/>
                      <a:pt x="388" y="147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52" y="23"/>
                      <a:pt x="247" y="20"/>
                      <a:pt x="242" y="16"/>
                    </a:cubicBezTo>
                    <a:cubicBezTo>
                      <a:pt x="236" y="13"/>
                      <a:pt x="231" y="10"/>
                      <a:pt x="225" y="7"/>
                    </a:cubicBezTo>
                    <a:cubicBezTo>
                      <a:pt x="220" y="5"/>
                      <a:pt x="214" y="3"/>
                      <a:pt x="209" y="2"/>
                    </a:cubicBezTo>
                    <a:cubicBezTo>
                      <a:pt x="204" y="0"/>
                      <a:pt x="198" y="0"/>
                      <a:pt x="1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48" y="5"/>
                      <a:pt x="44" y="7"/>
                    </a:cubicBezTo>
                    <a:cubicBezTo>
                      <a:pt x="39" y="8"/>
                      <a:pt x="35" y="11"/>
                      <a:pt x="32" y="14"/>
                    </a:cubicBezTo>
                    <a:cubicBezTo>
                      <a:pt x="28" y="17"/>
                      <a:pt x="25" y="20"/>
                      <a:pt x="23" y="24"/>
                    </a:cubicBezTo>
                    <a:cubicBezTo>
                      <a:pt x="20" y="29"/>
                      <a:pt x="19" y="33"/>
                      <a:pt x="18" y="3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0" y="191"/>
                      <a:pt x="0" y="194"/>
                    </a:cubicBezTo>
                    <a:cubicBezTo>
                      <a:pt x="0" y="198"/>
                      <a:pt x="1" y="201"/>
                      <a:pt x="1" y="204"/>
                    </a:cubicBezTo>
                    <a:cubicBezTo>
                      <a:pt x="2" y="208"/>
                      <a:pt x="3" y="211"/>
                      <a:pt x="4" y="215"/>
                    </a:cubicBezTo>
                    <a:cubicBezTo>
                      <a:pt x="5" y="218"/>
                      <a:pt x="6" y="222"/>
                      <a:pt x="7" y="225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21"/>
              <p:cNvSpPr>
                <a:spLocks noChangeAspect="1"/>
              </p:cNvSpPr>
              <p:nvPr/>
            </p:nvSpPr>
            <p:spPr bwMode="auto">
              <a:xfrm>
                <a:off x="6347759" y="4032159"/>
                <a:ext cx="1368000" cy="1576867"/>
              </a:xfrm>
              <a:custGeom>
                <a:avLst/>
                <a:gdLst>
                  <a:gd name="T0" fmla="*/ 3 w 606"/>
                  <a:gd name="T1" fmla="*/ 368 h 699"/>
                  <a:gd name="T2" fmla="*/ 8 w 606"/>
                  <a:gd name="T3" fmla="*/ 384 h 699"/>
                  <a:gd name="T4" fmla="*/ 14 w 606"/>
                  <a:gd name="T5" fmla="*/ 399 h 699"/>
                  <a:gd name="T6" fmla="*/ 22 w 606"/>
                  <a:gd name="T7" fmla="*/ 413 h 699"/>
                  <a:gd name="T8" fmla="*/ 31 w 606"/>
                  <a:gd name="T9" fmla="*/ 426 h 699"/>
                  <a:gd name="T10" fmla="*/ 224 w 606"/>
                  <a:gd name="T11" fmla="*/ 656 h 699"/>
                  <a:gd name="T12" fmla="*/ 249 w 606"/>
                  <a:gd name="T13" fmla="*/ 679 h 699"/>
                  <a:gd name="T14" fmla="*/ 278 w 606"/>
                  <a:gd name="T15" fmla="*/ 693 h 699"/>
                  <a:gd name="T16" fmla="*/ 308 w 606"/>
                  <a:gd name="T17" fmla="*/ 699 h 699"/>
                  <a:gd name="T18" fmla="*/ 336 w 606"/>
                  <a:gd name="T19" fmla="*/ 694 h 699"/>
                  <a:gd name="T20" fmla="*/ 557 w 606"/>
                  <a:gd name="T21" fmla="*/ 612 h 699"/>
                  <a:gd name="T22" fmla="*/ 577 w 606"/>
                  <a:gd name="T23" fmla="*/ 600 h 699"/>
                  <a:gd name="T24" fmla="*/ 592 w 606"/>
                  <a:gd name="T25" fmla="*/ 579 h 699"/>
                  <a:gd name="T26" fmla="*/ 602 w 606"/>
                  <a:gd name="T27" fmla="*/ 554 h 699"/>
                  <a:gd name="T28" fmla="*/ 606 w 606"/>
                  <a:gd name="T29" fmla="*/ 526 h 699"/>
                  <a:gd name="T30" fmla="*/ 605 w 606"/>
                  <a:gd name="T31" fmla="*/ 286 h 699"/>
                  <a:gd name="T32" fmla="*/ 604 w 606"/>
                  <a:gd name="T33" fmla="*/ 274 h 699"/>
                  <a:gd name="T34" fmla="*/ 602 w 606"/>
                  <a:gd name="T35" fmla="*/ 261 h 699"/>
                  <a:gd name="T36" fmla="*/ 598 w 606"/>
                  <a:gd name="T37" fmla="*/ 249 h 699"/>
                  <a:gd name="T38" fmla="*/ 593 w 606"/>
                  <a:gd name="T39" fmla="*/ 236 h 699"/>
                  <a:gd name="T40" fmla="*/ 587 w 606"/>
                  <a:gd name="T41" fmla="*/ 224 h 699"/>
                  <a:gd name="T42" fmla="*/ 581 w 606"/>
                  <a:gd name="T43" fmla="*/ 213 h 699"/>
                  <a:gd name="T44" fmla="*/ 573 w 606"/>
                  <a:gd name="T45" fmla="*/ 202 h 699"/>
                  <a:gd name="T46" fmla="*/ 564 w 606"/>
                  <a:gd name="T47" fmla="*/ 192 h 699"/>
                  <a:gd name="T48" fmla="*/ 407 w 606"/>
                  <a:gd name="T49" fmla="*/ 33 h 699"/>
                  <a:gd name="T50" fmla="*/ 388 w 606"/>
                  <a:gd name="T51" fmla="*/ 18 h 699"/>
                  <a:gd name="T52" fmla="*/ 368 w 606"/>
                  <a:gd name="T53" fmla="*/ 7 h 699"/>
                  <a:gd name="T54" fmla="*/ 346 w 606"/>
                  <a:gd name="T55" fmla="*/ 1 h 699"/>
                  <a:gd name="T56" fmla="*/ 326 w 606"/>
                  <a:gd name="T57" fmla="*/ 0 h 699"/>
                  <a:gd name="T58" fmla="*/ 135 w 606"/>
                  <a:gd name="T59" fmla="*/ 22 h 699"/>
                  <a:gd name="T60" fmla="*/ 114 w 606"/>
                  <a:gd name="T61" fmla="*/ 28 h 699"/>
                  <a:gd name="T62" fmla="*/ 95 w 606"/>
                  <a:gd name="T63" fmla="*/ 40 h 699"/>
                  <a:gd name="T64" fmla="*/ 80 w 606"/>
                  <a:gd name="T65" fmla="*/ 57 h 699"/>
                  <a:gd name="T66" fmla="*/ 70 w 606"/>
                  <a:gd name="T67" fmla="*/ 77 h 699"/>
                  <a:gd name="T68" fmla="*/ 4 w 606"/>
                  <a:gd name="T69" fmla="*/ 306 h 699"/>
                  <a:gd name="T70" fmla="*/ 1 w 606"/>
                  <a:gd name="T71" fmla="*/ 321 h 699"/>
                  <a:gd name="T72" fmla="*/ 0 w 606"/>
                  <a:gd name="T73" fmla="*/ 336 h 699"/>
                  <a:gd name="T74" fmla="*/ 1 w 606"/>
                  <a:gd name="T75" fmla="*/ 352 h 699"/>
                  <a:gd name="T76" fmla="*/ 3 w 606"/>
                  <a:gd name="T77" fmla="*/ 36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6" h="699">
                    <a:moveTo>
                      <a:pt x="3" y="368"/>
                    </a:moveTo>
                    <a:cubicBezTo>
                      <a:pt x="5" y="373"/>
                      <a:pt x="6" y="379"/>
                      <a:pt x="8" y="384"/>
                    </a:cubicBezTo>
                    <a:cubicBezTo>
                      <a:pt x="10" y="389"/>
                      <a:pt x="12" y="394"/>
                      <a:pt x="14" y="399"/>
                    </a:cubicBezTo>
                    <a:cubicBezTo>
                      <a:pt x="16" y="404"/>
                      <a:pt x="19" y="409"/>
                      <a:pt x="22" y="413"/>
                    </a:cubicBezTo>
                    <a:cubicBezTo>
                      <a:pt x="24" y="418"/>
                      <a:pt x="27" y="422"/>
                      <a:pt x="31" y="426"/>
                    </a:cubicBezTo>
                    <a:cubicBezTo>
                      <a:pt x="224" y="656"/>
                      <a:pt x="224" y="656"/>
                      <a:pt x="224" y="656"/>
                    </a:cubicBezTo>
                    <a:cubicBezTo>
                      <a:pt x="231" y="665"/>
                      <a:pt x="240" y="673"/>
                      <a:pt x="249" y="679"/>
                    </a:cubicBezTo>
                    <a:cubicBezTo>
                      <a:pt x="258" y="685"/>
                      <a:pt x="268" y="690"/>
                      <a:pt x="278" y="693"/>
                    </a:cubicBezTo>
                    <a:cubicBezTo>
                      <a:pt x="288" y="697"/>
                      <a:pt x="298" y="698"/>
                      <a:pt x="308" y="699"/>
                    </a:cubicBezTo>
                    <a:cubicBezTo>
                      <a:pt x="318" y="699"/>
                      <a:pt x="327" y="697"/>
                      <a:pt x="336" y="694"/>
                    </a:cubicBezTo>
                    <a:cubicBezTo>
                      <a:pt x="557" y="612"/>
                      <a:pt x="557" y="612"/>
                      <a:pt x="557" y="612"/>
                    </a:cubicBezTo>
                    <a:cubicBezTo>
                      <a:pt x="564" y="610"/>
                      <a:pt x="571" y="605"/>
                      <a:pt x="577" y="600"/>
                    </a:cubicBezTo>
                    <a:cubicBezTo>
                      <a:pt x="583" y="594"/>
                      <a:pt x="588" y="587"/>
                      <a:pt x="592" y="579"/>
                    </a:cubicBezTo>
                    <a:cubicBezTo>
                      <a:pt x="596" y="572"/>
                      <a:pt x="600" y="563"/>
                      <a:pt x="602" y="554"/>
                    </a:cubicBezTo>
                    <a:cubicBezTo>
                      <a:pt x="605" y="545"/>
                      <a:pt x="606" y="535"/>
                      <a:pt x="606" y="526"/>
                    </a:cubicBezTo>
                    <a:cubicBezTo>
                      <a:pt x="605" y="286"/>
                      <a:pt x="605" y="286"/>
                      <a:pt x="605" y="286"/>
                    </a:cubicBezTo>
                    <a:cubicBezTo>
                      <a:pt x="605" y="282"/>
                      <a:pt x="605" y="278"/>
                      <a:pt x="604" y="274"/>
                    </a:cubicBezTo>
                    <a:cubicBezTo>
                      <a:pt x="604" y="270"/>
                      <a:pt x="603" y="265"/>
                      <a:pt x="602" y="261"/>
                    </a:cubicBezTo>
                    <a:cubicBezTo>
                      <a:pt x="601" y="257"/>
                      <a:pt x="600" y="253"/>
                      <a:pt x="598" y="249"/>
                    </a:cubicBezTo>
                    <a:cubicBezTo>
                      <a:pt x="597" y="244"/>
                      <a:pt x="595" y="240"/>
                      <a:pt x="593" y="236"/>
                    </a:cubicBezTo>
                    <a:cubicBezTo>
                      <a:pt x="592" y="232"/>
                      <a:pt x="590" y="228"/>
                      <a:pt x="587" y="224"/>
                    </a:cubicBezTo>
                    <a:cubicBezTo>
                      <a:pt x="585" y="220"/>
                      <a:pt x="583" y="216"/>
                      <a:pt x="581" y="213"/>
                    </a:cubicBezTo>
                    <a:cubicBezTo>
                      <a:pt x="578" y="209"/>
                      <a:pt x="576" y="205"/>
                      <a:pt x="573" y="202"/>
                    </a:cubicBezTo>
                    <a:cubicBezTo>
                      <a:pt x="570" y="199"/>
                      <a:pt x="567" y="195"/>
                      <a:pt x="564" y="192"/>
                    </a:cubicBezTo>
                    <a:cubicBezTo>
                      <a:pt x="407" y="33"/>
                      <a:pt x="407" y="33"/>
                      <a:pt x="407" y="33"/>
                    </a:cubicBezTo>
                    <a:cubicBezTo>
                      <a:pt x="401" y="28"/>
                      <a:pt x="395" y="23"/>
                      <a:pt x="388" y="18"/>
                    </a:cubicBezTo>
                    <a:cubicBezTo>
                      <a:pt x="382" y="14"/>
                      <a:pt x="375" y="10"/>
                      <a:pt x="368" y="7"/>
                    </a:cubicBezTo>
                    <a:cubicBezTo>
                      <a:pt x="361" y="4"/>
                      <a:pt x="353" y="2"/>
                      <a:pt x="346" y="1"/>
                    </a:cubicBezTo>
                    <a:cubicBezTo>
                      <a:pt x="339" y="0"/>
                      <a:pt x="332" y="0"/>
                      <a:pt x="326" y="0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8" y="23"/>
                      <a:pt x="121" y="25"/>
                      <a:pt x="114" y="28"/>
                    </a:cubicBezTo>
                    <a:cubicBezTo>
                      <a:pt x="107" y="31"/>
                      <a:pt x="101" y="35"/>
                      <a:pt x="95" y="40"/>
                    </a:cubicBezTo>
                    <a:cubicBezTo>
                      <a:pt x="89" y="45"/>
                      <a:pt x="84" y="51"/>
                      <a:pt x="80" y="57"/>
                    </a:cubicBezTo>
                    <a:cubicBezTo>
                      <a:pt x="75" y="63"/>
                      <a:pt x="72" y="70"/>
                      <a:pt x="70" y="77"/>
                    </a:cubicBezTo>
                    <a:cubicBezTo>
                      <a:pt x="4" y="306"/>
                      <a:pt x="4" y="306"/>
                      <a:pt x="4" y="306"/>
                    </a:cubicBezTo>
                    <a:cubicBezTo>
                      <a:pt x="3" y="311"/>
                      <a:pt x="2" y="316"/>
                      <a:pt x="1" y="321"/>
                    </a:cubicBezTo>
                    <a:cubicBezTo>
                      <a:pt x="1" y="326"/>
                      <a:pt x="0" y="331"/>
                      <a:pt x="0" y="336"/>
                    </a:cubicBezTo>
                    <a:cubicBezTo>
                      <a:pt x="0" y="341"/>
                      <a:pt x="0" y="347"/>
                      <a:pt x="1" y="352"/>
                    </a:cubicBezTo>
                    <a:cubicBezTo>
                      <a:pt x="1" y="357"/>
                      <a:pt x="2" y="363"/>
                      <a:pt x="3" y="368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17"/>
              <p:cNvSpPr>
                <a:spLocks noChangeAspect="1"/>
              </p:cNvSpPr>
              <p:nvPr/>
            </p:nvSpPr>
            <p:spPr bwMode="auto">
              <a:xfrm>
                <a:off x="5962681" y="2668537"/>
                <a:ext cx="1080000" cy="910693"/>
              </a:xfrm>
              <a:custGeom>
                <a:avLst/>
                <a:gdLst>
                  <a:gd name="T0" fmla="*/ 2 w 516"/>
                  <a:gd name="T1" fmla="*/ 201 h 434"/>
                  <a:gd name="T2" fmla="*/ 5 w 516"/>
                  <a:gd name="T3" fmla="*/ 211 h 434"/>
                  <a:gd name="T4" fmla="*/ 9 w 516"/>
                  <a:gd name="T5" fmla="*/ 221 h 434"/>
                  <a:gd name="T6" fmla="*/ 15 w 516"/>
                  <a:gd name="T7" fmla="*/ 230 h 434"/>
                  <a:gd name="T8" fmla="*/ 22 w 516"/>
                  <a:gd name="T9" fmla="*/ 239 h 434"/>
                  <a:gd name="T10" fmla="*/ 168 w 516"/>
                  <a:gd name="T11" fmla="*/ 397 h 434"/>
                  <a:gd name="T12" fmla="*/ 187 w 516"/>
                  <a:gd name="T13" fmla="*/ 413 h 434"/>
                  <a:gd name="T14" fmla="*/ 210 w 516"/>
                  <a:gd name="T15" fmla="*/ 425 h 434"/>
                  <a:gd name="T16" fmla="*/ 234 w 516"/>
                  <a:gd name="T17" fmla="*/ 432 h 434"/>
                  <a:gd name="T18" fmla="*/ 257 w 516"/>
                  <a:gd name="T19" fmla="*/ 433 h 434"/>
                  <a:gd name="T20" fmla="*/ 447 w 516"/>
                  <a:gd name="T21" fmla="*/ 412 h 434"/>
                  <a:gd name="T22" fmla="*/ 465 w 516"/>
                  <a:gd name="T23" fmla="*/ 407 h 434"/>
                  <a:gd name="T24" fmla="*/ 480 w 516"/>
                  <a:gd name="T25" fmla="*/ 397 h 434"/>
                  <a:gd name="T26" fmla="*/ 490 w 516"/>
                  <a:gd name="T27" fmla="*/ 383 h 434"/>
                  <a:gd name="T28" fmla="*/ 496 w 516"/>
                  <a:gd name="T29" fmla="*/ 367 h 434"/>
                  <a:gd name="T30" fmla="*/ 516 w 516"/>
                  <a:gd name="T31" fmla="*/ 220 h 434"/>
                  <a:gd name="T32" fmla="*/ 516 w 516"/>
                  <a:gd name="T33" fmla="*/ 212 h 434"/>
                  <a:gd name="T34" fmla="*/ 515 w 516"/>
                  <a:gd name="T35" fmla="*/ 204 h 434"/>
                  <a:gd name="T36" fmla="*/ 513 w 516"/>
                  <a:gd name="T37" fmla="*/ 196 h 434"/>
                  <a:gd name="T38" fmla="*/ 510 w 516"/>
                  <a:gd name="T39" fmla="*/ 187 h 434"/>
                  <a:gd name="T40" fmla="*/ 505 w 516"/>
                  <a:gd name="T41" fmla="*/ 179 h 434"/>
                  <a:gd name="T42" fmla="*/ 500 w 516"/>
                  <a:gd name="T43" fmla="*/ 171 h 434"/>
                  <a:gd name="T44" fmla="*/ 494 w 516"/>
                  <a:gd name="T45" fmla="*/ 163 h 434"/>
                  <a:gd name="T46" fmla="*/ 488 w 516"/>
                  <a:gd name="T47" fmla="*/ 156 h 434"/>
                  <a:gd name="T48" fmla="*/ 362 w 516"/>
                  <a:gd name="T49" fmla="*/ 36 h 434"/>
                  <a:gd name="T50" fmla="*/ 347 w 516"/>
                  <a:gd name="T51" fmla="*/ 25 h 434"/>
                  <a:gd name="T52" fmla="*/ 330 w 516"/>
                  <a:gd name="T53" fmla="*/ 15 h 434"/>
                  <a:gd name="T54" fmla="*/ 311 w 516"/>
                  <a:gd name="T55" fmla="*/ 9 h 434"/>
                  <a:gd name="T56" fmla="*/ 294 w 516"/>
                  <a:gd name="T57" fmla="*/ 6 h 434"/>
                  <a:gd name="T58" fmla="*/ 128 w 516"/>
                  <a:gd name="T59" fmla="*/ 0 h 434"/>
                  <a:gd name="T60" fmla="*/ 110 w 516"/>
                  <a:gd name="T61" fmla="*/ 1 h 434"/>
                  <a:gd name="T62" fmla="*/ 93 w 516"/>
                  <a:gd name="T63" fmla="*/ 7 h 434"/>
                  <a:gd name="T64" fmla="*/ 79 w 516"/>
                  <a:gd name="T65" fmla="*/ 16 h 434"/>
                  <a:gd name="T66" fmla="*/ 70 w 516"/>
                  <a:gd name="T67" fmla="*/ 28 h 434"/>
                  <a:gd name="T68" fmla="*/ 5 w 516"/>
                  <a:gd name="T69" fmla="*/ 163 h 434"/>
                  <a:gd name="T70" fmla="*/ 2 w 516"/>
                  <a:gd name="T71" fmla="*/ 172 h 434"/>
                  <a:gd name="T72" fmla="*/ 0 w 516"/>
                  <a:gd name="T73" fmla="*/ 181 h 434"/>
                  <a:gd name="T74" fmla="*/ 0 w 516"/>
                  <a:gd name="T75" fmla="*/ 191 h 434"/>
                  <a:gd name="T76" fmla="*/ 2 w 516"/>
                  <a:gd name="T77" fmla="*/ 20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6" h="434">
                    <a:moveTo>
                      <a:pt x="2" y="201"/>
                    </a:moveTo>
                    <a:cubicBezTo>
                      <a:pt x="2" y="204"/>
                      <a:pt x="3" y="208"/>
                      <a:pt x="5" y="211"/>
                    </a:cubicBezTo>
                    <a:cubicBezTo>
                      <a:pt x="6" y="214"/>
                      <a:pt x="7" y="218"/>
                      <a:pt x="9" y="221"/>
                    </a:cubicBezTo>
                    <a:cubicBezTo>
                      <a:pt x="11" y="224"/>
                      <a:pt x="12" y="227"/>
                      <a:pt x="15" y="230"/>
                    </a:cubicBezTo>
                    <a:cubicBezTo>
                      <a:pt x="17" y="233"/>
                      <a:pt x="19" y="236"/>
                      <a:pt x="22" y="239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74" y="403"/>
                      <a:pt x="180" y="409"/>
                      <a:pt x="187" y="413"/>
                    </a:cubicBezTo>
                    <a:cubicBezTo>
                      <a:pt x="194" y="418"/>
                      <a:pt x="202" y="422"/>
                      <a:pt x="210" y="425"/>
                    </a:cubicBezTo>
                    <a:cubicBezTo>
                      <a:pt x="218" y="428"/>
                      <a:pt x="226" y="431"/>
                      <a:pt x="234" y="432"/>
                    </a:cubicBezTo>
                    <a:cubicBezTo>
                      <a:pt x="242" y="433"/>
                      <a:pt x="250" y="434"/>
                      <a:pt x="257" y="433"/>
                    </a:cubicBezTo>
                    <a:cubicBezTo>
                      <a:pt x="447" y="412"/>
                      <a:pt x="447" y="412"/>
                      <a:pt x="447" y="412"/>
                    </a:cubicBezTo>
                    <a:cubicBezTo>
                      <a:pt x="453" y="412"/>
                      <a:pt x="459" y="410"/>
                      <a:pt x="465" y="407"/>
                    </a:cubicBezTo>
                    <a:cubicBezTo>
                      <a:pt x="470" y="405"/>
                      <a:pt x="475" y="401"/>
                      <a:pt x="480" y="397"/>
                    </a:cubicBezTo>
                    <a:cubicBezTo>
                      <a:pt x="484" y="393"/>
                      <a:pt x="488" y="388"/>
                      <a:pt x="490" y="383"/>
                    </a:cubicBezTo>
                    <a:cubicBezTo>
                      <a:pt x="493" y="378"/>
                      <a:pt x="495" y="373"/>
                      <a:pt x="496" y="367"/>
                    </a:cubicBezTo>
                    <a:cubicBezTo>
                      <a:pt x="516" y="220"/>
                      <a:pt x="516" y="220"/>
                      <a:pt x="516" y="220"/>
                    </a:cubicBezTo>
                    <a:cubicBezTo>
                      <a:pt x="516" y="217"/>
                      <a:pt x="516" y="215"/>
                      <a:pt x="516" y="212"/>
                    </a:cubicBezTo>
                    <a:cubicBezTo>
                      <a:pt x="516" y="209"/>
                      <a:pt x="515" y="207"/>
                      <a:pt x="515" y="204"/>
                    </a:cubicBezTo>
                    <a:cubicBezTo>
                      <a:pt x="514" y="201"/>
                      <a:pt x="514" y="198"/>
                      <a:pt x="513" y="196"/>
                    </a:cubicBezTo>
                    <a:cubicBezTo>
                      <a:pt x="512" y="193"/>
                      <a:pt x="511" y="190"/>
                      <a:pt x="510" y="187"/>
                    </a:cubicBezTo>
                    <a:cubicBezTo>
                      <a:pt x="508" y="184"/>
                      <a:pt x="507" y="182"/>
                      <a:pt x="505" y="179"/>
                    </a:cubicBezTo>
                    <a:cubicBezTo>
                      <a:pt x="504" y="176"/>
                      <a:pt x="502" y="173"/>
                      <a:pt x="500" y="171"/>
                    </a:cubicBezTo>
                    <a:cubicBezTo>
                      <a:pt x="498" y="168"/>
                      <a:pt x="496" y="166"/>
                      <a:pt x="494" y="163"/>
                    </a:cubicBezTo>
                    <a:cubicBezTo>
                      <a:pt x="492" y="161"/>
                      <a:pt x="490" y="158"/>
                      <a:pt x="488" y="156"/>
                    </a:cubicBezTo>
                    <a:cubicBezTo>
                      <a:pt x="362" y="36"/>
                      <a:pt x="362" y="36"/>
                      <a:pt x="362" y="36"/>
                    </a:cubicBezTo>
                    <a:cubicBezTo>
                      <a:pt x="358" y="32"/>
                      <a:pt x="353" y="28"/>
                      <a:pt x="347" y="25"/>
                    </a:cubicBezTo>
                    <a:cubicBezTo>
                      <a:pt x="342" y="21"/>
                      <a:pt x="336" y="18"/>
                      <a:pt x="330" y="15"/>
                    </a:cubicBezTo>
                    <a:cubicBezTo>
                      <a:pt x="324" y="13"/>
                      <a:pt x="317" y="10"/>
                      <a:pt x="311" y="9"/>
                    </a:cubicBezTo>
                    <a:cubicBezTo>
                      <a:pt x="305" y="7"/>
                      <a:pt x="299" y="6"/>
                      <a:pt x="294" y="6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2" y="0"/>
                      <a:pt x="115" y="0"/>
                      <a:pt x="110" y="1"/>
                    </a:cubicBezTo>
                    <a:cubicBezTo>
                      <a:pt x="104" y="3"/>
                      <a:pt x="98" y="4"/>
                      <a:pt x="93" y="7"/>
                    </a:cubicBezTo>
                    <a:cubicBezTo>
                      <a:pt x="87" y="9"/>
                      <a:pt x="83" y="12"/>
                      <a:pt x="79" y="16"/>
                    </a:cubicBezTo>
                    <a:cubicBezTo>
                      <a:pt x="75" y="20"/>
                      <a:pt x="72" y="24"/>
                      <a:pt x="70" y="28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4" y="166"/>
                      <a:pt x="3" y="169"/>
                      <a:pt x="2" y="172"/>
                    </a:cubicBezTo>
                    <a:cubicBezTo>
                      <a:pt x="1" y="175"/>
                      <a:pt x="0" y="178"/>
                      <a:pt x="0" y="181"/>
                    </a:cubicBezTo>
                    <a:cubicBezTo>
                      <a:pt x="0" y="184"/>
                      <a:pt x="0" y="188"/>
                      <a:pt x="0" y="191"/>
                    </a:cubicBezTo>
                    <a:cubicBezTo>
                      <a:pt x="0" y="194"/>
                      <a:pt x="1" y="198"/>
                      <a:pt x="2" y="201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42"/>
            <p:cNvSpPr/>
            <p:nvPr/>
          </p:nvSpPr>
          <p:spPr>
            <a:xfrm>
              <a:off x="6707904" y="2700545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b="1" dirty="0">
                  <a:solidFill>
                    <a:srgbClr val="365B7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Rectangle 42"/>
            <p:cNvSpPr/>
            <p:nvPr/>
          </p:nvSpPr>
          <p:spPr>
            <a:xfrm>
              <a:off x="4888873" y="3921125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800" b="1" dirty="0">
                  <a:solidFill>
                    <a:srgbClr val="365B7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365B7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Rectangle 42"/>
            <p:cNvSpPr/>
            <p:nvPr/>
          </p:nvSpPr>
          <p:spPr>
            <a:xfrm>
              <a:off x="5746059" y="2258137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b="1" dirty="0">
                  <a:solidFill>
                    <a:srgbClr val="F8AD94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F8AD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07521" y="4489214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800" b="1" dirty="0">
                  <a:solidFill>
                    <a:srgbClr val="F8AD94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rgbClr val="F8AD9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Rectangle 42"/>
            <p:cNvSpPr/>
            <p:nvPr/>
          </p:nvSpPr>
          <p:spPr>
            <a:xfrm>
              <a:off x="7173276" y="3671737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000" b="1" dirty="0">
                  <a:solidFill>
                    <a:srgbClr val="96648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06</a:t>
              </a:r>
              <a:endParaRPr lang="zh-CN" altLang="en-US" sz="2000" b="1" dirty="0">
                <a:solidFill>
                  <a:srgbClr val="96648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Rectangle 42"/>
            <p:cNvSpPr/>
            <p:nvPr/>
          </p:nvSpPr>
          <p:spPr>
            <a:xfrm>
              <a:off x="4706930" y="2621646"/>
              <a:ext cx="681814" cy="50337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en-US" altLang="zh-CN" sz="2400" b="1" dirty="0">
                  <a:solidFill>
                    <a:srgbClr val="96648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rgbClr val="96648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12401" y="2098280"/>
            <a:ext cx="3136102" cy="893470"/>
            <a:chOff x="2478120" y="2605863"/>
            <a:chExt cx="3136102" cy="893470"/>
          </a:xfrm>
        </p:grpSpPr>
        <p:sp>
          <p:nvSpPr>
            <p:cNvPr id="57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58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38908" y="3618586"/>
            <a:ext cx="3136102" cy="893470"/>
            <a:chOff x="2478120" y="2605863"/>
            <a:chExt cx="3136102" cy="893470"/>
          </a:xfrm>
        </p:grpSpPr>
        <p:sp>
          <p:nvSpPr>
            <p:cNvPr id="60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61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2" name="组合 6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38908" y="5237986"/>
            <a:ext cx="3136102" cy="893470"/>
            <a:chOff x="2478120" y="2605863"/>
            <a:chExt cx="3136102" cy="893470"/>
          </a:xfrm>
        </p:grpSpPr>
        <p:sp>
          <p:nvSpPr>
            <p:cNvPr id="63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64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73146" y="2103271"/>
            <a:ext cx="3136102" cy="893470"/>
            <a:chOff x="2478120" y="2605863"/>
            <a:chExt cx="3136102" cy="893470"/>
          </a:xfrm>
        </p:grpSpPr>
        <p:sp>
          <p:nvSpPr>
            <p:cNvPr id="66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67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8" name="组合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99653" y="3623577"/>
            <a:ext cx="3136102" cy="893470"/>
            <a:chOff x="2478120" y="2605863"/>
            <a:chExt cx="3136102" cy="893470"/>
          </a:xfrm>
        </p:grpSpPr>
        <p:sp>
          <p:nvSpPr>
            <p:cNvPr id="69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0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99653" y="5242977"/>
            <a:ext cx="3136102" cy="893470"/>
            <a:chOff x="2478120" y="2605863"/>
            <a:chExt cx="3136102" cy="893470"/>
          </a:xfrm>
        </p:grpSpPr>
        <p:sp>
          <p:nvSpPr>
            <p:cNvPr id="72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3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74" name="直接连接符 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6" name="椭圆 7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7" name="椭圆 7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8" name="椭圆 7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9" name="椭圆 7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0" name="椭圆 7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1" name="椭圆 8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2" name="椭圆 8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3" name="椭圆 8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3202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4549899" flipH="1">
            <a:off x="4272876" y="-10859"/>
            <a:ext cx="3902543" cy="8315311"/>
          </a:xfrm>
          <a:custGeom>
            <a:avLst/>
            <a:gdLst>
              <a:gd name="connsiteX0" fmla="*/ 3902543 w 3902543"/>
              <a:gd name="connsiteY0" fmla="*/ 828016 h 8315311"/>
              <a:gd name="connsiteX1" fmla="*/ 3481392 w 3902543"/>
              <a:gd name="connsiteY1" fmla="*/ 0 h 8315311"/>
              <a:gd name="connsiteX2" fmla="*/ 3045878 w 3902543"/>
              <a:gd name="connsiteY2" fmla="*/ 820553 h 8315311"/>
              <a:gd name="connsiteX3" fmla="*/ 3250338 w 3902543"/>
              <a:gd name="connsiteY3" fmla="*/ 822334 h 8315311"/>
              <a:gd name="connsiteX4" fmla="*/ 3250339 w 3902543"/>
              <a:gd name="connsiteY4" fmla="*/ 2191529 h 8315311"/>
              <a:gd name="connsiteX5" fmla="*/ 2746042 w 3902543"/>
              <a:gd name="connsiteY5" fmla="*/ 2810280 h 8315311"/>
              <a:gd name="connsiteX6" fmla="*/ 2671842 w 3902543"/>
              <a:gd name="connsiteY6" fmla="*/ 2817761 h 8315311"/>
              <a:gd name="connsiteX7" fmla="*/ 1022746 w 3902543"/>
              <a:gd name="connsiteY7" fmla="*/ 2817761 h 8315311"/>
              <a:gd name="connsiteX8" fmla="*/ 0 w 3902543"/>
              <a:gd name="connsiteY8" fmla="*/ 3840507 h 8315311"/>
              <a:gd name="connsiteX9" fmla="*/ 0 w 3902543"/>
              <a:gd name="connsiteY9" fmla="*/ 3840506 h 8315311"/>
              <a:gd name="connsiteX10" fmla="*/ 1022746 w 3902543"/>
              <a:gd name="connsiteY10" fmla="*/ 4863252 h 8315311"/>
              <a:gd name="connsiteX11" fmla="*/ 2946847 w 3902543"/>
              <a:gd name="connsiteY11" fmla="*/ 4863252 h 8315311"/>
              <a:gd name="connsiteX12" fmla="*/ 2946904 w 3902543"/>
              <a:gd name="connsiteY12" fmla="*/ 4863295 h 8315311"/>
              <a:gd name="connsiteX13" fmla="*/ 3018713 w 3902543"/>
              <a:gd name="connsiteY13" fmla="*/ 4875104 h 8315311"/>
              <a:gd name="connsiteX14" fmla="*/ 3218660 w 3902543"/>
              <a:gd name="connsiteY14" fmla="*/ 4974435 h 8315311"/>
              <a:gd name="connsiteX15" fmla="*/ 3218744 w 3902543"/>
              <a:gd name="connsiteY15" fmla="*/ 4974512 h 8315311"/>
              <a:gd name="connsiteX16" fmla="*/ 3293068 w 3902543"/>
              <a:gd name="connsiteY16" fmla="*/ 5045260 h 8315311"/>
              <a:gd name="connsiteX17" fmla="*/ 3311938 w 3902543"/>
              <a:gd name="connsiteY17" fmla="*/ 5068405 h 8315311"/>
              <a:gd name="connsiteX18" fmla="*/ 3354017 w 3902543"/>
              <a:gd name="connsiteY18" fmla="*/ 5128672 h 8315311"/>
              <a:gd name="connsiteX19" fmla="*/ 3368860 w 3902543"/>
              <a:gd name="connsiteY19" fmla="*/ 5153707 h 8315311"/>
              <a:gd name="connsiteX20" fmla="*/ 3408000 w 3902543"/>
              <a:gd name="connsiteY20" fmla="*/ 5242971 h 8315311"/>
              <a:gd name="connsiteX21" fmla="*/ 3408042 w 3902543"/>
              <a:gd name="connsiteY21" fmla="*/ 5243075 h 8315311"/>
              <a:gd name="connsiteX22" fmla="*/ 3432113 w 3902543"/>
              <a:gd name="connsiteY22" fmla="*/ 5363801 h 8315311"/>
              <a:gd name="connsiteX23" fmla="*/ 3433242 w 3902543"/>
              <a:gd name="connsiteY23" fmla="*/ 5401980 h 8315311"/>
              <a:gd name="connsiteX24" fmla="*/ 3429583 w 3902543"/>
              <a:gd name="connsiteY24" fmla="*/ 5488155 h 8315311"/>
              <a:gd name="connsiteX25" fmla="*/ 3422577 w 3902543"/>
              <a:gd name="connsiteY25" fmla="*/ 5530748 h 8315311"/>
              <a:gd name="connsiteX26" fmla="*/ 3397964 w 3902543"/>
              <a:gd name="connsiteY26" fmla="*/ 5614624 h 8315311"/>
              <a:gd name="connsiteX27" fmla="*/ 3384049 w 3902543"/>
              <a:gd name="connsiteY27" fmla="*/ 5651669 h 8315311"/>
              <a:gd name="connsiteX28" fmla="*/ 3317877 w 3902543"/>
              <a:gd name="connsiteY28" fmla="*/ 5763328 h 8315311"/>
              <a:gd name="connsiteX29" fmla="*/ 1869136 w 3902543"/>
              <a:gd name="connsiteY29" fmla="*/ 7628907 h 8315311"/>
              <a:gd name="connsiteX30" fmla="*/ 1080241 w 3902543"/>
              <a:gd name="connsiteY30" fmla="*/ 7728124 h 8315311"/>
              <a:gd name="connsiteX31" fmla="*/ 864058 w 3902543"/>
              <a:gd name="connsiteY31" fmla="*/ 7246400 h 8315311"/>
              <a:gd name="connsiteX32" fmla="*/ 868617 w 3902543"/>
              <a:gd name="connsiteY32" fmla="*/ 7218676 h 8315311"/>
              <a:gd name="connsiteX33" fmla="*/ 441448 w 3902543"/>
              <a:gd name="connsiteY33" fmla="*/ 6915647 h 8315311"/>
              <a:gd name="connsiteX34" fmla="*/ 398894 w 3902543"/>
              <a:gd name="connsiteY34" fmla="*/ 7028945 h 8315311"/>
              <a:gd name="connsiteX35" fmla="*/ 760074 w 3902543"/>
              <a:gd name="connsiteY35" fmla="*/ 8100300 h 8315311"/>
              <a:gd name="connsiteX36" fmla="*/ 760073 w 3902543"/>
              <a:gd name="connsiteY36" fmla="*/ 8100298 h 8315311"/>
              <a:gd name="connsiteX37" fmla="*/ 2195148 w 3902543"/>
              <a:gd name="connsiteY37" fmla="*/ 7919812 h 8315311"/>
              <a:gd name="connsiteX38" fmla="*/ 3630471 w 3902543"/>
              <a:gd name="connsiteY38" fmla="*/ 6071514 h 8315311"/>
              <a:gd name="connsiteX39" fmla="*/ 3658730 w 3902543"/>
              <a:gd name="connsiteY39" fmla="*/ 6030659 h 8315311"/>
              <a:gd name="connsiteX40" fmla="*/ 3668957 w 3902543"/>
              <a:gd name="connsiteY40" fmla="*/ 6018266 h 8315311"/>
              <a:gd name="connsiteX41" fmla="*/ 3674982 w 3902543"/>
              <a:gd name="connsiteY41" fmla="*/ 6007163 h 8315311"/>
              <a:gd name="connsiteX42" fmla="*/ 3695551 w 3902543"/>
              <a:gd name="connsiteY42" fmla="*/ 5977428 h 8315311"/>
              <a:gd name="connsiteX43" fmla="*/ 3748769 w 3902543"/>
              <a:gd name="connsiteY43" fmla="*/ 5878778 h 8315311"/>
              <a:gd name="connsiteX44" fmla="*/ 3760891 w 3902543"/>
              <a:gd name="connsiteY44" fmla="*/ 5848890 h 8315311"/>
              <a:gd name="connsiteX45" fmla="*/ 3763253 w 3902543"/>
              <a:gd name="connsiteY45" fmla="*/ 5844538 h 8315311"/>
              <a:gd name="connsiteX46" fmla="*/ 3765200 w 3902543"/>
              <a:gd name="connsiteY46" fmla="*/ 5838262 h 8315311"/>
              <a:gd name="connsiteX47" fmla="*/ 3790244 w 3902543"/>
              <a:gd name="connsiteY47" fmla="*/ 5776511 h 8315311"/>
              <a:gd name="connsiteX48" fmla="*/ 3825650 w 3902543"/>
              <a:gd name="connsiteY48" fmla="*/ 5243936 h 8315311"/>
              <a:gd name="connsiteX49" fmla="*/ 3794491 w 3902543"/>
              <a:gd name="connsiteY49" fmla="*/ 5125121 h 8315311"/>
              <a:gd name="connsiteX50" fmla="*/ 3773198 w 3902543"/>
              <a:gd name="connsiteY50" fmla="*/ 5073146 h 8315311"/>
              <a:gd name="connsiteX51" fmla="*/ 3772686 w 3902543"/>
              <a:gd name="connsiteY51" fmla="*/ 5071423 h 8315311"/>
              <a:gd name="connsiteX52" fmla="*/ 3771575 w 3902543"/>
              <a:gd name="connsiteY52" fmla="*/ 5069187 h 8315311"/>
              <a:gd name="connsiteX53" fmla="*/ 3738334 w 3902543"/>
              <a:gd name="connsiteY53" fmla="*/ 4988052 h 8315311"/>
              <a:gd name="connsiteX54" fmla="*/ 3449985 w 3902543"/>
              <a:gd name="connsiteY54" fmla="*/ 4636438 h 8315311"/>
              <a:gd name="connsiteX55" fmla="*/ 3449984 w 3902543"/>
              <a:gd name="connsiteY55" fmla="*/ 4636438 h 8315311"/>
              <a:gd name="connsiteX56" fmla="*/ 2866636 w 3902543"/>
              <a:gd name="connsiteY56" fmla="*/ 4422336 h 8315311"/>
              <a:gd name="connsiteX57" fmla="*/ 2789950 w 3902543"/>
              <a:gd name="connsiteY57" fmla="*/ 4423692 h 8315311"/>
              <a:gd name="connsiteX58" fmla="*/ 2327210 w 3902543"/>
              <a:gd name="connsiteY58" fmla="*/ 4423692 h 8315311"/>
              <a:gd name="connsiteX59" fmla="*/ 2329981 w 3902543"/>
              <a:gd name="connsiteY59" fmla="*/ 4425658 h 8315311"/>
              <a:gd name="connsiteX60" fmla="*/ 972933 w 3902543"/>
              <a:gd name="connsiteY60" fmla="*/ 4425659 h 8315311"/>
              <a:gd name="connsiteX61" fmla="*/ 365556 w 3902543"/>
              <a:gd name="connsiteY61" fmla="*/ 3818281 h 8315311"/>
              <a:gd name="connsiteX62" fmla="*/ 850525 w 3902543"/>
              <a:gd name="connsiteY62" fmla="*/ 3223245 h 8315311"/>
              <a:gd name="connsiteX63" fmla="*/ 918676 w 3902543"/>
              <a:gd name="connsiteY63" fmla="*/ 3216374 h 8315311"/>
              <a:gd name="connsiteX64" fmla="*/ 2692447 w 3902543"/>
              <a:gd name="connsiteY64" fmla="*/ 3216374 h 8315311"/>
              <a:gd name="connsiteX65" fmla="*/ 3702890 w 3902543"/>
              <a:gd name="connsiteY65" fmla="*/ 2205931 h 8315311"/>
              <a:gd name="connsiteX66" fmla="*/ 3702890 w 3902543"/>
              <a:gd name="connsiteY66" fmla="*/ 826277 h 831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902543" h="8315311">
                <a:moveTo>
                  <a:pt x="3902543" y="828016"/>
                </a:moveTo>
                <a:lnTo>
                  <a:pt x="3481392" y="0"/>
                </a:lnTo>
                <a:lnTo>
                  <a:pt x="3045878" y="820553"/>
                </a:lnTo>
                <a:lnTo>
                  <a:pt x="3250338" y="822334"/>
                </a:lnTo>
                <a:lnTo>
                  <a:pt x="3250339" y="2191529"/>
                </a:lnTo>
                <a:cubicBezTo>
                  <a:pt x="3250339" y="2496741"/>
                  <a:pt x="3033844" y="2751389"/>
                  <a:pt x="2746042" y="2810280"/>
                </a:cubicBezTo>
                <a:lnTo>
                  <a:pt x="2671842" y="2817761"/>
                </a:lnTo>
                <a:lnTo>
                  <a:pt x="1022746" y="2817761"/>
                </a:lnTo>
                <a:cubicBezTo>
                  <a:pt x="457899" y="2817760"/>
                  <a:pt x="0" y="3275660"/>
                  <a:pt x="0" y="3840507"/>
                </a:cubicBezTo>
                <a:lnTo>
                  <a:pt x="0" y="3840506"/>
                </a:lnTo>
                <a:cubicBezTo>
                  <a:pt x="0" y="4405352"/>
                  <a:pt x="457899" y="4863252"/>
                  <a:pt x="1022746" y="4863252"/>
                </a:cubicBezTo>
                <a:lnTo>
                  <a:pt x="2946847" y="4863252"/>
                </a:lnTo>
                <a:lnTo>
                  <a:pt x="2946904" y="4863295"/>
                </a:lnTo>
                <a:lnTo>
                  <a:pt x="3018713" y="4875104"/>
                </a:lnTo>
                <a:cubicBezTo>
                  <a:pt x="3089291" y="4893889"/>
                  <a:pt x="3157349" y="4926822"/>
                  <a:pt x="3218660" y="4974435"/>
                </a:cubicBezTo>
                <a:lnTo>
                  <a:pt x="3218744" y="4974512"/>
                </a:lnTo>
                <a:lnTo>
                  <a:pt x="3293068" y="5045260"/>
                </a:lnTo>
                <a:lnTo>
                  <a:pt x="3311938" y="5068405"/>
                </a:lnTo>
                <a:lnTo>
                  <a:pt x="3354017" y="5128672"/>
                </a:lnTo>
                <a:lnTo>
                  <a:pt x="3368860" y="5153707"/>
                </a:lnTo>
                <a:lnTo>
                  <a:pt x="3408000" y="5242971"/>
                </a:lnTo>
                <a:lnTo>
                  <a:pt x="3408042" y="5243075"/>
                </a:lnTo>
                <a:lnTo>
                  <a:pt x="3432113" y="5363801"/>
                </a:lnTo>
                <a:lnTo>
                  <a:pt x="3433242" y="5401980"/>
                </a:lnTo>
                <a:lnTo>
                  <a:pt x="3429583" y="5488155"/>
                </a:lnTo>
                <a:lnTo>
                  <a:pt x="3422577" y="5530748"/>
                </a:lnTo>
                <a:lnTo>
                  <a:pt x="3397964" y="5614624"/>
                </a:lnTo>
                <a:lnTo>
                  <a:pt x="3384049" y="5651669"/>
                </a:lnTo>
                <a:lnTo>
                  <a:pt x="3317877" y="5763328"/>
                </a:lnTo>
                <a:lnTo>
                  <a:pt x="1869136" y="7628907"/>
                </a:lnTo>
                <a:cubicBezTo>
                  <a:pt x="1678686" y="7874153"/>
                  <a:pt x="1325485" y="7918575"/>
                  <a:pt x="1080241" y="7728124"/>
                </a:cubicBezTo>
                <a:cubicBezTo>
                  <a:pt x="926963" y="7609095"/>
                  <a:pt x="852131" y="7426489"/>
                  <a:pt x="864058" y="7246400"/>
                </a:cubicBezTo>
                <a:lnTo>
                  <a:pt x="868617" y="7218676"/>
                </a:lnTo>
                <a:lnTo>
                  <a:pt x="441448" y="6915647"/>
                </a:lnTo>
                <a:lnTo>
                  <a:pt x="398894" y="7028945"/>
                </a:lnTo>
                <a:cubicBezTo>
                  <a:pt x="296376" y="7414097"/>
                  <a:pt x="425479" y="7840465"/>
                  <a:pt x="760074" y="8100300"/>
                </a:cubicBezTo>
                <a:lnTo>
                  <a:pt x="760073" y="8100298"/>
                </a:lnTo>
                <a:cubicBezTo>
                  <a:pt x="1206198" y="8446745"/>
                  <a:pt x="1848702" y="8365938"/>
                  <a:pt x="2195148" y="7919812"/>
                </a:cubicBezTo>
                <a:lnTo>
                  <a:pt x="3630471" y="6071514"/>
                </a:lnTo>
                <a:lnTo>
                  <a:pt x="3658730" y="6030659"/>
                </a:lnTo>
                <a:lnTo>
                  <a:pt x="3668957" y="6018266"/>
                </a:lnTo>
                <a:lnTo>
                  <a:pt x="3674982" y="6007163"/>
                </a:lnTo>
                <a:lnTo>
                  <a:pt x="3695551" y="5977428"/>
                </a:lnTo>
                <a:cubicBezTo>
                  <a:pt x="3715260" y="5945253"/>
                  <a:pt x="3732993" y="5912317"/>
                  <a:pt x="3748769" y="5878778"/>
                </a:cubicBezTo>
                <a:lnTo>
                  <a:pt x="3760891" y="5848890"/>
                </a:lnTo>
                <a:lnTo>
                  <a:pt x="3763253" y="5844538"/>
                </a:lnTo>
                <a:lnTo>
                  <a:pt x="3765200" y="5838262"/>
                </a:lnTo>
                <a:lnTo>
                  <a:pt x="3790244" y="5776511"/>
                </a:lnTo>
                <a:cubicBezTo>
                  <a:pt x="3849653" y="5603576"/>
                  <a:pt x="3860630" y="5419496"/>
                  <a:pt x="3825650" y="5243936"/>
                </a:cubicBezTo>
                <a:cubicBezTo>
                  <a:pt x="3817656" y="5203807"/>
                  <a:pt x="3807259" y="5164124"/>
                  <a:pt x="3794491" y="5125121"/>
                </a:cubicBezTo>
                <a:lnTo>
                  <a:pt x="3773198" y="5073146"/>
                </a:lnTo>
                <a:lnTo>
                  <a:pt x="3772686" y="5071423"/>
                </a:lnTo>
                <a:lnTo>
                  <a:pt x="3771575" y="5069187"/>
                </a:lnTo>
                <a:lnTo>
                  <a:pt x="3738334" y="4988052"/>
                </a:lnTo>
                <a:cubicBezTo>
                  <a:pt x="3672033" y="4854731"/>
                  <a:pt x="3575458" y="4733875"/>
                  <a:pt x="3449985" y="4636438"/>
                </a:cubicBezTo>
                <a:lnTo>
                  <a:pt x="3449984" y="4636438"/>
                </a:lnTo>
                <a:cubicBezTo>
                  <a:pt x="3275716" y="4501107"/>
                  <a:pt x="3071483" y="4430971"/>
                  <a:pt x="2866636" y="4422336"/>
                </a:cubicBezTo>
                <a:lnTo>
                  <a:pt x="2789950" y="4423692"/>
                </a:lnTo>
                <a:lnTo>
                  <a:pt x="2327210" y="4423692"/>
                </a:lnTo>
                <a:lnTo>
                  <a:pt x="2329981" y="4425658"/>
                </a:lnTo>
                <a:lnTo>
                  <a:pt x="972933" y="4425659"/>
                </a:lnTo>
                <a:cubicBezTo>
                  <a:pt x="637487" y="4425660"/>
                  <a:pt x="365555" y="4153727"/>
                  <a:pt x="365556" y="3818281"/>
                </a:cubicBezTo>
                <a:cubicBezTo>
                  <a:pt x="365556" y="3524765"/>
                  <a:pt x="573754" y="3279879"/>
                  <a:pt x="850525" y="3223245"/>
                </a:cubicBezTo>
                <a:lnTo>
                  <a:pt x="918676" y="3216374"/>
                </a:lnTo>
                <a:lnTo>
                  <a:pt x="2692447" y="3216374"/>
                </a:lnTo>
                <a:cubicBezTo>
                  <a:pt x="3250499" y="3216374"/>
                  <a:pt x="3702890" y="2763983"/>
                  <a:pt x="3702890" y="2205931"/>
                </a:cubicBezTo>
                <a:lnTo>
                  <a:pt x="3702890" y="826277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873293" y="4937760"/>
            <a:ext cx="947938" cy="947938"/>
            <a:chOff x="2873293" y="4937760"/>
            <a:chExt cx="947938" cy="947938"/>
          </a:xfrm>
        </p:grpSpPr>
        <p:sp>
          <p:nvSpPr>
            <p:cNvPr id="8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2873293" y="4937760"/>
              <a:ext cx="947938" cy="947938"/>
            </a:xfrm>
            <a:prstGeom prst="ellipse">
              <a:avLst/>
            </a:prstGeom>
            <a:solidFill>
              <a:srgbClr val="365B7C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059643" y="5266317"/>
              <a:ext cx="587232" cy="290823"/>
              <a:chOff x="1923908" y="1320796"/>
              <a:chExt cx="782820" cy="387687"/>
            </a:xfrm>
            <a:solidFill>
              <a:srgbClr val="FDFDFD"/>
            </a:solidFill>
          </p:grpSpPr>
          <p:sp>
            <p:nvSpPr>
              <p:cNvPr id="48" name="Freeform 31"/>
              <p:cNvSpPr>
                <a:spLocks noEditPoints="1"/>
              </p:cNvSpPr>
              <p:nvPr/>
            </p:nvSpPr>
            <p:spPr bwMode="auto">
              <a:xfrm>
                <a:off x="1923908" y="132451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2403294" y="1320796"/>
                <a:ext cx="303434" cy="387687"/>
              </a:xfrm>
              <a:custGeom>
                <a:avLst/>
                <a:gdLst>
                  <a:gd name="T0" fmla="*/ 28 w 31"/>
                  <a:gd name="T1" fmla="*/ 33 h 38"/>
                  <a:gd name="T2" fmla="*/ 18 w 31"/>
                  <a:gd name="T3" fmla="*/ 33 h 38"/>
                  <a:gd name="T4" fmla="*/ 18 w 31"/>
                  <a:gd name="T5" fmla="*/ 2 h 38"/>
                  <a:gd name="T6" fmla="*/ 16 w 31"/>
                  <a:gd name="T7" fmla="*/ 0 h 38"/>
                  <a:gd name="T8" fmla="*/ 9 w 31"/>
                  <a:gd name="T9" fmla="*/ 0 h 38"/>
                  <a:gd name="T10" fmla="*/ 7 w 31"/>
                  <a:gd name="T11" fmla="*/ 2 h 38"/>
                  <a:gd name="T12" fmla="*/ 9 w 31"/>
                  <a:gd name="T13" fmla="*/ 5 h 38"/>
                  <a:gd name="T14" fmla="*/ 13 w 31"/>
                  <a:gd name="T15" fmla="*/ 5 h 38"/>
                  <a:gd name="T16" fmla="*/ 13 w 31"/>
                  <a:gd name="T17" fmla="*/ 33 h 38"/>
                  <a:gd name="T18" fmla="*/ 3 w 31"/>
                  <a:gd name="T19" fmla="*/ 33 h 38"/>
                  <a:gd name="T20" fmla="*/ 0 w 31"/>
                  <a:gd name="T21" fmla="*/ 35 h 38"/>
                  <a:gd name="T22" fmla="*/ 3 w 31"/>
                  <a:gd name="T23" fmla="*/ 38 h 38"/>
                  <a:gd name="T24" fmla="*/ 28 w 31"/>
                  <a:gd name="T25" fmla="*/ 38 h 38"/>
                  <a:gd name="T26" fmla="*/ 31 w 31"/>
                  <a:gd name="T27" fmla="*/ 35 h 38"/>
                  <a:gd name="T28" fmla="*/ 28 w 31"/>
                  <a:gd name="T2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9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8"/>
                      <a:pt x="31" y="37"/>
                      <a:pt x="31" y="35"/>
                    </a:cubicBezTo>
                    <a:cubicBezTo>
                      <a:pt x="31" y="34"/>
                      <a:pt x="30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291522" y="3106616"/>
            <a:ext cx="947938" cy="947938"/>
            <a:chOff x="4291522" y="3106616"/>
            <a:chExt cx="947938" cy="947938"/>
          </a:xfrm>
        </p:grpSpPr>
        <p:sp>
          <p:nvSpPr>
            <p:cNvPr id="43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291522" y="3106616"/>
              <a:ext cx="947938" cy="947938"/>
            </a:xfrm>
            <a:prstGeom prst="ellipse">
              <a:avLst/>
            </a:prstGeom>
            <a:solidFill>
              <a:srgbClr val="96648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464262" y="3433958"/>
              <a:ext cx="602457" cy="298710"/>
              <a:chOff x="1923908" y="2803742"/>
              <a:chExt cx="803116" cy="398201"/>
            </a:xfrm>
            <a:solidFill>
              <a:srgbClr val="FDFDFD"/>
            </a:solidFill>
          </p:grpSpPr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2354679" y="2813694"/>
                <a:ext cx="372345" cy="388249"/>
              </a:xfrm>
              <a:custGeom>
                <a:avLst/>
                <a:gdLst>
                  <a:gd name="T0" fmla="*/ 6 w 38"/>
                  <a:gd name="T1" fmla="*/ 24 h 38"/>
                  <a:gd name="T2" fmla="*/ 7 w 38"/>
                  <a:gd name="T3" fmla="*/ 22 h 38"/>
                  <a:gd name="T4" fmla="*/ 8 w 38"/>
                  <a:gd name="T5" fmla="*/ 22 h 38"/>
                  <a:gd name="T6" fmla="*/ 10 w 38"/>
                  <a:gd name="T7" fmla="*/ 21 h 38"/>
                  <a:gd name="T8" fmla="*/ 28 w 38"/>
                  <a:gd name="T9" fmla="*/ 21 h 38"/>
                  <a:gd name="T10" fmla="*/ 32 w 38"/>
                  <a:gd name="T11" fmla="*/ 21 h 38"/>
                  <a:gd name="T12" fmla="*/ 35 w 38"/>
                  <a:gd name="T13" fmla="*/ 19 h 38"/>
                  <a:gd name="T14" fmla="*/ 38 w 38"/>
                  <a:gd name="T15" fmla="*/ 16 h 38"/>
                  <a:gd name="T16" fmla="*/ 38 w 38"/>
                  <a:gd name="T17" fmla="*/ 13 h 38"/>
                  <a:gd name="T18" fmla="*/ 38 w 38"/>
                  <a:gd name="T19" fmla="*/ 8 h 38"/>
                  <a:gd name="T20" fmla="*/ 38 w 38"/>
                  <a:gd name="T21" fmla="*/ 5 h 38"/>
                  <a:gd name="T22" fmla="*/ 35 w 38"/>
                  <a:gd name="T23" fmla="*/ 2 h 38"/>
                  <a:gd name="T24" fmla="*/ 32 w 38"/>
                  <a:gd name="T25" fmla="*/ 1 h 38"/>
                  <a:gd name="T26" fmla="*/ 28 w 38"/>
                  <a:gd name="T27" fmla="*/ 0 h 38"/>
                  <a:gd name="T28" fmla="*/ 9 w 38"/>
                  <a:gd name="T29" fmla="*/ 0 h 38"/>
                  <a:gd name="T30" fmla="*/ 6 w 38"/>
                  <a:gd name="T31" fmla="*/ 2 h 38"/>
                  <a:gd name="T32" fmla="*/ 9 w 38"/>
                  <a:gd name="T33" fmla="*/ 5 h 38"/>
                  <a:gd name="T34" fmla="*/ 28 w 38"/>
                  <a:gd name="T35" fmla="*/ 5 h 38"/>
                  <a:gd name="T36" fmla="*/ 30 w 38"/>
                  <a:gd name="T37" fmla="*/ 5 h 38"/>
                  <a:gd name="T38" fmla="*/ 32 w 38"/>
                  <a:gd name="T39" fmla="*/ 6 h 38"/>
                  <a:gd name="T40" fmla="*/ 33 w 38"/>
                  <a:gd name="T41" fmla="*/ 7 h 38"/>
                  <a:gd name="T42" fmla="*/ 33 w 38"/>
                  <a:gd name="T43" fmla="*/ 8 h 38"/>
                  <a:gd name="T44" fmla="*/ 33 w 38"/>
                  <a:gd name="T45" fmla="*/ 13 h 38"/>
                  <a:gd name="T46" fmla="*/ 33 w 38"/>
                  <a:gd name="T47" fmla="*/ 14 h 38"/>
                  <a:gd name="T48" fmla="*/ 32 w 38"/>
                  <a:gd name="T49" fmla="*/ 16 h 38"/>
                  <a:gd name="T50" fmla="*/ 30 w 38"/>
                  <a:gd name="T51" fmla="*/ 16 h 38"/>
                  <a:gd name="T52" fmla="*/ 28 w 38"/>
                  <a:gd name="T53" fmla="*/ 17 h 38"/>
                  <a:gd name="T54" fmla="*/ 10 w 38"/>
                  <a:gd name="T55" fmla="*/ 17 h 38"/>
                  <a:gd name="T56" fmla="*/ 6 w 38"/>
                  <a:gd name="T57" fmla="*/ 17 h 38"/>
                  <a:gd name="T58" fmla="*/ 3 w 38"/>
                  <a:gd name="T59" fmla="*/ 19 h 38"/>
                  <a:gd name="T60" fmla="*/ 1 w 38"/>
                  <a:gd name="T61" fmla="*/ 22 h 38"/>
                  <a:gd name="T62" fmla="*/ 0 w 38"/>
                  <a:gd name="T63" fmla="*/ 25 h 38"/>
                  <a:gd name="T64" fmla="*/ 0 w 38"/>
                  <a:gd name="T65" fmla="*/ 29 h 38"/>
                  <a:gd name="T66" fmla="*/ 1 w 38"/>
                  <a:gd name="T67" fmla="*/ 33 h 38"/>
                  <a:gd name="T68" fmla="*/ 3 w 38"/>
                  <a:gd name="T69" fmla="*/ 36 h 38"/>
                  <a:gd name="T70" fmla="*/ 6 w 38"/>
                  <a:gd name="T71" fmla="*/ 37 h 38"/>
                  <a:gd name="T72" fmla="*/ 10 w 38"/>
                  <a:gd name="T73" fmla="*/ 38 h 38"/>
                  <a:gd name="T74" fmla="*/ 36 w 38"/>
                  <a:gd name="T75" fmla="*/ 38 h 38"/>
                  <a:gd name="T76" fmla="*/ 38 w 38"/>
                  <a:gd name="T77" fmla="*/ 35 h 38"/>
                  <a:gd name="T78" fmla="*/ 36 w 38"/>
                  <a:gd name="T79" fmla="*/ 33 h 38"/>
                  <a:gd name="T80" fmla="*/ 10 w 38"/>
                  <a:gd name="T81" fmla="*/ 33 h 38"/>
                  <a:gd name="T82" fmla="*/ 8 w 38"/>
                  <a:gd name="T83" fmla="*/ 33 h 38"/>
                  <a:gd name="T84" fmla="*/ 7 w 38"/>
                  <a:gd name="T85" fmla="*/ 32 h 38"/>
                  <a:gd name="T86" fmla="*/ 6 w 38"/>
                  <a:gd name="T87" fmla="*/ 31 h 38"/>
                  <a:gd name="T88" fmla="*/ 5 w 38"/>
                  <a:gd name="T89" fmla="*/ 29 h 38"/>
                  <a:gd name="T90" fmla="*/ 5 w 38"/>
                  <a:gd name="T91" fmla="*/ 25 h 38"/>
                  <a:gd name="T92" fmla="*/ 6 w 38"/>
                  <a:gd name="T9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38">
                    <a:moveTo>
                      <a:pt x="6" y="24"/>
                    </a:moveTo>
                    <a:cubicBezTo>
                      <a:pt x="6" y="23"/>
                      <a:pt x="6" y="23"/>
                      <a:pt x="7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3" y="20"/>
                      <a:pt x="34" y="20"/>
                      <a:pt x="35" y="19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4"/>
                      <a:pt x="38" y="13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8" y="5"/>
                    </a:cubicBezTo>
                    <a:cubicBezTo>
                      <a:pt x="37" y="4"/>
                      <a:pt x="36" y="3"/>
                      <a:pt x="35" y="2"/>
                    </a:cubicBez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4"/>
                      <a:pt x="7" y="5"/>
                      <a:pt x="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6"/>
                      <a:pt x="32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2" y="15"/>
                      <a:pt x="32" y="16"/>
                    </a:cubicBezTo>
                    <a:cubicBezTo>
                      <a:pt x="31" y="16"/>
                      <a:pt x="31" y="16"/>
                      <a:pt x="30" y="16"/>
                    </a:cubicBezTo>
                    <a:cubicBezTo>
                      <a:pt x="29" y="16"/>
                      <a:pt x="29" y="17"/>
                      <a:pt x="28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9"/>
                    </a:cubicBezTo>
                    <a:cubicBezTo>
                      <a:pt x="2" y="20"/>
                      <a:pt x="1" y="21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38" y="37"/>
                      <a:pt x="38" y="35"/>
                    </a:cubicBezTo>
                    <a:cubicBezTo>
                      <a:pt x="38" y="34"/>
                      <a:pt x="38" y="33"/>
                      <a:pt x="36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9" y="33"/>
                      <a:pt x="8" y="33"/>
                    </a:cubicBezTo>
                    <a:cubicBezTo>
                      <a:pt x="8" y="33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31"/>
              <p:cNvSpPr>
                <a:spLocks noEditPoints="1"/>
              </p:cNvSpPr>
              <p:nvPr/>
            </p:nvSpPr>
            <p:spPr bwMode="auto">
              <a:xfrm>
                <a:off x="1923908" y="2803742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327166" y="4548199"/>
            <a:ext cx="947938" cy="947938"/>
            <a:chOff x="6327166" y="4548199"/>
            <a:chExt cx="947938" cy="947938"/>
          </a:xfrm>
        </p:grpSpPr>
        <p:sp>
          <p:nvSpPr>
            <p:cNvPr id="44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6327166" y="4548199"/>
              <a:ext cx="947938" cy="947938"/>
            </a:xfrm>
            <a:prstGeom prst="ellipse">
              <a:avLst/>
            </a:prstGeom>
            <a:solidFill>
              <a:srgbClr val="D06F83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499906" y="4876757"/>
              <a:ext cx="602457" cy="290822"/>
              <a:chOff x="1923908" y="4238286"/>
              <a:chExt cx="803116" cy="387686"/>
            </a:xfrm>
            <a:solidFill>
              <a:srgbClr val="FDFDFD"/>
            </a:solidFill>
          </p:grpSpPr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2382998" y="4238286"/>
                <a:ext cx="344026" cy="387686"/>
              </a:xfrm>
              <a:custGeom>
                <a:avLst/>
                <a:gdLst>
                  <a:gd name="T0" fmla="*/ 35 w 35"/>
                  <a:gd name="T1" fmla="*/ 13 h 38"/>
                  <a:gd name="T2" fmla="*/ 35 w 35"/>
                  <a:gd name="T3" fmla="*/ 9 h 38"/>
                  <a:gd name="T4" fmla="*/ 34 w 35"/>
                  <a:gd name="T5" fmla="*/ 5 h 38"/>
                  <a:gd name="T6" fmla="*/ 31 w 35"/>
                  <a:gd name="T7" fmla="*/ 3 h 38"/>
                  <a:gd name="T8" fmla="*/ 28 w 35"/>
                  <a:gd name="T9" fmla="*/ 1 h 38"/>
                  <a:gd name="T10" fmla="*/ 24 w 35"/>
                  <a:gd name="T11" fmla="*/ 0 h 38"/>
                  <a:gd name="T12" fmla="*/ 2 w 35"/>
                  <a:gd name="T13" fmla="*/ 0 h 38"/>
                  <a:gd name="T14" fmla="*/ 0 w 35"/>
                  <a:gd name="T15" fmla="*/ 3 h 38"/>
                  <a:gd name="T16" fmla="*/ 2 w 35"/>
                  <a:gd name="T17" fmla="*/ 5 h 38"/>
                  <a:gd name="T18" fmla="*/ 24 w 35"/>
                  <a:gd name="T19" fmla="*/ 5 h 38"/>
                  <a:gd name="T20" fmla="*/ 26 w 35"/>
                  <a:gd name="T21" fmla="*/ 5 h 38"/>
                  <a:gd name="T22" fmla="*/ 28 w 35"/>
                  <a:gd name="T23" fmla="*/ 6 h 38"/>
                  <a:gd name="T24" fmla="*/ 29 w 35"/>
                  <a:gd name="T25" fmla="*/ 7 h 38"/>
                  <a:gd name="T26" fmla="*/ 29 w 35"/>
                  <a:gd name="T27" fmla="*/ 9 h 38"/>
                  <a:gd name="T28" fmla="*/ 29 w 35"/>
                  <a:gd name="T29" fmla="*/ 13 h 38"/>
                  <a:gd name="T30" fmla="*/ 29 w 35"/>
                  <a:gd name="T31" fmla="*/ 15 h 38"/>
                  <a:gd name="T32" fmla="*/ 28 w 35"/>
                  <a:gd name="T33" fmla="*/ 16 h 38"/>
                  <a:gd name="T34" fmla="*/ 26 w 35"/>
                  <a:gd name="T35" fmla="*/ 16 h 38"/>
                  <a:gd name="T36" fmla="*/ 24 w 35"/>
                  <a:gd name="T37" fmla="*/ 17 h 38"/>
                  <a:gd name="T38" fmla="*/ 6 w 35"/>
                  <a:gd name="T39" fmla="*/ 17 h 38"/>
                  <a:gd name="T40" fmla="*/ 4 w 35"/>
                  <a:gd name="T41" fmla="*/ 19 h 38"/>
                  <a:gd name="T42" fmla="*/ 6 w 35"/>
                  <a:gd name="T43" fmla="*/ 22 h 38"/>
                  <a:gd name="T44" fmla="*/ 24 w 35"/>
                  <a:gd name="T45" fmla="*/ 22 h 38"/>
                  <a:gd name="T46" fmla="*/ 26 w 35"/>
                  <a:gd name="T47" fmla="*/ 22 h 38"/>
                  <a:gd name="T48" fmla="*/ 28 w 35"/>
                  <a:gd name="T49" fmla="*/ 23 h 38"/>
                  <a:gd name="T50" fmla="*/ 29 w 35"/>
                  <a:gd name="T51" fmla="*/ 24 h 38"/>
                  <a:gd name="T52" fmla="*/ 29 w 35"/>
                  <a:gd name="T53" fmla="*/ 25 h 38"/>
                  <a:gd name="T54" fmla="*/ 29 w 35"/>
                  <a:gd name="T55" fmla="*/ 30 h 38"/>
                  <a:gd name="T56" fmla="*/ 29 w 35"/>
                  <a:gd name="T57" fmla="*/ 31 h 38"/>
                  <a:gd name="T58" fmla="*/ 28 w 35"/>
                  <a:gd name="T59" fmla="*/ 32 h 38"/>
                  <a:gd name="T60" fmla="*/ 26 w 35"/>
                  <a:gd name="T61" fmla="*/ 33 h 38"/>
                  <a:gd name="T62" fmla="*/ 24 w 35"/>
                  <a:gd name="T63" fmla="*/ 33 h 38"/>
                  <a:gd name="T64" fmla="*/ 2 w 35"/>
                  <a:gd name="T65" fmla="*/ 33 h 38"/>
                  <a:gd name="T66" fmla="*/ 0 w 35"/>
                  <a:gd name="T67" fmla="*/ 36 h 38"/>
                  <a:gd name="T68" fmla="*/ 2 w 35"/>
                  <a:gd name="T69" fmla="*/ 38 h 38"/>
                  <a:gd name="T70" fmla="*/ 24 w 35"/>
                  <a:gd name="T71" fmla="*/ 38 h 38"/>
                  <a:gd name="T72" fmla="*/ 28 w 35"/>
                  <a:gd name="T73" fmla="*/ 38 h 38"/>
                  <a:gd name="T74" fmla="*/ 31 w 35"/>
                  <a:gd name="T75" fmla="*/ 36 h 38"/>
                  <a:gd name="T76" fmla="*/ 34 w 35"/>
                  <a:gd name="T77" fmla="*/ 33 h 38"/>
                  <a:gd name="T78" fmla="*/ 35 w 35"/>
                  <a:gd name="T79" fmla="*/ 30 h 38"/>
                  <a:gd name="T80" fmla="*/ 35 w 35"/>
                  <a:gd name="T81" fmla="*/ 25 h 38"/>
                  <a:gd name="T82" fmla="*/ 32 w 35"/>
                  <a:gd name="T83" fmla="*/ 19 h 38"/>
                  <a:gd name="T84" fmla="*/ 35 w 35"/>
                  <a:gd name="T8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8">
                    <a:moveTo>
                      <a:pt x="35" y="13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5" y="7"/>
                      <a:pt x="34" y="6"/>
                      <a:pt x="34" y="5"/>
                    </a:cubicBezTo>
                    <a:cubicBezTo>
                      <a:pt x="33" y="4"/>
                      <a:pt x="32" y="3"/>
                      <a:pt x="31" y="3"/>
                    </a:cubicBezTo>
                    <a:cubicBezTo>
                      <a:pt x="31" y="2"/>
                      <a:pt x="29" y="1"/>
                      <a:pt x="28" y="1"/>
                    </a:cubicBezTo>
                    <a:cubicBezTo>
                      <a:pt x="27" y="0"/>
                      <a:pt x="26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8" y="6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8" y="15"/>
                      <a:pt x="28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26" y="17"/>
                      <a:pt x="25" y="17"/>
                      <a:pt x="2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4" y="18"/>
                      <a:pt x="4" y="19"/>
                    </a:cubicBezTo>
                    <a:cubicBezTo>
                      <a:pt x="4" y="21"/>
                      <a:pt x="5" y="22"/>
                      <a:pt x="6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8" y="22"/>
                      <a:pt x="28" y="23"/>
                    </a:cubicBezTo>
                    <a:cubicBezTo>
                      <a:pt x="28" y="23"/>
                      <a:pt x="29" y="23"/>
                      <a:pt x="29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1"/>
                      <a:pt x="29" y="31"/>
                    </a:cubicBezTo>
                    <a:cubicBezTo>
                      <a:pt x="29" y="32"/>
                      <a:pt x="28" y="32"/>
                      <a:pt x="28" y="32"/>
                    </a:cubicBezTo>
                    <a:cubicBezTo>
                      <a:pt x="28" y="33"/>
                      <a:pt x="27" y="33"/>
                      <a:pt x="26" y="33"/>
                    </a:cubicBezTo>
                    <a:cubicBezTo>
                      <a:pt x="26" y="33"/>
                      <a:pt x="25" y="33"/>
                      <a:pt x="2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6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29" y="37"/>
                      <a:pt x="31" y="37"/>
                      <a:pt x="31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4" y="32"/>
                      <a:pt x="35" y="31"/>
                      <a:pt x="35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3"/>
                      <a:pt x="34" y="21"/>
                      <a:pt x="32" y="19"/>
                    </a:cubicBezTo>
                    <a:cubicBezTo>
                      <a:pt x="34" y="18"/>
                      <a:pt x="35" y="16"/>
                      <a:pt x="3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31"/>
              <p:cNvSpPr>
                <a:spLocks noEditPoints="1"/>
              </p:cNvSpPr>
              <p:nvPr/>
            </p:nvSpPr>
            <p:spPr bwMode="auto">
              <a:xfrm>
                <a:off x="1923908" y="4238286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450236" y="2534175"/>
            <a:ext cx="947938" cy="947938"/>
            <a:chOff x="7450236" y="2534175"/>
            <a:chExt cx="947938" cy="947938"/>
          </a:xfrm>
        </p:grpSpPr>
        <p:sp>
          <p:nvSpPr>
            <p:cNvPr id="45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7450236" y="2534175"/>
              <a:ext cx="947938" cy="947938"/>
            </a:xfrm>
            <a:prstGeom prst="ellipse">
              <a:avLst/>
            </a:prstGeom>
            <a:solidFill>
              <a:srgbClr val="F77983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616157" y="2862732"/>
              <a:ext cx="616095" cy="290823"/>
              <a:chOff x="1923908" y="5703977"/>
              <a:chExt cx="821296" cy="387687"/>
            </a:xfrm>
            <a:solidFill>
              <a:srgbClr val="FDFDFD"/>
            </a:solidFill>
          </p:grpSpPr>
          <p:sp>
            <p:nvSpPr>
              <p:cNvPr id="57" name="Freeform 17"/>
              <p:cNvSpPr>
                <a:spLocks noChangeAspect="1"/>
              </p:cNvSpPr>
              <p:nvPr/>
            </p:nvSpPr>
            <p:spPr bwMode="auto">
              <a:xfrm>
                <a:off x="2364817" y="5703977"/>
                <a:ext cx="380387" cy="387687"/>
              </a:xfrm>
              <a:custGeom>
                <a:avLst/>
                <a:gdLst>
                  <a:gd name="T0" fmla="*/ 36 w 39"/>
                  <a:gd name="T1" fmla="*/ 27 h 38"/>
                  <a:gd name="T2" fmla="*/ 32 w 39"/>
                  <a:gd name="T3" fmla="*/ 27 h 38"/>
                  <a:gd name="T4" fmla="*/ 32 w 39"/>
                  <a:gd name="T5" fmla="*/ 10 h 38"/>
                  <a:gd name="T6" fmla="*/ 29 w 39"/>
                  <a:gd name="T7" fmla="*/ 8 h 38"/>
                  <a:gd name="T8" fmla="*/ 27 w 39"/>
                  <a:gd name="T9" fmla="*/ 10 h 38"/>
                  <a:gd name="T10" fmla="*/ 27 w 39"/>
                  <a:gd name="T11" fmla="*/ 27 h 38"/>
                  <a:gd name="T12" fmla="*/ 10 w 39"/>
                  <a:gd name="T13" fmla="*/ 27 h 38"/>
                  <a:gd name="T14" fmla="*/ 8 w 39"/>
                  <a:gd name="T15" fmla="*/ 26 h 38"/>
                  <a:gd name="T16" fmla="*/ 7 w 39"/>
                  <a:gd name="T17" fmla="*/ 26 h 38"/>
                  <a:gd name="T18" fmla="*/ 6 w 39"/>
                  <a:gd name="T19" fmla="*/ 24 h 38"/>
                  <a:gd name="T20" fmla="*/ 5 w 39"/>
                  <a:gd name="T21" fmla="*/ 23 h 38"/>
                  <a:gd name="T22" fmla="*/ 9 w 39"/>
                  <a:gd name="T23" fmla="*/ 2 h 38"/>
                  <a:gd name="T24" fmla="*/ 9 w 39"/>
                  <a:gd name="T25" fmla="*/ 2 h 38"/>
                  <a:gd name="T26" fmla="*/ 6 w 39"/>
                  <a:gd name="T27" fmla="*/ 0 h 38"/>
                  <a:gd name="T28" fmla="*/ 4 w 39"/>
                  <a:gd name="T29" fmla="*/ 0 h 38"/>
                  <a:gd name="T30" fmla="*/ 3 w 39"/>
                  <a:gd name="T31" fmla="*/ 2 h 38"/>
                  <a:gd name="T32" fmla="*/ 2 w 39"/>
                  <a:gd name="T33" fmla="*/ 10 h 38"/>
                  <a:gd name="T34" fmla="*/ 1 w 39"/>
                  <a:gd name="T35" fmla="*/ 16 h 38"/>
                  <a:gd name="T36" fmla="*/ 0 w 39"/>
                  <a:gd name="T37" fmla="*/ 19 h 38"/>
                  <a:gd name="T38" fmla="*/ 0 w 39"/>
                  <a:gd name="T39" fmla="*/ 21 h 38"/>
                  <a:gd name="T40" fmla="*/ 0 w 39"/>
                  <a:gd name="T41" fmla="*/ 22 h 38"/>
                  <a:gd name="T42" fmla="*/ 0 w 39"/>
                  <a:gd name="T43" fmla="*/ 22 h 38"/>
                  <a:gd name="T44" fmla="*/ 1 w 39"/>
                  <a:gd name="T45" fmla="*/ 26 h 38"/>
                  <a:gd name="T46" fmla="*/ 3 w 39"/>
                  <a:gd name="T47" fmla="*/ 29 h 38"/>
                  <a:gd name="T48" fmla="*/ 6 w 39"/>
                  <a:gd name="T49" fmla="*/ 31 h 38"/>
                  <a:gd name="T50" fmla="*/ 10 w 39"/>
                  <a:gd name="T51" fmla="*/ 31 h 38"/>
                  <a:gd name="T52" fmla="*/ 27 w 39"/>
                  <a:gd name="T53" fmla="*/ 31 h 38"/>
                  <a:gd name="T54" fmla="*/ 27 w 39"/>
                  <a:gd name="T55" fmla="*/ 35 h 38"/>
                  <a:gd name="T56" fmla="*/ 29 w 39"/>
                  <a:gd name="T57" fmla="*/ 38 h 38"/>
                  <a:gd name="T58" fmla="*/ 32 w 39"/>
                  <a:gd name="T59" fmla="*/ 35 h 38"/>
                  <a:gd name="T60" fmla="*/ 32 w 39"/>
                  <a:gd name="T61" fmla="*/ 31 h 38"/>
                  <a:gd name="T62" fmla="*/ 36 w 39"/>
                  <a:gd name="T63" fmla="*/ 31 h 38"/>
                  <a:gd name="T64" fmla="*/ 39 w 39"/>
                  <a:gd name="T65" fmla="*/ 29 h 38"/>
                  <a:gd name="T66" fmla="*/ 36 w 39"/>
                  <a:gd name="T6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38">
                    <a:moveTo>
                      <a:pt x="36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29" y="8"/>
                    </a:cubicBezTo>
                    <a:cubicBezTo>
                      <a:pt x="28" y="8"/>
                      <a:pt x="27" y="9"/>
                      <a:pt x="27" y="10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9" y="27"/>
                      <a:pt x="8" y="26"/>
                    </a:cubicBezTo>
                    <a:cubicBezTo>
                      <a:pt x="8" y="26"/>
                      <a:pt x="7" y="26"/>
                      <a:pt x="7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5"/>
                      <a:pt x="2" y="8"/>
                      <a:pt x="2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5"/>
                      <a:pt x="1" y="26"/>
                    </a:cubicBezTo>
                    <a:cubicBezTo>
                      <a:pt x="1" y="27"/>
                      <a:pt x="2" y="28"/>
                      <a:pt x="3" y="29"/>
                    </a:cubicBezTo>
                    <a:cubicBezTo>
                      <a:pt x="4" y="30"/>
                      <a:pt x="5" y="30"/>
                      <a:pt x="6" y="31"/>
                    </a:cubicBezTo>
                    <a:cubicBezTo>
                      <a:pt x="7" y="31"/>
                      <a:pt x="9" y="31"/>
                      <a:pt x="10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7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2" y="35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31"/>
                      <a:pt x="39" y="31"/>
                      <a:pt x="39" y="29"/>
                    </a:cubicBezTo>
                    <a:cubicBezTo>
                      <a:pt x="39" y="28"/>
                      <a:pt x="38" y="27"/>
                      <a:pt x="3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 31"/>
              <p:cNvSpPr>
                <a:spLocks noEditPoints="1"/>
              </p:cNvSpPr>
              <p:nvPr/>
            </p:nvSpPr>
            <p:spPr bwMode="auto">
              <a:xfrm>
                <a:off x="1923908" y="5703977"/>
                <a:ext cx="368849" cy="383966"/>
              </a:xfrm>
              <a:custGeom>
                <a:avLst/>
                <a:gdLst>
                  <a:gd name="T0" fmla="*/ 35 w 38"/>
                  <a:gd name="T1" fmla="*/ 2 h 38"/>
                  <a:gd name="T2" fmla="*/ 32 w 38"/>
                  <a:gd name="T3" fmla="*/ 1 h 38"/>
                  <a:gd name="T4" fmla="*/ 28 w 38"/>
                  <a:gd name="T5" fmla="*/ 0 h 38"/>
                  <a:gd name="T6" fmla="*/ 10 w 38"/>
                  <a:gd name="T7" fmla="*/ 0 h 38"/>
                  <a:gd name="T8" fmla="*/ 6 w 38"/>
                  <a:gd name="T9" fmla="*/ 1 h 38"/>
                  <a:gd name="T10" fmla="*/ 3 w 38"/>
                  <a:gd name="T11" fmla="*/ 2 h 38"/>
                  <a:gd name="T12" fmla="*/ 1 w 38"/>
                  <a:gd name="T13" fmla="*/ 5 h 38"/>
                  <a:gd name="T14" fmla="*/ 0 w 38"/>
                  <a:gd name="T15" fmla="*/ 8 h 38"/>
                  <a:gd name="T16" fmla="*/ 0 w 38"/>
                  <a:gd name="T17" fmla="*/ 29 h 38"/>
                  <a:gd name="T18" fmla="*/ 1 w 38"/>
                  <a:gd name="T19" fmla="*/ 33 h 38"/>
                  <a:gd name="T20" fmla="*/ 3 w 38"/>
                  <a:gd name="T21" fmla="*/ 35 h 38"/>
                  <a:gd name="T22" fmla="*/ 6 w 38"/>
                  <a:gd name="T23" fmla="*/ 37 h 38"/>
                  <a:gd name="T24" fmla="*/ 10 w 38"/>
                  <a:gd name="T25" fmla="*/ 38 h 38"/>
                  <a:gd name="T26" fmla="*/ 28 w 38"/>
                  <a:gd name="T27" fmla="*/ 38 h 38"/>
                  <a:gd name="T28" fmla="*/ 32 w 38"/>
                  <a:gd name="T29" fmla="*/ 37 h 38"/>
                  <a:gd name="T30" fmla="*/ 35 w 38"/>
                  <a:gd name="T31" fmla="*/ 36 h 38"/>
                  <a:gd name="T32" fmla="*/ 37 w 38"/>
                  <a:gd name="T33" fmla="*/ 33 h 38"/>
                  <a:gd name="T34" fmla="*/ 38 w 38"/>
                  <a:gd name="T35" fmla="*/ 29 h 38"/>
                  <a:gd name="T36" fmla="*/ 38 w 38"/>
                  <a:gd name="T37" fmla="*/ 8 h 38"/>
                  <a:gd name="T38" fmla="*/ 37 w 38"/>
                  <a:gd name="T39" fmla="*/ 5 h 38"/>
                  <a:gd name="T40" fmla="*/ 35 w 38"/>
                  <a:gd name="T41" fmla="*/ 2 h 38"/>
                  <a:gd name="T42" fmla="*/ 28 w 38"/>
                  <a:gd name="T43" fmla="*/ 33 h 38"/>
                  <a:gd name="T44" fmla="*/ 10 w 38"/>
                  <a:gd name="T45" fmla="*/ 33 h 38"/>
                  <a:gd name="T46" fmla="*/ 8 w 38"/>
                  <a:gd name="T47" fmla="*/ 33 h 38"/>
                  <a:gd name="T48" fmla="*/ 6 w 38"/>
                  <a:gd name="T49" fmla="*/ 32 h 38"/>
                  <a:gd name="T50" fmla="*/ 5 w 38"/>
                  <a:gd name="T51" fmla="*/ 31 h 38"/>
                  <a:gd name="T52" fmla="*/ 5 w 38"/>
                  <a:gd name="T53" fmla="*/ 29 h 38"/>
                  <a:gd name="T54" fmla="*/ 5 w 38"/>
                  <a:gd name="T55" fmla="*/ 8 h 38"/>
                  <a:gd name="T56" fmla="*/ 5 w 38"/>
                  <a:gd name="T57" fmla="*/ 7 h 38"/>
                  <a:gd name="T58" fmla="*/ 6 w 38"/>
                  <a:gd name="T59" fmla="*/ 6 h 38"/>
                  <a:gd name="T60" fmla="*/ 8 w 38"/>
                  <a:gd name="T61" fmla="*/ 5 h 38"/>
                  <a:gd name="T62" fmla="*/ 10 w 38"/>
                  <a:gd name="T63" fmla="*/ 5 h 38"/>
                  <a:gd name="T64" fmla="*/ 28 w 38"/>
                  <a:gd name="T65" fmla="*/ 5 h 38"/>
                  <a:gd name="T66" fmla="*/ 30 w 38"/>
                  <a:gd name="T67" fmla="*/ 5 h 38"/>
                  <a:gd name="T68" fmla="*/ 32 w 38"/>
                  <a:gd name="T69" fmla="*/ 6 h 38"/>
                  <a:gd name="T70" fmla="*/ 33 w 38"/>
                  <a:gd name="T71" fmla="*/ 7 h 38"/>
                  <a:gd name="T72" fmla="*/ 33 w 38"/>
                  <a:gd name="T73" fmla="*/ 8 h 38"/>
                  <a:gd name="T74" fmla="*/ 33 w 38"/>
                  <a:gd name="T75" fmla="*/ 29 h 38"/>
                  <a:gd name="T76" fmla="*/ 33 w 38"/>
                  <a:gd name="T77" fmla="*/ 31 h 38"/>
                  <a:gd name="T78" fmla="*/ 32 w 38"/>
                  <a:gd name="T79" fmla="*/ 32 h 38"/>
                  <a:gd name="T80" fmla="*/ 30 w 38"/>
                  <a:gd name="T81" fmla="*/ 33 h 38"/>
                  <a:gd name="T82" fmla="*/ 28 w 38"/>
                  <a:gd name="T8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8">
                    <a:moveTo>
                      <a:pt x="35" y="2"/>
                    </a:moveTo>
                    <a:cubicBezTo>
                      <a:pt x="34" y="2"/>
                      <a:pt x="33" y="1"/>
                      <a:pt x="32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5"/>
                    </a:cubicBezTo>
                    <a:cubicBezTo>
                      <a:pt x="4" y="36"/>
                      <a:pt x="5" y="37"/>
                      <a:pt x="6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31" y="38"/>
                      <a:pt x="32" y="37"/>
                    </a:cubicBezTo>
                    <a:cubicBezTo>
                      <a:pt x="33" y="37"/>
                      <a:pt x="34" y="36"/>
                      <a:pt x="35" y="36"/>
                    </a:cubicBezTo>
                    <a:cubicBezTo>
                      <a:pt x="36" y="35"/>
                      <a:pt x="37" y="34"/>
                      <a:pt x="37" y="33"/>
                    </a:cubicBezTo>
                    <a:cubicBezTo>
                      <a:pt x="38" y="32"/>
                      <a:pt x="38" y="31"/>
                      <a:pt x="38" y="29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6"/>
                      <a:pt x="37" y="5"/>
                    </a:cubicBezTo>
                    <a:cubicBezTo>
                      <a:pt x="37" y="4"/>
                      <a:pt x="36" y="3"/>
                      <a:pt x="35" y="2"/>
                    </a:cubicBezTo>
                    <a:close/>
                    <a:moveTo>
                      <a:pt x="28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8" y="33"/>
                    </a:cubicBezTo>
                    <a:cubicBezTo>
                      <a:pt x="7" y="33"/>
                      <a:pt x="7" y="32"/>
                      <a:pt x="6" y="32"/>
                    </a:cubicBezTo>
                    <a:cubicBezTo>
                      <a:pt x="6" y="32"/>
                      <a:pt x="6" y="31"/>
                      <a:pt x="5" y="31"/>
                    </a:cubicBezTo>
                    <a:cubicBezTo>
                      <a:pt x="5" y="30"/>
                      <a:pt x="5" y="30"/>
                      <a:pt x="5" y="2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1" y="32"/>
                      <a:pt x="31" y="33"/>
                      <a:pt x="30" y="33"/>
                    </a:cubicBezTo>
                    <a:cubicBezTo>
                      <a:pt x="29" y="33"/>
                      <a:pt x="29" y="33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707032" y="2400875"/>
            <a:ext cx="2015293" cy="893470"/>
            <a:chOff x="2478120" y="2605863"/>
            <a:chExt cx="2015293" cy="893470"/>
          </a:xfrm>
        </p:grpSpPr>
        <p:sp>
          <p:nvSpPr>
            <p:cNvPr id="72" name="Rectangle 42"/>
            <p:cNvSpPr/>
            <p:nvPr/>
          </p:nvSpPr>
          <p:spPr>
            <a:xfrm flipH="1">
              <a:off x="2478121" y="2909680"/>
              <a:ext cx="2015292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3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31427" y="5050004"/>
            <a:ext cx="2015293" cy="893470"/>
            <a:chOff x="2478120" y="2605863"/>
            <a:chExt cx="2015293" cy="893470"/>
          </a:xfrm>
        </p:grpSpPr>
        <p:sp>
          <p:nvSpPr>
            <p:cNvPr id="75" name="Rectangle 42"/>
            <p:cNvSpPr/>
            <p:nvPr/>
          </p:nvSpPr>
          <p:spPr>
            <a:xfrm flipH="1">
              <a:off x="2478121" y="2909680"/>
              <a:ext cx="2015292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6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7" name="组合 7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7946905" y="4946306"/>
            <a:ext cx="2015293" cy="893470"/>
            <a:chOff x="2478120" y="2605863"/>
            <a:chExt cx="2015293" cy="893470"/>
          </a:xfrm>
        </p:grpSpPr>
        <p:sp>
          <p:nvSpPr>
            <p:cNvPr id="78" name="Rectangle 42"/>
            <p:cNvSpPr/>
            <p:nvPr/>
          </p:nvSpPr>
          <p:spPr>
            <a:xfrm flipH="1">
              <a:off x="2478121" y="2909680"/>
              <a:ext cx="2015292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79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94843" y="2690510"/>
            <a:ext cx="2015293" cy="893470"/>
            <a:chOff x="2478120" y="2605863"/>
            <a:chExt cx="2015293" cy="893470"/>
          </a:xfrm>
        </p:grpSpPr>
        <p:sp>
          <p:nvSpPr>
            <p:cNvPr id="81" name="Rectangle 42"/>
            <p:cNvSpPr/>
            <p:nvPr/>
          </p:nvSpPr>
          <p:spPr>
            <a:xfrm flipH="1">
              <a:off x="2478121" y="2909680"/>
              <a:ext cx="2015292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82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59" name="直接连接符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3" name="椭圆 8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4" name="椭圆 8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5" name="椭圆 8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6" name="椭圆 8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7" name="椭圆 8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8" name="椭圆 8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89" name="椭圆 8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0" name="椭圆 8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79788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02466" y="2301762"/>
            <a:ext cx="1598612" cy="3676650"/>
            <a:chOff x="8952278" y="1785216"/>
            <a:chExt cx="1598612" cy="3676650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9257078" y="1785216"/>
              <a:ext cx="1293812" cy="3676650"/>
            </a:xfrm>
            <a:custGeom>
              <a:avLst/>
              <a:gdLst>
                <a:gd name="T0" fmla="*/ 288 w 576"/>
                <a:gd name="T1" fmla="*/ 0 h 1636"/>
                <a:gd name="T2" fmla="*/ 152 w 576"/>
                <a:gd name="T3" fmla="*/ 0 h 1636"/>
                <a:gd name="T4" fmla="*/ 152 w 576"/>
                <a:gd name="T5" fmla="*/ 97 h 1636"/>
                <a:gd name="T6" fmla="*/ 0 w 576"/>
                <a:gd name="T7" fmla="*/ 818 h 1636"/>
                <a:gd name="T8" fmla="*/ 152 w 576"/>
                <a:gd name="T9" fmla="*/ 1539 h 1636"/>
                <a:gd name="T10" fmla="*/ 152 w 576"/>
                <a:gd name="T11" fmla="*/ 1636 h 1636"/>
                <a:gd name="T12" fmla="*/ 288 w 576"/>
                <a:gd name="T13" fmla="*/ 1636 h 1636"/>
                <a:gd name="T14" fmla="*/ 576 w 576"/>
                <a:gd name="T15" fmla="*/ 818 h 1636"/>
                <a:gd name="T16" fmla="*/ 288 w 576"/>
                <a:gd name="T17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1636">
                  <a:moveTo>
                    <a:pt x="288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62" y="235"/>
                    <a:pt x="0" y="506"/>
                    <a:pt x="0" y="818"/>
                  </a:cubicBezTo>
                  <a:cubicBezTo>
                    <a:pt x="0" y="1130"/>
                    <a:pt x="62" y="1401"/>
                    <a:pt x="152" y="1539"/>
                  </a:cubicBezTo>
                  <a:cubicBezTo>
                    <a:pt x="152" y="1636"/>
                    <a:pt x="152" y="1636"/>
                    <a:pt x="152" y="1636"/>
                  </a:cubicBezTo>
                  <a:cubicBezTo>
                    <a:pt x="288" y="1636"/>
                    <a:pt x="288" y="1636"/>
                    <a:pt x="288" y="1636"/>
                  </a:cubicBezTo>
                  <a:cubicBezTo>
                    <a:pt x="447" y="1636"/>
                    <a:pt x="576" y="1270"/>
                    <a:pt x="576" y="818"/>
                  </a:cubicBezTo>
                  <a:cubicBezTo>
                    <a:pt x="576" y="366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8952278" y="1785216"/>
              <a:ext cx="1290637" cy="3676650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9030065" y="2156691"/>
              <a:ext cx="1031875" cy="293370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9122140" y="2578966"/>
              <a:ext cx="735012" cy="2089150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9212628" y="2934566"/>
              <a:ext cx="484187" cy="137795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9314228" y="3313979"/>
              <a:ext cx="217487" cy="619125"/>
            </a:xfrm>
            <a:prstGeom prst="ellipse">
              <a:avLst/>
            </a:prstGeom>
            <a:solidFill>
              <a:srgbClr val="365B7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982441" y="1557225"/>
            <a:ext cx="7707312" cy="5165725"/>
            <a:chOff x="982441" y="1557225"/>
            <a:chExt cx="7707312" cy="5165725"/>
          </a:xfrm>
        </p:grpSpPr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982441" y="3816237"/>
              <a:ext cx="4237037" cy="625475"/>
            </a:xfrm>
            <a:custGeom>
              <a:avLst/>
              <a:gdLst>
                <a:gd name="T0" fmla="*/ 1880 w 2669"/>
                <a:gd name="T1" fmla="*/ 0 h 394"/>
                <a:gd name="T2" fmla="*/ 1880 w 2669"/>
                <a:gd name="T3" fmla="*/ 3 h 394"/>
                <a:gd name="T4" fmla="*/ 0 w 2669"/>
                <a:gd name="T5" fmla="*/ 3 h 394"/>
                <a:gd name="T6" fmla="*/ 236 w 2669"/>
                <a:gd name="T7" fmla="*/ 198 h 394"/>
                <a:gd name="T8" fmla="*/ 0 w 2669"/>
                <a:gd name="T9" fmla="*/ 394 h 394"/>
                <a:gd name="T10" fmla="*/ 1880 w 2669"/>
                <a:gd name="T11" fmla="*/ 394 h 394"/>
                <a:gd name="T12" fmla="*/ 1880 w 2669"/>
                <a:gd name="T13" fmla="*/ 391 h 394"/>
                <a:gd name="T14" fmla="*/ 2669 w 2669"/>
                <a:gd name="T15" fmla="*/ 391 h 394"/>
                <a:gd name="T16" fmla="*/ 2669 w 2669"/>
                <a:gd name="T17" fmla="*/ 0 h 394"/>
                <a:gd name="T18" fmla="*/ 1880 w 2669"/>
                <a:gd name="T1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9" h="394">
                  <a:moveTo>
                    <a:pt x="1880" y="0"/>
                  </a:moveTo>
                  <a:lnTo>
                    <a:pt x="1880" y="3"/>
                  </a:lnTo>
                  <a:lnTo>
                    <a:pt x="0" y="3"/>
                  </a:lnTo>
                  <a:lnTo>
                    <a:pt x="236" y="198"/>
                  </a:lnTo>
                  <a:lnTo>
                    <a:pt x="0" y="394"/>
                  </a:lnTo>
                  <a:lnTo>
                    <a:pt x="1880" y="394"/>
                  </a:lnTo>
                  <a:lnTo>
                    <a:pt x="1880" y="391"/>
                  </a:lnTo>
                  <a:lnTo>
                    <a:pt x="2669" y="391"/>
                  </a:lnTo>
                  <a:lnTo>
                    <a:pt x="2669" y="0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D06F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633316" y="2498612"/>
              <a:ext cx="4230687" cy="2043113"/>
            </a:xfrm>
            <a:custGeom>
              <a:avLst/>
              <a:gdLst>
                <a:gd name="T0" fmla="*/ 133 w 2665"/>
                <a:gd name="T1" fmla="*/ 0 h 1287"/>
                <a:gd name="T2" fmla="*/ 289 w 2665"/>
                <a:gd name="T3" fmla="*/ 264 h 1287"/>
                <a:gd name="T4" fmla="*/ 0 w 2665"/>
                <a:gd name="T5" fmla="*/ 366 h 1287"/>
                <a:gd name="T6" fmla="*/ 2531 w 2665"/>
                <a:gd name="T7" fmla="*/ 1287 h 1287"/>
                <a:gd name="T8" fmla="*/ 2665 w 2665"/>
                <a:gd name="T9" fmla="*/ 921 h 1287"/>
                <a:gd name="T10" fmla="*/ 133 w 2665"/>
                <a:gd name="T11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5" h="1287">
                  <a:moveTo>
                    <a:pt x="133" y="0"/>
                  </a:moveTo>
                  <a:lnTo>
                    <a:pt x="289" y="264"/>
                  </a:lnTo>
                  <a:lnTo>
                    <a:pt x="0" y="366"/>
                  </a:lnTo>
                  <a:lnTo>
                    <a:pt x="2531" y="1287"/>
                  </a:lnTo>
                  <a:lnTo>
                    <a:pt x="2665" y="92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66481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633316" y="3711462"/>
              <a:ext cx="4230687" cy="2044700"/>
            </a:xfrm>
            <a:custGeom>
              <a:avLst/>
              <a:gdLst>
                <a:gd name="T0" fmla="*/ 133 w 2665"/>
                <a:gd name="T1" fmla="*/ 1288 h 1288"/>
                <a:gd name="T2" fmla="*/ 289 w 2665"/>
                <a:gd name="T3" fmla="*/ 1024 h 1288"/>
                <a:gd name="T4" fmla="*/ 0 w 2665"/>
                <a:gd name="T5" fmla="*/ 921 h 1288"/>
                <a:gd name="T6" fmla="*/ 2532 w 2665"/>
                <a:gd name="T7" fmla="*/ 0 h 1288"/>
                <a:gd name="T8" fmla="*/ 2665 w 2665"/>
                <a:gd name="T9" fmla="*/ 366 h 1288"/>
                <a:gd name="T10" fmla="*/ 133 w 2665"/>
                <a:gd name="T11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5" h="1288">
                  <a:moveTo>
                    <a:pt x="133" y="1288"/>
                  </a:moveTo>
                  <a:lnTo>
                    <a:pt x="289" y="1024"/>
                  </a:lnTo>
                  <a:lnTo>
                    <a:pt x="0" y="921"/>
                  </a:lnTo>
                  <a:lnTo>
                    <a:pt x="2532" y="0"/>
                  </a:lnTo>
                  <a:lnTo>
                    <a:pt x="2665" y="366"/>
                  </a:lnTo>
                  <a:lnTo>
                    <a:pt x="133" y="1288"/>
                  </a:lnTo>
                  <a:close/>
                </a:path>
              </a:pathLst>
            </a:custGeom>
            <a:solidFill>
              <a:srgbClr val="F779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2779491" y="3971812"/>
              <a:ext cx="3552825" cy="2751138"/>
            </a:xfrm>
            <a:custGeom>
              <a:avLst/>
              <a:gdLst>
                <a:gd name="T0" fmla="*/ 1068 w 1582"/>
                <a:gd name="T1" fmla="*/ 437 h 1225"/>
                <a:gd name="T2" fmla="*/ 199 w 1582"/>
                <a:gd name="T3" fmla="*/ 1225 h 1225"/>
                <a:gd name="T4" fmla="*/ 216 w 1582"/>
                <a:gd name="T5" fmla="*/ 991 h 1225"/>
                <a:gd name="T6" fmla="*/ 0 w 1582"/>
                <a:gd name="T7" fmla="*/ 993 h 1225"/>
                <a:gd name="T8" fmla="*/ 937 w 1582"/>
                <a:gd name="T9" fmla="*/ 206 h 1225"/>
                <a:gd name="T10" fmla="*/ 1582 w 1582"/>
                <a:gd name="T11" fmla="*/ 0 h 1225"/>
                <a:gd name="T12" fmla="*/ 1582 w 1582"/>
                <a:gd name="T13" fmla="*/ 150 h 1225"/>
                <a:gd name="T14" fmla="*/ 1068 w 1582"/>
                <a:gd name="T15" fmla="*/ 437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2" h="1225">
                  <a:moveTo>
                    <a:pt x="1068" y="437"/>
                  </a:moveTo>
                  <a:cubicBezTo>
                    <a:pt x="199" y="1225"/>
                    <a:pt x="199" y="1225"/>
                    <a:pt x="199" y="1225"/>
                  </a:cubicBezTo>
                  <a:cubicBezTo>
                    <a:pt x="216" y="991"/>
                    <a:pt x="216" y="991"/>
                    <a:pt x="216" y="991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1093" y="80"/>
                    <a:pt x="1241" y="0"/>
                    <a:pt x="1582" y="0"/>
                  </a:cubicBezTo>
                  <a:cubicBezTo>
                    <a:pt x="1582" y="150"/>
                    <a:pt x="1582" y="150"/>
                    <a:pt x="1582" y="150"/>
                  </a:cubicBezTo>
                  <a:cubicBezTo>
                    <a:pt x="1408" y="165"/>
                    <a:pt x="1189" y="316"/>
                    <a:pt x="1068" y="437"/>
                  </a:cubicBezTo>
                  <a:close/>
                </a:path>
              </a:pathLst>
            </a:custGeom>
            <a:solidFill>
              <a:srgbClr val="F8AD94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2779491" y="1557225"/>
              <a:ext cx="3552825" cy="2751138"/>
            </a:xfrm>
            <a:custGeom>
              <a:avLst/>
              <a:gdLst>
                <a:gd name="T0" fmla="*/ 1068 w 1582"/>
                <a:gd name="T1" fmla="*/ 788 h 1225"/>
                <a:gd name="T2" fmla="*/ 199 w 1582"/>
                <a:gd name="T3" fmla="*/ 0 h 1225"/>
                <a:gd name="T4" fmla="*/ 216 w 1582"/>
                <a:gd name="T5" fmla="*/ 234 h 1225"/>
                <a:gd name="T6" fmla="*/ 0 w 1582"/>
                <a:gd name="T7" fmla="*/ 232 h 1225"/>
                <a:gd name="T8" fmla="*/ 937 w 1582"/>
                <a:gd name="T9" fmla="*/ 1019 h 1225"/>
                <a:gd name="T10" fmla="*/ 1582 w 1582"/>
                <a:gd name="T11" fmla="*/ 1225 h 1225"/>
                <a:gd name="T12" fmla="*/ 1582 w 1582"/>
                <a:gd name="T13" fmla="*/ 1075 h 1225"/>
                <a:gd name="T14" fmla="*/ 1068 w 1582"/>
                <a:gd name="T15" fmla="*/ 78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2" h="1225">
                  <a:moveTo>
                    <a:pt x="1068" y="788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216" y="234"/>
                    <a:pt x="216" y="234"/>
                    <a:pt x="216" y="23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937" y="1019"/>
                    <a:pt x="937" y="1019"/>
                    <a:pt x="937" y="1019"/>
                  </a:cubicBezTo>
                  <a:cubicBezTo>
                    <a:pt x="1093" y="1145"/>
                    <a:pt x="1241" y="1225"/>
                    <a:pt x="1582" y="1225"/>
                  </a:cubicBezTo>
                  <a:cubicBezTo>
                    <a:pt x="1582" y="1075"/>
                    <a:pt x="1582" y="1075"/>
                    <a:pt x="1582" y="1075"/>
                  </a:cubicBezTo>
                  <a:cubicBezTo>
                    <a:pt x="1408" y="1060"/>
                    <a:pt x="1189" y="909"/>
                    <a:pt x="1068" y="788"/>
                  </a:cubicBezTo>
                  <a:close/>
                </a:path>
              </a:pathLst>
            </a:custGeom>
            <a:solidFill>
              <a:srgbClr val="365B7C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332316" y="3843225"/>
              <a:ext cx="2357437" cy="598488"/>
              <a:chOff x="6446838" y="3201988"/>
              <a:chExt cx="2357437" cy="598488"/>
            </a:xfrm>
          </p:grpSpPr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827963" y="3498850"/>
                <a:ext cx="976312" cy="49213"/>
              </a:xfrm>
              <a:custGeom>
                <a:avLst/>
                <a:gdLst>
                  <a:gd name="T0" fmla="*/ 570 w 615"/>
                  <a:gd name="T1" fmla="*/ 0 h 31"/>
                  <a:gd name="T2" fmla="*/ 570 w 615"/>
                  <a:gd name="T3" fmla="*/ 0 h 31"/>
                  <a:gd name="T4" fmla="*/ 0 w 615"/>
                  <a:gd name="T5" fmla="*/ 0 h 31"/>
                  <a:gd name="T6" fmla="*/ 0 w 615"/>
                  <a:gd name="T7" fmla="*/ 31 h 31"/>
                  <a:gd name="T8" fmla="*/ 570 w 615"/>
                  <a:gd name="T9" fmla="*/ 31 h 31"/>
                  <a:gd name="T10" fmla="*/ 615 w 615"/>
                  <a:gd name="T11" fmla="*/ 0 h 31"/>
                  <a:gd name="T12" fmla="*/ 570 w 61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" h="31">
                    <a:moveTo>
                      <a:pt x="570" y="0"/>
                    </a:moveTo>
                    <a:lnTo>
                      <a:pt x="57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570" y="31"/>
                    </a:lnTo>
                    <a:lnTo>
                      <a:pt x="615" y="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7827963" y="3449638"/>
                <a:ext cx="976312" cy="49213"/>
              </a:xfrm>
              <a:custGeom>
                <a:avLst/>
                <a:gdLst>
                  <a:gd name="T0" fmla="*/ 615 w 615"/>
                  <a:gd name="T1" fmla="*/ 31 h 31"/>
                  <a:gd name="T2" fmla="*/ 570 w 615"/>
                  <a:gd name="T3" fmla="*/ 0 h 31"/>
                  <a:gd name="T4" fmla="*/ 570 w 615"/>
                  <a:gd name="T5" fmla="*/ 0 h 31"/>
                  <a:gd name="T6" fmla="*/ 0 w 615"/>
                  <a:gd name="T7" fmla="*/ 0 h 31"/>
                  <a:gd name="T8" fmla="*/ 0 w 615"/>
                  <a:gd name="T9" fmla="*/ 31 h 31"/>
                  <a:gd name="T10" fmla="*/ 595 w 615"/>
                  <a:gd name="T11" fmla="*/ 31 h 31"/>
                  <a:gd name="T12" fmla="*/ 595 w 615"/>
                  <a:gd name="T13" fmla="*/ 31 h 31"/>
                  <a:gd name="T14" fmla="*/ 615 w 615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5" h="31">
                    <a:moveTo>
                      <a:pt x="615" y="31"/>
                    </a:moveTo>
                    <a:lnTo>
                      <a:pt x="570" y="0"/>
                    </a:lnTo>
                    <a:lnTo>
                      <a:pt x="57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595" y="31"/>
                    </a:lnTo>
                    <a:lnTo>
                      <a:pt x="595" y="31"/>
                    </a:lnTo>
                    <a:lnTo>
                      <a:pt x="615" y="3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6446838" y="3330575"/>
                <a:ext cx="423862" cy="16827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6446838" y="3498850"/>
                <a:ext cx="423862" cy="168275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>
                <a:off x="6996113" y="3201988"/>
                <a:ext cx="703262" cy="2984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6996113" y="3500438"/>
                <a:ext cx="703262" cy="300038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7699375" y="3205163"/>
                <a:ext cx="128587" cy="595313"/>
              </a:xfrm>
              <a:custGeom>
                <a:avLst/>
                <a:gdLst>
                  <a:gd name="T0" fmla="*/ 0 w 81"/>
                  <a:gd name="T1" fmla="*/ 375 h 375"/>
                  <a:gd name="T2" fmla="*/ 81 w 81"/>
                  <a:gd name="T3" fmla="*/ 294 h 375"/>
                  <a:gd name="T4" fmla="*/ 81 w 81"/>
                  <a:gd name="T5" fmla="*/ 79 h 375"/>
                  <a:gd name="T6" fmla="*/ 0 w 81"/>
                  <a:gd name="T7" fmla="*/ 0 h 375"/>
                  <a:gd name="T8" fmla="*/ 0 w 81"/>
                  <a:gd name="T9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75">
                    <a:moveTo>
                      <a:pt x="0" y="375"/>
                    </a:moveTo>
                    <a:lnTo>
                      <a:pt x="81" y="294"/>
                    </a:lnTo>
                    <a:lnTo>
                      <a:pt x="81" y="79"/>
                    </a:lnTo>
                    <a:lnTo>
                      <a:pt x="0" y="0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6870700" y="3201988"/>
                <a:ext cx="125412" cy="598488"/>
              </a:xfrm>
              <a:custGeom>
                <a:avLst/>
                <a:gdLst>
                  <a:gd name="T0" fmla="*/ 79 w 79"/>
                  <a:gd name="T1" fmla="*/ 0 h 377"/>
                  <a:gd name="T2" fmla="*/ 0 w 79"/>
                  <a:gd name="T3" fmla="*/ 81 h 377"/>
                  <a:gd name="T4" fmla="*/ 0 w 79"/>
                  <a:gd name="T5" fmla="*/ 296 h 377"/>
                  <a:gd name="T6" fmla="*/ 79 w 79"/>
                  <a:gd name="T7" fmla="*/ 377 h 377"/>
                  <a:gd name="T8" fmla="*/ 79 w 79"/>
                  <a:gd name="T9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77">
                    <a:moveTo>
                      <a:pt x="79" y="0"/>
                    </a:moveTo>
                    <a:lnTo>
                      <a:pt x="0" y="81"/>
                    </a:lnTo>
                    <a:lnTo>
                      <a:pt x="0" y="296"/>
                    </a:lnTo>
                    <a:lnTo>
                      <a:pt x="79" y="37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24"/>
              <p:cNvSpPr>
                <a:spLocks noChangeArrowheads="1"/>
              </p:cNvSpPr>
              <p:nvPr/>
            </p:nvSpPr>
            <p:spPr bwMode="auto">
              <a:xfrm>
                <a:off x="6446838" y="3330575"/>
                <a:ext cx="55562" cy="336550"/>
              </a:xfrm>
              <a:prstGeom prst="rect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2520981">
            <a:off x="2755183" y="2695306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5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1300391">
            <a:off x="1700820" y="3155475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6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019060" y="3971812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20424362">
            <a:off x="1744768" y="4772199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rot="19177709">
            <a:off x="2770750" y="5313318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69" name="直接连接符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2" name="椭圆 7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3" name="椭圆 7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4" name="椭圆 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5" name="椭圆 7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6" name="椭圆 7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7" name="椭圆 7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8" name="椭圆 7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24195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075981" y="2356408"/>
            <a:ext cx="2898258" cy="36063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3" name="矩形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4074822" y="2401628"/>
            <a:ext cx="2313209" cy="17579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6" name="矩形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6481281" y="4204801"/>
            <a:ext cx="2313209" cy="17579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47" name="矩形 4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8887740" y="2356407"/>
            <a:ext cx="2313209" cy="17579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4074822" y="4204801"/>
            <a:ext cx="2313209" cy="1757952"/>
            <a:chOff x="4074822" y="4204801"/>
            <a:chExt cx="2313209" cy="1757952"/>
          </a:xfrm>
        </p:grpSpPr>
        <p:sp>
          <p:nvSpPr>
            <p:cNvPr id="44" name="矩形 43"/>
            <p:cNvSpPr/>
            <p:nvPr/>
          </p:nvSpPr>
          <p:spPr>
            <a:xfrm>
              <a:off x="4074822" y="4204801"/>
              <a:ext cx="2313209" cy="1757952"/>
            </a:xfrm>
            <a:prstGeom prst="rect">
              <a:avLst/>
            </a:prstGeom>
            <a:solidFill>
              <a:srgbClr val="365B7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245056" y="4613714"/>
              <a:ext cx="1965407" cy="1031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of the  narrative thought</a:t>
              </a:r>
            </a:p>
          </p:txBody>
        </p:sp>
      </p:grpSp>
      <p:grpSp>
        <p:nvGrpSpPr>
          <p:cNvPr id="15" name="组合 1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481281" y="2356407"/>
            <a:ext cx="2313209" cy="1757952"/>
            <a:chOff x="6481281" y="2356407"/>
            <a:chExt cx="2313209" cy="1757952"/>
          </a:xfrm>
        </p:grpSpPr>
        <p:sp>
          <p:nvSpPr>
            <p:cNvPr id="45" name="矩形 44"/>
            <p:cNvSpPr/>
            <p:nvPr/>
          </p:nvSpPr>
          <p:spPr>
            <a:xfrm>
              <a:off x="6481281" y="2356407"/>
              <a:ext cx="2313209" cy="1757952"/>
            </a:xfrm>
            <a:prstGeom prst="rect">
              <a:avLst/>
            </a:prstGeom>
            <a:solidFill>
              <a:srgbClr val="D06F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596916" y="2751502"/>
              <a:ext cx="2081939" cy="1031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of the  narrative thought</a:t>
              </a:r>
            </a:p>
          </p:txBody>
        </p:sp>
      </p:grpSp>
      <p:grpSp>
        <p:nvGrpSpPr>
          <p:cNvPr id="16" name="组合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8887740" y="4204801"/>
            <a:ext cx="2313209" cy="1757952"/>
            <a:chOff x="8887740" y="4204801"/>
            <a:chExt cx="2313209" cy="1757952"/>
          </a:xfrm>
        </p:grpSpPr>
        <p:sp>
          <p:nvSpPr>
            <p:cNvPr id="48" name="矩形 47"/>
            <p:cNvSpPr/>
            <p:nvPr/>
          </p:nvSpPr>
          <p:spPr>
            <a:xfrm>
              <a:off x="8887740" y="4204801"/>
              <a:ext cx="2313209" cy="1757952"/>
            </a:xfrm>
            <a:prstGeom prst="rect">
              <a:avLst/>
            </a:prstGeom>
            <a:solidFill>
              <a:srgbClr val="F8AD9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004483" y="4613714"/>
              <a:ext cx="1995046" cy="103105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of the  narrative thought</a:t>
              </a:r>
            </a:p>
          </p:txBody>
        </p:sp>
      </p:grpSp>
      <p:sp>
        <p:nvSpPr>
          <p:cNvPr id="53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31" name="直接连接符 3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4" name="椭圆 5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7" name="椭圆 5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8" name="椭圆 5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59" name="椭圆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0" name="椭圆 5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1" name="椭圆 6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77039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4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646075" y="1876277"/>
            <a:ext cx="2273673" cy="1960063"/>
            <a:chOff x="1646075" y="1876277"/>
            <a:chExt cx="2273673" cy="1960063"/>
          </a:xfrm>
        </p:grpSpPr>
        <p:sp>
          <p:nvSpPr>
            <p:cNvPr id="36" name="等腰三角形 35"/>
            <p:cNvSpPr/>
            <p:nvPr/>
          </p:nvSpPr>
          <p:spPr>
            <a:xfrm>
              <a:off x="1646075" y="1876277"/>
              <a:ext cx="2273673" cy="1960063"/>
            </a:xfrm>
            <a:prstGeom prst="triangle">
              <a:avLst/>
            </a:prstGeom>
            <a:solidFill>
              <a:srgbClr val="365B7C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TextBox 36"/>
            <p:cNvSpPr txBox="1"/>
            <p:nvPr/>
          </p:nvSpPr>
          <p:spPr>
            <a:xfrm>
              <a:off x="1787078" y="3481620"/>
              <a:ext cx="448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28"/>
            <p:cNvSpPr>
              <a:spLocks noEditPoints="1"/>
            </p:cNvSpPr>
            <p:nvPr/>
          </p:nvSpPr>
          <p:spPr bwMode="auto">
            <a:xfrm>
              <a:off x="2700045" y="2106823"/>
              <a:ext cx="165734" cy="145492"/>
            </a:xfrm>
            <a:custGeom>
              <a:avLst/>
              <a:gdLst>
                <a:gd name="T0" fmla="*/ 137 w 262"/>
                <a:gd name="T1" fmla="*/ 53 h 230"/>
                <a:gd name="T2" fmla="*/ 157 w 262"/>
                <a:gd name="T3" fmla="*/ 53 h 230"/>
                <a:gd name="T4" fmla="*/ 157 w 262"/>
                <a:gd name="T5" fmla="*/ 111 h 230"/>
                <a:gd name="T6" fmla="*/ 193 w 262"/>
                <a:gd name="T7" fmla="*/ 147 h 230"/>
                <a:gd name="T8" fmla="*/ 179 w 262"/>
                <a:gd name="T9" fmla="*/ 161 h 230"/>
                <a:gd name="T10" fmla="*/ 137 w 262"/>
                <a:gd name="T11" fmla="*/ 119 h 230"/>
                <a:gd name="T12" fmla="*/ 137 w 262"/>
                <a:gd name="T13" fmla="*/ 53 h 230"/>
                <a:gd name="T14" fmla="*/ 147 w 262"/>
                <a:gd name="T15" fmla="*/ 0 h 230"/>
                <a:gd name="T16" fmla="*/ 174 w 262"/>
                <a:gd name="T17" fmla="*/ 4 h 230"/>
                <a:gd name="T18" fmla="*/ 198 w 262"/>
                <a:gd name="T19" fmla="*/ 13 h 230"/>
                <a:gd name="T20" fmla="*/ 218 w 262"/>
                <a:gd name="T21" fmla="*/ 26 h 230"/>
                <a:gd name="T22" fmla="*/ 236 w 262"/>
                <a:gd name="T23" fmla="*/ 43 h 230"/>
                <a:gd name="T24" fmla="*/ 250 w 262"/>
                <a:gd name="T25" fmla="*/ 65 h 230"/>
                <a:gd name="T26" fmla="*/ 259 w 262"/>
                <a:gd name="T27" fmla="*/ 89 h 230"/>
                <a:gd name="T28" fmla="*/ 262 w 262"/>
                <a:gd name="T29" fmla="*/ 116 h 230"/>
                <a:gd name="T30" fmla="*/ 259 w 262"/>
                <a:gd name="T31" fmla="*/ 141 h 230"/>
                <a:gd name="T32" fmla="*/ 250 w 262"/>
                <a:gd name="T33" fmla="*/ 165 h 230"/>
                <a:gd name="T34" fmla="*/ 236 w 262"/>
                <a:gd name="T35" fmla="*/ 187 h 230"/>
                <a:gd name="T36" fmla="*/ 218 w 262"/>
                <a:gd name="T37" fmla="*/ 205 h 230"/>
                <a:gd name="T38" fmla="*/ 198 w 262"/>
                <a:gd name="T39" fmla="*/ 217 h 230"/>
                <a:gd name="T40" fmla="*/ 174 w 262"/>
                <a:gd name="T41" fmla="*/ 226 h 230"/>
                <a:gd name="T42" fmla="*/ 147 w 262"/>
                <a:gd name="T43" fmla="*/ 230 h 230"/>
                <a:gd name="T44" fmla="*/ 122 w 262"/>
                <a:gd name="T45" fmla="*/ 226 h 230"/>
                <a:gd name="T46" fmla="*/ 98 w 262"/>
                <a:gd name="T47" fmla="*/ 218 h 230"/>
                <a:gd name="T48" fmla="*/ 77 w 262"/>
                <a:gd name="T49" fmla="*/ 206 h 230"/>
                <a:gd name="T50" fmla="*/ 96 w 262"/>
                <a:gd name="T51" fmla="*/ 184 h 230"/>
                <a:gd name="T52" fmla="*/ 112 w 262"/>
                <a:gd name="T53" fmla="*/ 193 h 230"/>
                <a:gd name="T54" fmla="*/ 129 w 262"/>
                <a:gd name="T55" fmla="*/ 199 h 230"/>
                <a:gd name="T56" fmla="*/ 147 w 262"/>
                <a:gd name="T57" fmla="*/ 201 h 230"/>
                <a:gd name="T58" fmla="*/ 170 w 262"/>
                <a:gd name="T59" fmla="*/ 198 h 230"/>
                <a:gd name="T60" fmla="*/ 190 w 262"/>
                <a:gd name="T61" fmla="*/ 189 h 230"/>
                <a:gd name="T62" fmla="*/ 208 w 262"/>
                <a:gd name="T63" fmla="*/ 175 h 230"/>
                <a:gd name="T64" fmla="*/ 221 w 262"/>
                <a:gd name="T65" fmla="*/ 159 h 230"/>
                <a:gd name="T66" fmla="*/ 230 w 262"/>
                <a:gd name="T67" fmla="*/ 137 h 230"/>
                <a:gd name="T68" fmla="*/ 234 w 262"/>
                <a:gd name="T69" fmla="*/ 116 h 230"/>
                <a:gd name="T70" fmla="*/ 230 w 262"/>
                <a:gd name="T71" fmla="*/ 93 h 230"/>
                <a:gd name="T72" fmla="*/ 221 w 262"/>
                <a:gd name="T73" fmla="*/ 71 h 230"/>
                <a:gd name="T74" fmla="*/ 208 w 262"/>
                <a:gd name="T75" fmla="*/ 55 h 230"/>
                <a:gd name="T76" fmla="*/ 190 w 262"/>
                <a:gd name="T77" fmla="*/ 41 h 230"/>
                <a:gd name="T78" fmla="*/ 170 w 262"/>
                <a:gd name="T79" fmla="*/ 32 h 230"/>
                <a:gd name="T80" fmla="*/ 147 w 262"/>
                <a:gd name="T81" fmla="*/ 29 h 230"/>
                <a:gd name="T82" fmla="*/ 126 w 262"/>
                <a:gd name="T83" fmla="*/ 32 h 230"/>
                <a:gd name="T84" fmla="*/ 105 w 262"/>
                <a:gd name="T85" fmla="*/ 41 h 230"/>
                <a:gd name="T86" fmla="*/ 88 w 262"/>
                <a:gd name="T87" fmla="*/ 53 h 230"/>
                <a:gd name="T88" fmla="*/ 75 w 262"/>
                <a:gd name="T89" fmla="*/ 70 h 230"/>
                <a:gd name="T90" fmla="*/ 66 w 262"/>
                <a:gd name="T91" fmla="*/ 90 h 230"/>
                <a:gd name="T92" fmla="*/ 62 w 262"/>
                <a:gd name="T93" fmla="*/ 112 h 230"/>
                <a:gd name="T94" fmla="*/ 102 w 262"/>
                <a:gd name="T95" fmla="*/ 112 h 230"/>
                <a:gd name="T96" fmla="*/ 51 w 262"/>
                <a:gd name="T97" fmla="*/ 169 h 230"/>
                <a:gd name="T98" fmla="*/ 0 w 262"/>
                <a:gd name="T99" fmla="*/ 112 h 230"/>
                <a:gd name="T100" fmla="*/ 34 w 262"/>
                <a:gd name="T101" fmla="*/ 112 h 230"/>
                <a:gd name="T102" fmla="*/ 37 w 262"/>
                <a:gd name="T103" fmla="*/ 86 h 230"/>
                <a:gd name="T104" fmla="*/ 46 w 262"/>
                <a:gd name="T105" fmla="*/ 64 h 230"/>
                <a:gd name="T106" fmla="*/ 60 w 262"/>
                <a:gd name="T107" fmla="*/ 42 h 230"/>
                <a:gd name="T108" fmla="*/ 77 w 262"/>
                <a:gd name="T109" fmla="*/ 26 h 230"/>
                <a:gd name="T110" fmla="*/ 98 w 262"/>
                <a:gd name="T111" fmla="*/ 12 h 230"/>
                <a:gd name="T112" fmla="*/ 122 w 262"/>
                <a:gd name="T113" fmla="*/ 4 h 230"/>
                <a:gd name="T114" fmla="*/ 147 w 262"/>
                <a:gd name="T1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" h="230">
                  <a:moveTo>
                    <a:pt x="137" y="53"/>
                  </a:moveTo>
                  <a:lnTo>
                    <a:pt x="157" y="53"/>
                  </a:lnTo>
                  <a:lnTo>
                    <a:pt x="157" y="111"/>
                  </a:lnTo>
                  <a:lnTo>
                    <a:pt x="193" y="147"/>
                  </a:lnTo>
                  <a:lnTo>
                    <a:pt x="179" y="161"/>
                  </a:lnTo>
                  <a:lnTo>
                    <a:pt x="137" y="119"/>
                  </a:lnTo>
                  <a:lnTo>
                    <a:pt x="137" y="53"/>
                  </a:lnTo>
                  <a:close/>
                  <a:moveTo>
                    <a:pt x="147" y="0"/>
                  </a:moveTo>
                  <a:lnTo>
                    <a:pt x="174" y="4"/>
                  </a:lnTo>
                  <a:lnTo>
                    <a:pt x="198" y="13"/>
                  </a:lnTo>
                  <a:lnTo>
                    <a:pt x="218" y="26"/>
                  </a:lnTo>
                  <a:lnTo>
                    <a:pt x="236" y="43"/>
                  </a:lnTo>
                  <a:lnTo>
                    <a:pt x="250" y="65"/>
                  </a:lnTo>
                  <a:lnTo>
                    <a:pt x="259" y="89"/>
                  </a:lnTo>
                  <a:lnTo>
                    <a:pt x="262" y="116"/>
                  </a:lnTo>
                  <a:lnTo>
                    <a:pt x="259" y="141"/>
                  </a:lnTo>
                  <a:lnTo>
                    <a:pt x="250" y="165"/>
                  </a:lnTo>
                  <a:lnTo>
                    <a:pt x="236" y="187"/>
                  </a:lnTo>
                  <a:lnTo>
                    <a:pt x="218" y="205"/>
                  </a:lnTo>
                  <a:lnTo>
                    <a:pt x="198" y="217"/>
                  </a:lnTo>
                  <a:lnTo>
                    <a:pt x="174" y="226"/>
                  </a:lnTo>
                  <a:lnTo>
                    <a:pt x="147" y="230"/>
                  </a:lnTo>
                  <a:lnTo>
                    <a:pt x="122" y="226"/>
                  </a:lnTo>
                  <a:lnTo>
                    <a:pt x="98" y="218"/>
                  </a:lnTo>
                  <a:lnTo>
                    <a:pt x="77" y="206"/>
                  </a:lnTo>
                  <a:lnTo>
                    <a:pt x="96" y="184"/>
                  </a:lnTo>
                  <a:lnTo>
                    <a:pt x="112" y="193"/>
                  </a:lnTo>
                  <a:lnTo>
                    <a:pt x="129" y="199"/>
                  </a:lnTo>
                  <a:lnTo>
                    <a:pt x="147" y="201"/>
                  </a:lnTo>
                  <a:lnTo>
                    <a:pt x="170" y="198"/>
                  </a:lnTo>
                  <a:lnTo>
                    <a:pt x="190" y="189"/>
                  </a:lnTo>
                  <a:lnTo>
                    <a:pt x="208" y="175"/>
                  </a:lnTo>
                  <a:lnTo>
                    <a:pt x="221" y="159"/>
                  </a:lnTo>
                  <a:lnTo>
                    <a:pt x="230" y="137"/>
                  </a:lnTo>
                  <a:lnTo>
                    <a:pt x="234" y="116"/>
                  </a:lnTo>
                  <a:lnTo>
                    <a:pt x="230" y="93"/>
                  </a:lnTo>
                  <a:lnTo>
                    <a:pt x="221" y="71"/>
                  </a:lnTo>
                  <a:lnTo>
                    <a:pt x="208" y="55"/>
                  </a:lnTo>
                  <a:lnTo>
                    <a:pt x="190" y="41"/>
                  </a:lnTo>
                  <a:lnTo>
                    <a:pt x="170" y="32"/>
                  </a:lnTo>
                  <a:lnTo>
                    <a:pt x="147" y="29"/>
                  </a:lnTo>
                  <a:lnTo>
                    <a:pt x="126" y="32"/>
                  </a:lnTo>
                  <a:lnTo>
                    <a:pt x="105" y="41"/>
                  </a:lnTo>
                  <a:lnTo>
                    <a:pt x="88" y="53"/>
                  </a:lnTo>
                  <a:lnTo>
                    <a:pt x="75" y="70"/>
                  </a:lnTo>
                  <a:lnTo>
                    <a:pt x="66" y="90"/>
                  </a:lnTo>
                  <a:lnTo>
                    <a:pt x="62" y="112"/>
                  </a:lnTo>
                  <a:lnTo>
                    <a:pt x="102" y="112"/>
                  </a:lnTo>
                  <a:lnTo>
                    <a:pt x="51" y="169"/>
                  </a:lnTo>
                  <a:lnTo>
                    <a:pt x="0" y="112"/>
                  </a:lnTo>
                  <a:lnTo>
                    <a:pt x="34" y="112"/>
                  </a:lnTo>
                  <a:lnTo>
                    <a:pt x="37" y="86"/>
                  </a:lnTo>
                  <a:lnTo>
                    <a:pt x="46" y="64"/>
                  </a:lnTo>
                  <a:lnTo>
                    <a:pt x="60" y="42"/>
                  </a:lnTo>
                  <a:lnTo>
                    <a:pt x="77" y="26"/>
                  </a:lnTo>
                  <a:lnTo>
                    <a:pt x="98" y="12"/>
                  </a:lnTo>
                  <a:lnTo>
                    <a:pt x="122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208883" y="4424360"/>
            <a:ext cx="2273673" cy="1960063"/>
            <a:chOff x="6208883" y="4424360"/>
            <a:chExt cx="2273673" cy="1960063"/>
          </a:xfrm>
        </p:grpSpPr>
        <p:sp>
          <p:nvSpPr>
            <p:cNvPr id="41" name="等腰三角形 40"/>
            <p:cNvSpPr/>
            <p:nvPr/>
          </p:nvSpPr>
          <p:spPr>
            <a:xfrm>
              <a:off x="6208883" y="4424360"/>
              <a:ext cx="2273673" cy="1960063"/>
            </a:xfrm>
            <a:prstGeom prst="triangle">
              <a:avLst/>
            </a:prstGeom>
            <a:solidFill>
              <a:srgbClr val="F77983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TextBox 42"/>
            <p:cNvSpPr txBox="1"/>
            <p:nvPr/>
          </p:nvSpPr>
          <p:spPr>
            <a:xfrm>
              <a:off x="6349886" y="6029703"/>
              <a:ext cx="448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04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7259624" y="4652046"/>
              <a:ext cx="176581" cy="166307"/>
            </a:xfrm>
            <a:custGeom>
              <a:avLst/>
              <a:gdLst>
                <a:gd name="T0" fmla="*/ 74 w 275"/>
                <a:gd name="T1" fmla="*/ 0 h 259"/>
                <a:gd name="T2" fmla="*/ 102 w 275"/>
                <a:gd name="T3" fmla="*/ 0 h 259"/>
                <a:gd name="T4" fmla="*/ 163 w 275"/>
                <a:gd name="T5" fmla="*/ 111 h 259"/>
                <a:gd name="T6" fmla="*/ 234 w 275"/>
                <a:gd name="T7" fmla="*/ 111 h 259"/>
                <a:gd name="T8" fmla="*/ 237 w 275"/>
                <a:gd name="T9" fmla="*/ 111 h 259"/>
                <a:gd name="T10" fmla="*/ 244 w 275"/>
                <a:gd name="T11" fmla="*/ 111 h 259"/>
                <a:gd name="T12" fmla="*/ 255 w 275"/>
                <a:gd name="T13" fmla="*/ 112 h 259"/>
                <a:gd name="T14" fmla="*/ 265 w 275"/>
                <a:gd name="T15" fmla="*/ 116 h 259"/>
                <a:gd name="T16" fmla="*/ 272 w 275"/>
                <a:gd name="T17" fmla="*/ 121 h 259"/>
                <a:gd name="T18" fmla="*/ 275 w 275"/>
                <a:gd name="T19" fmla="*/ 130 h 259"/>
                <a:gd name="T20" fmla="*/ 272 w 275"/>
                <a:gd name="T21" fmla="*/ 138 h 259"/>
                <a:gd name="T22" fmla="*/ 265 w 275"/>
                <a:gd name="T23" fmla="*/ 143 h 259"/>
                <a:gd name="T24" fmla="*/ 255 w 275"/>
                <a:gd name="T25" fmla="*/ 147 h 259"/>
                <a:gd name="T26" fmla="*/ 244 w 275"/>
                <a:gd name="T27" fmla="*/ 148 h 259"/>
                <a:gd name="T28" fmla="*/ 237 w 275"/>
                <a:gd name="T29" fmla="*/ 149 h 259"/>
                <a:gd name="T30" fmla="*/ 234 w 275"/>
                <a:gd name="T31" fmla="*/ 149 h 259"/>
                <a:gd name="T32" fmla="*/ 163 w 275"/>
                <a:gd name="T33" fmla="*/ 149 h 259"/>
                <a:gd name="T34" fmla="*/ 102 w 275"/>
                <a:gd name="T35" fmla="*/ 259 h 259"/>
                <a:gd name="T36" fmla="*/ 74 w 275"/>
                <a:gd name="T37" fmla="*/ 259 h 259"/>
                <a:gd name="T38" fmla="*/ 108 w 275"/>
                <a:gd name="T39" fmla="*/ 149 h 259"/>
                <a:gd name="T40" fmla="*/ 58 w 275"/>
                <a:gd name="T41" fmla="*/ 149 h 259"/>
                <a:gd name="T42" fmla="*/ 28 w 275"/>
                <a:gd name="T43" fmla="*/ 176 h 259"/>
                <a:gd name="T44" fmla="*/ 0 w 275"/>
                <a:gd name="T45" fmla="*/ 176 h 259"/>
                <a:gd name="T46" fmla="*/ 21 w 275"/>
                <a:gd name="T47" fmla="*/ 130 h 259"/>
                <a:gd name="T48" fmla="*/ 0 w 275"/>
                <a:gd name="T49" fmla="*/ 83 h 259"/>
                <a:gd name="T50" fmla="*/ 28 w 275"/>
                <a:gd name="T51" fmla="*/ 83 h 259"/>
                <a:gd name="T52" fmla="*/ 58 w 275"/>
                <a:gd name="T53" fmla="*/ 111 h 259"/>
                <a:gd name="T54" fmla="*/ 108 w 275"/>
                <a:gd name="T55" fmla="*/ 111 h 259"/>
                <a:gd name="T56" fmla="*/ 74 w 275"/>
                <a:gd name="T5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259">
                  <a:moveTo>
                    <a:pt x="74" y="0"/>
                  </a:moveTo>
                  <a:lnTo>
                    <a:pt x="102" y="0"/>
                  </a:lnTo>
                  <a:lnTo>
                    <a:pt x="163" y="111"/>
                  </a:lnTo>
                  <a:lnTo>
                    <a:pt x="234" y="111"/>
                  </a:lnTo>
                  <a:lnTo>
                    <a:pt x="237" y="111"/>
                  </a:lnTo>
                  <a:lnTo>
                    <a:pt x="244" y="111"/>
                  </a:lnTo>
                  <a:lnTo>
                    <a:pt x="255" y="112"/>
                  </a:lnTo>
                  <a:lnTo>
                    <a:pt x="265" y="116"/>
                  </a:lnTo>
                  <a:lnTo>
                    <a:pt x="272" y="121"/>
                  </a:lnTo>
                  <a:lnTo>
                    <a:pt x="275" y="130"/>
                  </a:lnTo>
                  <a:lnTo>
                    <a:pt x="272" y="138"/>
                  </a:lnTo>
                  <a:lnTo>
                    <a:pt x="265" y="143"/>
                  </a:lnTo>
                  <a:lnTo>
                    <a:pt x="255" y="147"/>
                  </a:lnTo>
                  <a:lnTo>
                    <a:pt x="244" y="148"/>
                  </a:lnTo>
                  <a:lnTo>
                    <a:pt x="237" y="149"/>
                  </a:lnTo>
                  <a:lnTo>
                    <a:pt x="234" y="149"/>
                  </a:lnTo>
                  <a:lnTo>
                    <a:pt x="163" y="149"/>
                  </a:lnTo>
                  <a:lnTo>
                    <a:pt x="102" y="259"/>
                  </a:lnTo>
                  <a:lnTo>
                    <a:pt x="74" y="259"/>
                  </a:lnTo>
                  <a:lnTo>
                    <a:pt x="108" y="149"/>
                  </a:lnTo>
                  <a:lnTo>
                    <a:pt x="58" y="149"/>
                  </a:lnTo>
                  <a:lnTo>
                    <a:pt x="28" y="176"/>
                  </a:lnTo>
                  <a:lnTo>
                    <a:pt x="0" y="176"/>
                  </a:lnTo>
                  <a:lnTo>
                    <a:pt x="21" y="130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58" y="111"/>
                  </a:lnTo>
                  <a:lnTo>
                    <a:pt x="108" y="1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208883" y="1876277"/>
            <a:ext cx="2273673" cy="1960063"/>
            <a:chOff x="6208883" y="1876277"/>
            <a:chExt cx="2273673" cy="1960063"/>
          </a:xfrm>
        </p:grpSpPr>
        <p:sp>
          <p:nvSpPr>
            <p:cNvPr id="31" name="等腰三角形 30"/>
            <p:cNvSpPr/>
            <p:nvPr/>
          </p:nvSpPr>
          <p:spPr>
            <a:xfrm>
              <a:off x="6208883" y="1876277"/>
              <a:ext cx="2273673" cy="1960063"/>
            </a:xfrm>
            <a:prstGeom prst="triangle">
              <a:avLst/>
            </a:prstGeom>
            <a:solidFill>
              <a:srgbClr val="D06F83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6349886" y="3481620"/>
              <a:ext cx="448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7276216" y="2161477"/>
              <a:ext cx="158602" cy="149611"/>
            </a:xfrm>
            <a:custGeom>
              <a:avLst/>
              <a:gdLst>
                <a:gd name="T0" fmla="*/ 85 w 247"/>
                <a:gd name="T1" fmla="*/ 0 h 233"/>
                <a:gd name="T2" fmla="*/ 95 w 247"/>
                <a:gd name="T3" fmla="*/ 1 h 233"/>
                <a:gd name="T4" fmla="*/ 103 w 247"/>
                <a:gd name="T5" fmla="*/ 6 h 233"/>
                <a:gd name="T6" fmla="*/ 109 w 247"/>
                <a:gd name="T7" fmla="*/ 12 h 233"/>
                <a:gd name="T8" fmla="*/ 116 w 247"/>
                <a:gd name="T9" fmla="*/ 20 h 233"/>
                <a:gd name="T10" fmla="*/ 123 w 247"/>
                <a:gd name="T11" fmla="*/ 29 h 233"/>
                <a:gd name="T12" fmla="*/ 130 w 247"/>
                <a:gd name="T13" fmla="*/ 37 h 233"/>
                <a:gd name="T14" fmla="*/ 139 w 247"/>
                <a:gd name="T15" fmla="*/ 44 h 233"/>
                <a:gd name="T16" fmla="*/ 149 w 247"/>
                <a:gd name="T17" fmla="*/ 51 h 233"/>
                <a:gd name="T18" fmla="*/ 160 w 247"/>
                <a:gd name="T19" fmla="*/ 54 h 233"/>
                <a:gd name="T20" fmla="*/ 176 w 247"/>
                <a:gd name="T21" fmla="*/ 57 h 233"/>
                <a:gd name="T22" fmla="*/ 193 w 247"/>
                <a:gd name="T23" fmla="*/ 56 h 233"/>
                <a:gd name="T24" fmla="*/ 215 w 247"/>
                <a:gd name="T25" fmla="*/ 52 h 233"/>
                <a:gd name="T26" fmla="*/ 241 w 247"/>
                <a:gd name="T27" fmla="*/ 43 h 233"/>
                <a:gd name="T28" fmla="*/ 243 w 247"/>
                <a:gd name="T29" fmla="*/ 42 h 233"/>
                <a:gd name="T30" fmla="*/ 246 w 247"/>
                <a:gd name="T31" fmla="*/ 43 h 233"/>
                <a:gd name="T32" fmla="*/ 247 w 247"/>
                <a:gd name="T33" fmla="*/ 44 h 233"/>
                <a:gd name="T34" fmla="*/ 247 w 247"/>
                <a:gd name="T35" fmla="*/ 46 h 233"/>
                <a:gd name="T36" fmla="*/ 246 w 247"/>
                <a:gd name="T37" fmla="*/ 48 h 233"/>
                <a:gd name="T38" fmla="*/ 227 w 247"/>
                <a:gd name="T39" fmla="*/ 76 h 233"/>
                <a:gd name="T40" fmla="*/ 210 w 247"/>
                <a:gd name="T41" fmla="*/ 98 h 233"/>
                <a:gd name="T42" fmla="*/ 195 w 247"/>
                <a:gd name="T43" fmla="*/ 113 h 233"/>
                <a:gd name="T44" fmla="*/ 183 w 247"/>
                <a:gd name="T45" fmla="*/ 125 h 233"/>
                <a:gd name="T46" fmla="*/ 172 w 247"/>
                <a:gd name="T47" fmla="*/ 131 h 233"/>
                <a:gd name="T48" fmla="*/ 163 w 247"/>
                <a:gd name="T49" fmla="*/ 134 h 233"/>
                <a:gd name="T50" fmla="*/ 155 w 247"/>
                <a:gd name="T51" fmla="*/ 134 h 233"/>
                <a:gd name="T52" fmla="*/ 149 w 247"/>
                <a:gd name="T53" fmla="*/ 131 h 233"/>
                <a:gd name="T54" fmla="*/ 142 w 247"/>
                <a:gd name="T55" fmla="*/ 128 h 233"/>
                <a:gd name="T56" fmla="*/ 136 w 247"/>
                <a:gd name="T57" fmla="*/ 123 h 233"/>
                <a:gd name="T58" fmla="*/ 130 w 247"/>
                <a:gd name="T59" fmla="*/ 118 h 233"/>
                <a:gd name="T60" fmla="*/ 123 w 247"/>
                <a:gd name="T61" fmla="*/ 114 h 233"/>
                <a:gd name="T62" fmla="*/ 116 w 247"/>
                <a:gd name="T63" fmla="*/ 111 h 233"/>
                <a:gd name="T64" fmla="*/ 107 w 247"/>
                <a:gd name="T65" fmla="*/ 109 h 233"/>
                <a:gd name="T66" fmla="*/ 97 w 247"/>
                <a:gd name="T67" fmla="*/ 111 h 233"/>
                <a:gd name="T68" fmla="*/ 84 w 247"/>
                <a:gd name="T69" fmla="*/ 114 h 233"/>
                <a:gd name="T70" fmla="*/ 70 w 247"/>
                <a:gd name="T71" fmla="*/ 123 h 233"/>
                <a:gd name="T72" fmla="*/ 53 w 247"/>
                <a:gd name="T73" fmla="*/ 136 h 233"/>
                <a:gd name="T74" fmla="*/ 77 w 247"/>
                <a:gd name="T75" fmla="*/ 233 h 233"/>
                <a:gd name="T76" fmla="*/ 51 w 247"/>
                <a:gd name="T77" fmla="*/ 233 h 233"/>
                <a:gd name="T78" fmla="*/ 0 w 247"/>
                <a:gd name="T79" fmla="*/ 34 h 233"/>
                <a:gd name="T80" fmla="*/ 25 w 247"/>
                <a:gd name="T81" fmla="*/ 25 h 233"/>
                <a:gd name="T82" fmla="*/ 44 w 247"/>
                <a:gd name="T83" fmla="*/ 12 h 233"/>
                <a:gd name="T84" fmla="*/ 61 w 247"/>
                <a:gd name="T85" fmla="*/ 4 h 233"/>
                <a:gd name="T86" fmla="*/ 75 w 247"/>
                <a:gd name="T87" fmla="*/ 0 h 233"/>
                <a:gd name="T88" fmla="*/ 85 w 247"/>
                <a:gd name="T8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33">
                  <a:moveTo>
                    <a:pt x="85" y="0"/>
                  </a:moveTo>
                  <a:lnTo>
                    <a:pt x="95" y="1"/>
                  </a:lnTo>
                  <a:lnTo>
                    <a:pt x="103" y="6"/>
                  </a:lnTo>
                  <a:lnTo>
                    <a:pt x="109" y="12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30" y="37"/>
                  </a:lnTo>
                  <a:lnTo>
                    <a:pt x="139" y="44"/>
                  </a:lnTo>
                  <a:lnTo>
                    <a:pt x="149" y="51"/>
                  </a:lnTo>
                  <a:lnTo>
                    <a:pt x="160" y="54"/>
                  </a:lnTo>
                  <a:lnTo>
                    <a:pt x="176" y="57"/>
                  </a:lnTo>
                  <a:lnTo>
                    <a:pt x="193" y="56"/>
                  </a:lnTo>
                  <a:lnTo>
                    <a:pt x="215" y="52"/>
                  </a:lnTo>
                  <a:lnTo>
                    <a:pt x="241" y="43"/>
                  </a:lnTo>
                  <a:lnTo>
                    <a:pt x="243" y="42"/>
                  </a:lnTo>
                  <a:lnTo>
                    <a:pt x="246" y="43"/>
                  </a:lnTo>
                  <a:lnTo>
                    <a:pt x="247" y="44"/>
                  </a:lnTo>
                  <a:lnTo>
                    <a:pt x="247" y="46"/>
                  </a:lnTo>
                  <a:lnTo>
                    <a:pt x="246" y="48"/>
                  </a:lnTo>
                  <a:lnTo>
                    <a:pt x="227" y="76"/>
                  </a:lnTo>
                  <a:lnTo>
                    <a:pt x="210" y="98"/>
                  </a:lnTo>
                  <a:lnTo>
                    <a:pt x="195" y="113"/>
                  </a:lnTo>
                  <a:lnTo>
                    <a:pt x="183" y="125"/>
                  </a:lnTo>
                  <a:lnTo>
                    <a:pt x="172" y="131"/>
                  </a:lnTo>
                  <a:lnTo>
                    <a:pt x="163" y="134"/>
                  </a:lnTo>
                  <a:lnTo>
                    <a:pt x="155" y="134"/>
                  </a:lnTo>
                  <a:lnTo>
                    <a:pt x="149" y="131"/>
                  </a:lnTo>
                  <a:lnTo>
                    <a:pt x="142" y="128"/>
                  </a:lnTo>
                  <a:lnTo>
                    <a:pt x="136" y="123"/>
                  </a:lnTo>
                  <a:lnTo>
                    <a:pt x="130" y="118"/>
                  </a:lnTo>
                  <a:lnTo>
                    <a:pt x="123" y="114"/>
                  </a:lnTo>
                  <a:lnTo>
                    <a:pt x="116" y="111"/>
                  </a:lnTo>
                  <a:lnTo>
                    <a:pt x="107" y="109"/>
                  </a:lnTo>
                  <a:lnTo>
                    <a:pt x="97" y="111"/>
                  </a:lnTo>
                  <a:lnTo>
                    <a:pt x="84" y="114"/>
                  </a:lnTo>
                  <a:lnTo>
                    <a:pt x="70" y="123"/>
                  </a:lnTo>
                  <a:lnTo>
                    <a:pt x="53" y="136"/>
                  </a:lnTo>
                  <a:lnTo>
                    <a:pt x="77" y="233"/>
                  </a:lnTo>
                  <a:lnTo>
                    <a:pt x="51" y="233"/>
                  </a:lnTo>
                  <a:lnTo>
                    <a:pt x="0" y="34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1646075" y="4424360"/>
            <a:ext cx="2273673" cy="1960063"/>
            <a:chOff x="1646075" y="4424360"/>
            <a:chExt cx="2273673" cy="1960063"/>
          </a:xfrm>
        </p:grpSpPr>
        <p:sp>
          <p:nvSpPr>
            <p:cNvPr id="46" name="等腰三角形 45"/>
            <p:cNvSpPr/>
            <p:nvPr/>
          </p:nvSpPr>
          <p:spPr>
            <a:xfrm>
              <a:off x="1646075" y="4424360"/>
              <a:ext cx="2273673" cy="1960063"/>
            </a:xfrm>
            <a:prstGeom prst="triangle">
              <a:avLst/>
            </a:prstGeom>
            <a:solidFill>
              <a:srgbClr val="966481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87078" y="6029703"/>
              <a:ext cx="448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2706821" y="4688368"/>
              <a:ext cx="152181" cy="158602"/>
            </a:xfrm>
            <a:custGeom>
              <a:avLst/>
              <a:gdLst>
                <a:gd name="T0" fmla="*/ 150 w 237"/>
                <a:gd name="T1" fmla="*/ 34 h 247"/>
                <a:gd name="T2" fmla="*/ 150 w 237"/>
                <a:gd name="T3" fmla="*/ 62 h 247"/>
                <a:gd name="T4" fmla="*/ 163 w 237"/>
                <a:gd name="T5" fmla="*/ 107 h 247"/>
                <a:gd name="T6" fmla="*/ 182 w 237"/>
                <a:gd name="T7" fmla="*/ 140 h 247"/>
                <a:gd name="T8" fmla="*/ 200 w 237"/>
                <a:gd name="T9" fmla="*/ 159 h 247"/>
                <a:gd name="T10" fmla="*/ 210 w 237"/>
                <a:gd name="T11" fmla="*/ 166 h 247"/>
                <a:gd name="T12" fmla="*/ 212 w 237"/>
                <a:gd name="T13" fmla="*/ 150 h 247"/>
                <a:gd name="T14" fmla="*/ 206 w 237"/>
                <a:gd name="T15" fmla="*/ 115 h 247"/>
                <a:gd name="T16" fmla="*/ 190 w 237"/>
                <a:gd name="T17" fmla="*/ 74 h 247"/>
                <a:gd name="T18" fmla="*/ 170 w 237"/>
                <a:gd name="T19" fmla="*/ 46 h 247"/>
                <a:gd name="T20" fmla="*/ 155 w 237"/>
                <a:gd name="T21" fmla="*/ 31 h 247"/>
                <a:gd name="T22" fmla="*/ 151 w 237"/>
                <a:gd name="T23" fmla="*/ 0 h 247"/>
                <a:gd name="T24" fmla="*/ 173 w 237"/>
                <a:gd name="T25" fmla="*/ 14 h 247"/>
                <a:gd name="T26" fmla="*/ 196 w 237"/>
                <a:gd name="T27" fmla="*/ 43 h 247"/>
                <a:gd name="T28" fmla="*/ 218 w 237"/>
                <a:gd name="T29" fmla="*/ 83 h 247"/>
                <a:gd name="T30" fmla="*/ 232 w 237"/>
                <a:gd name="T31" fmla="*/ 126 h 247"/>
                <a:gd name="T32" fmla="*/ 237 w 237"/>
                <a:gd name="T33" fmla="*/ 162 h 247"/>
                <a:gd name="T34" fmla="*/ 232 w 237"/>
                <a:gd name="T35" fmla="*/ 186 h 247"/>
                <a:gd name="T36" fmla="*/ 216 w 237"/>
                <a:gd name="T37" fmla="*/ 194 h 247"/>
                <a:gd name="T38" fmla="*/ 200 w 237"/>
                <a:gd name="T39" fmla="*/ 186 h 247"/>
                <a:gd name="T40" fmla="*/ 178 w 237"/>
                <a:gd name="T41" fmla="*/ 175 h 247"/>
                <a:gd name="T42" fmla="*/ 145 w 237"/>
                <a:gd name="T43" fmla="*/ 167 h 247"/>
                <a:gd name="T44" fmla="*/ 118 w 237"/>
                <a:gd name="T45" fmla="*/ 168 h 247"/>
                <a:gd name="T46" fmla="*/ 110 w 237"/>
                <a:gd name="T47" fmla="*/ 172 h 247"/>
                <a:gd name="T48" fmla="*/ 108 w 237"/>
                <a:gd name="T49" fmla="*/ 178 h 247"/>
                <a:gd name="T50" fmla="*/ 112 w 237"/>
                <a:gd name="T51" fmla="*/ 189 h 247"/>
                <a:gd name="T52" fmla="*/ 119 w 237"/>
                <a:gd name="T53" fmla="*/ 205 h 247"/>
                <a:gd name="T54" fmla="*/ 123 w 237"/>
                <a:gd name="T55" fmla="*/ 215 h 247"/>
                <a:gd name="T56" fmla="*/ 130 w 237"/>
                <a:gd name="T57" fmla="*/ 219 h 247"/>
                <a:gd name="T58" fmla="*/ 135 w 237"/>
                <a:gd name="T59" fmla="*/ 224 h 247"/>
                <a:gd name="T60" fmla="*/ 136 w 237"/>
                <a:gd name="T61" fmla="*/ 229 h 247"/>
                <a:gd name="T62" fmla="*/ 132 w 237"/>
                <a:gd name="T63" fmla="*/ 235 h 247"/>
                <a:gd name="T64" fmla="*/ 122 w 237"/>
                <a:gd name="T65" fmla="*/ 238 h 247"/>
                <a:gd name="T66" fmla="*/ 107 w 237"/>
                <a:gd name="T67" fmla="*/ 245 h 247"/>
                <a:gd name="T68" fmla="*/ 98 w 237"/>
                <a:gd name="T69" fmla="*/ 247 h 247"/>
                <a:gd name="T70" fmla="*/ 91 w 237"/>
                <a:gd name="T71" fmla="*/ 243 h 247"/>
                <a:gd name="T72" fmla="*/ 86 w 237"/>
                <a:gd name="T73" fmla="*/ 236 h 247"/>
                <a:gd name="T74" fmla="*/ 79 w 237"/>
                <a:gd name="T75" fmla="*/ 218 h 247"/>
                <a:gd name="T76" fmla="*/ 70 w 237"/>
                <a:gd name="T77" fmla="*/ 199 h 247"/>
                <a:gd name="T78" fmla="*/ 61 w 237"/>
                <a:gd name="T79" fmla="*/ 195 h 247"/>
                <a:gd name="T80" fmla="*/ 48 w 237"/>
                <a:gd name="T81" fmla="*/ 186 h 247"/>
                <a:gd name="T82" fmla="*/ 45 w 237"/>
                <a:gd name="T83" fmla="*/ 187 h 247"/>
                <a:gd name="T84" fmla="*/ 42 w 237"/>
                <a:gd name="T85" fmla="*/ 189 h 247"/>
                <a:gd name="T86" fmla="*/ 38 w 237"/>
                <a:gd name="T87" fmla="*/ 190 h 247"/>
                <a:gd name="T88" fmla="*/ 17 w 237"/>
                <a:gd name="T89" fmla="*/ 187 h 247"/>
                <a:gd name="T90" fmla="*/ 2 w 237"/>
                <a:gd name="T91" fmla="*/ 171 h 247"/>
                <a:gd name="T92" fmla="*/ 1 w 237"/>
                <a:gd name="T93" fmla="*/ 149 h 247"/>
                <a:gd name="T94" fmla="*/ 12 w 237"/>
                <a:gd name="T95" fmla="*/ 133 h 247"/>
                <a:gd name="T96" fmla="*/ 76 w 237"/>
                <a:gd name="T97" fmla="*/ 99 h 247"/>
                <a:gd name="T98" fmla="*/ 109 w 237"/>
                <a:gd name="T99" fmla="*/ 69 h 247"/>
                <a:gd name="T100" fmla="*/ 125 w 237"/>
                <a:gd name="T101" fmla="*/ 42 h 247"/>
                <a:gd name="T102" fmla="*/ 130 w 237"/>
                <a:gd name="T103" fmla="*/ 20 h 247"/>
                <a:gd name="T104" fmla="*/ 136 w 237"/>
                <a:gd name="T105" fmla="*/ 5 h 247"/>
                <a:gd name="T106" fmla="*/ 151 w 237"/>
                <a:gd name="T10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247">
                  <a:moveTo>
                    <a:pt x="151" y="29"/>
                  </a:moveTo>
                  <a:lnTo>
                    <a:pt x="150" y="34"/>
                  </a:lnTo>
                  <a:lnTo>
                    <a:pt x="149" y="46"/>
                  </a:lnTo>
                  <a:lnTo>
                    <a:pt x="150" y="62"/>
                  </a:lnTo>
                  <a:lnTo>
                    <a:pt x="154" y="84"/>
                  </a:lnTo>
                  <a:lnTo>
                    <a:pt x="163" y="107"/>
                  </a:lnTo>
                  <a:lnTo>
                    <a:pt x="172" y="125"/>
                  </a:lnTo>
                  <a:lnTo>
                    <a:pt x="182" y="140"/>
                  </a:lnTo>
                  <a:lnTo>
                    <a:pt x="191" y="152"/>
                  </a:lnTo>
                  <a:lnTo>
                    <a:pt x="200" y="159"/>
                  </a:lnTo>
                  <a:lnTo>
                    <a:pt x="206" y="164"/>
                  </a:lnTo>
                  <a:lnTo>
                    <a:pt x="210" y="166"/>
                  </a:lnTo>
                  <a:lnTo>
                    <a:pt x="211" y="161"/>
                  </a:lnTo>
                  <a:lnTo>
                    <a:pt x="212" y="150"/>
                  </a:lnTo>
                  <a:lnTo>
                    <a:pt x="211" y="135"/>
                  </a:lnTo>
                  <a:lnTo>
                    <a:pt x="206" y="115"/>
                  </a:lnTo>
                  <a:lnTo>
                    <a:pt x="198" y="93"/>
                  </a:lnTo>
                  <a:lnTo>
                    <a:pt x="190" y="74"/>
                  </a:lnTo>
                  <a:lnTo>
                    <a:pt x="179" y="59"/>
                  </a:lnTo>
                  <a:lnTo>
                    <a:pt x="170" y="46"/>
                  </a:lnTo>
                  <a:lnTo>
                    <a:pt x="161" y="37"/>
                  </a:lnTo>
                  <a:lnTo>
                    <a:pt x="155" y="31"/>
                  </a:lnTo>
                  <a:lnTo>
                    <a:pt x="151" y="29"/>
                  </a:lnTo>
                  <a:close/>
                  <a:moveTo>
                    <a:pt x="151" y="0"/>
                  </a:moveTo>
                  <a:lnTo>
                    <a:pt x="161" y="5"/>
                  </a:lnTo>
                  <a:lnTo>
                    <a:pt x="173" y="14"/>
                  </a:lnTo>
                  <a:lnTo>
                    <a:pt x="184" y="27"/>
                  </a:lnTo>
                  <a:lnTo>
                    <a:pt x="196" y="43"/>
                  </a:lnTo>
                  <a:lnTo>
                    <a:pt x="207" y="62"/>
                  </a:lnTo>
                  <a:lnTo>
                    <a:pt x="218" y="83"/>
                  </a:lnTo>
                  <a:lnTo>
                    <a:pt x="225" y="105"/>
                  </a:lnTo>
                  <a:lnTo>
                    <a:pt x="232" y="126"/>
                  </a:lnTo>
                  <a:lnTo>
                    <a:pt x="235" y="145"/>
                  </a:lnTo>
                  <a:lnTo>
                    <a:pt x="237" y="162"/>
                  </a:lnTo>
                  <a:lnTo>
                    <a:pt x="235" y="176"/>
                  </a:lnTo>
                  <a:lnTo>
                    <a:pt x="232" y="186"/>
                  </a:lnTo>
                  <a:lnTo>
                    <a:pt x="225" y="193"/>
                  </a:lnTo>
                  <a:lnTo>
                    <a:pt x="216" y="194"/>
                  </a:lnTo>
                  <a:lnTo>
                    <a:pt x="209" y="191"/>
                  </a:lnTo>
                  <a:lnTo>
                    <a:pt x="200" y="186"/>
                  </a:lnTo>
                  <a:lnTo>
                    <a:pt x="190" y="181"/>
                  </a:lnTo>
                  <a:lnTo>
                    <a:pt x="178" y="175"/>
                  </a:lnTo>
                  <a:lnTo>
                    <a:pt x="163" y="170"/>
                  </a:lnTo>
                  <a:lnTo>
                    <a:pt x="145" y="167"/>
                  </a:lnTo>
                  <a:lnTo>
                    <a:pt x="122" y="167"/>
                  </a:lnTo>
                  <a:lnTo>
                    <a:pt x="118" y="168"/>
                  </a:lnTo>
                  <a:lnTo>
                    <a:pt x="113" y="170"/>
                  </a:lnTo>
                  <a:lnTo>
                    <a:pt x="110" y="172"/>
                  </a:lnTo>
                  <a:lnTo>
                    <a:pt x="109" y="175"/>
                  </a:lnTo>
                  <a:lnTo>
                    <a:pt x="108" y="178"/>
                  </a:lnTo>
                  <a:lnTo>
                    <a:pt x="109" y="182"/>
                  </a:lnTo>
                  <a:lnTo>
                    <a:pt x="112" y="189"/>
                  </a:lnTo>
                  <a:lnTo>
                    <a:pt x="116" y="198"/>
                  </a:lnTo>
                  <a:lnTo>
                    <a:pt x="119" y="205"/>
                  </a:lnTo>
                  <a:lnTo>
                    <a:pt x="122" y="212"/>
                  </a:lnTo>
                  <a:lnTo>
                    <a:pt x="123" y="215"/>
                  </a:lnTo>
                  <a:lnTo>
                    <a:pt x="127" y="217"/>
                  </a:lnTo>
                  <a:lnTo>
                    <a:pt x="130" y="219"/>
                  </a:lnTo>
                  <a:lnTo>
                    <a:pt x="133" y="222"/>
                  </a:lnTo>
                  <a:lnTo>
                    <a:pt x="135" y="224"/>
                  </a:lnTo>
                  <a:lnTo>
                    <a:pt x="136" y="227"/>
                  </a:lnTo>
                  <a:lnTo>
                    <a:pt x="136" y="229"/>
                  </a:lnTo>
                  <a:lnTo>
                    <a:pt x="135" y="232"/>
                  </a:lnTo>
                  <a:lnTo>
                    <a:pt x="132" y="235"/>
                  </a:lnTo>
                  <a:lnTo>
                    <a:pt x="130" y="237"/>
                  </a:lnTo>
                  <a:lnTo>
                    <a:pt x="122" y="238"/>
                  </a:lnTo>
                  <a:lnTo>
                    <a:pt x="114" y="242"/>
                  </a:lnTo>
                  <a:lnTo>
                    <a:pt x="107" y="245"/>
                  </a:lnTo>
                  <a:lnTo>
                    <a:pt x="100" y="247"/>
                  </a:lnTo>
                  <a:lnTo>
                    <a:pt x="98" y="247"/>
                  </a:lnTo>
                  <a:lnTo>
                    <a:pt x="94" y="246"/>
                  </a:lnTo>
                  <a:lnTo>
                    <a:pt x="91" y="243"/>
                  </a:lnTo>
                  <a:lnTo>
                    <a:pt x="89" y="240"/>
                  </a:lnTo>
                  <a:lnTo>
                    <a:pt x="86" y="236"/>
                  </a:lnTo>
                  <a:lnTo>
                    <a:pt x="82" y="228"/>
                  </a:lnTo>
                  <a:lnTo>
                    <a:pt x="79" y="218"/>
                  </a:lnTo>
                  <a:lnTo>
                    <a:pt x="74" y="208"/>
                  </a:lnTo>
                  <a:lnTo>
                    <a:pt x="70" y="199"/>
                  </a:lnTo>
                  <a:lnTo>
                    <a:pt x="66" y="196"/>
                  </a:lnTo>
                  <a:lnTo>
                    <a:pt x="61" y="195"/>
                  </a:lnTo>
                  <a:lnTo>
                    <a:pt x="54" y="193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45" y="187"/>
                  </a:lnTo>
                  <a:lnTo>
                    <a:pt x="44" y="187"/>
                  </a:lnTo>
                  <a:lnTo>
                    <a:pt x="42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28" y="191"/>
                  </a:lnTo>
                  <a:lnTo>
                    <a:pt x="17" y="187"/>
                  </a:lnTo>
                  <a:lnTo>
                    <a:pt x="9" y="180"/>
                  </a:lnTo>
                  <a:lnTo>
                    <a:pt x="2" y="171"/>
                  </a:lnTo>
                  <a:lnTo>
                    <a:pt x="0" y="159"/>
                  </a:lnTo>
                  <a:lnTo>
                    <a:pt x="1" y="149"/>
                  </a:lnTo>
                  <a:lnTo>
                    <a:pt x="5" y="139"/>
                  </a:lnTo>
                  <a:lnTo>
                    <a:pt x="12" y="133"/>
                  </a:lnTo>
                  <a:lnTo>
                    <a:pt x="48" y="116"/>
                  </a:lnTo>
                  <a:lnTo>
                    <a:pt x="76" y="99"/>
                  </a:lnTo>
                  <a:lnTo>
                    <a:pt x="95" y="84"/>
                  </a:lnTo>
                  <a:lnTo>
                    <a:pt x="109" y="69"/>
                  </a:lnTo>
                  <a:lnTo>
                    <a:pt x="118" y="55"/>
                  </a:lnTo>
                  <a:lnTo>
                    <a:pt x="125" y="42"/>
                  </a:lnTo>
                  <a:lnTo>
                    <a:pt x="127" y="31"/>
                  </a:lnTo>
                  <a:lnTo>
                    <a:pt x="130" y="20"/>
                  </a:lnTo>
                  <a:lnTo>
                    <a:pt x="132" y="12"/>
                  </a:lnTo>
                  <a:lnTo>
                    <a:pt x="136" y="5"/>
                  </a:lnTo>
                  <a:lnTo>
                    <a:pt x="142" y="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758312" y="2385894"/>
            <a:ext cx="3744673" cy="1270244"/>
            <a:chOff x="6758312" y="2385894"/>
            <a:chExt cx="3744673" cy="1270244"/>
          </a:xfrm>
        </p:grpSpPr>
        <p:sp>
          <p:nvSpPr>
            <p:cNvPr id="32" name="圆角矩形 31"/>
            <p:cNvSpPr/>
            <p:nvPr/>
          </p:nvSpPr>
          <p:spPr>
            <a:xfrm>
              <a:off x="6758312" y="2385894"/>
              <a:ext cx="3744673" cy="1270244"/>
            </a:xfrm>
            <a:prstGeom prst="roundRect">
              <a:avLst>
                <a:gd name="adj" fmla="val 5364"/>
              </a:avLst>
            </a:prstGeom>
            <a:solidFill>
              <a:schemeClr val="bg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Rectangle 42"/>
            <p:cNvSpPr/>
            <p:nvPr/>
          </p:nvSpPr>
          <p:spPr>
            <a:xfrm flipH="1">
              <a:off x="7040929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34" name="Rectangle 42"/>
            <p:cNvSpPr/>
            <p:nvPr/>
          </p:nvSpPr>
          <p:spPr>
            <a:xfrm flipH="1">
              <a:off x="7040929" y="2605863"/>
              <a:ext cx="1850052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195505" y="2385894"/>
            <a:ext cx="3744673" cy="1270244"/>
            <a:chOff x="2195505" y="2385894"/>
            <a:chExt cx="3744673" cy="1270244"/>
          </a:xfrm>
        </p:grpSpPr>
        <p:sp>
          <p:nvSpPr>
            <p:cNvPr id="37" name="圆角矩形 36"/>
            <p:cNvSpPr/>
            <p:nvPr/>
          </p:nvSpPr>
          <p:spPr>
            <a:xfrm>
              <a:off x="2195505" y="2385894"/>
              <a:ext cx="3744673" cy="1270244"/>
            </a:xfrm>
            <a:prstGeom prst="roundRect">
              <a:avLst>
                <a:gd name="adj" fmla="val 5364"/>
              </a:avLst>
            </a:prstGeom>
            <a:solidFill>
              <a:schemeClr val="bg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Rectangle 42"/>
            <p:cNvSpPr/>
            <p:nvPr/>
          </p:nvSpPr>
          <p:spPr>
            <a:xfrm flipH="1">
              <a:off x="2478121" y="2909680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39" name="Rectangle 42"/>
            <p:cNvSpPr/>
            <p:nvPr/>
          </p:nvSpPr>
          <p:spPr>
            <a:xfrm flipH="1">
              <a:off x="2478120" y="2605863"/>
              <a:ext cx="1850053" cy="22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6758312" y="4933976"/>
            <a:ext cx="3744673" cy="1270244"/>
            <a:chOff x="6758312" y="4933976"/>
            <a:chExt cx="3744673" cy="1270244"/>
          </a:xfrm>
        </p:grpSpPr>
        <p:sp>
          <p:nvSpPr>
            <p:cNvPr id="42" name="圆角矩形 41"/>
            <p:cNvSpPr/>
            <p:nvPr/>
          </p:nvSpPr>
          <p:spPr>
            <a:xfrm>
              <a:off x="6758312" y="4933976"/>
              <a:ext cx="3744673" cy="1270244"/>
            </a:xfrm>
            <a:prstGeom prst="roundRect">
              <a:avLst>
                <a:gd name="adj" fmla="val 5364"/>
              </a:avLst>
            </a:prstGeom>
            <a:solidFill>
              <a:schemeClr val="bg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7040929" y="5457762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4" name="Rectangle 42"/>
            <p:cNvSpPr/>
            <p:nvPr/>
          </p:nvSpPr>
          <p:spPr>
            <a:xfrm flipH="1">
              <a:off x="7040928" y="5153946"/>
              <a:ext cx="1850053" cy="18395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GrpSpPr/>
          <p:nvPr/>
        </p:nvGrpSpPr>
        <p:grpSpPr>
          <a:xfrm>
            <a:off x="2195505" y="4933976"/>
            <a:ext cx="3744673" cy="1270244"/>
            <a:chOff x="2195505" y="4933976"/>
            <a:chExt cx="3744673" cy="1270244"/>
          </a:xfrm>
        </p:grpSpPr>
        <p:sp>
          <p:nvSpPr>
            <p:cNvPr id="47" name="圆角矩形 46"/>
            <p:cNvSpPr/>
            <p:nvPr/>
          </p:nvSpPr>
          <p:spPr>
            <a:xfrm>
              <a:off x="2195505" y="4933976"/>
              <a:ext cx="3744673" cy="1270244"/>
            </a:xfrm>
            <a:prstGeom prst="roundRect">
              <a:avLst>
                <a:gd name="adj" fmla="val 5364"/>
              </a:avLst>
            </a:prstGeom>
            <a:solidFill>
              <a:schemeClr val="bg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Rectangle 42"/>
            <p:cNvSpPr/>
            <p:nvPr/>
          </p:nvSpPr>
          <p:spPr>
            <a:xfrm flipH="1">
              <a:off x="2478121" y="5457762"/>
              <a:ext cx="3136101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>
                <a:defRPr/>
              </a:pPr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This is a sample text. Insert your desired text here. Again, this is a dummy text, enter your own text here. </a:t>
              </a:r>
            </a:p>
          </p:txBody>
        </p:sp>
        <p:sp>
          <p:nvSpPr>
            <p:cNvPr id="49" name="Rectangle 42"/>
            <p:cNvSpPr/>
            <p:nvPr/>
          </p:nvSpPr>
          <p:spPr>
            <a:xfrm flipH="1">
              <a:off x="2478121" y="5153946"/>
              <a:ext cx="1850052" cy="2026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YOUR TEXT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33592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cxnSp>
        <p:nvCxnSpPr>
          <p:cNvPr id="65" name="直接连接符 6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713607" y="608321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>
                <a:solidFill>
                  <a:schemeClr val="bg1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年度工作概述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7" name="椭圆 6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8" name="椭圆 6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9" name="椭圆 6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0" name="椭圆 6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2" name="椭圆 7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3" name="椭圆 7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74" name="椭圆 7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8444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4ae159c3cfb198838c5f034b4703c53fd8bed"/>
  <p:tag name="ISPRING_PRESENTATION_TITLE" val="渐变微粒体工作总结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cl4yndy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_7b1dac89e7d195523061f1c0316ecb71>
  <_7b1dac89e7d195523061f1c0316ecb71 xmlns="">e7d195523061f1c0deeec63e560781cfd59afb0ea006f2a87ABB68BF51EA6619813959095094C18C62A12F549504892A4AAA8C1554C6663626E05CA27F281A14E6983772AFC3FB97135759321DEA3D70CCCB10945EC5A0322096E752803368C281A611F7C38AC7702342F3135B94C8F76BFF694FE32741E7464E7ABE428E85A3BB50C849EAE87397D319AD0D52ACB1E4</_7b1dac89e7d195523061f1c0316ecb71>
  <_7b1dac89e7d195523061f1c0316ecb71 xmlns="">e7d195523061f1c0deeec63e560781cfd59afb0ea006f2a87ABB68BF51EA6619813959095094C18C62A12F549504892A4AAA8C1554C6663626E05CA27F281A14E6983772AFC3FB97135759321DEA3D70CCCB10945EC5A03238A6D4D77788EE0EA3138C96999CD08BC0059E4CED602A983669E1EA2031C7ADD0A34B9BFD16629EC09AE6EB130F926055995D4EF9BAA5F8</_7b1dac89e7d195523061f1c0316ecb71>
</e7d195523061f1c0>
</file>

<file path=customXml/itemProps1.xml><?xml version="1.0" encoding="utf-8"?>
<ds:datastoreItem xmlns:ds="http://schemas.openxmlformats.org/officeDocument/2006/customXml" ds:itemID="{4B3AAB65-9B88-4838-8E26-E24D08228763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2190</Words>
  <Application>Microsoft Office PowerPoint</Application>
  <PresentationFormat>宽屏</PresentationFormat>
  <Paragraphs>297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思源黑体 CN Bold</vt:lpstr>
      <vt:lpstr>宋体</vt:lpstr>
      <vt:lpstr>字魂105号-简雅黑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5436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渐变微粒体工作总结汇报PPT模板</dc:title>
  <dc:creator>677679</dc:creator>
  <dc:description>124</dc:description>
  <cp:lastModifiedBy>Administrator</cp:lastModifiedBy>
  <cp:revision>490</cp:revision>
  <dcterms:created xsi:type="dcterms:W3CDTF">2016-12-09T14:46:19Z</dcterms:created>
  <dcterms:modified xsi:type="dcterms:W3CDTF">2020-10-13T08:55:16Z</dcterms:modified>
</cp:coreProperties>
</file>