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64" r:id="rId5"/>
    <p:sldId id="259" r:id="rId6"/>
    <p:sldId id="266" r:id="rId7"/>
    <p:sldId id="267" r:id="rId8"/>
    <p:sldId id="260" r:id="rId9"/>
    <p:sldId id="271" r:id="rId10"/>
    <p:sldId id="261" r:id="rId11"/>
    <p:sldId id="270" r:id="rId12"/>
    <p:sldId id="265" r:id="rId13"/>
    <p:sldId id="262" r:id="rId14"/>
    <p:sldId id="263" r:id="rId15"/>
    <p:sldId id="269" r:id="rId16"/>
    <p:sldId id="273" r:id="rId17"/>
    <p:sldId id="272" r:id="rId18"/>
    <p:sldId id="275" r:id="rId19"/>
    <p:sldId id="274" r:id="rId20"/>
    <p:sldId id="276" r:id="rId21"/>
  </p:sldIdLst>
  <p:sldSz cx="12192000" cy="6858000"/>
  <p:notesSz cx="6858000" cy="9144000"/>
  <p:custDataLst>
    <p:tags r:id="rId2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477E"/>
    <a:srgbClr val="E030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85" d="100"/>
          <a:sy n="85" d="100"/>
        </p:scale>
        <p:origin x="34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系列 1</c:v>
                </c:pt>
              </c:strCache>
            </c:strRef>
          </c:tx>
          <c:spPr>
            <a:ln w="28575" cap="rnd">
              <a:solidFill>
                <a:srgbClr val="E0304D"/>
              </a:solidFill>
              <a:round/>
            </a:ln>
            <a:effectLst/>
          </c:spPr>
          <c:marker>
            <c:symbol val="circle"/>
            <c:size val="5"/>
            <c:spPr>
              <a:solidFill>
                <a:srgbClr val="E0304D"/>
              </a:solidFill>
              <a:ln w="9525">
                <a:solidFill>
                  <a:srgbClr val="E0304D"/>
                </a:solidFill>
              </a:ln>
              <a:effectLst/>
            </c:spPr>
          </c:marker>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smooth val="1"/>
          <c:extLst>
            <c:ext xmlns:c16="http://schemas.microsoft.com/office/drawing/2014/chart" uri="{C3380CC4-5D6E-409C-BE32-E72D297353CC}">
              <c16:uniqueId val="{00000000-3CBE-4BF1-B4AD-3EF66B06A797}"/>
            </c:ext>
          </c:extLst>
        </c:ser>
        <c:ser>
          <c:idx val="1"/>
          <c:order val="1"/>
          <c:tx>
            <c:strRef>
              <c:f>Sheet1!$C$1</c:f>
              <c:strCache>
                <c:ptCount val="1"/>
                <c:pt idx="0">
                  <c:v>系列 2</c:v>
                </c:pt>
              </c:strCache>
            </c:strRef>
          </c:tx>
          <c:spPr>
            <a:ln w="28575" cap="rnd">
              <a:solidFill>
                <a:srgbClr val="1B477E"/>
              </a:solidFill>
              <a:round/>
            </a:ln>
            <a:effectLst/>
          </c:spPr>
          <c:marker>
            <c:symbol val="circle"/>
            <c:size val="5"/>
            <c:spPr>
              <a:solidFill>
                <a:srgbClr val="1B477E"/>
              </a:solidFill>
              <a:ln w="9525">
                <a:solidFill>
                  <a:srgbClr val="1B477E"/>
                </a:solidFill>
              </a:ln>
              <a:effectLst/>
            </c:spPr>
          </c:marker>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4.4000000000000004</c:v>
                </c:pt>
                <c:pt idx="2">
                  <c:v>1.8</c:v>
                </c:pt>
                <c:pt idx="3">
                  <c:v>2.8</c:v>
                </c:pt>
              </c:numCache>
            </c:numRef>
          </c:val>
          <c:smooth val="1"/>
          <c:extLst>
            <c:ext xmlns:c16="http://schemas.microsoft.com/office/drawing/2014/chart" uri="{C3380CC4-5D6E-409C-BE32-E72D297353CC}">
              <c16:uniqueId val="{00000001-3CBE-4BF1-B4AD-3EF66B06A797}"/>
            </c:ext>
          </c:extLst>
        </c:ser>
        <c:ser>
          <c:idx val="2"/>
          <c:order val="2"/>
          <c:tx>
            <c:strRef>
              <c:f>Sheet1!$D$1</c:f>
              <c:strCache>
                <c:ptCount val="1"/>
                <c:pt idx="0">
                  <c:v>系列 3</c:v>
                </c:pt>
              </c:strCache>
            </c:strRef>
          </c:tx>
          <c:spPr>
            <a:ln w="28575" cap="rnd">
              <a:solidFill>
                <a:schemeClr val="bg1">
                  <a:lumMod val="50000"/>
                </a:schemeClr>
              </a:solidFill>
              <a:round/>
            </a:ln>
            <a:effectLst/>
          </c:spPr>
          <c:marker>
            <c:symbol val="circle"/>
            <c:size val="5"/>
            <c:spPr>
              <a:solidFill>
                <a:schemeClr val="bg1">
                  <a:lumMod val="50000"/>
                </a:schemeClr>
              </a:solidFill>
              <a:ln w="9525">
                <a:solidFill>
                  <a:schemeClr val="bg1">
                    <a:lumMod val="50000"/>
                  </a:schemeClr>
                </a:solidFill>
              </a:ln>
              <a:effectLst/>
            </c:spPr>
          </c:marker>
          <c:cat>
            <c:strRef>
              <c:f>Sheet1!$A$2:$A$5</c:f>
              <c:strCache>
                <c:ptCount val="4"/>
                <c:pt idx="0">
                  <c:v>类别 1</c:v>
                </c:pt>
                <c:pt idx="1">
                  <c:v>类别 2</c:v>
                </c:pt>
                <c:pt idx="2">
                  <c:v>类别 3</c:v>
                </c:pt>
                <c:pt idx="3">
                  <c:v>类别 4</c:v>
                </c:pt>
              </c:strCache>
            </c:strRef>
          </c:cat>
          <c:val>
            <c:numRef>
              <c:f>Sheet1!$D$2:$D$5</c:f>
              <c:numCache>
                <c:formatCode>General</c:formatCode>
                <c:ptCount val="4"/>
                <c:pt idx="0">
                  <c:v>2</c:v>
                </c:pt>
                <c:pt idx="1">
                  <c:v>2</c:v>
                </c:pt>
                <c:pt idx="2">
                  <c:v>3</c:v>
                </c:pt>
                <c:pt idx="3">
                  <c:v>5</c:v>
                </c:pt>
              </c:numCache>
            </c:numRef>
          </c:val>
          <c:smooth val="1"/>
          <c:extLst>
            <c:ext xmlns:c16="http://schemas.microsoft.com/office/drawing/2014/chart" uri="{C3380CC4-5D6E-409C-BE32-E72D297353CC}">
              <c16:uniqueId val="{00000002-3CBE-4BF1-B4AD-3EF66B06A797}"/>
            </c:ext>
          </c:extLst>
        </c:ser>
        <c:dLbls>
          <c:showLegendKey val="0"/>
          <c:showVal val="0"/>
          <c:showCatName val="0"/>
          <c:showSerName val="0"/>
          <c:showPercent val="0"/>
          <c:showBubbleSize val="0"/>
        </c:dLbls>
        <c:marker val="1"/>
        <c:smooth val="0"/>
        <c:axId val="818968832"/>
        <c:axId val="818962168"/>
      </c:lineChart>
      <c:catAx>
        <c:axId val="8189688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CN" sz="1195" b="0" i="0" u="none" strike="noStrike" kern="1200" baseline="0">
                <a:solidFill>
                  <a:schemeClr val="tx1"/>
                </a:solidFill>
                <a:latin typeface="思源黑体 CN Normal" panose="020B0400000000000000" pitchFamily="34" charset="-122"/>
                <a:ea typeface="思源黑体 CN Normal" panose="020B0400000000000000" pitchFamily="34" charset="-122"/>
                <a:cs typeface="+mn-cs"/>
                <a:sym typeface="思源黑体 CN Normal" panose="020B0400000000000000" pitchFamily="34" charset="-122"/>
              </a:defRPr>
            </a:pPr>
            <a:endParaRPr lang="zh-CN"/>
          </a:p>
        </c:txPr>
        <c:crossAx val="818962168"/>
        <c:crosses val="autoZero"/>
        <c:auto val="1"/>
        <c:lblAlgn val="ctr"/>
        <c:lblOffset val="100"/>
        <c:noMultiLvlLbl val="0"/>
      </c:catAx>
      <c:valAx>
        <c:axId val="8189621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zh-CN" sz="1195" b="0" i="0" u="none" strike="noStrike" kern="1200" baseline="0">
                <a:solidFill>
                  <a:schemeClr val="tx1"/>
                </a:solidFill>
                <a:latin typeface="思源黑体 CN Normal" panose="020B0400000000000000" pitchFamily="34" charset="-122"/>
                <a:ea typeface="思源黑体 CN Normal" panose="020B0400000000000000" pitchFamily="34" charset="-122"/>
                <a:cs typeface="+mn-cs"/>
                <a:sym typeface="思源黑体 CN Normal" panose="020B0400000000000000" pitchFamily="34" charset="-122"/>
              </a:defRPr>
            </a:pPr>
            <a:endParaRPr lang="zh-CN"/>
          </a:p>
        </c:txPr>
        <c:crossAx val="8189688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zh-CN" sz="1195" b="0" i="0" u="none" strike="noStrike" kern="1200" baseline="0">
              <a:solidFill>
                <a:schemeClr val="tx1"/>
              </a:solidFill>
              <a:latin typeface="思源黑体 CN Normal" panose="020B0400000000000000" pitchFamily="34" charset="-122"/>
              <a:ea typeface="思源黑体 CN Normal" panose="020B0400000000000000" pitchFamily="34" charset="-122"/>
              <a:cs typeface="+mn-cs"/>
              <a:sym typeface="思源黑体 CN Normal" panose="020B0400000000000000" pitchFamily="34" charset="-122"/>
            </a:defRPr>
          </a:pPr>
          <a:endParaRPr lang="zh-CN"/>
        </a:p>
      </c:txPr>
    </c:legend>
    <c:plotVisOnly val="1"/>
    <c:dispBlanksAs val="gap"/>
    <c:showDLblsOverMax val="0"/>
  </c:chart>
  <c:spPr>
    <a:noFill/>
    <a:ln>
      <a:noFill/>
    </a:ln>
    <a:effectLst/>
  </c:spPr>
  <c:txPr>
    <a:bodyPr/>
    <a:lstStyle/>
    <a:p>
      <a:pPr>
        <a:defRPr lang="zh-CN">
          <a:solidFill>
            <a:schemeClr val="tx1"/>
          </a:solidFill>
          <a:latin typeface="思源黑体 CN Normal" panose="020B0400000000000000" pitchFamily="34" charset="-122"/>
          <a:ea typeface="思源黑体 CN Normal" panose="020B0400000000000000" pitchFamily="34" charset="-122"/>
          <a:sym typeface="思源黑体 CN Normal" panose="020B0400000000000000" pitchFamily="34" charset="-122"/>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AEBB5B-BB93-40AD-893C-F9C4AA93165B}" type="datetimeFigureOut">
              <a:rPr lang="zh-CN" altLang="en-US" smtClean="0"/>
              <a:t>2020/10/13 Tuesday</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56994D-D60E-48CC-954D-DDA17A3009D6}" type="slidenum">
              <a:rPr lang="zh-CN" altLang="en-US" smtClean="0"/>
              <a:t>‹#›</a:t>
            </a:fld>
            <a:endParaRPr lang="zh-CN" altLang="en-US"/>
          </a:p>
        </p:txBody>
      </p:sp>
    </p:spTree>
    <p:extLst>
      <p:ext uri="{BB962C8B-B14F-4D97-AF65-F5344CB8AC3E}">
        <p14:creationId xmlns:p14="http://schemas.microsoft.com/office/powerpoint/2010/main" val="1466621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E9E6FDB6-6D2B-46C1-9FA1-D82906A37C3A}" type="slidenum">
              <a:rPr lang="zh-CN" altLang="en-US" smtClean="0"/>
              <a:t>1</a:t>
            </a:fld>
            <a:endParaRPr lang="zh-CN" altLang="en-US"/>
          </a:p>
        </p:txBody>
      </p:sp>
    </p:spTree>
    <p:extLst>
      <p:ext uri="{BB962C8B-B14F-4D97-AF65-F5344CB8AC3E}">
        <p14:creationId xmlns:p14="http://schemas.microsoft.com/office/powerpoint/2010/main" val="42575885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A56994D-D60E-48CC-954D-DDA17A3009D6}" type="slidenum">
              <a:rPr lang="zh-CN" altLang="en-US" smtClean="0"/>
              <a:t>10</a:t>
            </a:fld>
            <a:endParaRPr lang="zh-CN" altLang="en-US"/>
          </a:p>
        </p:txBody>
      </p:sp>
    </p:spTree>
    <p:extLst>
      <p:ext uri="{BB962C8B-B14F-4D97-AF65-F5344CB8AC3E}">
        <p14:creationId xmlns:p14="http://schemas.microsoft.com/office/powerpoint/2010/main" val="16275044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E9E6FDB6-6D2B-46C1-9FA1-D82906A37C3A}" type="slidenum">
              <a:rPr lang="zh-CN" altLang="en-US" smtClean="0"/>
              <a:t>11</a:t>
            </a:fld>
            <a:endParaRPr lang="zh-CN" altLang="en-US"/>
          </a:p>
        </p:txBody>
      </p:sp>
    </p:spTree>
    <p:extLst>
      <p:ext uri="{BB962C8B-B14F-4D97-AF65-F5344CB8AC3E}">
        <p14:creationId xmlns:p14="http://schemas.microsoft.com/office/powerpoint/2010/main" val="14797438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7F49EF1-9E98-4D4A-8797-E5E7F1484517}" type="slidenum">
              <a:rPr lang="zh-CN" altLang="en-US" smtClean="0"/>
              <a:t>12</a:t>
            </a:fld>
            <a:endParaRPr lang="zh-CN" altLang="en-US"/>
          </a:p>
        </p:txBody>
      </p:sp>
    </p:spTree>
    <p:extLst>
      <p:ext uri="{BB962C8B-B14F-4D97-AF65-F5344CB8AC3E}">
        <p14:creationId xmlns:p14="http://schemas.microsoft.com/office/powerpoint/2010/main" val="38693110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A56994D-D60E-48CC-954D-DDA17A3009D6}" type="slidenum">
              <a:rPr lang="zh-CN" altLang="en-US" smtClean="0"/>
              <a:t>13</a:t>
            </a:fld>
            <a:endParaRPr lang="zh-CN" altLang="en-US"/>
          </a:p>
        </p:txBody>
      </p:sp>
    </p:spTree>
    <p:extLst>
      <p:ext uri="{BB962C8B-B14F-4D97-AF65-F5344CB8AC3E}">
        <p14:creationId xmlns:p14="http://schemas.microsoft.com/office/powerpoint/2010/main" val="37584974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A56994D-D60E-48CC-954D-DDA17A3009D6}" type="slidenum">
              <a:rPr lang="zh-CN" altLang="en-US" smtClean="0"/>
              <a:t>14</a:t>
            </a:fld>
            <a:endParaRPr lang="zh-CN" altLang="en-US"/>
          </a:p>
        </p:txBody>
      </p:sp>
    </p:spTree>
    <p:extLst>
      <p:ext uri="{BB962C8B-B14F-4D97-AF65-F5344CB8AC3E}">
        <p14:creationId xmlns:p14="http://schemas.microsoft.com/office/powerpoint/2010/main" val="40881686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E9E6FDB6-6D2B-46C1-9FA1-D82906A37C3A}" type="slidenum">
              <a:rPr lang="zh-CN" altLang="en-US" smtClean="0"/>
              <a:t>15</a:t>
            </a:fld>
            <a:endParaRPr lang="zh-CN" altLang="en-US"/>
          </a:p>
        </p:txBody>
      </p:sp>
    </p:spTree>
    <p:extLst>
      <p:ext uri="{BB962C8B-B14F-4D97-AF65-F5344CB8AC3E}">
        <p14:creationId xmlns:p14="http://schemas.microsoft.com/office/powerpoint/2010/main" val="39652096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A56994D-D60E-48CC-954D-DDA17A3009D6}" type="slidenum">
              <a:rPr lang="zh-CN" altLang="en-US" smtClean="0"/>
              <a:t>16</a:t>
            </a:fld>
            <a:endParaRPr lang="zh-CN" altLang="en-US"/>
          </a:p>
        </p:txBody>
      </p:sp>
    </p:spTree>
    <p:extLst>
      <p:ext uri="{BB962C8B-B14F-4D97-AF65-F5344CB8AC3E}">
        <p14:creationId xmlns:p14="http://schemas.microsoft.com/office/powerpoint/2010/main" val="15851066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A56994D-D60E-48CC-954D-DDA17A3009D6}" type="slidenum">
              <a:rPr lang="zh-CN" altLang="en-US" smtClean="0"/>
              <a:t>17</a:t>
            </a:fld>
            <a:endParaRPr lang="zh-CN" altLang="en-US"/>
          </a:p>
        </p:txBody>
      </p:sp>
    </p:spTree>
    <p:extLst>
      <p:ext uri="{BB962C8B-B14F-4D97-AF65-F5344CB8AC3E}">
        <p14:creationId xmlns:p14="http://schemas.microsoft.com/office/powerpoint/2010/main" val="27553260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A56994D-D60E-48CC-954D-DDA17A3009D6}" type="slidenum">
              <a:rPr lang="zh-CN" altLang="en-US" smtClean="0"/>
              <a:t>18</a:t>
            </a:fld>
            <a:endParaRPr lang="zh-CN" altLang="en-US"/>
          </a:p>
        </p:txBody>
      </p:sp>
    </p:spTree>
    <p:extLst>
      <p:ext uri="{BB962C8B-B14F-4D97-AF65-F5344CB8AC3E}">
        <p14:creationId xmlns:p14="http://schemas.microsoft.com/office/powerpoint/2010/main" val="35275718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A56994D-D60E-48CC-954D-DDA17A3009D6}" type="slidenum">
              <a:rPr lang="zh-CN" altLang="en-US" smtClean="0"/>
              <a:t>19</a:t>
            </a:fld>
            <a:endParaRPr lang="zh-CN" altLang="en-US"/>
          </a:p>
        </p:txBody>
      </p:sp>
    </p:spTree>
    <p:extLst>
      <p:ext uri="{BB962C8B-B14F-4D97-AF65-F5344CB8AC3E}">
        <p14:creationId xmlns:p14="http://schemas.microsoft.com/office/powerpoint/2010/main" val="4132438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5002398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E9E6FDB6-6D2B-46C1-9FA1-D82906A37C3A}" type="slidenum">
              <a:rPr lang="zh-CN" altLang="en-US" smtClean="0"/>
              <a:t>20</a:t>
            </a:fld>
            <a:endParaRPr lang="zh-CN" altLang="en-US"/>
          </a:p>
        </p:txBody>
      </p:sp>
    </p:spTree>
    <p:extLst>
      <p:ext uri="{BB962C8B-B14F-4D97-AF65-F5344CB8AC3E}">
        <p14:creationId xmlns:p14="http://schemas.microsoft.com/office/powerpoint/2010/main" val="3772236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E9E6FDB6-6D2B-46C1-9FA1-D82906A37C3A}" type="slidenum">
              <a:rPr lang="zh-CN" altLang="en-US" smtClean="0"/>
              <a:t>3</a:t>
            </a:fld>
            <a:endParaRPr lang="zh-CN" altLang="en-US"/>
          </a:p>
        </p:txBody>
      </p:sp>
    </p:spTree>
    <p:extLst>
      <p:ext uri="{BB962C8B-B14F-4D97-AF65-F5344CB8AC3E}">
        <p14:creationId xmlns:p14="http://schemas.microsoft.com/office/powerpoint/2010/main" val="483643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52D35B8-394C-4D20-B8E7-F27382F05D9F}" type="slidenum">
              <a:rPr lang="zh-CN" altLang="en-US" smtClean="0"/>
              <a:t>4</a:t>
            </a:fld>
            <a:endParaRPr lang="zh-CN" altLang="en-US"/>
          </a:p>
        </p:txBody>
      </p:sp>
    </p:spTree>
    <p:extLst>
      <p:ext uri="{BB962C8B-B14F-4D97-AF65-F5344CB8AC3E}">
        <p14:creationId xmlns:p14="http://schemas.microsoft.com/office/powerpoint/2010/main" val="235838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A56994D-D60E-48CC-954D-DDA17A3009D6}" type="slidenum">
              <a:rPr lang="zh-CN" altLang="en-US" smtClean="0"/>
              <a:t>5</a:t>
            </a:fld>
            <a:endParaRPr lang="zh-CN" altLang="en-US"/>
          </a:p>
        </p:txBody>
      </p:sp>
    </p:spTree>
    <p:extLst>
      <p:ext uri="{BB962C8B-B14F-4D97-AF65-F5344CB8AC3E}">
        <p14:creationId xmlns:p14="http://schemas.microsoft.com/office/powerpoint/2010/main" val="17588427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34C0232-94FA-4EBE-BB9B-79FBE486032D}" type="slidenum">
              <a:rPr lang="zh-CN" altLang="en-US" smtClean="0"/>
              <a:t>6</a:t>
            </a:fld>
            <a:endParaRPr lang="zh-CN" altLang="en-US"/>
          </a:p>
        </p:txBody>
      </p:sp>
    </p:spTree>
    <p:extLst>
      <p:ext uri="{BB962C8B-B14F-4D97-AF65-F5344CB8AC3E}">
        <p14:creationId xmlns:p14="http://schemas.microsoft.com/office/powerpoint/2010/main" val="820631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E9E6FDB6-6D2B-46C1-9FA1-D82906A37C3A}" type="slidenum">
              <a:rPr lang="zh-CN" altLang="en-US" smtClean="0"/>
              <a:t>7</a:t>
            </a:fld>
            <a:endParaRPr lang="zh-CN" altLang="en-US"/>
          </a:p>
        </p:txBody>
      </p:sp>
    </p:spTree>
    <p:extLst>
      <p:ext uri="{BB962C8B-B14F-4D97-AF65-F5344CB8AC3E}">
        <p14:creationId xmlns:p14="http://schemas.microsoft.com/office/powerpoint/2010/main" val="31661114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A56994D-D60E-48CC-954D-DDA17A3009D6}" type="slidenum">
              <a:rPr lang="zh-CN" altLang="en-US" smtClean="0"/>
              <a:t>8</a:t>
            </a:fld>
            <a:endParaRPr lang="zh-CN" altLang="en-US"/>
          </a:p>
        </p:txBody>
      </p:sp>
    </p:spTree>
    <p:extLst>
      <p:ext uri="{BB962C8B-B14F-4D97-AF65-F5344CB8AC3E}">
        <p14:creationId xmlns:p14="http://schemas.microsoft.com/office/powerpoint/2010/main" val="36774127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A56994D-D60E-48CC-954D-DDA17A3009D6}" type="slidenum">
              <a:rPr lang="zh-CN" altLang="en-US" smtClean="0"/>
              <a:t>9</a:t>
            </a:fld>
            <a:endParaRPr lang="zh-CN" altLang="en-US"/>
          </a:p>
        </p:txBody>
      </p:sp>
    </p:spTree>
    <p:extLst>
      <p:ext uri="{BB962C8B-B14F-4D97-AF65-F5344CB8AC3E}">
        <p14:creationId xmlns:p14="http://schemas.microsoft.com/office/powerpoint/2010/main" val="7665705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98636865-1226-4446-AEB4-C7929C185975}" type="datetimeFigureOut">
              <a:rPr lang="zh-CN" altLang="en-US" smtClean="0"/>
              <a:t>2020/10/13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E47ACF1-9A5B-48F7-8888-66E56A91DEDD}" type="slidenum">
              <a:rPr lang="zh-CN" altLang="en-US" smtClean="0"/>
              <a:t>‹#›</a:t>
            </a:fld>
            <a:endParaRPr lang="zh-CN" altLang="en-US"/>
          </a:p>
        </p:txBody>
      </p:sp>
    </p:spTree>
    <p:extLst>
      <p:ext uri="{BB962C8B-B14F-4D97-AF65-F5344CB8AC3E}">
        <p14:creationId xmlns:p14="http://schemas.microsoft.com/office/powerpoint/2010/main" val="1670403364"/>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8636865-1226-4446-AEB4-C7929C185975}" type="datetimeFigureOut">
              <a:rPr lang="zh-CN" altLang="en-US" smtClean="0"/>
              <a:t>2020/10/13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E47ACF1-9A5B-48F7-8888-66E56A91DEDD}" type="slidenum">
              <a:rPr lang="zh-CN" altLang="en-US" smtClean="0"/>
              <a:t>‹#›</a:t>
            </a:fld>
            <a:endParaRPr lang="zh-CN" altLang="en-US"/>
          </a:p>
        </p:txBody>
      </p:sp>
    </p:spTree>
    <p:extLst>
      <p:ext uri="{BB962C8B-B14F-4D97-AF65-F5344CB8AC3E}">
        <p14:creationId xmlns:p14="http://schemas.microsoft.com/office/powerpoint/2010/main" val="3724603244"/>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8636865-1226-4446-AEB4-C7929C185975}" type="datetimeFigureOut">
              <a:rPr lang="zh-CN" altLang="en-US" smtClean="0"/>
              <a:t>2020/10/13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E47ACF1-9A5B-48F7-8888-66E56A91DEDD}" type="slidenum">
              <a:rPr lang="zh-CN" altLang="en-US" smtClean="0"/>
              <a:t>‹#›</a:t>
            </a:fld>
            <a:endParaRPr lang="zh-CN" altLang="en-US"/>
          </a:p>
        </p:txBody>
      </p:sp>
    </p:spTree>
    <p:extLst>
      <p:ext uri="{BB962C8B-B14F-4D97-AF65-F5344CB8AC3E}">
        <p14:creationId xmlns:p14="http://schemas.microsoft.com/office/powerpoint/2010/main" val="3123903708"/>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仅标题页">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1774694"/>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7337600"/>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8636865-1226-4446-AEB4-C7929C185975}" type="datetimeFigureOut">
              <a:rPr lang="zh-CN" altLang="en-US" smtClean="0"/>
              <a:t>2020/10/13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E47ACF1-9A5B-48F7-8888-66E56A91DEDD}" type="slidenum">
              <a:rPr lang="zh-CN" altLang="en-US" smtClean="0"/>
              <a:t>‹#›</a:t>
            </a:fld>
            <a:endParaRPr lang="zh-CN" altLang="en-US"/>
          </a:p>
        </p:txBody>
      </p:sp>
    </p:spTree>
    <p:extLst>
      <p:ext uri="{BB962C8B-B14F-4D97-AF65-F5344CB8AC3E}">
        <p14:creationId xmlns:p14="http://schemas.microsoft.com/office/powerpoint/2010/main" val="2622962704"/>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98636865-1226-4446-AEB4-C7929C185975}" type="datetimeFigureOut">
              <a:rPr lang="zh-CN" altLang="en-US" smtClean="0"/>
              <a:t>2020/10/13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E47ACF1-9A5B-48F7-8888-66E56A91DEDD}" type="slidenum">
              <a:rPr lang="zh-CN" altLang="en-US" smtClean="0"/>
              <a:t>‹#›</a:t>
            </a:fld>
            <a:endParaRPr lang="zh-CN" altLang="en-US"/>
          </a:p>
        </p:txBody>
      </p:sp>
    </p:spTree>
    <p:extLst>
      <p:ext uri="{BB962C8B-B14F-4D97-AF65-F5344CB8AC3E}">
        <p14:creationId xmlns:p14="http://schemas.microsoft.com/office/powerpoint/2010/main" val="853251671"/>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98636865-1226-4446-AEB4-C7929C185975}" type="datetimeFigureOut">
              <a:rPr lang="zh-CN" altLang="en-US" smtClean="0"/>
              <a:t>2020/10/13 Tuesday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E47ACF1-9A5B-48F7-8888-66E56A91DEDD}" type="slidenum">
              <a:rPr lang="zh-CN" altLang="en-US" smtClean="0"/>
              <a:t>‹#›</a:t>
            </a:fld>
            <a:endParaRPr lang="zh-CN" altLang="en-US"/>
          </a:p>
        </p:txBody>
      </p:sp>
    </p:spTree>
    <p:extLst>
      <p:ext uri="{BB962C8B-B14F-4D97-AF65-F5344CB8AC3E}">
        <p14:creationId xmlns:p14="http://schemas.microsoft.com/office/powerpoint/2010/main" val="1812734524"/>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98636865-1226-4446-AEB4-C7929C185975}" type="datetimeFigureOut">
              <a:rPr lang="zh-CN" altLang="en-US" smtClean="0"/>
              <a:t>2020/10/13 Tuesday</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E47ACF1-9A5B-48F7-8888-66E56A91DEDD}" type="slidenum">
              <a:rPr lang="zh-CN" altLang="en-US" smtClean="0"/>
              <a:t>‹#›</a:t>
            </a:fld>
            <a:endParaRPr lang="zh-CN" altLang="en-US"/>
          </a:p>
        </p:txBody>
      </p:sp>
    </p:spTree>
    <p:extLst>
      <p:ext uri="{BB962C8B-B14F-4D97-AF65-F5344CB8AC3E}">
        <p14:creationId xmlns:p14="http://schemas.microsoft.com/office/powerpoint/2010/main" val="165335031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98636865-1226-4446-AEB4-C7929C185975}" type="datetimeFigureOut">
              <a:rPr lang="zh-CN" altLang="en-US" smtClean="0"/>
              <a:t>2020/10/13 Tuesday</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E47ACF1-9A5B-48F7-8888-66E56A91DEDD}" type="slidenum">
              <a:rPr lang="zh-CN" altLang="en-US" smtClean="0"/>
              <a:t>‹#›</a:t>
            </a:fld>
            <a:endParaRPr lang="zh-CN" altLang="en-US"/>
          </a:p>
        </p:txBody>
      </p:sp>
    </p:spTree>
    <p:extLst>
      <p:ext uri="{BB962C8B-B14F-4D97-AF65-F5344CB8AC3E}">
        <p14:creationId xmlns:p14="http://schemas.microsoft.com/office/powerpoint/2010/main" val="181144424"/>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8636865-1226-4446-AEB4-C7929C185975}" type="datetimeFigureOut">
              <a:rPr lang="zh-CN" altLang="en-US" smtClean="0"/>
              <a:t>2020/10/13 Tuesday</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E47ACF1-9A5B-48F7-8888-66E56A91DEDD}" type="slidenum">
              <a:rPr lang="zh-CN" altLang="en-US" smtClean="0"/>
              <a:t>‹#›</a:t>
            </a:fld>
            <a:endParaRPr lang="zh-CN" altLang="en-US"/>
          </a:p>
        </p:txBody>
      </p:sp>
    </p:spTree>
    <p:extLst>
      <p:ext uri="{BB962C8B-B14F-4D97-AF65-F5344CB8AC3E}">
        <p14:creationId xmlns:p14="http://schemas.microsoft.com/office/powerpoint/2010/main" val="377258503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98636865-1226-4446-AEB4-C7929C185975}" type="datetimeFigureOut">
              <a:rPr lang="zh-CN" altLang="en-US" smtClean="0"/>
              <a:t>2020/10/13 Tuesday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E47ACF1-9A5B-48F7-8888-66E56A91DEDD}" type="slidenum">
              <a:rPr lang="zh-CN" altLang="en-US" smtClean="0"/>
              <a:t>‹#›</a:t>
            </a:fld>
            <a:endParaRPr lang="zh-CN" altLang="en-US"/>
          </a:p>
        </p:txBody>
      </p:sp>
    </p:spTree>
    <p:extLst>
      <p:ext uri="{BB962C8B-B14F-4D97-AF65-F5344CB8AC3E}">
        <p14:creationId xmlns:p14="http://schemas.microsoft.com/office/powerpoint/2010/main" val="1135686644"/>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98636865-1226-4446-AEB4-C7929C185975}" type="datetimeFigureOut">
              <a:rPr lang="zh-CN" altLang="en-US" smtClean="0"/>
              <a:t>2020/10/13 Tuesday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E47ACF1-9A5B-48F7-8888-66E56A91DEDD}" type="slidenum">
              <a:rPr lang="zh-CN" altLang="en-US" smtClean="0"/>
              <a:t>‹#›</a:t>
            </a:fld>
            <a:endParaRPr lang="zh-CN" altLang="en-US"/>
          </a:p>
        </p:txBody>
      </p:sp>
    </p:spTree>
    <p:extLst>
      <p:ext uri="{BB962C8B-B14F-4D97-AF65-F5344CB8AC3E}">
        <p14:creationId xmlns:p14="http://schemas.microsoft.com/office/powerpoint/2010/main" val="2759868544"/>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636865-1226-4446-AEB4-C7929C185975}" type="datetimeFigureOut">
              <a:rPr lang="zh-CN" altLang="en-US" smtClean="0"/>
              <a:t>2020/10/13 Tuesday</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47ACF1-9A5B-48F7-8888-66E56A91DEDD}" type="slidenum">
              <a:rPr lang="zh-CN" altLang="en-US" smtClean="0"/>
              <a:t>‹#›</a:t>
            </a:fld>
            <a:endParaRPr lang="zh-CN" altLang="en-US"/>
          </a:p>
        </p:txBody>
      </p:sp>
    </p:spTree>
    <p:extLst>
      <p:ext uri="{BB962C8B-B14F-4D97-AF65-F5344CB8AC3E}">
        <p14:creationId xmlns:p14="http://schemas.microsoft.com/office/powerpoint/2010/main" val="41025706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6087427" y="-28575"/>
            <a:ext cx="6114098" cy="6915150"/>
          </a:xfrm>
          <a:prstGeom prst="rect">
            <a:avLst/>
          </a:pr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43号-正酷超级黑" panose="00000500000000000000" charset="-122"/>
              <a:ea typeface="字魂143号-正酷超级黑" panose="00000500000000000000" charset="-122"/>
              <a:cs typeface="字魂143号-正酷超级黑" panose="00000500000000000000" charset="-122"/>
            </a:endParaRPr>
          </a:p>
        </p:txBody>
      </p:sp>
      <p:grpSp>
        <p:nvGrpSpPr>
          <p:cNvPr id="8" name="组合 7"/>
          <p:cNvGrpSpPr/>
          <p:nvPr/>
        </p:nvGrpSpPr>
        <p:grpSpPr>
          <a:xfrm>
            <a:off x="8200390" y="953770"/>
            <a:ext cx="3406140" cy="4723130"/>
            <a:chOff x="9581" y="1386"/>
            <a:chExt cx="5364" cy="7438"/>
          </a:xfrm>
        </p:grpSpPr>
        <p:sp>
          <p:nvSpPr>
            <p:cNvPr id="3" name="文本框 2"/>
            <p:cNvSpPr txBox="1"/>
            <p:nvPr/>
          </p:nvSpPr>
          <p:spPr>
            <a:xfrm>
              <a:off x="11746" y="2388"/>
              <a:ext cx="3199" cy="6436"/>
            </a:xfrm>
            <a:prstGeom prst="rect">
              <a:avLst/>
            </a:prstGeom>
            <a:noFill/>
          </p:spPr>
          <p:txBody>
            <a:bodyPr vert="eaVert" wrap="square" rtlCol="0">
              <a:spAutoFit/>
            </a:bodyPr>
            <a:lstStyle/>
            <a:p>
              <a:pPr algn="dist"/>
              <a:r>
                <a:rPr lang="en-US" altLang="zh-CN" sz="12000" b="1" dirty="0">
                  <a:solidFill>
                    <a:schemeClr val="bg1"/>
                  </a:solidFill>
                  <a:latin typeface="字魂143号-正酷超级黑" panose="00000500000000000000" charset="-122"/>
                  <a:ea typeface="字魂143号-正酷超级黑" panose="00000500000000000000" charset="-122"/>
                  <a:cs typeface="字魂143号-正酷超级黑" panose="00000500000000000000" charset="-122"/>
                  <a:sym typeface="+mn-lt"/>
                </a:rPr>
                <a:t>2020</a:t>
              </a:r>
              <a:endParaRPr lang="zh-CN" altLang="en-US" sz="12000" b="1" dirty="0">
                <a:solidFill>
                  <a:schemeClr val="bg1"/>
                </a:solidFill>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sp>
          <p:nvSpPr>
            <p:cNvPr id="228" name="椭圆 227"/>
            <p:cNvSpPr/>
            <p:nvPr/>
          </p:nvSpPr>
          <p:spPr>
            <a:xfrm>
              <a:off x="11197" y="1855"/>
              <a:ext cx="1946" cy="1946"/>
            </a:xfrm>
            <a:prstGeom prst="ellipse">
              <a:avLst/>
            </a:prstGeom>
            <a:solidFill>
              <a:srgbClr val="60B4FF">
                <a:alpha val="1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4238" name="Freeform 1181"/>
            <p:cNvSpPr>
              <a:spLocks noEditPoints="1"/>
            </p:cNvSpPr>
            <p:nvPr/>
          </p:nvSpPr>
          <p:spPr bwMode="auto">
            <a:xfrm>
              <a:off x="9581" y="1386"/>
              <a:ext cx="1405" cy="1196"/>
            </a:xfrm>
            <a:custGeom>
              <a:avLst/>
              <a:gdLst>
                <a:gd name="T0" fmla="*/ 112 w 173"/>
                <a:gd name="T1" fmla="*/ 147 h 147"/>
                <a:gd name="T2" fmla="*/ 88 w 173"/>
                <a:gd name="T3" fmla="*/ 54 h 147"/>
                <a:gd name="T4" fmla="*/ 150 w 173"/>
                <a:gd name="T5" fmla="*/ 0 h 147"/>
                <a:gd name="T6" fmla="*/ 160 w 173"/>
                <a:gd name="T7" fmla="*/ 23 h 147"/>
                <a:gd name="T8" fmla="*/ 143 w 173"/>
                <a:gd name="T9" fmla="*/ 33 h 147"/>
                <a:gd name="T10" fmla="*/ 122 w 173"/>
                <a:gd name="T11" fmla="*/ 58 h 147"/>
                <a:gd name="T12" fmla="*/ 150 w 173"/>
                <a:gd name="T13" fmla="*/ 63 h 147"/>
                <a:gd name="T14" fmla="*/ 173 w 173"/>
                <a:gd name="T15" fmla="*/ 124 h 147"/>
                <a:gd name="T16" fmla="*/ 143 w 173"/>
                <a:gd name="T17" fmla="*/ 8 h 147"/>
                <a:gd name="T18" fmla="*/ 96 w 173"/>
                <a:gd name="T19" fmla="*/ 124 h 147"/>
                <a:gd name="T20" fmla="*/ 150 w 173"/>
                <a:gd name="T21" fmla="*/ 139 h 147"/>
                <a:gd name="T22" fmla="*/ 165 w 173"/>
                <a:gd name="T23" fmla="*/ 86 h 147"/>
                <a:gd name="T24" fmla="*/ 127 w 173"/>
                <a:gd name="T25" fmla="*/ 71 h 147"/>
                <a:gd name="T26" fmla="*/ 114 w 173"/>
                <a:gd name="T27" fmla="*/ 54 h 147"/>
                <a:gd name="T28" fmla="*/ 150 w 173"/>
                <a:gd name="T29" fmla="*/ 25 h 147"/>
                <a:gd name="T30" fmla="*/ 152 w 173"/>
                <a:gd name="T31" fmla="*/ 10 h 147"/>
                <a:gd name="T32" fmla="*/ 143 w 173"/>
                <a:gd name="T33" fmla="*/ 8 h 147"/>
                <a:gd name="T34" fmla="*/ 23 w 173"/>
                <a:gd name="T35" fmla="*/ 147 h 147"/>
                <a:gd name="T36" fmla="*/ 0 w 173"/>
                <a:gd name="T37" fmla="*/ 54 h 147"/>
                <a:gd name="T38" fmla="*/ 61 w 173"/>
                <a:gd name="T39" fmla="*/ 0 h 147"/>
                <a:gd name="T40" fmla="*/ 71 w 173"/>
                <a:gd name="T41" fmla="*/ 23 h 147"/>
                <a:gd name="T42" fmla="*/ 54 w 173"/>
                <a:gd name="T43" fmla="*/ 33 h 147"/>
                <a:gd name="T44" fmla="*/ 33 w 173"/>
                <a:gd name="T45" fmla="*/ 58 h 147"/>
                <a:gd name="T46" fmla="*/ 61 w 173"/>
                <a:gd name="T47" fmla="*/ 63 h 147"/>
                <a:gd name="T48" fmla="*/ 84 w 173"/>
                <a:gd name="T49" fmla="*/ 124 h 147"/>
                <a:gd name="T50" fmla="*/ 54 w 173"/>
                <a:gd name="T51" fmla="*/ 8 h 147"/>
                <a:gd name="T52" fmla="*/ 8 w 173"/>
                <a:gd name="T53" fmla="*/ 124 h 147"/>
                <a:gd name="T54" fmla="*/ 61 w 173"/>
                <a:gd name="T55" fmla="*/ 139 h 147"/>
                <a:gd name="T56" fmla="*/ 76 w 173"/>
                <a:gd name="T57" fmla="*/ 86 h 147"/>
                <a:gd name="T58" fmla="*/ 38 w 173"/>
                <a:gd name="T59" fmla="*/ 71 h 147"/>
                <a:gd name="T60" fmla="*/ 25 w 173"/>
                <a:gd name="T61" fmla="*/ 54 h 147"/>
                <a:gd name="T62" fmla="*/ 61 w 173"/>
                <a:gd name="T63" fmla="*/ 25 h 147"/>
                <a:gd name="T64" fmla="*/ 63 w 173"/>
                <a:gd name="T65" fmla="*/ 10 h 147"/>
                <a:gd name="T66" fmla="*/ 54 w 173"/>
                <a:gd name="T67" fmla="*/ 8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73" h="147">
                  <a:moveTo>
                    <a:pt x="150" y="147"/>
                  </a:moveTo>
                  <a:cubicBezTo>
                    <a:pt x="112" y="147"/>
                    <a:pt x="112" y="147"/>
                    <a:pt x="112" y="147"/>
                  </a:cubicBezTo>
                  <a:cubicBezTo>
                    <a:pt x="99" y="147"/>
                    <a:pt x="88" y="137"/>
                    <a:pt x="88" y="124"/>
                  </a:cubicBezTo>
                  <a:cubicBezTo>
                    <a:pt x="88" y="54"/>
                    <a:pt x="88" y="54"/>
                    <a:pt x="88" y="54"/>
                  </a:cubicBezTo>
                  <a:cubicBezTo>
                    <a:pt x="88" y="24"/>
                    <a:pt x="113" y="0"/>
                    <a:pt x="143" y="0"/>
                  </a:cubicBezTo>
                  <a:cubicBezTo>
                    <a:pt x="150" y="0"/>
                    <a:pt x="150" y="0"/>
                    <a:pt x="150" y="0"/>
                  </a:cubicBezTo>
                  <a:cubicBezTo>
                    <a:pt x="155" y="0"/>
                    <a:pt x="160" y="4"/>
                    <a:pt x="160" y="10"/>
                  </a:cubicBezTo>
                  <a:cubicBezTo>
                    <a:pt x="160" y="23"/>
                    <a:pt x="160" y="23"/>
                    <a:pt x="160" y="23"/>
                  </a:cubicBezTo>
                  <a:cubicBezTo>
                    <a:pt x="160" y="28"/>
                    <a:pt x="155" y="33"/>
                    <a:pt x="150" y="33"/>
                  </a:cubicBezTo>
                  <a:cubicBezTo>
                    <a:pt x="143" y="33"/>
                    <a:pt x="143" y="33"/>
                    <a:pt x="143" y="33"/>
                  </a:cubicBezTo>
                  <a:cubicBezTo>
                    <a:pt x="132" y="33"/>
                    <a:pt x="122" y="43"/>
                    <a:pt x="122" y="54"/>
                  </a:cubicBezTo>
                  <a:cubicBezTo>
                    <a:pt x="122" y="58"/>
                    <a:pt x="122" y="58"/>
                    <a:pt x="122" y="58"/>
                  </a:cubicBezTo>
                  <a:cubicBezTo>
                    <a:pt x="122" y="61"/>
                    <a:pt x="124" y="63"/>
                    <a:pt x="127" y="63"/>
                  </a:cubicBezTo>
                  <a:cubicBezTo>
                    <a:pt x="150" y="63"/>
                    <a:pt x="150" y="63"/>
                    <a:pt x="150" y="63"/>
                  </a:cubicBezTo>
                  <a:cubicBezTo>
                    <a:pt x="162" y="63"/>
                    <a:pt x="173" y="73"/>
                    <a:pt x="173" y="86"/>
                  </a:cubicBezTo>
                  <a:cubicBezTo>
                    <a:pt x="173" y="124"/>
                    <a:pt x="173" y="124"/>
                    <a:pt x="173" y="124"/>
                  </a:cubicBezTo>
                  <a:cubicBezTo>
                    <a:pt x="173" y="137"/>
                    <a:pt x="162" y="147"/>
                    <a:pt x="150" y="147"/>
                  </a:cubicBezTo>
                  <a:close/>
                  <a:moveTo>
                    <a:pt x="143" y="8"/>
                  </a:moveTo>
                  <a:cubicBezTo>
                    <a:pt x="118" y="8"/>
                    <a:pt x="96" y="29"/>
                    <a:pt x="96" y="54"/>
                  </a:cubicBezTo>
                  <a:cubicBezTo>
                    <a:pt x="96" y="124"/>
                    <a:pt x="96" y="124"/>
                    <a:pt x="96" y="124"/>
                  </a:cubicBezTo>
                  <a:cubicBezTo>
                    <a:pt x="96" y="133"/>
                    <a:pt x="103" y="139"/>
                    <a:pt x="112" y="139"/>
                  </a:cubicBezTo>
                  <a:cubicBezTo>
                    <a:pt x="150" y="139"/>
                    <a:pt x="150" y="139"/>
                    <a:pt x="150" y="139"/>
                  </a:cubicBezTo>
                  <a:cubicBezTo>
                    <a:pt x="158" y="139"/>
                    <a:pt x="165" y="133"/>
                    <a:pt x="165" y="124"/>
                  </a:cubicBezTo>
                  <a:cubicBezTo>
                    <a:pt x="165" y="86"/>
                    <a:pt x="165" y="86"/>
                    <a:pt x="165" y="86"/>
                  </a:cubicBezTo>
                  <a:cubicBezTo>
                    <a:pt x="165" y="78"/>
                    <a:pt x="158" y="71"/>
                    <a:pt x="150" y="71"/>
                  </a:cubicBezTo>
                  <a:cubicBezTo>
                    <a:pt x="127" y="71"/>
                    <a:pt x="127" y="71"/>
                    <a:pt x="127" y="71"/>
                  </a:cubicBezTo>
                  <a:cubicBezTo>
                    <a:pt x="120" y="71"/>
                    <a:pt x="114" y="65"/>
                    <a:pt x="114" y="58"/>
                  </a:cubicBezTo>
                  <a:cubicBezTo>
                    <a:pt x="114" y="54"/>
                    <a:pt x="114" y="54"/>
                    <a:pt x="114" y="54"/>
                  </a:cubicBezTo>
                  <a:cubicBezTo>
                    <a:pt x="114" y="38"/>
                    <a:pt x="127" y="25"/>
                    <a:pt x="143" y="25"/>
                  </a:cubicBezTo>
                  <a:cubicBezTo>
                    <a:pt x="150" y="25"/>
                    <a:pt x="150" y="25"/>
                    <a:pt x="150" y="25"/>
                  </a:cubicBezTo>
                  <a:cubicBezTo>
                    <a:pt x="151" y="25"/>
                    <a:pt x="152" y="24"/>
                    <a:pt x="152" y="23"/>
                  </a:cubicBezTo>
                  <a:cubicBezTo>
                    <a:pt x="152" y="10"/>
                    <a:pt x="152" y="10"/>
                    <a:pt x="152" y="10"/>
                  </a:cubicBezTo>
                  <a:cubicBezTo>
                    <a:pt x="152" y="9"/>
                    <a:pt x="151" y="8"/>
                    <a:pt x="150" y="8"/>
                  </a:cubicBezTo>
                  <a:lnTo>
                    <a:pt x="143" y="8"/>
                  </a:lnTo>
                  <a:close/>
                  <a:moveTo>
                    <a:pt x="61" y="147"/>
                  </a:moveTo>
                  <a:cubicBezTo>
                    <a:pt x="23" y="147"/>
                    <a:pt x="23" y="147"/>
                    <a:pt x="23" y="147"/>
                  </a:cubicBezTo>
                  <a:cubicBezTo>
                    <a:pt x="10" y="147"/>
                    <a:pt x="0" y="137"/>
                    <a:pt x="0" y="124"/>
                  </a:cubicBezTo>
                  <a:cubicBezTo>
                    <a:pt x="0" y="54"/>
                    <a:pt x="0" y="54"/>
                    <a:pt x="0" y="54"/>
                  </a:cubicBezTo>
                  <a:cubicBezTo>
                    <a:pt x="0" y="24"/>
                    <a:pt x="24" y="0"/>
                    <a:pt x="54" y="0"/>
                  </a:cubicBezTo>
                  <a:cubicBezTo>
                    <a:pt x="61" y="0"/>
                    <a:pt x="61" y="0"/>
                    <a:pt x="61" y="0"/>
                  </a:cubicBezTo>
                  <a:cubicBezTo>
                    <a:pt x="66" y="0"/>
                    <a:pt x="71" y="4"/>
                    <a:pt x="71" y="10"/>
                  </a:cubicBezTo>
                  <a:cubicBezTo>
                    <a:pt x="71" y="23"/>
                    <a:pt x="71" y="23"/>
                    <a:pt x="71" y="23"/>
                  </a:cubicBezTo>
                  <a:cubicBezTo>
                    <a:pt x="71" y="28"/>
                    <a:pt x="66" y="33"/>
                    <a:pt x="61" y="33"/>
                  </a:cubicBezTo>
                  <a:cubicBezTo>
                    <a:pt x="54" y="33"/>
                    <a:pt x="54" y="33"/>
                    <a:pt x="54" y="33"/>
                  </a:cubicBezTo>
                  <a:cubicBezTo>
                    <a:pt x="43" y="33"/>
                    <a:pt x="33" y="43"/>
                    <a:pt x="33" y="54"/>
                  </a:cubicBezTo>
                  <a:cubicBezTo>
                    <a:pt x="33" y="58"/>
                    <a:pt x="33" y="58"/>
                    <a:pt x="33" y="58"/>
                  </a:cubicBezTo>
                  <a:cubicBezTo>
                    <a:pt x="33" y="61"/>
                    <a:pt x="35" y="63"/>
                    <a:pt x="38" y="63"/>
                  </a:cubicBezTo>
                  <a:cubicBezTo>
                    <a:pt x="61" y="63"/>
                    <a:pt x="61" y="63"/>
                    <a:pt x="61" y="63"/>
                  </a:cubicBezTo>
                  <a:cubicBezTo>
                    <a:pt x="73" y="63"/>
                    <a:pt x="84" y="73"/>
                    <a:pt x="84" y="86"/>
                  </a:cubicBezTo>
                  <a:cubicBezTo>
                    <a:pt x="84" y="124"/>
                    <a:pt x="84" y="124"/>
                    <a:pt x="84" y="124"/>
                  </a:cubicBezTo>
                  <a:cubicBezTo>
                    <a:pt x="84" y="137"/>
                    <a:pt x="73" y="147"/>
                    <a:pt x="61" y="147"/>
                  </a:cubicBezTo>
                  <a:close/>
                  <a:moveTo>
                    <a:pt x="54" y="8"/>
                  </a:moveTo>
                  <a:cubicBezTo>
                    <a:pt x="29" y="8"/>
                    <a:pt x="8" y="29"/>
                    <a:pt x="8" y="54"/>
                  </a:cubicBezTo>
                  <a:cubicBezTo>
                    <a:pt x="8" y="124"/>
                    <a:pt x="8" y="124"/>
                    <a:pt x="8" y="124"/>
                  </a:cubicBezTo>
                  <a:cubicBezTo>
                    <a:pt x="8" y="133"/>
                    <a:pt x="14" y="139"/>
                    <a:pt x="23" y="139"/>
                  </a:cubicBezTo>
                  <a:cubicBezTo>
                    <a:pt x="61" y="139"/>
                    <a:pt x="61" y="139"/>
                    <a:pt x="61" y="139"/>
                  </a:cubicBezTo>
                  <a:cubicBezTo>
                    <a:pt x="69" y="139"/>
                    <a:pt x="76" y="133"/>
                    <a:pt x="76" y="124"/>
                  </a:cubicBezTo>
                  <a:cubicBezTo>
                    <a:pt x="76" y="86"/>
                    <a:pt x="76" y="86"/>
                    <a:pt x="76" y="86"/>
                  </a:cubicBezTo>
                  <a:cubicBezTo>
                    <a:pt x="76" y="78"/>
                    <a:pt x="69" y="71"/>
                    <a:pt x="61" y="71"/>
                  </a:cubicBezTo>
                  <a:cubicBezTo>
                    <a:pt x="38" y="71"/>
                    <a:pt x="38" y="71"/>
                    <a:pt x="38" y="71"/>
                  </a:cubicBezTo>
                  <a:cubicBezTo>
                    <a:pt x="31" y="71"/>
                    <a:pt x="25" y="65"/>
                    <a:pt x="25" y="58"/>
                  </a:cubicBezTo>
                  <a:cubicBezTo>
                    <a:pt x="25" y="54"/>
                    <a:pt x="25" y="54"/>
                    <a:pt x="25" y="54"/>
                  </a:cubicBezTo>
                  <a:cubicBezTo>
                    <a:pt x="25" y="38"/>
                    <a:pt x="38" y="25"/>
                    <a:pt x="54" y="25"/>
                  </a:cubicBezTo>
                  <a:cubicBezTo>
                    <a:pt x="61" y="25"/>
                    <a:pt x="61" y="25"/>
                    <a:pt x="61" y="25"/>
                  </a:cubicBezTo>
                  <a:cubicBezTo>
                    <a:pt x="62" y="25"/>
                    <a:pt x="63" y="24"/>
                    <a:pt x="63" y="23"/>
                  </a:cubicBezTo>
                  <a:cubicBezTo>
                    <a:pt x="63" y="10"/>
                    <a:pt x="63" y="10"/>
                    <a:pt x="63" y="10"/>
                  </a:cubicBezTo>
                  <a:cubicBezTo>
                    <a:pt x="63" y="9"/>
                    <a:pt x="62" y="8"/>
                    <a:pt x="61" y="8"/>
                  </a:cubicBezTo>
                  <a:lnTo>
                    <a:pt x="54" y="8"/>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字魂143号-正酷超级黑" panose="00000500000000000000" charset="-122"/>
                <a:ea typeface="字魂143号-正酷超级黑" panose="00000500000000000000" charset="-122"/>
                <a:cs typeface="字魂143号-正酷超级黑" panose="00000500000000000000" charset="-122"/>
              </a:endParaRPr>
            </a:p>
          </p:txBody>
        </p:sp>
      </p:grpSp>
      <p:sp>
        <p:nvSpPr>
          <p:cNvPr id="10" name="矩形 9"/>
          <p:cNvSpPr/>
          <p:nvPr/>
        </p:nvSpPr>
        <p:spPr>
          <a:xfrm>
            <a:off x="8039195" y="2487325"/>
            <a:ext cx="1475105" cy="3395633"/>
          </a:xfrm>
          <a:prstGeom prst="rect">
            <a:avLst/>
          </a:prstGeom>
        </p:spPr>
        <p:txBody>
          <a:bodyPr vert="eaVert" wrap="square">
            <a:spAutoFit/>
          </a:bodyPr>
          <a:lstStyle/>
          <a:p>
            <a:pPr marL="0" lvl="1" algn="just" defTabSz="457200">
              <a:lnSpc>
                <a:spcPct val="150000"/>
              </a:lnSpc>
            </a:pPr>
            <a:r>
              <a:rPr lang="zh-CN" altLang="en-US" sz="1400" dirty="0">
                <a:solidFill>
                  <a:schemeClr val="bg1"/>
                </a:solidFill>
                <a:latin typeface="字魂143号-正酷超级黑" panose="00000500000000000000" charset="-122"/>
                <a:ea typeface="字魂143号-正酷超级黑" panose="00000500000000000000" charset="-122"/>
                <a:cs typeface="字魂143号-正酷超级黑" panose="00000500000000000000" charset="-122"/>
                <a:sym typeface="+mn-lt"/>
              </a:rPr>
              <a:t>单击此处添加文字内容单击此处添加文字内容单击此处添加文字内容单击此处添加文字内容单击此处添加文字内容单击此处添加文字内容</a:t>
            </a:r>
          </a:p>
        </p:txBody>
      </p:sp>
      <p:grpSp>
        <p:nvGrpSpPr>
          <p:cNvPr id="24" name="组合 23"/>
          <p:cNvGrpSpPr/>
          <p:nvPr/>
        </p:nvGrpSpPr>
        <p:grpSpPr>
          <a:xfrm>
            <a:off x="641350" y="1490345"/>
            <a:ext cx="5201285" cy="3345180"/>
            <a:chOff x="1055" y="1236"/>
            <a:chExt cx="8191" cy="5268"/>
          </a:xfrm>
        </p:grpSpPr>
        <p:cxnSp>
          <p:nvCxnSpPr>
            <p:cNvPr id="14" name="直接连接符 13"/>
            <p:cNvCxnSpPr/>
            <p:nvPr/>
          </p:nvCxnSpPr>
          <p:spPr>
            <a:xfrm>
              <a:off x="5450" y="1236"/>
              <a:ext cx="0" cy="986"/>
            </a:xfrm>
            <a:prstGeom prst="line">
              <a:avLst/>
            </a:prstGeom>
            <a:ln w="34925">
              <a:solidFill>
                <a:srgbClr val="E0304D"/>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5450" y="5518"/>
              <a:ext cx="0" cy="986"/>
            </a:xfrm>
            <a:prstGeom prst="line">
              <a:avLst/>
            </a:prstGeom>
            <a:ln w="34925">
              <a:solidFill>
                <a:srgbClr val="E0304D"/>
              </a:solidFill>
            </a:ln>
          </p:spPr>
          <p:style>
            <a:lnRef idx="1">
              <a:schemeClr val="accent1"/>
            </a:lnRef>
            <a:fillRef idx="0">
              <a:schemeClr val="accent1"/>
            </a:fillRef>
            <a:effectRef idx="0">
              <a:schemeClr val="accent1"/>
            </a:effectRef>
            <a:fontRef idx="minor">
              <a:schemeClr val="tx1"/>
            </a:fontRef>
          </p:style>
        </p:cxnSp>
        <p:sp>
          <p:nvSpPr>
            <p:cNvPr id="20" name="文本框 19"/>
            <p:cNvSpPr txBox="1"/>
            <p:nvPr/>
          </p:nvSpPr>
          <p:spPr>
            <a:xfrm>
              <a:off x="1055" y="2231"/>
              <a:ext cx="8191" cy="2472"/>
            </a:xfrm>
            <a:prstGeom prst="rect">
              <a:avLst/>
            </a:prstGeom>
            <a:noFill/>
          </p:spPr>
          <p:txBody>
            <a:bodyPr wrap="square" rtlCol="0">
              <a:spAutoFit/>
            </a:bodyPr>
            <a:lstStyle/>
            <a:p>
              <a:pPr algn="dist"/>
              <a:r>
                <a:rPr lang="zh-CN" altLang="en-US" sz="9600" dirty="0">
                  <a:solidFill>
                    <a:srgbClr val="1B477E"/>
                  </a:solidFill>
                  <a:latin typeface="字魂143号-正酷超级黑" panose="00000500000000000000" charset="-122"/>
                  <a:ea typeface="字魂143号-正酷超级黑" panose="00000500000000000000" charset="-122"/>
                  <a:cs typeface="字魂143号-正酷超级黑" panose="00000500000000000000" charset="-122"/>
                  <a:sym typeface="+mn-lt"/>
                </a:rPr>
                <a:t>工作总结</a:t>
              </a:r>
              <a:endParaRPr lang="en-US" altLang="zh-CN" sz="9600" dirty="0">
                <a:solidFill>
                  <a:srgbClr val="1B477E"/>
                </a:solidFill>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sp>
          <p:nvSpPr>
            <p:cNvPr id="23" name="文本框 22"/>
            <p:cNvSpPr txBox="1"/>
            <p:nvPr/>
          </p:nvSpPr>
          <p:spPr>
            <a:xfrm>
              <a:off x="1999" y="4678"/>
              <a:ext cx="6902" cy="580"/>
            </a:xfrm>
            <a:prstGeom prst="rect">
              <a:avLst/>
            </a:prstGeom>
            <a:noFill/>
          </p:spPr>
          <p:txBody>
            <a:bodyPr wrap="square" rtlCol="0">
              <a:spAutoFit/>
            </a:bodyPr>
            <a:lstStyle/>
            <a:p>
              <a:r>
                <a:rPr lang="zh-CN" altLang="en-US" dirty="0">
                  <a:solidFill>
                    <a:srgbClr val="1B477E"/>
                  </a:solidFill>
                  <a:latin typeface="字魂143号-正酷超级黑" panose="00000500000000000000" charset="-122"/>
                  <a:ea typeface="字魂143号-正酷超级黑" panose="00000500000000000000" charset="-122"/>
                  <a:cs typeface="字魂143号-正酷超级黑" panose="00000500000000000000" charset="-122"/>
                  <a:sym typeface="+mn-lt"/>
                </a:rPr>
                <a:t>单击此处添加文字内容单击此处添加文字</a:t>
              </a:r>
              <a:endParaRPr lang="zh-CN" altLang="en-US" dirty="0">
                <a:solidFill>
                  <a:srgbClr val="1B477E"/>
                </a:solidFill>
                <a:latin typeface="字魂143号-正酷超级黑" panose="00000500000000000000" charset="-122"/>
                <a:ea typeface="字魂143号-正酷超级黑" panose="00000500000000000000" charset="-122"/>
                <a:cs typeface="字魂143号-正酷超级黑" panose="00000500000000000000" charset="-122"/>
              </a:endParaRPr>
            </a:p>
          </p:txBody>
        </p:sp>
      </p:grpSp>
      <p:grpSp>
        <p:nvGrpSpPr>
          <p:cNvPr id="31" name="组合 30"/>
          <p:cNvGrpSpPr/>
          <p:nvPr/>
        </p:nvGrpSpPr>
        <p:grpSpPr>
          <a:xfrm>
            <a:off x="6087427" y="2619375"/>
            <a:ext cx="1461770" cy="1116330"/>
            <a:chOff x="1705" y="4089"/>
            <a:chExt cx="2302" cy="1758"/>
          </a:xfrm>
        </p:grpSpPr>
        <p:grpSp>
          <p:nvGrpSpPr>
            <p:cNvPr id="32" name="组合 31"/>
            <p:cNvGrpSpPr/>
            <p:nvPr/>
          </p:nvGrpSpPr>
          <p:grpSpPr>
            <a:xfrm>
              <a:off x="1705" y="4089"/>
              <a:ext cx="161" cy="1758"/>
              <a:chOff x="1067" y="12198"/>
              <a:chExt cx="166" cy="1810"/>
            </a:xfrm>
            <a:solidFill>
              <a:srgbClr val="F94561">
                <a:alpha val="96000"/>
              </a:srgbClr>
            </a:solidFill>
          </p:grpSpPr>
          <p:sp>
            <p:nvSpPr>
              <p:cNvPr id="33" name="椭圆 32"/>
              <p:cNvSpPr/>
              <p:nvPr/>
            </p:nvSpPr>
            <p:spPr>
              <a:xfrm>
                <a:off x="1067" y="1219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34" name="椭圆 33"/>
              <p:cNvSpPr/>
              <p:nvPr/>
            </p:nvSpPr>
            <p:spPr>
              <a:xfrm>
                <a:off x="1067" y="1247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35" name="椭圆 34"/>
              <p:cNvSpPr/>
              <p:nvPr/>
            </p:nvSpPr>
            <p:spPr>
              <a:xfrm>
                <a:off x="1067" y="12746"/>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36" name="椭圆 35"/>
              <p:cNvSpPr/>
              <p:nvPr/>
            </p:nvSpPr>
            <p:spPr>
              <a:xfrm>
                <a:off x="1067" y="13020"/>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37" name="椭圆 36"/>
              <p:cNvSpPr/>
              <p:nvPr/>
            </p:nvSpPr>
            <p:spPr>
              <a:xfrm>
                <a:off x="1067" y="13294"/>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38" name="椭圆 37"/>
              <p:cNvSpPr/>
              <p:nvPr/>
            </p:nvSpPr>
            <p:spPr>
              <a:xfrm>
                <a:off x="1067" y="1356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39" name="椭圆 38"/>
              <p:cNvSpPr/>
              <p:nvPr/>
            </p:nvSpPr>
            <p:spPr>
              <a:xfrm>
                <a:off x="1067" y="1384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grpSp>
        <p:grpSp>
          <p:nvGrpSpPr>
            <p:cNvPr id="40" name="组合 39"/>
            <p:cNvGrpSpPr/>
            <p:nvPr/>
          </p:nvGrpSpPr>
          <p:grpSpPr>
            <a:xfrm>
              <a:off x="2181" y="4089"/>
              <a:ext cx="161" cy="1758"/>
              <a:chOff x="1067" y="12198"/>
              <a:chExt cx="166" cy="1810"/>
            </a:xfrm>
            <a:solidFill>
              <a:srgbClr val="F94561">
                <a:alpha val="77000"/>
              </a:srgbClr>
            </a:solidFill>
          </p:grpSpPr>
          <p:sp>
            <p:nvSpPr>
              <p:cNvPr id="150" name="椭圆 149"/>
              <p:cNvSpPr/>
              <p:nvPr/>
            </p:nvSpPr>
            <p:spPr>
              <a:xfrm>
                <a:off x="1067" y="1219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51" name="椭圆 150"/>
              <p:cNvSpPr/>
              <p:nvPr/>
            </p:nvSpPr>
            <p:spPr>
              <a:xfrm>
                <a:off x="1067" y="1247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52" name="椭圆 151"/>
              <p:cNvSpPr/>
              <p:nvPr/>
            </p:nvSpPr>
            <p:spPr>
              <a:xfrm>
                <a:off x="1067" y="12746"/>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53" name="椭圆 152"/>
              <p:cNvSpPr/>
              <p:nvPr/>
            </p:nvSpPr>
            <p:spPr>
              <a:xfrm>
                <a:off x="1067" y="13020"/>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54" name="椭圆 153"/>
              <p:cNvSpPr/>
              <p:nvPr/>
            </p:nvSpPr>
            <p:spPr>
              <a:xfrm>
                <a:off x="1067" y="13294"/>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55" name="椭圆 154"/>
              <p:cNvSpPr/>
              <p:nvPr/>
            </p:nvSpPr>
            <p:spPr>
              <a:xfrm>
                <a:off x="1067" y="1356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56" name="椭圆 155"/>
              <p:cNvSpPr/>
              <p:nvPr/>
            </p:nvSpPr>
            <p:spPr>
              <a:xfrm>
                <a:off x="1067" y="1384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grpSp>
        <p:grpSp>
          <p:nvGrpSpPr>
            <p:cNvPr id="157" name="组合 156"/>
            <p:cNvGrpSpPr/>
            <p:nvPr/>
          </p:nvGrpSpPr>
          <p:grpSpPr>
            <a:xfrm>
              <a:off x="1943" y="4089"/>
              <a:ext cx="161" cy="1758"/>
              <a:chOff x="1067" y="12198"/>
              <a:chExt cx="166" cy="1810"/>
            </a:xfrm>
            <a:solidFill>
              <a:srgbClr val="F94561">
                <a:alpha val="89000"/>
              </a:srgbClr>
            </a:solidFill>
          </p:grpSpPr>
          <p:sp>
            <p:nvSpPr>
              <p:cNvPr id="158" name="椭圆 157"/>
              <p:cNvSpPr/>
              <p:nvPr/>
            </p:nvSpPr>
            <p:spPr>
              <a:xfrm>
                <a:off x="1067" y="1219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59" name="椭圆 158"/>
              <p:cNvSpPr/>
              <p:nvPr/>
            </p:nvSpPr>
            <p:spPr>
              <a:xfrm>
                <a:off x="1067" y="1247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60" name="椭圆 159"/>
              <p:cNvSpPr/>
              <p:nvPr/>
            </p:nvSpPr>
            <p:spPr>
              <a:xfrm>
                <a:off x="1067" y="12746"/>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61" name="椭圆 160"/>
              <p:cNvSpPr/>
              <p:nvPr/>
            </p:nvSpPr>
            <p:spPr>
              <a:xfrm>
                <a:off x="1067" y="13020"/>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62" name="椭圆 161"/>
              <p:cNvSpPr/>
              <p:nvPr/>
            </p:nvSpPr>
            <p:spPr>
              <a:xfrm>
                <a:off x="1067" y="13294"/>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63" name="椭圆 162"/>
              <p:cNvSpPr/>
              <p:nvPr/>
            </p:nvSpPr>
            <p:spPr>
              <a:xfrm>
                <a:off x="1067" y="1356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64" name="椭圆 163"/>
              <p:cNvSpPr/>
              <p:nvPr/>
            </p:nvSpPr>
            <p:spPr>
              <a:xfrm>
                <a:off x="1067" y="1384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grpSp>
        <p:grpSp>
          <p:nvGrpSpPr>
            <p:cNvPr id="165" name="组合 164"/>
            <p:cNvGrpSpPr/>
            <p:nvPr/>
          </p:nvGrpSpPr>
          <p:grpSpPr>
            <a:xfrm>
              <a:off x="2419" y="4089"/>
              <a:ext cx="161" cy="1758"/>
              <a:chOff x="1067" y="12198"/>
              <a:chExt cx="166" cy="1810"/>
            </a:xfrm>
            <a:solidFill>
              <a:srgbClr val="F94561">
                <a:alpha val="68000"/>
              </a:srgbClr>
            </a:solidFill>
          </p:grpSpPr>
          <p:sp>
            <p:nvSpPr>
              <p:cNvPr id="166" name="椭圆 165"/>
              <p:cNvSpPr/>
              <p:nvPr/>
            </p:nvSpPr>
            <p:spPr>
              <a:xfrm>
                <a:off x="1067" y="1219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67" name="椭圆 166"/>
              <p:cNvSpPr/>
              <p:nvPr/>
            </p:nvSpPr>
            <p:spPr>
              <a:xfrm>
                <a:off x="1067" y="1247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68" name="椭圆 167"/>
              <p:cNvSpPr/>
              <p:nvPr/>
            </p:nvSpPr>
            <p:spPr>
              <a:xfrm>
                <a:off x="1067" y="12746"/>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69" name="椭圆 168"/>
              <p:cNvSpPr/>
              <p:nvPr/>
            </p:nvSpPr>
            <p:spPr>
              <a:xfrm>
                <a:off x="1067" y="13020"/>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70" name="椭圆 169"/>
              <p:cNvSpPr/>
              <p:nvPr/>
            </p:nvSpPr>
            <p:spPr>
              <a:xfrm>
                <a:off x="1067" y="13294"/>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71" name="椭圆 170"/>
              <p:cNvSpPr/>
              <p:nvPr/>
            </p:nvSpPr>
            <p:spPr>
              <a:xfrm>
                <a:off x="1067" y="1356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72" name="椭圆 171"/>
              <p:cNvSpPr/>
              <p:nvPr/>
            </p:nvSpPr>
            <p:spPr>
              <a:xfrm>
                <a:off x="1067" y="1384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grpSp>
        <p:grpSp>
          <p:nvGrpSpPr>
            <p:cNvPr id="173" name="组合 172"/>
            <p:cNvGrpSpPr/>
            <p:nvPr/>
          </p:nvGrpSpPr>
          <p:grpSpPr>
            <a:xfrm>
              <a:off x="2657" y="4089"/>
              <a:ext cx="161" cy="1758"/>
              <a:chOff x="1067" y="12198"/>
              <a:chExt cx="166" cy="1810"/>
            </a:xfrm>
            <a:solidFill>
              <a:srgbClr val="F94561">
                <a:alpha val="59000"/>
              </a:srgbClr>
            </a:solidFill>
          </p:grpSpPr>
          <p:sp>
            <p:nvSpPr>
              <p:cNvPr id="174" name="椭圆 173"/>
              <p:cNvSpPr/>
              <p:nvPr/>
            </p:nvSpPr>
            <p:spPr>
              <a:xfrm>
                <a:off x="1067" y="1219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75" name="椭圆 174"/>
              <p:cNvSpPr/>
              <p:nvPr/>
            </p:nvSpPr>
            <p:spPr>
              <a:xfrm>
                <a:off x="1067" y="1247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76" name="椭圆 175"/>
              <p:cNvSpPr/>
              <p:nvPr/>
            </p:nvSpPr>
            <p:spPr>
              <a:xfrm>
                <a:off x="1067" y="12746"/>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77" name="椭圆 176"/>
              <p:cNvSpPr/>
              <p:nvPr/>
            </p:nvSpPr>
            <p:spPr>
              <a:xfrm>
                <a:off x="1067" y="13020"/>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78" name="椭圆 177"/>
              <p:cNvSpPr/>
              <p:nvPr/>
            </p:nvSpPr>
            <p:spPr>
              <a:xfrm>
                <a:off x="1067" y="13294"/>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79" name="椭圆 178"/>
              <p:cNvSpPr/>
              <p:nvPr/>
            </p:nvSpPr>
            <p:spPr>
              <a:xfrm>
                <a:off x="1067" y="1356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80" name="椭圆 179"/>
              <p:cNvSpPr/>
              <p:nvPr/>
            </p:nvSpPr>
            <p:spPr>
              <a:xfrm>
                <a:off x="1067" y="1384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grpSp>
        <p:grpSp>
          <p:nvGrpSpPr>
            <p:cNvPr id="181" name="组合 180"/>
            <p:cNvGrpSpPr/>
            <p:nvPr/>
          </p:nvGrpSpPr>
          <p:grpSpPr>
            <a:xfrm>
              <a:off x="2895" y="4089"/>
              <a:ext cx="161" cy="1758"/>
              <a:chOff x="1067" y="12198"/>
              <a:chExt cx="166" cy="1810"/>
            </a:xfrm>
            <a:solidFill>
              <a:srgbClr val="F94561">
                <a:alpha val="48000"/>
              </a:srgbClr>
            </a:solidFill>
          </p:grpSpPr>
          <p:sp>
            <p:nvSpPr>
              <p:cNvPr id="182" name="椭圆 181"/>
              <p:cNvSpPr/>
              <p:nvPr/>
            </p:nvSpPr>
            <p:spPr>
              <a:xfrm>
                <a:off x="1067" y="1219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83" name="椭圆 182"/>
              <p:cNvSpPr/>
              <p:nvPr/>
            </p:nvSpPr>
            <p:spPr>
              <a:xfrm>
                <a:off x="1067" y="1247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84" name="椭圆 183"/>
              <p:cNvSpPr/>
              <p:nvPr/>
            </p:nvSpPr>
            <p:spPr>
              <a:xfrm>
                <a:off x="1067" y="12746"/>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85" name="椭圆 184"/>
              <p:cNvSpPr/>
              <p:nvPr/>
            </p:nvSpPr>
            <p:spPr>
              <a:xfrm>
                <a:off x="1067" y="13020"/>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86" name="椭圆 185"/>
              <p:cNvSpPr/>
              <p:nvPr/>
            </p:nvSpPr>
            <p:spPr>
              <a:xfrm>
                <a:off x="1067" y="13294"/>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87" name="椭圆 186"/>
              <p:cNvSpPr/>
              <p:nvPr/>
            </p:nvSpPr>
            <p:spPr>
              <a:xfrm>
                <a:off x="1067" y="1356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88" name="椭圆 187"/>
              <p:cNvSpPr/>
              <p:nvPr/>
            </p:nvSpPr>
            <p:spPr>
              <a:xfrm>
                <a:off x="1067" y="1384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grpSp>
        <p:grpSp>
          <p:nvGrpSpPr>
            <p:cNvPr id="189" name="组合 188"/>
            <p:cNvGrpSpPr/>
            <p:nvPr/>
          </p:nvGrpSpPr>
          <p:grpSpPr>
            <a:xfrm>
              <a:off x="3132" y="4089"/>
              <a:ext cx="161" cy="1758"/>
              <a:chOff x="1067" y="12198"/>
              <a:chExt cx="166" cy="1810"/>
            </a:xfrm>
            <a:solidFill>
              <a:srgbClr val="F94561">
                <a:alpha val="39000"/>
              </a:srgbClr>
            </a:solidFill>
          </p:grpSpPr>
          <p:sp>
            <p:nvSpPr>
              <p:cNvPr id="190" name="椭圆 189"/>
              <p:cNvSpPr/>
              <p:nvPr/>
            </p:nvSpPr>
            <p:spPr>
              <a:xfrm>
                <a:off x="1067" y="1219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41" name="椭圆 40"/>
              <p:cNvSpPr/>
              <p:nvPr/>
            </p:nvSpPr>
            <p:spPr>
              <a:xfrm>
                <a:off x="1067" y="1247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42" name="椭圆 41"/>
              <p:cNvSpPr/>
              <p:nvPr/>
            </p:nvSpPr>
            <p:spPr>
              <a:xfrm>
                <a:off x="1067" y="12746"/>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43" name="椭圆 42"/>
              <p:cNvSpPr/>
              <p:nvPr/>
            </p:nvSpPr>
            <p:spPr>
              <a:xfrm>
                <a:off x="1067" y="13020"/>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44" name="椭圆 43"/>
              <p:cNvSpPr/>
              <p:nvPr/>
            </p:nvSpPr>
            <p:spPr>
              <a:xfrm>
                <a:off x="1067" y="13294"/>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95" name="椭圆 194"/>
              <p:cNvSpPr/>
              <p:nvPr/>
            </p:nvSpPr>
            <p:spPr>
              <a:xfrm>
                <a:off x="1067" y="1356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96" name="椭圆 195"/>
              <p:cNvSpPr/>
              <p:nvPr/>
            </p:nvSpPr>
            <p:spPr>
              <a:xfrm>
                <a:off x="1067" y="1384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grpSp>
        <p:grpSp>
          <p:nvGrpSpPr>
            <p:cNvPr id="197" name="组合 196"/>
            <p:cNvGrpSpPr/>
            <p:nvPr/>
          </p:nvGrpSpPr>
          <p:grpSpPr>
            <a:xfrm>
              <a:off x="3370" y="4089"/>
              <a:ext cx="161" cy="1758"/>
              <a:chOff x="1067" y="12198"/>
              <a:chExt cx="166" cy="1810"/>
            </a:xfrm>
            <a:solidFill>
              <a:srgbClr val="F94561">
                <a:alpha val="29000"/>
              </a:srgbClr>
            </a:solidFill>
          </p:grpSpPr>
          <p:sp>
            <p:nvSpPr>
              <p:cNvPr id="198" name="椭圆 197"/>
              <p:cNvSpPr/>
              <p:nvPr/>
            </p:nvSpPr>
            <p:spPr>
              <a:xfrm>
                <a:off x="1067" y="1219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45" name="椭圆 44"/>
              <p:cNvSpPr/>
              <p:nvPr/>
            </p:nvSpPr>
            <p:spPr>
              <a:xfrm>
                <a:off x="1067" y="1247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46" name="椭圆 45"/>
              <p:cNvSpPr/>
              <p:nvPr/>
            </p:nvSpPr>
            <p:spPr>
              <a:xfrm>
                <a:off x="1067" y="12746"/>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47" name="椭圆 46"/>
              <p:cNvSpPr/>
              <p:nvPr/>
            </p:nvSpPr>
            <p:spPr>
              <a:xfrm>
                <a:off x="1067" y="13020"/>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48" name="椭圆 47"/>
              <p:cNvSpPr/>
              <p:nvPr/>
            </p:nvSpPr>
            <p:spPr>
              <a:xfrm>
                <a:off x="1067" y="13294"/>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203" name="椭圆 202"/>
              <p:cNvSpPr/>
              <p:nvPr/>
            </p:nvSpPr>
            <p:spPr>
              <a:xfrm>
                <a:off x="1067" y="1356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204" name="椭圆 203"/>
              <p:cNvSpPr/>
              <p:nvPr/>
            </p:nvSpPr>
            <p:spPr>
              <a:xfrm>
                <a:off x="1067" y="1384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grpSp>
        <p:grpSp>
          <p:nvGrpSpPr>
            <p:cNvPr id="205" name="组合 204"/>
            <p:cNvGrpSpPr/>
            <p:nvPr/>
          </p:nvGrpSpPr>
          <p:grpSpPr>
            <a:xfrm>
              <a:off x="3609" y="4089"/>
              <a:ext cx="161" cy="1758"/>
              <a:chOff x="1067" y="12198"/>
              <a:chExt cx="166" cy="1810"/>
            </a:xfrm>
            <a:solidFill>
              <a:srgbClr val="F94561">
                <a:alpha val="20000"/>
              </a:srgbClr>
            </a:solidFill>
          </p:grpSpPr>
          <p:sp>
            <p:nvSpPr>
              <p:cNvPr id="206" name="椭圆 205"/>
              <p:cNvSpPr/>
              <p:nvPr/>
            </p:nvSpPr>
            <p:spPr>
              <a:xfrm>
                <a:off x="1067" y="1219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49" name="椭圆 48"/>
              <p:cNvSpPr/>
              <p:nvPr/>
            </p:nvSpPr>
            <p:spPr>
              <a:xfrm>
                <a:off x="1067" y="1247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50" name="椭圆 49"/>
              <p:cNvSpPr/>
              <p:nvPr/>
            </p:nvSpPr>
            <p:spPr>
              <a:xfrm>
                <a:off x="1067" y="12746"/>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51" name="椭圆 50"/>
              <p:cNvSpPr/>
              <p:nvPr/>
            </p:nvSpPr>
            <p:spPr>
              <a:xfrm>
                <a:off x="1067" y="13020"/>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52" name="椭圆 51"/>
              <p:cNvSpPr/>
              <p:nvPr/>
            </p:nvSpPr>
            <p:spPr>
              <a:xfrm>
                <a:off x="1067" y="13294"/>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211" name="椭圆 210"/>
              <p:cNvSpPr/>
              <p:nvPr/>
            </p:nvSpPr>
            <p:spPr>
              <a:xfrm>
                <a:off x="1067" y="1356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212" name="椭圆 211"/>
              <p:cNvSpPr/>
              <p:nvPr/>
            </p:nvSpPr>
            <p:spPr>
              <a:xfrm>
                <a:off x="1067" y="1384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grpSp>
        <p:grpSp>
          <p:nvGrpSpPr>
            <p:cNvPr id="213" name="组合 212"/>
            <p:cNvGrpSpPr/>
            <p:nvPr/>
          </p:nvGrpSpPr>
          <p:grpSpPr>
            <a:xfrm>
              <a:off x="3847" y="4089"/>
              <a:ext cx="161" cy="1758"/>
              <a:chOff x="1067" y="12198"/>
              <a:chExt cx="166" cy="1810"/>
            </a:xfrm>
            <a:solidFill>
              <a:srgbClr val="F94561">
                <a:alpha val="8000"/>
              </a:srgbClr>
            </a:solidFill>
          </p:grpSpPr>
          <p:sp>
            <p:nvSpPr>
              <p:cNvPr id="214" name="椭圆 213"/>
              <p:cNvSpPr/>
              <p:nvPr/>
            </p:nvSpPr>
            <p:spPr>
              <a:xfrm>
                <a:off x="1067" y="1219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53" name="椭圆 52"/>
              <p:cNvSpPr/>
              <p:nvPr/>
            </p:nvSpPr>
            <p:spPr>
              <a:xfrm>
                <a:off x="1067" y="1247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54" name="椭圆 53"/>
              <p:cNvSpPr/>
              <p:nvPr/>
            </p:nvSpPr>
            <p:spPr>
              <a:xfrm>
                <a:off x="1067" y="12746"/>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55" name="椭圆 54"/>
              <p:cNvSpPr/>
              <p:nvPr/>
            </p:nvSpPr>
            <p:spPr>
              <a:xfrm>
                <a:off x="1067" y="13020"/>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56" name="椭圆 55"/>
              <p:cNvSpPr/>
              <p:nvPr/>
            </p:nvSpPr>
            <p:spPr>
              <a:xfrm>
                <a:off x="1067" y="13294"/>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219" name="椭圆 218"/>
              <p:cNvSpPr/>
              <p:nvPr/>
            </p:nvSpPr>
            <p:spPr>
              <a:xfrm>
                <a:off x="1067" y="1356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220" name="椭圆 219"/>
              <p:cNvSpPr/>
              <p:nvPr/>
            </p:nvSpPr>
            <p:spPr>
              <a:xfrm>
                <a:off x="1067" y="1384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grpSp>
      </p:grpSp>
      <p:grpSp>
        <p:nvGrpSpPr>
          <p:cNvPr id="103" name="组合 102"/>
          <p:cNvGrpSpPr/>
          <p:nvPr/>
        </p:nvGrpSpPr>
        <p:grpSpPr>
          <a:xfrm rot="5400000">
            <a:off x="4226263" y="1632875"/>
            <a:ext cx="401320" cy="790630"/>
            <a:chOff x="224155" y="233680"/>
            <a:chExt cx="401320" cy="790630"/>
          </a:xfrm>
        </p:grpSpPr>
        <p:sp>
          <p:nvSpPr>
            <p:cNvPr id="104" name="矩形 103"/>
            <p:cNvSpPr/>
            <p:nvPr/>
          </p:nvSpPr>
          <p:spPr>
            <a:xfrm>
              <a:off x="348695" y="448310"/>
              <a:ext cx="168910" cy="576000"/>
            </a:xfrm>
            <a:prstGeom prst="rect">
              <a:avLst/>
            </a:pr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1B477E"/>
                </a:solidFill>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05" name="椭圆 104"/>
            <p:cNvSpPr/>
            <p:nvPr/>
          </p:nvSpPr>
          <p:spPr>
            <a:xfrm>
              <a:off x="224155" y="233680"/>
              <a:ext cx="401320" cy="401320"/>
            </a:xfrm>
            <a:prstGeom prst="ellipse">
              <a:avLst/>
            </a:prstGeom>
            <a:solidFill>
              <a:srgbClr val="E0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solidFill>
                  <a:srgbClr val="1B477E"/>
                </a:solidFill>
                <a:latin typeface="字魂143号-正酷超级黑" panose="00000500000000000000" charset="-122"/>
                <a:ea typeface="字魂143号-正酷超级黑" panose="00000500000000000000" charset="-122"/>
                <a:cs typeface="字魂143号-正酷超级黑" panose="00000500000000000000" charset="-122"/>
              </a:endParaRPr>
            </a:p>
          </p:txBody>
        </p:sp>
      </p:grpSp>
      <p:grpSp>
        <p:nvGrpSpPr>
          <p:cNvPr id="6" name="组合 5"/>
          <p:cNvGrpSpPr/>
          <p:nvPr/>
        </p:nvGrpSpPr>
        <p:grpSpPr>
          <a:xfrm>
            <a:off x="11164476" y="1665605"/>
            <a:ext cx="290830" cy="2385296"/>
            <a:chOff x="11164476" y="1665605"/>
            <a:chExt cx="290830" cy="2385296"/>
          </a:xfrm>
        </p:grpSpPr>
        <p:sp>
          <p:nvSpPr>
            <p:cNvPr id="25" name="椭圆 24"/>
            <p:cNvSpPr/>
            <p:nvPr/>
          </p:nvSpPr>
          <p:spPr>
            <a:xfrm>
              <a:off x="11164476" y="1665605"/>
              <a:ext cx="290830" cy="290195"/>
            </a:xfrm>
            <a:prstGeom prst="ellips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latin typeface="字魂143号-正酷超级黑" panose="00000500000000000000" charset="-122"/>
                  <a:ea typeface="字魂143号-正酷超级黑" panose="00000500000000000000" charset="-122"/>
                  <a:cs typeface="字魂143号-正酷超级黑" panose="00000500000000000000" charset="-122"/>
                </a:rPr>
                <a:t>上</a:t>
              </a:r>
            </a:p>
          </p:txBody>
        </p:sp>
        <p:sp>
          <p:nvSpPr>
            <p:cNvPr id="26" name="椭圆 25"/>
            <p:cNvSpPr/>
            <p:nvPr/>
          </p:nvSpPr>
          <p:spPr>
            <a:xfrm>
              <a:off x="11164476" y="2014789"/>
              <a:ext cx="290830" cy="290195"/>
            </a:xfrm>
            <a:prstGeom prst="ellips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latin typeface="字魂143号-正酷超级黑" panose="00000500000000000000" charset="-122"/>
                  <a:ea typeface="字魂143号-正酷超级黑" panose="00000500000000000000" charset="-122"/>
                  <a:cs typeface="字魂143号-正酷超级黑" panose="00000500000000000000" charset="-122"/>
                </a:rPr>
                <a:t>半</a:t>
              </a:r>
            </a:p>
          </p:txBody>
        </p:sp>
        <p:sp>
          <p:nvSpPr>
            <p:cNvPr id="27" name="椭圆 26"/>
            <p:cNvSpPr/>
            <p:nvPr/>
          </p:nvSpPr>
          <p:spPr>
            <a:xfrm>
              <a:off x="11164476" y="2363973"/>
              <a:ext cx="290830" cy="290195"/>
            </a:xfrm>
            <a:prstGeom prst="ellips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latin typeface="字魂143号-正酷超级黑" panose="00000500000000000000" charset="-122"/>
                  <a:ea typeface="字魂143号-正酷超级黑" panose="00000500000000000000" charset="-122"/>
                  <a:cs typeface="字魂143号-正酷超级黑" panose="00000500000000000000" charset="-122"/>
                </a:rPr>
                <a:t>年</a:t>
              </a:r>
            </a:p>
          </p:txBody>
        </p:sp>
        <p:sp>
          <p:nvSpPr>
            <p:cNvPr id="29" name="椭圆 28"/>
            <p:cNvSpPr/>
            <p:nvPr/>
          </p:nvSpPr>
          <p:spPr>
            <a:xfrm>
              <a:off x="11164476" y="2713157"/>
              <a:ext cx="290830" cy="290195"/>
            </a:xfrm>
            <a:prstGeom prst="ellips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latin typeface="字魂143号-正酷超级黑" panose="00000500000000000000" charset="-122"/>
                  <a:ea typeface="字魂143号-正酷超级黑" panose="00000500000000000000" charset="-122"/>
                  <a:cs typeface="字魂143号-正酷超级黑" panose="00000500000000000000" charset="-122"/>
                </a:rPr>
                <a:t>工</a:t>
              </a:r>
              <a:endParaRPr lang="zh-CN" altLang="zh-CN" sz="1600" dirty="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07" name="椭圆 106"/>
            <p:cNvSpPr/>
            <p:nvPr/>
          </p:nvSpPr>
          <p:spPr>
            <a:xfrm>
              <a:off x="11164476" y="3062340"/>
              <a:ext cx="290830" cy="290195"/>
            </a:xfrm>
            <a:prstGeom prst="ellips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latin typeface="字魂143号-正酷超级黑" panose="00000500000000000000" charset="-122"/>
                  <a:ea typeface="字魂143号-正酷超级黑" panose="00000500000000000000" charset="-122"/>
                  <a:cs typeface="字魂143号-正酷超级黑" panose="00000500000000000000" charset="-122"/>
                </a:rPr>
                <a:t>作</a:t>
              </a:r>
            </a:p>
          </p:txBody>
        </p:sp>
        <p:sp>
          <p:nvSpPr>
            <p:cNvPr id="108" name="椭圆 107"/>
            <p:cNvSpPr/>
            <p:nvPr/>
          </p:nvSpPr>
          <p:spPr>
            <a:xfrm>
              <a:off x="11164476" y="3411523"/>
              <a:ext cx="290830" cy="290195"/>
            </a:xfrm>
            <a:prstGeom prst="ellips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latin typeface="字魂143号-正酷超级黑" panose="00000500000000000000" charset="-122"/>
                  <a:ea typeface="字魂143号-正酷超级黑" panose="00000500000000000000" charset="-122"/>
                  <a:cs typeface="字魂143号-正酷超级黑" panose="00000500000000000000" charset="-122"/>
                </a:rPr>
                <a:t>总</a:t>
              </a:r>
            </a:p>
          </p:txBody>
        </p:sp>
        <p:sp>
          <p:nvSpPr>
            <p:cNvPr id="109" name="椭圆 108"/>
            <p:cNvSpPr/>
            <p:nvPr/>
          </p:nvSpPr>
          <p:spPr>
            <a:xfrm>
              <a:off x="11164476" y="3760706"/>
              <a:ext cx="290830" cy="290195"/>
            </a:xfrm>
            <a:prstGeom prst="ellips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latin typeface="字魂143号-正酷超级黑" panose="00000500000000000000" charset="-122"/>
                  <a:ea typeface="字魂143号-正酷超级黑" panose="00000500000000000000" charset="-122"/>
                  <a:cs typeface="字魂143号-正酷超级黑" panose="00000500000000000000" charset="-122"/>
                </a:rPr>
                <a:t>结</a:t>
              </a:r>
            </a:p>
          </p:txBody>
        </p:sp>
      </p:grpSp>
      <p:pic>
        <p:nvPicPr>
          <p:cNvPr id="106" name="图片 105">
            <a:extLst>
              <a:ext uri="{FF2B5EF4-FFF2-40B4-BE49-F238E27FC236}">
                <a16:creationId xmlns:a16="http://schemas.microsoft.com/office/drawing/2014/main" id="{FC630673-8C03-4D42-968C-E2B119BAFB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26571"/>
            <a:ext cx="2299329" cy="569251"/>
          </a:xfrm>
          <a:prstGeom prst="rect">
            <a:avLst/>
          </a:prstGeom>
        </p:spPr>
      </p:pic>
    </p:spTree>
    <p:extLst>
      <p:ext uri="{BB962C8B-B14F-4D97-AF65-F5344CB8AC3E}">
        <p14:creationId xmlns:p14="http://schemas.microsoft.com/office/powerpoint/2010/main" val="36047243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42" presetClass="path" presetSubtype="0" accel="50000" decel="50000" fill="hold" nodeType="clickEffect">
                                  <p:stCondLst>
                                    <p:cond delay="0"/>
                                  </p:stCondLst>
                                  <p:childTnLst>
                                    <p:animMotion origin="layout" path="M -4.16667E-7 -0.30856 L -4.16667E-7 0.04398 " pathEditMode="relative" rAng="0" ptsTypes="AA">
                                      <p:cBhvr>
                                        <p:cTn id="11" dur="2000" fill="hold"/>
                                        <p:tgtEl>
                                          <p:spTgt spid="24"/>
                                        </p:tgtEl>
                                        <p:attrNameLst>
                                          <p:attrName>ppt_x</p:attrName>
                                          <p:attrName>ppt_y</p:attrName>
                                        </p:attrNameLst>
                                      </p:cBhvr>
                                      <p:rCtr x="0" y="1761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梯形 6"/>
          <p:cNvSpPr/>
          <p:nvPr/>
        </p:nvSpPr>
        <p:spPr>
          <a:xfrm rot="5400000">
            <a:off x="1514058" y="1770857"/>
            <a:ext cx="2073370" cy="1800860"/>
          </a:xfrm>
          <a:prstGeom prst="trapezoid">
            <a:avLst/>
          </a:prstGeom>
          <a:solidFill>
            <a:srgbClr val="E0304D"/>
          </a:solidFill>
          <a:ln>
            <a:noFill/>
          </a:ln>
          <a:effectLst>
            <a:outerShdw blurRad="76200" dir="13500000" sy="23000" kx="1200000" algn="br" rotWithShape="0">
              <a:prstClr val="black">
                <a:alpha val="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5" name="write_51768"/>
          <p:cNvSpPr>
            <a:spLocks noChangeAspect="1"/>
          </p:cNvSpPr>
          <p:nvPr/>
        </p:nvSpPr>
        <p:spPr bwMode="auto">
          <a:xfrm>
            <a:off x="2216094" y="2230121"/>
            <a:ext cx="828676" cy="807720"/>
          </a:xfrm>
          <a:custGeom>
            <a:avLst/>
            <a:gdLst>
              <a:gd name="T0" fmla="*/ 472622 w 604011"/>
              <a:gd name="T1" fmla="*/ 472622 w 604011"/>
              <a:gd name="T2" fmla="*/ 472622 w 604011"/>
              <a:gd name="T3" fmla="*/ 472622 w 604011"/>
              <a:gd name="T4" fmla="*/ 472622 w 604011"/>
              <a:gd name="T5" fmla="*/ 472622 w 604011"/>
              <a:gd name="T6" fmla="*/ 472622 w 604011"/>
              <a:gd name="T7" fmla="*/ 472622 w 604011"/>
              <a:gd name="T8" fmla="*/ 472622 w 604011"/>
              <a:gd name="T9" fmla="*/ 472622 w 604011"/>
              <a:gd name="T10" fmla="*/ 472622 w 604011"/>
              <a:gd name="T11" fmla="*/ 472622 w 604011"/>
              <a:gd name="T12" fmla="*/ 472622 w 604011"/>
              <a:gd name="T13" fmla="*/ 472622 w 604011"/>
              <a:gd name="T14" fmla="*/ 472622 w 604011"/>
              <a:gd name="T15" fmla="*/ 472622 w 604011"/>
              <a:gd name="T16" fmla="*/ 472622 w 604011"/>
              <a:gd name="T17" fmla="*/ 472622 w 604011"/>
              <a:gd name="T18" fmla="*/ 472622 w 604011"/>
              <a:gd name="T19" fmla="*/ 472622 w 604011"/>
              <a:gd name="T20" fmla="*/ 472622 w 604011"/>
              <a:gd name="T21" fmla="*/ 472622 w 604011"/>
              <a:gd name="T22" fmla="*/ 472622 w 604011"/>
              <a:gd name="T23" fmla="*/ 472622 w 604011"/>
              <a:gd name="T24" fmla="*/ 472622 w 604011"/>
              <a:gd name="T25" fmla="*/ 472622 w 604011"/>
              <a:gd name="T26" fmla="*/ 472622 w 604011"/>
              <a:gd name="T27" fmla="*/ 472622 w 604011"/>
              <a:gd name="T28" fmla="*/ 472622 w 604011"/>
              <a:gd name="T29" fmla="*/ 472622 w 604011"/>
              <a:gd name="T30" fmla="*/ 472622 w 604011"/>
              <a:gd name="T31" fmla="*/ 472622 w 604011"/>
              <a:gd name="T32" fmla="*/ 472622 w 604011"/>
              <a:gd name="T33" fmla="*/ 472622 w 604011"/>
              <a:gd name="T34" fmla="*/ 472622 w 604011"/>
              <a:gd name="T35" fmla="*/ 472622 w 604011"/>
              <a:gd name="T36" fmla="*/ 472622 w 604011"/>
              <a:gd name="T37" fmla="*/ 472622 w 604011"/>
              <a:gd name="T38" fmla="*/ 472622 w 604011"/>
              <a:gd name="T39" fmla="*/ 472622 w 604011"/>
              <a:gd name="T40" fmla="*/ 472622 w 604011"/>
              <a:gd name="T41" fmla="*/ 472622 w 604011"/>
              <a:gd name="T42" fmla="*/ 472622 w 604011"/>
              <a:gd name="T43" fmla="*/ 472622 w 604011"/>
              <a:gd name="T44" fmla="*/ 472622 w 604011"/>
              <a:gd name="T45" fmla="*/ 472622 w 604011"/>
              <a:gd name="T46" fmla="*/ 472622 w 604011"/>
              <a:gd name="T47" fmla="*/ 472622 w 604011"/>
              <a:gd name="T48" fmla="*/ 472622 w 604011"/>
              <a:gd name="T49" fmla="*/ 472622 w 604011"/>
              <a:gd name="T50" fmla="*/ 472622 w 604011"/>
              <a:gd name="T51" fmla="*/ 472622 w 604011"/>
              <a:gd name="T52" fmla="*/ 472622 w 604011"/>
              <a:gd name="T53" fmla="*/ 472622 w 604011"/>
              <a:gd name="T54" fmla="*/ 472622 w 604011"/>
              <a:gd name="T55" fmla="*/ 472622 w 604011"/>
              <a:gd name="T56" fmla="*/ 472622 w 604011"/>
              <a:gd name="T57" fmla="*/ 472622 w 604011"/>
              <a:gd name="T58" fmla="*/ 472622 w 604011"/>
              <a:gd name="T59" fmla="*/ 472622 w 604011"/>
              <a:gd name="T60" fmla="*/ 472622 w 604011"/>
              <a:gd name="T61" fmla="*/ 472622 w 604011"/>
              <a:gd name="T62" fmla="*/ 472622 w 604011"/>
              <a:gd name="T63" fmla="*/ 472622 w 604011"/>
              <a:gd name="T64" fmla="*/ 472622 w 604011"/>
              <a:gd name="T65" fmla="*/ 472622 w 604011"/>
              <a:gd name="T66" fmla="*/ 472622 w 604011"/>
              <a:gd name="T67" fmla="*/ 472622 w 604011"/>
              <a:gd name="T68" fmla="*/ 472622 w 604011"/>
              <a:gd name="T69" fmla="*/ 472622 w 604011"/>
              <a:gd name="T70" fmla="*/ 472622 w 604011"/>
              <a:gd name="T71" fmla="*/ 472622 w 604011"/>
              <a:gd name="T72" fmla="*/ 472622 w 604011"/>
              <a:gd name="T73" fmla="*/ 472622 w 604011"/>
              <a:gd name="T74" fmla="*/ 472622 w 604011"/>
              <a:gd name="T75" fmla="*/ 472622 w 604011"/>
              <a:gd name="T76" fmla="*/ 472622 w 604011"/>
              <a:gd name="T77" fmla="*/ 472622 w 604011"/>
              <a:gd name="T78" fmla="*/ 472622 w 604011"/>
              <a:gd name="T79" fmla="*/ 472622 w 604011"/>
              <a:gd name="T80" fmla="*/ 472622 w 604011"/>
              <a:gd name="T81" fmla="*/ 472622 w 604011"/>
              <a:gd name="T82" fmla="*/ 472622 w 604011"/>
              <a:gd name="T83" fmla="*/ 472622 w 604011"/>
              <a:gd name="T84" fmla="*/ 472622 w 604011"/>
              <a:gd name="T85" fmla="*/ 472622 w 604011"/>
              <a:gd name="T86" fmla="*/ 472622 w 604011"/>
              <a:gd name="T87" fmla="*/ 472622 w 604011"/>
              <a:gd name="T88" fmla="*/ 472622 w 604011"/>
              <a:gd name="T89" fmla="*/ 472622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18" h="408">
                <a:moveTo>
                  <a:pt x="246" y="243"/>
                </a:moveTo>
                <a:lnTo>
                  <a:pt x="362" y="127"/>
                </a:lnTo>
                <a:lnTo>
                  <a:pt x="418" y="183"/>
                </a:lnTo>
                <a:lnTo>
                  <a:pt x="302" y="299"/>
                </a:lnTo>
                <a:lnTo>
                  <a:pt x="246" y="243"/>
                </a:lnTo>
                <a:close/>
                <a:moveTo>
                  <a:pt x="235" y="283"/>
                </a:moveTo>
                <a:lnTo>
                  <a:pt x="227" y="318"/>
                </a:lnTo>
                <a:lnTo>
                  <a:pt x="261" y="309"/>
                </a:lnTo>
                <a:lnTo>
                  <a:pt x="235" y="283"/>
                </a:lnTo>
                <a:close/>
                <a:moveTo>
                  <a:pt x="304" y="316"/>
                </a:moveTo>
                <a:lnTo>
                  <a:pt x="330" y="290"/>
                </a:lnTo>
                <a:lnTo>
                  <a:pt x="330" y="408"/>
                </a:lnTo>
                <a:lnTo>
                  <a:pt x="0" y="408"/>
                </a:lnTo>
                <a:lnTo>
                  <a:pt x="0" y="112"/>
                </a:lnTo>
                <a:lnTo>
                  <a:pt x="106" y="0"/>
                </a:lnTo>
                <a:lnTo>
                  <a:pt x="330" y="0"/>
                </a:lnTo>
                <a:lnTo>
                  <a:pt x="330" y="140"/>
                </a:lnTo>
                <a:lnTo>
                  <a:pt x="304" y="165"/>
                </a:lnTo>
                <a:lnTo>
                  <a:pt x="304" y="26"/>
                </a:lnTo>
                <a:lnTo>
                  <a:pt x="122" y="26"/>
                </a:lnTo>
                <a:lnTo>
                  <a:pt x="122" y="122"/>
                </a:lnTo>
                <a:lnTo>
                  <a:pt x="25" y="122"/>
                </a:lnTo>
                <a:lnTo>
                  <a:pt x="25" y="382"/>
                </a:lnTo>
                <a:lnTo>
                  <a:pt x="304" y="382"/>
                </a:lnTo>
                <a:lnTo>
                  <a:pt x="304" y="316"/>
                </a:lnTo>
                <a:close/>
                <a:moveTo>
                  <a:pt x="49" y="96"/>
                </a:moveTo>
                <a:lnTo>
                  <a:pt x="96" y="96"/>
                </a:lnTo>
                <a:lnTo>
                  <a:pt x="96" y="47"/>
                </a:lnTo>
                <a:lnTo>
                  <a:pt x="49" y="96"/>
                </a:lnTo>
                <a:close/>
                <a:moveTo>
                  <a:pt x="272" y="197"/>
                </a:moveTo>
                <a:lnTo>
                  <a:pt x="272" y="194"/>
                </a:lnTo>
                <a:lnTo>
                  <a:pt x="56" y="194"/>
                </a:lnTo>
                <a:lnTo>
                  <a:pt x="56" y="222"/>
                </a:lnTo>
                <a:lnTo>
                  <a:pt x="247" y="222"/>
                </a:lnTo>
                <a:lnTo>
                  <a:pt x="272" y="197"/>
                </a:lnTo>
                <a:close/>
                <a:moveTo>
                  <a:pt x="230" y="250"/>
                </a:moveTo>
                <a:lnTo>
                  <a:pt x="56" y="250"/>
                </a:lnTo>
                <a:lnTo>
                  <a:pt x="56" y="279"/>
                </a:lnTo>
                <a:lnTo>
                  <a:pt x="222" y="279"/>
                </a:lnTo>
                <a:lnTo>
                  <a:pt x="230" y="250"/>
                </a:lnTo>
                <a:close/>
                <a:moveTo>
                  <a:pt x="56" y="338"/>
                </a:moveTo>
                <a:lnTo>
                  <a:pt x="208" y="338"/>
                </a:lnTo>
                <a:lnTo>
                  <a:pt x="215" y="310"/>
                </a:lnTo>
                <a:lnTo>
                  <a:pt x="56" y="310"/>
                </a:lnTo>
                <a:lnTo>
                  <a:pt x="56" y="338"/>
                </a:lnTo>
                <a:close/>
              </a:path>
            </a:pathLst>
          </a:custGeom>
          <a:solidFill>
            <a:schemeClr val="bg1"/>
          </a:solidFill>
          <a:ln>
            <a:noFill/>
          </a:ln>
        </p:spPr>
        <p:txBody>
          <a:bodyPr/>
          <a:lstStyle/>
          <a:p>
            <a:endParaRPr lang="zh-CN" altLang="en-US">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15" name="梯形 14"/>
          <p:cNvSpPr/>
          <p:nvPr/>
        </p:nvSpPr>
        <p:spPr>
          <a:xfrm rot="5400000">
            <a:off x="4266697" y="1770857"/>
            <a:ext cx="2073370" cy="1800860"/>
          </a:xfrm>
          <a:prstGeom prst="trapezoid">
            <a:avLst/>
          </a:prstGeom>
          <a:solidFill>
            <a:srgbClr val="1B477E"/>
          </a:solidFill>
          <a:ln>
            <a:noFill/>
          </a:ln>
          <a:effectLst>
            <a:outerShdw blurRad="76200" dir="13500000" sy="23000" kx="1200000" algn="br" rotWithShape="0">
              <a:prstClr val="black">
                <a:alpha val="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7" name="梯形 16"/>
          <p:cNvSpPr/>
          <p:nvPr/>
        </p:nvSpPr>
        <p:spPr>
          <a:xfrm rot="5400000">
            <a:off x="7019336" y="1770857"/>
            <a:ext cx="2073370" cy="1800860"/>
          </a:xfrm>
          <a:prstGeom prst="trapezoid">
            <a:avLst/>
          </a:prstGeom>
          <a:solidFill>
            <a:srgbClr val="E0304D"/>
          </a:solidFill>
          <a:ln>
            <a:noFill/>
          </a:ln>
          <a:effectLst>
            <a:outerShdw blurRad="76200" dir="13500000" sy="23000" kx="1200000" algn="br" rotWithShape="0">
              <a:prstClr val="black">
                <a:alpha val="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9" name="梯形 18"/>
          <p:cNvSpPr/>
          <p:nvPr/>
        </p:nvSpPr>
        <p:spPr>
          <a:xfrm rot="5400000">
            <a:off x="9771975" y="1770857"/>
            <a:ext cx="2073370" cy="1800860"/>
          </a:xfrm>
          <a:prstGeom prst="trapezoid">
            <a:avLst/>
          </a:prstGeom>
          <a:solidFill>
            <a:srgbClr val="1B477E"/>
          </a:solidFill>
          <a:ln>
            <a:noFill/>
          </a:ln>
          <a:effectLst>
            <a:outerShdw blurRad="76200" dir="13500000" sy="23000" kx="1200000" algn="br" rotWithShape="0">
              <a:prstClr val="black">
                <a:alpha val="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21" name="line-dot-chart_64739"/>
          <p:cNvSpPr>
            <a:spLocks noChangeAspect="1"/>
          </p:cNvSpPr>
          <p:nvPr/>
        </p:nvSpPr>
        <p:spPr bwMode="auto">
          <a:xfrm>
            <a:off x="10504931" y="2183925"/>
            <a:ext cx="855205" cy="853916"/>
          </a:xfrm>
          <a:custGeom>
            <a:avLst/>
            <a:gdLst>
              <a:gd name="connsiteX0" fmla="*/ 556672 w 608415"/>
              <a:gd name="connsiteY0" fmla="*/ 135486 h 607498"/>
              <a:gd name="connsiteX1" fmla="*/ 600088 w 608415"/>
              <a:gd name="connsiteY1" fmla="*/ 178963 h 607498"/>
              <a:gd name="connsiteX2" fmla="*/ 559149 w 608415"/>
              <a:gd name="connsiteY2" fmla="*/ 222309 h 607498"/>
              <a:gd name="connsiteX3" fmla="*/ 464886 w 608415"/>
              <a:gd name="connsiteY3" fmla="*/ 343757 h 607498"/>
              <a:gd name="connsiteX4" fmla="*/ 465146 w 608415"/>
              <a:gd name="connsiteY4" fmla="*/ 348443 h 607498"/>
              <a:gd name="connsiteX5" fmla="*/ 421730 w 608415"/>
              <a:gd name="connsiteY5" fmla="*/ 391790 h 607498"/>
              <a:gd name="connsiteX6" fmla="*/ 379879 w 608415"/>
              <a:gd name="connsiteY6" fmla="*/ 360419 h 607498"/>
              <a:gd name="connsiteX7" fmla="*/ 286137 w 608415"/>
              <a:gd name="connsiteY7" fmla="*/ 308091 h 607498"/>
              <a:gd name="connsiteX8" fmla="*/ 266971 w 608415"/>
              <a:gd name="connsiteY8" fmla="*/ 311345 h 607498"/>
              <a:gd name="connsiteX9" fmla="*/ 189657 w 608415"/>
              <a:gd name="connsiteY9" fmla="*/ 396085 h 607498"/>
              <a:gd name="connsiteX10" fmla="*/ 189917 w 608415"/>
              <a:gd name="connsiteY10" fmla="*/ 400511 h 607498"/>
              <a:gd name="connsiteX11" fmla="*/ 146371 w 608415"/>
              <a:gd name="connsiteY11" fmla="*/ 443857 h 607498"/>
              <a:gd name="connsiteX12" fmla="*/ 102955 w 608415"/>
              <a:gd name="connsiteY12" fmla="*/ 400511 h 607498"/>
              <a:gd name="connsiteX13" fmla="*/ 145198 w 608415"/>
              <a:gd name="connsiteY13" fmla="*/ 357165 h 607498"/>
              <a:gd name="connsiteX14" fmla="*/ 225771 w 608415"/>
              <a:gd name="connsiteY14" fmla="*/ 268780 h 607498"/>
              <a:gd name="connsiteX15" fmla="*/ 225771 w 608415"/>
              <a:gd name="connsiteY15" fmla="*/ 267999 h 607498"/>
              <a:gd name="connsiteX16" fmla="*/ 269318 w 608415"/>
              <a:gd name="connsiteY16" fmla="*/ 224652 h 607498"/>
              <a:gd name="connsiteX17" fmla="*/ 310387 w 608415"/>
              <a:gd name="connsiteY17" fmla="*/ 254070 h 607498"/>
              <a:gd name="connsiteX18" fmla="*/ 406606 w 608415"/>
              <a:gd name="connsiteY18" fmla="*/ 307700 h 607498"/>
              <a:gd name="connsiteX19" fmla="*/ 420166 w 608415"/>
              <a:gd name="connsiteY19" fmla="*/ 305097 h 607498"/>
              <a:gd name="connsiteX20" fmla="*/ 513647 w 608415"/>
              <a:gd name="connsiteY20" fmla="*/ 184560 h 607498"/>
              <a:gd name="connsiteX21" fmla="*/ 513256 w 608415"/>
              <a:gd name="connsiteY21" fmla="*/ 178963 h 607498"/>
              <a:gd name="connsiteX22" fmla="*/ 556672 w 608415"/>
              <a:gd name="connsiteY22" fmla="*/ 135486 h 607498"/>
              <a:gd name="connsiteX23" fmla="*/ 0 w 608415"/>
              <a:gd name="connsiteY23" fmla="*/ 0 h 607498"/>
              <a:gd name="connsiteX24" fmla="*/ 69485 w 608415"/>
              <a:gd name="connsiteY24" fmla="*/ 0 h 607498"/>
              <a:gd name="connsiteX25" fmla="*/ 69485 w 608415"/>
              <a:gd name="connsiteY25" fmla="*/ 537988 h 607498"/>
              <a:gd name="connsiteX26" fmla="*/ 608415 w 608415"/>
              <a:gd name="connsiteY26" fmla="*/ 537988 h 607498"/>
              <a:gd name="connsiteX27" fmla="*/ 608415 w 608415"/>
              <a:gd name="connsiteY27" fmla="*/ 607498 h 607498"/>
              <a:gd name="connsiteX28" fmla="*/ 0 w 608415"/>
              <a:gd name="connsiteY28" fmla="*/ 607498 h 60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08415" h="607498">
                <a:moveTo>
                  <a:pt x="556672" y="135486"/>
                </a:moveTo>
                <a:cubicBezTo>
                  <a:pt x="580662" y="135486"/>
                  <a:pt x="600088" y="155012"/>
                  <a:pt x="600088" y="178963"/>
                </a:cubicBezTo>
                <a:cubicBezTo>
                  <a:pt x="600088" y="202003"/>
                  <a:pt x="581965" y="221007"/>
                  <a:pt x="559149" y="222309"/>
                </a:cubicBezTo>
                <a:lnTo>
                  <a:pt x="464886" y="343757"/>
                </a:lnTo>
                <a:cubicBezTo>
                  <a:pt x="465016" y="345319"/>
                  <a:pt x="465146" y="346881"/>
                  <a:pt x="465146" y="348443"/>
                </a:cubicBezTo>
                <a:cubicBezTo>
                  <a:pt x="465146" y="372394"/>
                  <a:pt x="445590" y="391790"/>
                  <a:pt x="421730" y="391790"/>
                </a:cubicBezTo>
                <a:cubicBezTo>
                  <a:pt x="401782" y="391790"/>
                  <a:pt x="385094" y="378642"/>
                  <a:pt x="379879" y="360419"/>
                </a:cubicBezTo>
                <a:lnTo>
                  <a:pt x="286137" y="308091"/>
                </a:lnTo>
                <a:cubicBezTo>
                  <a:pt x="280139" y="310564"/>
                  <a:pt x="273490" y="311735"/>
                  <a:pt x="266971" y="311345"/>
                </a:cubicBezTo>
                <a:lnTo>
                  <a:pt x="189657" y="396085"/>
                </a:lnTo>
                <a:cubicBezTo>
                  <a:pt x="189787" y="397517"/>
                  <a:pt x="189917" y="398949"/>
                  <a:pt x="189917" y="400511"/>
                </a:cubicBezTo>
                <a:cubicBezTo>
                  <a:pt x="189917" y="424462"/>
                  <a:pt x="170361" y="443857"/>
                  <a:pt x="146371" y="443857"/>
                </a:cubicBezTo>
                <a:cubicBezTo>
                  <a:pt x="122512" y="443857"/>
                  <a:pt x="102955" y="424462"/>
                  <a:pt x="102955" y="400511"/>
                </a:cubicBezTo>
                <a:cubicBezTo>
                  <a:pt x="102955" y="376950"/>
                  <a:pt x="121860" y="357815"/>
                  <a:pt x="145198" y="357165"/>
                </a:cubicBezTo>
                <a:lnTo>
                  <a:pt x="225771" y="268780"/>
                </a:lnTo>
                <a:cubicBezTo>
                  <a:pt x="225771" y="268519"/>
                  <a:pt x="225771" y="268259"/>
                  <a:pt x="225771" y="267999"/>
                </a:cubicBezTo>
                <a:cubicBezTo>
                  <a:pt x="225771" y="244047"/>
                  <a:pt x="245328" y="224652"/>
                  <a:pt x="269318" y="224652"/>
                </a:cubicBezTo>
                <a:cubicBezTo>
                  <a:pt x="288353" y="224652"/>
                  <a:pt x="304650" y="236758"/>
                  <a:pt x="310387" y="254070"/>
                </a:cubicBezTo>
                <a:lnTo>
                  <a:pt x="406606" y="307700"/>
                </a:lnTo>
                <a:cubicBezTo>
                  <a:pt x="410909" y="306138"/>
                  <a:pt x="415472" y="305227"/>
                  <a:pt x="420166" y="305097"/>
                </a:cubicBezTo>
                <a:lnTo>
                  <a:pt x="513647" y="184560"/>
                </a:lnTo>
                <a:cubicBezTo>
                  <a:pt x="513386" y="182738"/>
                  <a:pt x="513256" y="180785"/>
                  <a:pt x="513256" y="178963"/>
                </a:cubicBezTo>
                <a:cubicBezTo>
                  <a:pt x="513256" y="155012"/>
                  <a:pt x="532682" y="135486"/>
                  <a:pt x="556672" y="135486"/>
                </a:cubicBezTo>
                <a:close/>
                <a:moveTo>
                  <a:pt x="0" y="0"/>
                </a:moveTo>
                <a:lnTo>
                  <a:pt x="69485" y="0"/>
                </a:lnTo>
                <a:lnTo>
                  <a:pt x="69485" y="537988"/>
                </a:lnTo>
                <a:lnTo>
                  <a:pt x="608415" y="537988"/>
                </a:lnTo>
                <a:lnTo>
                  <a:pt x="608415" y="607498"/>
                </a:lnTo>
                <a:lnTo>
                  <a:pt x="0" y="607498"/>
                </a:lnTo>
                <a:close/>
              </a:path>
            </a:pathLst>
          </a:custGeom>
          <a:solidFill>
            <a:schemeClr val="bg1"/>
          </a:solidFill>
          <a:ln>
            <a:noFill/>
          </a:ln>
        </p:spPr>
        <p:txBody>
          <a:bodyPr/>
          <a:lstStyle/>
          <a:p>
            <a:endParaRPr lang="zh-CN" altLang="en-US">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22" name="chat_165652"/>
          <p:cNvSpPr>
            <a:spLocks noChangeAspect="1"/>
          </p:cNvSpPr>
          <p:nvPr/>
        </p:nvSpPr>
        <p:spPr bwMode="auto">
          <a:xfrm>
            <a:off x="7630361" y="2303899"/>
            <a:ext cx="855205" cy="781427"/>
          </a:xfrm>
          <a:custGeom>
            <a:avLst/>
            <a:gdLst>
              <a:gd name="connsiteX0" fmla="*/ 391644 w 608415"/>
              <a:gd name="connsiteY0" fmla="*/ 355333 h 555928"/>
              <a:gd name="connsiteX1" fmla="*/ 374745 w 608415"/>
              <a:gd name="connsiteY1" fmla="*/ 372209 h 555928"/>
              <a:gd name="connsiteX2" fmla="*/ 391644 w 608415"/>
              <a:gd name="connsiteY2" fmla="*/ 388932 h 555928"/>
              <a:gd name="connsiteX3" fmla="*/ 547424 w 608415"/>
              <a:gd name="connsiteY3" fmla="*/ 388932 h 555928"/>
              <a:gd name="connsiteX4" fmla="*/ 564170 w 608415"/>
              <a:gd name="connsiteY4" fmla="*/ 372209 h 555928"/>
              <a:gd name="connsiteX5" fmla="*/ 547424 w 608415"/>
              <a:gd name="connsiteY5" fmla="*/ 355333 h 555928"/>
              <a:gd name="connsiteX6" fmla="*/ 294863 w 608415"/>
              <a:gd name="connsiteY6" fmla="*/ 199746 h 555928"/>
              <a:gd name="connsiteX7" fmla="*/ 277961 w 608415"/>
              <a:gd name="connsiteY7" fmla="*/ 216622 h 555928"/>
              <a:gd name="connsiteX8" fmla="*/ 294863 w 608415"/>
              <a:gd name="connsiteY8" fmla="*/ 233344 h 555928"/>
              <a:gd name="connsiteX9" fmla="*/ 372765 w 608415"/>
              <a:gd name="connsiteY9" fmla="*/ 233344 h 555928"/>
              <a:gd name="connsiteX10" fmla="*/ 389514 w 608415"/>
              <a:gd name="connsiteY10" fmla="*/ 216622 h 555928"/>
              <a:gd name="connsiteX11" fmla="*/ 372765 w 608415"/>
              <a:gd name="connsiteY11" fmla="*/ 199746 h 555928"/>
              <a:gd name="connsiteX12" fmla="*/ 61001 w 608415"/>
              <a:gd name="connsiteY12" fmla="*/ 199746 h 555928"/>
              <a:gd name="connsiteX13" fmla="*/ 44252 w 608415"/>
              <a:gd name="connsiteY13" fmla="*/ 216622 h 555928"/>
              <a:gd name="connsiteX14" fmla="*/ 61001 w 608415"/>
              <a:gd name="connsiteY14" fmla="*/ 233344 h 555928"/>
              <a:gd name="connsiteX15" fmla="*/ 216806 w 608415"/>
              <a:gd name="connsiteY15" fmla="*/ 233344 h 555928"/>
              <a:gd name="connsiteX16" fmla="*/ 233708 w 608415"/>
              <a:gd name="connsiteY16" fmla="*/ 216622 h 555928"/>
              <a:gd name="connsiteX17" fmla="*/ 216806 w 608415"/>
              <a:gd name="connsiteY17" fmla="*/ 199746 h 555928"/>
              <a:gd name="connsiteX18" fmla="*/ 467384 w 608415"/>
              <a:gd name="connsiteY18" fmla="*/ 194549 h 555928"/>
              <a:gd name="connsiteX19" fmla="*/ 575692 w 608415"/>
              <a:gd name="connsiteY19" fmla="*/ 194549 h 555928"/>
              <a:gd name="connsiteX20" fmla="*/ 608415 w 608415"/>
              <a:gd name="connsiteY20" fmla="*/ 227228 h 555928"/>
              <a:gd name="connsiteX21" fmla="*/ 608415 w 608415"/>
              <a:gd name="connsiteY21" fmla="*/ 439407 h 555928"/>
              <a:gd name="connsiteX22" fmla="*/ 575692 w 608415"/>
              <a:gd name="connsiteY22" fmla="*/ 472086 h 555928"/>
              <a:gd name="connsiteX23" fmla="*/ 391491 w 608415"/>
              <a:gd name="connsiteY23" fmla="*/ 472086 h 555928"/>
              <a:gd name="connsiteX24" fmla="*/ 374745 w 608415"/>
              <a:gd name="connsiteY24" fmla="*/ 488808 h 555928"/>
              <a:gd name="connsiteX25" fmla="*/ 374745 w 608415"/>
              <a:gd name="connsiteY25" fmla="*/ 549563 h 555928"/>
              <a:gd name="connsiteX26" fmla="*/ 370751 w 608415"/>
              <a:gd name="connsiteY26" fmla="*/ 555393 h 555928"/>
              <a:gd name="connsiteX27" fmla="*/ 363838 w 608415"/>
              <a:gd name="connsiteY27" fmla="*/ 554012 h 555928"/>
              <a:gd name="connsiteX28" fmla="*/ 286562 w 608415"/>
              <a:gd name="connsiteY28" fmla="*/ 476995 h 555928"/>
              <a:gd name="connsiteX29" fmla="*/ 274733 w 608415"/>
              <a:gd name="connsiteY29" fmla="*/ 472086 h 555928"/>
              <a:gd name="connsiteX30" fmla="*/ 207443 w 608415"/>
              <a:gd name="connsiteY30" fmla="*/ 472086 h 555928"/>
              <a:gd name="connsiteX31" fmla="*/ 174720 w 608415"/>
              <a:gd name="connsiteY31" fmla="*/ 439407 h 555928"/>
              <a:gd name="connsiteX32" fmla="*/ 174720 w 608415"/>
              <a:gd name="connsiteY32" fmla="*/ 311148 h 555928"/>
              <a:gd name="connsiteX33" fmla="*/ 218965 w 608415"/>
              <a:gd name="connsiteY33" fmla="*/ 311148 h 555928"/>
              <a:gd name="connsiteX34" fmla="*/ 218965 w 608415"/>
              <a:gd name="connsiteY34" fmla="*/ 355026 h 555928"/>
              <a:gd name="connsiteX35" fmla="*/ 243700 w 608415"/>
              <a:gd name="connsiteY35" fmla="*/ 392001 h 555928"/>
              <a:gd name="connsiteX36" fmla="*/ 259063 w 608415"/>
              <a:gd name="connsiteY36" fmla="*/ 395069 h 555928"/>
              <a:gd name="connsiteX37" fmla="*/ 287330 w 608415"/>
              <a:gd name="connsiteY37" fmla="*/ 383409 h 555928"/>
              <a:gd name="connsiteX38" fmla="*/ 359536 w 608415"/>
              <a:gd name="connsiteY38" fmla="*/ 311148 h 555928"/>
              <a:gd name="connsiteX39" fmla="*/ 401016 w 608415"/>
              <a:gd name="connsiteY39" fmla="*/ 311148 h 555928"/>
              <a:gd name="connsiteX40" fmla="*/ 467384 w 608415"/>
              <a:gd name="connsiteY40" fmla="*/ 244871 h 555928"/>
              <a:gd name="connsiteX41" fmla="*/ 61001 w 608415"/>
              <a:gd name="connsiteY41" fmla="*/ 121965 h 555928"/>
              <a:gd name="connsiteX42" fmla="*/ 44252 w 608415"/>
              <a:gd name="connsiteY42" fmla="*/ 138840 h 555928"/>
              <a:gd name="connsiteX43" fmla="*/ 61001 w 608415"/>
              <a:gd name="connsiteY43" fmla="*/ 155562 h 555928"/>
              <a:gd name="connsiteX44" fmla="*/ 372765 w 608415"/>
              <a:gd name="connsiteY44" fmla="*/ 155562 h 555928"/>
              <a:gd name="connsiteX45" fmla="*/ 389514 w 608415"/>
              <a:gd name="connsiteY45" fmla="*/ 138840 h 555928"/>
              <a:gd name="connsiteX46" fmla="*/ 372765 w 608415"/>
              <a:gd name="connsiteY46" fmla="*/ 121965 h 555928"/>
              <a:gd name="connsiteX47" fmla="*/ 61001 w 608415"/>
              <a:gd name="connsiteY47" fmla="*/ 44183 h 555928"/>
              <a:gd name="connsiteX48" fmla="*/ 44252 w 608415"/>
              <a:gd name="connsiteY48" fmla="*/ 61059 h 555928"/>
              <a:gd name="connsiteX49" fmla="*/ 61001 w 608415"/>
              <a:gd name="connsiteY49" fmla="*/ 77781 h 555928"/>
              <a:gd name="connsiteX50" fmla="*/ 372765 w 608415"/>
              <a:gd name="connsiteY50" fmla="*/ 77781 h 555928"/>
              <a:gd name="connsiteX51" fmla="*/ 389514 w 608415"/>
              <a:gd name="connsiteY51" fmla="*/ 61059 h 555928"/>
              <a:gd name="connsiteX52" fmla="*/ 372765 w 608415"/>
              <a:gd name="connsiteY52" fmla="*/ 44183 h 555928"/>
              <a:gd name="connsiteX53" fmla="*/ 32728 w 608415"/>
              <a:gd name="connsiteY53" fmla="*/ 0 h 555928"/>
              <a:gd name="connsiteX54" fmla="*/ 401038 w 608415"/>
              <a:gd name="connsiteY54" fmla="*/ 0 h 555928"/>
              <a:gd name="connsiteX55" fmla="*/ 433766 w 608415"/>
              <a:gd name="connsiteY55" fmla="*/ 32677 h 555928"/>
              <a:gd name="connsiteX56" fmla="*/ 433766 w 608415"/>
              <a:gd name="connsiteY56" fmla="*/ 244850 h 555928"/>
              <a:gd name="connsiteX57" fmla="*/ 401038 w 608415"/>
              <a:gd name="connsiteY57" fmla="*/ 277527 h 555928"/>
              <a:gd name="connsiteX58" fmla="*/ 352637 w 608415"/>
              <a:gd name="connsiteY58" fmla="*/ 277527 h 555928"/>
              <a:gd name="connsiteX59" fmla="*/ 340652 w 608415"/>
              <a:gd name="connsiteY59" fmla="*/ 282436 h 555928"/>
              <a:gd name="connsiteX60" fmla="*/ 263517 w 608415"/>
              <a:gd name="connsiteY60" fmla="*/ 359604 h 555928"/>
              <a:gd name="connsiteX61" fmla="*/ 256603 w 608415"/>
              <a:gd name="connsiteY61" fmla="*/ 360985 h 555928"/>
              <a:gd name="connsiteX62" fmla="*/ 252608 w 608415"/>
              <a:gd name="connsiteY62" fmla="*/ 355002 h 555928"/>
              <a:gd name="connsiteX63" fmla="*/ 252608 w 608415"/>
              <a:gd name="connsiteY63" fmla="*/ 294403 h 555928"/>
              <a:gd name="connsiteX64" fmla="*/ 235706 w 608415"/>
              <a:gd name="connsiteY64" fmla="*/ 277527 h 555928"/>
              <a:gd name="connsiteX65" fmla="*/ 32728 w 608415"/>
              <a:gd name="connsiteY65" fmla="*/ 277527 h 555928"/>
              <a:gd name="connsiteX66" fmla="*/ 0 w 608415"/>
              <a:gd name="connsiteY66" fmla="*/ 244850 h 555928"/>
              <a:gd name="connsiteX67" fmla="*/ 0 w 608415"/>
              <a:gd name="connsiteY67" fmla="*/ 32677 h 555928"/>
              <a:gd name="connsiteX68" fmla="*/ 32728 w 608415"/>
              <a:gd name="connsiteY68" fmla="*/ 0 h 555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608415" h="555928">
                <a:moveTo>
                  <a:pt x="391644" y="355333"/>
                </a:moveTo>
                <a:cubicBezTo>
                  <a:pt x="382273" y="355333"/>
                  <a:pt x="374745" y="362851"/>
                  <a:pt x="374745" y="372209"/>
                </a:cubicBezTo>
                <a:cubicBezTo>
                  <a:pt x="374745" y="381415"/>
                  <a:pt x="382273" y="388932"/>
                  <a:pt x="391644" y="388932"/>
                </a:cubicBezTo>
                <a:lnTo>
                  <a:pt x="547424" y="388932"/>
                </a:lnTo>
                <a:cubicBezTo>
                  <a:pt x="556642" y="388932"/>
                  <a:pt x="564170" y="381415"/>
                  <a:pt x="564170" y="372209"/>
                </a:cubicBezTo>
                <a:cubicBezTo>
                  <a:pt x="564170" y="362851"/>
                  <a:pt x="556642" y="355333"/>
                  <a:pt x="547424" y="355333"/>
                </a:cubicBezTo>
                <a:close/>
                <a:moveTo>
                  <a:pt x="294863" y="199746"/>
                </a:moveTo>
                <a:cubicBezTo>
                  <a:pt x="285490" y="199746"/>
                  <a:pt x="277961" y="207263"/>
                  <a:pt x="277961" y="216622"/>
                </a:cubicBezTo>
                <a:cubicBezTo>
                  <a:pt x="277961" y="225826"/>
                  <a:pt x="285490" y="233344"/>
                  <a:pt x="294863" y="233344"/>
                </a:cubicBezTo>
                <a:lnTo>
                  <a:pt x="372765" y="233344"/>
                </a:lnTo>
                <a:cubicBezTo>
                  <a:pt x="381985" y="233344"/>
                  <a:pt x="389514" y="225826"/>
                  <a:pt x="389514" y="216622"/>
                </a:cubicBezTo>
                <a:cubicBezTo>
                  <a:pt x="389514" y="207263"/>
                  <a:pt x="381985" y="199746"/>
                  <a:pt x="372765" y="199746"/>
                </a:cubicBezTo>
                <a:close/>
                <a:moveTo>
                  <a:pt x="61001" y="199746"/>
                </a:moveTo>
                <a:cubicBezTo>
                  <a:pt x="51781" y="199746"/>
                  <a:pt x="44252" y="207263"/>
                  <a:pt x="44252" y="216622"/>
                </a:cubicBezTo>
                <a:cubicBezTo>
                  <a:pt x="44252" y="225826"/>
                  <a:pt x="51781" y="233344"/>
                  <a:pt x="61001" y="233344"/>
                </a:cubicBezTo>
                <a:lnTo>
                  <a:pt x="216806" y="233344"/>
                </a:lnTo>
                <a:cubicBezTo>
                  <a:pt x="226179" y="233344"/>
                  <a:pt x="233708" y="225826"/>
                  <a:pt x="233708" y="216622"/>
                </a:cubicBezTo>
                <a:cubicBezTo>
                  <a:pt x="233708" y="207263"/>
                  <a:pt x="226179" y="199746"/>
                  <a:pt x="216806" y="199746"/>
                </a:cubicBezTo>
                <a:close/>
                <a:moveTo>
                  <a:pt x="467384" y="194549"/>
                </a:moveTo>
                <a:lnTo>
                  <a:pt x="575692" y="194549"/>
                </a:lnTo>
                <a:cubicBezTo>
                  <a:pt x="593667" y="194549"/>
                  <a:pt x="608415" y="209124"/>
                  <a:pt x="608415" y="227228"/>
                </a:cubicBezTo>
                <a:lnTo>
                  <a:pt x="608415" y="439407"/>
                </a:lnTo>
                <a:cubicBezTo>
                  <a:pt x="608415" y="457357"/>
                  <a:pt x="593667" y="472086"/>
                  <a:pt x="575692" y="472086"/>
                </a:cubicBezTo>
                <a:lnTo>
                  <a:pt x="391491" y="472086"/>
                </a:lnTo>
                <a:cubicBezTo>
                  <a:pt x="382273" y="472086"/>
                  <a:pt x="374745" y="479603"/>
                  <a:pt x="374745" y="488808"/>
                </a:cubicBezTo>
                <a:lnTo>
                  <a:pt x="374745" y="549563"/>
                </a:lnTo>
                <a:cubicBezTo>
                  <a:pt x="374745" y="553245"/>
                  <a:pt x="372287" y="554779"/>
                  <a:pt x="370751" y="555393"/>
                </a:cubicBezTo>
                <a:cubicBezTo>
                  <a:pt x="369368" y="556006"/>
                  <a:pt x="366449" y="556620"/>
                  <a:pt x="363838" y="554012"/>
                </a:cubicBezTo>
                <a:lnTo>
                  <a:pt x="286562" y="476995"/>
                </a:lnTo>
                <a:cubicBezTo>
                  <a:pt x="283490" y="473773"/>
                  <a:pt x="279188" y="472086"/>
                  <a:pt x="274733" y="472086"/>
                </a:cubicBezTo>
                <a:lnTo>
                  <a:pt x="207443" y="472086"/>
                </a:lnTo>
                <a:cubicBezTo>
                  <a:pt x="189469" y="472086"/>
                  <a:pt x="174720" y="457357"/>
                  <a:pt x="174720" y="439407"/>
                </a:cubicBezTo>
                <a:lnTo>
                  <a:pt x="174720" y="311148"/>
                </a:lnTo>
                <a:lnTo>
                  <a:pt x="218965" y="311148"/>
                </a:lnTo>
                <a:lnTo>
                  <a:pt x="218965" y="355026"/>
                </a:lnTo>
                <a:cubicBezTo>
                  <a:pt x="218965" y="371289"/>
                  <a:pt x="228644" y="385864"/>
                  <a:pt x="243700" y="392001"/>
                </a:cubicBezTo>
                <a:cubicBezTo>
                  <a:pt x="248616" y="394148"/>
                  <a:pt x="253839" y="395069"/>
                  <a:pt x="259063" y="395069"/>
                </a:cubicBezTo>
                <a:cubicBezTo>
                  <a:pt x="269356" y="395069"/>
                  <a:pt x="279649" y="391080"/>
                  <a:pt x="287330" y="383409"/>
                </a:cubicBezTo>
                <a:lnTo>
                  <a:pt x="359536" y="311148"/>
                </a:lnTo>
                <a:lnTo>
                  <a:pt x="401016" y="311148"/>
                </a:lnTo>
                <a:cubicBezTo>
                  <a:pt x="437580" y="311148"/>
                  <a:pt x="467384" y="281385"/>
                  <a:pt x="467384" y="244871"/>
                </a:cubicBezTo>
                <a:close/>
                <a:moveTo>
                  <a:pt x="61001" y="121965"/>
                </a:moveTo>
                <a:cubicBezTo>
                  <a:pt x="51781" y="121965"/>
                  <a:pt x="44252" y="129482"/>
                  <a:pt x="44252" y="138840"/>
                </a:cubicBezTo>
                <a:cubicBezTo>
                  <a:pt x="44252" y="148045"/>
                  <a:pt x="51781" y="155562"/>
                  <a:pt x="61001" y="155562"/>
                </a:cubicBezTo>
                <a:lnTo>
                  <a:pt x="372765" y="155562"/>
                </a:lnTo>
                <a:cubicBezTo>
                  <a:pt x="381985" y="155562"/>
                  <a:pt x="389514" y="148045"/>
                  <a:pt x="389514" y="138840"/>
                </a:cubicBezTo>
                <a:cubicBezTo>
                  <a:pt x="389514" y="129482"/>
                  <a:pt x="381985" y="121965"/>
                  <a:pt x="372765" y="121965"/>
                </a:cubicBezTo>
                <a:close/>
                <a:moveTo>
                  <a:pt x="61001" y="44183"/>
                </a:moveTo>
                <a:cubicBezTo>
                  <a:pt x="51781" y="44183"/>
                  <a:pt x="44252" y="51701"/>
                  <a:pt x="44252" y="61059"/>
                </a:cubicBezTo>
                <a:cubicBezTo>
                  <a:pt x="44252" y="70264"/>
                  <a:pt x="51781" y="77781"/>
                  <a:pt x="61001" y="77781"/>
                </a:cubicBezTo>
                <a:lnTo>
                  <a:pt x="372765" y="77781"/>
                </a:lnTo>
                <a:cubicBezTo>
                  <a:pt x="381985" y="77781"/>
                  <a:pt x="389514" y="70264"/>
                  <a:pt x="389514" y="61059"/>
                </a:cubicBezTo>
                <a:cubicBezTo>
                  <a:pt x="389514" y="51701"/>
                  <a:pt x="381985" y="44183"/>
                  <a:pt x="372765" y="44183"/>
                </a:cubicBezTo>
                <a:close/>
                <a:moveTo>
                  <a:pt x="32728" y="0"/>
                </a:moveTo>
                <a:lnTo>
                  <a:pt x="401038" y="0"/>
                </a:lnTo>
                <a:cubicBezTo>
                  <a:pt x="419015" y="0"/>
                  <a:pt x="433766" y="14728"/>
                  <a:pt x="433766" y="32677"/>
                </a:cubicBezTo>
                <a:lnTo>
                  <a:pt x="433766" y="244850"/>
                </a:lnTo>
                <a:cubicBezTo>
                  <a:pt x="433766" y="262799"/>
                  <a:pt x="419015" y="277527"/>
                  <a:pt x="401038" y="277527"/>
                </a:cubicBezTo>
                <a:lnTo>
                  <a:pt x="352637" y="277527"/>
                </a:lnTo>
                <a:cubicBezTo>
                  <a:pt x="348181" y="277527"/>
                  <a:pt x="343878" y="279368"/>
                  <a:pt x="340652" y="282436"/>
                </a:cubicBezTo>
                <a:lnTo>
                  <a:pt x="263517" y="359604"/>
                </a:lnTo>
                <a:cubicBezTo>
                  <a:pt x="260905" y="362212"/>
                  <a:pt x="257986" y="361598"/>
                  <a:pt x="256603" y="360985"/>
                </a:cubicBezTo>
                <a:cubicBezTo>
                  <a:pt x="255066" y="360371"/>
                  <a:pt x="252608" y="358837"/>
                  <a:pt x="252608" y="355002"/>
                </a:cubicBezTo>
                <a:lnTo>
                  <a:pt x="252608" y="294403"/>
                </a:lnTo>
                <a:cubicBezTo>
                  <a:pt x="252608" y="285045"/>
                  <a:pt x="245079" y="277527"/>
                  <a:pt x="235706" y="277527"/>
                </a:cubicBezTo>
                <a:lnTo>
                  <a:pt x="32728" y="277527"/>
                </a:lnTo>
                <a:cubicBezTo>
                  <a:pt x="14751" y="277527"/>
                  <a:pt x="0" y="262799"/>
                  <a:pt x="0" y="244850"/>
                </a:cubicBezTo>
                <a:lnTo>
                  <a:pt x="0" y="32677"/>
                </a:lnTo>
                <a:cubicBezTo>
                  <a:pt x="0" y="14728"/>
                  <a:pt x="14751" y="0"/>
                  <a:pt x="32728" y="0"/>
                </a:cubicBezTo>
                <a:close/>
              </a:path>
            </a:pathLst>
          </a:custGeom>
          <a:solidFill>
            <a:schemeClr val="bg1"/>
          </a:solidFill>
          <a:ln>
            <a:noFill/>
          </a:ln>
        </p:spPr>
        <p:txBody>
          <a:bodyPr/>
          <a:lstStyle/>
          <a:p>
            <a:endParaRPr lang="zh-CN" altLang="en-US">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23" name="news-reporter-on-tv-program_21550"/>
          <p:cNvSpPr>
            <a:spLocks noChangeAspect="1"/>
          </p:cNvSpPr>
          <p:nvPr/>
        </p:nvSpPr>
        <p:spPr bwMode="auto">
          <a:xfrm>
            <a:off x="4953068" y="2230121"/>
            <a:ext cx="795559" cy="855205"/>
          </a:xfrm>
          <a:custGeom>
            <a:avLst/>
            <a:gdLst>
              <a:gd name="T0" fmla="*/ 840 w 1165"/>
              <a:gd name="T1" fmla="*/ 664 h 1254"/>
              <a:gd name="T2" fmla="*/ 831 w 1165"/>
              <a:gd name="T3" fmla="*/ 685 h 1254"/>
              <a:gd name="T4" fmla="*/ 958 w 1165"/>
              <a:gd name="T5" fmla="*/ 603 h 1254"/>
              <a:gd name="T6" fmla="*/ 895 w 1165"/>
              <a:gd name="T7" fmla="*/ 915 h 1254"/>
              <a:gd name="T8" fmla="*/ 704 w 1165"/>
              <a:gd name="T9" fmla="*/ 896 h 1254"/>
              <a:gd name="T10" fmla="*/ 900 w 1165"/>
              <a:gd name="T11" fmla="*/ 584 h 1254"/>
              <a:gd name="T12" fmla="*/ 849 w 1165"/>
              <a:gd name="T13" fmla="*/ 675 h 1254"/>
              <a:gd name="T14" fmla="*/ 918 w 1165"/>
              <a:gd name="T15" fmla="*/ 760 h 1254"/>
              <a:gd name="T16" fmla="*/ 744 w 1165"/>
              <a:gd name="T17" fmla="*/ 541 h 1254"/>
              <a:gd name="T18" fmla="*/ 374 w 1165"/>
              <a:gd name="T19" fmla="*/ 898 h 1254"/>
              <a:gd name="T20" fmla="*/ 379 w 1165"/>
              <a:gd name="T21" fmla="*/ 918 h 1254"/>
              <a:gd name="T22" fmla="*/ 416 w 1165"/>
              <a:gd name="T23" fmla="*/ 678 h 1254"/>
              <a:gd name="T24" fmla="*/ 319 w 1165"/>
              <a:gd name="T25" fmla="*/ 918 h 1254"/>
              <a:gd name="T26" fmla="*/ 286 w 1165"/>
              <a:gd name="T27" fmla="*/ 700 h 1254"/>
              <a:gd name="T28" fmla="*/ 360 w 1165"/>
              <a:gd name="T29" fmla="*/ 918 h 1254"/>
              <a:gd name="T30" fmla="*/ 355 w 1165"/>
              <a:gd name="T31" fmla="*/ 962 h 1254"/>
              <a:gd name="T32" fmla="*/ 347 w 1165"/>
              <a:gd name="T33" fmla="*/ 953 h 1254"/>
              <a:gd name="T34" fmla="*/ 345 w 1165"/>
              <a:gd name="T35" fmla="*/ 955 h 1254"/>
              <a:gd name="T36" fmla="*/ 340 w 1165"/>
              <a:gd name="T37" fmla="*/ 953 h 1254"/>
              <a:gd name="T38" fmla="*/ 359 w 1165"/>
              <a:gd name="T39" fmla="*/ 955 h 1254"/>
              <a:gd name="T40" fmla="*/ 357 w 1165"/>
              <a:gd name="T41" fmla="*/ 953 h 1254"/>
              <a:gd name="T42" fmla="*/ 369 w 1165"/>
              <a:gd name="T43" fmla="*/ 954 h 1254"/>
              <a:gd name="T44" fmla="*/ 369 w 1165"/>
              <a:gd name="T45" fmla="*/ 953 h 1254"/>
              <a:gd name="T46" fmla="*/ 366 w 1165"/>
              <a:gd name="T47" fmla="*/ 962 h 1254"/>
              <a:gd name="T48" fmla="*/ 362 w 1165"/>
              <a:gd name="T49" fmla="*/ 962 h 1254"/>
              <a:gd name="T50" fmla="*/ 366 w 1165"/>
              <a:gd name="T51" fmla="*/ 967 h 1254"/>
              <a:gd name="T52" fmla="*/ 332 w 1165"/>
              <a:gd name="T53" fmla="*/ 966 h 1254"/>
              <a:gd name="T54" fmla="*/ 333 w 1165"/>
              <a:gd name="T55" fmla="*/ 961 h 1254"/>
              <a:gd name="T56" fmla="*/ 330 w 1165"/>
              <a:gd name="T57" fmla="*/ 959 h 1254"/>
              <a:gd name="T58" fmla="*/ 337 w 1165"/>
              <a:gd name="T59" fmla="*/ 953 h 1254"/>
              <a:gd name="T60" fmla="*/ 327 w 1165"/>
              <a:gd name="T61" fmla="*/ 965 h 1254"/>
              <a:gd name="T62" fmla="*/ 338 w 1165"/>
              <a:gd name="T63" fmla="*/ 962 h 1254"/>
              <a:gd name="T64" fmla="*/ 337 w 1165"/>
              <a:gd name="T65" fmla="*/ 898 h 1254"/>
              <a:gd name="T66" fmla="*/ 304 w 1165"/>
              <a:gd name="T67" fmla="*/ 903 h 1254"/>
              <a:gd name="T68" fmla="*/ 321 w 1165"/>
              <a:gd name="T69" fmla="*/ 955 h 1254"/>
              <a:gd name="T70" fmla="*/ 311 w 1165"/>
              <a:gd name="T71" fmla="*/ 955 h 1254"/>
              <a:gd name="T72" fmla="*/ 314 w 1165"/>
              <a:gd name="T73" fmla="*/ 967 h 1254"/>
              <a:gd name="T74" fmla="*/ 322 w 1165"/>
              <a:gd name="T75" fmla="*/ 954 h 1254"/>
              <a:gd name="T76" fmla="*/ 740 w 1165"/>
              <a:gd name="T77" fmla="*/ 1124 h 1254"/>
              <a:gd name="T78" fmla="*/ 425 w 1165"/>
              <a:gd name="T79" fmla="*/ 1124 h 1254"/>
              <a:gd name="T80" fmla="*/ 907 w 1165"/>
              <a:gd name="T81" fmla="*/ 0 h 1254"/>
              <a:gd name="T82" fmla="*/ 154 w 1165"/>
              <a:gd name="T83" fmla="*/ 672 h 1254"/>
              <a:gd name="T84" fmla="*/ 142 w 1165"/>
              <a:gd name="T85" fmla="*/ 702 h 1254"/>
              <a:gd name="T86" fmla="*/ 202 w 1165"/>
              <a:gd name="T87" fmla="*/ 791 h 1254"/>
              <a:gd name="T88" fmla="*/ 504 w 1165"/>
              <a:gd name="T89" fmla="*/ 742 h 1254"/>
              <a:gd name="T90" fmla="*/ 538 w 1165"/>
              <a:gd name="T91" fmla="*/ 693 h 1254"/>
              <a:gd name="T92" fmla="*/ 520 w 1165"/>
              <a:gd name="T93" fmla="*/ 700 h 1254"/>
              <a:gd name="T94" fmla="*/ 274 w 1165"/>
              <a:gd name="T95" fmla="*/ 595 h 1254"/>
              <a:gd name="T96" fmla="*/ 301 w 1165"/>
              <a:gd name="T97" fmla="*/ 983 h 1254"/>
              <a:gd name="T98" fmla="*/ 319 w 1165"/>
              <a:gd name="T99" fmla="*/ 923 h 1254"/>
              <a:gd name="T100" fmla="*/ 365 w 1165"/>
              <a:gd name="T101" fmla="*/ 934 h 1254"/>
              <a:gd name="T102" fmla="*/ 360 w 1165"/>
              <a:gd name="T103" fmla="*/ 993 h 1254"/>
              <a:gd name="T104" fmla="*/ 375 w 1165"/>
              <a:gd name="T105" fmla="*/ 979 h 1254"/>
              <a:gd name="T106" fmla="*/ 1087 w 1165"/>
              <a:gd name="T107" fmla="*/ 444 h 1254"/>
              <a:gd name="T108" fmla="*/ 153 w 1165"/>
              <a:gd name="T109" fmla="*/ 657 h 1254"/>
              <a:gd name="T110" fmla="*/ 479 w 1165"/>
              <a:gd name="T111" fmla="*/ 523 h 1254"/>
              <a:gd name="T112" fmla="*/ 1087 w 1165"/>
              <a:gd name="T113" fmla="*/ 993 h 1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165" h="1254">
                <a:moveTo>
                  <a:pt x="838" y="754"/>
                </a:moveTo>
                <a:cubicBezTo>
                  <a:pt x="841" y="757"/>
                  <a:pt x="841" y="763"/>
                  <a:pt x="838" y="767"/>
                </a:cubicBezTo>
                <a:cubicBezTo>
                  <a:pt x="834" y="770"/>
                  <a:pt x="828" y="770"/>
                  <a:pt x="825" y="767"/>
                </a:cubicBezTo>
                <a:cubicBezTo>
                  <a:pt x="821" y="763"/>
                  <a:pt x="821" y="757"/>
                  <a:pt x="825" y="754"/>
                </a:cubicBezTo>
                <a:cubicBezTo>
                  <a:pt x="828" y="750"/>
                  <a:pt x="834" y="750"/>
                  <a:pt x="838" y="754"/>
                </a:cubicBezTo>
                <a:close/>
                <a:moveTo>
                  <a:pt x="831" y="673"/>
                </a:moveTo>
                <a:cubicBezTo>
                  <a:pt x="836" y="673"/>
                  <a:pt x="840" y="669"/>
                  <a:pt x="840" y="664"/>
                </a:cubicBezTo>
                <a:cubicBezTo>
                  <a:pt x="840" y="660"/>
                  <a:pt x="836" y="656"/>
                  <a:pt x="831" y="656"/>
                </a:cubicBezTo>
                <a:cubicBezTo>
                  <a:pt x="827" y="656"/>
                  <a:pt x="823" y="660"/>
                  <a:pt x="823" y="664"/>
                </a:cubicBezTo>
                <a:cubicBezTo>
                  <a:pt x="823" y="669"/>
                  <a:pt x="827" y="673"/>
                  <a:pt x="831" y="673"/>
                </a:cubicBezTo>
                <a:close/>
                <a:moveTo>
                  <a:pt x="906" y="760"/>
                </a:moveTo>
                <a:cubicBezTo>
                  <a:pt x="906" y="801"/>
                  <a:pt x="872" y="835"/>
                  <a:pt x="831" y="835"/>
                </a:cubicBezTo>
                <a:cubicBezTo>
                  <a:pt x="790" y="835"/>
                  <a:pt x="756" y="801"/>
                  <a:pt x="756" y="760"/>
                </a:cubicBezTo>
                <a:cubicBezTo>
                  <a:pt x="756" y="719"/>
                  <a:pt x="790" y="685"/>
                  <a:pt x="831" y="685"/>
                </a:cubicBezTo>
                <a:cubicBezTo>
                  <a:pt x="872" y="685"/>
                  <a:pt x="906" y="719"/>
                  <a:pt x="906" y="760"/>
                </a:cubicBezTo>
                <a:close/>
                <a:moveTo>
                  <a:pt x="871" y="800"/>
                </a:moveTo>
                <a:lnTo>
                  <a:pt x="840" y="751"/>
                </a:lnTo>
                <a:lnTo>
                  <a:pt x="791" y="720"/>
                </a:lnTo>
                <a:lnTo>
                  <a:pt x="822" y="769"/>
                </a:lnTo>
                <a:lnTo>
                  <a:pt x="871" y="800"/>
                </a:lnTo>
                <a:close/>
                <a:moveTo>
                  <a:pt x="958" y="603"/>
                </a:moveTo>
                <a:lnTo>
                  <a:pt x="958" y="896"/>
                </a:lnTo>
                <a:cubicBezTo>
                  <a:pt x="958" y="906"/>
                  <a:pt x="950" y="915"/>
                  <a:pt x="939" y="915"/>
                </a:cubicBezTo>
                <a:lnTo>
                  <a:pt x="921" y="915"/>
                </a:lnTo>
                <a:lnTo>
                  <a:pt x="921" y="920"/>
                </a:lnTo>
                <a:cubicBezTo>
                  <a:pt x="921" y="928"/>
                  <a:pt x="915" y="933"/>
                  <a:pt x="908" y="933"/>
                </a:cubicBezTo>
                <a:cubicBezTo>
                  <a:pt x="901" y="933"/>
                  <a:pt x="895" y="928"/>
                  <a:pt x="895" y="920"/>
                </a:cubicBezTo>
                <a:lnTo>
                  <a:pt x="895" y="915"/>
                </a:lnTo>
                <a:lnTo>
                  <a:pt x="767" y="915"/>
                </a:lnTo>
                <a:lnTo>
                  <a:pt x="767" y="920"/>
                </a:lnTo>
                <a:cubicBezTo>
                  <a:pt x="767" y="928"/>
                  <a:pt x="762" y="933"/>
                  <a:pt x="754" y="933"/>
                </a:cubicBezTo>
                <a:cubicBezTo>
                  <a:pt x="747" y="933"/>
                  <a:pt x="741" y="928"/>
                  <a:pt x="741" y="920"/>
                </a:cubicBezTo>
                <a:lnTo>
                  <a:pt x="741" y="915"/>
                </a:lnTo>
                <a:lnTo>
                  <a:pt x="723" y="915"/>
                </a:lnTo>
                <a:cubicBezTo>
                  <a:pt x="713" y="915"/>
                  <a:pt x="704" y="906"/>
                  <a:pt x="704" y="896"/>
                </a:cubicBezTo>
                <a:lnTo>
                  <a:pt x="704" y="603"/>
                </a:lnTo>
                <a:cubicBezTo>
                  <a:pt x="704" y="592"/>
                  <a:pt x="713" y="584"/>
                  <a:pt x="723" y="584"/>
                </a:cubicBezTo>
                <a:lnTo>
                  <a:pt x="744" y="584"/>
                </a:lnTo>
                <a:lnTo>
                  <a:pt x="744" y="558"/>
                </a:lnTo>
                <a:lnTo>
                  <a:pt x="763" y="558"/>
                </a:lnTo>
                <a:lnTo>
                  <a:pt x="763" y="584"/>
                </a:lnTo>
                <a:lnTo>
                  <a:pt x="900" y="584"/>
                </a:lnTo>
                <a:lnTo>
                  <a:pt x="900" y="558"/>
                </a:lnTo>
                <a:lnTo>
                  <a:pt x="918" y="558"/>
                </a:lnTo>
                <a:lnTo>
                  <a:pt x="918" y="584"/>
                </a:lnTo>
                <a:lnTo>
                  <a:pt x="940" y="584"/>
                </a:lnTo>
                <a:cubicBezTo>
                  <a:pt x="950" y="584"/>
                  <a:pt x="958" y="592"/>
                  <a:pt x="958" y="603"/>
                </a:cubicBezTo>
                <a:close/>
                <a:moveTo>
                  <a:pt x="918" y="760"/>
                </a:moveTo>
                <a:cubicBezTo>
                  <a:pt x="918" y="718"/>
                  <a:pt x="889" y="683"/>
                  <a:pt x="849" y="675"/>
                </a:cubicBezTo>
                <a:cubicBezTo>
                  <a:pt x="851" y="672"/>
                  <a:pt x="852" y="668"/>
                  <a:pt x="852" y="664"/>
                </a:cubicBezTo>
                <a:cubicBezTo>
                  <a:pt x="852" y="653"/>
                  <a:pt x="843" y="643"/>
                  <a:pt x="831" y="643"/>
                </a:cubicBezTo>
                <a:cubicBezTo>
                  <a:pt x="820" y="643"/>
                  <a:pt x="810" y="653"/>
                  <a:pt x="810" y="664"/>
                </a:cubicBezTo>
                <a:cubicBezTo>
                  <a:pt x="810" y="668"/>
                  <a:pt x="811" y="672"/>
                  <a:pt x="813" y="675"/>
                </a:cubicBezTo>
                <a:cubicBezTo>
                  <a:pt x="774" y="683"/>
                  <a:pt x="744" y="718"/>
                  <a:pt x="744" y="760"/>
                </a:cubicBezTo>
                <a:cubicBezTo>
                  <a:pt x="744" y="808"/>
                  <a:pt x="783" y="847"/>
                  <a:pt x="831" y="847"/>
                </a:cubicBezTo>
                <a:cubicBezTo>
                  <a:pt x="879" y="847"/>
                  <a:pt x="918" y="808"/>
                  <a:pt x="918" y="760"/>
                </a:cubicBezTo>
                <a:close/>
                <a:moveTo>
                  <a:pt x="763" y="530"/>
                </a:moveTo>
                <a:lnTo>
                  <a:pt x="900" y="530"/>
                </a:lnTo>
                <a:lnTo>
                  <a:pt x="900" y="541"/>
                </a:lnTo>
                <a:lnTo>
                  <a:pt x="918" y="541"/>
                </a:lnTo>
                <a:lnTo>
                  <a:pt x="918" y="511"/>
                </a:lnTo>
                <a:lnTo>
                  <a:pt x="744" y="511"/>
                </a:lnTo>
                <a:lnTo>
                  <a:pt x="744" y="541"/>
                </a:lnTo>
                <a:lnTo>
                  <a:pt x="763" y="541"/>
                </a:lnTo>
                <a:lnTo>
                  <a:pt x="763" y="530"/>
                </a:lnTo>
                <a:lnTo>
                  <a:pt x="763" y="530"/>
                </a:lnTo>
                <a:close/>
                <a:moveTo>
                  <a:pt x="374" y="898"/>
                </a:moveTo>
                <a:cubicBezTo>
                  <a:pt x="370" y="890"/>
                  <a:pt x="364" y="884"/>
                  <a:pt x="356" y="881"/>
                </a:cubicBezTo>
                <a:cubicBezTo>
                  <a:pt x="359" y="886"/>
                  <a:pt x="361" y="892"/>
                  <a:pt x="363" y="898"/>
                </a:cubicBezTo>
                <a:lnTo>
                  <a:pt x="374" y="898"/>
                </a:lnTo>
                <a:close/>
                <a:moveTo>
                  <a:pt x="348" y="878"/>
                </a:moveTo>
                <a:cubicBezTo>
                  <a:pt x="346" y="878"/>
                  <a:pt x="344" y="878"/>
                  <a:pt x="342" y="878"/>
                </a:cubicBezTo>
                <a:lnTo>
                  <a:pt x="342" y="898"/>
                </a:lnTo>
                <a:lnTo>
                  <a:pt x="357" y="898"/>
                </a:lnTo>
                <a:cubicBezTo>
                  <a:pt x="355" y="891"/>
                  <a:pt x="352" y="884"/>
                  <a:pt x="348" y="878"/>
                </a:cubicBezTo>
                <a:close/>
                <a:moveTo>
                  <a:pt x="366" y="918"/>
                </a:moveTo>
                <a:lnTo>
                  <a:pt x="379" y="918"/>
                </a:lnTo>
                <a:cubicBezTo>
                  <a:pt x="379" y="917"/>
                  <a:pt x="379" y="916"/>
                  <a:pt x="379" y="916"/>
                </a:cubicBezTo>
                <a:cubicBezTo>
                  <a:pt x="379" y="911"/>
                  <a:pt x="378" y="907"/>
                  <a:pt x="377" y="903"/>
                </a:cubicBezTo>
                <a:lnTo>
                  <a:pt x="364" y="903"/>
                </a:lnTo>
                <a:cubicBezTo>
                  <a:pt x="365" y="908"/>
                  <a:pt x="366" y="913"/>
                  <a:pt x="366" y="918"/>
                </a:cubicBezTo>
                <a:close/>
                <a:moveTo>
                  <a:pt x="416" y="721"/>
                </a:moveTo>
                <a:cubicBezTo>
                  <a:pt x="428" y="721"/>
                  <a:pt x="437" y="711"/>
                  <a:pt x="437" y="700"/>
                </a:cubicBezTo>
                <a:cubicBezTo>
                  <a:pt x="437" y="688"/>
                  <a:pt x="428" y="678"/>
                  <a:pt x="416" y="678"/>
                </a:cubicBezTo>
                <a:cubicBezTo>
                  <a:pt x="404" y="678"/>
                  <a:pt x="394" y="688"/>
                  <a:pt x="394" y="700"/>
                </a:cubicBezTo>
                <a:cubicBezTo>
                  <a:pt x="394" y="711"/>
                  <a:pt x="404" y="721"/>
                  <a:pt x="416" y="721"/>
                </a:cubicBezTo>
                <a:close/>
                <a:moveTo>
                  <a:pt x="319" y="918"/>
                </a:moveTo>
                <a:lnTo>
                  <a:pt x="337" y="918"/>
                </a:lnTo>
                <a:lnTo>
                  <a:pt x="337" y="903"/>
                </a:lnTo>
                <a:lnTo>
                  <a:pt x="320" y="903"/>
                </a:lnTo>
                <a:cubicBezTo>
                  <a:pt x="319" y="908"/>
                  <a:pt x="319" y="913"/>
                  <a:pt x="319" y="918"/>
                </a:cubicBezTo>
                <a:close/>
                <a:moveTo>
                  <a:pt x="340" y="824"/>
                </a:moveTo>
                <a:cubicBezTo>
                  <a:pt x="364" y="824"/>
                  <a:pt x="385" y="815"/>
                  <a:pt x="394" y="801"/>
                </a:cubicBezTo>
                <a:cubicBezTo>
                  <a:pt x="381" y="810"/>
                  <a:pt x="362" y="815"/>
                  <a:pt x="340" y="815"/>
                </a:cubicBezTo>
                <a:cubicBezTo>
                  <a:pt x="318" y="815"/>
                  <a:pt x="299" y="810"/>
                  <a:pt x="287" y="801"/>
                </a:cubicBezTo>
                <a:cubicBezTo>
                  <a:pt x="295" y="815"/>
                  <a:pt x="316" y="824"/>
                  <a:pt x="340" y="824"/>
                </a:cubicBezTo>
                <a:close/>
                <a:moveTo>
                  <a:pt x="264" y="721"/>
                </a:moveTo>
                <a:cubicBezTo>
                  <a:pt x="276" y="721"/>
                  <a:pt x="286" y="711"/>
                  <a:pt x="286" y="700"/>
                </a:cubicBezTo>
                <a:cubicBezTo>
                  <a:pt x="286" y="688"/>
                  <a:pt x="276" y="678"/>
                  <a:pt x="264" y="678"/>
                </a:cubicBezTo>
                <a:cubicBezTo>
                  <a:pt x="253" y="678"/>
                  <a:pt x="243" y="688"/>
                  <a:pt x="243" y="700"/>
                </a:cubicBezTo>
                <a:cubicBezTo>
                  <a:pt x="243" y="711"/>
                  <a:pt x="253" y="721"/>
                  <a:pt x="264" y="721"/>
                </a:cubicBezTo>
                <a:close/>
                <a:moveTo>
                  <a:pt x="359" y="903"/>
                </a:moveTo>
                <a:lnTo>
                  <a:pt x="342" y="903"/>
                </a:lnTo>
                <a:lnTo>
                  <a:pt x="342" y="918"/>
                </a:lnTo>
                <a:lnTo>
                  <a:pt x="360" y="918"/>
                </a:lnTo>
                <a:cubicBezTo>
                  <a:pt x="360" y="913"/>
                  <a:pt x="360" y="908"/>
                  <a:pt x="359" y="903"/>
                </a:cubicBezTo>
                <a:close/>
                <a:moveTo>
                  <a:pt x="357" y="953"/>
                </a:moveTo>
                <a:cubicBezTo>
                  <a:pt x="357" y="953"/>
                  <a:pt x="358" y="953"/>
                  <a:pt x="358" y="953"/>
                </a:cubicBezTo>
                <a:cubicBezTo>
                  <a:pt x="358" y="954"/>
                  <a:pt x="358" y="954"/>
                  <a:pt x="358" y="954"/>
                </a:cubicBezTo>
                <a:cubicBezTo>
                  <a:pt x="358" y="954"/>
                  <a:pt x="358" y="954"/>
                  <a:pt x="358" y="955"/>
                </a:cubicBezTo>
                <a:cubicBezTo>
                  <a:pt x="358" y="955"/>
                  <a:pt x="358" y="955"/>
                  <a:pt x="357" y="956"/>
                </a:cubicBezTo>
                <a:lnTo>
                  <a:pt x="355" y="962"/>
                </a:lnTo>
                <a:lnTo>
                  <a:pt x="353" y="955"/>
                </a:lnTo>
                <a:cubicBezTo>
                  <a:pt x="352" y="954"/>
                  <a:pt x="352" y="954"/>
                  <a:pt x="352" y="954"/>
                </a:cubicBezTo>
                <a:cubicBezTo>
                  <a:pt x="352" y="954"/>
                  <a:pt x="352" y="953"/>
                  <a:pt x="352" y="953"/>
                </a:cubicBezTo>
                <a:cubicBezTo>
                  <a:pt x="352" y="953"/>
                  <a:pt x="352" y="953"/>
                  <a:pt x="353" y="953"/>
                </a:cubicBezTo>
                <a:cubicBezTo>
                  <a:pt x="353" y="953"/>
                  <a:pt x="353" y="953"/>
                  <a:pt x="354" y="953"/>
                </a:cubicBezTo>
                <a:lnTo>
                  <a:pt x="354" y="953"/>
                </a:lnTo>
                <a:lnTo>
                  <a:pt x="347" y="953"/>
                </a:lnTo>
                <a:lnTo>
                  <a:pt x="347" y="953"/>
                </a:lnTo>
                <a:cubicBezTo>
                  <a:pt x="347" y="953"/>
                  <a:pt x="347" y="953"/>
                  <a:pt x="348" y="953"/>
                </a:cubicBezTo>
                <a:cubicBezTo>
                  <a:pt x="348" y="953"/>
                  <a:pt x="348" y="954"/>
                  <a:pt x="348" y="954"/>
                </a:cubicBezTo>
                <a:cubicBezTo>
                  <a:pt x="348" y="954"/>
                  <a:pt x="349" y="955"/>
                  <a:pt x="349" y="956"/>
                </a:cubicBezTo>
                <a:lnTo>
                  <a:pt x="350" y="957"/>
                </a:lnTo>
                <a:lnTo>
                  <a:pt x="347" y="962"/>
                </a:lnTo>
                <a:lnTo>
                  <a:pt x="345" y="955"/>
                </a:lnTo>
                <a:cubicBezTo>
                  <a:pt x="344" y="955"/>
                  <a:pt x="344" y="954"/>
                  <a:pt x="344" y="954"/>
                </a:cubicBezTo>
                <a:cubicBezTo>
                  <a:pt x="344" y="954"/>
                  <a:pt x="344" y="953"/>
                  <a:pt x="344" y="953"/>
                </a:cubicBezTo>
                <a:cubicBezTo>
                  <a:pt x="344" y="953"/>
                  <a:pt x="345" y="953"/>
                  <a:pt x="345" y="953"/>
                </a:cubicBezTo>
                <a:lnTo>
                  <a:pt x="345" y="953"/>
                </a:lnTo>
                <a:lnTo>
                  <a:pt x="339" y="953"/>
                </a:lnTo>
                <a:lnTo>
                  <a:pt x="339" y="953"/>
                </a:lnTo>
                <a:cubicBezTo>
                  <a:pt x="339" y="953"/>
                  <a:pt x="340" y="953"/>
                  <a:pt x="340" y="953"/>
                </a:cubicBezTo>
                <a:cubicBezTo>
                  <a:pt x="340" y="954"/>
                  <a:pt x="341" y="954"/>
                  <a:pt x="341" y="956"/>
                </a:cubicBezTo>
                <a:lnTo>
                  <a:pt x="346" y="967"/>
                </a:lnTo>
                <a:lnTo>
                  <a:pt x="346" y="967"/>
                </a:lnTo>
                <a:lnTo>
                  <a:pt x="350" y="958"/>
                </a:lnTo>
                <a:lnTo>
                  <a:pt x="354" y="967"/>
                </a:lnTo>
                <a:lnTo>
                  <a:pt x="354" y="967"/>
                </a:lnTo>
                <a:lnTo>
                  <a:pt x="359" y="955"/>
                </a:lnTo>
                <a:cubicBezTo>
                  <a:pt x="359" y="954"/>
                  <a:pt x="359" y="954"/>
                  <a:pt x="359" y="954"/>
                </a:cubicBezTo>
                <a:cubicBezTo>
                  <a:pt x="359" y="954"/>
                  <a:pt x="359" y="953"/>
                  <a:pt x="360" y="953"/>
                </a:cubicBezTo>
                <a:cubicBezTo>
                  <a:pt x="360" y="953"/>
                  <a:pt x="360" y="953"/>
                  <a:pt x="360" y="953"/>
                </a:cubicBezTo>
                <a:lnTo>
                  <a:pt x="360" y="953"/>
                </a:lnTo>
                <a:lnTo>
                  <a:pt x="357" y="953"/>
                </a:lnTo>
                <a:lnTo>
                  <a:pt x="357" y="953"/>
                </a:lnTo>
                <a:lnTo>
                  <a:pt x="357" y="953"/>
                </a:lnTo>
                <a:close/>
                <a:moveTo>
                  <a:pt x="368" y="958"/>
                </a:moveTo>
                <a:cubicBezTo>
                  <a:pt x="366" y="957"/>
                  <a:pt x="366" y="957"/>
                  <a:pt x="365" y="957"/>
                </a:cubicBezTo>
                <a:cubicBezTo>
                  <a:pt x="365" y="957"/>
                  <a:pt x="364" y="956"/>
                  <a:pt x="364" y="956"/>
                </a:cubicBezTo>
                <a:cubicBezTo>
                  <a:pt x="364" y="956"/>
                  <a:pt x="364" y="955"/>
                  <a:pt x="364" y="955"/>
                </a:cubicBezTo>
                <a:cubicBezTo>
                  <a:pt x="364" y="955"/>
                  <a:pt x="364" y="954"/>
                  <a:pt x="365" y="954"/>
                </a:cubicBezTo>
                <a:cubicBezTo>
                  <a:pt x="365" y="953"/>
                  <a:pt x="366" y="953"/>
                  <a:pt x="366" y="953"/>
                </a:cubicBezTo>
                <a:cubicBezTo>
                  <a:pt x="367" y="953"/>
                  <a:pt x="368" y="954"/>
                  <a:pt x="369" y="954"/>
                </a:cubicBezTo>
                <a:cubicBezTo>
                  <a:pt x="370" y="955"/>
                  <a:pt x="370" y="956"/>
                  <a:pt x="370" y="957"/>
                </a:cubicBezTo>
                <a:lnTo>
                  <a:pt x="371" y="957"/>
                </a:lnTo>
                <a:lnTo>
                  <a:pt x="371" y="952"/>
                </a:lnTo>
                <a:lnTo>
                  <a:pt x="370" y="952"/>
                </a:lnTo>
                <a:cubicBezTo>
                  <a:pt x="370" y="953"/>
                  <a:pt x="370" y="953"/>
                  <a:pt x="370" y="953"/>
                </a:cubicBezTo>
                <a:cubicBezTo>
                  <a:pt x="370" y="953"/>
                  <a:pt x="370" y="953"/>
                  <a:pt x="370" y="953"/>
                </a:cubicBezTo>
                <a:cubicBezTo>
                  <a:pt x="370" y="953"/>
                  <a:pt x="369" y="953"/>
                  <a:pt x="369" y="953"/>
                </a:cubicBezTo>
                <a:cubicBezTo>
                  <a:pt x="368" y="953"/>
                  <a:pt x="368" y="953"/>
                  <a:pt x="368" y="953"/>
                </a:cubicBezTo>
                <a:cubicBezTo>
                  <a:pt x="367" y="952"/>
                  <a:pt x="367" y="952"/>
                  <a:pt x="366" y="952"/>
                </a:cubicBezTo>
                <a:cubicBezTo>
                  <a:pt x="365" y="952"/>
                  <a:pt x="364" y="953"/>
                  <a:pt x="363" y="954"/>
                </a:cubicBezTo>
                <a:cubicBezTo>
                  <a:pt x="362" y="954"/>
                  <a:pt x="362" y="955"/>
                  <a:pt x="362" y="957"/>
                </a:cubicBezTo>
                <a:cubicBezTo>
                  <a:pt x="362" y="957"/>
                  <a:pt x="362" y="958"/>
                  <a:pt x="362" y="958"/>
                </a:cubicBezTo>
                <a:cubicBezTo>
                  <a:pt x="362" y="959"/>
                  <a:pt x="363" y="959"/>
                  <a:pt x="364" y="960"/>
                </a:cubicBezTo>
                <a:cubicBezTo>
                  <a:pt x="364" y="960"/>
                  <a:pt x="365" y="961"/>
                  <a:pt x="366" y="962"/>
                </a:cubicBezTo>
                <a:cubicBezTo>
                  <a:pt x="367" y="962"/>
                  <a:pt x="368" y="962"/>
                  <a:pt x="368" y="963"/>
                </a:cubicBezTo>
                <a:cubicBezTo>
                  <a:pt x="369" y="963"/>
                  <a:pt x="369" y="963"/>
                  <a:pt x="369" y="964"/>
                </a:cubicBezTo>
                <a:cubicBezTo>
                  <a:pt x="369" y="964"/>
                  <a:pt x="369" y="964"/>
                  <a:pt x="369" y="965"/>
                </a:cubicBezTo>
                <a:cubicBezTo>
                  <a:pt x="369" y="965"/>
                  <a:pt x="369" y="966"/>
                  <a:pt x="369" y="966"/>
                </a:cubicBezTo>
                <a:cubicBezTo>
                  <a:pt x="368" y="967"/>
                  <a:pt x="368" y="967"/>
                  <a:pt x="367" y="967"/>
                </a:cubicBezTo>
                <a:cubicBezTo>
                  <a:pt x="366" y="967"/>
                  <a:pt x="365" y="966"/>
                  <a:pt x="364" y="966"/>
                </a:cubicBezTo>
                <a:cubicBezTo>
                  <a:pt x="363" y="965"/>
                  <a:pt x="362" y="964"/>
                  <a:pt x="362" y="962"/>
                </a:cubicBezTo>
                <a:lnTo>
                  <a:pt x="362" y="962"/>
                </a:lnTo>
                <a:lnTo>
                  <a:pt x="362" y="967"/>
                </a:lnTo>
                <a:lnTo>
                  <a:pt x="362" y="967"/>
                </a:lnTo>
                <a:cubicBezTo>
                  <a:pt x="362" y="967"/>
                  <a:pt x="362" y="967"/>
                  <a:pt x="363" y="967"/>
                </a:cubicBezTo>
                <a:cubicBezTo>
                  <a:pt x="363" y="967"/>
                  <a:pt x="363" y="967"/>
                  <a:pt x="363" y="967"/>
                </a:cubicBezTo>
                <a:cubicBezTo>
                  <a:pt x="363" y="967"/>
                  <a:pt x="364" y="967"/>
                  <a:pt x="364" y="967"/>
                </a:cubicBezTo>
                <a:cubicBezTo>
                  <a:pt x="365" y="967"/>
                  <a:pt x="365" y="967"/>
                  <a:pt x="366" y="967"/>
                </a:cubicBezTo>
                <a:cubicBezTo>
                  <a:pt x="366" y="967"/>
                  <a:pt x="366" y="967"/>
                  <a:pt x="367" y="967"/>
                </a:cubicBezTo>
                <a:cubicBezTo>
                  <a:pt x="368" y="967"/>
                  <a:pt x="369" y="967"/>
                  <a:pt x="370" y="966"/>
                </a:cubicBezTo>
                <a:cubicBezTo>
                  <a:pt x="371" y="965"/>
                  <a:pt x="372" y="964"/>
                  <a:pt x="372" y="963"/>
                </a:cubicBezTo>
                <a:cubicBezTo>
                  <a:pt x="372" y="962"/>
                  <a:pt x="372" y="961"/>
                  <a:pt x="371" y="961"/>
                </a:cubicBezTo>
                <a:cubicBezTo>
                  <a:pt x="370" y="960"/>
                  <a:pt x="369" y="959"/>
                  <a:pt x="368" y="958"/>
                </a:cubicBezTo>
                <a:close/>
                <a:moveTo>
                  <a:pt x="336" y="965"/>
                </a:moveTo>
                <a:cubicBezTo>
                  <a:pt x="335" y="966"/>
                  <a:pt x="334" y="966"/>
                  <a:pt x="332" y="966"/>
                </a:cubicBezTo>
                <a:lnTo>
                  <a:pt x="332" y="966"/>
                </a:lnTo>
                <a:cubicBezTo>
                  <a:pt x="331" y="966"/>
                  <a:pt x="331" y="966"/>
                  <a:pt x="331" y="966"/>
                </a:cubicBezTo>
                <a:cubicBezTo>
                  <a:pt x="331" y="966"/>
                  <a:pt x="330" y="966"/>
                  <a:pt x="330" y="966"/>
                </a:cubicBezTo>
                <a:cubicBezTo>
                  <a:pt x="330" y="965"/>
                  <a:pt x="330" y="965"/>
                  <a:pt x="330" y="964"/>
                </a:cubicBezTo>
                <a:lnTo>
                  <a:pt x="330" y="960"/>
                </a:lnTo>
                <a:cubicBezTo>
                  <a:pt x="331" y="960"/>
                  <a:pt x="331" y="960"/>
                  <a:pt x="332" y="960"/>
                </a:cubicBezTo>
                <a:cubicBezTo>
                  <a:pt x="332" y="961"/>
                  <a:pt x="332" y="961"/>
                  <a:pt x="333" y="961"/>
                </a:cubicBezTo>
                <a:cubicBezTo>
                  <a:pt x="333" y="962"/>
                  <a:pt x="333" y="963"/>
                  <a:pt x="333" y="963"/>
                </a:cubicBezTo>
                <a:lnTo>
                  <a:pt x="334" y="963"/>
                </a:lnTo>
                <a:lnTo>
                  <a:pt x="334" y="956"/>
                </a:lnTo>
                <a:lnTo>
                  <a:pt x="333" y="956"/>
                </a:lnTo>
                <a:cubicBezTo>
                  <a:pt x="333" y="957"/>
                  <a:pt x="333" y="958"/>
                  <a:pt x="332" y="958"/>
                </a:cubicBezTo>
                <a:cubicBezTo>
                  <a:pt x="332" y="959"/>
                  <a:pt x="332" y="959"/>
                  <a:pt x="331" y="959"/>
                </a:cubicBezTo>
                <a:lnTo>
                  <a:pt x="330" y="959"/>
                </a:lnTo>
                <a:lnTo>
                  <a:pt x="330" y="953"/>
                </a:lnTo>
                <a:lnTo>
                  <a:pt x="332" y="953"/>
                </a:lnTo>
                <a:cubicBezTo>
                  <a:pt x="333" y="953"/>
                  <a:pt x="334" y="953"/>
                  <a:pt x="334" y="954"/>
                </a:cubicBezTo>
                <a:cubicBezTo>
                  <a:pt x="335" y="954"/>
                  <a:pt x="335" y="954"/>
                  <a:pt x="336" y="955"/>
                </a:cubicBezTo>
                <a:cubicBezTo>
                  <a:pt x="336" y="955"/>
                  <a:pt x="336" y="956"/>
                  <a:pt x="336" y="957"/>
                </a:cubicBezTo>
                <a:lnTo>
                  <a:pt x="337" y="957"/>
                </a:lnTo>
                <a:lnTo>
                  <a:pt x="337" y="953"/>
                </a:lnTo>
                <a:lnTo>
                  <a:pt x="325" y="953"/>
                </a:lnTo>
                <a:lnTo>
                  <a:pt x="325" y="953"/>
                </a:lnTo>
                <a:lnTo>
                  <a:pt x="325" y="953"/>
                </a:lnTo>
                <a:cubicBezTo>
                  <a:pt x="326" y="953"/>
                  <a:pt x="326" y="953"/>
                  <a:pt x="326" y="953"/>
                </a:cubicBezTo>
                <a:cubicBezTo>
                  <a:pt x="327" y="953"/>
                  <a:pt x="327" y="954"/>
                  <a:pt x="327" y="954"/>
                </a:cubicBezTo>
                <a:cubicBezTo>
                  <a:pt x="327" y="954"/>
                  <a:pt x="327" y="954"/>
                  <a:pt x="327" y="955"/>
                </a:cubicBezTo>
                <a:lnTo>
                  <a:pt x="327" y="965"/>
                </a:lnTo>
                <a:cubicBezTo>
                  <a:pt x="327" y="965"/>
                  <a:pt x="327" y="966"/>
                  <a:pt x="327" y="966"/>
                </a:cubicBezTo>
                <a:cubicBezTo>
                  <a:pt x="327" y="966"/>
                  <a:pt x="326" y="966"/>
                  <a:pt x="326" y="966"/>
                </a:cubicBezTo>
                <a:cubicBezTo>
                  <a:pt x="326" y="967"/>
                  <a:pt x="326" y="967"/>
                  <a:pt x="325" y="967"/>
                </a:cubicBezTo>
                <a:lnTo>
                  <a:pt x="325" y="967"/>
                </a:lnTo>
                <a:lnTo>
                  <a:pt x="325" y="967"/>
                </a:lnTo>
                <a:lnTo>
                  <a:pt x="337" y="967"/>
                </a:lnTo>
                <a:lnTo>
                  <a:pt x="338" y="962"/>
                </a:lnTo>
                <a:lnTo>
                  <a:pt x="338" y="962"/>
                </a:lnTo>
                <a:cubicBezTo>
                  <a:pt x="337" y="964"/>
                  <a:pt x="337" y="965"/>
                  <a:pt x="336" y="965"/>
                </a:cubicBezTo>
                <a:close/>
                <a:moveTo>
                  <a:pt x="322" y="882"/>
                </a:moveTo>
                <a:cubicBezTo>
                  <a:pt x="315" y="886"/>
                  <a:pt x="310" y="891"/>
                  <a:pt x="306" y="898"/>
                </a:cubicBezTo>
                <a:lnTo>
                  <a:pt x="316" y="898"/>
                </a:lnTo>
                <a:cubicBezTo>
                  <a:pt x="317" y="892"/>
                  <a:pt x="319" y="887"/>
                  <a:pt x="322" y="882"/>
                </a:cubicBezTo>
                <a:close/>
                <a:moveTo>
                  <a:pt x="337" y="898"/>
                </a:moveTo>
                <a:lnTo>
                  <a:pt x="337" y="878"/>
                </a:lnTo>
                <a:cubicBezTo>
                  <a:pt x="334" y="878"/>
                  <a:pt x="332" y="878"/>
                  <a:pt x="330" y="879"/>
                </a:cubicBezTo>
                <a:cubicBezTo>
                  <a:pt x="326" y="885"/>
                  <a:pt x="324" y="891"/>
                  <a:pt x="322" y="898"/>
                </a:cubicBezTo>
                <a:lnTo>
                  <a:pt x="337" y="898"/>
                </a:lnTo>
                <a:close/>
                <a:moveTo>
                  <a:pt x="313" y="918"/>
                </a:moveTo>
                <a:cubicBezTo>
                  <a:pt x="313" y="913"/>
                  <a:pt x="314" y="908"/>
                  <a:pt x="315" y="903"/>
                </a:cubicBezTo>
                <a:lnTo>
                  <a:pt x="304" y="903"/>
                </a:lnTo>
                <a:cubicBezTo>
                  <a:pt x="302" y="907"/>
                  <a:pt x="302" y="911"/>
                  <a:pt x="302" y="916"/>
                </a:cubicBezTo>
                <a:cubicBezTo>
                  <a:pt x="302" y="916"/>
                  <a:pt x="302" y="917"/>
                  <a:pt x="302" y="917"/>
                </a:cubicBezTo>
                <a:lnTo>
                  <a:pt x="313" y="918"/>
                </a:lnTo>
                <a:lnTo>
                  <a:pt x="313" y="918"/>
                </a:lnTo>
                <a:close/>
                <a:moveTo>
                  <a:pt x="319" y="953"/>
                </a:moveTo>
                <a:cubicBezTo>
                  <a:pt x="320" y="953"/>
                  <a:pt x="321" y="953"/>
                  <a:pt x="321" y="954"/>
                </a:cubicBezTo>
                <a:cubicBezTo>
                  <a:pt x="321" y="954"/>
                  <a:pt x="321" y="955"/>
                  <a:pt x="321" y="955"/>
                </a:cubicBezTo>
                <a:lnTo>
                  <a:pt x="321" y="962"/>
                </a:lnTo>
                <a:lnTo>
                  <a:pt x="314" y="953"/>
                </a:lnTo>
                <a:lnTo>
                  <a:pt x="309" y="953"/>
                </a:lnTo>
                <a:lnTo>
                  <a:pt x="309" y="953"/>
                </a:lnTo>
                <a:cubicBezTo>
                  <a:pt x="310" y="953"/>
                  <a:pt x="310" y="953"/>
                  <a:pt x="310" y="953"/>
                </a:cubicBezTo>
                <a:cubicBezTo>
                  <a:pt x="310" y="953"/>
                  <a:pt x="311" y="954"/>
                  <a:pt x="311" y="954"/>
                </a:cubicBezTo>
                <a:lnTo>
                  <a:pt x="311" y="955"/>
                </a:lnTo>
                <a:lnTo>
                  <a:pt x="311" y="965"/>
                </a:lnTo>
                <a:cubicBezTo>
                  <a:pt x="311" y="965"/>
                  <a:pt x="311" y="966"/>
                  <a:pt x="311" y="966"/>
                </a:cubicBezTo>
                <a:cubicBezTo>
                  <a:pt x="310" y="967"/>
                  <a:pt x="310" y="967"/>
                  <a:pt x="309" y="967"/>
                </a:cubicBezTo>
                <a:lnTo>
                  <a:pt x="309" y="967"/>
                </a:lnTo>
                <a:lnTo>
                  <a:pt x="314" y="967"/>
                </a:lnTo>
                <a:lnTo>
                  <a:pt x="314" y="967"/>
                </a:lnTo>
                <a:lnTo>
                  <a:pt x="314" y="967"/>
                </a:lnTo>
                <a:cubicBezTo>
                  <a:pt x="313" y="967"/>
                  <a:pt x="313" y="967"/>
                  <a:pt x="312" y="966"/>
                </a:cubicBezTo>
                <a:cubicBezTo>
                  <a:pt x="312" y="966"/>
                  <a:pt x="312" y="966"/>
                  <a:pt x="312" y="965"/>
                </a:cubicBezTo>
                <a:lnTo>
                  <a:pt x="312" y="956"/>
                </a:lnTo>
                <a:lnTo>
                  <a:pt x="322" y="967"/>
                </a:lnTo>
                <a:lnTo>
                  <a:pt x="322" y="967"/>
                </a:lnTo>
                <a:lnTo>
                  <a:pt x="322" y="956"/>
                </a:lnTo>
                <a:cubicBezTo>
                  <a:pt x="322" y="955"/>
                  <a:pt x="322" y="954"/>
                  <a:pt x="322" y="954"/>
                </a:cubicBezTo>
                <a:cubicBezTo>
                  <a:pt x="322" y="954"/>
                  <a:pt x="322" y="954"/>
                  <a:pt x="323" y="953"/>
                </a:cubicBezTo>
                <a:cubicBezTo>
                  <a:pt x="323" y="953"/>
                  <a:pt x="323" y="953"/>
                  <a:pt x="324" y="953"/>
                </a:cubicBezTo>
                <a:lnTo>
                  <a:pt x="324" y="953"/>
                </a:lnTo>
                <a:lnTo>
                  <a:pt x="319" y="953"/>
                </a:lnTo>
                <a:lnTo>
                  <a:pt x="319" y="953"/>
                </a:lnTo>
                <a:lnTo>
                  <a:pt x="319" y="953"/>
                </a:lnTo>
                <a:close/>
                <a:moveTo>
                  <a:pt x="740" y="1124"/>
                </a:moveTo>
                <a:lnTo>
                  <a:pt x="740" y="1180"/>
                </a:lnTo>
                <a:lnTo>
                  <a:pt x="846" y="1180"/>
                </a:lnTo>
                <a:lnTo>
                  <a:pt x="846" y="1254"/>
                </a:lnTo>
                <a:lnTo>
                  <a:pt x="318" y="1254"/>
                </a:lnTo>
                <a:lnTo>
                  <a:pt x="318" y="1180"/>
                </a:lnTo>
                <a:lnTo>
                  <a:pt x="425" y="1180"/>
                </a:lnTo>
                <a:lnTo>
                  <a:pt x="425" y="1124"/>
                </a:lnTo>
                <a:lnTo>
                  <a:pt x="0" y="1124"/>
                </a:lnTo>
                <a:lnTo>
                  <a:pt x="0" y="366"/>
                </a:lnTo>
                <a:lnTo>
                  <a:pt x="550" y="366"/>
                </a:lnTo>
                <a:lnTo>
                  <a:pt x="221" y="37"/>
                </a:lnTo>
                <a:lnTo>
                  <a:pt x="257" y="0"/>
                </a:lnTo>
                <a:lnTo>
                  <a:pt x="582" y="325"/>
                </a:lnTo>
                <a:lnTo>
                  <a:pt x="907" y="0"/>
                </a:lnTo>
                <a:lnTo>
                  <a:pt x="944" y="37"/>
                </a:lnTo>
                <a:lnTo>
                  <a:pt x="614" y="366"/>
                </a:lnTo>
                <a:lnTo>
                  <a:pt x="1165" y="366"/>
                </a:lnTo>
                <a:lnTo>
                  <a:pt x="1165" y="1124"/>
                </a:lnTo>
                <a:lnTo>
                  <a:pt x="740" y="1124"/>
                </a:lnTo>
                <a:close/>
                <a:moveTo>
                  <a:pt x="161" y="700"/>
                </a:moveTo>
                <a:cubicBezTo>
                  <a:pt x="160" y="700"/>
                  <a:pt x="157" y="689"/>
                  <a:pt x="154" y="672"/>
                </a:cubicBezTo>
                <a:cubicBezTo>
                  <a:pt x="154" y="672"/>
                  <a:pt x="153" y="673"/>
                  <a:pt x="153" y="673"/>
                </a:cubicBezTo>
                <a:cubicBezTo>
                  <a:pt x="152" y="674"/>
                  <a:pt x="150" y="676"/>
                  <a:pt x="149" y="677"/>
                </a:cubicBezTo>
                <a:cubicBezTo>
                  <a:pt x="149" y="678"/>
                  <a:pt x="149" y="678"/>
                  <a:pt x="149" y="678"/>
                </a:cubicBezTo>
                <a:cubicBezTo>
                  <a:pt x="147" y="680"/>
                  <a:pt x="146" y="682"/>
                  <a:pt x="145" y="685"/>
                </a:cubicBezTo>
                <a:cubicBezTo>
                  <a:pt x="145" y="685"/>
                  <a:pt x="145" y="685"/>
                  <a:pt x="145" y="686"/>
                </a:cubicBezTo>
                <a:cubicBezTo>
                  <a:pt x="144" y="688"/>
                  <a:pt x="143" y="690"/>
                  <a:pt x="142" y="693"/>
                </a:cubicBezTo>
                <a:cubicBezTo>
                  <a:pt x="142" y="696"/>
                  <a:pt x="142" y="699"/>
                  <a:pt x="142" y="702"/>
                </a:cubicBezTo>
                <a:cubicBezTo>
                  <a:pt x="142" y="722"/>
                  <a:pt x="153" y="738"/>
                  <a:pt x="167" y="738"/>
                </a:cubicBezTo>
                <a:cubicBezTo>
                  <a:pt x="167" y="738"/>
                  <a:pt x="167" y="738"/>
                  <a:pt x="167" y="738"/>
                </a:cubicBezTo>
                <a:cubicBezTo>
                  <a:pt x="168" y="738"/>
                  <a:pt x="168" y="738"/>
                  <a:pt x="169" y="738"/>
                </a:cubicBezTo>
                <a:lnTo>
                  <a:pt x="169" y="738"/>
                </a:lnTo>
                <a:lnTo>
                  <a:pt x="175" y="737"/>
                </a:lnTo>
                <a:lnTo>
                  <a:pt x="176" y="742"/>
                </a:lnTo>
                <a:cubicBezTo>
                  <a:pt x="182" y="760"/>
                  <a:pt x="191" y="777"/>
                  <a:pt x="202" y="791"/>
                </a:cubicBezTo>
                <a:cubicBezTo>
                  <a:pt x="216" y="809"/>
                  <a:pt x="232" y="823"/>
                  <a:pt x="251" y="835"/>
                </a:cubicBezTo>
                <a:cubicBezTo>
                  <a:pt x="257" y="839"/>
                  <a:pt x="264" y="842"/>
                  <a:pt x="271" y="846"/>
                </a:cubicBezTo>
                <a:cubicBezTo>
                  <a:pt x="293" y="855"/>
                  <a:pt x="316" y="860"/>
                  <a:pt x="340" y="860"/>
                </a:cubicBezTo>
                <a:cubicBezTo>
                  <a:pt x="370" y="860"/>
                  <a:pt x="398" y="852"/>
                  <a:pt x="423" y="839"/>
                </a:cubicBezTo>
                <a:cubicBezTo>
                  <a:pt x="425" y="838"/>
                  <a:pt x="428" y="836"/>
                  <a:pt x="430" y="835"/>
                </a:cubicBezTo>
                <a:cubicBezTo>
                  <a:pt x="449" y="824"/>
                  <a:pt x="465" y="809"/>
                  <a:pt x="478" y="791"/>
                </a:cubicBezTo>
                <a:cubicBezTo>
                  <a:pt x="489" y="777"/>
                  <a:pt x="498" y="760"/>
                  <a:pt x="504" y="742"/>
                </a:cubicBezTo>
                <a:lnTo>
                  <a:pt x="506" y="737"/>
                </a:lnTo>
                <a:lnTo>
                  <a:pt x="512" y="738"/>
                </a:lnTo>
                <a:lnTo>
                  <a:pt x="512" y="738"/>
                </a:lnTo>
                <a:cubicBezTo>
                  <a:pt x="512" y="738"/>
                  <a:pt x="513" y="738"/>
                  <a:pt x="513" y="738"/>
                </a:cubicBezTo>
                <a:cubicBezTo>
                  <a:pt x="514" y="738"/>
                  <a:pt x="514" y="738"/>
                  <a:pt x="514" y="738"/>
                </a:cubicBezTo>
                <a:cubicBezTo>
                  <a:pt x="528" y="738"/>
                  <a:pt x="539" y="722"/>
                  <a:pt x="539" y="702"/>
                </a:cubicBezTo>
                <a:cubicBezTo>
                  <a:pt x="539" y="699"/>
                  <a:pt x="539" y="696"/>
                  <a:pt x="538" y="693"/>
                </a:cubicBezTo>
                <a:cubicBezTo>
                  <a:pt x="538" y="690"/>
                  <a:pt x="537" y="688"/>
                  <a:pt x="536" y="686"/>
                </a:cubicBezTo>
                <a:cubicBezTo>
                  <a:pt x="536" y="685"/>
                  <a:pt x="536" y="685"/>
                  <a:pt x="536" y="685"/>
                </a:cubicBezTo>
                <a:cubicBezTo>
                  <a:pt x="535" y="682"/>
                  <a:pt x="533" y="680"/>
                  <a:pt x="532" y="678"/>
                </a:cubicBezTo>
                <a:cubicBezTo>
                  <a:pt x="532" y="678"/>
                  <a:pt x="532" y="677"/>
                  <a:pt x="532" y="677"/>
                </a:cubicBezTo>
                <a:cubicBezTo>
                  <a:pt x="530" y="676"/>
                  <a:pt x="529" y="674"/>
                  <a:pt x="528" y="673"/>
                </a:cubicBezTo>
                <a:cubicBezTo>
                  <a:pt x="527" y="673"/>
                  <a:pt x="527" y="672"/>
                  <a:pt x="526" y="672"/>
                </a:cubicBezTo>
                <a:cubicBezTo>
                  <a:pt x="524" y="689"/>
                  <a:pt x="521" y="700"/>
                  <a:pt x="520" y="700"/>
                </a:cubicBezTo>
                <a:cubicBezTo>
                  <a:pt x="520" y="699"/>
                  <a:pt x="520" y="697"/>
                  <a:pt x="519" y="693"/>
                </a:cubicBezTo>
                <a:cubicBezTo>
                  <a:pt x="517" y="697"/>
                  <a:pt x="516" y="700"/>
                  <a:pt x="516" y="700"/>
                </a:cubicBezTo>
                <a:cubicBezTo>
                  <a:pt x="517" y="698"/>
                  <a:pt x="516" y="686"/>
                  <a:pt x="510" y="672"/>
                </a:cubicBezTo>
                <a:cubicBezTo>
                  <a:pt x="501" y="654"/>
                  <a:pt x="485" y="632"/>
                  <a:pt x="458" y="615"/>
                </a:cubicBezTo>
                <a:cubicBezTo>
                  <a:pt x="443" y="609"/>
                  <a:pt x="425" y="605"/>
                  <a:pt x="402" y="606"/>
                </a:cubicBezTo>
                <a:cubicBezTo>
                  <a:pt x="392" y="606"/>
                  <a:pt x="383" y="607"/>
                  <a:pt x="372" y="609"/>
                </a:cubicBezTo>
                <a:cubicBezTo>
                  <a:pt x="334" y="616"/>
                  <a:pt x="314" y="623"/>
                  <a:pt x="274" y="595"/>
                </a:cubicBezTo>
                <a:cubicBezTo>
                  <a:pt x="272" y="596"/>
                  <a:pt x="271" y="596"/>
                  <a:pt x="269" y="597"/>
                </a:cubicBezTo>
                <a:cubicBezTo>
                  <a:pt x="194" y="614"/>
                  <a:pt x="167" y="674"/>
                  <a:pt x="162" y="693"/>
                </a:cubicBezTo>
                <a:cubicBezTo>
                  <a:pt x="161" y="697"/>
                  <a:pt x="160" y="699"/>
                  <a:pt x="161" y="700"/>
                </a:cubicBezTo>
                <a:close/>
                <a:moveTo>
                  <a:pt x="271" y="993"/>
                </a:moveTo>
                <a:lnTo>
                  <a:pt x="320" y="993"/>
                </a:lnTo>
                <a:lnTo>
                  <a:pt x="320" y="983"/>
                </a:lnTo>
                <a:lnTo>
                  <a:pt x="301" y="983"/>
                </a:lnTo>
                <a:lnTo>
                  <a:pt x="301" y="934"/>
                </a:lnTo>
                <a:lnTo>
                  <a:pt x="306" y="934"/>
                </a:lnTo>
                <a:cubicBezTo>
                  <a:pt x="304" y="930"/>
                  <a:pt x="303" y="927"/>
                  <a:pt x="302" y="923"/>
                </a:cubicBezTo>
                <a:lnTo>
                  <a:pt x="313" y="923"/>
                </a:lnTo>
                <a:cubicBezTo>
                  <a:pt x="314" y="927"/>
                  <a:pt x="314" y="930"/>
                  <a:pt x="314" y="934"/>
                </a:cubicBezTo>
                <a:lnTo>
                  <a:pt x="320" y="934"/>
                </a:lnTo>
                <a:cubicBezTo>
                  <a:pt x="319" y="930"/>
                  <a:pt x="319" y="927"/>
                  <a:pt x="319" y="923"/>
                </a:cubicBezTo>
                <a:lnTo>
                  <a:pt x="337" y="923"/>
                </a:lnTo>
                <a:lnTo>
                  <a:pt x="337" y="934"/>
                </a:lnTo>
                <a:lnTo>
                  <a:pt x="342" y="934"/>
                </a:lnTo>
                <a:lnTo>
                  <a:pt x="342" y="923"/>
                </a:lnTo>
                <a:lnTo>
                  <a:pt x="360" y="923"/>
                </a:lnTo>
                <a:cubicBezTo>
                  <a:pt x="360" y="927"/>
                  <a:pt x="360" y="930"/>
                  <a:pt x="359" y="934"/>
                </a:cubicBezTo>
                <a:lnTo>
                  <a:pt x="365" y="934"/>
                </a:lnTo>
                <a:cubicBezTo>
                  <a:pt x="366" y="930"/>
                  <a:pt x="366" y="926"/>
                  <a:pt x="366" y="923"/>
                </a:cubicBezTo>
                <a:lnTo>
                  <a:pt x="378" y="923"/>
                </a:lnTo>
                <a:cubicBezTo>
                  <a:pt x="378" y="927"/>
                  <a:pt x="376" y="930"/>
                  <a:pt x="375" y="934"/>
                </a:cubicBezTo>
                <a:lnTo>
                  <a:pt x="380" y="934"/>
                </a:lnTo>
                <a:lnTo>
                  <a:pt x="380" y="983"/>
                </a:lnTo>
                <a:lnTo>
                  <a:pt x="361" y="983"/>
                </a:lnTo>
                <a:lnTo>
                  <a:pt x="360" y="993"/>
                </a:lnTo>
                <a:lnTo>
                  <a:pt x="423" y="993"/>
                </a:lnTo>
                <a:lnTo>
                  <a:pt x="423" y="854"/>
                </a:lnTo>
                <a:cubicBezTo>
                  <a:pt x="398" y="866"/>
                  <a:pt x="370" y="873"/>
                  <a:pt x="340" y="873"/>
                </a:cubicBezTo>
                <a:cubicBezTo>
                  <a:pt x="316" y="873"/>
                  <a:pt x="293" y="869"/>
                  <a:pt x="271" y="860"/>
                </a:cubicBezTo>
                <a:lnTo>
                  <a:pt x="271" y="993"/>
                </a:lnTo>
                <a:lnTo>
                  <a:pt x="271" y="993"/>
                </a:lnTo>
                <a:close/>
                <a:moveTo>
                  <a:pt x="375" y="979"/>
                </a:moveTo>
                <a:lnTo>
                  <a:pt x="375" y="938"/>
                </a:lnTo>
                <a:lnTo>
                  <a:pt x="305" y="938"/>
                </a:lnTo>
                <a:lnTo>
                  <a:pt x="305" y="979"/>
                </a:lnTo>
                <a:lnTo>
                  <a:pt x="375" y="979"/>
                </a:lnTo>
                <a:lnTo>
                  <a:pt x="375" y="979"/>
                </a:lnTo>
                <a:close/>
                <a:moveTo>
                  <a:pt x="1087" y="993"/>
                </a:moveTo>
                <a:lnTo>
                  <a:pt x="1087" y="444"/>
                </a:lnTo>
                <a:lnTo>
                  <a:pt x="77" y="444"/>
                </a:lnTo>
                <a:lnTo>
                  <a:pt x="77" y="993"/>
                </a:lnTo>
                <a:lnTo>
                  <a:pt x="86" y="993"/>
                </a:lnTo>
                <a:cubicBezTo>
                  <a:pt x="90" y="913"/>
                  <a:pt x="130" y="843"/>
                  <a:pt x="191" y="799"/>
                </a:cubicBezTo>
                <a:cubicBezTo>
                  <a:pt x="181" y="785"/>
                  <a:pt x="172" y="769"/>
                  <a:pt x="165" y="752"/>
                </a:cubicBezTo>
                <a:cubicBezTo>
                  <a:pt x="145" y="751"/>
                  <a:pt x="128" y="729"/>
                  <a:pt x="128" y="702"/>
                </a:cubicBezTo>
                <a:cubicBezTo>
                  <a:pt x="128" y="682"/>
                  <a:pt x="138" y="664"/>
                  <a:pt x="153" y="657"/>
                </a:cubicBezTo>
                <a:cubicBezTo>
                  <a:pt x="150" y="624"/>
                  <a:pt x="154" y="579"/>
                  <a:pt x="183" y="545"/>
                </a:cubicBezTo>
                <a:cubicBezTo>
                  <a:pt x="197" y="527"/>
                  <a:pt x="217" y="514"/>
                  <a:pt x="236" y="505"/>
                </a:cubicBezTo>
                <a:cubicBezTo>
                  <a:pt x="227" y="502"/>
                  <a:pt x="220" y="501"/>
                  <a:pt x="220" y="501"/>
                </a:cubicBezTo>
                <a:cubicBezTo>
                  <a:pt x="234" y="482"/>
                  <a:pt x="254" y="492"/>
                  <a:pt x="254" y="492"/>
                </a:cubicBezTo>
                <a:cubicBezTo>
                  <a:pt x="258" y="464"/>
                  <a:pt x="281" y="453"/>
                  <a:pt x="281" y="453"/>
                </a:cubicBezTo>
                <a:cubicBezTo>
                  <a:pt x="277" y="467"/>
                  <a:pt x="275" y="478"/>
                  <a:pt x="275" y="488"/>
                </a:cubicBezTo>
                <a:cubicBezTo>
                  <a:pt x="341" y="450"/>
                  <a:pt x="406" y="469"/>
                  <a:pt x="479" y="523"/>
                </a:cubicBezTo>
                <a:cubicBezTo>
                  <a:pt x="531" y="562"/>
                  <a:pt x="531" y="621"/>
                  <a:pt x="527" y="657"/>
                </a:cubicBezTo>
                <a:cubicBezTo>
                  <a:pt x="542" y="664"/>
                  <a:pt x="552" y="682"/>
                  <a:pt x="552" y="702"/>
                </a:cubicBezTo>
                <a:cubicBezTo>
                  <a:pt x="552" y="729"/>
                  <a:pt x="536" y="751"/>
                  <a:pt x="515" y="752"/>
                </a:cubicBezTo>
                <a:cubicBezTo>
                  <a:pt x="509" y="769"/>
                  <a:pt x="500" y="785"/>
                  <a:pt x="489" y="799"/>
                </a:cubicBezTo>
                <a:cubicBezTo>
                  <a:pt x="550" y="843"/>
                  <a:pt x="590" y="913"/>
                  <a:pt x="594" y="993"/>
                </a:cubicBezTo>
                <a:lnTo>
                  <a:pt x="1087" y="993"/>
                </a:lnTo>
                <a:lnTo>
                  <a:pt x="1087" y="993"/>
                </a:lnTo>
                <a:close/>
              </a:path>
            </a:pathLst>
          </a:custGeom>
          <a:solidFill>
            <a:schemeClr val="bg1"/>
          </a:solidFill>
          <a:ln>
            <a:noFill/>
          </a:ln>
        </p:spPr>
        <p:txBody>
          <a:bodyPr/>
          <a:lstStyle/>
          <a:p>
            <a:endParaRPr lang="zh-CN" altLang="en-US">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cxnSp>
        <p:nvCxnSpPr>
          <p:cNvPr id="24" name="直接连接符 23"/>
          <p:cNvCxnSpPr/>
          <p:nvPr/>
        </p:nvCxnSpPr>
        <p:spPr>
          <a:xfrm>
            <a:off x="2641122" y="3707972"/>
            <a:ext cx="0" cy="533828"/>
          </a:xfrm>
          <a:prstGeom prst="line">
            <a:avLst/>
          </a:prstGeom>
          <a:ln w="15875">
            <a:solidFill>
              <a:srgbClr val="172A88"/>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5369082" y="3707972"/>
            <a:ext cx="0" cy="533828"/>
          </a:xfrm>
          <a:prstGeom prst="line">
            <a:avLst/>
          </a:prstGeom>
          <a:ln w="15875">
            <a:solidFill>
              <a:srgbClr val="E0304D"/>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8097042" y="3707972"/>
            <a:ext cx="0" cy="533828"/>
          </a:xfrm>
          <a:prstGeom prst="line">
            <a:avLst/>
          </a:prstGeom>
          <a:ln w="15875">
            <a:solidFill>
              <a:srgbClr val="172A88"/>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10825002" y="3707972"/>
            <a:ext cx="0" cy="533828"/>
          </a:xfrm>
          <a:prstGeom prst="line">
            <a:avLst/>
          </a:prstGeom>
          <a:ln w="15875">
            <a:solidFill>
              <a:srgbClr val="E0304D"/>
            </a:solidFill>
          </a:ln>
        </p:spPr>
        <p:style>
          <a:lnRef idx="1">
            <a:schemeClr val="accent1"/>
          </a:lnRef>
          <a:fillRef idx="0">
            <a:schemeClr val="accent1"/>
          </a:fillRef>
          <a:effectRef idx="0">
            <a:schemeClr val="accent1"/>
          </a:effectRef>
          <a:fontRef idx="minor">
            <a:schemeClr val="tx1"/>
          </a:fontRef>
        </p:style>
      </p:cxnSp>
      <p:sp>
        <p:nvSpPr>
          <p:cNvPr id="10" name="TextBox 45"/>
          <p:cNvSpPr txBox="1"/>
          <p:nvPr/>
        </p:nvSpPr>
        <p:spPr>
          <a:xfrm>
            <a:off x="4397882" y="4303492"/>
            <a:ext cx="1716223" cy="277562"/>
          </a:xfrm>
          <a:prstGeom prst="rect">
            <a:avLst/>
          </a:prstGeom>
        </p:spPr>
        <p:txBody>
          <a:bodyPr vert="horz" wrap="none" lIns="0" tIns="0" rIns="0" bIns="0" anchor="b" anchorCtr="1">
            <a:normAutofit lnSpcReduction="10000"/>
          </a:bodyPr>
          <a:lstStyle/>
          <a:p>
            <a:pPr algn="dist"/>
            <a:r>
              <a:rPr lang="zh-CN" altLang="en-US" sz="2000" kern="900" dirty="0">
                <a:solidFill>
                  <a:schemeClr val="tx1">
                    <a:lumMod val="85000"/>
                    <a:lumOff val="15000"/>
                  </a:schemeClr>
                </a:solidFill>
                <a:latin typeface="字魂143号-正酷超级黑" panose="00000500000000000000" pitchFamily="2" charset="-122"/>
                <a:ea typeface="字魂143号-正酷超级黑" panose="00000500000000000000" pitchFamily="2" charset="-122"/>
                <a:cs typeface="字魂35号-经典雅黑" panose="00000500000000000000" charset="-122"/>
                <a:sym typeface="思源黑体 CN Normal" panose="020B0400000000000000" pitchFamily="34" charset="-122"/>
              </a:rPr>
              <a:t>点击添加标题</a:t>
            </a:r>
          </a:p>
        </p:txBody>
      </p:sp>
      <p:sp>
        <p:nvSpPr>
          <p:cNvPr id="40" name="TextBox 46"/>
          <p:cNvSpPr txBox="1"/>
          <p:nvPr/>
        </p:nvSpPr>
        <p:spPr>
          <a:xfrm>
            <a:off x="4222907" y="4710632"/>
            <a:ext cx="2052094" cy="874162"/>
          </a:xfrm>
          <a:prstGeom prst="rect">
            <a:avLst/>
          </a:prstGeom>
        </p:spPr>
        <p:txBody>
          <a:bodyPr vert="horz" wrap="square" lIns="0" tIns="0" rIns="0" bIns="0" anchor="t" anchorCtr="1">
            <a:noAutofit/>
          </a:bodyPr>
          <a:lstStyle/>
          <a:p>
            <a:pPr algn="ctr">
              <a:lnSpc>
                <a:spcPct val="150000"/>
              </a:lnSpc>
            </a:pPr>
            <a:r>
              <a:rPr lang="zh-CN" altLang="en-US" sz="1200" dirty="0">
                <a:solidFill>
                  <a:schemeClr val="bg2">
                    <a:lumMod val="10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点击输入文本内容点击输入文本内容点击输入文本内容点击输入文本内容</a:t>
            </a:r>
            <a:endParaRPr lang="zh-CN" altLang="en-US" sz="1200" dirty="0">
              <a:solidFill>
                <a:schemeClr val="tx1">
                  <a:lumMod val="85000"/>
                  <a:lumOff val="15000"/>
                </a:schemeClr>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2" name="TextBox 45"/>
          <p:cNvSpPr txBox="1"/>
          <p:nvPr/>
        </p:nvSpPr>
        <p:spPr>
          <a:xfrm>
            <a:off x="1952497" y="4303492"/>
            <a:ext cx="1716223" cy="277562"/>
          </a:xfrm>
          <a:prstGeom prst="rect">
            <a:avLst/>
          </a:prstGeom>
        </p:spPr>
        <p:txBody>
          <a:bodyPr vert="horz" wrap="none" lIns="0" tIns="0" rIns="0" bIns="0" anchor="b" anchorCtr="1">
            <a:normAutofit lnSpcReduction="10000"/>
          </a:bodyPr>
          <a:lstStyle/>
          <a:p>
            <a:pPr algn="dist"/>
            <a:r>
              <a:rPr lang="zh-CN" altLang="en-US" sz="2000" kern="900" dirty="0">
                <a:solidFill>
                  <a:schemeClr val="tx1">
                    <a:lumMod val="85000"/>
                    <a:lumOff val="15000"/>
                  </a:schemeClr>
                </a:solidFill>
                <a:latin typeface="字魂143号-正酷超级黑" panose="00000500000000000000" pitchFamily="2" charset="-122"/>
                <a:ea typeface="字魂143号-正酷超级黑" panose="00000500000000000000" pitchFamily="2" charset="-122"/>
                <a:cs typeface="字魂35号-经典雅黑" panose="00000500000000000000" charset="-122"/>
                <a:sym typeface="思源黑体 CN Normal" panose="020B0400000000000000" pitchFamily="34" charset="-122"/>
              </a:rPr>
              <a:t>点击添加标题</a:t>
            </a:r>
          </a:p>
        </p:txBody>
      </p:sp>
      <p:sp>
        <p:nvSpPr>
          <p:cNvPr id="13" name="TextBox 46"/>
          <p:cNvSpPr txBox="1"/>
          <p:nvPr/>
        </p:nvSpPr>
        <p:spPr>
          <a:xfrm>
            <a:off x="1777522" y="4710631"/>
            <a:ext cx="2052094" cy="744899"/>
          </a:xfrm>
          <a:prstGeom prst="rect">
            <a:avLst/>
          </a:prstGeom>
        </p:spPr>
        <p:txBody>
          <a:bodyPr vert="horz" wrap="square" lIns="0" tIns="0" rIns="0" bIns="0" anchor="t" anchorCtr="1">
            <a:noAutofit/>
          </a:bodyPr>
          <a:lstStyle/>
          <a:p>
            <a:pPr algn="ctr">
              <a:lnSpc>
                <a:spcPct val="150000"/>
              </a:lnSpc>
            </a:pPr>
            <a:r>
              <a:rPr lang="zh-CN" altLang="en-US" sz="1200" dirty="0">
                <a:solidFill>
                  <a:schemeClr val="bg2">
                    <a:lumMod val="10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点击输入文本内容点击输入文本内容点击输入文本内容点击输入文本内容</a:t>
            </a:r>
            <a:endParaRPr lang="zh-CN" altLang="en-US" sz="1200" dirty="0">
              <a:solidFill>
                <a:schemeClr val="tx1">
                  <a:lumMod val="85000"/>
                  <a:lumOff val="15000"/>
                </a:schemeClr>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6" name="TextBox 45"/>
          <p:cNvSpPr txBox="1"/>
          <p:nvPr/>
        </p:nvSpPr>
        <p:spPr>
          <a:xfrm>
            <a:off x="7240142" y="4303492"/>
            <a:ext cx="1716223" cy="277562"/>
          </a:xfrm>
          <a:prstGeom prst="rect">
            <a:avLst/>
          </a:prstGeom>
        </p:spPr>
        <p:txBody>
          <a:bodyPr vert="horz" wrap="none" lIns="0" tIns="0" rIns="0" bIns="0" anchor="b" anchorCtr="1">
            <a:normAutofit lnSpcReduction="10000"/>
          </a:bodyPr>
          <a:lstStyle/>
          <a:p>
            <a:pPr algn="dist"/>
            <a:r>
              <a:rPr lang="zh-CN" altLang="en-US" sz="2000" kern="900" dirty="0">
                <a:solidFill>
                  <a:schemeClr val="tx1">
                    <a:lumMod val="85000"/>
                    <a:lumOff val="15000"/>
                  </a:schemeClr>
                </a:solidFill>
                <a:latin typeface="字魂143号-正酷超级黑" panose="00000500000000000000" pitchFamily="2" charset="-122"/>
                <a:ea typeface="字魂143号-正酷超级黑" panose="00000500000000000000" pitchFamily="2" charset="-122"/>
                <a:cs typeface="字魂35号-经典雅黑" panose="00000500000000000000" charset="-122"/>
                <a:sym typeface="思源黑体 CN Normal" panose="020B0400000000000000" pitchFamily="34" charset="-122"/>
              </a:rPr>
              <a:t>点击添加标题</a:t>
            </a:r>
          </a:p>
        </p:txBody>
      </p:sp>
      <p:sp>
        <p:nvSpPr>
          <p:cNvPr id="18" name="TextBox 46"/>
          <p:cNvSpPr txBox="1"/>
          <p:nvPr/>
        </p:nvSpPr>
        <p:spPr>
          <a:xfrm>
            <a:off x="7065167" y="4710632"/>
            <a:ext cx="2052094" cy="874162"/>
          </a:xfrm>
          <a:prstGeom prst="rect">
            <a:avLst/>
          </a:prstGeom>
        </p:spPr>
        <p:txBody>
          <a:bodyPr vert="horz" wrap="square" lIns="0" tIns="0" rIns="0" bIns="0" anchor="t" anchorCtr="1">
            <a:noAutofit/>
          </a:bodyPr>
          <a:lstStyle/>
          <a:p>
            <a:pPr algn="ctr">
              <a:lnSpc>
                <a:spcPct val="150000"/>
              </a:lnSpc>
            </a:pPr>
            <a:r>
              <a:rPr lang="zh-CN" altLang="en-US" sz="1200" dirty="0">
                <a:solidFill>
                  <a:schemeClr val="bg2">
                    <a:lumMod val="10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点击输入文本内容点击输入文本内容点击输入文本内容点击输入文本内容</a:t>
            </a:r>
            <a:endParaRPr lang="zh-CN" altLang="en-US" sz="1200" dirty="0">
              <a:solidFill>
                <a:schemeClr val="tx1">
                  <a:lumMod val="85000"/>
                  <a:lumOff val="15000"/>
                </a:schemeClr>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28" name="TextBox 45"/>
          <p:cNvSpPr txBox="1"/>
          <p:nvPr/>
        </p:nvSpPr>
        <p:spPr>
          <a:xfrm>
            <a:off x="9992867" y="4303492"/>
            <a:ext cx="1716223" cy="277562"/>
          </a:xfrm>
          <a:prstGeom prst="rect">
            <a:avLst/>
          </a:prstGeom>
        </p:spPr>
        <p:txBody>
          <a:bodyPr vert="horz" wrap="none" lIns="0" tIns="0" rIns="0" bIns="0" anchor="b" anchorCtr="1">
            <a:normAutofit lnSpcReduction="10000"/>
          </a:bodyPr>
          <a:lstStyle/>
          <a:p>
            <a:pPr algn="dist"/>
            <a:r>
              <a:rPr lang="zh-CN" altLang="en-US" sz="2000" kern="900" dirty="0">
                <a:solidFill>
                  <a:schemeClr val="tx1">
                    <a:lumMod val="85000"/>
                    <a:lumOff val="15000"/>
                  </a:schemeClr>
                </a:solidFill>
                <a:latin typeface="字魂143号-正酷超级黑" panose="00000500000000000000" pitchFamily="2" charset="-122"/>
                <a:ea typeface="字魂143号-正酷超级黑" panose="00000500000000000000" pitchFamily="2" charset="-122"/>
                <a:cs typeface="字魂35号-经典雅黑" panose="00000500000000000000" charset="-122"/>
                <a:sym typeface="思源黑体 CN Normal" panose="020B0400000000000000" pitchFamily="34" charset="-122"/>
              </a:rPr>
              <a:t>点击添加标题</a:t>
            </a:r>
          </a:p>
        </p:txBody>
      </p:sp>
      <p:sp>
        <p:nvSpPr>
          <p:cNvPr id="29" name="TextBox 46"/>
          <p:cNvSpPr txBox="1"/>
          <p:nvPr/>
        </p:nvSpPr>
        <p:spPr>
          <a:xfrm>
            <a:off x="9817892" y="4710632"/>
            <a:ext cx="2052094" cy="874162"/>
          </a:xfrm>
          <a:prstGeom prst="rect">
            <a:avLst/>
          </a:prstGeom>
        </p:spPr>
        <p:txBody>
          <a:bodyPr vert="horz" wrap="square" lIns="0" tIns="0" rIns="0" bIns="0" anchor="t" anchorCtr="1">
            <a:noAutofit/>
          </a:bodyPr>
          <a:lstStyle/>
          <a:p>
            <a:pPr algn="ctr">
              <a:lnSpc>
                <a:spcPct val="150000"/>
              </a:lnSpc>
            </a:pPr>
            <a:r>
              <a:rPr lang="zh-CN" altLang="en-US" sz="1200" dirty="0">
                <a:solidFill>
                  <a:schemeClr val="bg2">
                    <a:lumMod val="10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点击输入文本内容点击输入文本内容点击输入文本内容点击输入文本内容</a:t>
            </a:r>
            <a:endParaRPr lang="zh-CN" altLang="en-US" sz="1200" dirty="0">
              <a:solidFill>
                <a:schemeClr val="tx1">
                  <a:lumMod val="85000"/>
                  <a:lumOff val="15000"/>
                </a:schemeClr>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grpSp>
        <p:nvGrpSpPr>
          <p:cNvPr id="39" name="Group 9_1"/>
          <p:cNvGrpSpPr/>
          <p:nvPr/>
        </p:nvGrpSpPr>
        <p:grpSpPr>
          <a:xfrm>
            <a:off x="0" y="262550"/>
            <a:ext cx="688146" cy="6606418"/>
            <a:chOff x="0" y="262550"/>
            <a:chExt cx="688146" cy="6606418"/>
          </a:xfrm>
        </p:grpSpPr>
        <p:sp>
          <p:nvSpPr>
            <p:cNvPr id="41" name="任意多边形 40"/>
            <p:cNvSpPr/>
            <p:nvPr/>
          </p:nvSpPr>
          <p:spPr>
            <a:xfrm rot="419600">
              <a:off x="152696" y="558566"/>
              <a:ext cx="180000" cy="168177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grpSp>
          <p:nvGrpSpPr>
            <p:cNvPr id="42" name="组合 41"/>
            <p:cNvGrpSpPr/>
            <p:nvPr/>
          </p:nvGrpSpPr>
          <p:grpSpPr>
            <a:xfrm>
              <a:off x="0" y="262550"/>
              <a:ext cx="488586" cy="389299"/>
              <a:chOff x="1653525" y="814812"/>
              <a:chExt cx="753641" cy="600491"/>
            </a:xfrm>
          </p:grpSpPr>
          <p:sp>
            <p:nvSpPr>
              <p:cNvPr id="46" name="椭圆 45"/>
              <p:cNvSpPr/>
              <p:nvPr/>
            </p:nvSpPr>
            <p:spPr>
              <a:xfrm>
                <a:off x="1653525" y="814812"/>
                <a:ext cx="466073" cy="466073"/>
              </a:xfrm>
              <a:prstGeom prst="ellipse">
                <a:avLst/>
              </a:prstGeom>
              <a:noFill/>
              <a:ln w="19050">
                <a:solidFill>
                  <a:srgbClr val="1B47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椭圆 46"/>
              <p:cNvSpPr/>
              <p:nvPr/>
            </p:nvSpPr>
            <p:spPr>
              <a:xfrm>
                <a:off x="1832030" y="814812"/>
                <a:ext cx="575136" cy="575136"/>
              </a:xfrm>
              <a:prstGeom prst="ellipse">
                <a:avLst/>
              </a:prstGeom>
              <a:solidFill>
                <a:srgbClr val="E0304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椭圆 47"/>
              <p:cNvSpPr/>
              <p:nvPr/>
            </p:nvSpPr>
            <p:spPr>
              <a:xfrm>
                <a:off x="1695238" y="1141720"/>
                <a:ext cx="273583" cy="273583"/>
              </a:xfrm>
              <a:prstGeom prst="ellipse">
                <a:avLst/>
              </a:prstGeom>
              <a:noFill/>
              <a:ln w="38100">
                <a:solidFill>
                  <a:srgbClr val="1B47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3" name="任意多边形 42"/>
            <p:cNvSpPr/>
            <p:nvPr/>
          </p:nvSpPr>
          <p:spPr>
            <a:xfrm rot="419600">
              <a:off x="508146" y="5187197"/>
              <a:ext cx="180000" cy="168177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E0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44" name="矩形 43"/>
            <p:cNvSpPr/>
            <p:nvPr/>
          </p:nvSpPr>
          <p:spPr>
            <a:xfrm>
              <a:off x="227820" y="3633476"/>
              <a:ext cx="430887" cy="1514237"/>
            </a:xfrm>
            <a:prstGeom prst="rect">
              <a:avLst/>
            </a:prstGeom>
          </p:spPr>
          <p:txBody>
            <a:bodyPr vert="eaVert" wrap="square">
              <a:spAutoFit/>
            </a:bodyPr>
            <a:lstStyle/>
            <a:p>
              <a:pPr algn="dist"/>
              <a:r>
                <a:rPr lang="zh-CN" altLang="en-US" sz="1600" spc="800" dirty="0">
                  <a:latin typeface="字魂143号-正酷超级黑" panose="00000500000000000000" charset="-122"/>
                  <a:ea typeface="字魂143号-正酷超级黑" panose="00000500000000000000" charset="-122"/>
                  <a:cs typeface="字魂143号-正酷超级黑" panose="00000500000000000000" charset="-122"/>
                  <a:sym typeface="+mn-lt"/>
                </a:rPr>
                <a:t>工作收获</a:t>
              </a:r>
              <a:endParaRPr lang="zh-CN" altLang="en-US" sz="1600" dirty="0">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sp>
          <p:nvSpPr>
            <p:cNvPr id="45" name="矩形 44"/>
            <p:cNvSpPr/>
            <p:nvPr/>
          </p:nvSpPr>
          <p:spPr>
            <a:xfrm>
              <a:off x="227820" y="1878433"/>
              <a:ext cx="430887" cy="1603875"/>
            </a:xfrm>
            <a:prstGeom prst="rect">
              <a:avLst/>
            </a:prstGeom>
          </p:spPr>
          <p:txBody>
            <a:bodyPr vert="eaVert" wrap="square">
              <a:spAutoFit/>
            </a:bodyPr>
            <a:lstStyle/>
            <a:p>
              <a:pPr algn="dist"/>
              <a:r>
                <a:rPr lang="en-US" altLang="zh-CN" sz="1600" dirty="0">
                  <a:latin typeface="字魂143号-正酷超级黑" panose="00000500000000000000" charset="-122"/>
                  <a:ea typeface="字魂143号-正酷超级黑" panose="00000500000000000000" charset="-122"/>
                  <a:cs typeface="字魂143号-正酷超级黑" panose="00000500000000000000" charset="-122"/>
                  <a:sym typeface="+mn-lt"/>
                </a:rPr>
                <a:t>PART 02</a:t>
              </a:r>
              <a:endParaRPr lang="zh-CN" altLang="en-US" sz="1600" dirty="0">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grpSp>
    </p:spTree>
    <p:extLst>
      <p:ext uri="{BB962C8B-B14F-4D97-AF65-F5344CB8AC3E}">
        <p14:creationId xmlns:p14="http://schemas.microsoft.com/office/powerpoint/2010/main" val="427058886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1000"/>
                                        <p:tgtEl>
                                          <p:spTgt spid="17"/>
                                        </p:tgtEl>
                                      </p:cBhvr>
                                    </p:animEffect>
                                    <p:anim calcmode="lin" valueType="num">
                                      <p:cBhvr>
                                        <p:cTn id="23" dur="1000" fill="hold"/>
                                        <p:tgtEl>
                                          <p:spTgt spid="17"/>
                                        </p:tgtEl>
                                        <p:attrNameLst>
                                          <p:attrName>ppt_x</p:attrName>
                                        </p:attrNameLst>
                                      </p:cBhvr>
                                      <p:tavLst>
                                        <p:tav tm="0">
                                          <p:val>
                                            <p:strVal val="#ppt_x"/>
                                          </p:val>
                                        </p:tav>
                                        <p:tav tm="100000">
                                          <p:val>
                                            <p:strVal val="#ppt_x"/>
                                          </p:val>
                                        </p:tav>
                                      </p:tavLst>
                                    </p:anim>
                                    <p:anim calcmode="lin" valueType="num">
                                      <p:cBhvr>
                                        <p:cTn id="24" dur="1000" fill="hold"/>
                                        <p:tgtEl>
                                          <p:spTgt spid="17"/>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fade">
                                      <p:cBhvr>
                                        <p:cTn id="27" dur="1000"/>
                                        <p:tgtEl>
                                          <p:spTgt spid="19"/>
                                        </p:tgtEl>
                                      </p:cBhvr>
                                    </p:animEffect>
                                    <p:anim calcmode="lin" valueType="num">
                                      <p:cBhvr>
                                        <p:cTn id="28" dur="1000" fill="hold"/>
                                        <p:tgtEl>
                                          <p:spTgt spid="19"/>
                                        </p:tgtEl>
                                        <p:attrNameLst>
                                          <p:attrName>ppt_x</p:attrName>
                                        </p:attrNameLst>
                                      </p:cBhvr>
                                      <p:tavLst>
                                        <p:tav tm="0">
                                          <p:val>
                                            <p:strVal val="#ppt_x"/>
                                          </p:val>
                                        </p:tav>
                                        <p:tav tm="100000">
                                          <p:val>
                                            <p:strVal val="#ppt_x"/>
                                          </p:val>
                                        </p:tav>
                                      </p:tavLst>
                                    </p:anim>
                                    <p:anim calcmode="lin" valueType="num">
                                      <p:cBhvr>
                                        <p:cTn id="29" dur="1000" fill="hold"/>
                                        <p:tgtEl>
                                          <p:spTgt spid="19"/>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fade">
                                      <p:cBhvr>
                                        <p:cTn id="32" dur="1000"/>
                                        <p:tgtEl>
                                          <p:spTgt spid="21"/>
                                        </p:tgtEl>
                                      </p:cBhvr>
                                    </p:animEffect>
                                    <p:anim calcmode="lin" valueType="num">
                                      <p:cBhvr>
                                        <p:cTn id="33" dur="1000" fill="hold"/>
                                        <p:tgtEl>
                                          <p:spTgt spid="21"/>
                                        </p:tgtEl>
                                        <p:attrNameLst>
                                          <p:attrName>ppt_x</p:attrName>
                                        </p:attrNameLst>
                                      </p:cBhvr>
                                      <p:tavLst>
                                        <p:tav tm="0">
                                          <p:val>
                                            <p:strVal val="#ppt_x"/>
                                          </p:val>
                                        </p:tav>
                                        <p:tav tm="100000">
                                          <p:val>
                                            <p:strVal val="#ppt_x"/>
                                          </p:val>
                                        </p:tav>
                                      </p:tavLst>
                                    </p:anim>
                                    <p:anim calcmode="lin" valueType="num">
                                      <p:cBhvr>
                                        <p:cTn id="34" dur="1000" fill="hold"/>
                                        <p:tgtEl>
                                          <p:spTgt spid="21"/>
                                        </p:tgtEl>
                                        <p:attrNameLst>
                                          <p:attrName>ppt_y</p:attrName>
                                        </p:attrNameLst>
                                      </p:cBhvr>
                                      <p:tavLst>
                                        <p:tav tm="0">
                                          <p:val>
                                            <p:strVal val="#ppt_y-.1"/>
                                          </p:val>
                                        </p:tav>
                                        <p:tav tm="100000">
                                          <p:val>
                                            <p:strVal val="#ppt_y"/>
                                          </p:val>
                                        </p:tav>
                                      </p:tavLst>
                                    </p:anim>
                                  </p:childTnLst>
                                </p:cTn>
                              </p:par>
                              <p:par>
                                <p:cTn id="35" presetID="47" presetClass="entr" presetSubtype="0" fill="hold" nodeType="with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1000"/>
                                        <p:tgtEl>
                                          <p:spTgt spid="22"/>
                                        </p:tgtEl>
                                      </p:cBhvr>
                                    </p:animEffect>
                                    <p:anim calcmode="lin" valueType="num">
                                      <p:cBhvr>
                                        <p:cTn id="38" dur="1000" fill="hold"/>
                                        <p:tgtEl>
                                          <p:spTgt spid="22"/>
                                        </p:tgtEl>
                                        <p:attrNameLst>
                                          <p:attrName>ppt_x</p:attrName>
                                        </p:attrNameLst>
                                      </p:cBhvr>
                                      <p:tavLst>
                                        <p:tav tm="0">
                                          <p:val>
                                            <p:strVal val="#ppt_x"/>
                                          </p:val>
                                        </p:tav>
                                        <p:tav tm="100000">
                                          <p:val>
                                            <p:strVal val="#ppt_x"/>
                                          </p:val>
                                        </p:tav>
                                      </p:tavLst>
                                    </p:anim>
                                    <p:anim calcmode="lin" valueType="num">
                                      <p:cBhvr>
                                        <p:cTn id="39" dur="1000" fill="hold"/>
                                        <p:tgtEl>
                                          <p:spTgt spid="22"/>
                                        </p:tgtEl>
                                        <p:attrNameLst>
                                          <p:attrName>ppt_y</p:attrName>
                                        </p:attrNameLst>
                                      </p:cBhvr>
                                      <p:tavLst>
                                        <p:tav tm="0">
                                          <p:val>
                                            <p:strVal val="#ppt_y-.1"/>
                                          </p:val>
                                        </p:tav>
                                        <p:tav tm="100000">
                                          <p:val>
                                            <p:strVal val="#ppt_y"/>
                                          </p:val>
                                        </p:tav>
                                      </p:tavLst>
                                    </p:anim>
                                  </p:childTnLst>
                                </p:cTn>
                              </p:par>
                              <p:par>
                                <p:cTn id="40" presetID="47" presetClass="entr" presetSubtype="0" fill="hold" nodeType="with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fade">
                                      <p:cBhvr>
                                        <p:cTn id="42" dur="1000"/>
                                        <p:tgtEl>
                                          <p:spTgt spid="23"/>
                                        </p:tgtEl>
                                      </p:cBhvr>
                                    </p:animEffect>
                                    <p:anim calcmode="lin" valueType="num">
                                      <p:cBhvr>
                                        <p:cTn id="43" dur="1000" fill="hold"/>
                                        <p:tgtEl>
                                          <p:spTgt spid="23"/>
                                        </p:tgtEl>
                                        <p:attrNameLst>
                                          <p:attrName>ppt_x</p:attrName>
                                        </p:attrNameLst>
                                      </p:cBhvr>
                                      <p:tavLst>
                                        <p:tav tm="0">
                                          <p:val>
                                            <p:strVal val="#ppt_x"/>
                                          </p:val>
                                        </p:tav>
                                        <p:tav tm="100000">
                                          <p:val>
                                            <p:strVal val="#ppt_x"/>
                                          </p:val>
                                        </p:tav>
                                      </p:tavLst>
                                    </p:anim>
                                    <p:anim calcmode="lin" valueType="num">
                                      <p:cBhvr>
                                        <p:cTn id="44" dur="1000" fill="hold"/>
                                        <p:tgtEl>
                                          <p:spTgt spid="23"/>
                                        </p:tgtEl>
                                        <p:attrNameLst>
                                          <p:attrName>ppt_y</p:attrName>
                                        </p:attrNameLst>
                                      </p:cBhvr>
                                      <p:tavLst>
                                        <p:tav tm="0">
                                          <p:val>
                                            <p:strVal val="#ppt_y-.1"/>
                                          </p:val>
                                        </p:tav>
                                        <p:tav tm="100000">
                                          <p:val>
                                            <p:strVal val="#ppt_y"/>
                                          </p:val>
                                        </p:tav>
                                      </p:tavLst>
                                    </p:anim>
                                  </p:childTnLst>
                                </p:cTn>
                              </p:par>
                              <p:par>
                                <p:cTn id="45" presetID="47" presetClass="entr" presetSubtype="0" fill="hold" nodeType="with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fade">
                                      <p:cBhvr>
                                        <p:cTn id="47" dur="1000"/>
                                        <p:tgtEl>
                                          <p:spTgt spid="24"/>
                                        </p:tgtEl>
                                      </p:cBhvr>
                                    </p:animEffect>
                                    <p:anim calcmode="lin" valueType="num">
                                      <p:cBhvr>
                                        <p:cTn id="48" dur="1000" fill="hold"/>
                                        <p:tgtEl>
                                          <p:spTgt spid="24"/>
                                        </p:tgtEl>
                                        <p:attrNameLst>
                                          <p:attrName>ppt_x</p:attrName>
                                        </p:attrNameLst>
                                      </p:cBhvr>
                                      <p:tavLst>
                                        <p:tav tm="0">
                                          <p:val>
                                            <p:strVal val="#ppt_x"/>
                                          </p:val>
                                        </p:tav>
                                        <p:tav tm="100000">
                                          <p:val>
                                            <p:strVal val="#ppt_x"/>
                                          </p:val>
                                        </p:tav>
                                      </p:tavLst>
                                    </p:anim>
                                    <p:anim calcmode="lin" valueType="num">
                                      <p:cBhvr>
                                        <p:cTn id="49" dur="1000" fill="hold"/>
                                        <p:tgtEl>
                                          <p:spTgt spid="24"/>
                                        </p:tgtEl>
                                        <p:attrNameLst>
                                          <p:attrName>ppt_y</p:attrName>
                                        </p:attrNameLst>
                                      </p:cBhvr>
                                      <p:tavLst>
                                        <p:tav tm="0">
                                          <p:val>
                                            <p:strVal val="#ppt_y-.1"/>
                                          </p:val>
                                        </p:tav>
                                        <p:tav tm="100000">
                                          <p:val>
                                            <p:strVal val="#ppt_y"/>
                                          </p:val>
                                        </p:tav>
                                      </p:tavLst>
                                    </p:anim>
                                  </p:childTnLst>
                                </p:cTn>
                              </p:par>
                              <p:par>
                                <p:cTn id="50" presetID="47" presetClass="entr" presetSubtype="0" fill="hold" nodeType="with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fade">
                                      <p:cBhvr>
                                        <p:cTn id="52" dur="1000"/>
                                        <p:tgtEl>
                                          <p:spTgt spid="25"/>
                                        </p:tgtEl>
                                      </p:cBhvr>
                                    </p:animEffect>
                                    <p:anim calcmode="lin" valueType="num">
                                      <p:cBhvr>
                                        <p:cTn id="53" dur="1000" fill="hold"/>
                                        <p:tgtEl>
                                          <p:spTgt spid="25"/>
                                        </p:tgtEl>
                                        <p:attrNameLst>
                                          <p:attrName>ppt_x</p:attrName>
                                        </p:attrNameLst>
                                      </p:cBhvr>
                                      <p:tavLst>
                                        <p:tav tm="0">
                                          <p:val>
                                            <p:strVal val="#ppt_x"/>
                                          </p:val>
                                        </p:tav>
                                        <p:tav tm="100000">
                                          <p:val>
                                            <p:strVal val="#ppt_x"/>
                                          </p:val>
                                        </p:tav>
                                      </p:tavLst>
                                    </p:anim>
                                    <p:anim calcmode="lin" valueType="num">
                                      <p:cBhvr>
                                        <p:cTn id="54" dur="1000" fill="hold"/>
                                        <p:tgtEl>
                                          <p:spTgt spid="25"/>
                                        </p:tgtEl>
                                        <p:attrNameLst>
                                          <p:attrName>ppt_y</p:attrName>
                                        </p:attrNameLst>
                                      </p:cBhvr>
                                      <p:tavLst>
                                        <p:tav tm="0">
                                          <p:val>
                                            <p:strVal val="#ppt_y-.1"/>
                                          </p:val>
                                        </p:tav>
                                        <p:tav tm="100000">
                                          <p:val>
                                            <p:strVal val="#ppt_y"/>
                                          </p:val>
                                        </p:tav>
                                      </p:tavLst>
                                    </p:anim>
                                  </p:childTnLst>
                                </p:cTn>
                              </p:par>
                              <p:par>
                                <p:cTn id="55" presetID="47" presetClass="entr" presetSubtype="0" fill="hold" nodeType="withEffect">
                                  <p:stCondLst>
                                    <p:cond delay="0"/>
                                  </p:stCondLst>
                                  <p:childTnLst>
                                    <p:set>
                                      <p:cBhvr>
                                        <p:cTn id="56" dur="1" fill="hold">
                                          <p:stCondLst>
                                            <p:cond delay="0"/>
                                          </p:stCondLst>
                                        </p:cTn>
                                        <p:tgtEl>
                                          <p:spTgt spid="26"/>
                                        </p:tgtEl>
                                        <p:attrNameLst>
                                          <p:attrName>style.visibility</p:attrName>
                                        </p:attrNameLst>
                                      </p:cBhvr>
                                      <p:to>
                                        <p:strVal val="visible"/>
                                      </p:to>
                                    </p:set>
                                    <p:animEffect transition="in" filter="fade">
                                      <p:cBhvr>
                                        <p:cTn id="57" dur="1000"/>
                                        <p:tgtEl>
                                          <p:spTgt spid="26"/>
                                        </p:tgtEl>
                                      </p:cBhvr>
                                    </p:animEffect>
                                    <p:anim calcmode="lin" valueType="num">
                                      <p:cBhvr>
                                        <p:cTn id="58" dur="1000" fill="hold"/>
                                        <p:tgtEl>
                                          <p:spTgt spid="26"/>
                                        </p:tgtEl>
                                        <p:attrNameLst>
                                          <p:attrName>ppt_x</p:attrName>
                                        </p:attrNameLst>
                                      </p:cBhvr>
                                      <p:tavLst>
                                        <p:tav tm="0">
                                          <p:val>
                                            <p:strVal val="#ppt_x"/>
                                          </p:val>
                                        </p:tav>
                                        <p:tav tm="100000">
                                          <p:val>
                                            <p:strVal val="#ppt_x"/>
                                          </p:val>
                                        </p:tav>
                                      </p:tavLst>
                                    </p:anim>
                                    <p:anim calcmode="lin" valueType="num">
                                      <p:cBhvr>
                                        <p:cTn id="59" dur="1000" fill="hold"/>
                                        <p:tgtEl>
                                          <p:spTgt spid="26"/>
                                        </p:tgtEl>
                                        <p:attrNameLst>
                                          <p:attrName>ppt_y</p:attrName>
                                        </p:attrNameLst>
                                      </p:cBhvr>
                                      <p:tavLst>
                                        <p:tav tm="0">
                                          <p:val>
                                            <p:strVal val="#ppt_y-.1"/>
                                          </p:val>
                                        </p:tav>
                                        <p:tav tm="100000">
                                          <p:val>
                                            <p:strVal val="#ppt_y"/>
                                          </p:val>
                                        </p:tav>
                                      </p:tavLst>
                                    </p:anim>
                                  </p:childTnLst>
                                </p:cTn>
                              </p:par>
                              <p:par>
                                <p:cTn id="60" presetID="47" presetClass="entr" presetSubtype="0" fill="hold" nodeType="withEffect">
                                  <p:stCondLst>
                                    <p:cond delay="0"/>
                                  </p:stCondLst>
                                  <p:childTnLst>
                                    <p:set>
                                      <p:cBhvr>
                                        <p:cTn id="61" dur="1" fill="hold">
                                          <p:stCondLst>
                                            <p:cond delay="0"/>
                                          </p:stCondLst>
                                        </p:cTn>
                                        <p:tgtEl>
                                          <p:spTgt spid="27"/>
                                        </p:tgtEl>
                                        <p:attrNameLst>
                                          <p:attrName>style.visibility</p:attrName>
                                        </p:attrNameLst>
                                      </p:cBhvr>
                                      <p:to>
                                        <p:strVal val="visible"/>
                                      </p:to>
                                    </p:set>
                                    <p:animEffect transition="in" filter="fade">
                                      <p:cBhvr>
                                        <p:cTn id="62" dur="1000"/>
                                        <p:tgtEl>
                                          <p:spTgt spid="27"/>
                                        </p:tgtEl>
                                      </p:cBhvr>
                                    </p:animEffect>
                                    <p:anim calcmode="lin" valueType="num">
                                      <p:cBhvr>
                                        <p:cTn id="63" dur="1000" fill="hold"/>
                                        <p:tgtEl>
                                          <p:spTgt spid="27"/>
                                        </p:tgtEl>
                                        <p:attrNameLst>
                                          <p:attrName>ppt_x</p:attrName>
                                        </p:attrNameLst>
                                      </p:cBhvr>
                                      <p:tavLst>
                                        <p:tav tm="0">
                                          <p:val>
                                            <p:strVal val="#ppt_x"/>
                                          </p:val>
                                        </p:tav>
                                        <p:tav tm="100000">
                                          <p:val>
                                            <p:strVal val="#ppt_x"/>
                                          </p:val>
                                        </p:tav>
                                      </p:tavLst>
                                    </p:anim>
                                    <p:anim calcmode="lin" valueType="num">
                                      <p:cBhvr>
                                        <p:cTn id="64"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15" grpId="0" bldLvl="0" animBg="1"/>
      <p:bldP spid="17" grpId="0" bldLvl="0" animBg="1"/>
      <p:bldP spid="19"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556385" y="2255520"/>
            <a:ext cx="2571750" cy="2466975"/>
            <a:chOff x="4396" y="3361"/>
            <a:chExt cx="4050" cy="3885"/>
          </a:xfrm>
        </p:grpSpPr>
        <p:sp>
          <p:nvSpPr>
            <p:cNvPr id="3" name="矩形 2"/>
            <p:cNvSpPr/>
            <p:nvPr/>
          </p:nvSpPr>
          <p:spPr>
            <a:xfrm rot="2700000">
              <a:off x="4396" y="3412"/>
              <a:ext cx="3834" cy="3834"/>
            </a:xfrm>
            <a:prstGeom prst="rect">
              <a:avLst/>
            </a:pr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326" name="文本框 325"/>
            <p:cNvSpPr txBox="1"/>
            <p:nvPr/>
          </p:nvSpPr>
          <p:spPr>
            <a:xfrm>
              <a:off x="4752" y="3361"/>
              <a:ext cx="3694" cy="3490"/>
            </a:xfrm>
            <a:prstGeom prst="rect">
              <a:avLst/>
            </a:prstGeom>
            <a:noFill/>
          </p:spPr>
          <p:txBody>
            <a:bodyPr wrap="square" rtlCol="0">
              <a:spAutoFit/>
            </a:bodyPr>
            <a:lstStyle/>
            <a:p>
              <a:r>
                <a:rPr lang="en-US" altLang="zh-CN" sz="13800" dirty="0">
                  <a:solidFill>
                    <a:schemeClr val="bg1"/>
                  </a:solidFill>
                  <a:latin typeface="字魂143号-正酷超级黑" panose="00000500000000000000" charset="-122"/>
                  <a:ea typeface="字魂143号-正酷超级黑" panose="00000500000000000000" charset="-122"/>
                  <a:cs typeface="字魂143号-正酷超级黑" panose="00000500000000000000" charset="-122"/>
                </a:rPr>
                <a:t>03</a:t>
              </a:r>
            </a:p>
          </p:txBody>
        </p:sp>
      </p:grpSp>
      <p:sp>
        <p:nvSpPr>
          <p:cNvPr id="6" name="矩形 5"/>
          <p:cNvSpPr/>
          <p:nvPr/>
        </p:nvSpPr>
        <p:spPr>
          <a:xfrm>
            <a:off x="4700391" y="2559595"/>
            <a:ext cx="4388317" cy="1200329"/>
          </a:xfrm>
          <a:prstGeom prst="rect">
            <a:avLst/>
          </a:prstGeom>
        </p:spPr>
        <p:txBody>
          <a:bodyPr wrap="square">
            <a:spAutoFit/>
          </a:bodyPr>
          <a:lstStyle/>
          <a:p>
            <a:r>
              <a:rPr lang="zh-CN" altLang="en-US" sz="7200" spc="800" dirty="0">
                <a:latin typeface="字魂143号-正酷超级黑" panose="00000500000000000000" charset="-122"/>
                <a:ea typeface="字魂143号-正酷超级黑" panose="00000500000000000000" charset="-122"/>
                <a:cs typeface="字魂143号-正酷超级黑" panose="00000500000000000000" charset="-122"/>
                <a:sym typeface="+mn-lt"/>
              </a:rPr>
              <a:t>工作不足</a:t>
            </a:r>
            <a:endParaRPr lang="zh-CN" altLang="en-US" sz="7200" dirty="0">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sp>
        <p:nvSpPr>
          <p:cNvPr id="36" name="椭圆 35"/>
          <p:cNvSpPr/>
          <p:nvPr/>
        </p:nvSpPr>
        <p:spPr>
          <a:xfrm>
            <a:off x="8273415" y="426085"/>
            <a:ext cx="454025" cy="454025"/>
          </a:xfrm>
          <a:prstGeom prst="ellipse">
            <a:avLst/>
          </a:prstGeom>
          <a:noFill/>
          <a:ln w="31750" cmpd="sng">
            <a:solidFill>
              <a:srgbClr val="E0304D"/>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grpSp>
        <p:nvGrpSpPr>
          <p:cNvPr id="54" name="组合 53"/>
          <p:cNvGrpSpPr/>
          <p:nvPr/>
        </p:nvGrpSpPr>
        <p:grpSpPr>
          <a:xfrm>
            <a:off x="5504180" y="-1853565"/>
            <a:ext cx="3721100" cy="3999230"/>
            <a:chOff x="5336" y="2895"/>
            <a:chExt cx="3057" cy="3284"/>
          </a:xfrm>
        </p:grpSpPr>
        <p:sp>
          <p:nvSpPr>
            <p:cNvPr id="50" name="任意多边形 49"/>
            <p:cNvSpPr/>
            <p:nvPr/>
          </p:nvSpPr>
          <p:spPr>
            <a:xfrm>
              <a:off x="5336" y="3869"/>
              <a:ext cx="1853" cy="231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E0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51" name="任意多边形 50"/>
            <p:cNvSpPr/>
            <p:nvPr/>
          </p:nvSpPr>
          <p:spPr>
            <a:xfrm>
              <a:off x="6541" y="2895"/>
              <a:ext cx="1853" cy="231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grpSp>
      <p:sp>
        <p:nvSpPr>
          <p:cNvPr id="4240" name="Freeform 1183"/>
          <p:cNvSpPr>
            <a:spLocks noEditPoints="1"/>
          </p:cNvSpPr>
          <p:nvPr/>
        </p:nvSpPr>
        <p:spPr bwMode="auto">
          <a:xfrm>
            <a:off x="9293903" y="2726055"/>
            <a:ext cx="915670" cy="779145"/>
          </a:xfrm>
          <a:custGeom>
            <a:avLst/>
            <a:gdLst>
              <a:gd name="T0" fmla="*/ 112 w 173"/>
              <a:gd name="T1" fmla="*/ 147 h 147"/>
              <a:gd name="T2" fmla="*/ 101 w 173"/>
              <a:gd name="T3" fmla="*/ 124 h 147"/>
              <a:gd name="T4" fmla="*/ 118 w 173"/>
              <a:gd name="T5" fmla="*/ 114 h 147"/>
              <a:gd name="T6" fmla="*/ 139 w 173"/>
              <a:gd name="T7" fmla="*/ 89 h 147"/>
              <a:gd name="T8" fmla="*/ 112 w 173"/>
              <a:gd name="T9" fmla="*/ 84 h 147"/>
              <a:gd name="T10" fmla="*/ 88 w 173"/>
              <a:gd name="T11" fmla="*/ 23 h 147"/>
              <a:gd name="T12" fmla="*/ 150 w 173"/>
              <a:gd name="T13" fmla="*/ 0 h 147"/>
              <a:gd name="T14" fmla="*/ 173 w 173"/>
              <a:gd name="T15" fmla="*/ 93 h 147"/>
              <a:gd name="T16" fmla="*/ 112 w 173"/>
              <a:gd name="T17" fmla="*/ 122 h 147"/>
              <a:gd name="T18" fmla="*/ 109 w 173"/>
              <a:gd name="T19" fmla="*/ 137 h 147"/>
              <a:gd name="T20" fmla="*/ 118 w 173"/>
              <a:gd name="T21" fmla="*/ 139 h 147"/>
              <a:gd name="T22" fmla="*/ 165 w 173"/>
              <a:gd name="T23" fmla="*/ 23 h 147"/>
              <a:gd name="T24" fmla="*/ 112 w 173"/>
              <a:gd name="T25" fmla="*/ 8 h 147"/>
              <a:gd name="T26" fmla="*/ 96 w 173"/>
              <a:gd name="T27" fmla="*/ 61 h 147"/>
              <a:gd name="T28" fmla="*/ 134 w 173"/>
              <a:gd name="T29" fmla="*/ 76 h 147"/>
              <a:gd name="T30" fmla="*/ 147 w 173"/>
              <a:gd name="T31" fmla="*/ 93 h 147"/>
              <a:gd name="T32" fmla="*/ 112 w 173"/>
              <a:gd name="T33" fmla="*/ 122 h 147"/>
              <a:gd name="T34" fmla="*/ 23 w 173"/>
              <a:gd name="T35" fmla="*/ 147 h 147"/>
              <a:gd name="T36" fmla="*/ 12 w 173"/>
              <a:gd name="T37" fmla="*/ 124 h 147"/>
              <a:gd name="T38" fmla="*/ 29 w 173"/>
              <a:gd name="T39" fmla="*/ 114 h 147"/>
              <a:gd name="T40" fmla="*/ 50 w 173"/>
              <a:gd name="T41" fmla="*/ 89 h 147"/>
              <a:gd name="T42" fmla="*/ 23 w 173"/>
              <a:gd name="T43" fmla="*/ 84 h 147"/>
              <a:gd name="T44" fmla="*/ 0 w 173"/>
              <a:gd name="T45" fmla="*/ 23 h 147"/>
              <a:gd name="T46" fmla="*/ 61 w 173"/>
              <a:gd name="T47" fmla="*/ 0 h 147"/>
              <a:gd name="T48" fmla="*/ 84 w 173"/>
              <a:gd name="T49" fmla="*/ 93 h 147"/>
              <a:gd name="T50" fmla="*/ 23 w 173"/>
              <a:gd name="T51" fmla="*/ 122 h 147"/>
              <a:gd name="T52" fmla="*/ 20 w 173"/>
              <a:gd name="T53" fmla="*/ 137 h 147"/>
              <a:gd name="T54" fmla="*/ 29 w 173"/>
              <a:gd name="T55" fmla="*/ 139 h 147"/>
              <a:gd name="T56" fmla="*/ 76 w 173"/>
              <a:gd name="T57" fmla="*/ 23 h 147"/>
              <a:gd name="T58" fmla="*/ 23 w 173"/>
              <a:gd name="T59" fmla="*/ 8 h 147"/>
              <a:gd name="T60" fmla="*/ 8 w 173"/>
              <a:gd name="T61" fmla="*/ 61 h 147"/>
              <a:gd name="T62" fmla="*/ 45 w 173"/>
              <a:gd name="T63" fmla="*/ 76 h 147"/>
              <a:gd name="T64" fmla="*/ 58 w 173"/>
              <a:gd name="T65" fmla="*/ 93 h 147"/>
              <a:gd name="T66" fmla="*/ 23 w 173"/>
              <a:gd name="T67" fmla="*/ 122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73" h="147">
                <a:moveTo>
                  <a:pt x="118" y="147"/>
                </a:moveTo>
                <a:cubicBezTo>
                  <a:pt x="112" y="147"/>
                  <a:pt x="112" y="147"/>
                  <a:pt x="112" y="147"/>
                </a:cubicBezTo>
                <a:cubicBezTo>
                  <a:pt x="106" y="147"/>
                  <a:pt x="101" y="143"/>
                  <a:pt x="101" y="137"/>
                </a:cubicBezTo>
                <a:cubicBezTo>
                  <a:pt x="101" y="124"/>
                  <a:pt x="101" y="124"/>
                  <a:pt x="101" y="124"/>
                </a:cubicBezTo>
                <a:cubicBezTo>
                  <a:pt x="101" y="119"/>
                  <a:pt x="106" y="114"/>
                  <a:pt x="112" y="114"/>
                </a:cubicBezTo>
                <a:cubicBezTo>
                  <a:pt x="118" y="114"/>
                  <a:pt x="118" y="114"/>
                  <a:pt x="118" y="114"/>
                </a:cubicBezTo>
                <a:cubicBezTo>
                  <a:pt x="130" y="114"/>
                  <a:pt x="139" y="104"/>
                  <a:pt x="139" y="93"/>
                </a:cubicBezTo>
                <a:cubicBezTo>
                  <a:pt x="139" y="89"/>
                  <a:pt x="139" y="89"/>
                  <a:pt x="139" y="89"/>
                </a:cubicBezTo>
                <a:cubicBezTo>
                  <a:pt x="139" y="86"/>
                  <a:pt x="137" y="84"/>
                  <a:pt x="134" y="84"/>
                </a:cubicBezTo>
                <a:cubicBezTo>
                  <a:pt x="112" y="84"/>
                  <a:pt x="112" y="84"/>
                  <a:pt x="112" y="84"/>
                </a:cubicBezTo>
                <a:cubicBezTo>
                  <a:pt x="99" y="84"/>
                  <a:pt x="88" y="74"/>
                  <a:pt x="88" y="61"/>
                </a:cubicBezTo>
                <a:cubicBezTo>
                  <a:pt x="88" y="23"/>
                  <a:pt x="88" y="23"/>
                  <a:pt x="88" y="23"/>
                </a:cubicBezTo>
                <a:cubicBezTo>
                  <a:pt x="88" y="10"/>
                  <a:pt x="99" y="0"/>
                  <a:pt x="112" y="0"/>
                </a:cubicBezTo>
                <a:cubicBezTo>
                  <a:pt x="150" y="0"/>
                  <a:pt x="150" y="0"/>
                  <a:pt x="150" y="0"/>
                </a:cubicBezTo>
                <a:cubicBezTo>
                  <a:pt x="162" y="0"/>
                  <a:pt x="173" y="10"/>
                  <a:pt x="173" y="23"/>
                </a:cubicBezTo>
                <a:cubicBezTo>
                  <a:pt x="173" y="93"/>
                  <a:pt x="173" y="93"/>
                  <a:pt x="173" y="93"/>
                </a:cubicBezTo>
                <a:cubicBezTo>
                  <a:pt x="173" y="123"/>
                  <a:pt x="148" y="147"/>
                  <a:pt x="118" y="147"/>
                </a:cubicBezTo>
                <a:close/>
                <a:moveTo>
                  <a:pt x="112" y="122"/>
                </a:moveTo>
                <a:cubicBezTo>
                  <a:pt x="110" y="122"/>
                  <a:pt x="109" y="123"/>
                  <a:pt x="109" y="124"/>
                </a:cubicBezTo>
                <a:cubicBezTo>
                  <a:pt x="109" y="137"/>
                  <a:pt x="109" y="137"/>
                  <a:pt x="109" y="137"/>
                </a:cubicBezTo>
                <a:cubicBezTo>
                  <a:pt x="109" y="138"/>
                  <a:pt x="110" y="139"/>
                  <a:pt x="112" y="139"/>
                </a:cubicBezTo>
                <a:cubicBezTo>
                  <a:pt x="118" y="139"/>
                  <a:pt x="118" y="139"/>
                  <a:pt x="118" y="139"/>
                </a:cubicBezTo>
                <a:cubicBezTo>
                  <a:pt x="144" y="139"/>
                  <a:pt x="165" y="118"/>
                  <a:pt x="165" y="93"/>
                </a:cubicBezTo>
                <a:cubicBezTo>
                  <a:pt x="165" y="23"/>
                  <a:pt x="165" y="23"/>
                  <a:pt x="165" y="23"/>
                </a:cubicBezTo>
                <a:cubicBezTo>
                  <a:pt x="165" y="14"/>
                  <a:pt x="158" y="8"/>
                  <a:pt x="150" y="8"/>
                </a:cubicBezTo>
                <a:cubicBezTo>
                  <a:pt x="112" y="8"/>
                  <a:pt x="112" y="8"/>
                  <a:pt x="112" y="8"/>
                </a:cubicBezTo>
                <a:cubicBezTo>
                  <a:pt x="103" y="8"/>
                  <a:pt x="96" y="14"/>
                  <a:pt x="96" y="23"/>
                </a:cubicBezTo>
                <a:cubicBezTo>
                  <a:pt x="96" y="61"/>
                  <a:pt x="96" y="61"/>
                  <a:pt x="96" y="61"/>
                </a:cubicBezTo>
                <a:cubicBezTo>
                  <a:pt x="96" y="69"/>
                  <a:pt x="103" y="76"/>
                  <a:pt x="112" y="76"/>
                </a:cubicBezTo>
                <a:cubicBezTo>
                  <a:pt x="134" y="76"/>
                  <a:pt x="134" y="76"/>
                  <a:pt x="134" y="76"/>
                </a:cubicBezTo>
                <a:cubicBezTo>
                  <a:pt x="141" y="76"/>
                  <a:pt x="147" y="82"/>
                  <a:pt x="147" y="89"/>
                </a:cubicBezTo>
                <a:cubicBezTo>
                  <a:pt x="147" y="93"/>
                  <a:pt x="147" y="93"/>
                  <a:pt x="147" y="93"/>
                </a:cubicBezTo>
                <a:cubicBezTo>
                  <a:pt x="147" y="109"/>
                  <a:pt x="134" y="122"/>
                  <a:pt x="118" y="122"/>
                </a:cubicBezTo>
                <a:lnTo>
                  <a:pt x="112" y="122"/>
                </a:lnTo>
                <a:close/>
                <a:moveTo>
                  <a:pt x="29" y="147"/>
                </a:moveTo>
                <a:cubicBezTo>
                  <a:pt x="23" y="147"/>
                  <a:pt x="23" y="147"/>
                  <a:pt x="23" y="147"/>
                </a:cubicBezTo>
                <a:cubicBezTo>
                  <a:pt x="17" y="147"/>
                  <a:pt x="12" y="143"/>
                  <a:pt x="12" y="137"/>
                </a:cubicBezTo>
                <a:cubicBezTo>
                  <a:pt x="12" y="124"/>
                  <a:pt x="12" y="124"/>
                  <a:pt x="12" y="124"/>
                </a:cubicBezTo>
                <a:cubicBezTo>
                  <a:pt x="12" y="119"/>
                  <a:pt x="17" y="114"/>
                  <a:pt x="23" y="114"/>
                </a:cubicBezTo>
                <a:cubicBezTo>
                  <a:pt x="29" y="114"/>
                  <a:pt x="29" y="114"/>
                  <a:pt x="29" y="114"/>
                </a:cubicBezTo>
                <a:cubicBezTo>
                  <a:pt x="41" y="114"/>
                  <a:pt x="50" y="104"/>
                  <a:pt x="50" y="93"/>
                </a:cubicBezTo>
                <a:cubicBezTo>
                  <a:pt x="50" y="89"/>
                  <a:pt x="50" y="89"/>
                  <a:pt x="50" y="89"/>
                </a:cubicBezTo>
                <a:cubicBezTo>
                  <a:pt x="50" y="86"/>
                  <a:pt x="48" y="84"/>
                  <a:pt x="45" y="84"/>
                </a:cubicBezTo>
                <a:cubicBezTo>
                  <a:pt x="23" y="84"/>
                  <a:pt x="23" y="84"/>
                  <a:pt x="23" y="84"/>
                </a:cubicBezTo>
                <a:cubicBezTo>
                  <a:pt x="10" y="84"/>
                  <a:pt x="0" y="74"/>
                  <a:pt x="0" y="61"/>
                </a:cubicBezTo>
                <a:cubicBezTo>
                  <a:pt x="0" y="23"/>
                  <a:pt x="0" y="23"/>
                  <a:pt x="0" y="23"/>
                </a:cubicBezTo>
                <a:cubicBezTo>
                  <a:pt x="0" y="10"/>
                  <a:pt x="10" y="0"/>
                  <a:pt x="23" y="0"/>
                </a:cubicBezTo>
                <a:cubicBezTo>
                  <a:pt x="61" y="0"/>
                  <a:pt x="61" y="0"/>
                  <a:pt x="61" y="0"/>
                </a:cubicBezTo>
                <a:cubicBezTo>
                  <a:pt x="73" y="0"/>
                  <a:pt x="84" y="10"/>
                  <a:pt x="84" y="23"/>
                </a:cubicBezTo>
                <a:cubicBezTo>
                  <a:pt x="84" y="93"/>
                  <a:pt x="84" y="93"/>
                  <a:pt x="84" y="93"/>
                </a:cubicBezTo>
                <a:cubicBezTo>
                  <a:pt x="84" y="123"/>
                  <a:pt x="59" y="147"/>
                  <a:pt x="29" y="147"/>
                </a:cubicBezTo>
                <a:close/>
                <a:moveTo>
                  <a:pt x="23" y="122"/>
                </a:moveTo>
                <a:cubicBezTo>
                  <a:pt x="21" y="122"/>
                  <a:pt x="20" y="123"/>
                  <a:pt x="20" y="124"/>
                </a:cubicBezTo>
                <a:cubicBezTo>
                  <a:pt x="20" y="137"/>
                  <a:pt x="20" y="137"/>
                  <a:pt x="20" y="137"/>
                </a:cubicBezTo>
                <a:cubicBezTo>
                  <a:pt x="20" y="138"/>
                  <a:pt x="21" y="139"/>
                  <a:pt x="23" y="139"/>
                </a:cubicBezTo>
                <a:cubicBezTo>
                  <a:pt x="29" y="139"/>
                  <a:pt x="29" y="139"/>
                  <a:pt x="29" y="139"/>
                </a:cubicBezTo>
                <a:cubicBezTo>
                  <a:pt x="55" y="139"/>
                  <a:pt x="76" y="118"/>
                  <a:pt x="76" y="93"/>
                </a:cubicBezTo>
                <a:cubicBezTo>
                  <a:pt x="76" y="23"/>
                  <a:pt x="76" y="23"/>
                  <a:pt x="76" y="23"/>
                </a:cubicBezTo>
                <a:cubicBezTo>
                  <a:pt x="76" y="14"/>
                  <a:pt x="69" y="8"/>
                  <a:pt x="61" y="8"/>
                </a:cubicBezTo>
                <a:cubicBezTo>
                  <a:pt x="23" y="8"/>
                  <a:pt x="23" y="8"/>
                  <a:pt x="23" y="8"/>
                </a:cubicBezTo>
                <a:cubicBezTo>
                  <a:pt x="14" y="8"/>
                  <a:pt x="8" y="14"/>
                  <a:pt x="8" y="23"/>
                </a:cubicBezTo>
                <a:cubicBezTo>
                  <a:pt x="8" y="61"/>
                  <a:pt x="8" y="61"/>
                  <a:pt x="8" y="61"/>
                </a:cubicBezTo>
                <a:cubicBezTo>
                  <a:pt x="8" y="69"/>
                  <a:pt x="14" y="76"/>
                  <a:pt x="23" y="76"/>
                </a:cubicBezTo>
                <a:cubicBezTo>
                  <a:pt x="45" y="76"/>
                  <a:pt x="45" y="76"/>
                  <a:pt x="45" y="76"/>
                </a:cubicBezTo>
                <a:cubicBezTo>
                  <a:pt x="52" y="76"/>
                  <a:pt x="58" y="82"/>
                  <a:pt x="58" y="89"/>
                </a:cubicBezTo>
                <a:cubicBezTo>
                  <a:pt x="58" y="93"/>
                  <a:pt x="58" y="93"/>
                  <a:pt x="58" y="93"/>
                </a:cubicBezTo>
                <a:cubicBezTo>
                  <a:pt x="58" y="109"/>
                  <a:pt x="45" y="122"/>
                  <a:pt x="29" y="122"/>
                </a:cubicBezTo>
                <a:lnTo>
                  <a:pt x="23" y="122"/>
                </a:lnTo>
                <a:close/>
              </a:path>
            </a:pathLst>
          </a:custGeom>
          <a:solidFill>
            <a:srgbClr val="E0304D"/>
          </a:solidFill>
          <a:ln w="9525">
            <a:noFill/>
            <a:round/>
          </a:ln>
          <a:extLst/>
        </p:spPr>
        <p:txBody>
          <a:bodyPr vert="horz" wrap="square" lIns="91440" tIns="45720" rIns="91440" bIns="45720" numCol="1" anchor="t" anchorCtr="0" compatLnSpc="1"/>
          <a:lstStyle/>
          <a:p>
            <a:endParaRPr lang="zh-CN" altLang="en-US">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1" name="íṣļide">
            <a:extLst>
              <a:ext uri="{FF2B5EF4-FFF2-40B4-BE49-F238E27FC236}">
                <a16:creationId xmlns:a16="http://schemas.microsoft.com/office/drawing/2014/main" id="{202BF382-0FD5-47A9-A405-A855CE21CBEF}"/>
              </a:ext>
            </a:extLst>
          </p:cNvPr>
          <p:cNvSpPr/>
          <p:nvPr/>
        </p:nvSpPr>
        <p:spPr bwMode="auto">
          <a:xfrm>
            <a:off x="4723175" y="3745725"/>
            <a:ext cx="5756494" cy="572464"/>
          </a:xfrm>
          <a:prstGeom prst="rect">
            <a:avLst/>
          </a:prstGeom>
          <a:noFill/>
        </p:spPr>
        <p:txBody>
          <a:bodyPr wrap="square">
            <a:spAutoFit/>
            <a:scene3d>
              <a:camera prst="orthographicFront"/>
              <a:lightRig rig="threePt" dir="t"/>
            </a:scene3d>
            <a:sp3d contourW="12700"/>
          </a:bodyPr>
          <a:lstStyle/>
          <a:p>
            <a:pPr>
              <a:lnSpc>
                <a:spcPct val="130000"/>
              </a:lnSpc>
            </a:pP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Lorem ipsum dolor sit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amet</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consectetur</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adipiscing</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elit</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nulla</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pretiumLorem</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ipsum dolor sit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amet</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consectetur</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adipiscing</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elit</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nulla</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pretium</a:t>
            </a:r>
            <a:endParaRPr lang="zh-CN" altLang="en-US"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endParaRPr>
          </a:p>
        </p:txBody>
      </p:sp>
    </p:spTree>
    <p:extLst>
      <p:ext uri="{BB962C8B-B14F-4D97-AF65-F5344CB8AC3E}">
        <p14:creationId xmlns:p14="http://schemas.microsoft.com/office/powerpoint/2010/main" val="26362708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750"/>
                                        <p:tgtEl>
                                          <p:spTgt spid="6"/>
                                        </p:tgtEl>
                                      </p:cBhvr>
                                    </p:animEffect>
                                    <p:anim calcmode="lin" valueType="num">
                                      <p:cBhvr>
                                        <p:cTn id="8" dur="750" fill="hold"/>
                                        <p:tgtEl>
                                          <p:spTgt spid="6"/>
                                        </p:tgtEl>
                                        <p:attrNameLst>
                                          <p:attrName>ppt_x</p:attrName>
                                        </p:attrNameLst>
                                      </p:cBhvr>
                                      <p:tavLst>
                                        <p:tav tm="0">
                                          <p:val>
                                            <p:strVal val="#ppt_x"/>
                                          </p:val>
                                        </p:tav>
                                        <p:tav tm="100000">
                                          <p:val>
                                            <p:strVal val="#ppt_x"/>
                                          </p:val>
                                        </p:tav>
                                      </p:tavLst>
                                    </p:anim>
                                    <p:anim calcmode="lin" valueType="num">
                                      <p:cBhvr>
                                        <p:cTn id="9" dur="75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组合 29"/>
          <p:cNvGrpSpPr/>
          <p:nvPr/>
        </p:nvGrpSpPr>
        <p:grpSpPr>
          <a:xfrm>
            <a:off x="2044457" y="1133819"/>
            <a:ext cx="8984275" cy="4696977"/>
            <a:chOff x="1742295" y="1432665"/>
            <a:chExt cx="7930749" cy="4146194"/>
          </a:xfrm>
        </p:grpSpPr>
        <p:grpSp>
          <p:nvGrpSpPr>
            <p:cNvPr id="7" name="组合 6"/>
            <p:cNvGrpSpPr/>
            <p:nvPr/>
          </p:nvGrpSpPr>
          <p:grpSpPr>
            <a:xfrm>
              <a:off x="4018565" y="1680424"/>
              <a:ext cx="3047594" cy="3154441"/>
              <a:chOff x="4544326" y="2894627"/>
              <a:chExt cx="3047594" cy="3154441"/>
            </a:xfrm>
          </p:grpSpPr>
          <p:sp>
            <p:nvSpPr>
              <p:cNvPr id="8" name="椭圆 7"/>
              <p:cNvSpPr/>
              <p:nvPr/>
            </p:nvSpPr>
            <p:spPr>
              <a:xfrm>
                <a:off x="6849177" y="5074671"/>
                <a:ext cx="742743" cy="742748"/>
              </a:xfrm>
              <a:prstGeom prst="ellipse">
                <a:avLst/>
              </a:prstGeom>
              <a:solidFill>
                <a:srgbClr val="E0304D"/>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grpSp>
            <p:nvGrpSpPr>
              <p:cNvPr id="9" name="组合 8"/>
              <p:cNvGrpSpPr/>
              <p:nvPr/>
            </p:nvGrpSpPr>
            <p:grpSpPr>
              <a:xfrm>
                <a:off x="4544326" y="2894627"/>
                <a:ext cx="2894147" cy="3154441"/>
                <a:chOff x="4544326" y="2894627"/>
                <a:chExt cx="2894147" cy="3154441"/>
              </a:xfrm>
            </p:grpSpPr>
            <p:sp>
              <p:nvSpPr>
                <p:cNvPr id="10" name="椭圆 9"/>
                <p:cNvSpPr/>
                <p:nvPr/>
              </p:nvSpPr>
              <p:spPr>
                <a:xfrm>
                  <a:off x="4544326" y="3166901"/>
                  <a:ext cx="2882165" cy="2882167"/>
                </a:xfrm>
                <a:prstGeom prst="ellipse">
                  <a:avLst/>
                </a:prstGeom>
                <a:noFill/>
                <a:ln>
                  <a:solidFill>
                    <a:srgbClr val="2C3F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grpSp>
              <p:nvGrpSpPr>
                <p:cNvPr id="11" name="组合 10"/>
                <p:cNvGrpSpPr/>
                <p:nvPr/>
              </p:nvGrpSpPr>
              <p:grpSpPr>
                <a:xfrm>
                  <a:off x="5242851" y="3439529"/>
                  <a:ext cx="1814286" cy="2093804"/>
                  <a:chOff x="8301916" y="1749231"/>
                  <a:chExt cx="2561601" cy="2956261"/>
                </a:xfrm>
              </p:grpSpPr>
              <p:sp>
                <p:nvSpPr>
                  <p:cNvPr id="18" name="梯形 17"/>
                  <p:cNvSpPr/>
                  <p:nvPr/>
                </p:nvSpPr>
                <p:spPr>
                  <a:xfrm rot="14400000">
                    <a:off x="8553651" y="2720979"/>
                    <a:ext cx="2370547" cy="427052"/>
                  </a:xfrm>
                  <a:prstGeom prst="trapezoid">
                    <a:avLst>
                      <a:gd name="adj" fmla="val 58361"/>
                    </a:avLst>
                  </a:pr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19" name="梯形 18"/>
                  <p:cNvSpPr/>
                  <p:nvPr/>
                </p:nvSpPr>
                <p:spPr>
                  <a:xfrm>
                    <a:off x="8492970" y="4010011"/>
                    <a:ext cx="2370547" cy="427052"/>
                  </a:xfrm>
                  <a:prstGeom prst="trapezoid">
                    <a:avLst>
                      <a:gd name="adj" fmla="val 58361"/>
                    </a:avLst>
                  </a:prstGeom>
                  <a:solidFill>
                    <a:srgbClr val="E030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20" name="梯形 19"/>
                  <p:cNvSpPr/>
                  <p:nvPr/>
                </p:nvSpPr>
                <p:spPr>
                  <a:xfrm rot="7200000">
                    <a:off x="7330168" y="3306693"/>
                    <a:ext cx="2370547" cy="427052"/>
                  </a:xfrm>
                  <a:prstGeom prst="trapezoid">
                    <a:avLst>
                      <a:gd name="adj" fmla="val 5836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grpSp>
            <p:sp>
              <p:nvSpPr>
                <p:cNvPr id="12" name="椭圆 11"/>
                <p:cNvSpPr/>
                <p:nvPr/>
              </p:nvSpPr>
              <p:spPr>
                <a:xfrm>
                  <a:off x="5588714" y="2894627"/>
                  <a:ext cx="742743" cy="742748"/>
                </a:xfrm>
                <a:prstGeom prst="ellipse">
                  <a:avLst/>
                </a:prstGeom>
                <a:solidFill>
                  <a:srgbClr val="1B477E"/>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13" name="任意多边形: 形状 10"/>
                <p:cNvSpPr/>
                <p:nvPr/>
              </p:nvSpPr>
              <p:spPr bwMode="auto">
                <a:xfrm>
                  <a:off x="5842507" y="3048077"/>
                  <a:ext cx="235159" cy="435849"/>
                </a:xfrm>
                <a:custGeom>
                  <a:avLst/>
                  <a:gdLst>
                    <a:gd name="connsiteX0" fmla="*/ 144363 w 327353"/>
                    <a:gd name="connsiteY0" fmla="*/ 543008 h 606722"/>
                    <a:gd name="connsiteX1" fmla="*/ 131814 w 327353"/>
                    <a:gd name="connsiteY1" fmla="*/ 555538 h 606722"/>
                    <a:gd name="connsiteX2" fmla="*/ 144363 w 327353"/>
                    <a:gd name="connsiteY2" fmla="*/ 568156 h 606722"/>
                    <a:gd name="connsiteX3" fmla="*/ 182990 w 327353"/>
                    <a:gd name="connsiteY3" fmla="*/ 568156 h 606722"/>
                    <a:gd name="connsiteX4" fmla="*/ 195540 w 327353"/>
                    <a:gd name="connsiteY4" fmla="*/ 555538 h 606722"/>
                    <a:gd name="connsiteX5" fmla="*/ 182990 w 327353"/>
                    <a:gd name="connsiteY5" fmla="*/ 543008 h 606722"/>
                    <a:gd name="connsiteX6" fmla="*/ 327353 w 327353"/>
                    <a:gd name="connsiteY6" fmla="*/ 501509 h 606722"/>
                    <a:gd name="connsiteX7" fmla="*/ 327353 w 327353"/>
                    <a:gd name="connsiteY7" fmla="*/ 572333 h 606722"/>
                    <a:gd name="connsiteX8" fmla="*/ 294066 w 327353"/>
                    <a:gd name="connsiteY8" fmla="*/ 606722 h 606722"/>
                    <a:gd name="connsiteX9" fmla="*/ 33020 w 327353"/>
                    <a:gd name="connsiteY9" fmla="*/ 606722 h 606722"/>
                    <a:gd name="connsiteX10" fmla="*/ 0 w 327353"/>
                    <a:gd name="connsiteY10" fmla="*/ 572333 h 606722"/>
                    <a:gd name="connsiteX11" fmla="*/ 0 w 327353"/>
                    <a:gd name="connsiteY11" fmla="*/ 502779 h 606722"/>
                    <a:gd name="connsiteX12" fmla="*/ 0 w 327353"/>
                    <a:gd name="connsiteY12" fmla="*/ 502753 h 606722"/>
                    <a:gd name="connsiteX13" fmla="*/ 322280 w 327353"/>
                    <a:gd name="connsiteY13" fmla="*/ 502753 h 606722"/>
                    <a:gd name="connsiteX14" fmla="*/ 327353 w 327353"/>
                    <a:gd name="connsiteY14" fmla="*/ 501509 h 606722"/>
                    <a:gd name="connsiteX15" fmla="*/ 187174 w 327353"/>
                    <a:gd name="connsiteY15" fmla="*/ 190205 h 606722"/>
                    <a:gd name="connsiteX16" fmla="*/ 174624 w 327353"/>
                    <a:gd name="connsiteY16" fmla="*/ 202823 h 606722"/>
                    <a:gd name="connsiteX17" fmla="*/ 174624 w 327353"/>
                    <a:gd name="connsiteY17" fmla="*/ 263163 h 606722"/>
                    <a:gd name="connsiteX18" fmla="*/ 187174 w 327353"/>
                    <a:gd name="connsiteY18" fmla="*/ 275693 h 606722"/>
                    <a:gd name="connsiteX19" fmla="*/ 191357 w 327353"/>
                    <a:gd name="connsiteY19" fmla="*/ 274982 h 606722"/>
                    <a:gd name="connsiteX20" fmla="*/ 191357 w 327353"/>
                    <a:gd name="connsiteY20" fmla="*/ 405614 h 606722"/>
                    <a:gd name="connsiteX21" fmla="*/ 203995 w 327353"/>
                    <a:gd name="connsiteY21" fmla="*/ 418144 h 606722"/>
                    <a:gd name="connsiteX22" fmla="*/ 216545 w 327353"/>
                    <a:gd name="connsiteY22" fmla="*/ 405614 h 606722"/>
                    <a:gd name="connsiteX23" fmla="*/ 216545 w 327353"/>
                    <a:gd name="connsiteY23" fmla="*/ 275426 h 606722"/>
                    <a:gd name="connsiteX24" fmla="*/ 219037 w 327353"/>
                    <a:gd name="connsiteY24" fmla="*/ 275693 h 606722"/>
                    <a:gd name="connsiteX25" fmla="*/ 231675 w 327353"/>
                    <a:gd name="connsiteY25" fmla="*/ 263163 h 606722"/>
                    <a:gd name="connsiteX26" fmla="*/ 231675 w 327353"/>
                    <a:gd name="connsiteY26" fmla="*/ 202823 h 606722"/>
                    <a:gd name="connsiteX27" fmla="*/ 219037 w 327353"/>
                    <a:gd name="connsiteY27" fmla="*/ 190205 h 606722"/>
                    <a:gd name="connsiteX28" fmla="*/ 211471 w 327353"/>
                    <a:gd name="connsiteY28" fmla="*/ 192782 h 606722"/>
                    <a:gd name="connsiteX29" fmla="*/ 203995 w 327353"/>
                    <a:gd name="connsiteY29" fmla="*/ 190205 h 606722"/>
                    <a:gd name="connsiteX30" fmla="*/ 195540 w 327353"/>
                    <a:gd name="connsiteY30" fmla="*/ 193493 h 606722"/>
                    <a:gd name="connsiteX31" fmla="*/ 187174 w 327353"/>
                    <a:gd name="connsiteY31" fmla="*/ 190205 h 606722"/>
                    <a:gd name="connsiteX32" fmla="*/ 106626 w 327353"/>
                    <a:gd name="connsiteY32" fmla="*/ 181851 h 606722"/>
                    <a:gd name="connsiteX33" fmla="*/ 85621 w 327353"/>
                    <a:gd name="connsiteY33" fmla="*/ 202823 h 606722"/>
                    <a:gd name="connsiteX34" fmla="*/ 85621 w 327353"/>
                    <a:gd name="connsiteY34" fmla="*/ 328479 h 606722"/>
                    <a:gd name="connsiteX35" fmla="*/ 95678 w 327353"/>
                    <a:gd name="connsiteY35" fmla="*/ 346341 h 606722"/>
                    <a:gd name="connsiteX36" fmla="*/ 95678 w 327353"/>
                    <a:gd name="connsiteY36" fmla="*/ 405614 h 606722"/>
                    <a:gd name="connsiteX37" fmla="*/ 108317 w 327353"/>
                    <a:gd name="connsiteY37" fmla="*/ 418144 h 606722"/>
                    <a:gd name="connsiteX38" fmla="*/ 120866 w 327353"/>
                    <a:gd name="connsiteY38" fmla="*/ 405614 h 606722"/>
                    <a:gd name="connsiteX39" fmla="*/ 120866 w 327353"/>
                    <a:gd name="connsiteY39" fmla="*/ 343853 h 606722"/>
                    <a:gd name="connsiteX40" fmla="*/ 127631 w 327353"/>
                    <a:gd name="connsiteY40" fmla="*/ 328479 h 606722"/>
                    <a:gd name="connsiteX41" fmla="*/ 127631 w 327353"/>
                    <a:gd name="connsiteY41" fmla="*/ 202823 h 606722"/>
                    <a:gd name="connsiteX42" fmla="*/ 106626 w 327353"/>
                    <a:gd name="connsiteY42" fmla="*/ 181851 h 606722"/>
                    <a:gd name="connsiteX43" fmla="*/ 0 w 327353"/>
                    <a:gd name="connsiteY43" fmla="*/ 112270 h 606722"/>
                    <a:gd name="connsiteX44" fmla="*/ 327353 w 327353"/>
                    <a:gd name="connsiteY44" fmla="*/ 112270 h 606722"/>
                    <a:gd name="connsiteX45" fmla="*/ 327353 w 327353"/>
                    <a:gd name="connsiteY45" fmla="*/ 478928 h 606722"/>
                    <a:gd name="connsiteX46" fmla="*/ 322280 w 327353"/>
                    <a:gd name="connsiteY46" fmla="*/ 477684 h 606722"/>
                    <a:gd name="connsiteX47" fmla="*/ 0 w 327353"/>
                    <a:gd name="connsiteY47" fmla="*/ 477684 h 606722"/>
                    <a:gd name="connsiteX48" fmla="*/ 0 w 327353"/>
                    <a:gd name="connsiteY48" fmla="*/ 477658 h 606722"/>
                    <a:gd name="connsiteX49" fmla="*/ 33020 w 327353"/>
                    <a:gd name="connsiteY49" fmla="*/ 0 h 606722"/>
                    <a:gd name="connsiteX50" fmla="*/ 294066 w 327353"/>
                    <a:gd name="connsiteY50" fmla="*/ 0 h 606722"/>
                    <a:gd name="connsiteX51" fmla="*/ 327353 w 327353"/>
                    <a:gd name="connsiteY51" fmla="*/ 34407 h 606722"/>
                    <a:gd name="connsiteX52" fmla="*/ 327353 w 327353"/>
                    <a:gd name="connsiteY52" fmla="*/ 87219 h 606722"/>
                    <a:gd name="connsiteX53" fmla="*/ 0 w 327353"/>
                    <a:gd name="connsiteY53" fmla="*/ 87219 h 606722"/>
                    <a:gd name="connsiteX54" fmla="*/ 0 w 327353"/>
                    <a:gd name="connsiteY54" fmla="*/ 34407 h 606722"/>
                    <a:gd name="connsiteX55" fmla="*/ 33020 w 327353"/>
                    <a:gd name="connsiteY55"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327353" h="606722">
                      <a:moveTo>
                        <a:pt x="144363" y="543008"/>
                      </a:moveTo>
                      <a:cubicBezTo>
                        <a:pt x="137421" y="543008"/>
                        <a:pt x="131814" y="548606"/>
                        <a:pt x="131814" y="555538"/>
                      </a:cubicBezTo>
                      <a:cubicBezTo>
                        <a:pt x="131814" y="562558"/>
                        <a:pt x="137421" y="568156"/>
                        <a:pt x="144363" y="568156"/>
                      </a:cubicBezTo>
                      <a:lnTo>
                        <a:pt x="182990" y="568156"/>
                      </a:lnTo>
                      <a:cubicBezTo>
                        <a:pt x="189933" y="568156"/>
                        <a:pt x="195540" y="562558"/>
                        <a:pt x="195540" y="555538"/>
                      </a:cubicBezTo>
                      <a:cubicBezTo>
                        <a:pt x="195540" y="548606"/>
                        <a:pt x="189933" y="543008"/>
                        <a:pt x="182990" y="543008"/>
                      </a:cubicBezTo>
                      <a:close/>
                      <a:moveTo>
                        <a:pt x="327353" y="501509"/>
                      </a:moveTo>
                      <a:lnTo>
                        <a:pt x="327353" y="572333"/>
                      </a:lnTo>
                      <a:cubicBezTo>
                        <a:pt x="327353" y="590905"/>
                        <a:pt x="312668" y="606722"/>
                        <a:pt x="294066" y="606722"/>
                      </a:cubicBezTo>
                      <a:lnTo>
                        <a:pt x="33020" y="606722"/>
                      </a:lnTo>
                      <a:cubicBezTo>
                        <a:pt x="14330" y="606722"/>
                        <a:pt x="0" y="590905"/>
                        <a:pt x="0" y="572333"/>
                      </a:cubicBezTo>
                      <a:lnTo>
                        <a:pt x="0" y="502779"/>
                      </a:lnTo>
                      <a:lnTo>
                        <a:pt x="0" y="502753"/>
                      </a:lnTo>
                      <a:lnTo>
                        <a:pt x="322280" y="502753"/>
                      </a:lnTo>
                      <a:cubicBezTo>
                        <a:pt x="324238" y="502753"/>
                        <a:pt x="325662" y="502309"/>
                        <a:pt x="327353" y="501509"/>
                      </a:cubicBezTo>
                      <a:close/>
                      <a:moveTo>
                        <a:pt x="187174" y="190205"/>
                      </a:moveTo>
                      <a:cubicBezTo>
                        <a:pt x="180231" y="190205"/>
                        <a:pt x="174624" y="195892"/>
                        <a:pt x="174624" y="202823"/>
                      </a:cubicBezTo>
                      <a:lnTo>
                        <a:pt x="174624" y="263163"/>
                      </a:lnTo>
                      <a:cubicBezTo>
                        <a:pt x="174624" y="270094"/>
                        <a:pt x="180231" y="275693"/>
                        <a:pt x="187174" y="275693"/>
                      </a:cubicBezTo>
                      <a:cubicBezTo>
                        <a:pt x="188687" y="275693"/>
                        <a:pt x="190022" y="275426"/>
                        <a:pt x="191357" y="274982"/>
                      </a:cubicBezTo>
                      <a:lnTo>
                        <a:pt x="191357" y="405614"/>
                      </a:lnTo>
                      <a:cubicBezTo>
                        <a:pt x="191357" y="412545"/>
                        <a:pt x="196964" y="418144"/>
                        <a:pt x="203995" y="418144"/>
                      </a:cubicBezTo>
                      <a:cubicBezTo>
                        <a:pt x="210937" y="418144"/>
                        <a:pt x="216545" y="412545"/>
                        <a:pt x="216545" y="405614"/>
                      </a:cubicBezTo>
                      <a:lnTo>
                        <a:pt x="216545" y="275426"/>
                      </a:lnTo>
                      <a:cubicBezTo>
                        <a:pt x="217346" y="275604"/>
                        <a:pt x="218236" y="275693"/>
                        <a:pt x="219037" y="275693"/>
                      </a:cubicBezTo>
                      <a:cubicBezTo>
                        <a:pt x="225979" y="275693"/>
                        <a:pt x="231675" y="270094"/>
                        <a:pt x="231675" y="263163"/>
                      </a:cubicBezTo>
                      <a:lnTo>
                        <a:pt x="231675" y="202823"/>
                      </a:lnTo>
                      <a:cubicBezTo>
                        <a:pt x="231675" y="195892"/>
                        <a:pt x="225979" y="190205"/>
                        <a:pt x="219037" y="190205"/>
                      </a:cubicBezTo>
                      <a:cubicBezTo>
                        <a:pt x="216189" y="190205"/>
                        <a:pt x="213607" y="191182"/>
                        <a:pt x="211471" y="192782"/>
                      </a:cubicBezTo>
                      <a:cubicBezTo>
                        <a:pt x="209424" y="191182"/>
                        <a:pt x="206843" y="190205"/>
                        <a:pt x="203995" y="190205"/>
                      </a:cubicBezTo>
                      <a:cubicBezTo>
                        <a:pt x="200702" y="190205"/>
                        <a:pt x="197765" y="191449"/>
                        <a:pt x="195540" y="193493"/>
                      </a:cubicBezTo>
                      <a:cubicBezTo>
                        <a:pt x="193315" y="191449"/>
                        <a:pt x="190378" y="190205"/>
                        <a:pt x="187174" y="190205"/>
                      </a:cubicBezTo>
                      <a:close/>
                      <a:moveTo>
                        <a:pt x="106626" y="181851"/>
                      </a:moveTo>
                      <a:cubicBezTo>
                        <a:pt x="95055" y="181851"/>
                        <a:pt x="85621" y="191271"/>
                        <a:pt x="85621" y="202823"/>
                      </a:cubicBezTo>
                      <a:lnTo>
                        <a:pt x="85621" y="328479"/>
                      </a:lnTo>
                      <a:cubicBezTo>
                        <a:pt x="85621" y="336032"/>
                        <a:pt x="89715" y="342697"/>
                        <a:pt x="95678" y="346341"/>
                      </a:cubicBezTo>
                      <a:lnTo>
                        <a:pt x="95678" y="405614"/>
                      </a:lnTo>
                      <a:cubicBezTo>
                        <a:pt x="95678" y="412545"/>
                        <a:pt x="101375" y="418144"/>
                        <a:pt x="108317" y="418144"/>
                      </a:cubicBezTo>
                      <a:cubicBezTo>
                        <a:pt x="115259" y="418144"/>
                        <a:pt x="120866" y="412545"/>
                        <a:pt x="120866" y="405614"/>
                      </a:cubicBezTo>
                      <a:lnTo>
                        <a:pt x="120866" y="343853"/>
                      </a:lnTo>
                      <a:cubicBezTo>
                        <a:pt x="124960" y="340031"/>
                        <a:pt x="127631" y="334522"/>
                        <a:pt x="127631" y="328479"/>
                      </a:cubicBezTo>
                      <a:lnTo>
                        <a:pt x="127631" y="202823"/>
                      </a:lnTo>
                      <a:cubicBezTo>
                        <a:pt x="127631" y="191271"/>
                        <a:pt x="118196" y="181851"/>
                        <a:pt x="106626" y="181851"/>
                      </a:cubicBezTo>
                      <a:close/>
                      <a:moveTo>
                        <a:pt x="0" y="112270"/>
                      </a:moveTo>
                      <a:lnTo>
                        <a:pt x="327353" y="112270"/>
                      </a:lnTo>
                      <a:lnTo>
                        <a:pt x="327353" y="478928"/>
                      </a:lnTo>
                      <a:cubicBezTo>
                        <a:pt x="325662" y="478128"/>
                        <a:pt x="324238" y="477684"/>
                        <a:pt x="322280" y="477684"/>
                      </a:cubicBezTo>
                      <a:lnTo>
                        <a:pt x="0" y="477684"/>
                      </a:lnTo>
                      <a:lnTo>
                        <a:pt x="0" y="477658"/>
                      </a:lnTo>
                      <a:close/>
                      <a:moveTo>
                        <a:pt x="33020" y="0"/>
                      </a:moveTo>
                      <a:lnTo>
                        <a:pt x="294066" y="0"/>
                      </a:lnTo>
                      <a:cubicBezTo>
                        <a:pt x="312668" y="0"/>
                        <a:pt x="327353" y="15825"/>
                        <a:pt x="327353" y="34407"/>
                      </a:cubicBezTo>
                      <a:lnTo>
                        <a:pt x="327353" y="87219"/>
                      </a:lnTo>
                      <a:lnTo>
                        <a:pt x="0" y="87219"/>
                      </a:lnTo>
                      <a:lnTo>
                        <a:pt x="0" y="34407"/>
                      </a:lnTo>
                      <a:cubicBezTo>
                        <a:pt x="0" y="15825"/>
                        <a:pt x="14330" y="0"/>
                        <a:pt x="33020" y="0"/>
                      </a:cubicBezTo>
                      <a:close/>
                    </a:path>
                  </a:pathLst>
                </a:custGeom>
                <a:solidFill>
                  <a:schemeClr val="bg1"/>
                </a:solidFill>
                <a:ln>
                  <a:noFill/>
                </a:ln>
              </p:spPr>
              <p:txBody>
                <a:bodyPr anchor="ctr"/>
                <a:lstStyle/>
                <a:p>
                  <a:pPr algn="ctr"/>
                  <a:endParaRPr>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14" name="椭圆 13"/>
                <p:cNvSpPr/>
                <p:nvPr/>
              </p:nvSpPr>
              <p:spPr>
                <a:xfrm>
                  <a:off x="4589393" y="5085190"/>
                  <a:ext cx="742743" cy="742748"/>
                </a:xfrm>
                <a:prstGeom prst="ellipse">
                  <a:avLst/>
                </a:prstGeom>
                <a:solidFill>
                  <a:schemeClr val="accent3"/>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15" name="任意多边形: 形状 12"/>
                <p:cNvSpPr/>
                <p:nvPr/>
              </p:nvSpPr>
              <p:spPr bwMode="auto">
                <a:xfrm>
                  <a:off x="4742842" y="5257947"/>
                  <a:ext cx="435848" cy="397234"/>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 name="connsiteX51" fmla="*/ 373273 h 605239"/>
                    <a:gd name="connsiteY51" fmla="*/ 373273 h 605239"/>
                    <a:gd name="connsiteX52" fmla="*/ 373273 h 605239"/>
                    <a:gd name="connsiteY52" fmla="*/ 373273 h 605239"/>
                    <a:gd name="connsiteX53" fmla="*/ 373273 h 605239"/>
                    <a:gd name="connsiteY53" fmla="*/ 373273 h 605239"/>
                    <a:gd name="connsiteX54" fmla="*/ 373273 h 605239"/>
                    <a:gd name="connsiteY54" fmla="*/ 373273 h 605239"/>
                    <a:gd name="connsiteX55" fmla="*/ 373273 h 605239"/>
                    <a:gd name="connsiteY55" fmla="*/ 373273 h 605239"/>
                    <a:gd name="connsiteX56" fmla="*/ 373273 h 605239"/>
                    <a:gd name="connsiteY56" fmla="*/ 373273 h 605239"/>
                    <a:gd name="connsiteX57" fmla="*/ 373273 h 605239"/>
                    <a:gd name="connsiteY57" fmla="*/ 373273 h 605239"/>
                    <a:gd name="connsiteX58" fmla="*/ 373273 h 605239"/>
                    <a:gd name="connsiteY58" fmla="*/ 373273 h 605239"/>
                    <a:gd name="connsiteX59" fmla="*/ 373273 h 605239"/>
                    <a:gd name="connsiteY59" fmla="*/ 373273 h 605239"/>
                    <a:gd name="connsiteX60" fmla="*/ 373273 h 605239"/>
                    <a:gd name="connsiteY60" fmla="*/ 373273 h 605239"/>
                    <a:gd name="connsiteX61" fmla="*/ 373273 h 605239"/>
                    <a:gd name="connsiteY61" fmla="*/ 373273 h 605239"/>
                    <a:gd name="connsiteX62" fmla="*/ 373273 h 605239"/>
                    <a:gd name="connsiteY62" fmla="*/ 373273 h 605239"/>
                    <a:gd name="connsiteX63" fmla="*/ 373273 h 605239"/>
                    <a:gd name="connsiteY63" fmla="*/ 373273 h 605239"/>
                    <a:gd name="connsiteX64" fmla="*/ 373273 h 605239"/>
                    <a:gd name="connsiteY64" fmla="*/ 373273 h 605239"/>
                    <a:gd name="connsiteX65" fmla="*/ 373273 h 605239"/>
                    <a:gd name="connsiteY65" fmla="*/ 373273 h 605239"/>
                    <a:gd name="connsiteX66" fmla="*/ 373273 h 605239"/>
                    <a:gd name="connsiteY66" fmla="*/ 373273 h 605239"/>
                    <a:gd name="connsiteX67" fmla="*/ 373273 h 605239"/>
                    <a:gd name="connsiteY67" fmla="*/ 373273 h 605239"/>
                    <a:gd name="connsiteX68" fmla="*/ 373273 h 605239"/>
                    <a:gd name="connsiteY68" fmla="*/ 373273 h 605239"/>
                    <a:gd name="connsiteX69" fmla="*/ 373273 h 605239"/>
                    <a:gd name="connsiteY69" fmla="*/ 373273 h 605239"/>
                    <a:gd name="connsiteX70" fmla="*/ 373273 h 605239"/>
                    <a:gd name="connsiteY70" fmla="*/ 373273 h 605239"/>
                    <a:gd name="connsiteX71" fmla="*/ 373273 h 605239"/>
                    <a:gd name="connsiteY71" fmla="*/ 373273 h 605239"/>
                    <a:gd name="connsiteX72" fmla="*/ 373273 h 605239"/>
                    <a:gd name="connsiteY72" fmla="*/ 373273 h 605239"/>
                    <a:gd name="connsiteX73" fmla="*/ 373273 h 605239"/>
                    <a:gd name="connsiteY73" fmla="*/ 373273 h 605239"/>
                    <a:gd name="connsiteX74" fmla="*/ 373273 h 605239"/>
                    <a:gd name="connsiteY74" fmla="*/ 373273 h 605239"/>
                    <a:gd name="connsiteX75" fmla="*/ 373273 h 605239"/>
                    <a:gd name="connsiteY75" fmla="*/ 373273 h 605239"/>
                    <a:gd name="connsiteX76" fmla="*/ 373273 h 605239"/>
                    <a:gd name="connsiteY76" fmla="*/ 373273 h 605239"/>
                    <a:gd name="connsiteX77" fmla="*/ 373273 h 605239"/>
                    <a:gd name="connsiteY77" fmla="*/ 373273 h 605239"/>
                    <a:gd name="connsiteX78" fmla="*/ 373273 h 605239"/>
                    <a:gd name="connsiteY78" fmla="*/ 373273 h 605239"/>
                    <a:gd name="connsiteX79" fmla="*/ 373273 h 605239"/>
                    <a:gd name="connsiteY79" fmla="*/ 373273 h 605239"/>
                    <a:gd name="connsiteX80" fmla="*/ 373273 h 605239"/>
                    <a:gd name="connsiteY80" fmla="*/ 373273 h 605239"/>
                    <a:gd name="connsiteX81" fmla="*/ 373273 h 605239"/>
                    <a:gd name="connsiteY81" fmla="*/ 373273 h 605239"/>
                    <a:gd name="connsiteX82" fmla="*/ 373273 h 605239"/>
                    <a:gd name="connsiteY82" fmla="*/ 373273 h 605239"/>
                    <a:gd name="connsiteX83" fmla="*/ 373273 h 605239"/>
                    <a:gd name="connsiteY83" fmla="*/ 373273 h 605239"/>
                    <a:gd name="connsiteX84" fmla="*/ 373273 h 605239"/>
                    <a:gd name="connsiteY84" fmla="*/ 373273 h 605239"/>
                    <a:gd name="connsiteX85" fmla="*/ 373273 h 605239"/>
                    <a:gd name="connsiteY85" fmla="*/ 373273 h 605239"/>
                    <a:gd name="connsiteX86" fmla="*/ 373273 h 605239"/>
                    <a:gd name="connsiteY86" fmla="*/ 373273 h 605239"/>
                    <a:gd name="connsiteX87" fmla="*/ 373273 h 605239"/>
                    <a:gd name="connsiteY87" fmla="*/ 373273 h 605239"/>
                    <a:gd name="connsiteX88" fmla="*/ 373273 h 605239"/>
                    <a:gd name="connsiteY88" fmla="*/ 373273 h 605239"/>
                    <a:gd name="connsiteX89" fmla="*/ 373273 h 605239"/>
                    <a:gd name="connsiteY89" fmla="*/ 373273 h 605239"/>
                    <a:gd name="connsiteX90" fmla="*/ 373273 h 605239"/>
                    <a:gd name="connsiteY90" fmla="*/ 373273 h 605239"/>
                    <a:gd name="connsiteX91" fmla="*/ 373273 h 605239"/>
                    <a:gd name="connsiteY91" fmla="*/ 373273 h 605239"/>
                    <a:gd name="connsiteX92" fmla="*/ 373273 h 605239"/>
                    <a:gd name="connsiteY92" fmla="*/ 373273 h 605239"/>
                    <a:gd name="connsiteX93" fmla="*/ 373273 h 605239"/>
                    <a:gd name="connsiteY93" fmla="*/ 373273 h 605239"/>
                    <a:gd name="connsiteX94" fmla="*/ 373273 h 605239"/>
                    <a:gd name="connsiteY94" fmla="*/ 373273 h 605239"/>
                    <a:gd name="connsiteX95" fmla="*/ 373273 h 605239"/>
                    <a:gd name="connsiteY95" fmla="*/ 373273 h 605239"/>
                    <a:gd name="connsiteX96" fmla="*/ 373273 h 605239"/>
                    <a:gd name="connsiteY96" fmla="*/ 373273 h 605239"/>
                    <a:gd name="connsiteX97" fmla="*/ 373273 h 605239"/>
                    <a:gd name="connsiteY97" fmla="*/ 373273 h 605239"/>
                    <a:gd name="connsiteX98" fmla="*/ 373273 h 605239"/>
                    <a:gd name="connsiteY98" fmla="*/ 373273 h 605239"/>
                    <a:gd name="connsiteX99" fmla="*/ 373273 h 605239"/>
                    <a:gd name="connsiteY99" fmla="*/ 373273 h 605239"/>
                    <a:gd name="connsiteX100" fmla="*/ 373273 h 605239"/>
                    <a:gd name="connsiteY100" fmla="*/ 373273 h 605239"/>
                    <a:gd name="connsiteX101" fmla="*/ 373273 h 605239"/>
                    <a:gd name="connsiteY101" fmla="*/ 373273 h 605239"/>
                    <a:gd name="connsiteX102" fmla="*/ 373273 h 605239"/>
                    <a:gd name="connsiteY102" fmla="*/ 373273 h 605239"/>
                    <a:gd name="connsiteX103" fmla="*/ 373273 h 605239"/>
                    <a:gd name="connsiteY103" fmla="*/ 373273 h 605239"/>
                    <a:gd name="connsiteX104" fmla="*/ 373273 h 605239"/>
                    <a:gd name="connsiteY104" fmla="*/ 373273 h 605239"/>
                    <a:gd name="connsiteX105" fmla="*/ 373273 h 605239"/>
                    <a:gd name="connsiteY105" fmla="*/ 373273 h 605239"/>
                    <a:gd name="connsiteX106" fmla="*/ 373273 h 605239"/>
                    <a:gd name="connsiteY106" fmla="*/ 373273 h 605239"/>
                    <a:gd name="connsiteX107" fmla="*/ 373273 h 605239"/>
                    <a:gd name="connsiteY107" fmla="*/ 373273 h 605239"/>
                    <a:gd name="connsiteX108" fmla="*/ 373273 h 605239"/>
                    <a:gd name="connsiteY108" fmla="*/ 373273 h 605239"/>
                    <a:gd name="connsiteX109" fmla="*/ 373273 h 605239"/>
                    <a:gd name="connsiteY109" fmla="*/ 373273 h 605239"/>
                    <a:gd name="connsiteX110" fmla="*/ 373273 h 605239"/>
                    <a:gd name="connsiteY110" fmla="*/ 373273 h 605239"/>
                    <a:gd name="connsiteX111" fmla="*/ 373273 h 605239"/>
                    <a:gd name="connsiteY111" fmla="*/ 373273 h 605239"/>
                    <a:gd name="connsiteX112" fmla="*/ 373273 h 605239"/>
                    <a:gd name="connsiteY112" fmla="*/ 373273 h 605239"/>
                    <a:gd name="connsiteX113" fmla="*/ 373273 h 605239"/>
                    <a:gd name="connsiteY113" fmla="*/ 373273 h 605239"/>
                    <a:gd name="connsiteX114" fmla="*/ 373273 h 605239"/>
                    <a:gd name="connsiteY114" fmla="*/ 373273 h 605239"/>
                    <a:gd name="connsiteX115" fmla="*/ 373273 h 605239"/>
                    <a:gd name="connsiteY115" fmla="*/ 373273 h 605239"/>
                    <a:gd name="connsiteX116" fmla="*/ 373273 h 605239"/>
                    <a:gd name="connsiteY116" fmla="*/ 373273 h 605239"/>
                    <a:gd name="connsiteX117" fmla="*/ 373273 h 605239"/>
                    <a:gd name="connsiteY117" fmla="*/ 373273 h 605239"/>
                    <a:gd name="connsiteX118" fmla="*/ 373273 h 605239"/>
                    <a:gd name="connsiteY118" fmla="*/ 373273 h 605239"/>
                    <a:gd name="connsiteX119" fmla="*/ 373273 h 605239"/>
                    <a:gd name="connsiteY119" fmla="*/ 373273 h 605239"/>
                    <a:gd name="connsiteX120" fmla="*/ 373273 h 605239"/>
                    <a:gd name="connsiteY120" fmla="*/ 373273 h 605239"/>
                    <a:gd name="connsiteX121" fmla="*/ 373273 h 605239"/>
                    <a:gd name="connsiteY121" fmla="*/ 373273 h 605239"/>
                    <a:gd name="connsiteX122" fmla="*/ 373273 h 605239"/>
                    <a:gd name="connsiteY122" fmla="*/ 373273 h 605239"/>
                    <a:gd name="connsiteX123" fmla="*/ 373273 h 605239"/>
                    <a:gd name="connsiteY123" fmla="*/ 373273 h 605239"/>
                    <a:gd name="connsiteX124" fmla="*/ 373273 h 605239"/>
                    <a:gd name="connsiteY124" fmla="*/ 373273 h 605239"/>
                    <a:gd name="connsiteX125" fmla="*/ 373273 h 605239"/>
                    <a:gd name="connsiteY125" fmla="*/ 373273 h 605239"/>
                    <a:gd name="connsiteX126" fmla="*/ 373273 h 605239"/>
                    <a:gd name="connsiteY126" fmla="*/ 373273 h 605239"/>
                    <a:gd name="connsiteX127" fmla="*/ 373273 h 605239"/>
                    <a:gd name="connsiteY127"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Lst>
                  <a:rect l="l" t="t" r="r" b="b"/>
                  <a:pathLst>
                    <a:path w="606933" h="553162">
                      <a:moveTo>
                        <a:pt x="443700" y="443503"/>
                      </a:moveTo>
                      <a:cubicBezTo>
                        <a:pt x="461035" y="453606"/>
                        <a:pt x="477310" y="465825"/>
                        <a:pt x="492334" y="479775"/>
                      </a:cubicBezTo>
                      <a:cubicBezTo>
                        <a:pt x="460939" y="509024"/>
                        <a:pt x="424150" y="530383"/>
                        <a:pt x="384087" y="542506"/>
                      </a:cubicBezTo>
                      <a:cubicBezTo>
                        <a:pt x="407971" y="518838"/>
                        <a:pt x="428580" y="484875"/>
                        <a:pt x="443700" y="443503"/>
                      </a:cubicBezTo>
                      <a:close/>
                      <a:moveTo>
                        <a:pt x="163232" y="443503"/>
                      </a:moveTo>
                      <a:cubicBezTo>
                        <a:pt x="178352" y="484875"/>
                        <a:pt x="198865" y="518838"/>
                        <a:pt x="222845" y="542506"/>
                      </a:cubicBezTo>
                      <a:cubicBezTo>
                        <a:pt x="182686" y="530383"/>
                        <a:pt x="145897" y="509024"/>
                        <a:pt x="114598" y="479775"/>
                      </a:cubicBezTo>
                      <a:cubicBezTo>
                        <a:pt x="129622" y="465825"/>
                        <a:pt x="145897" y="453606"/>
                        <a:pt x="163232" y="443503"/>
                      </a:cubicBezTo>
                      <a:close/>
                      <a:moveTo>
                        <a:pt x="316062" y="405892"/>
                      </a:moveTo>
                      <a:cubicBezTo>
                        <a:pt x="353060" y="407528"/>
                        <a:pt x="388613" y="416377"/>
                        <a:pt x="421275" y="431672"/>
                      </a:cubicBezTo>
                      <a:cubicBezTo>
                        <a:pt x="397573" y="499968"/>
                        <a:pt x="359034" y="545563"/>
                        <a:pt x="316062" y="553162"/>
                      </a:cubicBezTo>
                      <a:close/>
                      <a:moveTo>
                        <a:pt x="290729" y="405892"/>
                      </a:moveTo>
                      <a:lnTo>
                        <a:pt x="290729" y="553162"/>
                      </a:lnTo>
                      <a:cubicBezTo>
                        <a:pt x="247883" y="545563"/>
                        <a:pt x="209369" y="499968"/>
                        <a:pt x="185587" y="431672"/>
                      </a:cubicBezTo>
                      <a:cubicBezTo>
                        <a:pt x="218227" y="416377"/>
                        <a:pt x="253852" y="407528"/>
                        <a:pt x="290729" y="405892"/>
                      </a:cubicBezTo>
                      <a:close/>
                      <a:moveTo>
                        <a:pt x="463924" y="364965"/>
                      </a:moveTo>
                      <a:lnTo>
                        <a:pt x="567205" y="364965"/>
                      </a:lnTo>
                      <a:lnTo>
                        <a:pt x="543818" y="416184"/>
                      </a:lnTo>
                      <a:cubicBezTo>
                        <a:pt x="534304" y="432408"/>
                        <a:pt x="523128" y="447695"/>
                        <a:pt x="510459" y="461780"/>
                      </a:cubicBezTo>
                      <a:cubicBezTo>
                        <a:pt x="492442" y="444859"/>
                        <a:pt x="472692" y="430534"/>
                        <a:pt x="451689" y="418708"/>
                      </a:cubicBezTo>
                      <a:close/>
                      <a:moveTo>
                        <a:pt x="316062" y="364965"/>
                      </a:moveTo>
                      <a:lnTo>
                        <a:pt x="438281" y="364965"/>
                      </a:lnTo>
                      <a:lnTo>
                        <a:pt x="428843" y="407092"/>
                      </a:lnTo>
                      <a:cubicBezTo>
                        <a:pt x="393689" y="391126"/>
                        <a:pt x="355646" y="381989"/>
                        <a:pt x="316062" y="380450"/>
                      </a:cubicBezTo>
                      <a:close/>
                      <a:moveTo>
                        <a:pt x="168651" y="364965"/>
                      </a:moveTo>
                      <a:lnTo>
                        <a:pt x="290729" y="364965"/>
                      </a:lnTo>
                      <a:lnTo>
                        <a:pt x="290729" y="380450"/>
                      </a:lnTo>
                      <a:cubicBezTo>
                        <a:pt x="251256" y="381989"/>
                        <a:pt x="213131" y="391126"/>
                        <a:pt x="178086" y="407092"/>
                      </a:cubicBezTo>
                      <a:close/>
                      <a:moveTo>
                        <a:pt x="39659" y="364965"/>
                      </a:moveTo>
                      <a:lnTo>
                        <a:pt x="143035" y="364965"/>
                      </a:lnTo>
                      <a:lnTo>
                        <a:pt x="155174" y="418708"/>
                      </a:lnTo>
                      <a:cubicBezTo>
                        <a:pt x="134171" y="430534"/>
                        <a:pt x="114421" y="444859"/>
                        <a:pt x="96501" y="461780"/>
                      </a:cubicBezTo>
                      <a:cubicBezTo>
                        <a:pt x="83832" y="447695"/>
                        <a:pt x="72632" y="432408"/>
                        <a:pt x="63094" y="416184"/>
                      </a:cubicBezTo>
                      <a:close/>
                      <a:moveTo>
                        <a:pt x="417814" y="222493"/>
                      </a:moveTo>
                      <a:lnTo>
                        <a:pt x="435824" y="283675"/>
                      </a:lnTo>
                      <a:lnTo>
                        <a:pt x="445648" y="252507"/>
                      </a:lnTo>
                      <a:lnTo>
                        <a:pt x="469822" y="252507"/>
                      </a:lnTo>
                      <a:lnTo>
                        <a:pt x="479550" y="283675"/>
                      </a:lnTo>
                      <a:lnTo>
                        <a:pt x="497657" y="222493"/>
                      </a:lnTo>
                      <a:lnTo>
                        <a:pt x="521831" y="229612"/>
                      </a:lnTo>
                      <a:lnTo>
                        <a:pt x="492167" y="330619"/>
                      </a:lnTo>
                      <a:lnTo>
                        <a:pt x="467992" y="330811"/>
                      </a:lnTo>
                      <a:lnTo>
                        <a:pt x="457687" y="298393"/>
                      </a:lnTo>
                      <a:lnTo>
                        <a:pt x="447478" y="330811"/>
                      </a:lnTo>
                      <a:lnTo>
                        <a:pt x="423304" y="330619"/>
                      </a:lnTo>
                      <a:lnTo>
                        <a:pt x="393543" y="229612"/>
                      </a:lnTo>
                      <a:close/>
                      <a:moveTo>
                        <a:pt x="263629" y="222493"/>
                      </a:moveTo>
                      <a:lnTo>
                        <a:pt x="281639" y="283675"/>
                      </a:lnTo>
                      <a:lnTo>
                        <a:pt x="291463" y="252507"/>
                      </a:lnTo>
                      <a:lnTo>
                        <a:pt x="315541" y="252507"/>
                      </a:lnTo>
                      <a:lnTo>
                        <a:pt x="325365" y="283675"/>
                      </a:lnTo>
                      <a:lnTo>
                        <a:pt x="343375" y="222493"/>
                      </a:lnTo>
                      <a:lnTo>
                        <a:pt x="367646" y="229612"/>
                      </a:lnTo>
                      <a:lnTo>
                        <a:pt x="337886" y="330619"/>
                      </a:lnTo>
                      <a:lnTo>
                        <a:pt x="313711" y="330811"/>
                      </a:lnTo>
                      <a:lnTo>
                        <a:pt x="303502" y="298393"/>
                      </a:lnTo>
                      <a:lnTo>
                        <a:pt x="293197" y="330811"/>
                      </a:lnTo>
                      <a:lnTo>
                        <a:pt x="269022" y="330619"/>
                      </a:lnTo>
                      <a:lnTo>
                        <a:pt x="239358" y="229612"/>
                      </a:lnTo>
                      <a:close/>
                      <a:moveTo>
                        <a:pt x="109302" y="222493"/>
                      </a:moveTo>
                      <a:lnTo>
                        <a:pt x="127312" y="283675"/>
                      </a:lnTo>
                      <a:lnTo>
                        <a:pt x="137136" y="252507"/>
                      </a:lnTo>
                      <a:lnTo>
                        <a:pt x="161214" y="252507"/>
                      </a:lnTo>
                      <a:lnTo>
                        <a:pt x="171038" y="283675"/>
                      </a:lnTo>
                      <a:lnTo>
                        <a:pt x="189048" y="222493"/>
                      </a:lnTo>
                      <a:lnTo>
                        <a:pt x="213319" y="229612"/>
                      </a:lnTo>
                      <a:lnTo>
                        <a:pt x="183655" y="330619"/>
                      </a:lnTo>
                      <a:lnTo>
                        <a:pt x="159384" y="330811"/>
                      </a:lnTo>
                      <a:lnTo>
                        <a:pt x="149175" y="298393"/>
                      </a:lnTo>
                      <a:lnTo>
                        <a:pt x="138966" y="330811"/>
                      </a:lnTo>
                      <a:lnTo>
                        <a:pt x="114792" y="330619"/>
                      </a:lnTo>
                      <a:lnTo>
                        <a:pt x="85031" y="229612"/>
                      </a:lnTo>
                      <a:close/>
                      <a:moveTo>
                        <a:pt x="25329" y="213374"/>
                      </a:moveTo>
                      <a:lnTo>
                        <a:pt x="25329" y="339668"/>
                      </a:lnTo>
                      <a:lnTo>
                        <a:pt x="581604" y="339668"/>
                      </a:lnTo>
                      <a:lnTo>
                        <a:pt x="581604" y="213374"/>
                      </a:lnTo>
                      <a:close/>
                      <a:moveTo>
                        <a:pt x="96501" y="91312"/>
                      </a:moveTo>
                      <a:cubicBezTo>
                        <a:pt x="114414" y="108145"/>
                        <a:pt x="134157" y="122573"/>
                        <a:pt x="155152" y="134404"/>
                      </a:cubicBezTo>
                      <a:cubicBezTo>
                        <a:pt x="150241" y="151333"/>
                        <a:pt x="146196" y="169320"/>
                        <a:pt x="143017" y="188173"/>
                      </a:cubicBezTo>
                      <a:lnTo>
                        <a:pt x="168635" y="188173"/>
                      </a:lnTo>
                      <a:cubicBezTo>
                        <a:pt x="171236" y="173456"/>
                        <a:pt x="174318" y="159413"/>
                        <a:pt x="178074" y="145947"/>
                      </a:cubicBezTo>
                      <a:cubicBezTo>
                        <a:pt x="213130" y="161914"/>
                        <a:pt x="251268" y="171052"/>
                        <a:pt x="290754" y="172687"/>
                      </a:cubicBezTo>
                      <a:lnTo>
                        <a:pt x="290754" y="188173"/>
                      </a:lnTo>
                      <a:lnTo>
                        <a:pt x="316083" y="188173"/>
                      </a:lnTo>
                      <a:lnTo>
                        <a:pt x="316083" y="172687"/>
                      </a:lnTo>
                      <a:cubicBezTo>
                        <a:pt x="355665" y="171052"/>
                        <a:pt x="393707" y="161914"/>
                        <a:pt x="428860" y="145947"/>
                      </a:cubicBezTo>
                      <a:cubicBezTo>
                        <a:pt x="432519" y="159413"/>
                        <a:pt x="435697" y="173456"/>
                        <a:pt x="438298" y="188173"/>
                      </a:cubicBezTo>
                      <a:lnTo>
                        <a:pt x="463916" y="188173"/>
                      </a:lnTo>
                      <a:cubicBezTo>
                        <a:pt x="460737" y="169320"/>
                        <a:pt x="456693" y="151333"/>
                        <a:pt x="451685" y="134404"/>
                      </a:cubicBezTo>
                      <a:cubicBezTo>
                        <a:pt x="472776" y="122573"/>
                        <a:pt x="492423" y="108145"/>
                        <a:pt x="510432" y="91312"/>
                      </a:cubicBezTo>
                      <a:cubicBezTo>
                        <a:pt x="535761" y="119399"/>
                        <a:pt x="555119" y="152487"/>
                        <a:pt x="567158" y="188173"/>
                      </a:cubicBezTo>
                      <a:lnTo>
                        <a:pt x="606933" y="188173"/>
                      </a:lnTo>
                      <a:lnTo>
                        <a:pt x="606933" y="364965"/>
                      </a:lnTo>
                      <a:lnTo>
                        <a:pt x="567205" y="364965"/>
                      </a:lnTo>
                      <a:lnTo>
                        <a:pt x="567205" y="364964"/>
                      </a:lnTo>
                      <a:lnTo>
                        <a:pt x="463925" y="364964"/>
                      </a:lnTo>
                      <a:lnTo>
                        <a:pt x="463924" y="364965"/>
                      </a:lnTo>
                      <a:lnTo>
                        <a:pt x="438281" y="364965"/>
                      </a:lnTo>
                      <a:lnTo>
                        <a:pt x="438281" y="364964"/>
                      </a:lnTo>
                      <a:lnTo>
                        <a:pt x="316062" y="364964"/>
                      </a:lnTo>
                      <a:lnTo>
                        <a:pt x="316062" y="364965"/>
                      </a:lnTo>
                      <a:lnTo>
                        <a:pt x="290729" y="364965"/>
                      </a:lnTo>
                      <a:lnTo>
                        <a:pt x="290729" y="364964"/>
                      </a:lnTo>
                      <a:lnTo>
                        <a:pt x="168651" y="364964"/>
                      </a:lnTo>
                      <a:lnTo>
                        <a:pt x="168651" y="364965"/>
                      </a:lnTo>
                      <a:lnTo>
                        <a:pt x="143035" y="364965"/>
                      </a:lnTo>
                      <a:lnTo>
                        <a:pt x="143035" y="364964"/>
                      </a:lnTo>
                      <a:lnTo>
                        <a:pt x="39658" y="364964"/>
                      </a:lnTo>
                      <a:lnTo>
                        <a:pt x="39659" y="364965"/>
                      </a:lnTo>
                      <a:lnTo>
                        <a:pt x="0" y="364965"/>
                      </a:lnTo>
                      <a:lnTo>
                        <a:pt x="0" y="188173"/>
                      </a:lnTo>
                      <a:lnTo>
                        <a:pt x="39679" y="188173"/>
                      </a:lnTo>
                      <a:cubicBezTo>
                        <a:pt x="51717" y="152487"/>
                        <a:pt x="71075" y="119399"/>
                        <a:pt x="96501" y="91312"/>
                      </a:cubicBezTo>
                      <a:close/>
                      <a:moveTo>
                        <a:pt x="384087" y="10655"/>
                      </a:moveTo>
                      <a:cubicBezTo>
                        <a:pt x="424150" y="22673"/>
                        <a:pt x="460939" y="44114"/>
                        <a:pt x="492334" y="73246"/>
                      </a:cubicBezTo>
                      <a:cubicBezTo>
                        <a:pt x="477310" y="87283"/>
                        <a:pt x="461035" y="99397"/>
                        <a:pt x="443700" y="109588"/>
                      </a:cubicBezTo>
                      <a:cubicBezTo>
                        <a:pt x="428580" y="68150"/>
                        <a:pt x="407971" y="34211"/>
                        <a:pt x="384087" y="10655"/>
                      </a:cubicBezTo>
                      <a:close/>
                      <a:moveTo>
                        <a:pt x="222845" y="10655"/>
                      </a:moveTo>
                      <a:cubicBezTo>
                        <a:pt x="198865" y="34211"/>
                        <a:pt x="178352" y="68150"/>
                        <a:pt x="163232" y="109588"/>
                      </a:cubicBezTo>
                      <a:cubicBezTo>
                        <a:pt x="145897" y="99397"/>
                        <a:pt x="129622" y="87283"/>
                        <a:pt x="114598" y="73246"/>
                      </a:cubicBezTo>
                      <a:cubicBezTo>
                        <a:pt x="145897" y="44114"/>
                        <a:pt x="182686" y="22673"/>
                        <a:pt x="222845" y="10655"/>
                      </a:cubicBezTo>
                      <a:close/>
                      <a:moveTo>
                        <a:pt x="316062" y="0"/>
                      </a:moveTo>
                      <a:cubicBezTo>
                        <a:pt x="358937" y="7501"/>
                        <a:pt x="397477" y="53178"/>
                        <a:pt x="421275" y="121358"/>
                      </a:cubicBezTo>
                      <a:cubicBezTo>
                        <a:pt x="388613" y="136744"/>
                        <a:pt x="353060" y="145494"/>
                        <a:pt x="316062" y="147129"/>
                      </a:cubicBezTo>
                      <a:close/>
                      <a:moveTo>
                        <a:pt x="290729" y="0"/>
                      </a:moveTo>
                      <a:lnTo>
                        <a:pt x="290729" y="147129"/>
                      </a:lnTo>
                      <a:cubicBezTo>
                        <a:pt x="253852" y="145494"/>
                        <a:pt x="218227" y="136744"/>
                        <a:pt x="185587" y="121358"/>
                      </a:cubicBezTo>
                      <a:cubicBezTo>
                        <a:pt x="209369" y="53178"/>
                        <a:pt x="247883" y="7501"/>
                        <a:pt x="290729" y="0"/>
                      </a:cubicBezTo>
                      <a:close/>
                    </a:path>
                  </a:pathLst>
                </a:custGeom>
                <a:solidFill>
                  <a:schemeClr val="bg1"/>
                </a:solidFill>
                <a:ln>
                  <a:noFill/>
                </a:ln>
              </p:spPr>
              <p:txBody>
                <a:bodyPr anchor="ctr"/>
                <a:lstStyle/>
                <a:p>
                  <a:pPr algn="ctr"/>
                  <a:endParaRPr>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16" name="任意多边形: 形状 14"/>
                <p:cNvSpPr/>
                <p:nvPr/>
              </p:nvSpPr>
              <p:spPr bwMode="auto">
                <a:xfrm>
                  <a:off x="7002625" y="5240067"/>
                  <a:ext cx="435848" cy="411957"/>
                </a:xfrm>
                <a:custGeom>
                  <a:avLst/>
                  <a:gdLst>
                    <a:gd name="connsiteX0" fmla="*/ 7031 w 607639"/>
                    <a:gd name="connsiteY0" fmla="*/ 350992 h 574332"/>
                    <a:gd name="connsiteX1" fmla="*/ 600519 w 607639"/>
                    <a:gd name="connsiteY1" fmla="*/ 350992 h 574332"/>
                    <a:gd name="connsiteX2" fmla="*/ 607639 w 607639"/>
                    <a:gd name="connsiteY2" fmla="*/ 358013 h 574332"/>
                    <a:gd name="connsiteX3" fmla="*/ 607639 w 607639"/>
                    <a:gd name="connsiteY3" fmla="*/ 393207 h 574332"/>
                    <a:gd name="connsiteX4" fmla="*/ 558152 w 607639"/>
                    <a:gd name="connsiteY4" fmla="*/ 442621 h 574332"/>
                    <a:gd name="connsiteX5" fmla="*/ 383613 w 607639"/>
                    <a:gd name="connsiteY5" fmla="*/ 442621 h 574332"/>
                    <a:gd name="connsiteX6" fmla="*/ 405330 w 607639"/>
                    <a:gd name="connsiteY6" fmla="*/ 532028 h 574332"/>
                    <a:gd name="connsiteX7" fmla="*/ 432121 w 607639"/>
                    <a:gd name="connsiteY7" fmla="*/ 532028 h 574332"/>
                    <a:gd name="connsiteX8" fmla="*/ 453304 w 607639"/>
                    <a:gd name="connsiteY8" fmla="*/ 553180 h 574332"/>
                    <a:gd name="connsiteX9" fmla="*/ 432121 w 607639"/>
                    <a:gd name="connsiteY9" fmla="*/ 574332 h 574332"/>
                    <a:gd name="connsiteX10" fmla="*/ 175429 w 607639"/>
                    <a:gd name="connsiteY10" fmla="*/ 574332 h 574332"/>
                    <a:gd name="connsiteX11" fmla="*/ 154246 w 607639"/>
                    <a:gd name="connsiteY11" fmla="*/ 553180 h 574332"/>
                    <a:gd name="connsiteX12" fmla="*/ 175429 w 607639"/>
                    <a:gd name="connsiteY12" fmla="*/ 532028 h 574332"/>
                    <a:gd name="connsiteX13" fmla="*/ 202309 w 607639"/>
                    <a:gd name="connsiteY13" fmla="*/ 532028 h 574332"/>
                    <a:gd name="connsiteX14" fmla="*/ 224026 w 607639"/>
                    <a:gd name="connsiteY14" fmla="*/ 442621 h 574332"/>
                    <a:gd name="connsiteX15" fmla="*/ 49487 w 607639"/>
                    <a:gd name="connsiteY15" fmla="*/ 442621 h 574332"/>
                    <a:gd name="connsiteX16" fmla="*/ 0 w 607639"/>
                    <a:gd name="connsiteY16" fmla="*/ 393207 h 574332"/>
                    <a:gd name="connsiteX17" fmla="*/ 0 w 607639"/>
                    <a:gd name="connsiteY17" fmla="*/ 358013 h 574332"/>
                    <a:gd name="connsiteX18" fmla="*/ 7031 w 607639"/>
                    <a:gd name="connsiteY18" fmla="*/ 350992 h 574332"/>
                    <a:gd name="connsiteX19" fmla="*/ 459979 w 607639"/>
                    <a:gd name="connsiteY19" fmla="*/ 139441 h 574332"/>
                    <a:gd name="connsiteX20" fmla="*/ 445827 w 607639"/>
                    <a:gd name="connsiteY20" fmla="*/ 153572 h 574332"/>
                    <a:gd name="connsiteX21" fmla="*/ 445827 w 607639"/>
                    <a:gd name="connsiteY21" fmla="*/ 256042 h 574332"/>
                    <a:gd name="connsiteX22" fmla="*/ 459979 w 607639"/>
                    <a:gd name="connsiteY22" fmla="*/ 270173 h 574332"/>
                    <a:gd name="connsiteX23" fmla="*/ 521749 w 607639"/>
                    <a:gd name="connsiteY23" fmla="*/ 270173 h 574332"/>
                    <a:gd name="connsiteX24" fmla="*/ 535901 w 607639"/>
                    <a:gd name="connsiteY24" fmla="*/ 256042 h 574332"/>
                    <a:gd name="connsiteX25" fmla="*/ 535901 w 607639"/>
                    <a:gd name="connsiteY25" fmla="*/ 153572 h 574332"/>
                    <a:gd name="connsiteX26" fmla="*/ 521749 w 607639"/>
                    <a:gd name="connsiteY26" fmla="*/ 139441 h 574332"/>
                    <a:gd name="connsiteX27" fmla="*/ 85890 w 607639"/>
                    <a:gd name="connsiteY27" fmla="*/ 124955 h 574332"/>
                    <a:gd name="connsiteX28" fmla="*/ 71738 w 607639"/>
                    <a:gd name="connsiteY28" fmla="*/ 139086 h 574332"/>
                    <a:gd name="connsiteX29" fmla="*/ 71738 w 607639"/>
                    <a:gd name="connsiteY29" fmla="*/ 256042 h 574332"/>
                    <a:gd name="connsiteX30" fmla="*/ 85890 w 607639"/>
                    <a:gd name="connsiteY30" fmla="*/ 270173 h 574332"/>
                    <a:gd name="connsiteX31" fmla="*/ 147571 w 607639"/>
                    <a:gd name="connsiteY31" fmla="*/ 270173 h 574332"/>
                    <a:gd name="connsiteX32" fmla="*/ 161723 w 607639"/>
                    <a:gd name="connsiteY32" fmla="*/ 256042 h 574332"/>
                    <a:gd name="connsiteX33" fmla="*/ 161723 w 607639"/>
                    <a:gd name="connsiteY33" fmla="*/ 139086 h 574332"/>
                    <a:gd name="connsiteX34" fmla="*/ 147571 w 607639"/>
                    <a:gd name="connsiteY34" fmla="*/ 124955 h 574332"/>
                    <a:gd name="connsiteX35" fmla="*/ 210586 w 607639"/>
                    <a:gd name="connsiteY35" fmla="*/ 81585 h 574332"/>
                    <a:gd name="connsiteX36" fmla="*/ 196435 w 607639"/>
                    <a:gd name="connsiteY36" fmla="*/ 95627 h 574332"/>
                    <a:gd name="connsiteX37" fmla="*/ 196435 w 607639"/>
                    <a:gd name="connsiteY37" fmla="*/ 256042 h 574332"/>
                    <a:gd name="connsiteX38" fmla="*/ 210586 w 607639"/>
                    <a:gd name="connsiteY38" fmla="*/ 270173 h 574332"/>
                    <a:gd name="connsiteX39" fmla="*/ 272356 w 607639"/>
                    <a:gd name="connsiteY39" fmla="*/ 270173 h 574332"/>
                    <a:gd name="connsiteX40" fmla="*/ 286419 w 607639"/>
                    <a:gd name="connsiteY40" fmla="*/ 256042 h 574332"/>
                    <a:gd name="connsiteX41" fmla="*/ 286419 w 607639"/>
                    <a:gd name="connsiteY41" fmla="*/ 95627 h 574332"/>
                    <a:gd name="connsiteX42" fmla="*/ 272356 w 607639"/>
                    <a:gd name="connsiteY42" fmla="*/ 81585 h 574332"/>
                    <a:gd name="connsiteX43" fmla="*/ 335283 w 607639"/>
                    <a:gd name="connsiteY43" fmla="*/ 52613 h 574332"/>
                    <a:gd name="connsiteX44" fmla="*/ 321131 w 607639"/>
                    <a:gd name="connsiteY44" fmla="*/ 66743 h 574332"/>
                    <a:gd name="connsiteX45" fmla="*/ 321131 w 607639"/>
                    <a:gd name="connsiteY45" fmla="*/ 256042 h 574332"/>
                    <a:gd name="connsiteX46" fmla="*/ 335283 w 607639"/>
                    <a:gd name="connsiteY46" fmla="*/ 270173 h 574332"/>
                    <a:gd name="connsiteX47" fmla="*/ 397053 w 607639"/>
                    <a:gd name="connsiteY47" fmla="*/ 270173 h 574332"/>
                    <a:gd name="connsiteX48" fmla="*/ 411115 w 607639"/>
                    <a:gd name="connsiteY48" fmla="*/ 256042 h 574332"/>
                    <a:gd name="connsiteX49" fmla="*/ 411115 w 607639"/>
                    <a:gd name="connsiteY49" fmla="*/ 66743 h 574332"/>
                    <a:gd name="connsiteX50" fmla="*/ 397053 w 607639"/>
                    <a:gd name="connsiteY50" fmla="*/ 52613 h 574332"/>
                    <a:gd name="connsiteX51" fmla="*/ 49487 w 607639"/>
                    <a:gd name="connsiteY51" fmla="*/ 0 h 574332"/>
                    <a:gd name="connsiteX52" fmla="*/ 558152 w 607639"/>
                    <a:gd name="connsiteY52" fmla="*/ 0 h 574332"/>
                    <a:gd name="connsiteX53" fmla="*/ 607639 w 607639"/>
                    <a:gd name="connsiteY53" fmla="*/ 49413 h 574332"/>
                    <a:gd name="connsiteX54" fmla="*/ 607639 w 607639"/>
                    <a:gd name="connsiteY54" fmla="*/ 315675 h 574332"/>
                    <a:gd name="connsiteX55" fmla="*/ 600519 w 607639"/>
                    <a:gd name="connsiteY55" fmla="*/ 322696 h 574332"/>
                    <a:gd name="connsiteX56" fmla="*/ 7031 w 607639"/>
                    <a:gd name="connsiteY56" fmla="*/ 322696 h 574332"/>
                    <a:gd name="connsiteX57" fmla="*/ 0 w 607639"/>
                    <a:gd name="connsiteY57" fmla="*/ 315675 h 574332"/>
                    <a:gd name="connsiteX58" fmla="*/ 0 w 607639"/>
                    <a:gd name="connsiteY58" fmla="*/ 49413 h 574332"/>
                    <a:gd name="connsiteX59" fmla="*/ 49487 w 607639"/>
                    <a:gd name="connsiteY59" fmla="*/ 0 h 574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607639" h="574332">
                      <a:moveTo>
                        <a:pt x="7031" y="350992"/>
                      </a:moveTo>
                      <a:lnTo>
                        <a:pt x="600519" y="350992"/>
                      </a:lnTo>
                      <a:cubicBezTo>
                        <a:pt x="604435" y="350992"/>
                        <a:pt x="607639" y="354103"/>
                        <a:pt x="607639" y="358013"/>
                      </a:cubicBezTo>
                      <a:lnTo>
                        <a:pt x="607639" y="393207"/>
                      </a:lnTo>
                      <a:cubicBezTo>
                        <a:pt x="607639" y="420492"/>
                        <a:pt x="585477" y="442621"/>
                        <a:pt x="558152" y="442621"/>
                      </a:cubicBezTo>
                      <a:lnTo>
                        <a:pt x="383613" y="442621"/>
                      </a:lnTo>
                      <a:lnTo>
                        <a:pt x="405330" y="532028"/>
                      </a:lnTo>
                      <a:lnTo>
                        <a:pt x="432121" y="532028"/>
                      </a:lnTo>
                      <a:cubicBezTo>
                        <a:pt x="443869" y="532028"/>
                        <a:pt x="453304" y="541538"/>
                        <a:pt x="453304" y="553180"/>
                      </a:cubicBezTo>
                      <a:cubicBezTo>
                        <a:pt x="453304" y="564912"/>
                        <a:pt x="443869" y="574332"/>
                        <a:pt x="432121" y="574332"/>
                      </a:cubicBezTo>
                      <a:lnTo>
                        <a:pt x="175429" y="574332"/>
                      </a:lnTo>
                      <a:cubicBezTo>
                        <a:pt x="163770" y="574332"/>
                        <a:pt x="154246" y="564912"/>
                        <a:pt x="154246" y="553180"/>
                      </a:cubicBezTo>
                      <a:cubicBezTo>
                        <a:pt x="154246" y="541538"/>
                        <a:pt x="163770" y="532028"/>
                        <a:pt x="175429" y="532028"/>
                      </a:cubicBezTo>
                      <a:lnTo>
                        <a:pt x="202309" y="532028"/>
                      </a:lnTo>
                      <a:lnTo>
                        <a:pt x="224026" y="442621"/>
                      </a:lnTo>
                      <a:lnTo>
                        <a:pt x="49487" y="442621"/>
                      </a:lnTo>
                      <a:cubicBezTo>
                        <a:pt x="22162" y="442621"/>
                        <a:pt x="0" y="420492"/>
                        <a:pt x="0" y="393207"/>
                      </a:cubicBezTo>
                      <a:lnTo>
                        <a:pt x="0" y="358013"/>
                      </a:lnTo>
                      <a:cubicBezTo>
                        <a:pt x="0" y="354103"/>
                        <a:pt x="3204" y="350992"/>
                        <a:pt x="7031" y="350992"/>
                      </a:cubicBezTo>
                      <a:close/>
                      <a:moveTo>
                        <a:pt x="459979" y="139441"/>
                      </a:moveTo>
                      <a:cubicBezTo>
                        <a:pt x="452236" y="139441"/>
                        <a:pt x="445827" y="145751"/>
                        <a:pt x="445827" y="153572"/>
                      </a:cubicBezTo>
                      <a:lnTo>
                        <a:pt x="445827" y="256042"/>
                      </a:lnTo>
                      <a:cubicBezTo>
                        <a:pt x="445827" y="263863"/>
                        <a:pt x="452236" y="270173"/>
                        <a:pt x="459979" y="270173"/>
                      </a:cubicBezTo>
                      <a:lnTo>
                        <a:pt x="521749" y="270173"/>
                      </a:lnTo>
                      <a:cubicBezTo>
                        <a:pt x="529492" y="270173"/>
                        <a:pt x="535901" y="263863"/>
                        <a:pt x="535901" y="256042"/>
                      </a:cubicBezTo>
                      <a:lnTo>
                        <a:pt x="535901" y="153572"/>
                      </a:lnTo>
                      <a:cubicBezTo>
                        <a:pt x="535901" y="145751"/>
                        <a:pt x="529492" y="139441"/>
                        <a:pt x="521749" y="139441"/>
                      </a:cubicBezTo>
                      <a:close/>
                      <a:moveTo>
                        <a:pt x="85890" y="124955"/>
                      </a:moveTo>
                      <a:cubicBezTo>
                        <a:pt x="78058" y="124955"/>
                        <a:pt x="71738" y="131265"/>
                        <a:pt x="71738" y="139086"/>
                      </a:cubicBezTo>
                      <a:lnTo>
                        <a:pt x="71738" y="256042"/>
                      </a:lnTo>
                      <a:cubicBezTo>
                        <a:pt x="71738" y="263863"/>
                        <a:pt x="78058" y="270173"/>
                        <a:pt x="85890" y="270173"/>
                      </a:cubicBezTo>
                      <a:lnTo>
                        <a:pt x="147571" y="270173"/>
                      </a:lnTo>
                      <a:cubicBezTo>
                        <a:pt x="155403" y="270173"/>
                        <a:pt x="161723" y="263863"/>
                        <a:pt x="161723" y="256042"/>
                      </a:cubicBezTo>
                      <a:lnTo>
                        <a:pt x="161723" y="139086"/>
                      </a:lnTo>
                      <a:cubicBezTo>
                        <a:pt x="161723" y="131265"/>
                        <a:pt x="155403" y="124955"/>
                        <a:pt x="147571" y="124955"/>
                      </a:cubicBezTo>
                      <a:close/>
                      <a:moveTo>
                        <a:pt x="210586" y="81585"/>
                      </a:moveTo>
                      <a:cubicBezTo>
                        <a:pt x="202754" y="81585"/>
                        <a:pt x="196435" y="87895"/>
                        <a:pt x="196435" y="95627"/>
                      </a:cubicBezTo>
                      <a:lnTo>
                        <a:pt x="196435" y="256042"/>
                      </a:lnTo>
                      <a:cubicBezTo>
                        <a:pt x="196435" y="263863"/>
                        <a:pt x="202754" y="270173"/>
                        <a:pt x="210586" y="270173"/>
                      </a:cubicBezTo>
                      <a:lnTo>
                        <a:pt x="272356" y="270173"/>
                      </a:lnTo>
                      <a:cubicBezTo>
                        <a:pt x="280100" y="270173"/>
                        <a:pt x="286419" y="263863"/>
                        <a:pt x="286419" y="256042"/>
                      </a:cubicBezTo>
                      <a:lnTo>
                        <a:pt x="286419" y="95627"/>
                      </a:lnTo>
                      <a:cubicBezTo>
                        <a:pt x="286419" y="87895"/>
                        <a:pt x="280100" y="81585"/>
                        <a:pt x="272356" y="81585"/>
                      </a:cubicBezTo>
                      <a:close/>
                      <a:moveTo>
                        <a:pt x="335283" y="52613"/>
                      </a:moveTo>
                      <a:cubicBezTo>
                        <a:pt x="327450" y="52613"/>
                        <a:pt x="321131" y="58923"/>
                        <a:pt x="321131" y="66743"/>
                      </a:cubicBezTo>
                      <a:lnTo>
                        <a:pt x="321131" y="256042"/>
                      </a:lnTo>
                      <a:cubicBezTo>
                        <a:pt x="321131" y="263863"/>
                        <a:pt x="327450" y="270173"/>
                        <a:pt x="335283" y="270173"/>
                      </a:cubicBezTo>
                      <a:lnTo>
                        <a:pt x="397053" y="270173"/>
                      </a:lnTo>
                      <a:cubicBezTo>
                        <a:pt x="404796" y="270173"/>
                        <a:pt x="411115" y="263863"/>
                        <a:pt x="411115" y="256042"/>
                      </a:cubicBezTo>
                      <a:lnTo>
                        <a:pt x="411115" y="66743"/>
                      </a:lnTo>
                      <a:cubicBezTo>
                        <a:pt x="411115" y="58923"/>
                        <a:pt x="404796" y="52613"/>
                        <a:pt x="397053" y="52613"/>
                      </a:cubicBezTo>
                      <a:close/>
                      <a:moveTo>
                        <a:pt x="49487" y="0"/>
                      </a:moveTo>
                      <a:lnTo>
                        <a:pt x="558152" y="0"/>
                      </a:lnTo>
                      <a:cubicBezTo>
                        <a:pt x="585477" y="0"/>
                        <a:pt x="607639" y="22129"/>
                        <a:pt x="607639" y="49413"/>
                      </a:cubicBezTo>
                      <a:lnTo>
                        <a:pt x="607639" y="315675"/>
                      </a:lnTo>
                      <a:cubicBezTo>
                        <a:pt x="607639" y="319586"/>
                        <a:pt x="604435" y="322696"/>
                        <a:pt x="600519" y="322696"/>
                      </a:cubicBezTo>
                      <a:lnTo>
                        <a:pt x="7031" y="322696"/>
                      </a:lnTo>
                      <a:cubicBezTo>
                        <a:pt x="3204" y="322696"/>
                        <a:pt x="0" y="319586"/>
                        <a:pt x="0" y="315675"/>
                      </a:cubicBezTo>
                      <a:lnTo>
                        <a:pt x="0" y="49413"/>
                      </a:lnTo>
                      <a:cubicBezTo>
                        <a:pt x="0" y="22129"/>
                        <a:pt x="22162" y="0"/>
                        <a:pt x="49487" y="0"/>
                      </a:cubicBezTo>
                      <a:close/>
                    </a:path>
                  </a:pathLst>
                </a:custGeom>
                <a:solidFill>
                  <a:schemeClr val="bg1"/>
                </a:solidFill>
                <a:ln>
                  <a:noFill/>
                </a:ln>
              </p:spPr>
              <p:txBody>
                <a:bodyPr anchor="ctr"/>
                <a:lstStyle/>
                <a:p>
                  <a:pPr algn="ctr"/>
                  <a:endParaRPr>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17" name="文本框 21"/>
                <p:cNvSpPr txBox="1"/>
                <p:nvPr/>
              </p:nvSpPr>
              <p:spPr>
                <a:xfrm>
                  <a:off x="5403854" y="4582233"/>
                  <a:ext cx="1069897" cy="393887"/>
                </a:xfrm>
                <a:prstGeom prst="rect">
                  <a:avLst/>
                </a:prstGeom>
                <a:noFill/>
              </p:spPr>
              <p:txBody>
                <a:bodyPr wrap="none" anchor="ctr">
                  <a:normAutofit/>
                </a:bodyPr>
                <a:lstStyle/>
                <a:p>
                  <a:pPr algn="ctr"/>
                  <a:r>
                    <a:rPr lang="zh-CN" altLang="en-US" dirty="0">
                      <a:latin typeface="字魂143号-正酷超级黑" panose="00000500000000000000" pitchFamily="2" charset="-122"/>
                      <a:ea typeface="字魂143号-正酷超级黑" panose="00000500000000000000" pitchFamily="2" charset="-122"/>
                      <a:cs typeface="+mn-ea"/>
                      <a:sym typeface="思源黑体 CN Normal" panose="020B0400000000000000" pitchFamily="34" charset="-122"/>
                    </a:rPr>
                    <a:t>关键词</a:t>
                  </a:r>
                </a:p>
              </p:txBody>
            </p:sp>
          </p:grpSp>
        </p:grpSp>
        <p:sp>
          <p:nvSpPr>
            <p:cNvPr id="24" name="išľíďè"/>
            <p:cNvSpPr/>
            <p:nvPr/>
          </p:nvSpPr>
          <p:spPr bwMode="auto">
            <a:xfrm>
              <a:off x="6531375" y="1680424"/>
              <a:ext cx="2764632" cy="781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5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chemeClr val="bg2">
                      <a:lumMod val="10000"/>
                    </a:schemeClr>
                  </a:solidFill>
                  <a:effectLst/>
                  <a:uLnTx/>
                  <a:uFillTx/>
                  <a:latin typeface="思源黑体 CN Normal" panose="020B0400000000000000" pitchFamily="34" charset="-122"/>
                  <a:ea typeface="思源黑体 CN Normal" panose="020B0400000000000000" pitchFamily="34" charset="-122"/>
                  <a:sym typeface="思源黑体 CN Normal" panose="020B0400000000000000" pitchFamily="34" charset="-122"/>
                </a:rPr>
                <a:t>点击输入文本内容点击输入文本内容点击输入文本内容点击输入文本内容点击输入文本内容</a:t>
              </a:r>
            </a:p>
          </p:txBody>
        </p:sp>
        <p:sp>
          <p:nvSpPr>
            <p:cNvPr id="25" name="iSlíďè"/>
            <p:cNvSpPr txBox="1"/>
            <p:nvPr/>
          </p:nvSpPr>
          <p:spPr bwMode="auto">
            <a:xfrm>
              <a:off x="6552472" y="1432665"/>
              <a:ext cx="1438709"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a:bodyPr>
            <a:lstStyle/>
            <a:p>
              <a:pPr marL="0" marR="0" lvl="0" indent="0" algn="dist" defTabSz="913765" rtl="0" eaLnBrk="1" fontAlgn="auto" latinLnBrk="0" hangingPunct="1">
                <a:spcBef>
                  <a:spcPct val="0"/>
                </a:spcBef>
                <a:spcAft>
                  <a:spcPts val="0"/>
                </a:spcAft>
                <a:buClrTx/>
                <a:buSzTx/>
                <a:buFontTx/>
                <a:buNone/>
                <a:defRPr/>
              </a:pPr>
              <a:r>
                <a:rPr kumimoji="0" lang="zh-CN" altLang="en-US" sz="1800" i="0" u="none" strike="noStrike" kern="1200" cap="none" spc="0" normalizeH="0" baseline="0" noProof="0" dirty="0">
                  <a:ln>
                    <a:noFill/>
                  </a:ln>
                  <a:solidFill>
                    <a:schemeClr val="bg2">
                      <a:lumMod val="10000"/>
                    </a:schemeClr>
                  </a:solidFill>
                  <a:effectLst/>
                  <a:uLnTx/>
                  <a:uFillTx/>
                  <a:latin typeface="字魂143号-正酷超级黑" panose="00000500000000000000" pitchFamily="2" charset="-122"/>
                  <a:ea typeface="字魂143号-正酷超级黑" panose="00000500000000000000" pitchFamily="2" charset="-122"/>
                  <a:sym typeface="思源黑体 CN Normal" panose="020B0400000000000000" pitchFamily="34" charset="-122"/>
                </a:rPr>
                <a:t>点击添加标题</a:t>
              </a:r>
            </a:p>
          </p:txBody>
        </p:sp>
        <p:sp>
          <p:nvSpPr>
            <p:cNvPr id="26" name="išľíďè"/>
            <p:cNvSpPr/>
            <p:nvPr/>
          </p:nvSpPr>
          <p:spPr bwMode="auto">
            <a:xfrm>
              <a:off x="1742295" y="4281235"/>
              <a:ext cx="2391514" cy="781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5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chemeClr val="bg2">
                      <a:lumMod val="10000"/>
                    </a:schemeClr>
                  </a:solidFill>
                  <a:effectLst/>
                  <a:uLnTx/>
                  <a:uFillTx/>
                  <a:latin typeface="思源黑体 CN Normal" panose="020B0400000000000000" pitchFamily="34" charset="-122"/>
                  <a:ea typeface="思源黑体 CN Normal" panose="020B0400000000000000" pitchFamily="34" charset="-122"/>
                  <a:sym typeface="思源黑体 CN Normal" panose="020B0400000000000000" pitchFamily="34" charset="-122"/>
                </a:rPr>
                <a:t>点击输入文本内容点击输入文本内容点击输入文本内容点击输入文本内容点击输入文本内容</a:t>
              </a:r>
            </a:p>
          </p:txBody>
        </p:sp>
        <p:sp>
          <p:nvSpPr>
            <p:cNvPr id="27" name="iSlíďè"/>
            <p:cNvSpPr txBox="1"/>
            <p:nvPr/>
          </p:nvSpPr>
          <p:spPr bwMode="auto">
            <a:xfrm>
              <a:off x="1755391" y="3953103"/>
              <a:ext cx="1438709"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a:bodyPr>
            <a:lstStyle/>
            <a:p>
              <a:pPr marL="0" marR="0" lvl="0" indent="0" algn="dist" defTabSz="913765" rtl="0" eaLnBrk="1" fontAlgn="auto" latinLnBrk="0" hangingPunct="1">
                <a:spcBef>
                  <a:spcPct val="0"/>
                </a:spcBef>
                <a:spcAft>
                  <a:spcPts val="0"/>
                </a:spcAft>
                <a:buClrTx/>
                <a:buSzTx/>
                <a:buFontTx/>
                <a:buNone/>
                <a:defRPr/>
              </a:pPr>
              <a:r>
                <a:rPr kumimoji="0" lang="zh-CN" altLang="en-US" sz="1800" i="0" u="none" strike="noStrike" kern="1200" cap="none" spc="0" normalizeH="0" baseline="0" noProof="0" dirty="0">
                  <a:ln>
                    <a:noFill/>
                  </a:ln>
                  <a:solidFill>
                    <a:schemeClr val="bg2">
                      <a:lumMod val="10000"/>
                    </a:schemeClr>
                  </a:solidFill>
                  <a:effectLst/>
                  <a:uLnTx/>
                  <a:uFillTx/>
                  <a:latin typeface="字魂143号-正酷超级黑" panose="00000500000000000000" pitchFamily="2" charset="-122"/>
                  <a:ea typeface="字魂143号-正酷超级黑" panose="00000500000000000000" pitchFamily="2" charset="-122"/>
                  <a:sym typeface="思源黑体 CN Normal" panose="020B0400000000000000" pitchFamily="34" charset="-122"/>
                </a:rPr>
                <a:t>点击添加标题</a:t>
              </a:r>
            </a:p>
          </p:txBody>
        </p:sp>
        <p:sp>
          <p:nvSpPr>
            <p:cNvPr id="28" name="išľíďè"/>
            <p:cNvSpPr/>
            <p:nvPr/>
          </p:nvSpPr>
          <p:spPr bwMode="auto">
            <a:xfrm>
              <a:off x="6476864" y="4953689"/>
              <a:ext cx="3196180" cy="62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5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chemeClr val="bg2">
                      <a:lumMod val="10000"/>
                    </a:schemeClr>
                  </a:solidFill>
                  <a:effectLst/>
                  <a:uLnTx/>
                  <a:uFillTx/>
                  <a:latin typeface="思源黑体 CN Normal" panose="020B0400000000000000" pitchFamily="34" charset="-122"/>
                  <a:ea typeface="思源黑体 CN Normal" panose="020B0400000000000000" pitchFamily="34" charset="-122"/>
                  <a:sym typeface="思源黑体 CN Normal" panose="020B0400000000000000" pitchFamily="34" charset="-122"/>
                </a:rPr>
                <a:t>点击输入文本内容点击输入文本内容点击输入文本内容点击输入文本内容点击输入文本内容</a:t>
              </a:r>
            </a:p>
          </p:txBody>
        </p:sp>
        <p:sp>
          <p:nvSpPr>
            <p:cNvPr id="29" name="iSlíďè"/>
            <p:cNvSpPr txBox="1"/>
            <p:nvPr/>
          </p:nvSpPr>
          <p:spPr bwMode="auto">
            <a:xfrm>
              <a:off x="6489962" y="4625557"/>
              <a:ext cx="1438709"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a:bodyPr>
            <a:lstStyle/>
            <a:p>
              <a:pPr marL="0" marR="0" lvl="0" indent="0" algn="dist" defTabSz="913765" rtl="0" eaLnBrk="1" fontAlgn="auto" latinLnBrk="0" hangingPunct="1">
                <a:spcBef>
                  <a:spcPct val="0"/>
                </a:spcBef>
                <a:spcAft>
                  <a:spcPts val="0"/>
                </a:spcAft>
                <a:buClrTx/>
                <a:buSzTx/>
                <a:buFontTx/>
                <a:buNone/>
                <a:defRPr/>
              </a:pPr>
              <a:r>
                <a:rPr kumimoji="0" lang="zh-CN" altLang="en-US" sz="1800" i="0" u="none" strike="noStrike" kern="1200" cap="none" spc="0" normalizeH="0" baseline="0" noProof="0" dirty="0">
                  <a:ln>
                    <a:noFill/>
                  </a:ln>
                  <a:solidFill>
                    <a:schemeClr val="bg2">
                      <a:lumMod val="10000"/>
                    </a:schemeClr>
                  </a:solidFill>
                  <a:effectLst/>
                  <a:uLnTx/>
                  <a:uFillTx/>
                  <a:latin typeface="字魂143号-正酷超级黑" panose="00000500000000000000" pitchFamily="2" charset="-122"/>
                  <a:ea typeface="字魂143号-正酷超级黑" panose="00000500000000000000" pitchFamily="2" charset="-122"/>
                  <a:sym typeface="思源黑体 CN Normal" panose="020B0400000000000000" pitchFamily="34" charset="-122"/>
                </a:rPr>
                <a:t>点击添加标题</a:t>
              </a:r>
            </a:p>
          </p:txBody>
        </p:sp>
      </p:grpSp>
      <p:grpSp>
        <p:nvGrpSpPr>
          <p:cNvPr id="31" name="Group 9_1"/>
          <p:cNvGrpSpPr/>
          <p:nvPr/>
        </p:nvGrpSpPr>
        <p:grpSpPr>
          <a:xfrm>
            <a:off x="0" y="262550"/>
            <a:ext cx="688146" cy="6606418"/>
            <a:chOff x="0" y="262550"/>
            <a:chExt cx="688146" cy="6606418"/>
          </a:xfrm>
        </p:grpSpPr>
        <p:sp>
          <p:nvSpPr>
            <p:cNvPr id="32" name="任意多边形 31"/>
            <p:cNvSpPr/>
            <p:nvPr/>
          </p:nvSpPr>
          <p:spPr>
            <a:xfrm rot="419600">
              <a:off x="152696" y="558566"/>
              <a:ext cx="180000" cy="168177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grpSp>
          <p:nvGrpSpPr>
            <p:cNvPr id="33" name="组合 32"/>
            <p:cNvGrpSpPr/>
            <p:nvPr/>
          </p:nvGrpSpPr>
          <p:grpSpPr>
            <a:xfrm>
              <a:off x="0" y="262550"/>
              <a:ext cx="488586" cy="389299"/>
              <a:chOff x="1653525" y="814812"/>
              <a:chExt cx="753641" cy="600491"/>
            </a:xfrm>
          </p:grpSpPr>
          <p:sp>
            <p:nvSpPr>
              <p:cNvPr id="37" name="椭圆 36"/>
              <p:cNvSpPr/>
              <p:nvPr/>
            </p:nvSpPr>
            <p:spPr>
              <a:xfrm>
                <a:off x="1653525" y="814812"/>
                <a:ext cx="466073" cy="466073"/>
              </a:xfrm>
              <a:prstGeom prst="ellipse">
                <a:avLst/>
              </a:prstGeom>
              <a:noFill/>
              <a:ln w="19050">
                <a:solidFill>
                  <a:srgbClr val="1B47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p:cNvSpPr/>
              <p:nvPr/>
            </p:nvSpPr>
            <p:spPr>
              <a:xfrm>
                <a:off x="1832030" y="814812"/>
                <a:ext cx="575136" cy="575136"/>
              </a:xfrm>
              <a:prstGeom prst="ellipse">
                <a:avLst/>
              </a:prstGeom>
              <a:solidFill>
                <a:srgbClr val="E0304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椭圆 38"/>
              <p:cNvSpPr/>
              <p:nvPr/>
            </p:nvSpPr>
            <p:spPr>
              <a:xfrm>
                <a:off x="1695238" y="1141720"/>
                <a:ext cx="273583" cy="273583"/>
              </a:xfrm>
              <a:prstGeom prst="ellipse">
                <a:avLst/>
              </a:prstGeom>
              <a:noFill/>
              <a:ln w="38100">
                <a:solidFill>
                  <a:srgbClr val="1B47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4" name="任意多边形 33"/>
            <p:cNvSpPr/>
            <p:nvPr/>
          </p:nvSpPr>
          <p:spPr>
            <a:xfrm rot="419600">
              <a:off x="508146" y="5187197"/>
              <a:ext cx="180000" cy="168177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E0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35" name="矩形 34"/>
            <p:cNvSpPr/>
            <p:nvPr/>
          </p:nvSpPr>
          <p:spPr>
            <a:xfrm>
              <a:off x="227820" y="3633476"/>
              <a:ext cx="430887" cy="1514237"/>
            </a:xfrm>
            <a:prstGeom prst="rect">
              <a:avLst/>
            </a:prstGeom>
          </p:spPr>
          <p:txBody>
            <a:bodyPr vert="eaVert" wrap="square">
              <a:spAutoFit/>
            </a:bodyPr>
            <a:lstStyle/>
            <a:p>
              <a:pPr algn="dist"/>
              <a:r>
                <a:rPr lang="zh-CN" altLang="en-US" sz="1600" spc="800" dirty="0">
                  <a:latin typeface="字魂143号-正酷超级黑" panose="00000500000000000000" charset="-122"/>
                  <a:ea typeface="字魂143号-正酷超级黑" panose="00000500000000000000" charset="-122"/>
                  <a:cs typeface="字魂143号-正酷超级黑" panose="00000500000000000000" charset="-122"/>
                  <a:sym typeface="+mn-lt"/>
                </a:rPr>
                <a:t>工作不足</a:t>
              </a:r>
              <a:endParaRPr lang="zh-CN" altLang="en-US" sz="1600" dirty="0">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sp>
          <p:nvSpPr>
            <p:cNvPr id="36" name="矩形 35"/>
            <p:cNvSpPr/>
            <p:nvPr/>
          </p:nvSpPr>
          <p:spPr>
            <a:xfrm>
              <a:off x="227820" y="1878433"/>
              <a:ext cx="430887" cy="1603875"/>
            </a:xfrm>
            <a:prstGeom prst="rect">
              <a:avLst/>
            </a:prstGeom>
          </p:spPr>
          <p:txBody>
            <a:bodyPr vert="eaVert" wrap="square">
              <a:spAutoFit/>
            </a:bodyPr>
            <a:lstStyle/>
            <a:p>
              <a:pPr algn="dist"/>
              <a:r>
                <a:rPr lang="en-US" altLang="zh-CN" sz="1600" dirty="0">
                  <a:latin typeface="字魂143号-正酷超级黑" panose="00000500000000000000" charset="-122"/>
                  <a:ea typeface="字魂143号-正酷超级黑" panose="00000500000000000000" charset="-122"/>
                  <a:cs typeface="字魂143号-正酷超级黑" panose="00000500000000000000" charset="-122"/>
                  <a:sym typeface="+mn-lt"/>
                </a:rPr>
                <a:t>PART 03</a:t>
              </a:r>
              <a:endParaRPr lang="zh-CN" altLang="en-US" sz="1600" dirty="0">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grpSp>
    </p:spTree>
    <p:extLst>
      <p:ext uri="{BB962C8B-B14F-4D97-AF65-F5344CB8AC3E}">
        <p14:creationId xmlns:p14="http://schemas.microsoft.com/office/powerpoint/2010/main" val="1458291730"/>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6" name="Rectangle 6"/>
          <p:cNvSpPr/>
          <p:nvPr/>
        </p:nvSpPr>
        <p:spPr>
          <a:xfrm>
            <a:off x="4667907" y="3654743"/>
            <a:ext cx="1927225" cy="1419225"/>
          </a:xfrm>
          <a:prstGeom prst="rect">
            <a:avLst/>
          </a:prstGeom>
          <a:solidFill>
            <a:srgbClr val="1B477E"/>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5pPr>
          </a:lstStyle>
          <a:p>
            <a:pPr marL="0" lvl="0" indent="0" algn="ctr" defTabSz="1217930" eaLnBrk="1" hangingPunct="1">
              <a:lnSpc>
                <a:spcPct val="100000"/>
              </a:lnSpc>
              <a:spcBef>
                <a:spcPct val="0"/>
              </a:spcBef>
              <a:buNone/>
            </a:pPr>
            <a:endParaRPr lang="en-US" altLang="zh-CN" dirty="0">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cxnSp>
        <p:nvCxnSpPr>
          <p:cNvPr id="39943" name="Shape 21"/>
          <p:cNvCxnSpPr>
            <a:stCxn id="40966" idx="2"/>
          </p:cNvCxnSpPr>
          <p:nvPr/>
        </p:nvCxnSpPr>
        <p:spPr>
          <a:xfrm rot="5400000">
            <a:off x="4490742" y="4338955"/>
            <a:ext cx="406400" cy="1876425"/>
          </a:xfrm>
          <a:prstGeom prst="bentConnector2">
            <a:avLst/>
          </a:prstGeom>
          <a:ln w="9525" cap="flat" cmpd="sng">
            <a:solidFill>
              <a:srgbClr val="ADBACA"/>
            </a:solidFill>
            <a:prstDash val="solid"/>
            <a:miter/>
            <a:headEnd type="none" w="med" len="med"/>
            <a:tailEnd type="oval" w="med" len="med"/>
          </a:ln>
        </p:spPr>
      </p:cxnSp>
      <p:sp>
        <p:nvSpPr>
          <p:cNvPr id="40968" name="Rectangle 4"/>
          <p:cNvSpPr/>
          <p:nvPr/>
        </p:nvSpPr>
        <p:spPr>
          <a:xfrm>
            <a:off x="4667907" y="2133918"/>
            <a:ext cx="1927225" cy="1419225"/>
          </a:xfrm>
          <a:prstGeom prst="rect">
            <a:avLst/>
          </a:prstGeom>
          <a:solidFill>
            <a:srgbClr val="E0304D"/>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5pPr>
          </a:lstStyle>
          <a:p>
            <a:pPr marL="0" lvl="0" indent="0" algn="ctr" defTabSz="1217930" eaLnBrk="1" hangingPunct="1">
              <a:lnSpc>
                <a:spcPct val="100000"/>
              </a:lnSpc>
              <a:spcBef>
                <a:spcPct val="0"/>
              </a:spcBef>
              <a:buNone/>
            </a:pPr>
            <a:endParaRPr lang="en-US" altLang="zh-CN" dirty="0">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cxnSp>
        <p:nvCxnSpPr>
          <p:cNvPr id="39945" name="Shape 11"/>
          <p:cNvCxnSpPr>
            <a:stCxn id="40968" idx="0"/>
          </p:cNvCxnSpPr>
          <p:nvPr/>
        </p:nvCxnSpPr>
        <p:spPr>
          <a:xfrm rot="-5400000" flipV="1">
            <a:off x="4491694" y="993458"/>
            <a:ext cx="404813" cy="1876425"/>
          </a:xfrm>
          <a:prstGeom prst="bentConnector2">
            <a:avLst/>
          </a:prstGeom>
          <a:ln w="9525" cap="flat" cmpd="sng">
            <a:solidFill>
              <a:srgbClr val="ADBACA"/>
            </a:solidFill>
            <a:prstDash val="solid"/>
            <a:miter/>
            <a:headEnd type="none" w="med" len="med"/>
            <a:tailEnd type="oval" w="med" len="med"/>
          </a:ln>
        </p:spPr>
      </p:cxnSp>
      <p:sp>
        <p:nvSpPr>
          <p:cNvPr id="40970" name="Rectangle 5"/>
          <p:cNvSpPr/>
          <p:nvPr/>
        </p:nvSpPr>
        <p:spPr>
          <a:xfrm>
            <a:off x="6696732" y="2133918"/>
            <a:ext cx="1925637" cy="1419225"/>
          </a:xfrm>
          <a:prstGeom prst="rect">
            <a:avLst/>
          </a:prstGeom>
          <a:solidFill>
            <a:srgbClr val="1B477E"/>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5pPr>
          </a:lstStyle>
          <a:p>
            <a:pPr marL="0" lvl="0" indent="0" algn="ctr" defTabSz="1217930" eaLnBrk="1" hangingPunct="1">
              <a:lnSpc>
                <a:spcPct val="100000"/>
              </a:lnSpc>
              <a:spcBef>
                <a:spcPct val="0"/>
              </a:spcBef>
              <a:buNone/>
            </a:pPr>
            <a:endParaRPr lang="en-US" altLang="zh-CN" dirty="0">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cxnSp>
        <p:nvCxnSpPr>
          <p:cNvPr id="39947" name="Shape 16"/>
          <p:cNvCxnSpPr>
            <a:stCxn id="40970" idx="0"/>
          </p:cNvCxnSpPr>
          <p:nvPr/>
        </p:nvCxnSpPr>
        <p:spPr>
          <a:xfrm rot="5400000" flipH="1" flipV="1">
            <a:off x="8445522" y="943293"/>
            <a:ext cx="404812" cy="1976437"/>
          </a:xfrm>
          <a:prstGeom prst="bentConnector2">
            <a:avLst/>
          </a:prstGeom>
          <a:ln w="9525" cap="flat" cmpd="sng">
            <a:solidFill>
              <a:srgbClr val="ADBACA"/>
            </a:solidFill>
            <a:prstDash val="solid"/>
            <a:miter/>
            <a:headEnd type="none" w="med" len="med"/>
            <a:tailEnd type="oval" w="med" len="med"/>
          </a:ln>
        </p:spPr>
      </p:cxnSp>
      <p:sp>
        <p:nvSpPr>
          <p:cNvPr id="40972" name="Rectangle 7"/>
          <p:cNvSpPr/>
          <p:nvPr/>
        </p:nvSpPr>
        <p:spPr>
          <a:xfrm>
            <a:off x="6696732" y="3654743"/>
            <a:ext cx="1925637" cy="1419225"/>
          </a:xfrm>
          <a:prstGeom prst="rect">
            <a:avLst/>
          </a:prstGeom>
          <a:solidFill>
            <a:srgbClr val="E0304D"/>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5pPr>
          </a:lstStyle>
          <a:p>
            <a:pPr marL="0" lvl="0" indent="0" algn="ctr" defTabSz="1217930" eaLnBrk="1" hangingPunct="1">
              <a:lnSpc>
                <a:spcPct val="100000"/>
              </a:lnSpc>
              <a:spcBef>
                <a:spcPct val="0"/>
              </a:spcBef>
              <a:buNone/>
            </a:pPr>
            <a:endParaRPr lang="en-US" altLang="zh-CN" dirty="0">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cxnSp>
        <p:nvCxnSpPr>
          <p:cNvPr id="39949" name="Shape 19"/>
          <p:cNvCxnSpPr>
            <a:stCxn id="40972" idx="2"/>
          </p:cNvCxnSpPr>
          <p:nvPr/>
        </p:nvCxnSpPr>
        <p:spPr>
          <a:xfrm rot="-5400000" flipH="1">
            <a:off x="8445204" y="4288155"/>
            <a:ext cx="406400" cy="1978025"/>
          </a:xfrm>
          <a:prstGeom prst="bentConnector2">
            <a:avLst/>
          </a:prstGeom>
          <a:ln w="9525" cap="flat" cmpd="sng">
            <a:solidFill>
              <a:srgbClr val="ADBACA"/>
            </a:solidFill>
            <a:prstDash val="solid"/>
            <a:miter/>
            <a:headEnd type="none" w="med" len="med"/>
            <a:tailEnd type="oval" w="med" len="med"/>
          </a:ln>
        </p:spPr>
      </p:cxnSp>
      <p:sp>
        <p:nvSpPr>
          <p:cNvPr id="40983" name="Freeform 6"/>
          <p:cNvSpPr>
            <a:spLocks noEditPoints="1"/>
          </p:cNvSpPr>
          <p:nvPr/>
        </p:nvSpPr>
        <p:spPr>
          <a:xfrm>
            <a:off x="5267982" y="2543493"/>
            <a:ext cx="727075" cy="712787"/>
          </a:xfrm>
          <a:custGeom>
            <a:avLst/>
            <a:gdLst/>
            <a:ahLst/>
            <a:cxnLst>
              <a:cxn ang="0">
                <a:pos x="439863" y="0"/>
              </a:cxn>
              <a:cxn ang="0">
                <a:pos x="289473" y="0"/>
              </a:cxn>
              <a:cxn ang="0">
                <a:pos x="227282" y="117666"/>
              </a:cxn>
              <a:cxn ang="0">
                <a:pos x="161698" y="80330"/>
              </a:cxn>
              <a:cxn ang="0">
                <a:pos x="161698" y="308874"/>
              </a:cxn>
              <a:cxn ang="0">
                <a:pos x="374280" y="212705"/>
              </a:cxn>
              <a:cxn ang="0">
                <a:pos x="315480" y="171974"/>
              </a:cxn>
              <a:cxn ang="0">
                <a:pos x="362972" y="83724"/>
              </a:cxn>
              <a:cxn ang="0">
                <a:pos x="439863" y="216099"/>
              </a:cxn>
              <a:cxn ang="0">
                <a:pos x="524670" y="161791"/>
              </a:cxn>
              <a:cxn ang="0">
                <a:pos x="439863" y="0"/>
              </a:cxn>
              <a:cxn ang="0">
                <a:pos x="220497" y="544207"/>
              </a:cxn>
              <a:cxn ang="0">
                <a:pos x="102899" y="544207"/>
              </a:cxn>
              <a:cxn ang="0">
                <a:pos x="197882" y="377890"/>
              </a:cxn>
              <a:cxn ang="0">
                <a:pos x="109683" y="323583"/>
              </a:cxn>
              <a:cxn ang="0">
                <a:pos x="0" y="521579"/>
              </a:cxn>
              <a:cxn ang="0">
                <a:pos x="54276" y="632457"/>
              </a:cxn>
              <a:cxn ang="0">
                <a:pos x="220497" y="632457"/>
              </a:cxn>
              <a:cxn ang="0">
                <a:pos x="220497" y="712787"/>
              </a:cxn>
              <a:cxn ang="0">
                <a:pos x="418379" y="591726"/>
              </a:cxn>
              <a:cxn ang="0">
                <a:pos x="220497" y="466140"/>
              </a:cxn>
              <a:cxn ang="0">
                <a:pos x="220497" y="544207"/>
              </a:cxn>
              <a:cxn ang="0">
                <a:pos x="642268" y="367708"/>
              </a:cxn>
              <a:cxn ang="0">
                <a:pos x="704460" y="326977"/>
              </a:cxn>
              <a:cxn ang="0">
                <a:pos x="498663" y="227413"/>
              </a:cxn>
              <a:cxn ang="0">
                <a:pos x="495270" y="455957"/>
              </a:cxn>
              <a:cxn ang="0">
                <a:pos x="554070" y="418621"/>
              </a:cxn>
              <a:cxn ang="0">
                <a:pos x="624176" y="544207"/>
              </a:cxn>
              <a:cxn ang="0">
                <a:pos x="454563" y="544207"/>
              </a:cxn>
              <a:cxn ang="0">
                <a:pos x="454563" y="632457"/>
              </a:cxn>
              <a:cxn ang="0">
                <a:pos x="671668" y="632457"/>
              </a:cxn>
              <a:cxn ang="0">
                <a:pos x="727075" y="518185"/>
              </a:cxn>
              <a:cxn ang="0">
                <a:pos x="642268" y="367708"/>
              </a:cxn>
            </a:cxnLst>
            <a:rect l="0" t="0" r="0" b="0"/>
            <a:pathLst>
              <a:path w="643" h="630">
                <a:moveTo>
                  <a:pt x="389" y="0"/>
                </a:moveTo>
                <a:lnTo>
                  <a:pt x="256" y="0"/>
                </a:lnTo>
                <a:lnTo>
                  <a:pt x="201" y="104"/>
                </a:lnTo>
                <a:lnTo>
                  <a:pt x="143" y="71"/>
                </a:lnTo>
                <a:lnTo>
                  <a:pt x="143" y="273"/>
                </a:lnTo>
                <a:lnTo>
                  <a:pt x="331" y="188"/>
                </a:lnTo>
                <a:lnTo>
                  <a:pt x="279" y="152"/>
                </a:lnTo>
                <a:lnTo>
                  <a:pt x="321" y="74"/>
                </a:lnTo>
                <a:lnTo>
                  <a:pt x="389" y="191"/>
                </a:lnTo>
                <a:lnTo>
                  <a:pt x="464" y="143"/>
                </a:lnTo>
                <a:lnTo>
                  <a:pt x="389" y="0"/>
                </a:lnTo>
                <a:close/>
                <a:moveTo>
                  <a:pt x="195" y="481"/>
                </a:moveTo>
                <a:lnTo>
                  <a:pt x="91" y="481"/>
                </a:lnTo>
                <a:lnTo>
                  <a:pt x="175" y="334"/>
                </a:lnTo>
                <a:lnTo>
                  <a:pt x="97" y="286"/>
                </a:lnTo>
                <a:lnTo>
                  <a:pt x="0" y="461"/>
                </a:lnTo>
                <a:lnTo>
                  <a:pt x="48" y="559"/>
                </a:lnTo>
                <a:lnTo>
                  <a:pt x="195" y="559"/>
                </a:lnTo>
                <a:lnTo>
                  <a:pt x="195" y="630"/>
                </a:lnTo>
                <a:lnTo>
                  <a:pt x="370" y="523"/>
                </a:lnTo>
                <a:lnTo>
                  <a:pt x="195" y="412"/>
                </a:lnTo>
                <a:lnTo>
                  <a:pt x="195" y="481"/>
                </a:lnTo>
                <a:close/>
                <a:moveTo>
                  <a:pt x="568" y="325"/>
                </a:moveTo>
                <a:lnTo>
                  <a:pt x="623" y="289"/>
                </a:lnTo>
                <a:lnTo>
                  <a:pt x="441" y="201"/>
                </a:lnTo>
                <a:lnTo>
                  <a:pt x="438" y="403"/>
                </a:lnTo>
                <a:lnTo>
                  <a:pt x="490" y="370"/>
                </a:lnTo>
                <a:lnTo>
                  <a:pt x="552" y="481"/>
                </a:lnTo>
                <a:lnTo>
                  <a:pt x="402" y="481"/>
                </a:lnTo>
                <a:lnTo>
                  <a:pt x="402" y="559"/>
                </a:lnTo>
                <a:lnTo>
                  <a:pt x="594" y="559"/>
                </a:lnTo>
                <a:lnTo>
                  <a:pt x="643" y="458"/>
                </a:lnTo>
                <a:lnTo>
                  <a:pt x="568" y="325"/>
                </a:lnTo>
                <a:close/>
              </a:path>
            </a:pathLst>
          </a:custGeom>
          <a:solidFill>
            <a:schemeClr val="bg1">
              <a:alpha val="100000"/>
            </a:schemeClr>
          </a:solidFill>
          <a:ln w="9525">
            <a:noFill/>
          </a:ln>
        </p:spPr>
        <p:txBody>
          <a:bodyPr/>
          <a:lstStyle/>
          <a:p>
            <a:endParaRPr lang="zh-CN" altLang="en-US" sz="1600">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40984" name="Freeform 18"/>
          <p:cNvSpPr>
            <a:spLocks noEditPoints="1"/>
          </p:cNvSpPr>
          <p:nvPr/>
        </p:nvSpPr>
        <p:spPr>
          <a:xfrm>
            <a:off x="7344432" y="4208780"/>
            <a:ext cx="630237" cy="460375"/>
          </a:xfrm>
          <a:custGeom>
            <a:avLst/>
            <a:gdLst/>
            <a:ahLst/>
            <a:cxnLst>
              <a:cxn ang="0">
                <a:pos x="344279" y="343234"/>
              </a:cxn>
              <a:cxn ang="0">
                <a:pos x="335499" y="352681"/>
              </a:cxn>
              <a:cxn ang="0">
                <a:pos x="136081" y="352681"/>
              </a:cxn>
              <a:cxn ang="0">
                <a:pos x="127302" y="343234"/>
              </a:cxn>
              <a:cxn ang="0">
                <a:pos x="136081" y="334417"/>
              </a:cxn>
              <a:cxn ang="0">
                <a:pos x="335499" y="334417"/>
              </a:cxn>
              <a:cxn ang="0">
                <a:pos x="344279" y="343234"/>
              </a:cxn>
              <a:cxn ang="0">
                <a:pos x="344279" y="277107"/>
              </a:cxn>
              <a:cxn ang="0">
                <a:pos x="335499" y="285924"/>
              </a:cxn>
              <a:cxn ang="0">
                <a:pos x="136081" y="285924"/>
              </a:cxn>
              <a:cxn ang="0">
                <a:pos x="127302" y="277107"/>
              </a:cxn>
              <a:cxn ang="0">
                <a:pos x="136081" y="267660"/>
              </a:cxn>
              <a:cxn ang="0">
                <a:pos x="335499" y="267660"/>
              </a:cxn>
              <a:cxn ang="0">
                <a:pos x="344279" y="277107"/>
              </a:cxn>
              <a:cxn ang="0">
                <a:pos x="470326" y="172562"/>
              </a:cxn>
              <a:cxn ang="0">
                <a:pos x="121658" y="172562"/>
              </a:cxn>
              <a:cxn ang="0">
                <a:pos x="112251" y="163745"/>
              </a:cxn>
              <a:cxn ang="0">
                <a:pos x="121658" y="154298"/>
              </a:cxn>
              <a:cxn ang="0">
                <a:pos x="470326" y="154298"/>
              </a:cxn>
              <a:cxn ang="0">
                <a:pos x="479733" y="163745"/>
              </a:cxn>
              <a:cxn ang="0">
                <a:pos x="470326" y="172562"/>
              </a:cxn>
              <a:cxn ang="0">
                <a:pos x="70235" y="95728"/>
              </a:cxn>
              <a:cxn ang="0">
                <a:pos x="79015" y="86911"/>
              </a:cxn>
              <a:cxn ang="0">
                <a:pos x="537426" y="86911"/>
              </a:cxn>
              <a:cxn ang="0">
                <a:pos x="546833" y="95728"/>
              </a:cxn>
              <a:cxn ang="0">
                <a:pos x="537426" y="104545"/>
              </a:cxn>
              <a:cxn ang="0">
                <a:pos x="79015" y="104545"/>
              </a:cxn>
              <a:cxn ang="0">
                <a:pos x="70235" y="95728"/>
              </a:cxn>
              <a:cxn ang="0">
                <a:pos x="543070" y="271439"/>
              </a:cxn>
              <a:cxn ang="0">
                <a:pos x="514223" y="320562"/>
              </a:cxn>
              <a:cxn ang="0">
                <a:pos x="514223" y="321192"/>
              </a:cxn>
              <a:cxn ang="0">
                <a:pos x="514223" y="408103"/>
              </a:cxn>
              <a:cxn ang="0">
                <a:pos x="486004" y="370315"/>
              </a:cxn>
              <a:cxn ang="0">
                <a:pos x="458411" y="408103"/>
              </a:cxn>
              <a:cxn ang="0">
                <a:pos x="458411" y="321192"/>
              </a:cxn>
              <a:cxn ang="0">
                <a:pos x="458411" y="320562"/>
              </a:cxn>
              <a:cxn ang="0">
                <a:pos x="429565" y="271439"/>
              </a:cxn>
              <a:cxn ang="0">
                <a:pos x="486004" y="214758"/>
              </a:cxn>
              <a:cxn ang="0">
                <a:pos x="543070" y="271439"/>
              </a:cxn>
              <a:cxn ang="0">
                <a:pos x="603899" y="434554"/>
              </a:cxn>
              <a:cxn ang="0">
                <a:pos x="25711" y="434554"/>
              </a:cxn>
              <a:cxn ang="0">
                <a:pos x="25711" y="25821"/>
              </a:cxn>
              <a:cxn ang="0">
                <a:pos x="603899" y="25821"/>
              </a:cxn>
              <a:cxn ang="0">
                <a:pos x="603899" y="434554"/>
              </a:cxn>
              <a:cxn ang="0">
                <a:pos x="0" y="460375"/>
              </a:cxn>
              <a:cxn ang="0">
                <a:pos x="630237" y="460375"/>
              </a:cxn>
              <a:cxn ang="0">
                <a:pos x="630237" y="0"/>
              </a:cxn>
              <a:cxn ang="0">
                <a:pos x="0" y="0"/>
              </a:cxn>
              <a:cxn ang="0">
                <a:pos x="0" y="460375"/>
              </a:cxn>
              <a:cxn ang="0">
                <a:pos x="0" y="0"/>
              </a:cxn>
              <a:cxn ang="0">
                <a:pos x="0" y="460375"/>
              </a:cxn>
            </a:cxnLst>
            <a:rect l="0" t="0" r="0" b="0"/>
            <a:pathLst>
              <a:path w="1005" h="731">
                <a:moveTo>
                  <a:pt x="549" y="545"/>
                </a:moveTo>
                <a:cubicBezTo>
                  <a:pt x="549" y="553"/>
                  <a:pt x="543" y="560"/>
                  <a:pt x="535" y="560"/>
                </a:cubicBezTo>
                <a:lnTo>
                  <a:pt x="217" y="560"/>
                </a:lnTo>
                <a:cubicBezTo>
                  <a:pt x="209" y="560"/>
                  <a:pt x="203" y="553"/>
                  <a:pt x="203" y="545"/>
                </a:cubicBezTo>
                <a:cubicBezTo>
                  <a:pt x="203" y="537"/>
                  <a:pt x="209" y="531"/>
                  <a:pt x="217" y="531"/>
                </a:cubicBezTo>
                <a:lnTo>
                  <a:pt x="535" y="531"/>
                </a:lnTo>
                <a:cubicBezTo>
                  <a:pt x="543" y="531"/>
                  <a:pt x="549" y="537"/>
                  <a:pt x="549" y="545"/>
                </a:cubicBezTo>
                <a:close/>
                <a:moveTo>
                  <a:pt x="549" y="440"/>
                </a:moveTo>
                <a:cubicBezTo>
                  <a:pt x="549" y="448"/>
                  <a:pt x="543" y="454"/>
                  <a:pt x="535" y="454"/>
                </a:cubicBezTo>
                <a:lnTo>
                  <a:pt x="217" y="454"/>
                </a:lnTo>
                <a:cubicBezTo>
                  <a:pt x="209" y="454"/>
                  <a:pt x="203" y="448"/>
                  <a:pt x="203" y="440"/>
                </a:cubicBezTo>
                <a:cubicBezTo>
                  <a:pt x="203" y="432"/>
                  <a:pt x="209" y="425"/>
                  <a:pt x="217" y="425"/>
                </a:cubicBezTo>
                <a:lnTo>
                  <a:pt x="535" y="425"/>
                </a:lnTo>
                <a:cubicBezTo>
                  <a:pt x="543" y="425"/>
                  <a:pt x="549" y="432"/>
                  <a:pt x="549" y="440"/>
                </a:cubicBezTo>
                <a:close/>
                <a:moveTo>
                  <a:pt x="750" y="274"/>
                </a:moveTo>
                <a:lnTo>
                  <a:pt x="194" y="274"/>
                </a:lnTo>
                <a:cubicBezTo>
                  <a:pt x="186" y="274"/>
                  <a:pt x="179" y="268"/>
                  <a:pt x="179" y="260"/>
                </a:cubicBezTo>
                <a:cubicBezTo>
                  <a:pt x="179" y="252"/>
                  <a:pt x="186" y="245"/>
                  <a:pt x="194" y="245"/>
                </a:cubicBezTo>
                <a:lnTo>
                  <a:pt x="750" y="245"/>
                </a:lnTo>
                <a:cubicBezTo>
                  <a:pt x="758" y="245"/>
                  <a:pt x="765" y="252"/>
                  <a:pt x="765" y="260"/>
                </a:cubicBezTo>
                <a:cubicBezTo>
                  <a:pt x="765" y="268"/>
                  <a:pt x="758" y="274"/>
                  <a:pt x="750" y="274"/>
                </a:cubicBezTo>
                <a:close/>
                <a:moveTo>
                  <a:pt x="112" y="152"/>
                </a:moveTo>
                <a:cubicBezTo>
                  <a:pt x="112" y="144"/>
                  <a:pt x="118" y="138"/>
                  <a:pt x="126" y="138"/>
                </a:cubicBezTo>
                <a:lnTo>
                  <a:pt x="857" y="138"/>
                </a:lnTo>
                <a:cubicBezTo>
                  <a:pt x="865" y="138"/>
                  <a:pt x="872" y="144"/>
                  <a:pt x="872" y="152"/>
                </a:cubicBezTo>
                <a:cubicBezTo>
                  <a:pt x="872" y="160"/>
                  <a:pt x="865" y="166"/>
                  <a:pt x="857" y="166"/>
                </a:cubicBezTo>
                <a:lnTo>
                  <a:pt x="126" y="166"/>
                </a:lnTo>
                <a:cubicBezTo>
                  <a:pt x="118" y="166"/>
                  <a:pt x="112" y="160"/>
                  <a:pt x="112" y="152"/>
                </a:cubicBezTo>
                <a:close/>
                <a:moveTo>
                  <a:pt x="866" y="431"/>
                </a:moveTo>
                <a:cubicBezTo>
                  <a:pt x="866" y="465"/>
                  <a:pt x="847" y="493"/>
                  <a:pt x="820" y="509"/>
                </a:cubicBezTo>
                <a:cubicBezTo>
                  <a:pt x="820" y="510"/>
                  <a:pt x="820" y="510"/>
                  <a:pt x="820" y="510"/>
                </a:cubicBezTo>
                <a:cubicBezTo>
                  <a:pt x="820" y="510"/>
                  <a:pt x="820" y="648"/>
                  <a:pt x="820" y="648"/>
                </a:cubicBezTo>
                <a:lnTo>
                  <a:pt x="775" y="588"/>
                </a:lnTo>
                <a:lnTo>
                  <a:pt x="731" y="648"/>
                </a:lnTo>
                <a:lnTo>
                  <a:pt x="731" y="510"/>
                </a:lnTo>
                <a:cubicBezTo>
                  <a:pt x="731" y="510"/>
                  <a:pt x="731" y="510"/>
                  <a:pt x="731" y="509"/>
                </a:cubicBezTo>
                <a:cubicBezTo>
                  <a:pt x="703" y="493"/>
                  <a:pt x="685" y="465"/>
                  <a:pt x="685" y="431"/>
                </a:cubicBezTo>
                <a:cubicBezTo>
                  <a:pt x="685" y="381"/>
                  <a:pt x="725" y="341"/>
                  <a:pt x="775" y="341"/>
                </a:cubicBezTo>
                <a:cubicBezTo>
                  <a:pt x="825" y="341"/>
                  <a:pt x="866" y="381"/>
                  <a:pt x="866" y="431"/>
                </a:cubicBezTo>
                <a:close/>
                <a:moveTo>
                  <a:pt x="963" y="690"/>
                </a:moveTo>
                <a:lnTo>
                  <a:pt x="41" y="690"/>
                </a:lnTo>
                <a:lnTo>
                  <a:pt x="41" y="41"/>
                </a:lnTo>
                <a:lnTo>
                  <a:pt x="963" y="41"/>
                </a:lnTo>
                <a:lnTo>
                  <a:pt x="963" y="690"/>
                </a:lnTo>
                <a:close/>
                <a:moveTo>
                  <a:pt x="0" y="731"/>
                </a:moveTo>
                <a:lnTo>
                  <a:pt x="1005" y="731"/>
                </a:lnTo>
                <a:lnTo>
                  <a:pt x="1005" y="0"/>
                </a:lnTo>
                <a:lnTo>
                  <a:pt x="0" y="0"/>
                </a:lnTo>
                <a:lnTo>
                  <a:pt x="0" y="731"/>
                </a:lnTo>
                <a:close/>
                <a:moveTo>
                  <a:pt x="0" y="0"/>
                </a:moveTo>
                <a:lnTo>
                  <a:pt x="0" y="731"/>
                </a:lnTo>
              </a:path>
            </a:pathLst>
          </a:custGeom>
          <a:solidFill>
            <a:schemeClr val="bg1">
              <a:alpha val="100000"/>
            </a:schemeClr>
          </a:solidFill>
          <a:ln w="9525">
            <a:noFill/>
          </a:ln>
        </p:spPr>
        <p:txBody>
          <a:bodyPr/>
          <a:lstStyle/>
          <a:p>
            <a:endParaRPr lang="zh-CN" altLang="en-US" sz="1600">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40985" name="Freeform 101"/>
          <p:cNvSpPr>
            <a:spLocks noEditPoints="1"/>
          </p:cNvSpPr>
          <p:nvPr/>
        </p:nvSpPr>
        <p:spPr>
          <a:xfrm>
            <a:off x="5267982" y="4134168"/>
            <a:ext cx="577850" cy="534987"/>
          </a:xfrm>
          <a:custGeom>
            <a:avLst/>
            <a:gdLst/>
            <a:ahLst/>
            <a:cxnLst>
              <a:cxn ang="0">
                <a:pos x="331414" y="305707"/>
              </a:cxn>
              <a:cxn ang="0">
                <a:pos x="348410" y="373642"/>
              </a:cxn>
              <a:cxn ang="0">
                <a:pos x="297423" y="424593"/>
              </a:cxn>
              <a:cxn ang="0">
                <a:pos x="229440" y="450068"/>
              </a:cxn>
              <a:cxn ang="0">
                <a:pos x="152960" y="450068"/>
              </a:cxn>
              <a:cxn ang="0">
                <a:pos x="93476" y="424593"/>
              </a:cxn>
              <a:cxn ang="0">
                <a:pos x="33991" y="373642"/>
              </a:cxn>
              <a:cxn ang="0">
                <a:pos x="50987" y="305707"/>
              </a:cxn>
              <a:cxn ang="0">
                <a:pos x="0" y="237772"/>
              </a:cxn>
              <a:cxn ang="0">
                <a:pos x="59485" y="195313"/>
              </a:cxn>
              <a:cxn ang="0">
                <a:pos x="33991" y="152853"/>
              </a:cxn>
              <a:cxn ang="0">
                <a:pos x="127467" y="135870"/>
              </a:cxn>
              <a:cxn ang="0">
                <a:pos x="161458" y="67935"/>
              </a:cxn>
              <a:cxn ang="0">
                <a:pos x="237938" y="127378"/>
              </a:cxn>
              <a:cxn ang="0">
                <a:pos x="297423" y="101902"/>
              </a:cxn>
              <a:cxn ang="0">
                <a:pos x="348410" y="161345"/>
              </a:cxn>
              <a:cxn ang="0">
                <a:pos x="382401" y="229280"/>
              </a:cxn>
              <a:cxn ang="0">
                <a:pos x="195449" y="186821"/>
              </a:cxn>
              <a:cxn ang="0">
                <a:pos x="271929" y="263248"/>
              </a:cxn>
              <a:cxn ang="0">
                <a:pos x="535361" y="135870"/>
              </a:cxn>
              <a:cxn ang="0">
                <a:pos x="543859" y="203805"/>
              </a:cxn>
              <a:cxn ang="0">
                <a:pos x="467379" y="186821"/>
              </a:cxn>
              <a:cxn ang="0">
                <a:pos x="390899" y="203805"/>
              </a:cxn>
              <a:cxn ang="0">
                <a:pos x="390899" y="135870"/>
              </a:cxn>
              <a:cxn ang="0">
                <a:pos x="390899" y="76427"/>
              </a:cxn>
              <a:cxn ang="0">
                <a:pos x="390899" y="16984"/>
              </a:cxn>
              <a:cxn ang="0">
                <a:pos x="467379" y="33967"/>
              </a:cxn>
              <a:cxn ang="0">
                <a:pos x="501370" y="0"/>
              </a:cxn>
              <a:cxn ang="0">
                <a:pos x="526863" y="59443"/>
              </a:cxn>
              <a:cxn ang="0">
                <a:pos x="577850" y="127378"/>
              </a:cxn>
              <a:cxn ang="0">
                <a:pos x="526863" y="467052"/>
              </a:cxn>
              <a:cxn ang="0">
                <a:pos x="501370" y="534987"/>
              </a:cxn>
              <a:cxn ang="0">
                <a:pos x="458881" y="501020"/>
              </a:cxn>
              <a:cxn ang="0">
                <a:pos x="382401" y="509511"/>
              </a:cxn>
              <a:cxn ang="0">
                <a:pos x="348410" y="441577"/>
              </a:cxn>
              <a:cxn ang="0">
                <a:pos x="399396" y="373642"/>
              </a:cxn>
              <a:cxn ang="0">
                <a:pos x="424890" y="305707"/>
              </a:cxn>
              <a:cxn ang="0">
                <a:pos x="475876" y="339674"/>
              </a:cxn>
              <a:cxn ang="0">
                <a:pos x="543859" y="331182"/>
              </a:cxn>
              <a:cxn ang="0">
                <a:pos x="535361" y="390625"/>
              </a:cxn>
              <a:cxn ang="0">
                <a:pos x="467379" y="67935"/>
              </a:cxn>
              <a:cxn ang="0">
                <a:pos x="501370" y="110394"/>
              </a:cxn>
              <a:cxn ang="0">
                <a:pos x="424890" y="416101"/>
              </a:cxn>
              <a:cxn ang="0">
                <a:pos x="467379" y="382134"/>
              </a:cxn>
            </a:cxnLst>
            <a:rect l="0" t="0" r="0" b="0"/>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alpha val="100000"/>
            </a:schemeClr>
          </a:solidFill>
          <a:ln w="9525">
            <a:noFill/>
          </a:ln>
        </p:spPr>
        <p:txBody>
          <a:bodyPr/>
          <a:lstStyle/>
          <a:p>
            <a:endParaRPr lang="zh-CN" altLang="en-US" sz="1600">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40986" name="Freeform 34"/>
          <p:cNvSpPr>
            <a:spLocks noEditPoints="1"/>
          </p:cNvSpPr>
          <p:nvPr/>
        </p:nvSpPr>
        <p:spPr>
          <a:xfrm>
            <a:off x="7320619" y="2578418"/>
            <a:ext cx="677863" cy="642937"/>
          </a:xfrm>
          <a:custGeom>
            <a:avLst/>
            <a:gdLst/>
            <a:ahLst/>
            <a:cxnLst>
              <a:cxn ang="0">
                <a:pos x="641902" y="114446"/>
              </a:cxn>
              <a:cxn ang="0">
                <a:pos x="492065" y="139613"/>
              </a:cxn>
              <a:cxn ang="0">
                <a:pos x="490267" y="182155"/>
              </a:cxn>
              <a:cxn ang="0">
                <a:pos x="549003" y="195937"/>
              </a:cxn>
              <a:cxn ang="0">
                <a:pos x="559791" y="194739"/>
              </a:cxn>
              <a:cxn ang="0">
                <a:pos x="673668" y="130025"/>
              </a:cxn>
              <a:cxn ang="0">
                <a:pos x="157029" y="188747"/>
              </a:cxn>
              <a:cxn ang="0">
                <a:pos x="127062" y="148001"/>
              </a:cxn>
              <a:cxn ang="0">
                <a:pos x="137251" y="155791"/>
              </a:cxn>
              <a:cxn ang="0">
                <a:pos x="163622" y="168973"/>
              </a:cxn>
              <a:cxn ang="0">
                <a:pos x="166619" y="174366"/>
              </a:cxn>
              <a:cxn ang="0">
                <a:pos x="106684" y="236083"/>
              </a:cxn>
              <a:cxn ang="0">
                <a:pos x="99492" y="192941"/>
              </a:cxn>
              <a:cxn ang="0">
                <a:pos x="106684" y="236083"/>
              </a:cxn>
              <a:cxn ang="0">
                <a:pos x="372195" y="303792"/>
              </a:cxn>
              <a:cxn ang="0">
                <a:pos x="353616" y="297201"/>
              </a:cxn>
              <a:cxn ang="0">
                <a:pos x="364404" y="270836"/>
              </a:cxn>
              <a:cxn ang="0">
                <a:pos x="462697" y="171969"/>
              </a:cxn>
              <a:cxn ang="0">
                <a:pos x="408756" y="187548"/>
              </a:cxn>
              <a:cxn ang="0">
                <a:pos x="369199" y="96471"/>
              </a:cxn>
              <a:cxn ang="0">
                <a:pos x="258918" y="67110"/>
              </a:cxn>
              <a:cxn ang="0">
                <a:pos x="143244" y="125831"/>
              </a:cxn>
              <a:cxn ang="0">
                <a:pos x="103088" y="142609"/>
              </a:cxn>
              <a:cxn ang="0">
                <a:pos x="86906" y="129426"/>
              </a:cxn>
              <a:cxn ang="0">
                <a:pos x="7192" y="192941"/>
              </a:cxn>
              <a:cxn ang="0">
                <a:pos x="14984" y="225298"/>
              </a:cxn>
              <a:cxn ang="0">
                <a:pos x="112078" y="307387"/>
              </a:cxn>
              <a:cxn ang="0">
                <a:pos x="191791" y="243873"/>
              </a:cxn>
              <a:cxn ang="0">
                <a:pos x="184000" y="212115"/>
              </a:cxn>
              <a:cxn ang="0">
                <a:pos x="181003" y="194139"/>
              </a:cxn>
              <a:cxn ang="0">
                <a:pos x="184000" y="160584"/>
              </a:cxn>
              <a:cxn ang="0">
                <a:pos x="331440" y="136617"/>
              </a:cxn>
              <a:cxn ang="0">
                <a:pos x="266111" y="318173"/>
              </a:cxn>
              <a:cxn ang="0">
                <a:pos x="426736" y="391874"/>
              </a:cxn>
              <a:cxn ang="0">
                <a:pos x="351218" y="551260"/>
              </a:cxn>
              <a:cxn ang="0">
                <a:pos x="396769" y="544070"/>
              </a:cxn>
              <a:cxn ang="0">
                <a:pos x="508847" y="366109"/>
              </a:cxn>
              <a:cxn ang="0">
                <a:pos x="249329" y="346335"/>
              </a:cxn>
              <a:cxn ang="0">
                <a:pos x="64730" y="587212"/>
              </a:cxn>
              <a:cxn ang="0">
                <a:pos x="87505" y="642937"/>
              </a:cxn>
              <a:cxn ang="0">
                <a:pos x="254723" y="496134"/>
              </a:cxn>
              <a:cxn ang="0">
                <a:pos x="307466" y="373898"/>
              </a:cxn>
              <a:cxn ang="0">
                <a:pos x="249329" y="346335"/>
              </a:cxn>
              <a:cxn ang="0">
                <a:pos x="522032" y="92276"/>
              </a:cxn>
              <a:cxn ang="0">
                <a:pos x="419544" y="39547"/>
              </a:cxn>
            </a:cxnLst>
            <a:rect l="0" t="0" r="0" b="0"/>
            <a:pathLst>
              <a:path w="1131" h="1073">
                <a:moveTo>
                  <a:pt x="1124" y="217"/>
                </a:moveTo>
                <a:cubicBezTo>
                  <a:pt x="1116" y="195"/>
                  <a:pt x="1093" y="183"/>
                  <a:pt x="1071" y="191"/>
                </a:cubicBezTo>
                <a:lnTo>
                  <a:pt x="916" y="243"/>
                </a:lnTo>
                <a:lnTo>
                  <a:pt x="821" y="233"/>
                </a:lnTo>
                <a:cubicBezTo>
                  <a:pt x="835" y="262"/>
                  <a:pt x="827" y="287"/>
                  <a:pt x="821" y="299"/>
                </a:cubicBezTo>
                <a:cubicBezTo>
                  <a:pt x="820" y="301"/>
                  <a:pt x="819" y="302"/>
                  <a:pt x="818" y="304"/>
                </a:cubicBezTo>
                <a:lnTo>
                  <a:pt x="809" y="316"/>
                </a:lnTo>
                <a:lnTo>
                  <a:pt x="916" y="327"/>
                </a:lnTo>
                <a:cubicBezTo>
                  <a:pt x="918" y="327"/>
                  <a:pt x="919" y="327"/>
                  <a:pt x="921" y="327"/>
                </a:cubicBezTo>
                <a:cubicBezTo>
                  <a:pt x="925" y="327"/>
                  <a:pt x="930" y="327"/>
                  <a:pt x="934" y="325"/>
                </a:cubicBezTo>
                <a:lnTo>
                  <a:pt x="1098" y="270"/>
                </a:lnTo>
                <a:cubicBezTo>
                  <a:pt x="1119" y="263"/>
                  <a:pt x="1131" y="239"/>
                  <a:pt x="1124" y="217"/>
                </a:cubicBezTo>
                <a:close/>
                <a:moveTo>
                  <a:pt x="275" y="301"/>
                </a:moveTo>
                <a:lnTo>
                  <a:pt x="262" y="315"/>
                </a:lnTo>
                <a:lnTo>
                  <a:pt x="199" y="262"/>
                </a:lnTo>
                <a:lnTo>
                  <a:pt x="212" y="247"/>
                </a:lnTo>
                <a:cubicBezTo>
                  <a:pt x="215" y="243"/>
                  <a:pt x="220" y="241"/>
                  <a:pt x="225" y="243"/>
                </a:cubicBezTo>
                <a:cubicBezTo>
                  <a:pt x="225" y="249"/>
                  <a:pt x="227" y="254"/>
                  <a:pt x="229" y="260"/>
                </a:cubicBezTo>
                <a:cubicBezTo>
                  <a:pt x="237" y="274"/>
                  <a:pt x="251" y="283"/>
                  <a:pt x="267" y="283"/>
                </a:cubicBezTo>
                <a:cubicBezTo>
                  <a:pt x="269" y="283"/>
                  <a:pt x="271" y="282"/>
                  <a:pt x="273" y="282"/>
                </a:cubicBezTo>
                <a:lnTo>
                  <a:pt x="274" y="283"/>
                </a:lnTo>
                <a:cubicBezTo>
                  <a:pt x="276" y="285"/>
                  <a:pt x="278" y="288"/>
                  <a:pt x="278" y="291"/>
                </a:cubicBezTo>
                <a:cubicBezTo>
                  <a:pt x="278" y="295"/>
                  <a:pt x="277" y="298"/>
                  <a:pt x="275" y="301"/>
                </a:cubicBezTo>
                <a:close/>
                <a:moveTo>
                  <a:pt x="178" y="394"/>
                </a:moveTo>
                <a:lnTo>
                  <a:pt x="135" y="358"/>
                </a:lnTo>
                <a:lnTo>
                  <a:pt x="166" y="322"/>
                </a:lnTo>
                <a:lnTo>
                  <a:pt x="208" y="358"/>
                </a:lnTo>
                <a:lnTo>
                  <a:pt x="178" y="394"/>
                </a:lnTo>
                <a:close/>
                <a:moveTo>
                  <a:pt x="816" y="577"/>
                </a:moveTo>
                <a:lnTo>
                  <a:pt x="621" y="507"/>
                </a:lnTo>
                <a:lnTo>
                  <a:pt x="613" y="504"/>
                </a:lnTo>
                <a:lnTo>
                  <a:pt x="590" y="496"/>
                </a:lnTo>
                <a:cubicBezTo>
                  <a:pt x="579" y="491"/>
                  <a:pt x="573" y="479"/>
                  <a:pt x="577" y="467"/>
                </a:cubicBezTo>
                <a:cubicBezTo>
                  <a:pt x="582" y="454"/>
                  <a:pt x="595" y="447"/>
                  <a:pt x="608" y="452"/>
                </a:cubicBezTo>
                <a:lnTo>
                  <a:pt x="649" y="466"/>
                </a:lnTo>
                <a:lnTo>
                  <a:pt x="772" y="287"/>
                </a:lnTo>
                <a:lnTo>
                  <a:pt x="746" y="275"/>
                </a:lnTo>
                <a:lnTo>
                  <a:pt x="682" y="313"/>
                </a:lnTo>
                <a:lnTo>
                  <a:pt x="693" y="193"/>
                </a:lnTo>
                <a:cubicBezTo>
                  <a:pt x="672" y="182"/>
                  <a:pt x="641" y="166"/>
                  <a:pt x="616" y="161"/>
                </a:cubicBezTo>
                <a:lnTo>
                  <a:pt x="464" y="110"/>
                </a:lnTo>
                <a:cubicBezTo>
                  <a:pt x="454" y="106"/>
                  <a:pt x="442" y="107"/>
                  <a:pt x="432" y="112"/>
                </a:cubicBezTo>
                <a:lnTo>
                  <a:pt x="248" y="203"/>
                </a:lnTo>
                <a:cubicBezTo>
                  <a:pt x="245" y="205"/>
                  <a:pt x="242" y="207"/>
                  <a:pt x="239" y="210"/>
                </a:cubicBezTo>
                <a:cubicBezTo>
                  <a:pt x="220" y="203"/>
                  <a:pt x="198" y="207"/>
                  <a:pt x="184" y="223"/>
                </a:cubicBezTo>
                <a:lnTo>
                  <a:pt x="172" y="238"/>
                </a:lnTo>
                <a:lnTo>
                  <a:pt x="154" y="224"/>
                </a:lnTo>
                <a:lnTo>
                  <a:pt x="145" y="216"/>
                </a:lnTo>
                <a:cubicBezTo>
                  <a:pt x="131" y="204"/>
                  <a:pt x="111" y="206"/>
                  <a:pt x="99" y="219"/>
                </a:cubicBezTo>
                <a:lnTo>
                  <a:pt x="12" y="322"/>
                </a:lnTo>
                <a:cubicBezTo>
                  <a:pt x="0" y="336"/>
                  <a:pt x="2" y="356"/>
                  <a:pt x="16" y="368"/>
                </a:cubicBezTo>
                <a:lnTo>
                  <a:pt x="25" y="376"/>
                </a:lnTo>
                <a:lnTo>
                  <a:pt x="178" y="506"/>
                </a:lnTo>
                <a:lnTo>
                  <a:pt x="187" y="513"/>
                </a:lnTo>
                <a:cubicBezTo>
                  <a:pt x="200" y="525"/>
                  <a:pt x="221" y="523"/>
                  <a:pt x="232" y="510"/>
                </a:cubicBezTo>
                <a:lnTo>
                  <a:pt x="320" y="407"/>
                </a:lnTo>
                <a:cubicBezTo>
                  <a:pt x="331" y="393"/>
                  <a:pt x="330" y="373"/>
                  <a:pt x="316" y="361"/>
                </a:cubicBezTo>
                <a:lnTo>
                  <a:pt x="307" y="354"/>
                </a:lnTo>
                <a:lnTo>
                  <a:pt x="290" y="339"/>
                </a:lnTo>
                <a:lnTo>
                  <a:pt x="302" y="324"/>
                </a:lnTo>
                <a:cubicBezTo>
                  <a:pt x="311" y="314"/>
                  <a:pt x="315" y="301"/>
                  <a:pt x="314" y="289"/>
                </a:cubicBezTo>
                <a:cubicBezTo>
                  <a:pt x="313" y="281"/>
                  <a:pt x="311" y="274"/>
                  <a:pt x="307" y="268"/>
                </a:cubicBezTo>
                <a:lnTo>
                  <a:pt x="454" y="195"/>
                </a:lnTo>
                <a:lnTo>
                  <a:pt x="553" y="228"/>
                </a:lnTo>
                <a:lnTo>
                  <a:pt x="454" y="473"/>
                </a:lnTo>
                <a:cubicBezTo>
                  <a:pt x="445" y="494"/>
                  <a:pt x="439" y="513"/>
                  <a:pt x="444" y="531"/>
                </a:cubicBezTo>
                <a:cubicBezTo>
                  <a:pt x="448" y="549"/>
                  <a:pt x="460" y="564"/>
                  <a:pt x="479" y="571"/>
                </a:cubicBezTo>
                <a:lnTo>
                  <a:pt x="712" y="654"/>
                </a:lnTo>
                <a:lnTo>
                  <a:pt x="574" y="845"/>
                </a:lnTo>
                <a:cubicBezTo>
                  <a:pt x="557" y="869"/>
                  <a:pt x="562" y="903"/>
                  <a:pt x="586" y="920"/>
                </a:cubicBezTo>
                <a:cubicBezTo>
                  <a:pt x="596" y="927"/>
                  <a:pt x="607" y="931"/>
                  <a:pt x="618" y="931"/>
                </a:cubicBezTo>
                <a:cubicBezTo>
                  <a:pt x="635" y="931"/>
                  <a:pt x="651" y="923"/>
                  <a:pt x="662" y="908"/>
                </a:cubicBezTo>
                <a:lnTo>
                  <a:pt x="842" y="659"/>
                </a:lnTo>
                <a:cubicBezTo>
                  <a:pt x="851" y="645"/>
                  <a:pt x="854" y="628"/>
                  <a:pt x="849" y="611"/>
                </a:cubicBezTo>
                <a:cubicBezTo>
                  <a:pt x="844" y="595"/>
                  <a:pt x="832" y="582"/>
                  <a:pt x="816" y="577"/>
                </a:cubicBezTo>
                <a:close/>
                <a:moveTo>
                  <a:pt x="416" y="578"/>
                </a:moveTo>
                <a:lnTo>
                  <a:pt x="343" y="758"/>
                </a:lnTo>
                <a:lnTo>
                  <a:pt x="108" y="980"/>
                </a:lnTo>
                <a:cubicBezTo>
                  <a:pt x="87" y="1001"/>
                  <a:pt x="86" y="1035"/>
                  <a:pt x="106" y="1056"/>
                </a:cubicBezTo>
                <a:cubicBezTo>
                  <a:pt x="117" y="1067"/>
                  <a:pt x="131" y="1073"/>
                  <a:pt x="146" y="1073"/>
                </a:cubicBezTo>
                <a:cubicBezTo>
                  <a:pt x="159" y="1073"/>
                  <a:pt x="172" y="1068"/>
                  <a:pt x="183" y="1058"/>
                </a:cubicBezTo>
                <a:lnTo>
                  <a:pt x="425" y="828"/>
                </a:lnTo>
                <a:cubicBezTo>
                  <a:pt x="431" y="823"/>
                  <a:pt x="435" y="816"/>
                  <a:pt x="438" y="809"/>
                </a:cubicBezTo>
                <a:lnTo>
                  <a:pt x="513" y="624"/>
                </a:lnTo>
                <a:cubicBezTo>
                  <a:pt x="493" y="623"/>
                  <a:pt x="476" y="620"/>
                  <a:pt x="464" y="614"/>
                </a:cubicBezTo>
                <a:cubicBezTo>
                  <a:pt x="442" y="604"/>
                  <a:pt x="426" y="591"/>
                  <a:pt x="416" y="578"/>
                </a:cubicBezTo>
                <a:close/>
                <a:moveTo>
                  <a:pt x="741" y="195"/>
                </a:moveTo>
                <a:cubicBezTo>
                  <a:pt x="789" y="220"/>
                  <a:pt x="847" y="201"/>
                  <a:pt x="871" y="154"/>
                </a:cubicBezTo>
                <a:cubicBezTo>
                  <a:pt x="895" y="107"/>
                  <a:pt x="877" y="49"/>
                  <a:pt x="830" y="24"/>
                </a:cubicBezTo>
                <a:cubicBezTo>
                  <a:pt x="782" y="0"/>
                  <a:pt x="724" y="19"/>
                  <a:pt x="700" y="66"/>
                </a:cubicBezTo>
                <a:cubicBezTo>
                  <a:pt x="676" y="113"/>
                  <a:pt x="694" y="171"/>
                  <a:pt x="741" y="195"/>
                </a:cubicBezTo>
                <a:close/>
              </a:path>
            </a:pathLst>
          </a:custGeom>
          <a:solidFill>
            <a:schemeClr val="bg1">
              <a:alpha val="100000"/>
            </a:schemeClr>
          </a:solidFill>
          <a:ln w="9525">
            <a:noFill/>
          </a:ln>
        </p:spPr>
        <p:txBody>
          <a:bodyPr/>
          <a:lstStyle/>
          <a:p>
            <a:endParaRPr lang="zh-CN" altLang="en-US" sz="1600">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9230" name="TextBox 45"/>
          <p:cNvSpPr txBox="1">
            <a:spLocks noChangeArrowheads="1"/>
          </p:cNvSpPr>
          <p:nvPr/>
        </p:nvSpPr>
        <p:spPr bwMode="auto">
          <a:xfrm>
            <a:off x="2028212" y="1887868"/>
            <a:ext cx="1981200" cy="420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nchorCtr="1"/>
          <a:lstStyle>
            <a:lvl1pPr>
              <a:buFont typeface="Arial" panose="020B0604020202020204" pitchFamily="34" charset="0"/>
              <a:defRPr>
                <a:solidFill>
                  <a:schemeClr val="tx1"/>
                </a:solidFill>
                <a:latin typeface="Arial" panose="020B0604020202020204" pitchFamily="34" charset="0"/>
                <a:ea typeface="微软雅黑" panose="020B0503020204020204" charset="-122"/>
              </a:defRPr>
            </a:lvl1pPr>
            <a:lvl2pPr marL="742950" indent="-285750">
              <a:buFont typeface="Arial" panose="020B0604020202020204" pitchFamily="34" charset="0"/>
              <a:defRPr>
                <a:solidFill>
                  <a:schemeClr val="tx1"/>
                </a:solidFill>
                <a:latin typeface="Arial" panose="020B0604020202020204" pitchFamily="34" charset="0"/>
                <a:ea typeface="微软雅黑" panose="020B0503020204020204" charset="-122"/>
              </a:defRPr>
            </a:lvl2pPr>
            <a:lvl3pPr marL="11430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3pPr>
            <a:lvl4pPr marL="16002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4pPr>
            <a:lvl5pPr marL="20574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pPr algn="dist" eaLnBrk="1" hangingPunct="1"/>
            <a:r>
              <a:rPr lang="zh-CN" altLang="en-US" dirty="0">
                <a:solidFill>
                  <a:schemeClr val="tx1">
                    <a:lumMod val="95000"/>
                    <a:lumOff val="5000"/>
                  </a:schemeClr>
                </a:solidFill>
                <a:latin typeface="字魂143号-正酷超级黑" panose="00000500000000000000" pitchFamily="2" charset="-122"/>
                <a:ea typeface="字魂143号-正酷超级黑" panose="00000500000000000000" pitchFamily="2" charset="-122"/>
                <a:cs typeface="字魂35号-经典雅黑" panose="00000500000000000000" charset="-122"/>
                <a:sym typeface="思源黑体 CN Normal" panose="020B0400000000000000" pitchFamily="34" charset="-122"/>
              </a:rPr>
              <a:t>点击添加标题</a:t>
            </a:r>
          </a:p>
        </p:txBody>
      </p:sp>
      <p:sp>
        <p:nvSpPr>
          <p:cNvPr id="9231" name="TextBox 46"/>
          <p:cNvSpPr txBox="1">
            <a:spLocks noChangeArrowheads="1"/>
          </p:cNvSpPr>
          <p:nvPr/>
        </p:nvSpPr>
        <p:spPr bwMode="auto">
          <a:xfrm>
            <a:off x="2028212" y="2328201"/>
            <a:ext cx="2171354" cy="92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1"/>
          <a:lstStyle>
            <a:lvl1pPr>
              <a:buFont typeface="Arial" panose="020B0604020202020204" pitchFamily="34" charset="0"/>
              <a:defRPr>
                <a:solidFill>
                  <a:schemeClr val="tx1"/>
                </a:solidFill>
                <a:latin typeface="Arial" panose="020B0604020202020204" pitchFamily="34" charset="0"/>
                <a:ea typeface="微软雅黑" panose="020B0503020204020204" charset="-122"/>
              </a:defRPr>
            </a:lvl1pPr>
            <a:lvl2pPr marL="742950" indent="-285750">
              <a:buFont typeface="Arial" panose="020B0604020202020204" pitchFamily="34" charset="0"/>
              <a:defRPr>
                <a:solidFill>
                  <a:schemeClr val="tx1"/>
                </a:solidFill>
                <a:latin typeface="Arial" panose="020B0604020202020204" pitchFamily="34" charset="0"/>
                <a:ea typeface="微软雅黑" panose="020B0503020204020204" charset="-122"/>
              </a:defRPr>
            </a:lvl2pPr>
            <a:lvl3pPr marL="11430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3pPr>
            <a:lvl4pPr marL="16002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4pPr>
            <a:lvl5pPr marL="20574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pPr algn="ctr" eaLnBrk="1" hangingPunct="1">
              <a:lnSpc>
                <a:spcPct val="150000"/>
              </a:lnSpc>
            </a:pPr>
            <a:r>
              <a:rPr lang="zh-CN" altLang="en-US" sz="12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rPr>
              <a:t>点击输入文本内容点击输入文本内容点击输入文本内容点击输入文本内容</a:t>
            </a:r>
          </a:p>
        </p:txBody>
      </p:sp>
      <p:sp>
        <p:nvSpPr>
          <p:cNvPr id="6" name="TextBox 45"/>
          <p:cNvSpPr txBox="1">
            <a:spLocks noChangeArrowheads="1"/>
          </p:cNvSpPr>
          <p:nvPr/>
        </p:nvSpPr>
        <p:spPr bwMode="auto">
          <a:xfrm>
            <a:off x="1937407" y="4041361"/>
            <a:ext cx="1981200" cy="420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nchorCtr="1"/>
          <a:lstStyle>
            <a:lvl1pPr>
              <a:buFont typeface="Arial" panose="020B0604020202020204" pitchFamily="34" charset="0"/>
              <a:defRPr>
                <a:solidFill>
                  <a:schemeClr val="tx1"/>
                </a:solidFill>
                <a:latin typeface="Arial" panose="020B0604020202020204" pitchFamily="34" charset="0"/>
                <a:ea typeface="微软雅黑" panose="020B0503020204020204" charset="-122"/>
              </a:defRPr>
            </a:lvl1pPr>
            <a:lvl2pPr marL="742950" indent="-285750">
              <a:buFont typeface="Arial" panose="020B0604020202020204" pitchFamily="34" charset="0"/>
              <a:defRPr>
                <a:solidFill>
                  <a:schemeClr val="tx1"/>
                </a:solidFill>
                <a:latin typeface="Arial" panose="020B0604020202020204" pitchFamily="34" charset="0"/>
                <a:ea typeface="微软雅黑" panose="020B0503020204020204" charset="-122"/>
              </a:defRPr>
            </a:lvl2pPr>
            <a:lvl3pPr marL="11430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3pPr>
            <a:lvl4pPr marL="16002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4pPr>
            <a:lvl5pPr marL="20574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pPr algn="dist" eaLnBrk="1" hangingPunct="1"/>
            <a:r>
              <a:rPr lang="zh-CN" altLang="en-US" dirty="0">
                <a:solidFill>
                  <a:schemeClr val="tx1">
                    <a:lumMod val="95000"/>
                    <a:lumOff val="5000"/>
                  </a:schemeClr>
                </a:solidFill>
                <a:latin typeface="字魂143号-正酷超级黑" panose="00000500000000000000" pitchFamily="2" charset="-122"/>
                <a:ea typeface="字魂143号-正酷超级黑" panose="00000500000000000000" pitchFamily="2" charset="-122"/>
                <a:cs typeface="字魂35号-经典雅黑" panose="00000500000000000000" charset="-122"/>
                <a:sym typeface="思源黑体 CN Normal" panose="020B0400000000000000" pitchFamily="34" charset="-122"/>
              </a:rPr>
              <a:t>点击添加标题</a:t>
            </a:r>
          </a:p>
        </p:txBody>
      </p:sp>
      <p:sp>
        <p:nvSpPr>
          <p:cNvPr id="10" name="TextBox 46"/>
          <p:cNvSpPr txBox="1">
            <a:spLocks noChangeArrowheads="1"/>
          </p:cNvSpPr>
          <p:nvPr/>
        </p:nvSpPr>
        <p:spPr bwMode="auto">
          <a:xfrm>
            <a:off x="1937407" y="4481694"/>
            <a:ext cx="2171354" cy="92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1"/>
          <a:lstStyle>
            <a:lvl1pPr>
              <a:buFont typeface="Arial" panose="020B0604020202020204" pitchFamily="34" charset="0"/>
              <a:defRPr>
                <a:solidFill>
                  <a:schemeClr val="tx1"/>
                </a:solidFill>
                <a:latin typeface="Arial" panose="020B0604020202020204" pitchFamily="34" charset="0"/>
                <a:ea typeface="微软雅黑" panose="020B0503020204020204" charset="-122"/>
              </a:defRPr>
            </a:lvl1pPr>
            <a:lvl2pPr marL="742950" indent="-285750">
              <a:buFont typeface="Arial" panose="020B0604020202020204" pitchFamily="34" charset="0"/>
              <a:defRPr>
                <a:solidFill>
                  <a:schemeClr val="tx1"/>
                </a:solidFill>
                <a:latin typeface="Arial" panose="020B0604020202020204" pitchFamily="34" charset="0"/>
                <a:ea typeface="微软雅黑" panose="020B0503020204020204" charset="-122"/>
              </a:defRPr>
            </a:lvl2pPr>
            <a:lvl3pPr marL="11430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3pPr>
            <a:lvl4pPr marL="16002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4pPr>
            <a:lvl5pPr marL="20574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pPr algn="ctr" eaLnBrk="1" hangingPunct="1">
              <a:lnSpc>
                <a:spcPct val="150000"/>
              </a:lnSpc>
            </a:pPr>
            <a:r>
              <a:rPr lang="zh-CN" altLang="en-US" sz="12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rPr>
              <a:t>点击输入文本内容点击输入文本内容点击输入文本内容点击输入文本内容</a:t>
            </a:r>
          </a:p>
        </p:txBody>
      </p:sp>
      <p:sp>
        <p:nvSpPr>
          <p:cNvPr id="11" name="TextBox 45"/>
          <p:cNvSpPr txBox="1">
            <a:spLocks noChangeArrowheads="1"/>
          </p:cNvSpPr>
          <p:nvPr/>
        </p:nvSpPr>
        <p:spPr bwMode="auto">
          <a:xfrm>
            <a:off x="9398974" y="1887868"/>
            <a:ext cx="1981200" cy="420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nchorCtr="1"/>
          <a:lstStyle>
            <a:lvl1pPr>
              <a:buFont typeface="Arial" panose="020B0604020202020204" pitchFamily="34" charset="0"/>
              <a:defRPr>
                <a:solidFill>
                  <a:schemeClr val="tx1"/>
                </a:solidFill>
                <a:latin typeface="Arial" panose="020B0604020202020204" pitchFamily="34" charset="0"/>
                <a:ea typeface="微软雅黑" panose="020B0503020204020204" charset="-122"/>
              </a:defRPr>
            </a:lvl1pPr>
            <a:lvl2pPr marL="742950" indent="-285750">
              <a:buFont typeface="Arial" panose="020B0604020202020204" pitchFamily="34" charset="0"/>
              <a:defRPr>
                <a:solidFill>
                  <a:schemeClr val="tx1"/>
                </a:solidFill>
                <a:latin typeface="Arial" panose="020B0604020202020204" pitchFamily="34" charset="0"/>
                <a:ea typeface="微软雅黑" panose="020B0503020204020204" charset="-122"/>
              </a:defRPr>
            </a:lvl2pPr>
            <a:lvl3pPr marL="11430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3pPr>
            <a:lvl4pPr marL="16002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4pPr>
            <a:lvl5pPr marL="20574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pPr algn="dist" eaLnBrk="1" hangingPunct="1"/>
            <a:r>
              <a:rPr lang="zh-CN" altLang="en-US" dirty="0">
                <a:solidFill>
                  <a:schemeClr val="tx1">
                    <a:lumMod val="95000"/>
                    <a:lumOff val="5000"/>
                  </a:schemeClr>
                </a:solidFill>
                <a:latin typeface="字魂143号-正酷超级黑" panose="00000500000000000000" pitchFamily="2" charset="-122"/>
                <a:ea typeface="字魂143号-正酷超级黑" panose="00000500000000000000" pitchFamily="2" charset="-122"/>
                <a:cs typeface="字魂35号-经典雅黑" panose="00000500000000000000" charset="-122"/>
                <a:sym typeface="思源黑体 CN Normal" panose="020B0400000000000000" pitchFamily="34" charset="-122"/>
              </a:rPr>
              <a:t>点击添加标题</a:t>
            </a:r>
          </a:p>
        </p:txBody>
      </p:sp>
      <p:sp>
        <p:nvSpPr>
          <p:cNvPr id="12" name="TextBox 46"/>
          <p:cNvSpPr txBox="1">
            <a:spLocks noChangeArrowheads="1"/>
          </p:cNvSpPr>
          <p:nvPr/>
        </p:nvSpPr>
        <p:spPr bwMode="auto">
          <a:xfrm>
            <a:off x="9398974" y="2328201"/>
            <a:ext cx="2171354" cy="92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1"/>
          <a:lstStyle>
            <a:lvl1pPr>
              <a:buFont typeface="Arial" panose="020B0604020202020204" pitchFamily="34" charset="0"/>
              <a:defRPr>
                <a:solidFill>
                  <a:schemeClr val="tx1"/>
                </a:solidFill>
                <a:latin typeface="Arial" panose="020B0604020202020204" pitchFamily="34" charset="0"/>
                <a:ea typeface="微软雅黑" panose="020B0503020204020204" charset="-122"/>
              </a:defRPr>
            </a:lvl1pPr>
            <a:lvl2pPr marL="742950" indent="-285750">
              <a:buFont typeface="Arial" panose="020B0604020202020204" pitchFamily="34" charset="0"/>
              <a:defRPr>
                <a:solidFill>
                  <a:schemeClr val="tx1"/>
                </a:solidFill>
                <a:latin typeface="Arial" panose="020B0604020202020204" pitchFamily="34" charset="0"/>
                <a:ea typeface="微软雅黑" panose="020B0503020204020204" charset="-122"/>
              </a:defRPr>
            </a:lvl2pPr>
            <a:lvl3pPr marL="11430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3pPr>
            <a:lvl4pPr marL="16002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4pPr>
            <a:lvl5pPr marL="20574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pPr algn="ctr" eaLnBrk="1" hangingPunct="1">
              <a:lnSpc>
                <a:spcPct val="150000"/>
              </a:lnSpc>
            </a:pPr>
            <a:r>
              <a:rPr lang="zh-CN" altLang="en-US" sz="12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rPr>
              <a:t>点击输入文本内容点击输入文本内容点击输入文本内容点击输入文本内容</a:t>
            </a:r>
          </a:p>
        </p:txBody>
      </p:sp>
      <p:sp>
        <p:nvSpPr>
          <p:cNvPr id="14" name="TextBox 45"/>
          <p:cNvSpPr txBox="1">
            <a:spLocks noChangeArrowheads="1"/>
          </p:cNvSpPr>
          <p:nvPr/>
        </p:nvSpPr>
        <p:spPr bwMode="auto">
          <a:xfrm>
            <a:off x="9308169" y="4041361"/>
            <a:ext cx="1981200" cy="420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nchorCtr="1"/>
          <a:lstStyle>
            <a:lvl1pPr>
              <a:buFont typeface="Arial" panose="020B0604020202020204" pitchFamily="34" charset="0"/>
              <a:defRPr>
                <a:solidFill>
                  <a:schemeClr val="tx1"/>
                </a:solidFill>
                <a:latin typeface="Arial" panose="020B0604020202020204" pitchFamily="34" charset="0"/>
                <a:ea typeface="微软雅黑" panose="020B0503020204020204" charset="-122"/>
              </a:defRPr>
            </a:lvl1pPr>
            <a:lvl2pPr marL="742950" indent="-285750">
              <a:buFont typeface="Arial" panose="020B0604020202020204" pitchFamily="34" charset="0"/>
              <a:defRPr>
                <a:solidFill>
                  <a:schemeClr val="tx1"/>
                </a:solidFill>
                <a:latin typeface="Arial" panose="020B0604020202020204" pitchFamily="34" charset="0"/>
                <a:ea typeface="微软雅黑" panose="020B0503020204020204" charset="-122"/>
              </a:defRPr>
            </a:lvl2pPr>
            <a:lvl3pPr marL="11430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3pPr>
            <a:lvl4pPr marL="16002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4pPr>
            <a:lvl5pPr marL="20574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pPr algn="dist" eaLnBrk="1" hangingPunct="1"/>
            <a:r>
              <a:rPr lang="zh-CN" altLang="en-US" dirty="0">
                <a:solidFill>
                  <a:schemeClr val="tx1">
                    <a:lumMod val="95000"/>
                    <a:lumOff val="5000"/>
                  </a:schemeClr>
                </a:solidFill>
                <a:latin typeface="字魂143号-正酷超级黑" panose="00000500000000000000" pitchFamily="2" charset="-122"/>
                <a:ea typeface="字魂143号-正酷超级黑" panose="00000500000000000000" pitchFamily="2" charset="-122"/>
                <a:cs typeface="字魂35号-经典雅黑" panose="00000500000000000000" charset="-122"/>
                <a:sym typeface="思源黑体 CN Normal" panose="020B0400000000000000" pitchFamily="34" charset="-122"/>
              </a:rPr>
              <a:t>点击添加标题</a:t>
            </a:r>
          </a:p>
        </p:txBody>
      </p:sp>
      <p:sp>
        <p:nvSpPr>
          <p:cNvPr id="15" name="TextBox 46"/>
          <p:cNvSpPr txBox="1">
            <a:spLocks noChangeArrowheads="1"/>
          </p:cNvSpPr>
          <p:nvPr/>
        </p:nvSpPr>
        <p:spPr bwMode="auto">
          <a:xfrm>
            <a:off x="9308169" y="4481694"/>
            <a:ext cx="2171354" cy="92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1"/>
          <a:lstStyle>
            <a:lvl1pPr>
              <a:buFont typeface="Arial" panose="020B0604020202020204" pitchFamily="34" charset="0"/>
              <a:defRPr>
                <a:solidFill>
                  <a:schemeClr val="tx1"/>
                </a:solidFill>
                <a:latin typeface="Arial" panose="020B0604020202020204" pitchFamily="34" charset="0"/>
                <a:ea typeface="微软雅黑" panose="020B0503020204020204" charset="-122"/>
              </a:defRPr>
            </a:lvl1pPr>
            <a:lvl2pPr marL="742950" indent="-285750">
              <a:buFont typeface="Arial" panose="020B0604020202020204" pitchFamily="34" charset="0"/>
              <a:defRPr>
                <a:solidFill>
                  <a:schemeClr val="tx1"/>
                </a:solidFill>
                <a:latin typeface="Arial" panose="020B0604020202020204" pitchFamily="34" charset="0"/>
                <a:ea typeface="微软雅黑" panose="020B0503020204020204" charset="-122"/>
              </a:defRPr>
            </a:lvl2pPr>
            <a:lvl3pPr marL="11430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3pPr>
            <a:lvl4pPr marL="16002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4pPr>
            <a:lvl5pPr marL="20574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pPr algn="ctr" eaLnBrk="1" hangingPunct="1">
              <a:lnSpc>
                <a:spcPct val="150000"/>
              </a:lnSpc>
            </a:pPr>
            <a:r>
              <a:rPr lang="zh-CN" altLang="en-US" sz="12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rPr>
              <a:t>点击输入文本内容点击输入文本内容点击输入文本内容点击输入文本内容</a:t>
            </a:r>
          </a:p>
        </p:txBody>
      </p:sp>
      <p:grpSp>
        <p:nvGrpSpPr>
          <p:cNvPr id="35" name="Group 9_1"/>
          <p:cNvGrpSpPr/>
          <p:nvPr/>
        </p:nvGrpSpPr>
        <p:grpSpPr>
          <a:xfrm>
            <a:off x="0" y="262550"/>
            <a:ext cx="688146" cy="6606418"/>
            <a:chOff x="0" y="262550"/>
            <a:chExt cx="688146" cy="6606418"/>
          </a:xfrm>
        </p:grpSpPr>
        <p:sp>
          <p:nvSpPr>
            <p:cNvPr id="36" name="任意多边形 35"/>
            <p:cNvSpPr/>
            <p:nvPr/>
          </p:nvSpPr>
          <p:spPr>
            <a:xfrm rot="419600">
              <a:off x="152696" y="558566"/>
              <a:ext cx="180000" cy="168177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grpSp>
          <p:nvGrpSpPr>
            <p:cNvPr id="37" name="组合 36"/>
            <p:cNvGrpSpPr/>
            <p:nvPr/>
          </p:nvGrpSpPr>
          <p:grpSpPr>
            <a:xfrm>
              <a:off x="0" y="262550"/>
              <a:ext cx="488586" cy="389299"/>
              <a:chOff x="1653525" y="814812"/>
              <a:chExt cx="753641" cy="600491"/>
            </a:xfrm>
          </p:grpSpPr>
          <p:sp>
            <p:nvSpPr>
              <p:cNvPr id="41" name="椭圆 40"/>
              <p:cNvSpPr/>
              <p:nvPr/>
            </p:nvSpPr>
            <p:spPr>
              <a:xfrm>
                <a:off x="1653525" y="814812"/>
                <a:ext cx="466073" cy="466073"/>
              </a:xfrm>
              <a:prstGeom prst="ellipse">
                <a:avLst/>
              </a:prstGeom>
              <a:noFill/>
              <a:ln w="19050">
                <a:solidFill>
                  <a:srgbClr val="1B47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椭圆 41"/>
              <p:cNvSpPr/>
              <p:nvPr/>
            </p:nvSpPr>
            <p:spPr>
              <a:xfrm>
                <a:off x="1832030" y="814812"/>
                <a:ext cx="575136" cy="575136"/>
              </a:xfrm>
              <a:prstGeom prst="ellipse">
                <a:avLst/>
              </a:prstGeom>
              <a:solidFill>
                <a:srgbClr val="E0304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椭圆 42"/>
              <p:cNvSpPr/>
              <p:nvPr/>
            </p:nvSpPr>
            <p:spPr>
              <a:xfrm>
                <a:off x="1695238" y="1141720"/>
                <a:ext cx="273583" cy="273583"/>
              </a:xfrm>
              <a:prstGeom prst="ellipse">
                <a:avLst/>
              </a:prstGeom>
              <a:noFill/>
              <a:ln w="38100">
                <a:solidFill>
                  <a:srgbClr val="1B47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8" name="任意多边形 37"/>
            <p:cNvSpPr/>
            <p:nvPr/>
          </p:nvSpPr>
          <p:spPr>
            <a:xfrm rot="419600">
              <a:off x="508146" y="5187197"/>
              <a:ext cx="180000" cy="168177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E0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39" name="矩形 38"/>
            <p:cNvSpPr/>
            <p:nvPr/>
          </p:nvSpPr>
          <p:spPr>
            <a:xfrm>
              <a:off x="227820" y="3633476"/>
              <a:ext cx="430887" cy="1514237"/>
            </a:xfrm>
            <a:prstGeom prst="rect">
              <a:avLst/>
            </a:prstGeom>
          </p:spPr>
          <p:txBody>
            <a:bodyPr vert="eaVert" wrap="square">
              <a:spAutoFit/>
            </a:bodyPr>
            <a:lstStyle/>
            <a:p>
              <a:pPr algn="dist"/>
              <a:r>
                <a:rPr lang="zh-CN" altLang="en-US" sz="1600" spc="800" dirty="0">
                  <a:latin typeface="字魂143号-正酷超级黑" panose="00000500000000000000" charset="-122"/>
                  <a:ea typeface="字魂143号-正酷超级黑" panose="00000500000000000000" charset="-122"/>
                  <a:cs typeface="字魂143号-正酷超级黑" panose="00000500000000000000" charset="-122"/>
                  <a:sym typeface="+mn-lt"/>
                </a:rPr>
                <a:t>工作不足</a:t>
              </a:r>
              <a:endParaRPr lang="zh-CN" altLang="en-US" sz="1600" dirty="0">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sp>
          <p:nvSpPr>
            <p:cNvPr id="40" name="矩形 39"/>
            <p:cNvSpPr/>
            <p:nvPr/>
          </p:nvSpPr>
          <p:spPr>
            <a:xfrm>
              <a:off x="227820" y="1878433"/>
              <a:ext cx="430887" cy="1603875"/>
            </a:xfrm>
            <a:prstGeom prst="rect">
              <a:avLst/>
            </a:prstGeom>
          </p:spPr>
          <p:txBody>
            <a:bodyPr vert="eaVert" wrap="square">
              <a:spAutoFit/>
            </a:bodyPr>
            <a:lstStyle/>
            <a:p>
              <a:pPr algn="dist"/>
              <a:r>
                <a:rPr lang="en-US" altLang="zh-CN" sz="1600" dirty="0">
                  <a:latin typeface="字魂143号-正酷超级黑" panose="00000500000000000000" charset="-122"/>
                  <a:ea typeface="字魂143号-正酷超级黑" panose="00000500000000000000" charset="-122"/>
                  <a:cs typeface="字魂143号-正酷超级黑" panose="00000500000000000000" charset="-122"/>
                  <a:sym typeface="+mn-lt"/>
                </a:rPr>
                <a:t>PART 03</a:t>
              </a:r>
              <a:endParaRPr lang="zh-CN" altLang="en-US" sz="1600" dirty="0">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grpSp>
    </p:spTree>
    <p:extLst>
      <p:ext uri="{BB962C8B-B14F-4D97-AF65-F5344CB8AC3E}">
        <p14:creationId xmlns:p14="http://schemas.microsoft.com/office/powerpoint/2010/main" val="333862586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40966"/>
                                        </p:tgtEl>
                                        <p:attrNameLst>
                                          <p:attrName>style.visibility</p:attrName>
                                        </p:attrNameLst>
                                      </p:cBhvr>
                                      <p:to>
                                        <p:strVal val="visible"/>
                                      </p:to>
                                    </p:set>
                                    <p:animEffect transition="in" filter="blinds(horizontal)">
                                      <p:cBhvr>
                                        <p:cTn id="7" dur="500"/>
                                        <p:tgtEl>
                                          <p:spTgt spid="40966"/>
                                        </p:tgtEl>
                                      </p:cBhvr>
                                    </p:animEffect>
                                  </p:childTnLst>
                                </p:cTn>
                              </p:par>
                              <p:par>
                                <p:cTn id="8" presetID="3" presetClass="entr" presetSubtype="10" fill="hold" nodeType="withEffect">
                                  <p:stCondLst>
                                    <p:cond delay="0"/>
                                  </p:stCondLst>
                                  <p:childTnLst>
                                    <p:set>
                                      <p:cBhvr>
                                        <p:cTn id="9" dur="1" fill="hold">
                                          <p:stCondLst>
                                            <p:cond delay="0"/>
                                          </p:stCondLst>
                                        </p:cTn>
                                        <p:tgtEl>
                                          <p:spTgt spid="39943"/>
                                        </p:tgtEl>
                                        <p:attrNameLst>
                                          <p:attrName>style.visibility</p:attrName>
                                        </p:attrNameLst>
                                      </p:cBhvr>
                                      <p:to>
                                        <p:strVal val="visible"/>
                                      </p:to>
                                    </p:set>
                                    <p:animEffect transition="in" filter="blinds(horizontal)">
                                      <p:cBhvr>
                                        <p:cTn id="10" dur="500"/>
                                        <p:tgtEl>
                                          <p:spTgt spid="3994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0968"/>
                                        </p:tgtEl>
                                        <p:attrNameLst>
                                          <p:attrName>style.visibility</p:attrName>
                                        </p:attrNameLst>
                                      </p:cBhvr>
                                      <p:to>
                                        <p:strVal val="visible"/>
                                      </p:to>
                                    </p:set>
                                    <p:animEffect transition="in" filter="blinds(horizontal)">
                                      <p:cBhvr>
                                        <p:cTn id="13" dur="500"/>
                                        <p:tgtEl>
                                          <p:spTgt spid="40968"/>
                                        </p:tgtEl>
                                      </p:cBhvr>
                                    </p:animEffect>
                                  </p:childTnLst>
                                </p:cTn>
                              </p:par>
                              <p:par>
                                <p:cTn id="14" presetID="3" presetClass="entr" presetSubtype="10" fill="hold" nodeType="withEffect">
                                  <p:stCondLst>
                                    <p:cond delay="0"/>
                                  </p:stCondLst>
                                  <p:childTnLst>
                                    <p:set>
                                      <p:cBhvr>
                                        <p:cTn id="15" dur="1" fill="hold">
                                          <p:stCondLst>
                                            <p:cond delay="0"/>
                                          </p:stCondLst>
                                        </p:cTn>
                                        <p:tgtEl>
                                          <p:spTgt spid="39945"/>
                                        </p:tgtEl>
                                        <p:attrNameLst>
                                          <p:attrName>style.visibility</p:attrName>
                                        </p:attrNameLst>
                                      </p:cBhvr>
                                      <p:to>
                                        <p:strVal val="visible"/>
                                      </p:to>
                                    </p:set>
                                    <p:animEffect transition="in" filter="blinds(horizontal)">
                                      <p:cBhvr>
                                        <p:cTn id="16" dur="500"/>
                                        <p:tgtEl>
                                          <p:spTgt spid="39945"/>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40970"/>
                                        </p:tgtEl>
                                        <p:attrNameLst>
                                          <p:attrName>style.visibility</p:attrName>
                                        </p:attrNameLst>
                                      </p:cBhvr>
                                      <p:to>
                                        <p:strVal val="visible"/>
                                      </p:to>
                                    </p:set>
                                    <p:animEffect transition="in" filter="blinds(horizontal)">
                                      <p:cBhvr>
                                        <p:cTn id="19" dur="500"/>
                                        <p:tgtEl>
                                          <p:spTgt spid="40970"/>
                                        </p:tgtEl>
                                      </p:cBhvr>
                                    </p:animEffect>
                                  </p:childTnLst>
                                </p:cTn>
                              </p:par>
                              <p:par>
                                <p:cTn id="20" presetID="3" presetClass="entr" presetSubtype="10" fill="hold" nodeType="withEffect">
                                  <p:stCondLst>
                                    <p:cond delay="0"/>
                                  </p:stCondLst>
                                  <p:childTnLst>
                                    <p:set>
                                      <p:cBhvr>
                                        <p:cTn id="21" dur="1" fill="hold">
                                          <p:stCondLst>
                                            <p:cond delay="0"/>
                                          </p:stCondLst>
                                        </p:cTn>
                                        <p:tgtEl>
                                          <p:spTgt spid="39947"/>
                                        </p:tgtEl>
                                        <p:attrNameLst>
                                          <p:attrName>style.visibility</p:attrName>
                                        </p:attrNameLst>
                                      </p:cBhvr>
                                      <p:to>
                                        <p:strVal val="visible"/>
                                      </p:to>
                                    </p:set>
                                    <p:animEffect transition="in" filter="blinds(horizontal)">
                                      <p:cBhvr>
                                        <p:cTn id="22" dur="500"/>
                                        <p:tgtEl>
                                          <p:spTgt spid="39947"/>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40972"/>
                                        </p:tgtEl>
                                        <p:attrNameLst>
                                          <p:attrName>style.visibility</p:attrName>
                                        </p:attrNameLst>
                                      </p:cBhvr>
                                      <p:to>
                                        <p:strVal val="visible"/>
                                      </p:to>
                                    </p:set>
                                    <p:animEffect transition="in" filter="blinds(horizontal)">
                                      <p:cBhvr>
                                        <p:cTn id="25" dur="500"/>
                                        <p:tgtEl>
                                          <p:spTgt spid="40972"/>
                                        </p:tgtEl>
                                      </p:cBhvr>
                                    </p:animEffect>
                                  </p:childTnLst>
                                </p:cTn>
                              </p:par>
                              <p:par>
                                <p:cTn id="26" presetID="3" presetClass="entr" presetSubtype="10" fill="hold" nodeType="withEffect">
                                  <p:stCondLst>
                                    <p:cond delay="0"/>
                                  </p:stCondLst>
                                  <p:childTnLst>
                                    <p:set>
                                      <p:cBhvr>
                                        <p:cTn id="27" dur="1" fill="hold">
                                          <p:stCondLst>
                                            <p:cond delay="0"/>
                                          </p:stCondLst>
                                        </p:cTn>
                                        <p:tgtEl>
                                          <p:spTgt spid="39949"/>
                                        </p:tgtEl>
                                        <p:attrNameLst>
                                          <p:attrName>style.visibility</p:attrName>
                                        </p:attrNameLst>
                                      </p:cBhvr>
                                      <p:to>
                                        <p:strVal val="visible"/>
                                      </p:to>
                                    </p:set>
                                    <p:animEffect transition="in" filter="blinds(horizontal)">
                                      <p:cBhvr>
                                        <p:cTn id="28" dur="500"/>
                                        <p:tgtEl>
                                          <p:spTgt spid="39949"/>
                                        </p:tgtEl>
                                      </p:cBhvr>
                                    </p:animEffect>
                                  </p:childTnLst>
                                </p:cTn>
                              </p:par>
                              <p:par>
                                <p:cTn id="29" presetID="3" presetClass="entr" presetSubtype="10" fill="hold" nodeType="withEffect">
                                  <p:stCondLst>
                                    <p:cond delay="0"/>
                                  </p:stCondLst>
                                  <p:childTnLst>
                                    <p:set>
                                      <p:cBhvr>
                                        <p:cTn id="30" dur="1" fill="hold">
                                          <p:stCondLst>
                                            <p:cond delay="0"/>
                                          </p:stCondLst>
                                        </p:cTn>
                                        <p:tgtEl>
                                          <p:spTgt spid="40983"/>
                                        </p:tgtEl>
                                        <p:attrNameLst>
                                          <p:attrName>style.visibility</p:attrName>
                                        </p:attrNameLst>
                                      </p:cBhvr>
                                      <p:to>
                                        <p:strVal val="visible"/>
                                      </p:to>
                                    </p:set>
                                    <p:animEffect transition="in" filter="blinds(horizontal)">
                                      <p:cBhvr>
                                        <p:cTn id="31" dur="500"/>
                                        <p:tgtEl>
                                          <p:spTgt spid="40983"/>
                                        </p:tgtEl>
                                      </p:cBhvr>
                                    </p:animEffect>
                                  </p:childTnLst>
                                </p:cTn>
                              </p:par>
                              <p:par>
                                <p:cTn id="32" presetID="3" presetClass="entr" presetSubtype="10" fill="hold" nodeType="withEffect">
                                  <p:stCondLst>
                                    <p:cond delay="0"/>
                                  </p:stCondLst>
                                  <p:childTnLst>
                                    <p:set>
                                      <p:cBhvr>
                                        <p:cTn id="33" dur="1" fill="hold">
                                          <p:stCondLst>
                                            <p:cond delay="0"/>
                                          </p:stCondLst>
                                        </p:cTn>
                                        <p:tgtEl>
                                          <p:spTgt spid="40984"/>
                                        </p:tgtEl>
                                        <p:attrNameLst>
                                          <p:attrName>style.visibility</p:attrName>
                                        </p:attrNameLst>
                                      </p:cBhvr>
                                      <p:to>
                                        <p:strVal val="visible"/>
                                      </p:to>
                                    </p:set>
                                    <p:animEffect transition="in" filter="blinds(horizontal)">
                                      <p:cBhvr>
                                        <p:cTn id="34" dur="500"/>
                                        <p:tgtEl>
                                          <p:spTgt spid="40984"/>
                                        </p:tgtEl>
                                      </p:cBhvr>
                                    </p:animEffect>
                                  </p:childTnLst>
                                </p:cTn>
                              </p:par>
                              <p:par>
                                <p:cTn id="35" presetID="3" presetClass="entr" presetSubtype="10" fill="hold" nodeType="withEffect">
                                  <p:stCondLst>
                                    <p:cond delay="0"/>
                                  </p:stCondLst>
                                  <p:childTnLst>
                                    <p:set>
                                      <p:cBhvr>
                                        <p:cTn id="36" dur="1" fill="hold">
                                          <p:stCondLst>
                                            <p:cond delay="0"/>
                                          </p:stCondLst>
                                        </p:cTn>
                                        <p:tgtEl>
                                          <p:spTgt spid="40985"/>
                                        </p:tgtEl>
                                        <p:attrNameLst>
                                          <p:attrName>style.visibility</p:attrName>
                                        </p:attrNameLst>
                                      </p:cBhvr>
                                      <p:to>
                                        <p:strVal val="visible"/>
                                      </p:to>
                                    </p:set>
                                    <p:animEffect transition="in" filter="blinds(horizontal)">
                                      <p:cBhvr>
                                        <p:cTn id="37" dur="500"/>
                                        <p:tgtEl>
                                          <p:spTgt spid="40985"/>
                                        </p:tgtEl>
                                      </p:cBhvr>
                                    </p:animEffect>
                                  </p:childTnLst>
                                </p:cTn>
                              </p:par>
                              <p:par>
                                <p:cTn id="38" presetID="3" presetClass="entr" presetSubtype="10" fill="hold" nodeType="withEffect">
                                  <p:stCondLst>
                                    <p:cond delay="0"/>
                                  </p:stCondLst>
                                  <p:childTnLst>
                                    <p:set>
                                      <p:cBhvr>
                                        <p:cTn id="39" dur="1" fill="hold">
                                          <p:stCondLst>
                                            <p:cond delay="0"/>
                                          </p:stCondLst>
                                        </p:cTn>
                                        <p:tgtEl>
                                          <p:spTgt spid="40986"/>
                                        </p:tgtEl>
                                        <p:attrNameLst>
                                          <p:attrName>style.visibility</p:attrName>
                                        </p:attrNameLst>
                                      </p:cBhvr>
                                      <p:to>
                                        <p:strVal val="visible"/>
                                      </p:to>
                                    </p:set>
                                    <p:animEffect transition="in" filter="blinds(horizontal)">
                                      <p:cBhvr>
                                        <p:cTn id="40" dur="500"/>
                                        <p:tgtEl>
                                          <p:spTgt spid="409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6" grpId="0" bldLvl="0" animBg="1"/>
      <p:bldP spid="40968" grpId="0" bldLvl="0" animBg="1"/>
      <p:bldP spid="40970" grpId="0" bldLvl="0" animBg="1"/>
      <p:bldP spid="40972"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5"/>
          <p:cNvSpPr>
            <a:spLocks noEditPoints="1" noChangeArrowheads="1"/>
          </p:cNvSpPr>
          <p:nvPr/>
        </p:nvSpPr>
        <p:spPr bwMode="auto">
          <a:xfrm rot="-21941">
            <a:off x="2442432" y="3450273"/>
            <a:ext cx="3808412" cy="122237"/>
          </a:xfrm>
          <a:custGeom>
            <a:avLst/>
            <a:gdLst>
              <a:gd name="T0" fmla="*/ 2686184 w 957"/>
              <a:gd name="T1" fmla="*/ 11829 h 31"/>
              <a:gd name="T2" fmla="*/ 2280272 w 957"/>
              <a:gd name="T3" fmla="*/ 0 h 31"/>
              <a:gd name="T4" fmla="*/ 2208640 w 957"/>
              <a:gd name="T5" fmla="*/ 0 h 31"/>
              <a:gd name="T6" fmla="*/ 2686184 w 957"/>
              <a:gd name="T7" fmla="*/ 11829 h 31"/>
              <a:gd name="T8" fmla="*/ 3808412 w 957"/>
              <a:gd name="T9" fmla="*/ 122237 h 31"/>
              <a:gd name="T10" fmla="*/ 3808412 w 957"/>
              <a:gd name="T11" fmla="*/ 122237 h 31"/>
              <a:gd name="T12" fmla="*/ 3780555 w 957"/>
              <a:gd name="T13" fmla="*/ 118294 h 31"/>
              <a:gd name="T14" fmla="*/ 3776576 w 957"/>
              <a:gd name="T15" fmla="*/ 118294 h 31"/>
              <a:gd name="T16" fmla="*/ 3808412 w 957"/>
              <a:gd name="T17" fmla="*/ 122237 h 31"/>
              <a:gd name="T18" fmla="*/ 19898 w 957"/>
              <a:gd name="T19" fmla="*/ 118294 h 31"/>
              <a:gd name="T20" fmla="*/ 15918 w 957"/>
              <a:gd name="T21" fmla="*/ 118294 h 31"/>
              <a:gd name="T22" fmla="*/ 0 w 957"/>
              <a:gd name="T23" fmla="*/ 122237 h 31"/>
              <a:gd name="T24" fmla="*/ 19898 w 957"/>
              <a:gd name="T25" fmla="*/ 118294 h 3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57" h="31">
                <a:moveTo>
                  <a:pt x="675" y="3"/>
                </a:moveTo>
                <a:cubicBezTo>
                  <a:pt x="573" y="0"/>
                  <a:pt x="573" y="0"/>
                  <a:pt x="573" y="0"/>
                </a:cubicBezTo>
                <a:cubicBezTo>
                  <a:pt x="567" y="0"/>
                  <a:pt x="561" y="0"/>
                  <a:pt x="555" y="0"/>
                </a:cubicBezTo>
                <a:cubicBezTo>
                  <a:pt x="597" y="0"/>
                  <a:pt x="637" y="1"/>
                  <a:pt x="675" y="3"/>
                </a:cubicBezTo>
                <a:close/>
                <a:moveTo>
                  <a:pt x="957" y="31"/>
                </a:moveTo>
                <a:cubicBezTo>
                  <a:pt x="957" y="31"/>
                  <a:pt x="957" y="31"/>
                  <a:pt x="957" y="31"/>
                </a:cubicBezTo>
                <a:cubicBezTo>
                  <a:pt x="954" y="31"/>
                  <a:pt x="952" y="30"/>
                  <a:pt x="950" y="30"/>
                </a:cubicBezTo>
                <a:cubicBezTo>
                  <a:pt x="949" y="30"/>
                  <a:pt x="949" y="30"/>
                  <a:pt x="949" y="30"/>
                </a:cubicBezTo>
                <a:cubicBezTo>
                  <a:pt x="952" y="30"/>
                  <a:pt x="954" y="31"/>
                  <a:pt x="957" y="31"/>
                </a:cubicBezTo>
                <a:close/>
                <a:moveTo>
                  <a:pt x="5" y="30"/>
                </a:moveTo>
                <a:cubicBezTo>
                  <a:pt x="5" y="30"/>
                  <a:pt x="4" y="30"/>
                  <a:pt x="4" y="30"/>
                </a:cubicBezTo>
                <a:cubicBezTo>
                  <a:pt x="3" y="30"/>
                  <a:pt x="2" y="30"/>
                  <a:pt x="0" y="31"/>
                </a:cubicBezTo>
                <a:cubicBezTo>
                  <a:pt x="2" y="30"/>
                  <a:pt x="3" y="30"/>
                  <a:pt x="5" y="30"/>
                </a:cubicBezTo>
                <a:close/>
              </a:path>
            </a:pathLst>
          </a:custGeom>
          <a:solidFill>
            <a:srgbClr val="BEBBB2"/>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3" name="Freeform 8"/>
          <p:cNvSpPr>
            <a:spLocks noChangeArrowheads="1"/>
          </p:cNvSpPr>
          <p:nvPr/>
        </p:nvSpPr>
        <p:spPr bwMode="auto">
          <a:xfrm rot="-21941">
            <a:off x="2426557" y="3851910"/>
            <a:ext cx="3833812" cy="835025"/>
          </a:xfrm>
          <a:custGeom>
            <a:avLst/>
            <a:gdLst>
              <a:gd name="T0" fmla="*/ 3817888 w 963"/>
              <a:gd name="T1" fmla="*/ 210744 h 210"/>
              <a:gd name="T2" fmla="*/ 3682530 w 963"/>
              <a:gd name="T3" fmla="*/ 695854 h 210"/>
              <a:gd name="T4" fmla="*/ 3682530 w 963"/>
              <a:gd name="T5" fmla="*/ 695854 h 210"/>
              <a:gd name="T6" fmla="*/ 3682530 w 963"/>
              <a:gd name="T7" fmla="*/ 695854 h 210"/>
              <a:gd name="T8" fmla="*/ 3642719 w 963"/>
              <a:gd name="T9" fmla="*/ 779357 h 210"/>
              <a:gd name="T10" fmla="*/ 1918897 w 963"/>
              <a:gd name="T11" fmla="*/ 835025 h 210"/>
              <a:gd name="T12" fmla="*/ 191093 w 963"/>
              <a:gd name="T13" fmla="*/ 779357 h 210"/>
              <a:gd name="T14" fmla="*/ 151282 w 963"/>
              <a:gd name="T15" fmla="*/ 695854 h 210"/>
              <a:gd name="T16" fmla="*/ 15924 w 963"/>
              <a:gd name="T17" fmla="*/ 210744 h 210"/>
              <a:gd name="T18" fmla="*/ 11943 w 963"/>
              <a:gd name="T19" fmla="*/ 159052 h 210"/>
              <a:gd name="T20" fmla="*/ 0 w 963"/>
              <a:gd name="T21" fmla="*/ 59645 h 210"/>
              <a:gd name="T22" fmla="*/ 1918897 w 963"/>
              <a:gd name="T23" fmla="*/ 0 h 210"/>
              <a:gd name="T24" fmla="*/ 3833812 w 963"/>
              <a:gd name="T25" fmla="*/ 55668 h 210"/>
              <a:gd name="T26" fmla="*/ 3821869 w 963"/>
              <a:gd name="T27" fmla="*/ 159052 h 210"/>
              <a:gd name="T28" fmla="*/ 3817888 w 963"/>
              <a:gd name="T29" fmla="*/ 210744 h 2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63" h="210">
                <a:moveTo>
                  <a:pt x="959" y="53"/>
                </a:moveTo>
                <a:cubicBezTo>
                  <a:pt x="953" y="96"/>
                  <a:pt x="942" y="137"/>
                  <a:pt x="925" y="175"/>
                </a:cubicBezTo>
                <a:cubicBezTo>
                  <a:pt x="925" y="175"/>
                  <a:pt x="925" y="175"/>
                  <a:pt x="925" y="175"/>
                </a:cubicBezTo>
                <a:cubicBezTo>
                  <a:pt x="925" y="175"/>
                  <a:pt x="925" y="175"/>
                  <a:pt x="925" y="175"/>
                </a:cubicBezTo>
                <a:cubicBezTo>
                  <a:pt x="922" y="182"/>
                  <a:pt x="919" y="189"/>
                  <a:pt x="915" y="196"/>
                </a:cubicBezTo>
                <a:cubicBezTo>
                  <a:pt x="788" y="205"/>
                  <a:pt x="643" y="210"/>
                  <a:pt x="482" y="210"/>
                </a:cubicBezTo>
                <a:cubicBezTo>
                  <a:pt x="320" y="210"/>
                  <a:pt x="176" y="205"/>
                  <a:pt x="48" y="196"/>
                </a:cubicBezTo>
                <a:cubicBezTo>
                  <a:pt x="44" y="189"/>
                  <a:pt x="41" y="182"/>
                  <a:pt x="38" y="175"/>
                </a:cubicBezTo>
                <a:cubicBezTo>
                  <a:pt x="21" y="136"/>
                  <a:pt x="10" y="96"/>
                  <a:pt x="4" y="53"/>
                </a:cubicBezTo>
                <a:cubicBezTo>
                  <a:pt x="4" y="49"/>
                  <a:pt x="3" y="44"/>
                  <a:pt x="3" y="40"/>
                </a:cubicBezTo>
                <a:cubicBezTo>
                  <a:pt x="2" y="31"/>
                  <a:pt x="1" y="23"/>
                  <a:pt x="0" y="15"/>
                </a:cubicBezTo>
                <a:cubicBezTo>
                  <a:pt x="141" y="5"/>
                  <a:pt x="302" y="0"/>
                  <a:pt x="482" y="0"/>
                </a:cubicBezTo>
                <a:cubicBezTo>
                  <a:pt x="662" y="0"/>
                  <a:pt x="822" y="5"/>
                  <a:pt x="963" y="14"/>
                </a:cubicBezTo>
                <a:cubicBezTo>
                  <a:pt x="962" y="23"/>
                  <a:pt x="961" y="31"/>
                  <a:pt x="960" y="40"/>
                </a:cubicBezTo>
                <a:cubicBezTo>
                  <a:pt x="960" y="44"/>
                  <a:pt x="959" y="49"/>
                  <a:pt x="959" y="53"/>
                </a:cubicBezTo>
                <a:close/>
              </a:path>
            </a:pathLst>
          </a:custGeom>
          <a:solidFill>
            <a:srgbClr val="E0304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6" name="Freeform 6"/>
          <p:cNvSpPr>
            <a:spLocks noChangeArrowheads="1"/>
          </p:cNvSpPr>
          <p:nvPr/>
        </p:nvSpPr>
        <p:spPr bwMode="auto">
          <a:xfrm rot="-21941">
            <a:off x="2898044" y="1784985"/>
            <a:ext cx="2854325" cy="657225"/>
          </a:xfrm>
          <a:custGeom>
            <a:avLst/>
            <a:gdLst>
              <a:gd name="T0" fmla="*/ 1584409 w 717"/>
              <a:gd name="T1" fmla="*/ 470015 h 165"/>
              <a:gd name="T2" fmla="*/ 1425172 w 717"/>
              <a:gd name="T3" fmla="*/ 466032 h 165"/>
              <a:gd name="T4" fmla="*/ 1190297 w 717"/>
              <a:gd name="T5" fmla="*/ 470015 h 165"/>
              <a:gd name="T6" fmla="*/ 967365 w 717"/>
              <a:gd name="T7" fmla="*/ 477982 h 165"/>
              <a:gd name="T8" fmla="*/ 923575 w 717"/>
              <a:gd name="T9" fmla="*/ 481965 h 165"/>
              <a:gd name="T10" fmla="*/ 887747 w 717"/>
              <a:gd name="T11" fmla="*/ 481965 h 165"/>
              <a:gd name="T12" fmla="*/ 756376 w 717"/>
              <a:gd name="T13" fmla="*/ 489931 h 165"/>
              <a:gd name="T14" fmla="*/ 632967 w 717"/>
              <a:gd name="T15" fmla="*/ 501881 h 165"/>
              <a:gd name="T16" fmla="*/ 410036 w 717"/>
              <a:gd name="T17" fmla="*/ 525780 h 165"/>
              <a:gd name="T18" fmla="*/ 179142 w 717"/>
              <a:gd name="T19" fmla="*/ 573578 h 165"/>
              <a:gd name="T20" fmla="*/ 11943 w 717"/>
              <a:gd name="T21" fmla="*/ 637309 h 165"/>
              <a:gd name="T22" fmla="*/ 0 w 717"/>
              <a:gd name="T23" fmla="*/ 653242 h 165"/>
              <a:gd name="T24" fmla="*/ 0 w 717"/>
              <a:gd name="T25" fmla="*/ 649259 h 165"/>
              <a:gd name="T26" fmla="*/ 3981 w 717"/>
              <a:gd name="T27" fmla="*/ 645275 h 165"/>
              <a:gd name="T28" fmla="*/ 39809 w 717"/>
              <a:gd name="T29" fmla="*/ 601460 h 165"/>
              <a:gd name="T30" fmla="*/ 71657 w 717"/>
              <a:gd name="T31" fmla="*/ 569595 h 165"/>
              <a:gd name="T32" fmla="*/ 103504 w 717"/>
              <a:gd name="T33" fmla="*/ 537730 h 165"/>
              <a:gd name="T34" fmla="*/ 1429153 w 717"/>
              <a:gd name="T35" fmla="*/ 0 h 165"/>
              <a:gd name="T36" fmla="*/ 2742859 w 717"/>
              <a:gd name="T37" fmla="*/ 525780 h 165"/>
              <a:gd name="T38" fmla="*/ 2786649 w 717"/>
              <a:gd name="T39" fmla="*/ 569595 h 165"/>
              <a:gd name="T40" fmla="*/ 2818497 w 717"/>
              <a:gd name="T41" fmla="*/ 597477 h 165"/>
              <a:gd name="T42" fmla="*/ 2842382 w 717"/>
              <a:gd name="T43" fmla="*/ 629343 h 165"/>
              <a:gd name="T44" fmla="*/ 2854325 w 717"/>
              <a:gd name="T45" fmla="*/ 653242 h 165"/>
              <a:gd name="T46" fmla="*/ 2854325 w 717"/>
              <a:gd name="T47" fmla="*/ 653242 h 165"/>
              <a:gd name="T48" fmla="*/ 2850344 w 717"/>
              <a:gd name="T49" fmla="*/ 649259 h 165"/>
              <a:gd name="T50" fmla="*/ 2854325 w 717"/>
              <a:gd name="T51" fmla="*/ 657225 h 165"/>
              <a:gd name="T52" fmla="*/ 2842382 w 717"/>
              <a:gd name="T53" fmla="*/ 641292 h 165"/>
              <a:gd name="T54" fmla="*/ 2818497 w 717"/>
              <a:gd name="T55" fmla="*/ 621376 h 165"/>
              <a:gd name="T56" fmla="*/ 2742859 w 717"/>
              <a:gd name="T57" fmla="*/ 589511 h 165"/>
              <a:gd name="T58" fmla="*/ 2440309 w 717"/>
              <a:gd name="T59" fmla="*/ 525780 h 165"/>
              <a:gd name="T60" fmla="*/ 2213396 w 717"/>
              <a:gd name="T61" fmla="*/ 501881 h 165"/>
              <a:gd name="T62" fmla="*/ 2089987 w 717"/>
              <a:gd name="T63" fmla="*/ 489931 h 165"/>
              <a:gd name="T64" fmla="*/ 1918807 w 717"/>
              <a:gd name="T65" fmla="*/ 481965 h 165"/>
              <a:gd name="T66" fmla="*/ 1898902 w 717"/>
              <a:gd name="T67" fmla="*/ 477982 h 165"/>
              <a:gd name="T68" fmla="*/ 1890941 w 717"/>
              <a:gd name="T69" fmla="*/ 477982 h 165"/>
              <a:gd name="T70" fmla="*/ 1882979 w 717"/>
              <a:gd name="T71" fmla="*/ 477982 h 165"/>
              <a:gd name="T72" fmla="*/ 1851131 w 717"/>
              <a:gd name="T73" fmla="*/ 473999 h 165"/>
              <a:gd name="T74" fmla="*/ 1831227 w 717"/>
              <a:gd name="T75" fmla="*/ 473999 h 165"/>
              <a:gd name="T76" fmla="*/ 1771513 w 717"/>
              <a:gd name="T77" fmla="*/ 473999 h 165"/>
              <a:gd name="T78" fmla="*/ 1735684 w 717"/>
              <a:gd name="T79" fmla="*/ 473999 h 165"/>
              <a:gd name="T80" fmla="*/ 1584409 w 717"/>
              <a:gd name="T81" fmla="*/ 470015 h 16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717" h="165">
                <a:moveTo>
                  <a:pt x="398" y="118"/>
                </a:moveTo>
                <a:cubicBezTo>
                  <a:pt x="385" y="118"/>
                  <a:pt x="372" y="117"/>
                  <a:pt x="358" y="117"/>
                </a:cubicBezTo>
                <a:cubicBezTo>
                  <a:pt x="338" y="117"/>
                  <a:pt x="318" y="118"/>
                  <a:pt x="299" y="118"/>
                </a:cubicBezTo>
                <a:cubicBezTo>
                  <a:pt x="243" y="120"/>
                  <a:pt x="243" y="120"/>
                  <a:pt x="243" y="120"/>
                </a:cubicBezTo>
                <a:cubicBezTo>
                  <a:pt x="239" y="120"/>
                  <a:pt x="236" y="120"/>
                  <a:pt x="232" y="121"/>
                </a:cubicBezTo>
                <a:cubicBezTo>
                  <a:pt x="229" y="121"/>
                  <a:pt x="226" y="121"/>
                  <a:pt x="223" y="121"/>
                </a:cubicBezTo>
                <a:cubicBezTo>
                  <a:pt x="212" y="122"/>
                  <a:pt x="201" y="122"/>
                  <a:pt x="190" y="123"/>
                </a:cubicBezTo>
                <a:cubicBezTo>
                  <a:pt x="179" y="124"/>
                  <a:pt x="169" y="125"/>
                  <a:pt x="159" y="126"/>
                </a:cubicBezTo>
                <a:cubicBezTo>
                  <a:pt x="140" y="128"/>
                  <a:pt x="121" y="130"/>
                  <a:pt x="103" y="132"/>
                </a:cubicBezTo>
                <a:cubicBezTo>
                  <a:pt x="80" y="136"/>
                  <a:pt x="60" y="140"/>
                  <a:pt x="45" y="144"/>
                </a:cubicBezTo>
                <a:cubicBezTo>
                  <a:pt x="23" y="149"/>
                  <a:pt x="10" y="154"/>
                  <a:pt x="3" y="160"/>
                </a:cubicBezTo>
                <a:cubicBezTo>
                  <a:pt x="2" y="161"/>
                  <a:pt x="1" y="162"/>
                  <a:pt x="0" y="164"/>
                </a:cubicBezTo>
                <a:cubicBezTo>
                  <a:pt x="0" y="163"/>
                  <a:pt x="0" y="163"/>
                  <a:pt x="0" y="163"/>
                </a:cubicBezTo>
                <a:cubicBezTo>
                  <a:pt x="1" y="162"/>
                  <a:pt x="1" y="162"/>
                  <a:pt x="1" y="162"/>
                </a:cubicBezTo>
                <a:cubicBezTo>
                  <a:pt x="3" y="159"/>
                  <a:pt x="6" y="156"/>
                  <a:pt x="10" y="151"/>
                </a:cubicBezTo>
                <a:cubicBezTo>
                  <a:pt x="13" y="149"/>
                  <a:pt x="16" y="146"/>
                  <a:pt x="18" y="143"/>
                </a:cubicBezTo>
                <a:cubicBezTo>
                  <a:pt x="21" y="140"/>
                  <a:pt x="23" y="138"/>
                  <a:pt x="26" y="135"/>
                </a:cubicBezTo>
                <a:cubicBezTo>
                  <a:pt x="119" y="45"/>
                  <a:pt x="230" y="0"/>
                  <a:pt x="359" y="0"/>
                </a:cubicBezTo>
                <a:cubicBezTo>
                  <a:pt x="487" y="0"/>
                  <a:pt x="597" y="44"/>
                  <a:pt x="689" y="132"/>
                </a:cubicBezTo>
                <a:cubicBezTo>
                  <a:pt x="693" y="135"/>
                  <a:pt x="697" y="139"/>
                  <a:pt x="700" y="143"/>
                </a:cubicBezTo>
                <a:cubicBezTo>
                  <a:pt x="703" y="146"/>
                  <a:pt x="705" y="148"/>
                  <a:pt x="708" y="150"/>
                </a:cubicBezTo>
                <a:cubicBezTo>
                  <a:pt x="710" y="152"/>
                  <a:pt x="712" y="155"/>
                  <a:pt x="714" y="158"/>
                </a:cubicBezTo>
                <a:cubicBezTo>
                  <a:pt x="716" y="160"/>
                  <a:pt x="717" y="162"/>
                  <a:pt x="717" y="164"/>
                </a:cubicBezTo>
                <a:cubicBezTo>
                  <a:pt x="717" y="164"/>
                  <a:pt x="717" y="164"/>
                  <a:pt x="717" y="164"/>
                </a:cubicBezTo>
                <a:cubicBezTo>
                  <a:pt x="716" y="164"/>
                  <a:pt x="716" y="163"/>
                  <a:pt x="716" y="163"/>
                </a:cubicBezTo>
                <a:cubicBezTo>
                  <a:pt x="717" y="165"/>
                  <a:pt x="717" y="165"/>
                  <a:pt x="717" y="165"/>
                </a:cubicBezTo>
                <a:cubicBezTo>
                  <a:pt x="716" y="163"/>
                  <a:pt x="715" y="161"/>
                  <a:pt x="714" y="161"/>
                </a:cubicBezTo>
                <a:cubicBezTo>
                  <a:pt x="713" y="159"/>
                  <a:pt x="710" y="157"/>
                  <a:pt x="708" y="156"/>
                </a:cubicBezTo>
                <a:cubicBezTo>
                  <a:pt x="703" y="153"/>
                  <a:pt x="697" y="151"/>
                  <a:pt x="689" y="148"/>
                </a:cubicBezTo>
                <a:cubicBezTo>
                  <a:pt x="671" y="142"/>
                  <a:pt x="646" y="137"/>
                  <a:pt x="613" y="132"/>
                </a:cubicBezTo>
                <a:cubicBezTo>
                  <a:pt x="595" y="130"/>
                  <a:pt x="576" y="128"/>
                  <a:pt x="556" y="126"/>
                </a:cubicBezTo>
                <a:cubicBezTo>
                  <a:pt x="546" y="125"/>
                  <a:pt x="536" y="124"/>
                  <a:pt x="525" y="123"/>
                </a:cubicBezTo>
                <a:cubicBezTo>
                  <a:pt x="511" y="122"/>
                  <a:pt x="497" y="121"/>
                  <a:pt x="482" y="121"/>
                </a:cubicBezTo>
                <a:cubicBezTo>
                  <a:pt x="480" y="120"/>
                  <a:pt x="479" y="120"/>
                  <a:pt x="477" y="120"/>
                </a:cubicBezTo>
                <a:cubicBezTo>
                  <a:pt x="477" y="120"/>
                  <a:pt x="476" y="120"/>
                  <a:pt x="475" y="120"/>
                </a:cubicBezTo>
                <a:cubicBezTo>
                  <a:pt x="474" y="120"/>
                  <a:pt x="474" y="120"/>
                  <a:pt x="473" y="120"/>
                </a:cubicBezTo>
                <a:cubicBezTo>
                  <a:pt x="470" y="119"/>
                  <a:pt x="467" y="119"/>
                  <a:pt x="465" y="119"/>
                </a:cubicBezTo>
                <a:cubicBezTo>
                  <a:pt x="463" y="119"/>
                  <a:pt x="461" y="119"/>
                  <a:pt x="460" y="119"/>
                </a:cubicBezTo>
                <a:cubicBezTo>
                  <a:pt x="445" y="119"/>
                  <a:pt x="445" y="119"/>
                  <a:pt x="445" y="119"/>
                </a:cubicBezTo>
                <a:cubicBezTo>
                  <a:pt x="442" y="119"/>
                  <a:pt x="439" y="119"/>
                  <a:pt x="436" y="119"/>
                </a:cubicBezTo>
                <a:lnTo>
                  <a:pt x="398" y="118"/>
                </a:lnTo>
                <a:close/>
              </a:path>
            </a:pathLst>
          </a:custGeom>
          <a:solidFill>
            <a:srgbClr val="E0304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6" name="Freeform 9"/>
          <p:cNvSpPr>
            <a:spLocks noChangeArrowheads="1"/>
          </p:cNvSpPr>
          <p:nvPr/>
        </p:nvSpPr>
        <p:spPr bwMode="auto">
          <a:xfrm rot="-21941">
            <a:off x="2893282" y="2291398"/>
            <a:ext cx="2865437" cy="409575"/>
          </a:xfrm>
          <a:custGeom>
            <a:avLst/>
            <a:gdLst>
              <a:gd name="T0" fmla="*/ 1778959 w 720"/>
              <a:gd name="T1" fmla="*/ 3976 h 103"/>
              <a:gd name="T2" fmla="*/ 1838655 w 720"/>
              <a:gd name="T3" fmla="*/ 7953 h 103"/>
              <a:gd name="T4" fmla="*/ 1858554 w 720"/>
              <a:gd name="T5" fmla="*/ 3976 h 103"/>
              <a:gd name="T6" fmla="*/ 1890392 w 720"/>
              <a:gd name="T7" fmla="*/ 7953 h 103"/>
              <a:gd name="T8" fmla="*/ 1898352 w 720"/>
              <a:gd name="T9" fmla="*/ 7953 h 103"/>
              <a:gd name="T10" fmla="*/ 1926210 w 720"/>
              <a:gd name="T11" fmla="*/ 11929 h 103"/>
              <a:gd name="T12" fmla="*/ 2097341 w 720"/>
              <a:gd name="T13" fmla="*/ 19882 h 103"/>
              <a:gd name="T14" fmla="*/ 2220714 w 720"/>
              <a:gd name="T15" fmla="*/ 31812 h 103"/>
              <a:gd name="T16" fmla="*/ 2447561 w 720"/>
              <a:gd name="T17" fmla="*/ 59647 h 103"/>
              <a:gd name="T18" fmla="*/ 2750024 w 720"/>
              <a:gd name="T19" fmla="*/ 119294 h 103"/>
              <a:gd name="T20" fmla="*/ 2825639 w 720"/>
              <a:gd name="T21" fmla="*/ 151105 h 103"/>
              <a:gd name="T22" fmla="*/ 2849518 w 720"/>
              <a:gd name="T23" fmla="*/ 170988 h 103"/>
              <a:gd name="T24" fmla="*/ 2861457 w 720"/>
              <a:gd name="T25" fmla="*/ 186893 h 103"/>
              <a:gd name="T26" fmla="*/ 2857477 w 720"/>
              <a:gd name="T27" fmla="*/ 178941 h 103"/>
              <a:gd name="T28" fmla="*/ 2861457 w 720"/>
              <a:gd name="T29" fmla="*/ 182917 h 103"/>
              <a:gd name="T30" fmla="*/ 2861457 w 720"/>
              <a:gd name="T31" fmla="*/ 182917 h 103"/>
              <a:gd name="T32" fmla="*/ 2861457 w 720"/>
              <a:gd name="T33" fmla="*/ 182917 h 103"/>
              <a:gd name="T34" fmla="*/ 2861457 w 720"/>
              <a:gd name="T35" fmla="*/ 186893 h 103"/>
              <a:gd name="T36" fmla="*/ 2861457 w 720"/>
              <a:gd name="T37" fmla="*/ 186893 h 103"/>
              <a:gd name="T38" fmla="*/ 2861457 w 720"/>
              <a:gd name="T39" fmla="*/ 186893 h 103"/>
              <a:gd name="T40" fmla="*/ 2865437 w 720"/>
              <a:gd name="T41" fmla="*/ 202799 h 103"/>
              <a:gd name="T42" fmla="*/ 2849518 w 720"/>
              <a:gd name="T43" fmla="*/ 234611 h 103"/>
              <a:gd name="T44" fmla="*/ 2750024 w 720"/>
              <a:gd name="T45" fmla="*/ 286305 h 103"/>
              <a:gd name="T46" fmla="*/ 2447561 w 720"/>
              <a:gd name="T47" fmla="*/ 345952 h 103"/>
              <a:gd name="T48" fmla="*/ 2439601 w 720"/>
              <a:gd name="T49" fmla="*/ 349928 h 103"/>
              <a:gd name="T50" fmla="*/ 2081422 w 720"/>
              <a:gd name="T51" fmla="*/ 385716 h 103"/>
              <a:gd name="T52" fmla="*/ 2077442 w 720"/>
              <a:gd name="T53" fmla="*/ 385716 h 103"/>
              <a:gd name="T54" fmla="*/ 2069482 w 720"/>
              <a:gd name="T55" fmla="*/ 385716 h 103"/>
              <a:gd name="T56" fmla="*/ 1432719 w 720"/>
              <a:gd name="T57" fmla="*/ 409575 h 103"/>
              <a:gd name="T58" fmla="*/ 795955 w 720"/>
              <a:gd name="T59" fmla="*/ 385716 h 103"/>
              <a:gd name="T60" fmla="*/ 787995 w 720"/>
              <a:gd name="T61" fmla="*/ 385716 h 103"/>
              <a:gd name="T62" fmla="*/ 784015 w 720"/>
              <a:gd name="T63" fmla="*/ 385716 h 103"/>
              <a:gd name="T64" fmla="*/ 425836 w 720"/>
              <a:gd name="T65" fmla="*/ 349928 h 103"/>
              <a:gd name="T66" fmla="*/ 417876 w 720"/>
              <a:gd name="T67" fmla="*/ 345952 h 103"/>
              <a:gd name="T68" fmla="*/ 187049 w 720"/>
              <a:gd name="T69" fmla="*/ 302211 h 103"/>
              <a:gd name="T70" fmla="*/ 0 w 720"/>
              <a:gd name="T71" fmla="*/ 202799 h 103"/>
              <a:gd name="T72" fmla="*/ 7960 w 720"/>
              <a:gd name="T73" fmla="*/ 178941 h 103"/>
              <a:gd name="T74" fmla="*/ 7960 w 720"/>
              <a:gd name="T75" fmla="*/ 182917 h 103"/>
              <a:gd name="T76" fmla="*/ 19899 w 720"/>
              <a:gd name="T77" fmla="*/ 167011 h 103"/>
              <a:gd name="T78" fmla="*/ 187049 w 720"/>
              <a:gd name="T79" fmla="*/ 99411 h 103"/>
              <a:gd name="T80" fmla="*/ 417876 w 720"/>
              <a:gd name="T81" fmla="*/ 59647 h 103"/>
              <a:gd name="T82" fmla="*/ 640744 w 720"/>
              <a:gd name="T83" fmla="*/ 31812 h 103"/>
              <a:gd name="T84" fmla="*/ 764117 w 720"/>
              <a:gd name="T85" fmla="*/ 19882 h 103"/>
              <a:gd name="T86" fmla="*/ 895449 w 720"/>
              <a:gd name="T87" fmla="*/ 11929 h 103"/>
              <a:gd name="T88" fmla="*/ 931267 w 720"/>
              <a:gd name="T89" fmla="*/ 11929 h 103"/>
              <a:gd name="T90" fmla="*/ 975045 w 720"/>
              <a:gd name="T91" fmla="*/ 7953 h 103"/>
              <a:gd name="T92" fmla="*/ 1197912 w 720"/>
              <a:gd name="T93" fmla="*/ 0 h 103"/>
              <a:gd name="T94" fmla="*/ 1432719 w 720"/>
              <a:gd name="T95" fmla="*/ 0 h 103"/>
              <a:gd name="T96" fmla="*/ 1591909 w 720"/>
              <a:gd name="T97" fmla="*/ 0 h 103"/>
              <a:gd name="T98" fmla="*/ 1743141 w 720"/>
              <a:gd name="T99" fmla="*/ 3976 h 103"/>
              <a:gd name="T100" fmla="*/ 1778959 w 720"/>
              <a:gd name="T101" fmla="*/ 3976 h 10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20" h="103">
                <a:moveTo>
                  <a:pt x="447" y="1"/>
                </a:moveTo>
                <a:cubicBezTo>
                  <a:pt x="462" y="2"/>
                  <a:pt x="462" y="2"/>
                  <a:pt x="462" y="2"/>
                </a:cubicBezTo>
                <a:cubicBezTo>
                  <a:pt x="463" y="1"/>
                  <a:pt x="465" y="1"/>
                  <a:pt x="467" y="1"/>
                </a:cubicBezTo>
                <a:cubicBezTo>
                  <a:pt x="469" y="1"/>
                  <a:pt x="472" y="2"/>
                  <a:pt x="475" y="2"/>
                </a:cubicBezTo>
                <a:cubicBezTo>
                  <a:pt x="476" y="2"/>
                  <a:pt x="476" y="2"/>
                  <a:pt x="477" y="2"/>
                </a:cubicBezTo>
                <a:cubicBezTo>
                  <a:pt x="480" y="2"/>
                  <a:pt x="482" y="3"/>
                  <a:pt x="484" y="3"/>
                </a:cubicBezTo>
                <a:cubicBezTo>
                  <a:pt x="499" y="3"/>
                  <a:pt x="513" y="4"/>
                  <a:pt x="527" y="5"/>
                </a:cubicBezTo>
                <a:cubicBezTo>
                  <a:pt x="538" y="6"/>
                  <a:pt x="548" y="7"/>
                  <a:pt x="558" y="8"/>
                </a:cubicBezTo>
                <a:cubicBezTo>
                  <a:pt x="578" y="10"/>
                  <a:pt x="597" y="12"/>
                  <a:pt x="615" y="15"/>
                </a:cubicBezTo>
                <a:cubicBezTo>
                  <a:pt x="648" y="19"/>
                  <a:pt x="673" y="24"/>
                  <a:pt x="691" y="30"/>
                </a:cubicBezTo>
                <a:cubicBezTo>
                  <a:pt x="699" y="33"/>
                  <a:pt x="705" y="35"/>
                  <a:pt x="710" y="38"/>
                </a:cubicBezTo>
                <a:cubicBezTo>
                  <a:pt x="712" y="40"/>
                  <a:pt x="715" y="41"/>
                  <a:pt x="716" y="43"/>
                </a:cubicBezTo>
                <a:cubicBezTo>
                  <a:pt x="717" y="43"/>
                  <a:pt x="718" y="45"/>
                  <a:pt x="719" y="47"/>
                </a:cubicBezTo>
                <a:cubicBezTo>
                  <a:pt x="718" y="45"/>
                  <a:pt x="718" y="45"/>
                  <a:pt x="718" y="45"/>
                </a:cubicBezTo>
                <a:cubicBezTo>
                  <a:pt x="718" y="45"/>
                  <a:pt x="718" y="45"/>
                  <a:pt x="719" y="46"/>
                </a:cubicBezTo>
                <a:cubicBezTo>
                  <a:pt x="719" y="46"/>
                  <a:pt x="719" y="46"/>
                  <a:pt x="719" y="46"/>
                </a:cubicBezTo>
                <a:cubicBezTo>
                  <a:pt x="719" y="46"/>
                  <a:pt x="719" y="46"/>
                  <a:pt x="719" y="46"/>
                </a:cubicBezTo>
                <a:cubicBezTo>
                  <a:pt x="719" y="47"/>
                  <a:pt x="719" y="47"/>
                  <a:pt x="719" y="47"/>
                </a:cubicBezTo>
                <a:cubicBezTo>
                  <a:pt x="719" y="47"/>
                  <a:pt x="719" y="47"/>
                  <a:pt x="719" y="47"/>
                </a:cubicBezTo>
                <a:cubicBezTo>
                  <a:pt x="719" y="47"/>
                  <a:pt x="719" y="47"/>
                  <a:pt x="719" y="47"/>
                </a:cubicBezTo>
                <a:cubicBezTo>
                  <a:pt x="720" y="48"/>
                  <a:pt x="720" y="50"/>
                  <a:pt x="720" y="51"/>
                </a:cubicBezTo>
                <a:cubicBezTo>
                  <a:pt x="720" y="53"/>
                  <a:pt x="719" y="56"/>
                  <a:pt x="716" y="59"/>
                </a:cubicBezTo>
                <a:cubicBezTo>
                  <a:pt x="712" y="63"/>
                  <a:pt x="703" y="67"/>
                  <a:pt x="691" y="72"/>
                </a:cubicBezTo>
                <a:cubicBezTo>
                  <a:pt x="673" y="77"/>
                  <a:pt x="648" y="83"/>
                  <a:pt x="615" y="87"/>
                </a:cubicBezTo>
                <a:cubicBezTo>
                  <a:pt x="614" y="87"/>
                  <a:pt x="614" y="88"/>
                  <a:pt x="613" y="88"/>
                </a:cubicBezTo>
                <a:cubicBezTo>
                  <a:pt x="585" y="92"/>
                  <a:pt x="555" y="95"/>
                  <a:pt x="523" y="97"/>
                </a:cubicBezTo>
                <a:cubicBezTo>
                  <a:pt x="523" y="97"/>
                  <a:pt x="522" y="97"/>
                  <a:pt x="522" y="97"/>
                </a:cubicBezTo>
                <a:cubicBezTo>
                  <a:pt x="521" y="97"/>
                  <a:pt x="521" y="97"/>
                  <a:pt x="520" y="97"/>
                </a:cubicBezTo>
                <a:cubicBezTo>
                  <a:pt x="472" y="101"/>
                  <a:pt x="419" y="103"/>
                  <a:pt x="360" y="103"/>
                </a:cubicBezTo>
                <a:cubicBezTo>
                  <a:pt x="301" y="103"/>
                  <a:pt x="248" y="101"/>
                  <a:pt x="200" y="97"/>
                </a:cubicBezTo>
                <a:cubicBezTo>
                  <a:pt x="199" y="97"/>
                  <a:pt x="199" y="97"/>
                  <a:pt x="198" y="97"/>
                </a:cubicBezTo>
                <a:cubicBezTo>
                  <a:pt x="198" y="97"/>
                  <a:pt x="197" y="97"/>
                  <a:pt x="197" y="97"/>
                </a:cubicBezTo>
                <a:cubicBezTo>
                  <a:pt x="165" y="95"/>
                  <a:pt x="135" y="92"/>
                  <a:pt x="107" y="88"/>
                </a:cubicBezTo>
                <a:cubicBezTo>
                  <a:pt x="106" y="88"/>
                  <a:pt x="106" y="87"/>
                  <a:pt x="105" y="87"/>
                </a:cubicBezTo>
                <a:cubicBezTo>
                  <a:pt x="82" y="84"/>
                  <a:pt x="62" y="80"/>
                  <a:pt x="47" y="76"/>
                </a:cubicBezTo>
                <a:cubicBezTo>
                  <a:pt x="16" y="69"/>
                  <a:pt x="0" y="60"/>
                  <a:pt x="0" y="51"/>
                </a:cubicBezTo>
                <a:cubicBezTo>
                  <a:pt x="0" y="49"/>
                  <a:pt x="1" y="47"/>
                  <a:pt x="2" y="45"/>
                </a:cubicBezTo>
                <a:cubicBezTo>
                  <a:pt x="2" y="46"/>
                  <a:pt x="2" y="46"/>
                  <a:pt x="2" y="46"/>
                </a:cubicBezTo>
                <a:cubicBezTo>
                  <a:pt x="3" y="45"/>
                  <a:pt x="4" y="43"/>
                  <a:pt x="5" y="42"/>
                </a:cubicBezTo>
                <a:cubicBezTo>
                  <a:pt x="12" y="36"/>
                  <a:pt x="25" y="31"/>
                  <a:pt x="47" y="25"/>
                </a:cubicBezTo>
                <a:cubicBezTo>
                  <a:pt x="62" y="22"/>
                  <a:pt x="82" y="18"/>
                  <a:pt x="105" y="15"/>
                </a:cubicBezTo>
                <a:cubicBezTo>
                  <a:pt x="123" y="12"/>
                  <a:pt x="142" y="10"/>
                  <a:pt x="161" y="8"/>
                </a:cubicBezTo>
                <a:cubicBezTo>
                  <a:pt x="171" y="7"/>
                  <a:pt x="181" y="6"/>
                  <a:pt x="192" y="5"/>
                </a:cubicBezTo>
                <a:cubicBezTo>
                  <a:pt x="203" y="5"/>
                  <a:pt x="214" y="4"/>
                  <a:pt x="225" y="3"/>
                </a:cubicBezTo>
                <a:cubicBezTo>
                  <a:pt x="228" y="3"/>
                  <a:pt x="231" y="3"/>
                  <a:pt x="234" y="3"/>
                </a:cubicBezTo>
                <a:cubicBezTo>
                  <a:pt x="238" y="2"/>
                  <a:pt x="241" y="2"/>
                  <a:pt x="245" y="2"/>
                </a:cubicBezTo>
                <a:cubicBezTo>
                  <a:pt x="301" y="0"/>
                  <a:pt x="301" y="0"/>
                  <a:pt x="301" y="0"/>
                </a:cubicBezTo>
                <a:cubicBezTo>
                  <a:pt x="320" y="0"/>
                  <a:pt x="340" y="0"/>
                  <a:pt x="360" y="0"/>
                </a:cubicBezTo>
                <a:cubicBezTo>
                  <a:pt x="373" y="0"/>
                  <a:pt x="387" y="0"/>
                  <a:pt x="400" y="0"/>
                </a:cubicBezTo>
                <a:cubicBezTo>
                  <a:pt x="438" y="1"/>
                  <a:pt x="438" y="1"/>
                  <a:pt x="438" y="1"/>
                </a:cubicBezTo>
                <a:cubicBezTo>
                  <a:pt x="441" y="1"/>
                  <a:pt x="444" y="1"/>
                  <a:pt x="447" y="1"/>
                </a:cubicBezTo>
                <a:close/>
              </a:path>
            </a:pathLst>
          </a:custGeom>
          <a:solidFill>
            <a:srgbClr val="606E82">
              <a:alpha val="29803"/>
            </a:srgbClr>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7" name="Freeform 10"/>
          <p:cNvSpPr>
            <a:spLocks noChangeArrowheads="1"/>
          </p:cNvSpPr>
          <p:nvPr/>
        </p:nvSpPr>
        <p:spPr bwMode="auto">
          <a:xfrm rot="-21941">
            <a:off x="2426557" y="2637473"/>
            <a:ext cx="3821112" cy="915987"/>
          </a:xfrm>
          <a:custGeom>
            <a:avLst/>
            <a:gdLst>
              <a:gd name="T0" fmla="*/ 1269724 w 960"/>
              <a:gd name="T1" fmla="*/ 19913 h 230"/>
              <a:gd name="T2" fmla="*/ 1281665 w 960"/>
              <a:gd name="T3" fmla="*/ 19913 h 230"/>
              <a:gd name="T4" fmla="*/ 1906576 w 960"/>
              <a:gd name="T5" fmla="*/ 0 h 230"/>
              <a:gd name="T6" fmla="*/ 2551388 w 960"/>
              <a:gd name="T7" fmla="*/ 19913 h 230"/>
              <a:gd name="T8" fmla="*/ 2551388 w 960"/>
              <a:gd name="T9" fmla="*/ 19913 h 230"/>
              <a:gd name="T10" fmla="*/ 2559349 w 960"/>
              <a:gd name="T11" fmla="*/ 19913 h 230"/>
              <a:gd name="T12" fmla="*/ 3327552 w 960"/>
              <a:gd name="T13" fmla="*/ 107529 h 230"/>
              <a:gd name="T14" fmla="*/ 3594233 w 960"/>
              <a:gd name="T15" fmla="*/ 171250 h 230"/>
              <a:gd name="T16" fmla="*/ 3681801 w 960"/>
              <a:gd name="T17" fmla="*/ 342499 h 230"/>
              <a:gd name="T18" fmla="*/ 3745486 w 960"/>
              <a:gd name="T19" fmla="*/ 525697 h 230"/>
              <a:gd name="T20" fmla="*/ 3749466 w 960"/>
              <a:gd name="T21" fmla="*/ 533662 h 230"/>
              <a:gd name="T22" fmla="*/ 3821112 w 960"/>
              <a:gd name="T23" fmla="*/ 915987 h 230"/>
              <a:gd name="T24" fmla="*/ 3263867 w 960"/>
              <a:gd name="T25" fmla="*/ 832353 h 230"/>
              <a:gd name="T26" fmla="*/ 3001165 w 960"/>
              <a:gd name="T27" fmla="*/ 816423 h 230"/>
              <a:gd name="T28" fmla="*/ 2734483 w 960"/>
              <a:gd name="T29" fmla="*/ 804476 h 230"/>
              <a:gd name="T30" fmla="*/ 2698660 w 960"/>
              <a:gd name="T31" fmla="*/ 804476 h 230"/>
              <a:gd name="T32" fmla="*/ 2221021 w 960"/>
              <a:gd name="T33" fmla="*/ 788545 h 230"/>
              <a:gd name="T34" fmla="*/ 1572228 w 960"/>
              <a:gd name="T35" fmla="*/ 788545 h 230"/>
              <a:gd name="T36" fmla="*/ 1130412 w 960"/>
              <a:gd name="T37" fmla="*/ 804476 h 230"/>
              <a:gd name="T38" fmla="*/ 1082648 w 960"/>
              <a:gd name="T39" fmla="*/ 804476 h 230"/>
              <a:gd name="T40" fmla="*/ 815967 w 960"/>
              <a:gd name="T41" fmla="*/ 816423 h 230"/>
              <a:gd name="T42" fmla="*/ 557246 w 960"/>
              <a:gd name="T43" fmla="*/ 832353 h 230"/>
              <a:gd name="T44" fmla="*/ 11941 w 960"/>
              <a:gd name="T45" fmla="*/ 912004 h 230"/>
              <a:gd name="T46" fmla="*/ 11941 w 960"/>
              <a:gd name="T47" fmla="*/ 912004 h 230"/>
              <a:gd name="T48" fmla="*/ 0 w 960"/>
              <a:gd name="T49" fmla="*/ 915987 h 230"/>
              <a:gd name="T50" fmla="*/ 67666 w 960"/>
              <a:gd name="T51" fmla="*/ 537645 h 230"/>
              <a:gd name="T52" fmla="*/ 71646 w 960"/>
              <a:gd name="T53" fmla="*/ 529679 h 230"/>
              <a:gd name="T54" fmla="*/ 139311 w 960"/>
              <a:gd name="T55" fmla="*/ 342499 h 230"/>
              <a:gd name="T56" fmla="*/ 222898 w 960"/>
              <a:gd name="T57" fmla="*/ 167267 h 230"/>
              <a:gd name="T58" fmla="*/ 485600 w 960"/>
              <a:gd name="T59" fmla="*/ 107529 h 230"/>
              <a:gd name="T60" fmla="*/ 1265743 w 960"/>
              <a:gd name="T61" fmla="*/ 19913 h 230"/>
              <a:gd name="T62" fmla="*/ 1269724 w 960"/>
              <a:gd name="T63" fmla="*/ 19913 h 23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960" h="230">
                <a:moveTo>
                  <a:pt x="319" y="5"/>
                </a:moveTo>
                <a:cubicBezTo>
                  <a:pt x="320" y="5"/>
                  <a:pt x="321" y="5"/>
                  <a:pt x="322" y="5"/>
                </a:cubicBezTo>
                <a:cubicBezTo>
                  <a:pt x="371" y="2"/>
                  <a:pt x="423" y="0"/>
                  <a:pt x="479" y="0"/>
                </a:cubicBezTo>
                <a:cubicBezTo>
                  <a:pt x="537" y="0"/>
                  <a:pt x="591" y="2"/>
                  <a:pt x="641" y="5"/>
                </a:cubicBezTo>
                <a:cubicBezTo>
                  <a:pt x="641" y="5"/>
                  <a:pt x="641" y="5"/>
                  <a:pt x="641" y="5"/>
                </a:cubicBezTo>
                <a:cubicBezTo>
                  <a:pt x="642" y="5"/>
                  <a:pt x="642" y="5"/>
                  <a:pt x="643" y="5"/>
                </a:cubicBezTo>
                <a:cubicBezTo>
                  <a:pt x="714" y="9"/>
                  <a:pt x="779" y="17"/>
                  <a:pt x="836" y="27"/>
                </a:cubicBezTo>
                <a:cubicBezTo>
                  <a:pt x="862" y="32"/>
                  <a:pt x="884" y="37"/>
                  <a:pt x="903" y="43"/>
                </a:cubicBezTo>
                <a:cubicBezTo>
                  <a:pt x="911" y="57"/>
                  <a:pt x="918" y="71"/>
                  <a:pt x="925" y="86"/>
                </a:cubicBezTo>
                <a:cubicBezTo>
                  <a:pt x="931" y="101"/>
                  <a:pt x="936" y="117"/>
                  <a:pt x="941" y="132"/>
                </a:cubicBezTo>
                <a:cubicBezTo>
                  <a:pt x="941" y="133"/>
                  <a:pt x="942" y="134"/>
                  <a:pt x="942" y="134"/>
                </a:cubicBezTo>
                <a:cubicBezTo>
                  <a:pt x="951" y="165"/>
                  <a:pt x="957" y="197"/>
                  <a:pt x="960" y="230"/>
                </a:cubicBezTo>
                <a:cubicBezTo>
                  <a:pt x="938" y="221"/>
                  <a:pt x="891" y="215"/>
                  <a:pt x="820" y="209"/>
                </a:cubicBezTo>
                <a:cubicBezTo>
                  <a:pt x="799" y="207"/>
                  <a:pt x="777" y="206"/>
                  <a:pt x="754" y="205"/>
                </a:cubicBezTo>
                <a:cubicBezTo>
                  <a:pt x="733" y="204"/>
                  <a:pt x="710" y="203"/>
                  <a:pt x="687" y="202"/>
                </a:cubicBezTo>
                <a:cubicBezTo>
                  <a:pt x="678" y="202"/>
                  <a:pt x="678" y="202"/>
                  <a:pt x="678" y="202"/>
                </a:cubicBezTo>
                <a:cubicBezTo>
                  <a:pt x="639" y="200"/>
                  <a:pt x="600" y="198"/>
                  <a:pt x="558" y="198"/>
                </a:cubicBezTo>
                <a:cubicBezTo>
                  <a:pt x="395" y="198"/>
                  <a:pt x="395" y="198"/>
                  <a:pt x="395" y="198"/>
                </a:cubicBezTo>
                <a:cubicBezTo>
                  <a:pt x="357" y="199"/>
                  <a:pt x="320" y="200"/>
                  <a:pt x="284" y="202"/>
                </a:cubicBezTo>
                <a:cubicBezTo>
                  <a:pt x="272" y="202"/>
                  <a:pt x="272" y="202"/>
                  <a:pt x="272" y="202"/>
                </a:cubicBezTo>
                <a:cubicBezTo>
                  <a:pt x="249" y="203"/>
                  <a:pt x="227" y="204"/>
                  <a:pt x="205" y="205"/>
                </a:cubicBezTo>
                <a:cubicBezTo>
                  <a:pt x="182" y="206"/>
                  <a:pt x="161" y="207"/>
                  <a:pt x="140" y="209"/>
                </a:cubicBezTo>
                <a:cubicBezTo>
                  <a:pt x="72" y="214"/>
                  <a:pt x="27" y="221"/>
                  <a:pt x="3" y="229"/>
                </a:cubicBezTo>
                <a:cubicBezTo>
                  <a:pt x="4" y="229"/>
                  <a:pt x="4" y="229"/>
                  <a:pt x="3" y="229"/>
                </a:cubicBezTo>
                <a:cubicBezTo>
                  <a:pt x="0" y="230"/>
                  <a:pt x="0" y="230"/>
                  <a:pt x="0" y="230"/>
                </a:cubicBezTo>
                <a:cubicBezTo>
                  <a:pt x="2" y="197"/>
                  <a:pt x="8" y="165"/>
                  <a:pt x="17" y="135"/>
                </a:cubicBezTo>
                <a:cubicBezTo>
                  <a:pt x="17" y="134"/>
                  <a:pt x="17" y="133"/>
                  <a:pt x="18" y="133"/>
                </a:cubicBezTo>
                <a:cubicBezTo>
                  <a:pt x="22" y="117"/>
                  <a:pt x="28" y="101"/>
                  <a:pt x="35" y="86"/>
                </a:cubicBezTo>
                <a:cubicBezTo>
                  <a:pt x="41" y="71"/>
                  <a:pt x="48" y="57"/>
                  <a:pt x="56" y="42"/>
                </a:cubicBezTo>
                <a:cubicBezTo>
                  <a:pt x="74" y="37"/>
                  <a:pt x="97" y="32"/>
                  <a:pt x="122" y="27"/>
                </a:cubicBezTo>
                <a:cubicBezTo>
                  <a:pt x="180" y="17"/>
                  <a:pt x="245" y="9"/>
                  <a:pt x="318" y="5"/>
                </a:cubicBezTo>
                <a:cubicBezTo>
                  <a:pt x="318" y="5"/>
                  <a:pt x="319" y="5"/>
                  <a:pt x="319" y="5"/>
                </a:cubicBezTo>
                <a:close/>
              </a:path>
            </a:pathLst>
          </a:custGeom>
          <a:solidFill>
            <a:srgbClr val="1B477E"/>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9" name="Freeform 11"/>
          <p:cNvSpPr>
            <a:spLocks noChangeArrowheads="1"/>
          </p:cNvSpPr>
          <p:nvPr/>
        </p:nvSpPr>
        <p:spPr bwMode="auto">
          <a:xfrm rot="-21941">
            <a:off x="2429732" y="3470910"/>
            <a:ext cx="3821112" cy="273050"/>
          </a:xfrm>
          <a:custGeom>
            <a:avLst/>
            <a:gdLst>
              <a:gd name="T0" fmla="*/ 835868 w 960"/>
              <a:gd name="T1" fmla="*/ 31658 h 69"/>
              <a:gd name="T2" fmla="*/ 1082648 w 960"/>
              <a:gd name="T3" fmla="*/ 15829 h 69"/>
              <a:gd name="T4" fmla="*/ 1524464 w 960"/>
              <a:gd name="T5" fmla="*/ 3957 h 69"/>
              <a:gd name="T6" fmla="*/ 1910556 w 960"/>
              <a:gd name="T7" fmla="*/ 0 h 69"/>
              <a:gd name="T8" fmla="*/ 2292667 w 960"/>
              <a:gd name="T9" fmla="*/ 3957 h 69"/>
              <a:gd name="T10" fmla="*/ 2734483 w 960"/>
              <a:gd name="T11" fmla="*/ 15829 h 69"/>
              <a:gd name="T12" fmla="*/ 2770306 w 960"/>
              <a:gd name="T13" fmla="*/ 15829 h 69"/>
              <a:gd name="T14" fmla="*/ 2877775 w 960"/>
              <a:gd name="T15" fmla="*/ 23743 h 69"/>
              <a:gd name="T16" fmla="*/ 2985244 w 960"/>
              <a:gd name="T17" fmla="*/ 31658 h 69"/>
              <a:gd name="T18" fmla="*/ 2989224 w 960"/>
              <a:gd name="T19" fmla="*/ 31658 h 69"/>
              <a:gd name="T20" fmla="*/ 3470843 w 960"/>
              <a:gd name="T21" fmla="*/ 71230 h 69"/>
              <a:gd name="T22" fmla="*/ 3478804 w 960"/>
              <a:gd name="T23" fmla="*/ 71230 h 69"/>
              <a:gd name="T24" fmla="*/ 3518607 w 960"/>
              <a:gd name="T25" fmla="*/ 75188 h 69"/>
              <a:gd name="T26" fmla="*/ 3578312 w 960"/>
              <a:gd name="T27" fmla="*/ 83102 h 69"/>
              <a:gd name="T28" fmla="*/ 3693742 w 960"/>
              <a:gd name="T29" fmla="*/ 98931 h 69"/>
              <a:gd name="T30" fmla="*/ 3705683 w 960"/>
              <a:gd name="T31" fmla="*/ 98931 h 69"/>
              <a:gd name="T32" fmla="*/ 3709663 w 960"/>
              <a:gd name="T33" fmla="*/ 98931 h 69"/>
              <a:gd name="T34" fmla="*/ 3773348 w 960"/>
              <a:gd name="T35" fmla="*/ 110803 h 69"/>
              <a:gd name="T36" fmla="*/ 3793250 w 960"/>
              <a:gd name="T37" fmla="*/ 114760 h 69"/>
              <a:gd name="T38" fmla="*/ 3821112 w 960"/>
              <a:gd name="T39" fmla="*/ 134546 h 69"/>
              <a:gd name="T40" fmla="*/ 3821112 w 960"/>
              <a:gd name="T41" fmla="*/ 142461 h 69"/>
              <a:gd name="T42" fmla="*/ 3263867 w 960"/>
              <a:gd name="T43" fmla="*/ 233478 h 69"/>
              <a:gd name="T44" fmla="*/ 1910556 w 960"/>
              <a:gd name="T45" fmla="*/ 273050 h 69"/>
              <a:gd name="T46" fmla="*/ 557246 w 960"/>
              <a:gd name="T47" fmla="*/ 233478 h 69"/>
              <a:gd name="T48" fmla="*/ 0 w 960"/>
              <a:gd name="T49" fmla="*/ 138504 h 69"/>
              <a:gd name="T50" fmla="*/ 27862 w 960"/>
              <a:gd name="T51" fmla="*/ 114760 h 69"/>
              <a:gd name="T52" fmla="*/ 51744 w 960"/>
              <a:gd name="T53" fmla="*/ 110803 h 69"/>
              <a:gd name="T54" fmla="*/ 115429 w 960"/>
              <a:gd name="T55" fmla="*/ 98931 h 69"/>
              <a:gd name="T56" fmla="*/ 127370 w 960"/>
              <a:gd name="T57" fmla="*/ 98931 h 69"/>
              <a:gd name="T58" fmla="*/ 139311 w 960"/>
              <a:gd name="T59" fmla="*/ 98931 h 69"/>
              <a:gd name="T60" fmla="*/ 151252 w 960"/>
              <a:gd name="T61" fmla="*/ 94974 h 69"/>
              <a:gd name="T62" fmla="*/ 163193 w 960"/>
              <a:gd name="T63" fmla="*/ 94974 h 69"/>
              <a:gd name="T64" fmla="*/ 171154 w 960"/>
              <a:gd name="T65" fmla="*/ 91017 h 69"/>
              <a:gd name="T66" fmla="*/ 210957 w 960"/>
              <a:gd name="T67" fmla="*/ 87059 h 69"/>
              <a:gd name="T68" fmla="*/ 222898 w 960"/>
              <a:gd name="T69" fmla="*/ 87059 h 69"/>
              <a:gd name="T70" fmla="*/ 250760 w 960"/>
              <a:gd name="T71" fmla="*/ 83102 h 69"/>
              <a:gd name="T72" fmla="*/ 258721 w 960"/>
              <a:gd name="T73" fmla="*/ 83102 h 69"/>
              <a:gd name="T74" fmla="*/ 270662 w 960"/>
              <a:gd name="T75" fmla="*/ 79145 h 69"/>
              <a:gd name="T76" fmla="*/ 811986 w 960"/>
              <a:gd name="T77" fmla="*/ 31658 h 69"/>
              <a:gd name="T78" fmla="*/ 835868 w 960"/>
              <a:gd name="T79" fmla="*/ 31658 h 6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960" h="69">
                <a:moveTo>
                  <a:pt x="210" y="8"/>
                </a:moveTo>
                <a:cubicBezTo>
                  <a:pt x="230" y="6"/>
                  <a:pt x="251" y="5"/>
                  <a:pt x="272" y="4"/>
                </a:cubicBezTo>
                <a:cubicBezTo>
                  <a:pt x="383" y="1"/>
                  <a:pt x="383" y="1"/>
                  <a:pt x="383" y="1"/>
                </a:cubicBezTo>
                <a:cubicBezTo>
                  <a:pt x="414" y="1"/>
                  <a:pt x="446" y="0"/>
                  <a:pt x="480" y="0"/>
                </a:cubicBezTo>
                <a:cubicBezTo>
                  <a:pt x="513" y="0"/>
                  <a:pt x="545" y="1"/>
                  <a:pt x="576" y="1"/>
                </a:cubicBezTo>
                <a:cubicBezTo>
                  <a:pt x="687" y="4"/>
                  <a:pt x="687" y="4"/>
                  <a:pt x="687" y="4"/>
                </a:cubicBezTo>
                <a:cubicBezTo>
                  <a:pt x="690" y="4"/>
                  <a:pt x="693" y="4"/>
                  <a:pt x="696" y="4"/>
                </a:cubicBezTo>
                <a:cubicBezTo>
                  <a:pt x="723" y="6"/>
                  <a:pt x="723" y="6"/>
                  <a:pt x="723" y="6"/>
                </a:cubicBezTo>
                <a:cubicBezTo>
                  <a:pt x="732" y="6"/>
                  <a:pt x="741" y="7"/>
                  <a:pt x="750" y="8"/>
                </a:cubicBezTo>
                <a:cubicBezTo>
                  <a:pt x="750" y="8"/>
                  <a:pt x="751" y="8"/>
                  <a:pt x="751" y="8"/>
                </a:cubicBezTo>
                <a:cubicBezTo>
                  <a:pt x="872" y="18"/>
                  <a:pt x="872" y="18"/>
                  <a:pt x="872" y="18"/>
                </a:cubicBezTo>
                <a:cubicBezTo>
                  <a:pt x="872" y="18"/>
                  <a:pt x="873" y="18"/>
                  <a:pt x="874" y="18"/>
                </a:cubicBezTo>
                <a:cubicBezTo>
                  <a:pt x="877" y="19"/>
                  <a:pt x="880" y="19"/>
                  <a:pt x="884" y="19"/>
                </a:cubicBezTo>
                <a:cubicBezTo>
                  <a:pt x="889" y="20"/>
                  <a:pt x="894" y="20"/>
                  <a:pt x="899" y="21"/>
                </a:cubicBezTo>
                <a:cubicBezTo>
                  <a:pt x="909" y="22"/>
                  <a:pt x="918" y="24"/>
                  <a:pt x="928" y="25"/>
                </a:cubicBezTo>
                <a:cubicBezTo>
                  <a:pt x="929" y="25"/>
                  <a:pt x="930" y="25"/>
                  <a:pt x="931" y="25"/>
                </a:cubicBezTo>
                <a:cubicBezTo>
                  <a:pt x="931" y="25"/>
                  <a:pt x="931" y="25"/>
                  <a:pt x="932" y="25"/>
                </a:cubicBezTo>
                <a:cubicBezTo>
                  <a:pt x="948" y="28"/>
                  <a:pt x="948" y="28"/>
                  <a:pt x="948" y="28"/>
                </a:cubicBezTo>
                <a:cubicBezTo>
                  <a:pt x="949" y="28"/>
                  <a:pt x="951" y="28"/>
                  <a:pt x="953" y="29"/>
                </a:cubicBezTo>
                <a:cubicBezTo>
                  <a:pt x="957" y="30"/>
                  <a:pt x="959" y="32"/>
                  <a:pt x="960" y="34"/>
                </a:cubicBezTo>
                <a:cubicBezTo>
                  <a:pt x="960" y="34"/>
                  <a:pt x="960" y="35"/>
                  <a:pt x="960" y="36"/>
                </a:cubicBezTo>
                <a:cubicBezTo>
                  <a:pt x="957" y="45"/>
                  <a:pt x="910" y="53"/>
                  <a:pt x="820" y="59"/>
                </a:cubicBezTo>
                <a:cubicBezTo>
                  <a:pt x="726" y="66"/>
                  <a:pt x="613" y="69"/>
                  <a:pt x="480" y="69"/>
                </a:cubicBezTo>
                <a:cubicBezTo>
                  <a:pt x="347" y="69"/>
                  <a:pt x="234" y="66"/>
                  <a:pt x="140" y="59"/>
                </a:cubicBezTo>
                <a:cubicBezTo>
                  <a:pt x="47" y="52"/>
                  <a:pt x="0" y="44"/>
                  <a:pt x="0" y="35"/>
                </a:cubicBezTo>
                <a:cubicBezTo>
                  <a:pt x="0" y="33"/>
                  <a:pt x="2" y="31"/>
                  <a:pt x="7" y="29"/>
                </a:cubicBezTo>
                <a:cubicBezTo>
                  <a:pt x="9" y="28"/>
                  <a:pt x="11" y="28"/>
                  <a:pt x="13" y="28"/>
                </a:cubicBezTo>
                <a:cubicBezTo>
                  <a:pt x="29" y="25"/>
                  <a:pt x="29" y="25"/>
                  <a:pt x="29" y="25"/>
                </a:cubicBezTo>
                <a:cubicBezTo>
                  <a:pt x="30" y="25"/>
                  <a:pt x="31" y="25"/>
                  <a:pt x="32" y="25"/>
                </a:cubicBezTo>
                <a:cubicBezTo>
                  <a:pt x="33" y="25"/>
                  <a:pt x="34" y="25"/>
                  <a:pt x="35" y="25"/>
                </a:cubicBezTo>
                <a:cubicBezTo>
                  <a:pt x="36" y="24"/>
                  <a:pt x="37" y="24"/>
                  <a:pt x="38" y="24"/>
                </a:cubicBezTo>
                <a:cubicBezTo>
                  <a:pt x="39" y="24"/>
                  <a:pt x="40" y="24"/>
                  <a:pt x="41" y="24"/>
                </a:cubicBezTo>
                <a:cubicBezTo>
                  <a:pt x="41" y="24"/>
                  <a:pt x="42" y="23"/>
                  <a:pt x="43" y="23"/>
                </a:cubicBezTo>
                <a:cubicBezTo>
                  <a:pt x="46" y="23"/>
                  <a:pt x="50" y="23"/>
                  <a:pt x="53" y="22"/>
                </a:cubicBezTo>
                <a:cubicBezTo>
                  <a:pt x="54" y="22"/>
                  <a:pt x="55" y="22"/>
                  <a:pt x="56" y="22"/>
                </a:cubicBezTo>
                <a:cubicBezTo>
                  <a:pt x="58" y="21"/>
                  <a:pt x="60" y="21"/>
                  <a:pt x="63" y="21"/>
                </a:cubicBezTo>
                <a:cubicBezTo>
                  <a:pt x="64" y="21"/>
                  <a:pt x="65" y="21"/>
                  <a:pt x="65" y="21"/>
                </a:cubicBezTo>
                <a:cubicBezTo>
                  <a:pt x="66" y="20"/>
                  <a:pt x="67" y="20"/>
                  <a:pt x="68" y="20"/>
                </a:cubicBezTo>
                <a:cubicBezTo>
                  <a:pt x="204" y="8"/>
                  <a:pt x="204" y="8"/>
                  <a:pt x="204" y="8"/>
                </a:cubicBezTo>
                <a:cubicBezTo>
                  <a:pt x="206" y="8"/>
                  <a:pt x="208" y="8"/>
                  <a:pt x="210" y="8"/>
                </a:cubicBezTo>
                <a:close/>
              </a:path>
            </a:pathLst>
          </a:custGeom>
          <a:solidFill>
            <a:srgbClr val="606E82">
              <a:alpha val="29803"/>
            </a:srgbClr>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20" name="Freeform 7"/>
          <p:cNvSpPr>
            <a:spLocks noChangeArrowheads="1"/>
          </p:cNvSpPr>
          <p:nvPr/>
        </p:nvSpPr>
        <p:spPr bwMode="auto">
          <a:xfrm rot="-21941">
            <a:off x="2867882" y="5037773"/>
            <a:ext cx="3089275" cy="709612"/>
          </a:xfrm>
          <a:custGeom>
            <a:avLst/>
            <a:gdLst>
              <a:gd name="T0" fmla="*/ 0 w 776"/>
              <a:gd name="T1" fmla="*/ 0 h 178"/>
              <a:gd name="T2" fmla="*/ 11943 w 776"/>
              <a:gd name="T3" fmla="*/ 15946 h 178"/>
              <a:gd name="T4" fmla="*/ 39810 w 776"/>
              <a:gd name="T5" fmla="*/ 35879 h 178"/>
              <a:gd name="T6" fmla="*/ 71658 w 776"/>
              <a:gd name="T7" fmla="*/ 51826 h 178"/>
              <a:gd name="T8" fmla="*/ 119431 w 776"/>
              <a:gd name="T9" fmla="*/ 71759 h 178"/>
              <a:gd name="T10" fmla="*/ 449856 w 776"/>
              <a:gd name="T11" fmla="*/ 139530 h 178"/>
              <a:gd name="T12" fmla="*/ 692698 w 776"/>
              <a:gd name="T13" fmla="*/ 167437 h 178"/>
              <a:gd name="T14" fmla="*/ 828053 w 776"/>
              <a:gd name="T15" fmla="*/ 179396 h 178"/>
              <a:gd name="T16" fmla="*/ 1011180 w 776"/>
              <a:gd name="T17" fmla="*/ 191356 h 178"/>
              <a:gd name="T18" fmla="*/ 1035066 w 776"/>
              <a:gd name="T19" fmla="*/ 191356 h 178"/>
              <a:gd name="T20" fmla="*/ 1043028 w 776"/>
              <a:gd name="T21" fmla="*/ 191356 h 178"/>
              <a:gd name="T22" fmla="*/ 1050990 w 776"/>
              <a:gd name="T23" fmla="*/ 191356 h 178"/>
              <a:gd name="T24" fmla="*/ 1086820 w 776"/>
              <a:gd name="T25" fmla="*/ 195343 h 178"/>
              <a:gd name="T26" fmla="*/ 1106725 w 776"/>
              <a:gd name="T27" fmla="*/ 195343 h 178"/>
              <a:gd name="T28" fmla="*/ 1170421 w 776"/>
              <a:gd name="T29" fmla="*/ 195343 h 178"/>
              <a:gd name="T30" fmla="*/ 1210231 w 776"/>
              <a:gd name="T31" fmla="*/ 199329 h 178"/>
              <a:gd name="T32" fmla="*/ 1373453 w 776"/>
              <a:gd name="T33" fmla="*/ 199329 h 178"/>
              <a:gd name="T34" fmla="*/ 1544638 w 776"/>
              <a:gd name="T35" fmla="*/ 203316 h 178"/>
              <a:gd name="T36" fmla="*/ 1799423 w 776"/>
              <a:gd name="T37" fmla="*/ 199329 h 178"/>
              <a:gd name="T38" fmla="*/ 2042266 w 776"/>
              <a:gd name="T39" fmla="*/ 191356 h 178"/>
              <a:gd name="T40" fmla="*/ 2086057 w 776"/>
              <a:gd name="T41" fmla="*/ 191356 h 178"/>
              <a:gd name="T42" fmla="*/ 2129848 w 776"/>
              <a:gd name="T43" fmla="*/ 187369 h 178"/>
              <a:gd name="T44" fmla="*/ 2269184 w 776"/>
              <a:gd name="T45" fmla="*/ 179396 h 178"/>
              <a:gd name="T46" fmla="*/ 2400558 w 776"/>
              <a:gd name="T47" fmla="*/ 167437 h 178"/>
              <a:gd name="T48" fmla="*/ 2643400 w 776"/>
              <a:gd name="T49" fmla="*/ 139530 h 178"/>
              <a:gd name="T50" fmla="*/ 2842451 w 776"/>
              <a:gd name="T51" fmla="*/ 103651 h 178"/>
              <a:gd name="T52" fmla="*/ 2898186 w 776"/>
              <a:gd name="T53" fmla="*/ 91691 h 178"/>
              <a:gd name="T54" fmla="*/ 3077332 w 776"/>
              <a:gd name="T55" fmla="*/ 19933 h 178"/>
              <a:gd name="T56" fmla="*/ 3089275 w 776"/>
              <a:gd name="T57" fmla="*/ 3987 h 178"/>
              <a:gd name="T58" fmla="*/ 3085294 w 776"/>
              <a:gd name="T59" fmla="*/ 7973 h 178"/>
              <a:gd name="T60" fmla="*/ 3085294 w 776"/>
              <a:gd name="T61" fmla="*/ 11960 h 178"/>
              <a:gd name="T62" fmla="*/ 3045484 w 776"/>
              <a:gd name="T63" fmla="*/ 55812 h 178"/>
              <a:gd name="T64" fmla="*/ 3009655 w 776"/>
              <a:gd name="T65" fmla="*/ 91691 h 178"/>
              <a:gd name="T66" fmla="*/ 2977806 w 776"/>
              <a:gd name="T67" fmla="*/ 127571 h 178"/>
              <a:gd name="T68" fmla="*/ 1540656 w 776"/>
              <a:gd name="T69" fmla="*/ 709612 h 178"/>
              <a:gd name="T70" fmla="*/ 119431 w 776"/>
              <a:gd name="T71" fmla="*/ 143517 h 178"/>
              <a:gd name="T72" fmla="*/ 71658 w 776"/>
              <a:gd name="T73" fmla="*/ 91691 h 178"/>
              <a:gd name="T74" fmla="*/ 39810 w 776"/>
              <a:gd name="T75" fmla="*/ 63785 h 178"/>
              <a:gd name="T76" fmla="*/ 11943 w 776"/>
              <a:gd name="T77" fmla="*/ 27906 h 178"/>
              <a:gd name="T78" fmla="*/ 0 w 776"/>
              <a:gd name="T79" fmla="*/ 3987 h 178"/>
              <a:gd name="T80" fmla="*/ 0 w 776"/>
              <a:gd name="T81" fmla="*/ 3987 h 178"/>
              <a:gd name="T82" fmla="*/ 3981 w 776"/>
              <a:gd name="T83" fmla="*/ 7973 h 178"/>
              <a:gd name="T84" fmla="*/ 0 w 776"/>
              <a:gd name="T85" fmla="*/ 0 h 17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776" h="178">
                <a:moveTo>
                  <a:pt x="0" y="0"/>
                </a:moveTo>
                <a:cubicBezTo>
                  <a:pt x="2" y="2"/>
                  <a:pt x="3" y="4"/>
                  <a:pt x="3" y="4"/>
                </a:cubicBezTo>
                <a:cubicBezTo>
                  <a:pt x="5" y="6"/>
                  <a:pt x="7" y="8"/>
                  <a:pt x="10" y="9"/>
                </a:cubicBezTo>
                <a:cubicBezTo>
                  <a:pt x="13" y="11"/>
                  <a:pt x="15" y="12"/>
                  <a:pt x="18" y="13"/>
                </a:cubicBezTo>
                <a:cubicBezTo>
                  <a:pt x="22" y="15"/>
                  <a:pt x="26" y="16"/>
                  <a:pt x="30" y="18"/>
                </a:cubicBezTo>
                <a:cubicBezTo>
                  <a:pt x="49" y="24"/>
                  <a:pt x="77" y="30"/>
                  <a:pt x="113" y="35"/>
                </a:cubicBezTo>
                <a:cubicBezTo>
                  <a:pt x="132" y="38"/>
                  <a:pt x="152" y="40"/>
                  <a:pt x="174" y="42"/>
                </a:cubicBezTo>
                <a:cubicBezTo>
                  <a:pt x="185" y="43"/>
                  <a:pt x="196" y="44"/>
                  <a:pt x="208" y="45"/>
                </a:cubicBezTo>
                <a:cubicBezTo>
                  <a:pt x="223" y="46"/>
                  <a:pt x="238" y="47"/>
                  <a:pt x="254" y="48"/>
                </a:cubicBezTo>
                <a:cubicBezTo>
                  <a:pt x="256" y="48"/>
                  <a:pt x="258" y="48"/>
                  <a:pt x="260" y="48"/>
                </a:cubicBezTo>
                <a:cubicBezTo>
                  <a:pt x="260" y="48"/>
                  <a:pt x="261" y="48"/>
                  <a:pt x="262" y="48"/>
                </a:cubicBezTo>
                <a:cubicBezTo>
                  <a:pt x="263" y="48"/>
                  <a:pt x="263" y="48"/>
                  <a:pt x="264" y="48"/>
                </a:cubicBezTo>
                <a:cubicBezTo>
                  <a:pt x="268" y="49"/>
                  <a:pt x="271" y="49"/>
                  <a:pt x="273" y="49"/>
                </a:cubicBezTo>
                <a:cubicBezTo>
                  <a:pt x="275" y="49"/>
                  <a:pt x="277" y="49"/>
                  <a:pt x="278" y="49"/>
                </a:cubicBezTo>
                <a:cubicBezTo>
                  <a:pt x="294" y="49"/>
                  <a:pt x="294" y="49"/>
                  <a:pt x="294" y="49"/>
                </a:cubicBezTo>
                <a:cubicBezTo>
                  <a:pt x="297" y="49"/>
                  <a:pt x="301" y="50"/>
                  <a:pt x="304" y="50"/>
                </a:cubicBezTo>
                <a:cubicBezTo>
                  <a:pt x="345" y="50"/>
                  <a:pt x="345" y="50"/>
                  <a:pt x="345" y="50"/>
                </a:cubicBezTo>
                <a:cubicBezTo>
                  <a:pt x="359" y="51"/>
                  <a:pt x="374" y="51"/>
                  <a:pt x="388" y="51"/>
                </a:cubicBezTo>
                <a:cubicBezTo>
                  <a:pt x="410" y="51"/>
                  <a:pt x="431" y="51"/>
                  <a:pt x="452" y="50"/>
                </a:cubicBezTo>
                <a:cubicBezTo>
                  <a:pt x="513" y="48"/>
                  <a:pt x="513" y="48"/>
                  <a:pt x="513" y="48"/>
                </a:cubicBezTo>
                <a:cubicBezTo>
                  <a:pt x="517" y="48"/>
                  <a:pt x="521" y="48"/>
                  <a:pt x="524" y="48"/>
                </a:cubicBezTo>
                <a:cubicBezTo>
                  <a:pt x="528" y="47"/>
                  <a:pt x="531" y="47"/>
                  <a:pt x="535" y="47"/>
                </a:cubicBezTo>
                <a:cubicBezTo>
                  <a:pt x="547" y="46"/>
                  <a:pt x="559" y="46"/>
                  <a:pt x="570" y="45"/>
                </a:cubicBezTo>
                <a:cubicBezTo>
                  <a:pt x="582" y="44"/>
                  <a:pt x="592" y="43"/>
                  <a:pt x="603" y="42"/>
                </a:cubicBezTo>
                <a:cubicBezTo>
                  <a:pt x="624" y="40"/>
                  <a:pt x="645" y="37"/>
                  <a:pt x="664" y="35"/>
                </a:cubicBezTo>
                <a:cubicBezTo>
                  <a:pt x="683" y="32"/>
                  <a:pt x="700" y="29"/>
                  <a:pt x="714" y="26"/>
                </a:cubicBezTo>
                <a:cubicBezTo>
                  <a:pt x="719" y="25"/>
                  <a:pt x="723" y="24"/>
                  <a:pt x="728" y="23"/>
                </a:cubicBezTo>
                <a:cubicBezTo>
                  <a:pt x="750" y="17"/>
                  <a:pt x="765" y="11"/>
                  <a:pt x="773" y="5"/>
                </a:cubicBezTo>
                <a:cubicBezTo>
                  <a:pt x="774" y="4"/>
                  <a:pt x="775" y="2"/>
                  <a:pt x="776" y="1"/>
                </a:cubicBezTo>
                <a:cubicBezTo>
                  <a:pt x="775" y="2"/>
                  <a:pt x="775" y="2"/>
                  <a:pt x="775" y="2"/>
                </a:cubicBezTo>
                <a:cubicBezTo>
                  <a:pt x="775" y="3"/>
                  <a:pt x="775" y="3"/>
                  <a:pt x="775" y="3"/>
                </a:cubicBezTo>
                <a:cubicBezTo>
                  <a:pt x="773" y="6"/>
                  <a:pt x="769" y="9"/>
                  <a:pt x="765" y="14"/>
                </a:cubicBezTo>
                <a:cubicBezTo>
                  <a:pt x="762" y="17"/>
                  <a:pt x="759" y="20"/>
                  <a:pt x="756" y="23"/>
                </a:cubicBezTo>
                <a:cubicBezTo>
                  <a:pt x="753" y="26"/>
                  <a:pt x="750" y="29"/>
                  <a:pt x="748" y="32"/>
                </a:cubicBezTo>
                <a:cubicBezTo>
                  <a:pt x="647" y="129"/>
                  <a:pt x="527" y="178"/>
                  <a:pt x="387" y="178"/>
                </a:cubicBezTo>
                <a:cubicBezTo>
                  <a:pt x="249" y="178"/>
                  <a:pt x="130" y="131"/>
                  <a:pt x="30" y="36"/>
                </a:cubicBezTo>
                <a:cubicBezTo>
                  <a:pt x="26" y="32"/>
                  <a:pt x="22" y="28"/>
                  <a:pt x="18" y="23"/>
                </a:cubicBezTo>
                <a:cubicBezTo>
                  <a:pt x="15" y="21"/>
                  <a:pt x="13" y="18"/>
                  <a:pt x="10" y="16"/>
                </a:cubicBezTo>
                <a:cubicBezTo>
                  <a:pt x="8" y="13"/>
                  <a:pt x="6" y="11"/>
                  <a:pt x="3" y="7"/>
                </a:cubicBezTo>
                <a:cubicBezTo>
                  <a:pt x="1" y="5"/>
                  <a:pt x="0" y="2"/>
                  <a:pt x="0" y="1"/>
                </a:cubicBezTo>
                <a:cubicBezTo>
                  <a:pt x="0" y="1"/>
                  <a:pt x="0" y="1"/>
                  <a:pt x="0" y="1"/>
                </a:cubicBezTo>
                <a:cubicBezTo>
                  <a:pt x="1" y="1"/>
                  <a:pt x="1" y="2"/>
                  <a:pt x="1" y="2"/>
                </a:cubicBezTo>
                <a:lnTo>
                  <a:pt x="0" y="0"/>
                </a:lnTo>
                <a:close/>
              </a:path>
            </a:pathLst>
          </a:custGeom>
          <a:solidFill>
            <a:srgbClr val="1B477E"/>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21" name="Freeform 12"/>
          <p:cNvSpPr>
            <a:spLocks noChangeArrowheads="1"/>
          </p:cNvSpPr>
          <p:nvPr/>
        </p:nvSpPr>
        <p:spPr bwMode="auto">
          <a:xfrm rot="-21941">
            <a:off x="2859944" y="4759960"/>
            <a:ext cx="3098800" cy="441325"/>
          </a:xfrm>
          <a:custGeom>
            <a:avLst/>
            <a:gdLst>
              <a:gd name="T0" fmla="*/ 3983 w 778"/>
              <a:gd name="T1" fmla="*/ 238554 h 111"/>
              <a:gd name="T2" fmla="*/ 7966 w 778"/>
              <a:gd name="T3" fmla="*/ 242530 h 111"/>
              <a:gd name="T4" fmla="*/ 3983 w 778"/>
              <a:gd name="T5" fmla="*/ 242530 h 111"/>
              <a:gd name="T6" fmla="*/ 3983 w 778"/>
              <a:gd name="T7" fmla="*/ 238554 h 111"/>
              <a:gd name="T8" fmla="*/ 3983 w 778"/>
              <a:gd name="T9" fmla="*/ 238554 h 111"/>
              <a:gd name="T10" fmla="*/ 3983 w 778"/>
              <a:gd name="T11" fmla="*/ 234578 h 111"/>
              <a:gd name="T12" fmla="*/ 3983 w 778"/>
              <a:gd name="T13" fmla="*/ 234578 h 111"/>
              <a:gd name="T14" fmla="*/ 0 w 778"/>
              <a:gd name="T15" fmla="*/ 222650 h 111"/>
              <a:gd name="T16" fmla="*/ 15932 w 778"/>
              <a:gd name="T17" fmla="*/ 186867 h 111"/>
              <a:gd name="T18" fmla="*/ 127457 w 778"/>
              <a:gd name="T19" fmla="*/ 131205 h 111"/>
              <a:gd name="T20" fmla="*/ 454066 w 778"/>
              <a:gd name="T21" fmla="*/ 63614 h 111"/>
              <a:gd name="T22" fmla="*/ 462032 w 778"/>
              <a:gd name="T23" fmla="*/ 63614 h 111"/>
              <a:gd name="T24" fmla="*/ 848386 w 778"/>
              <a:gd name="T25" fmla="*/ 19880 h 111"/>
              <a:gd name="T26" fmla="*/ 852369 w 778"/>
              <a:gd name="T27" fmla="*/ 19880 h 111"/>
              <a:gd name="T28" fmla="*/ 860335 w 778"/>
              <a:gd name="T29" fmla="*/ 19880 h 111"/>
              <a:gd name="T30" fmla="*/ 1549400 w 778"/>
              <a:gd name="T31" fmla="*/ 0 h 111"/>
              <a:gd name="T32" fmla="*/ 2242448 w 778"/>
              <a:gd name="T33" fmla="*/ 19880 h 111"/>
              <a:gd name="T34" fmla="*/ 2246431 w 778"/>
              <a:gd name="T35" fmla="*/ 23855 h 111"/>
              <a:gd name="T36" fmla="*/ 2254397 w 778"/>
              <a:gd name="T37" fmla="*/ 23855 h 111"/>
              <a:gd name="T38" fmla="*/ 2640751 w 778"/>
              <a:gd name="T39" fmla="*/ 63614 h 111"/>
              <a:gd name="T40" fmla="*/ 2648717 w 778"/>
              <a:gd name="T41" fmla="*/ 63614 h 111"/>
              <a:gd name="T42" fmla="*/ 2903631 w 778"/>
              <a:gd name="T43" fmla="*/ 111325 h 111"/>
              <a:gd name="T44" fmla="*/ 3098800 w 778"/>
              <a:gd name="T45" fmla="*/ 222650 h 111"/>
              <a:gd name="T46" fmla="*/ 3090834 w 778"/>
              <a:gd name="T47" fmla="*/ 246506 h 111"/>
              <a:gd name="T48" fmla="*/ 3094817 w 778"/>
              <a:gd name="T49" fmla="*/ 242530 h 111"/>
              <a:gd name="T50" fmla="*/ 3082868 w 778"/>
              <a:gd name="T51" fmla="*/ 258434 h 111"/>
              <a:gd name="T52" fmla="*/ 2903631 w 778"/>
              <a:gd name="T53" fmla="*/ 330000 h 111"/>
              <a:gd name="T54" fmla="*/ 2648717 w 778"/>
              <a:gd name="T55" fmla="*/ 377711 h 111"/>
              <a:gd name="T56" fmla="*/ 2405752 w 778"/>
              <a:gd name="T57" fmla="*/ 405542 h 111"/>
              <a:gd name="T58" fmla="*/ 2274312 w 778"/>
              <a:gd name="T59" fmla="*/ 417470 h 111"/>
              <a:gd name="T60" fmla="*/ 2134906 w 778"/>
              <a:gd name="T61" fmla="*/ 425421 h 111"/>
              <a:gd name="T62" fmla="*/ 2095076 w 778"/>
              <a:gd name="T63" fmla="*/ 429397 h 111"/>
              <a:gd name="T64" fmla="*/ 2047279 w 778"/>
              <a:gd name="T65" fmla="*/ 429397 h 111"/>
              <a:gd name="T66" fmla="*/ 1804314 w 778"/>
              <a:gd name="T67" fmla="*/ 437349 h 111"/>
              <a:gd name="T68" fmla="*/ 1549400 w 778"/>
              <a:gd name="T69" fmla="*/ 441325 h 111"/>
              <a:gd name="T70" fmla="*/ 1378130 w 778"/>
              <a:gd name="T71" fmla="*/ 441325 h 111"/>
              <a:gd name="T72" fmla="*/ 1214825 w 778"/>
              <a:gd name="T73" fmla="*/ 437349 h 111"/>
              <a:gd name="T74" fmla="*/ 1174995 w 778"/>
              <a:gd name="T75" fmla="*/ 437349 h 111"/>
              <a:gd name="T76" fmla="*/ 1111266 w 778"/>
              <a:gd name="T77" fmla="*/ 433373 h 111"/>
              <a:gd name="T78" fmla="*/ 1091351 w 778"/>
              <a:gd name="T79" fmla="*/ 433373 h 111"/>
              <a:gd name="T80" fmla="*/ 1055504 w 778"/>
              <a:gd name="T81" fmla="*/ 429397 h 111"/>
              <a:gd name="T82" fmla="*/ 1047538 w 778"/>
              <a:gd name="T83" fmla="*/ 429397 h 111"/>
              <a:gd name="T84" fmla="*/ 1015674 w 778"/>
              <a:gd name="T85" fmla="*/ 429397 h 111"/>
              <a:gd name="T86" fmla="*/ 832454 w 778"/>
              <a:gd name="T87" fmla="*/ 417470 h 111"/>
              <a:gd name="T88" fmla="*/ 697031 w 778"/>
              <a:gd name="T89" fmla="*/ 405542 h 111"/>
              <a:gd name="T90" fmla="*/ 454066 w 778"/>
              <a:gd name="T91" fmla="*/ 377711 h 111"/>
              <a:gd name="T92" fmla="*/ 127457 w 778"/>
              <a:gd name="T93" fmla="*/ 310120 h 111"/>
              <a:gd name="T94" fmla="*/ 43813 w 778"/>
              <a:gd name="T95" fmla="*/ 278313 h 111"/>
              <a:gd name="T96" fmla="*/ 15932 w 778"/>
              <a:gd name="T97" fmla="*/ 254458 h 111"/>
              <a:gd name="T98" fmla="*/ 3983 w 778"/>
              <a:gd name="T99" fmla="*/ 238554 h 11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78" h="111">
                <a:moveTo>
                  <a:pt x="1" y="60"/>
                </a:moveTo>
                <a:cubicBezTo>
                  <a:pt x="2" y="61"/>
                  <a:pt x="2" y="61"/>
                  <a:pt x="2" y="61"/>
                </a:cubicBezTo>
                <a:cubicBezTo>
                  <a:pt x="1" y="61"/>
                  <a:pt x="1" y="61"/>
                  <a:pt x="1" y="61"/>
                </a:cubicBezTo>
                <a:cubicBezTo>
                  <a:pt x="1" y="60"/>
                  <a:pt x="1" y="60"/>
                  <a:pt x="1" y="60"/>
                </a:cubicBezTo>
                <a:cubicBezTo>
                  <a:pt x="1" y="60"/>
                  <a:pt x="1" y="60"/>
                  <a:pt x="1" y="60"/>
                </a:cubicBezTo>
                <a:cubicBezTo>
                  <a:pt x="1" y="60"/>
                  <a:pt x="1" y="60"/>
                  <a:pt x="1" y="59"/>
                </a:cubicBezTo>
                <a:cubicBezTo>
                  <a:pt x="1" y="59"/>
                  <a:pt x="1" y="59"/>
                  <a:pt x="1" y="59"/>
                </a:cubicBezTo>
                <a:cubicBezTo>
                  <a:pt x="0" y="58"/>
                  <a:pt x="0" y="57"/>
                  <a:pt x="0" y="56"/>
                </a:cubicBezTo>
                <a:cubicBezTo>
                  <a:pt x="0" y="53"/>
                  <a:pt x="1" y="50"/>
                  <a:pt x="4" y="47"/>
                </a:cubicBezTo>
                <a:cubicBezTo>
                  <a:pt x="9" y="42"/>
                  <a:pt x="18" y="38"/>
                  <a:pt x="32" y="33"/>
                </a:cubicBezTo>
                <a:cubicBezTo>
                  <a:pt x="51" y="27"/>
                  <a:pt x="78" y="21"/>
                  <a:pt x="114" y="16"/>
                </a:cubicBezTo>
                <a:cubicBezTo>
                  <a:pt x="115" y="16"/>
                  <a:pt x="115" y="16"/>
                  <a:pt x="116" y="16"/>
                </a:cubicBezTo>
                <a:cubicBezTo>
                  <a:pt x="146" y="11"/>
                  <a:pt x="178" y="8"/>
                  <a:pt x="213" y="5"/>
                </a:cubicBezTo>
                <a:cubicBezTo>
                  <a:pt x="213" y="5"/>
                  <a:pt x="214" y="5"/>
                  <a:pt x="214" y="5"/>
                </a:cubicBezTo>
                <a:cubicBezTo>
                  <a:pt x="215" y="5"/>
                  <a:pt x="215" y="5"/>
                  <a:pt x="216" y="5"/>
                </a:cubicBezTo>
                <a:cubicBezTo>
                  <a:pt x="268" y="2"/>
                  <a:pt x="326" y="0"/>
                  <a:pt x="389" y="0"/>
                </a:cubicBezTo>
                <a:cubicBezTo>
                  <a:pt x="453" y="0"/>
                  <a:pt x="511" y="2"/>
                  <a:pt x="563" y="5"/>
                </a:cubicBezTo>
                <a:cubicBezTo>
                  <a:pt x="563" y="6"/>
                  <a:pt x="564" y="6"/>
                  <a:pt x="564" y="6"/>
                </a:cubicBezTo>
                <a:cubicBezTo>
                  <a:pt x="565" y="6"/>
                  <a:pt x="565" y="6"/>
                  <a:pt x="566" y="6"/>
                </a:cubicBezTo>
                <a:cubicBezTo>
                  <a:pt x="601" y="8"/>
                  <a:pt x="633" y="12"/>
                  <a:pt x="663" y="16"/>
                </a:cubicBezTo>
                <a:cubicBezTo>
                  <a:pt x="664" y="16"/>
                  <a:pt x="664" y="16"/>
                  <a:pt x="665" y="16"/>
                </a:cubicBezTo>
                <a:cubicBezTo>
                  <a:pt x="690" y="20"/>
                  <a:pt x="712" y="24"/>
                  <a:pt x="729" y="28"/>
                </a:cubicBezTo>
                <a:cubicBezTo>
                  <a:pt x="762" y="36"/>
                  <a:pt x="778" y="46"/>
                  <a:pt x="778" y="56"/>
                </a:cubicBezTo>
                <a:cubicBezTo>
                  <a:pt x="778" y="57"/>
                  <a:pt x="778" y="60"/>
                  <a:pt x="776" y="62"/>
                </a:cubicBezTo>
                <a:cubicBezTo>
                  <a:pt x="777" y="61"/>
                  <a:pt x="777" y="61"/>
                  <a:pt x="777" y="61"/>
                </a:cubicBezTo>
                <a:cubicBezTo>
                  <a:pt x="776" y="62"/>
                  <a:pt x="775" y="64"/>
                  <a:pt x="774" y="65"/>
                </a:cubicBezTo>
                <a:cubicBezTo>
                  <a:pt x="766" y="71"/>
                  <a:pt x="751" y="78"/>
                  <a:pt x="729" y="83"/>
                </a:cubicBezTo>
                <a:cubicBezTo>
                  <a:pt x="712" y="87"/>
                  <a:pt x="690" y="91"/>
                  <a:pt x="665" y="95"/>
                </a:cubicBezTo>
                <a:cubicBezTo>
                  <a:pt x="646" y="98"/>
                  <a:pt x="625" y="100"/>
                  <a:pt x="604" y="102"/>
                </a:cubicBezTo>
                <a:cubicBezTo>
                  <a:pt x="594" y="103"/>
                  <a:pt x="583" y="104"/>
                  <a:pt x="571" y="105"/>
                </a:cubicBezTo>
                <a:cubicBezTo>
                  <a:pt x="560" y="106"/>
                  <a:pt x="548" y="107"/>
                  <a:pt x="536" y="107"/>
                </a:cubicBezTo>
                <a:cubicBezTo>
                  <a:pt x="532" y="108"/>
                  <a:pt x="529" y="108"/>
                  <a:pt x="526" y="108"/>
                </a:cubicBezTo>
                <a:cubicBezTo>
                  <a:pt x="522" y="108"/>
                  <a:pt x="518" y="108"/>
                  <a:pt x="514" y="108"/>
                </a:cubicBezTo>
                <a:cubicBezTo>
                  <a:pt x="453" y="110"/>
                  <a:pt x="453" y="110"/>
                  <a:pt x="453" y="110"/>
                </a:cubicBezTo>
                <a:cubicBezTo>
                  <a:pt x="432" y="111"/>
                  <a:pt x="411" y="111"/>
                  <a:pt x="389" y="111"/>
                </a:cubicBezTo>
                <a:cubicBezTo>
                  <a:pt x="375" y="111"/>
                  <a:pt x="360" y="111"/>
                  <a:pt x="346" y="111"/>
                </a:cubicBezTo>
                <a:cubicBezTo>
                  <a:pt x="305" y="110"/>
                  <a:pt x="305" y="110"/>
                  <a:pt x="305" y="110"/>
                </a:cubicBezTo>
                <a:cubicBezTo>
                  <a:pt x="302" y="110"/>
                  <a:pt x="298" y="110"/>
                  <a:pt x="295" y="110"/>
                </a:cubicBezTo>
                <a:cubicBezTo>
                  <a:pt x="279" y="109"/>
                  <a:pt x="279" y="109"/>
                  <a:pt x="279" y="109"/>
                </a:cubicBezTo>
                <a:cubicBezTo>
                  <a:pt x="278" y="109"/>
                  <a:pt x="276" y="109"/>
                  <a:pt x="274" y="109"/>
                </a:cubicBezTo>
                <a:cubicBezTo>
                  <a:pt x="272" y="109"/>
                  <a:pt x="269" y="109"/>
                  <a:pt x="265" y="108"/>
                </a:cubicBezTo>
                <a:cubicBezTo>
                  <a:pt x="264" y="108"/>
                  <a:pt x="264" y="108"/>
                  <a:pt x="263" y="108"/>
                </a:cubicBezTo>
                <a:cubicBezTo>
                  <a:pt x="260" y="108"/>
                  <a:pt x="257" y="108"/>
                  <a:pt x="255" y="108"/>
                </a:cubicBezTo>
                <a:cubicBezTo>
                  <a:pt x="239" y="107"/>
                  <a:pt x="224" y="106"/>
                  <a:pt x="209" y="105"/>
                </a:cubicBezTo>
                <a:cubicBezTo>
                  <a:pt x="197" y="104"/>
                  <a:pt x="186" y="103"/>
                  <a:pt x="175" y="102"/>
                </a:cubicBezTo>
                <a:cubicBezTo>
                  <a:pt x="153" y="100"/>
                  <a:pt x="133" y="98"/>
                  <a:pt x="114" y="95"/>
                </a:cubicBezTo>
                <a:cubicBezTo>
                  <a:pt x="78" y="90"/>
                  <a:pt x="51" y="84"/>
                  <a:pt x="32" y="78"/>
                </a:cubicBezTo>
                <a:cubicBezTo>
                  <a:pt x="23" y="75"/>
                  <a:pt x="16" y="72"/>
                  <a:pt x="11" y="70"/>
                </a:cubicBezTo>
                <a:cubicBezTo>
                  <a:pt x="8" y="68"/>
                  <a:pt x="6" y="66"/>
                  <a:pt x="4" y="64"/>
                </a:cubicBezTo>
                <a:cubicBezTo>
                  <a:pt x="4" y="64"/>
                  <a:pt x="3" y="62"/>
                  <a:pt x="1" y="60"/>
                </a:cubicBezTo>
                <a:close/>
              </a:path>
            </a:pathLst>
          </a:custGeom>
          <a:solidFill>
            <a:srgbClr val="606E82">
              <a:alpha val="29803"/>
            </a:srgbClr>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grpSp>
        <p:nvGrpSpPr>
          <p:cNvPr id="22" name="Group 37"/>
          <p:cNvGrpSpPr/>
          <p:nvPr/>
        </p:nvGrpSpPr>
        <p:grpSpPr bwMode="auto">
          <a:xfrm>
            <a:off x="5958744" y="1921510"/>
            <a:ext cx="1138238" cy="488950"/>
            <a:chOff x="6038850" y="5485397"/>
            <a:chExt cx="1216539" cy="453439"/>
          </a:xfrm>
        </p:grpSpPr>
        <p:sp>
          <p:nvSpPr>
            <p:cNvPr id="22566" name="Shape 2175"/>
            <p:cNvSpPr>
              <a:spLocks noChangeShapeType="1"/>
            </p:cNvSpPr>
            <p:nvPr/>
          </p:nvSpPr>
          <p:spPr bwMode="auto">
            <a:xfrm flipV="1">
              <a:off x="7250933" y="5485397"/>
              <a:ext cx="0" cy="453439"/>
            </a:xfrm>
            <a:prstGeom prst="line">
              <a:avLst/>
            </a:prstGeom>
            <a:noFill/>
            <a:ln w="19050">
              <a:solidFill>
                <a:srgbClr val="2D3343"/>
              </a:solidFill>
              <a:miter lim="400000"/>
            </a:ln>
            <a:extLst>
              <a:ext uri="{909E8E84-426E-40DD-AFC4-6F175D3DCCD1}">
                <a14:hiddenFill xmlns:a14="http://schemas.microsoft.com/office/drawing/2010/main">
                  <a:noFill/>
                </a14:hiddenFill>
              </a:ext>
            </a:extLst>
          </p:spPr>
          <p:txBody>
            <a:bodyPr/>
            <a:lstStyle/>
            <a:p>
              <a:endParaRPr lang="zh-CN" alt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22567" name="Shape 2176"/>
            <p:cNvSpPr>
              <a:spLocks noChangeShapeType="1"/>
            </p:cNvSpPr>
            <p:nvPr/>
          </p:nvSpPr>
          <p:spPr bwMode="auto">
            <a:xfrm flipH="1" flipV="1">
              <a:off x="6038850" y="5719205"/>
              <a:ext cx="1216539" cy="1"/>
            </a:xfrm>
            <a:prstGeom prst="line">
              <a:avLst/>
            </a:prstGeom>
            <a:noFill/>
            <a:ln w="19050">
              <a:solidFill>
                <a:srgbClr val="2D3343"/>
              </a:solidFill>
              <a:miter lim="400000"/>
              <a:tailEnd type="oval" w="med" len="med"/>
            </a:ln>
            <a:extLst>
              <a:ext uri="{909E8E84-426E-40DD-AFC4-6F175D3DCCD1}">
                <a14:hiddenFill xmlns:a14="http://schemas.microsoft.com/office/drawing/2010/main">
                  <a:noFill/>
                </a14:hiddenFill>
              </a:ext>
            </a:extLst>
          </p:spPr>
          <p:txBody>
            <a:bodyPr/>
            <a:lstStyle/>
            <a:p>
              <a:endParaRPr lang="zh-CN" alt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grpSp>
      <p:grpSp>
        <p:nvGrpSpPr>
          <p:cNvPr id="25" name="Group 44"/>
          <p:cNvGrpSpPr/>
          <p:nvPr/>
        </p:nvGrpSpPr>
        <p:grpSpPr bwMode="auto">
          <a:xfrm>
            <a:off x="5965094" y="5001260"/>
            <a:ext cx="1131888" cy="487363"/>
            <a:chOff x="6038850" y="5485397"/>
            <a:chExt cx="1216539" cy="453439"/>
          </a:xfrm>
        </p:grpSpPr>
        <p:sp>
          <p:nvSpPr>
            <p:cNvPr id="22564" name="Shape 2175"/>
            <p:cNvSpPr>
              <a:spLocks noChangeShapeType="1"/>
            </p:cNvSpPr>
            <p:nvPr/>
          </p:nvSpPr>
          <p:spPr bwMode="auto">
            <a:xfrm flipV="1">
              <a:off x="7250933" y="5485397"/>
              <a:ext cx="0" cy="453439"/>
            </a:xfrm>
            <a:prstGeom prst="line">
              <a:avLst/>
            </a:prstGeom>
            <a:noFill/>
            <a:ln w="19050">
              <a:solidFill>
                <a:srgbClr val="2D3343"/>
              </a:solidFill>
              <a:miter lim="400000"/>
            </a:ln>
            <a:extLst>
              <a:ext uri="{909E8E84-426E-40DD-AFC4-6F175D3DCCD1}">
                <a14:hiddenFill xmlns:a14="http://schemas.microsoft.com/office/drawing/2010/main">
                  <a:noFill/>
                </a14:hiddenFill>
              </a:ext>
            </a:extLst>
          </p:spPr>
          <p:txBody>
            <a:bodyPr/>
            <a:lstStyle/>
            <a:p>
              <a:endParaRPr lang="zh-CN" alt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22565" name="Shape 2176"/>
            <p:cNvSpPr>
              <a:spLocks noChangeShapeType="1"/>
            </p:cNvSpPr>
            <p:nvPr/>
          </p:nvSpPr>
          <p:spPr bwMode="auto">
            <a:xfrm flipH="1" flipV="1">
              <a:off x="6038850" y="5719205"/>
              <a:ext cx="1216539" cy="1"/>
            </a:xfrm>
            <a:prstGeom prst="line">
              <a:avLst/>
            </a:prstGeom>
            <a:noFill/>
            <a:ln w="19050">
              <a:solidFill>
                <a:srgbClr val="2D3343"/>
              </a:solidFill>
              <a:miter lim="400000"/>
              <a:tailEnd type="oval" w="med" len="med"/>
            </a:ln>
            <a:extLst>
              <a:ext uri="{909E8E84-426E-40DD-AFC4-6F175D3DCCD1}">
                <a14:hiddenFill xmlns:a14="http://schemas.microsoft.com/office/drawing/2010/main">
                  <a:noFill/>
                </a14:hiddenFill>
              </a:ext>
            </a:extLst>
          </p:spPr>
          <p:txBody>
            <a:bodyPr/>
            <a:lstStyle/>
            <a:p>
              <a:endParaRPr lang="zh-CN" alt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grpSp>
      <p:grpSp>
        <p:nvGrpSpPr>
          <p:cNvPr id="28" name="Group 56"/>
          <p:cNvGrpSpPr/>
          <p:nvPr/>
        </p:nvGrpSpPr>
        <p:grpSpPr bwMode="auto">
          <a:xfrm>
            <a:off x="6393719" y="2874010"/>
            <a:ext cx="703263" cy="487363"/>
            <a:chOff x="6038850" y="5485397"/>
            <a:chExt cx="1216539" cy="453439"/>
          </a:xfrm>
        </p:grpSpPr>
        <p:sp>
          <p:nvSpPr>
            <p:cNvPr id="22562" name="Shape 2175"/>
            <p:cNvSpPr>
              <a:spLocks noChangeShapeType="1"/>
            </p:cNvSpPr>
            <p:nvPr/>
          </p:nvSpPr>
          <p:spPr bwMode="auto">
            <a:xfrm flipV="1">
              <a:off x="7250933" y="5485397"/>
              <a:ext cx="0" cy="453439"/>
            </a:xfrm>
            <a:prstGeom prst="line">
              <a:avLst/>
            </a:prstGeom>
            <a:noFill/>
            <a:ln w="19050">
              <a:solidFill>
                <a:srgbClr val="2D3343"/>
              </a:solidFill>
              <a:miter lim="400000"/>
            </a:ln>
            <a:extLst>
              <a:ext uri="{909E8E84-426E-40DD-AFC4-6F175D3DCCD1}">
                <a14:hiddenFill xmlns:a14="http://schemas.microsoft.com/office/drawing/2010/main">
                  <a:noFill/>
                </a14:hiddenFill>
              </a:ext>
            </a:extLst>
          </p:spPr>
          <p:txBody>
            <a:bodyPr/>
            <a:lstStyle/>
            <a:p>
              <a:endParaRPr lang="zh-CN" alt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22563" name="Shape 2176"/>
            <p:cNvSpPr>
              <a:spLocks noChangeShapeType="1"/>
            </p:cNvSpPr>
            <p:nvPr/>
          </p:nvSpPr>
          <p:spPr bwMode="auto">
            <a:xfrm flipH="1" flipV="1">
              <a:off x="6038850" y="5719205"/>
              <a:ext cx="1216539" cy="1"/>
            </a:xfrm>
            <a:prstGeom prst="line">
              <a:avLst/>
            </a:prstGeom>
            <a:noFill/>
            <a:ln w="19050">
              <a:solidFill>
                <a:srgbClr val="2D3343"/>
              </a:solidFill>
              <a:miter lim="400000"/>
              <a:tailEnd type="oval" w="med" len="med"/>
            </a:ln>
            <a:extLst>
              <a:ext uri="{909E8E84-426E-40DD-AFC4-6F175D3DCCD1}">
                <a14:hiddenFill xmlns:a14="http://schemas.microsoft.com/office/drawing/2010/main">
                  <a:noFill/>
                </a14:hiddenFill>
              </a:ext>
            </a:extLst>
          </p:spPr>
          <p:txBody>
            <a:bodyPr/>
            <a:lstStyle/>
            <a:p>
              <a:endParaRPr lang="zh-CN" alt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grpSp>
      <p:grpSp>
        <p:nvGrpSpPr>
          <p:cNvPr id="31" name="Group 62"/>
          <p:cNvGrpSpPr/>
          <p:nvPr/>
        </p:nvGrpSpPr>
        <p:grpSpPr bwMode="auto">
          <a:xfrm>
            <a:off x="6393719" y="3934460"/>
            <a:ext cx="703263" cy="488950"/>
            <a:chOff x="6038850" y="5485397"/>
            <a:chExt cx="1216539" cy="453439"/>
          </a:xfrm>
        </p:grpSpPr>
        <p:sp>
          <p:nvSpPr>
            <p:cNvPr id="22560" name="Shape 2175"/>
            <p:cNvSpPr>
              <a:spLocks noChangeShapeType="1"/>
            </p:cNvSpPr>
            <p:nvPr/>
          </p:nvSpPr>
          <p:spPr bwMode="auto">
            <a:xfrm flipV="1">
              <a:off x="7250933" y="5485397"/>
              <a:ext cx="0" cy="453439"/>
            </a:xfrm>
            <a:prstGeom prst="line">
              <a:avLst/>
            </a:prstGeom>
            <a:noFill/>
            <a:ln w="19050">
              <a:solidFill>
                <a:srgbClr val="2D3343"/>
              </a:solidFill>
              <a:miter lim="400000"/>
            </a:ln>
            <a:extLst>
              <a:ext uri="{909E8E84-426E-40DD-AFC4-6F175D3DCCD1}">
                <a14:hiddenFill xmlns:a14="http://schemas.microsoft.com/office/drawing/2010/main">
                  <a:noFill/>
                </a14:hiddenFill>
              </a:ext>
            </a:extLst>
          </p:spPr>
          <p:txBody>
            <a:bodyPr/>
            <a:lstStyle/>
            <a:p>
              <a:endParaRPr lang="zh-CN" alt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22561" name="Shape 2176"/>
            <p:cNvSpPr>
              <a:spLocks noChangeShapeType="1"/>
            </p:cNvSpPr>
            <p:nvPr/>
          </p:nvSpPr>
          <p:spPr bwMode="auto">
            <a:xfrm flipH="1" flipV="1">
              <a:off x="6038850" y="5719205"/>
              <a:ext cx="1216539" cy="1"/>
            </a:xfrm>
            <a:prstGeom prst="line">
              <a:avLst/>
            </a:prstGeom>
            <a:noFill/>
            <a:ln w="19050">
              <a:solidFill>
                <a:srgbClr val="2D3343"/>
              </a:solidFill>
              <a:miter lim="400000"/>
              <a:tailEnd type="oval" w="med" len="med"/>
            </a:ln>
            <a:extLst>
              <a:ext uri="{909E8E84-426E-40DD-AFC4-6F175D3DCCD1}">
                <a14:hiddenFill xmlns:a14="http://schemas.microsoft.com/office/drawing/2010/main">
                  <a:noFill/>
                </a14:hiddenFill>
              </a:ext>
            </a:extLst>
          </p:spPr>
          <p:txBody>
            <a:bodyPr/>
            <a:lstStyle/>
            <a:p>
              <a:endParaRPr lang="zh-CN" alt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grpSp>
      <p:sp>
        <p:nvSpPr>
          <p:cNvPr id="34" name="TextBox 65"/>
          <p:cNvSpPr txBox="1">
            <a:spLocks noChangeArrowheads="1"/>
          </p:cNvSpPr>
          <p:nvPr/>
        </p:nvSpPr>
        <p:spPr bwMode="auto">
          <a:xfrm>
            <a:off x="3911997" y="1811973"/>
            <a:ext cx="99469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buFont typeface="Arial" panose="020B0604020202020204" pitchFamily="34" charset="0"/>
              <a:defRPr>
                <a:solidFill>
                  <a:schemeClr val="tx1"/>
                </a:solidFill>
                <a:latin typeface="Arial" panose="020B0604020202020204" pitchFamily="34" charset="0"/>
                <a:ea typeface="微软雅黑" panose="020B0503020204020204" charset="-122"/>
              </a:defRPr>
            </a:lvl1pPr>
            <a:lvl2pPr marL="742950" indent="-285750">
              <a:buFont typeface="Arial" panose="020B0604020202020204" pitchFamily="34" charset="0"/>
              <a:defRPr>
                <a:solidFill>
                  <a:schemeClr val="tx1"/>
                </a:solidFill>
                <a:latin typeface="Arial" panose="020B0604020202020204" pitchFamily="34" charset="0"/>
                <a:ea typeface="微软雅黑" panose="020B0503020204020204" charset="-122"/>
              </a:defRPr>
            </a:lvl2pPr>
            <a:lvl3pPr marL="11430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3pPr>
            <a:lvl4pPr marL="16002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4pPr>
            <a:lvl5pPr marL="20574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pPr algn="ctr" eaLnBrk="1" hangingPunct="1"/>
            <a:r>
              <a:rPr lang="en-GB" altLang="zh-CN" sz="1400" b="1">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rPr>
              <a:t>Key word</a:t>
            </a:r>
          </a:p>
        </p:txBody>
      </p:sp>
      <p:sp>
        <p:nvSpPr>
          <p:cNvPr id="35" name="TextBox 66"/>
          <p:cNvSpPr txBox="1">
            <a:spLocks noChangeArrowheads="1"/>
          </p:cNvSpPr>
          <p:nvPr/>
        </p:nvSpPr>
        <p:spPr bwMode="auto">
          <a:xfrm>
            <a:off x="3911997" y="5210810"/>
            <a:ext cx="99469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buFont typeface="Arial" panose="020B0604020202020204" pitchFamily="34" charset="0"/>
              <a:defRPr>
                <a:solidFill>
                  <a:schemeClr val="tx1"/>
                </a:solidFill>
                <a:latin typeface="Arial" panose="020B0604020202020204" pitchFamily="34" charset="0"/>
                <a:ea typeface="微软雅黑" panose="020B0503020204020204" charset="-122"/>
              </a:defRPr>
            </a:lvl1pPr>
            <a:lvl2pPr marL="742950" indent="-285750">
              <a:buFont typeface="Arial" panose="020B0604020202020204" pitchFamily="34" charset="0"/>
              <a:defRPr>
                <a:solidFill>
                  <a:schemeClr val="tx1"/>
                </a:solidFill>
                <a:latin typeface="Arial" panose="020B0604020202020204" pitchFamily="34" charset="0"/>
                <a:ea typeface="微软雅黑" panose="020B0503020204020204" charset="-122"/>
              </a:defRPr>
            </a:lvl2pPr>
            <a:lvl3pPr marL="11430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3pPr>
            <a:lvl4pPr marL="16002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4pPr>
            <a:lvl5pPr marL="20574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pPr algn="ctr" eaLnBrk="1" hangingPunct="1"/>
            <a:r>
              <a:rPr lang="en-GB" altLang="zh-CN" sz="1400" b="1">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rPr>
              <a:t>Key word</a:t>
            </a:r>
          </a:p>
        </p:txBody>
      </p:sp>
      <p:sp>
        <p:nvSpPr>
          <p:cNvPr id="36" name="TextBox 67"/>
          <p:cNvSpPr txBox="1">
            <a:spLocks noChangeArrowheads="1"/>
          </p:cNvSpPr>
          <p:nvPr/>
        </p:nvSpPr>
        <p:spPr bwMode="auto">
          <a:xfrm>
            <a:off x="3853680" y="2786698"/>
            <a:ext cx="111133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buFont typeface="Arial" panose="020B0604020202020204" pitchFamily="34" charset="0"/>
              <a:defRPr>
                <a:solidFill>
                  <a:schemeClr val="tx1"/>
                </a:solidFill>
                <a:latin typeface="Arial" panose="020B0604020202020204" pitchFamily="34" charset="0"/>
                <a:ea typeface="微软雅黑" panose="020B0503020204020204" charset="-122"/>
              </a:defRPr>
            </a:lvl1pPr>
            <a:lvl2pPr marL="742950" indent="-285750">
              <a:buFont typeface="Arial" panose="020B0604020202020204" pitchFamily="34" charset="0"/>
              <a:defRPr>
                <a:solidFill>
                  <a:schemeClr val="tx1"/>
                </a:solidFill>
                <a:latin typeface="Arial" panose="020B0604020202020204" pitchFamily="34" charset="0"/>
                <a:ea typeface="微软雅黑" panose="020B0503020204020204" charset="-122"/>
              </a:defRPr>
            </a:lvl2pPr>
            <a:lvl3pPr marL="11430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3pPr>
            <a:lvl4pPr marL="16002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4pPr>
            <a:lvl5pPr marL="20574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pPr algn="ctr" eaLnBrk="1" hangingPunct="1"/>
            <a:r>
              <a:rPr lang="en-GB" altLang="zh-CN" sz="1600" b="1">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rPr>
              <a:t>Key word</a:t>
            </a:r>
          </a:p>
        </p:txBody>
      </p:sp>
      <p:sp>
        <p:nvSpPr>
          <p:cNvPr id="37" name="TextBox 68"/>
          <p:cNvSpPr txBox="1">
            <a:spLocks noChangeArrowheads="1"/>
          </p:cNvSpPr>
          <p:nvPr/>
        </p:nvSpPr>
        <p:spPr bwMode="auto">
          <a:xfrm>
            <a:off x="3853680" y="4042410"/>
            <a:ext cx="111133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buFont typeface="Arial" panose="020B0604020202020204" pitchFamily="34" charset="0"/>
              <a:defRPr>
                <a:solidFill>
                  <a:schemeClr val="tx1"/>
                </a:solidFill>
                <a:latin typeface="Arial" panose="020B0604020202020204" pitchFamily="34" charset="0"/>
                <a:ea typeface="微软雅黑" panose="020B0503020204020204" charset="-122"/>
              </a:defRPr>
            </a:lvl1pPr>
            <a:lvl2pPr marL="742950" indent="-285750">
              <a:buFont typeface="Arial" panose="020B0604020202020204" pitchFamily="34" charset="0"/>
              <a:defRPr>
                <a:solidFill>
                  <a:schemeClr val="tx1"/>
                </a:solidFill>
                <a:latin typeface="Arial" panose="020B0604020202020204" pitchFamily="34" charset="0"/>
                <a:ea typeface="微软雅黑" panose="020B0503020204020204" charset="-122"/>
              </a:defRPr>
            </a:lvl2pPr>
            <a:lvl3pPr marL="11430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3pPr>
            <a:lvl4pPr marL="16002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4pPr>
            <a:lvl5pPr marL="20574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pPr algn="ctr" eaLnBrk="1" hangingPunct="1"/>
            <a:r>
              <a:rPr lang="en-GB" altLang="zh-CN" sz="1600" b="1">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rPr>
              <a:t>Key word</a:t>
            </a:r>
          </a:p>
        </p:txBody>
      </p:sp>
      <p:sp>
        <p:nvSpPr>
          <p:cNvPr id="38" name="文本框 37"/>
          <p:cNvSpPr txBox="1">
            <a:spLocks noChangeArrowheads="1"/>
          </p:cNvSpPr>
          <p:nvPr/>
        </p:nvSpPr>
        <p:spPr bwMode="auto">
          <a:xfrm>
            <a:off x="7198582" y="2045335"/>
            <a:ext cx="3938587"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a:solidFill>
                  <a:schemeClr val="tx1"/>
                </a:solidFill>
                <a:latin typeface="Arial" panose="020B0604020202020204" pitchFamily="34" charset="0"/>
                <a:ea typeface="微软雅黑" panose="020B0503020204020204" charset="-122"/>
              </a:defRPr>
            </a:lvl1pPr>
            <a:lvl2pPr marL="742950" indent="-285750">
              <a:buFont typeface="Arial" panose="020B0604020202020204" pitchFamily="34" charset="0"/>
              <a:defRPr>
                <a:solidFill>
                  <a:schemeClr val="tx1"/>
                </a:solidFill>
                <a:latin typeface="Arial" panose="020B0604020202020204" pitchFamily="34" charset="0"/>
                <a:ea typeface="微软雅黑" panose="020B0503020204020204" charset="-122"/>
              </a:defRPr>
            </a:lvl2pPr>
            <a:lvl3pPr marL="11430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3pPr>
            <a:lvl4pPr marL="16002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4pPr>
            <a:lvl5pPr marL="20574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pPr eaLnBrk="1" hangingPunct="1">
              <a:lnSpc>
                <a:spcPct val="125000"/>
              </a:lnSpc>
            </a:pPr>
            <a:r>
              <a:rPr lang="zh-CN" altLang="en-US" sz="12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rPr>
              <a:t>点击输入文本内容点击输入文本内容点击输入文本内容点击输入文本内容</a:t>
            </a:r>
          </a:p>
        </p:txBody>
      </p:sp>
      <p:sp>
        <p:nvSpPr>
          <p:cNvPr id="39" name="文本框 38"/>
          <p:cNvSpPr txBox="1">
            <a:spLocks noChangeArrowheads="1"/>
          </p:cNvSpPr>
          <p:nvPr/>
        </p:nvSpPr>
        <p:spPr bwMode="auto">
          <a:xfrm>
            <a:off x="7198582" y="1786573"/>
            <a:ext cx="1058178" cy="337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Font typeface="Arial" panose="020B0604020202020204" pitchFamily="34" charset="0"/>
              <a:defRPr>
                <a:solidFill>
                  <a:schemeClr val="tx1"/>
                </a:solidFill>
                <a:latin typeface="Arial" panose="020B0604020202020204" pitchFamily="34" charset="0"/>
                <a:ea typeface="微软雅黑" panose="020B0503020204020204" charset="-122"/>
              </a:defRPr>
            </a:lvl1pPr>
            <a:lvl2pPr marL="742950" indent="-285750">
              <a:buFont typeface="Arial" panose="020B0604020202020204" pitchFamily="34" charset="0"/>
              <a:defRPr>
                <a:solidFill>
                  <a:schemeClr val="tx1"/>
                </a:solidFill>
                <a:latin typeface="Arial" panose="020B0604020202020204" pitchFamily="34" charset="0"/>
                <a:ea typeface="微软雅黑" panose="020B0503020204020204" charset="-122"/>
              </a:defRPr>
            </a:lvl2pPr>
            <a:lvl3pPr marL="11430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3pPr>
            <a:lvl4pPr marL="16002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4pPr>
            <a:lvl5pPr marL="20574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pPr algn="dist" eaLnBrk="1" hangingPunct="1"/>
            <a:r>
              <a:rPr lang="zh-CN" altLang="en-US" sz="1600" dirty="0">
                <a:solidFill>
                  <a:schemeClr val="tx1">
                    <a:lumMod val="95000"/>
                    <a:lumOff val="5000"/>
                  </a:schemeClr>
                </a:solidFill>
                <a:latin typeface="字魂143号-正酷超级黑" panose="00000500000000000000" pitchFamily="2" charset="-122"/>
                <a:ea typeface="字魂143号-正酷超级黑" panose="00000500000000000000" pitchFamily="2" charset="-122"/>
                <a:cs typeface="字魂35号-经典雅黑" panose="00000500000000000000" charset="-122"/>
                <a:sym typeface="思源黑体 CN Normal" panose="020B0400000000000000" pitchFamily="34" charset="-122"/>
              </a:rPr>
              <a:t>添加标题</a:t>
            </a:r>
          </a:p>
        </p:txBody>
      </p:sp>
      <p:sp>
        <p:nvSpPr>
          <p:cNvPr id="40" name="文本框 39"/>
          <p:cNvSpPr txBox="1">
            <a:spLocks noChangeArrowheads="1"/>
          </p:cNvSpPr>
          <p:nvPr/>
        </p:nvSpPr>
        <p:spPr bwMode="auto">
          <a:xfrm>
            <a:off x="7198582" y="3053398"/>
            <a:ext cx="3938587"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a:solidFill>
                  <a:schemeClr val="tx1"/>
                </a:solidFill>
                <a:latin typeface="Arial" panose="020B0604020202020204" pitchFamily="34" charset="0"/>
                <a:ea typeface="微软雅黑" panose="020B0503020204020204" charset="-122"/>
              </a:defRPr>
            </a:lvl1pPr>
            <a:lvl2pPr marL="742950" indent="-285750">
              <a:buFont typeface="Arial" panose="020B0604020202020204" pitchFamily="34" charset="0"/>
              <a:defRPr>
                <a:solidFill>
                  <a:schemeClr val="tx1"/>
                </a:solidFill>
                <a:latin typeface="Arial" panose="020B0604020202020204" pitchFamily="34" charset="0"/>
                <a:ea typeface="微软雅黑" panose="020B0503020204020204" charset="-122"/>
              </a:defRPr>
            </a:lvl2pPr>
            <a:lvl3pPr marL="11430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3pPr>
            <a:lvl4pPr marL="16002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4pPr>
            <a:lvl5pPr marL="20574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pPr eaLnBrk="1" hangingPunct="1">
              <a:lnSpc>
                <a:spcPct val="125000"/>
              </a:lnSpc>
            </a:pPr>
            <a:r>
              <a:rPr lang="zh-CN" altLang="en-US" sz="12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rPr>
              <a:t>点击输入文本内容点击输入文本内容点击输入文本内容点击输入文本内容</a:t>
            </a:r>
          </a:p>
        </p:txBody>
      </p:sp>
      <p:sp>
        <p:nvSpPr>
          <p:cNvPr id="10" name="文本框 9"/>
          <p:cNvSpPr txBox="1">
            <a:spLocks noChangeArrowheads="1"/>
          </p:cNvSpPr>
          <p:nvPr/>
        </p:nvSpPr>
        <p:spPr bwMode="auto">
          <a:xfrm>
            <a:off x="7198582" y="2794635"/>
            <a:ext cx="1058178" cy="337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Font typeface="Arial" panose="020B0604020202020204" pitchFamily="34" charset="0"/>
              <a:defRPr>
                <a:solidFill>
                  <a:schemeClr val="tx1"/>
                </a:solidFill>
                <a:latin typeface="Arial" panose="020B0604020202020204" pitchFamily="34" charset="0"/>
                <a:ea typeface="微软雅黑" panose="020B0503020204020204" charset="-122"/>
              </a:defRPr>
            </a:lvl1pPr>
            <a:lvl2pPr marL="742950" indent="-285750">
              <a:buFont typeface="Arial" panose="020B0604020202020204" pitchFamily="34" charset="0"/>
              <a:defRPr>
                <a:solidFill>
                  <a:schemeClr val="tx1"/>
                </a:solidFill>
                <a:latin typeface="Arial" panose="020B0604020202020204" pitchFamily="34" charset="0"/>
                <a:ea typeface="微软雅黑" panose="020B0503020204020204" charset="-122"/>
              </a:defRPr>
            </a:lvl2pPr>
            <a:lvl3pPr marL="11430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3pPr>
            <a:lvl4pPr marL="16002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4pPr>
            <a:lvl5pPr marL="20574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pPr algn="dist" eaLnBrk="1" hangingPunct="1"/>
            <a:r>
              <a:rPr lang="zh-CN" altLang="en-US" sz="1600" dirty="0">
                <a:solidFill>
                  <a:schemeClr val="tx1">
                    <a:lumMod val="95000"/>
                    <a:lumOff val="5000"/>
                  </a:schemeClr>
                </a:solidFill>
                <a:latin typeface="字魂143号-正酷超级黑" panose="00000500000000000000" pitchFamily="2" charset="-122"/>
                <a:ea typeface="字魂143号-正酷超级黑" panose="00000500000000000000" pitchFamily="2" charset="-122"/>
                <a:cs typeface="字魂35号-经典雅黑" panose="00000500000000000000" charset="-122"/>
                <a:sym typeface="思源黑体 CN Normal" panose="020B0400000000000000" pitchFamily="34" charset="-122"/>
              </a:rPr>
              <a:t>添加标题</a:t>
            </a:r>
          </a:p>
        </p:txBody>
      </p:sp>
      <p:sp>
        <p:nvSpPr>
          <p:cNvPr id="42" name="文本框 41"/>
          <p:cNvSpPr txBox="1">
            <a:spLocks noChangeArrowheads="1"/>
          </p:cNvSpPr>
          <p:nvPr/>
        </p:nvSpPr>
        <p:spPr bwMode="auto">
          <a:xfrm>
            <a:off x="7198582" y="4061460"/>
            <a:ext cx="3938587"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a:solidFill>
                  <a:schemeClr val="tx1"/>
                </a:solidFill>
                <a:latin typeface="Arial" panose="020B0604020202020204" pitchFamily="34" charset="0"/>
                <a:ea typeface="微软雅黑" panose="020B0503020204020204" charset="-122"/>
              </a:defRPr>
            </a:lvl1pPr>
            <a:lvl2pPr marL="742950" indent="-285750">
              <a:buFont typeface="Arial" panose="020B0604020202020204" pitchFamily="34" charset="0"/>
              <a:defRPr>
                <a:solidFill>
                  <a:schemeClr val="tx1"/>
                </a:solidFill>
                <a:latin typeface="Arial" panose="020B0604020202020204" pitchFamily="34" charset="0"/>
                <a:ea typeface="微软雅黑" panose="020B0503020204020204" charset="-122"/>
              </a:defRPr>
            </a:lvl2pPr>
            <a:lvl3pPr marL="11430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3pPr>
            <a:lvl4pPr marL="16002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4pPr>
            <a:lvl5pPr marL="20574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pPr eaLnBrk="1" hangingPunct="1">
              <a:lnSpc>
                <a:spcPct val="125000"/>
              </a:lnSpc>
            </a:pPr>
            <a:r>
              <a:rPr lang="zh-CN" altLang="en-US" sz="12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rPr>
              <a:t>点击输入文本内容点击输入文本内容点击输入文本内容点击输入文本内容</a:t>
            </a:r>
          </a:p>
        </p:txBody>
      </p:sp>
      <p:sp>
        <p:nvSpPr>
          <p:cNvPr id="43" name="文本框 42"/>
          <p:cNvSpPr txBox="1">
            <a:spLocks noChangeArrowheads="1"/>
          </p:cNvSpPr>
          <p:nvPr/>
        </p:nvSpPr>
        <p:spPr bwMode="auto">
          <a:xfrm>
            <a:off x="7198582" y="3802698"/>
            <a:ext cx="1058178" cy="337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Font typeface="Arial" panose="020B0604020202020204" pitchFamily="34" charset="0"/>
              <a:defRPr>
                <a:solidFill>
                  <a:schemeClr val="tx1"/>
                </a:solidFill>
                <a:latin typeface="Arial" panose="020B0604020202020204" pitchFamily="34" charset="0"/>
                <a:ea typeface="微软雅黑" panose="020B0503020204020204" charset="-122"/>
              </a:defRPr>
            </a:lvl1pPr>
            <a:lvl2pPr marL="742950" indent="-285750">
              <a:buFont typeface="Arial" panose="020B0604020202020204" pitchFamily="34" charset="0"/>
              <a:defRPr>
                <a:solidFill>
                  <a:schemeClr val="tx1"/>
                </a:solidFill>
                <a:latin typeface="Arial" panose="020B0604020202020204" pitchFamily="34" charset="0"/>
                <a:ea typeface="微软雅黑" panose="020B0503020204020204" charset="-122"/>
              </a:defRPr>
            </a:lvl2pPr>
            <a:lvl3pPr marL="11430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3pPr>
            <a:lvl4pPr marL="16002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4pPr>
            <a:lvl5pPr marL="20574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pPr algn="dist" eaLnBrk="1" hangingPunct="1"/>
            <a:r>
              <a:rPr lang="zh-CN" altLang="en-US" sz="1600" dirty="0">
                <a:solidFill>
                  <a:schemeClr val="tx1">
                    <a:lumMod val="95000"/>
                    <a:lumOff val="5000"/>
                  </a:schemeClr>
                </a:solidFill>
                <a:latin typeface="字魂143号-正酷超级黑" panose="00000500000000000000" pitchFamily="2" charset="-122"/>
                <a:ea typeface="字魂143号-正酷超级黑" panose="00000500000000000000" pitchFamily="2" charset="-122"/>
                <a:cs typeface="字魂35号-经典雅黑" panose="00000500000000000000" charset="-122"/>
                <a:sym typeface="思源黑体 CN Normal" panose="020B0400000000000000" pitchFamily="34" charset="-122"/>
              </a:rPr>
              <a:t>添加标题</a:t>
            </a:r>
          </a:p>
        </p:txBody>
      </p:sp>
      <p:sp>
        <p:nvSpPr>
          <p:cNvPr id="44" name="文本框 43"/>
          <p:cNvSpPr txBox="1">
            <a:spLocks noChangeArrowheads="1"/>
          </p:cNvSpPr>
          <p:nvPr/>
        </p:nvSpPr>
        <p:spPr bwMode="auto">
          <a:xfrm>
            <a:off x="7198582" y="5069523"/>
            <a:ext cx="3938587"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a:solidFill>
                  <a:schemeClr val="tx1"/>
                </a:solidFill>
                <a:latin typeface="Arial" panose="020B0604020202020204" pitchFamily="34" charset="0"/>
                <a:ea typeface="微软雅黑" panose="020B0503020204020204" charset="-122"/>
              </a:defRPr>
            </a:lvl1pPr>
            <a:lvl2pPr marL="742950" indent="-285750">
              <a:buFont typeface="Arial" panose="020B0604020202020204" pitchFamily="34" charset="0"/>
              <a:defRPr>
                <a:solidFill>
                  <a:schemeClr val="tx1"/>
                </a:solidFill>
                <a:latin typeface="Arial" panose="020B0604020202020204" pitchFamily="34" charset="0"/>
                <a:ea typeface="微软雅黑" panose="020B0503020204020204" charset="-122"/>
              </a:defRPr>
            </a:lvl2pPr>
            <a:lvl3pPr marL="11430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3pPr>
            <a:lvl4pPr marL="16002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4pPr>
            <a:lvl5pPr marL="20574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pPr eaLnBrk="1" hangingPunct="1">
              <a:lnSpc>
                <a:spcPct val="125000"/>
              </a:lnSpc>
            </a:pPr>
            <a:r>
              <a:rPr lang="zh-CN" altLang="en-US" sz="12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rPr>
              <a:t>点击输入文本内容点击输入文本内容点击输入文本内容点击输入文本内容</a:t>
            </a:r>
          </a:p>
        </p:txBody>
      </p:sp>
      <p:sp>
        <p:nvSpPr>
          <p:cNvPr id="45" name="文本框 44"/>
          <p:cNvSpPr txBox="1">
            <a:spLocks noChangeArrowheads="1"/>
          </p:cNvSpPr>
          <p:nvPr/>
        </p:nvSpPr>
        <p:spPr bwMode="auto">
          <a:xfrm>
            <a:off x="7198582" y="4810760"/>
            <a:ext cx="1058178" cy="337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Font typeface="Arial" panose="020B0604020202020204" pitchFamily="34" charset="0"/>
              <a:defRPr>
                <a:solidFill>
                  <a:schemeClr val="tx1"/>
                </a:solidFill>
                <a:latin typeface="Arial" panose="020B0604020202020204" pitchFamily="34" charset="0"/>
                <a:ea typeface="微软雅黑" panose="020B0503020204020204" charset="-122"/>
              </a:defRPr>
            </a:lvl1pPr>
            <a:lvl2pPr marL="742950" indent="-285750">
              <a:buFont typeface="Arial" panose="020B0604020202020204" pitchFamily="34" charset="0"/>
              <a:defRPr>
                <a:solidFill>
                  <a:schemeClr val="tx1"/>
                </a:solidFill>
                <a:latin typeface="Arial" panose="020B0604020202020204" pitchFamily="34" charset="0"/>
                <a:ea typeface="微软雅黑" panose="020B0503020204020204" charset="-122"/>
              </a:defRPr>
            </a:lvl2pPr>
            <a:lvl3pPr marL="11430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3pPr>
            <a:lvl4pPr marL="16002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4pPr>
            <a:lvl5pPr marL="20574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pPr algn="dist" eaLnBrk="1" hangingPunct="1"/>
            <a:r>
              <a:rPr lang="zh-CN" altLang="en-US" sz="1600" dirty="0">
                <a:solidFill>
                  <a:schemeClr val="tx1">
                    <a:lumMod val="95000"/>
                    <a:lumOff val="5000"/>
                  </a:schemeClr>
                </a:solidFill>
                <a:latin typeface="字魂143号-正酷超级黑" panose="00000500000000000000" pitchFamily="2" charset="-122"/>
                <a:ea typeface="字魂143号-正酷超级黑" panose="00000500000000000000" pitchFamily="2" charset="-122"/>
                <a:cs typeface="字魂35号-经典雅黑" panose="00000500000000000000" charset="-122"/>
                <a:sym typeface="思源黑体 CN Normal" panose="020B0400000000000000" pitchFamily="34" charset="-122"/>
              </a:rPr>
              <a:t>添加标题</a:t>
            </a:r>
          </a:p>
        </p:txBody>
      </p:sp>
      <p:grpSp>
        <p:nvGrpSpPr>
          <p:cNvPr id="54" name="Group 9_1"/>
          <p:cNvGrpSpPr/>
          <p:nvPr/>
        </p:nvGrpSpPr>
        <p:grpSpPr>
          <a:xfrm>
            <a:off x="0" y="262550"/>
            <a:ext cx="688146" cy="6606418"/>
            <a:chOff x="0" y="262550"/>
            <a:chExt cx="688146" cy="6606418"/>
          </a:xfrm>
        </p:grpSpPr>
        <p:sp>
          <p:nvSpPr>
            <p:cNvPr id="55" name="任意多边形 54"/>
            <p:cNvSpPr/>
            <p:nvPr/>
          </p:nvSpPr>
          <p:spPr>
            <a:xfrm rot="419600">
              <a:off x="152696" y="558566"/>
              <a:ext cx="180000" cy="168177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grpSp>
          <p:nvGrpSpPr>
            <p:cNvPr id="56" name="组合 55"/>
            <p:cNvGrpSpPr/>
            <p:nvPr/>
          </p:nvGrpSpPr>
          <p:grpSpPr>
            <a:xfrm>
              <a:off x="0" y="262550"/>
              <a:ext cx="488586" cy="389299"/>
              <a:chOff x="1653525" y="814812"/>
              <a:chExt cx="753641" cy="600491"/>
            </a:xfrm>
          </p:grpSpPr>
          <p:sp>
            <p:nvSpPr>
              <p:cNvPr id="60" name="椭圆 59"/>
              <p:cNvSpPr/>
              <p:nvPr/>
            </p:nvSpPr>
            <p:spPr>
              <a:xfrm>
                <a:off x="1653525" y="814812"/>
                <a:ext cx="466073" cy="466073"/>
              </a:xfrm>
              <a:prstGeom prst="ellipse">
                <a:avLst/>
              </a:prstGeom>
              <a:noFill/>
              <a:ln w="19050">
                <a:solidFill>
                  <a:srgbClr val="1B47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椭圆 60"/>
              <p:cNvSpPr/>
              <p:nvPr/>
            </p:nvSpPr>
            <p:spPr>
              <a:xfrm>
                <a:off x="1832030" y="814812"/>
                <a:ext cx="575136" cy="575136"/>
              </a:xfrm>
              <a:prstGeom prst="ellipse">
                <a:avLst/>
              </a:prstGeom>
              <a:solidFill>
                <a:srgbClr val="E0304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椭圆 61"/>
              <p:cNvSpPr/>
              <p:nvPr/>
            </p:nvSpPr>
            <p:spPr>
              <a:xfrm>
                <a:off x="1695238" y="1141720"/>
                <a:ext cx="273583" cy="273583"/>
              </a:xfrm>
              <a:prstGeom prst="ellipse">
                <a:avLst/>
              </a:prstGeom>
              <a:noFill/>
              <a:ln w="38100">
                <a:solidFill>
                  <a:srgbClr val="1B47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7" name="任意多边形 56"/>
            <p:cNvSpPr/>
            <p:nvPr/>
          </p:nvSpPr>
          <p:spPr>
            <a:xfrm rot="419600">
              <a:off x="508146" y="5187197"/>
              <a:ext cx="180000" cy="168177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E0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58" name="矩形 57"/>
            <p:cNvSpPr/>
            <p:nvPr/>
          </p:nvSpPr>
          <p:spPr>
            <a:xfrm>
              <a:off x="227820" y="3633476"/>
              <a:ext cx="430887" cy="1514237"/>
            </a:xfrm>
            <a:prstGeom prst="rect">
              <a:avLst/>
            </a:prstGeom>
          </p:spPr>
          <p:txBody>
            <a:bodyPr vert="eaVert" wrap="square">
              <a:spAutoFit/>
            </a:bodyPr>
            <a:lstStyle/>
            <a:p>
              <a:pPr algn="dist"/>
              <a:r>
                <a:rPr lang="zh-CN" altLang="en-US" sz="1600" spc="800" dirty="0">
                  <a:latin typeface="字魂143号-正酷超级黑" panose="00000500000000000000" charset="-122"/>
                  <a:ea typeface="字魂143号-正酷超级黑" panose="00000500000000000000" charset="-122"/>
                  <a:cs typeface="字魂143号-正酷超级黑" panose="00000500000000000000" charset="-122"/>
                  <a:sym typeface="+mn-lt"/>
                </a:rPr>
                <a:t>工作不足</a:t>
              </a:r>
              <a:endParaRPr lang="zh-CN" altLang="en-US" sz="1600" dirty="0">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sp>
          <p:nvSpPr>
            <p:cNvPr id="59" name="矩形 58"/>
            <p:cNvSpPr/>
            <p:nvPr/>
          </p:nvSpPr>
          <p:spPr>
            <a:xfrm>
              <a:off x="227820" y="1878433"/>
              <a:ext cx="430887" cy="1603875"/>
            </a:xfrm>
            <a:prstGeom prst="rect">
              <a:avLst/>
            </a:prstGeom>
          </p:spPr>
          <p:txBody>
            <a:bodyPr vert="eaVert" wrap="square">
              <a:spAutoFit/>
            </a:bodyPr>
            <a:lstStyle/>
            <a:p>
              <a:pPr algn="dist"/>
              <a:r>
                <a:rPr lang="en-US" altLang="zh-CN" sz="1600" dirty="0">
                  <a:latin typeface="字魂143号-正酷超级黑" panose="00000500000000000000" charset="-122"/>
                  <a:ea typeface="字魂143号-正酷超级黑" panose="00000500000000000000" charset="-122"/>
                  <a:cs typeface="字魂143号-正酷超级黑" panose="00000500000000000000" charset="-122"/>
                  <a:sym typeface="+mn-lt"/>
                </a:rPr>
                <a:t>PART 03</a:t>
              </a:r>
              <a:endParaRPr lang="zh-CN" altLang="en-US" sz="1600" dirty="0">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grpSp>
    </p:spTree>
    <p:extLst>
      <p:ext uri="{BB962C8B-B14F-4D97-AF65-F5344CB8AC3E}">
        <p14:creationId xmlns:p14="http://schemas.microsoft.com/office/powerpoint/2010/main" val="913276310"/>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par>
                                <p:cTn id="10" presetID="55" presetClass="entr" presetSubtype="0" fill="hold" nodeType="with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1000" fill="hold"/>
                                        <p:tgtEl>
                                          <p:spTgt spid="13"/>
                                        </p:tgtEl>
                                        <p:attrNameLst>
                                          <p:attrName>ppt_w</p:attrName>
                                        </p:attrNameLst>
                                      </p:cBhvr>
                                      <p:tavLst>
                                        <p:tav tm="0">
                                          <p:val>
                                            <p:strVal val="#ppt_w*0.70"/>
                                          </p:val>
                                        </p:tav>
                                        <p:tav tm="100000">
                                          <p:val>
                                            <p:strVal val="#ppt_w"/>
                                          </p:val>
                                        </p:tav>
                                      </p:tavLst>
                                    </p:anim>
                                    <p:anim calcmode="lin" valueType="num">
                                      <p:cBhvr>
                                        <p:cTn id="13" dur="1000" fill="hold"/>
                                        <p:tgtEl>
                                          <p:spTgt spid="13"/>
                                        </p:tgtEl>
                                        <p:attrNameLst>
                                          <p:attrName>ppt_h</p:attrName>
                                        </p:attrNameLst>
                                      </p:cBhvr>
                                      <p:tavLst>
                                        <p:tav tm="0">
                                          <p:val>
                                            <p:strVal val="#ppt_h"/>
                                          </p:val>
                                        </p:tav>
                                        <p:tav tm="100000">
                                          <p:val>
                                            <p:strVal val="#ppt_h"/>
                                          </p:val>
                                        </p:tav>
                                      </p:tavLst>
                                    </p:anim>
                                    <p:animEffect transition="in" filter="fade">
                                      <p:cBhvr>
                                        <p:cTn id="14" dur="1000"/>
                                        <p:tgtEl>
                                          <p:spTgt spid="13"/>
                                        </p:tgtEl>
                                      </p:cBhvr>
                                    </p:animEffect>
                                  </p:childTnLst>
                                </p:cTn>
                              </p:par>
                              <p:par>
                                <p:cTn id="15" presetID="55" presetClass="entr" presetSubtype="0" fill="hold" nodeType="with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1000" fill="hold"/>
                                        <p:tgtEl>
                                          <p:spTgt spid="16"/>
                                        </p:tgtEl>
                                        <p:attrNameLst>
                                          <p:attrName>ppt_w</p:attrName>
                                        </p:attrNameLst>
                                      </p:cBhvr>
                                      <p:tavLst>
                                        <p:tav tm="0">
                                          <p:val>
                                            <p:strVal val="#ppt_w*0.70"/>
                                          </p:val>
                                        </p:tav>
                                        <p:tav tm="100000">
                                          <p:val>
                                            <p:strVal val="#ppt_w"/>
                                          </p:val>
                                        </p:tav>
                                      </p:tavLst>
                                    </p:anim>
                                    <p:anim calcmode="lin" valueType="num">
                                      <p:cBhvr>
                                        <p:cTn id="18" dur="1000" fill="hold"/>
                                        <p:tgtEl>
                                          <p:spTgt spid="16"/>
                                        </p:tgtEl>
                                        <p:attrNameLst>
                                          <p:attrName>ppt_h</p:attrName>
                                        </p:attrNameLst>
                                      </p:cBhvr>
                                      <p:tavLst>
                                        <p:tav tm="0">
                                          <p:val>
                                            <p:strVal val="#ppt_h"/>
                                          </p:val>
                                        </p:tav>
                                        <p:tav tm="100000">
                                          <p:val>
                                            <p:strVal val="#ppt_h"/>
                                          </p:val>
                                        </p:tav>
                                      </p:tavLst>
                                    </p:anim>
                                    <p:animEffect transition="in" filter="fade">
                                      <p:cBhvr>
                                        <p:cTn id="19" dur="1000"/>
                                        <p:tgtEl>
                                          <p:spTgt spid="16"/>
                                        </p:tgtEl>
                                      </p:cBhvr>
                                    </p:animEffect>
                                  </p:childTnLst>
                                </p:cTn>
                              </p:par>
                              <p:par>
                                <p:cTn id="20" presetID="55" presetClass="entr" presetSubtype="0" fill="hold"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1000" fill="hold"/>
                                        <p:tgtEl>
                                          <p:spTgt spid="6"/>
                                        </p:tgtEl>
                                        <p:attrNameLst>
                                          <p:attrName>ppt_w</p:attrName>
                                        </p:attrNameLst>
                                      </p:cBhvr>
                                      <p:tavLst>
                                        <p:tav tm="0">
                                          <p:val>
                                            <p:strVal val="#ppt_w*0.70"/>
                                          </p:val>
                                        </p:tav>
                                        <p:tav tm="100000">
                                          <p:val>
                                            <p:strVal val="#ppt_w"/>
                                          </p:val>
                                        </p:tav>
                                      </p:tavLst>
                                    </p:anim>
                                    <p:anim calcmode="lin" valueType="num">
                                      <p:cBhvr>
                                        <p:cTn id="23" dur="1000" fill="hold"/>
                                        <p:tgtEl>
                                          <p:spTgt spid="6"/>
                                        </p:tgtEl>
                                        <p:attrNameLst>
                                          <p:attrName>ppt_h</p:attrName>
                                        </p:attrNameLst>
                                      </p:cBhvr>
                                      <p:tavLst>
                                        <p:tav tm="0">
                                          <p:val>
                                            <p:strVal val="#ppt_h"/>
                                          </p:val>
                                        </p:tav>
                                        <p:tav tm="100000">
                                          <p:val>
                                            <p:strVal val="#ppt_h"/>
                                          </p:val>
                                        </p:tav>
                                      </p:tavLst>
                                    </p:anim>
                                    <p:animEffect transition="in" filter="fade">
                                      <p:cBhvr>
                                        <p:cTn id="24" dur="1000"/>
                                        <p:tgtEl>
                                          <p:spTgt spid="6"/>
                                        </p:tgtEl>
                                      </p:cBhvr>
                                    </p:animEffect>
                                  </p:childTnLst>
                                </p:cTn>
                              </p:par>
                              <p:par>
                                <p:cTn id="25" presetID="55" presetClass="entr" presetSubtype="0" fill="hold"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p:cTn id="27" dur="1000" fill="hold"/>
                                        <p:tgtEl>
                                          <p:spTgt spid="7"/>
                                        </p:tgtEl>
                                        <p:attrNameLst>
                                          <p:attrName>ppt_w</p:attrName>
                                        </p:attrNameLst>
                                      </p:cBhvr>
                                      <p:tavLst>
                                        <p:tav tm="0">
                                          <p:val>
                                            <p:strVal val="#ppt_w*0.70"/>
                                          </p:val>
                                        </p:tav>
                                        <p:tav tm="100000">
                                          <p:val>
                                            <p:strVal val="#ppt_w"/>
                                          </p:val>
                                        </p:tav>
                                      </p:tavLst>
                                    </p:anim>
                                    <p:anim calcmode="lin" valueType="num">
                                      <p:cBhvr>
                                        <p:cTn id="28" dur="1000" fill="hold"/>
                                        <p:tgtEl>
                                          <p:spTgt spid="7"/>
                                        </p:tgtEl>
                                        <p:attrNameLst>
                                          <p:attrName>ppt_h</p:attrName>
                                        </p:attrNameLst>
                                      </p:cBhvr>
                                      <p:tavLst>
                                        <p:tav tm="0">
                                          <p:val>
                                            <p:strVal val="#ppt_h"/>
                                          </p:val>
                                        </p:tav>
                                        <p:tav tm="100000">
                                          <p:val>
                                            <p:strVal val="#ppt_h"/>
                                          </p:val>
                                        </p:tav>
                                      </p:tavLst>
                                    </p:anim>
                                    <p:animEffect transition="in" filter="fade">
                                      <p:cBhvr>
                                        <p:cTn id="29" dur="1000"/>
                                        <p:tgtEl>
                                          <p:spTgt spid="7"/>
                                        </p:tgtEl>
                                      </p:cBhvr>
                                    </p:animEffect>
                                  </p:childTnLst>
                                </p:cTn>
                              </p:par>
                              <p:par>
                                <p:cTn id="30" presetID="55" presetClass="entr" presetSubtype="0" fill="hold" nodeType="withEffect">
                                  <p:stCondLst>
                                    <p:cond delay="0"/>
                                  </p:stCondLst>
                                  <p:childTnLst>
                                    <p:set>
                                      <p:cBhvr>
                                        <p:cTn id="31" dur="1" fill="hold">
                                          <p:stCondLst>
                                            <p:cond delay="0"/>
                                          </p:stCondLst>
                                        </p:cTn>
                                        <p:tgtEl>
                                          <p:spTgt spid="19"/>
                                        </p:tgtEl>
                                        <p:attrNameLst>
                                          <p:attrName>style.visibility</p:attrName>
                                        </p:attrNameLst>
                                      </p:cBhvr>
                                      <p:to>
                                        <p:strVal val="visible"/>
                                      </p:to>
                                    </p:set>
                                    <p:anim calcmode="lin" valueType="num">
                                      <p:cBhvr>
                                        <p:cTn id="32" dur="1000" fill="hold"/>
                                        <p:tgtEl>
                                          <p:spTgt spid="19"/>
                                        </p:tgtEl>
                                        <p:attrNameLst>
                                          <p:attrName>ppt_w</p:attrName>
                                        </p:attrNameLst>
                                      </p:cBhvr>
                                      <p:tavLst>
                                        <p:tav tm="0">
                                          <p:val>
                                            <p:strVal val="#ppt_w*0.70"/>
                                          </p:val>
                                        </p:tav>
                                        <p:tav tm="100000">
                                          <p:val>
                                            <p:strVal val="#ppt_w"/>
                                          </p:val>
                                        </p:tav>
                                      </p:tavLst>
                                    </p:anim>
                                    <p:anim calcmode="lin" valueType="num">
                                      <p:cBhvr>
                                        <p:cTn id="33" dur="1000" fill="hold"/>
                                        <p:tgtEl>
                                          <p:spTgt spid="19"/>
                                        </p:tgtEl>
                                        <p:attrNameLst>
                                          <p:attrName>ppt_h</p:attrName>
                                        </p:attrNameLst>
                                      </p:cBhvr>
                                      <p:tavLst>
                                        <p:tav tm="0">
                                          <p:val>
                                            <p:strVal val="#ppt_h"/>
                                          </p:val>
                                        </p:tav>
                                        <p:tav tm="100000">
                                          <p:val>
                                            <p:strVal val="#ppt_h"/>
                                          </p:val>
                                        </p:tav>
                                      </p:tavLst>
                                    </p:anim>
                                    <p:animEffect transition="in" filter="fade">
                                      <p:cBhvr>
                                        <p:cTn id="34" dur="1000"/>
                                        <p:tgtEl>
                                          <p:spTgt spid="19"/>
                                        </p:tgtEl>
                                      </p:cBhvr>
                                    </p:animEffect>
                                  </p:childTnLst>
                                </p:cTn>
                              </p:par>
                              <p:par>
                                <p:cTn id="35" presetID="55" presetClass="entr" presetSubtype="0" fill="hold" nodeType="with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p:cTn id="37" dur="1000" fill="hold"/>
                                        <p:tgtEl>
                                          <p:spTgt spid="20"/>
                                        </p:tgtEl>
                                        <p:attrNameLst>
                                          <p:attrName>ppt_w</p:attrName>
                                        </p:attrNameLst>
                                      </p:cBhvr>
                                      <p:tavLst>
                                        <p:tav tm="0">
                                          <p:val>
                                            <p:strVal val="#ppt_w*0.70"/>
                                          </p:val>
                                        </p:tav>
                                        <p:tav tm="100000">
                                          <p:val>
                                            <p:strVal val="#ppt_w"/>
                                          </p:val>
                                        </p:tav>
                                      </p:tavLst>
                                    </p:anim>
                                    <p:anim calcmode="lin" valueType="num">
                                      <p:cBhvr>
                                        <p:cTn id="38" dur="1000" fill="hold"/>
                                        <p:tgtEl>
                                          <p:spTgt spid="20"/>
                                        </p:tgtEl>
                                        <p:attrNameLst>
                                          <p:attrName>ppt_h</p:attrName>
                                        </p:attrNameLst>
                                      </p:cBhvr>
                                      <p:tavLst>
                                        <p:tav tm="0">
                                          <p:val>
                                            <p:strVal val="#ppt_h"/>
                                          </p:val>
                                        </p:tav>
                                        <p:tav tm="100000">
                                          <p:val>
                                            <p:strVal val="#ppt_h"/>
                                          </p:val>
                                        </p:tav>
                                      </p:tavLst>
                                    </p:anim>
                                    <p:animEffect transition="in" filter="fade">
                                      <p:cBhvr>
                                        <p:cTn id="39" dur="1000"/>
                                        <p:tgtEl>
                                          <p:spTgt spid="20"/>
                                        </p:tgtEl>
                                      </p:cBhvr>
                                    </p:animEffect>
                                  </p:childTnLst>
                                </p:cTn>
                              </p:par>
                              <p:par>
                                <p:cTn id="40" presetID="55" presetClass="entr" presetSubtype="0" fill="hold" nodeType="withEffect">
                                  <p:stCondLst>
                                    <p:cond delay="0"/>
                                  </p:stCondLst>
                                  <p:childTnLst>
                                    <p:set>
                                      <p:cBhvr>
                                        <p:cTn id="41" dur="1" fill="hold">
                                          <p:stCondLst>
                                            <p:cond delay="0"/>
                                          </p:stCondLst>
                                        </p:cTn>
                                        <p:tgtEl>
                                          <p:spTgt spid="21"/>
                                        </p:tgtEl>
                                        <p:attrNameLst>
                                          <p:attrName>style.visibility</p:attrName>
                                        </p:attrNameLst>
                                      </p:cBhvr>
                                      <p:to>
                                        <p:strVal val="visible"/>
                                      </p:to>
                                    </p:set>
                                    <p:anim calcmode="lin" valueType="num">
                                      <p:cBhvr>
                                        <p:cTn id="42" dur="1000" fill="hold"/>
                                        <p:tgtEl>
                                          <p:spTgt spid="21"/>
                                        </p:tgtEl>
                                        <p:attrNameLst>
                                          <p:attrName>ppt_w</p:attrName>
                                        </p:attrNameLst>
                                      </p:cBhvr>
                                      <p:tavLst>
                                        <p:tav tm="0">
                                          <p:val>
                                            <p:strVal val="#ppt_w*0.70"/>
                                          </p:val>
                                        </p:tav>
                                        <p:tav tm="100000">
                                          <p:val>
                                            <p:strVal val="#ppt_w"/>
                                          </p:val>
                                        </p:tav>
                                      </p:tavLst>
                                    </p:anim>
                                    <p:anim calcmode="lin" valueType="num">
                                      <p:cBhvr>
                                        <p:cTn id="43" dur="1000" fill="hold"/>
                                        <p:tgtEl>
                                          <p:spTgt spid="21"/>
                                        </p:tgtEl>
                                        <p:attrNameLst>
                                          <p:attrName>ppt_h</p:attrName>
                                        </p:attrNameLst>
                                      </p:cBhvr>
                                      <p:tavLst>
                                        <p:tav tm="0">
                                          <p:val>
                                            <p:strVal val="#ppt_h"/>
                                          </p:val>
                                        </p:tav>
                                        <p:tav tm="100000">
                                          <p:val>
                                            <p:strVal val="#ppt_h"/>
                                          </p:val>
                                        </p:tav>
                                      </p:tavLst>
                                    </p:anim>
                                    <p:animEffect transition="in" filter="fade">
                                      <p:cBhvr>
                                        <p:cTn id="44" dur="1000"/>
                                        <p:tgtEl>
                                          <p:spTgt spid="21"/>
                                        </p:tgtEl>
                                      </p:cBhvr>
                                    </p:animEffect>
                                  </p:childTnLst>
                                </p:cTn>
                              </p:par>
                              <p:par>
                                <p:cTn id="45" presetID="55" presetClass="entr" presetSubtype="0" fill="hold" grpId="0" nodeType="withEffect">
                                  <p:stCondLst>
                                    <p:cond delay="0"/>
                                  </p:stCondLst>
                                  <p:childTnLst>
                                    <p:set>
                                      <p:cBhvr>
                                        <p:cTn id="46" dur="1" fill="hold">
                                          <p:stCondLst>
                                            <p:cond delay="0"/>
                                          </p:stCondLst>
                                        </p:cTn>
                                        <p:tgtEl>
                                          <p:spTgt spid="34"/>
                                        </p:tgtEl>
                                        <p:attrNameLst>
                                          <p:attrName>style.visibility</p:attrName>
                                        </p:attrNameLst>
                                      </p:cBhvr>
                                      <p:to>
                                        <p:strVal val="visible"/>
                                      </p:to>
                                    </p:set>
                                    <p:anim calcmode="lin" valueType="num">
                                      <p:cBhvr>
                                        <p:cTn id="47" dur="1000" fill="hold"/>
                                        <p:tgtEl>
                                          <p:spTgt spid="34"/>
                                        </p:tgtEl>
                                        <p:attrNameLst>
                                          <p:attrName>ppt_w</p:attrName>
                                        </p:attrNameLst>
                                      </p:cBhvr>
                                      <p:tavLst>
                                        <p:tav tm="0">
                                          <p:val>
                                            <p:strVal val="#ppt_w*0.70"/>
                                          </p:val>
                                        </p:tav>
                                        <p:tav tm="100000">
                                          <p:val>
                                            <p:strVal val="#ppt_w"/>
                                          </p:val>
                                        </p:tav>
                                      </p:tavLst>
                                    </p:anim>
                                    <p:anim calcmode="lin" valueType="num">
                                      <p:cBhvr>
                                        <p:cTn id="48" dur="1000" fill="hold"/>
                                        <p:tgtEl>
                                          <p:spTgt spid="34"/>
                                        </p:tgtEl>
                                        <p:attrNameLst>
                                          <p:attrName>ppt_h</p:attrName>
                                        </p:attrNameLst>
                                      </p:cBhvr>
                                      <p:tavLst>
                                        <p:tav tm="0">
                                          <p:val>
                                            <p:strVal val="#ppt_h"/>
                                          </p:val>
                                        </p:tav>
                                        <p:tav tm="100000">
                                          <p:val>
                                            <p:strVal val="#ppt_h"/>
                                          </p:val>
                                        </p:tav>
                                      </p:tavLst>
                                    </p:anim>
                                    <p:animEffect transition="in" filter="fade">
                                      <p:cBhvr>
                                        <p:cTn id="49" dur="1000"/>
                                        <p:tgtEl>
                                          <p:spTgt spid="34"/>
                                        </p:tgtEl>
                                      </p:cBhvr>
                                    </p:animEffect>
                                  </p:childTnLst>
                                </p:cTn>
                              </p:par>
                              <p:par>
                                <p:cTn id="50" presetID="55" presetClass="entr" presetSubtype="0" fill="hold" grpId="0" nodeType="withEffect">
                                  <p:stCondLst>
                                    <p:cond delay="0"/>
                                  </p:stCondLst>
                                  <p:childTnLst>
                                    <p:set>
                                      <p:cBhvr>
                                        <p:cTn id="51" dur="1" fill="hold">
                                          <p:stCondLst>
                                            <p:cond delay="0"/>
                                          </p:stCondLst>
                                        </p:cTn>
                                        <p:tgtEl>
                                          <p:spTgt spid="35"/>
                                        </p:tgtEl>
                                        <p:attrNameLst>
                                          <p:attrName>style.visibility</p:attrName>
                                        </p:attrNameLst>
                                      </p:cBhvr>
                                      <p:to>
                                        <p:strVal val="visible"/>
                                      </p:to>
                                    </p:set>
                                    <p:anim calcmode="lin" valueType="num">
                                      <p:cBhvr>
                                        <p:cTn id="52" dur="1000" fill="hold"/>
                                        <p:tgtEl>
                                          <p:spTgt spid="35"/>
                                        </p:tgtEl>
                                        <p:attrNameLst>
                                          <p:attrName>ppt_w</p:attrName>
                                        </p:attrNameLst>
                                      </p:cBhvr>
                                      <p:tavLst>
                                        <p:tav tm="0">
                                          <p:val>
                                            <p:strVal val="#ppt_w*0.70"/>
                                          </p:val>
                                        </p:tav>
                                        <p:tav tm="100000">
                                          <p:val>
                                            <p:strVal val="#ppt_w"/>
                                          </p:val>
                                        </p:tav>
                                      </p:tavLst>
                                    </p:anim>
                                    <p:anim calcmode="lin" valueType="num">
                                      <p:cBhvr>
                                        <p:cTn id="53" dur="1000" fill="hold"/>
                                        <p:tgtEl>
                                          <p:spTgt spid="35"/>
                                        </p:tgtEl>
                                        <p:attrNameLst>
                                          <p:attrName>ppt_h</p:attrName>
                                        </p:attrNameLst>
                                      </p:cBhvr>
                                      <p:tavLst>
                                        <p:tav tm="0">
                                          <p:val>
                                            <p:strVal val="#ppt_h"/>
                                          </p:val>
                                        </p:tav>
                                        <p:tav tm="100000">
                                          <p:val>
                                            <p:strVal val="#ppt_h"/>
                                          </p:val>
                                        </p:tav>
                                      </p:tavLst>
                                    </p:anim>
                                    <p:animEffect transition="in" filter="fade">
                                      <p:cBhvr>
                                        <p:cTn id="54" dur="1000"/>
                                        <p:tgtEl>
                                          <p:spTgt spid="35"/>
                                        </p:tgtEl>
                                      </p:cBhvr>
                                    </p:animEffect>
                                  </p:childTnLst>
                                </p:cTn>
                              </p:par>
                              <p:par>
                                <p:cTn id="55" presetID="55" presetClass="entr" presetSubtype="0" fill="hold" grpId="0" nodeType="withEffect">
                                  <p:stCondLst>
                                    <p:cond delay="0"/>
                                  </p:stCondLst>
                                  <p:childTnLst>
                                    <p:set>
                                      <p:cBhvr>
                                        <p:cTn id="56" dur="1" fill="hold">
                                          <p:stCondLst>
                                            <p:cond delay="0"/>
                                          </p:stCondLst>
                                        </p:cTn>
                                        <p:tgtEl>
                                          <p:spTgt spid="36"/>
                                        </p:tgtEl>
                                        <p:attrNameLst>
                                          <p:attrName>style.visibility</p:attrName>
                                        </p:attrNameLst>
                                      </p:cBhvr>
                                      <p:to>
                                        <p:strVal val="visible"/>
                                      </p:to>
                                    </p:set>
                                    <p:anim calcmode="lin" valueType="num">
                                      <p:cBhvr>
                                        <p:cTn id="57" dur="1000" fill="hold"/>
                                        <p:tgtEl>
                                          <p:spTgt spid="36"/>
                                        </p:tgtEl>
                                        <p:attrNameLst>
                                          <p:attrName>ppt_w</p:attrName>
                                        </p:attrNameLst>
                                      </p:cBhvr>
                                      <p:tavLst>
                                        <p:tav tm="0">
                                          <p:val>
                                            <p:strVal val="#ppt_w*0.70"/>
                                          </p:val>
                                        </p:tav>
                                        <p:tav tm="100000">
                                          <p:val>
                                            <p:strVal val="#ppt_w"/>
                                          </p:val>
                                        </p:tav>
                                      </p:tavLst>
                                    </p:anim>
                                    <p:anim calcmode="lin" valueType="num">
                                      <p:cBhvr>
                                        <p:cTn id="58" dur="1000" fill="hold"/>
                                        <p:tgtEl>
                                          <p:spTgt spid="36"/>
                                        </p:tgtEl>
                                        <p:attrNameLst>
                                          <p:attrName>ppt_h</p:attrName>
                                        </p:attrNameLst>
                                      </p:cBhvr>
                                      <p:tavLst>
                                        <p:tav tm="0">
                                          <p:val>
                                            <p:strVal val="#ppt_h"/>
                                          </p:val>
                                        </p:tav>
                                        <p:tav tm="100000">
                                          <p:val>
                                            <p:strVal val="#ppt_h"/>
                                          </p:val>
                                        </p:tav>
                                      </p:tavLst>
                                    </p:anim>
                                    <p:animEffect transition="in" filter="fade">
                                      <p:cBhvr>
                                        <p:cTn id="59" dur="1000"/>
                                        <p:tgtEl>
                                          <p:spTgt spid="36"/>
                                        </p:tgtEl>
                                      </p:cBhvr>
                                    </p:animEffect>
                                  </p:childTnLst>
                                </p:cTn>
                              </p:par>
                              <p:par>
                                <p:cTn id="60" presetID="55" presetClass="entr" presetSubtype="0" fill="hold" grpId="0" nodeType="withEffect">
                                  <p:stCondLst>
                                    <p:cond delay="0"/>
                                  </p:stCondLst>
                                  <p:childTnLst>
                                    <p:set>
                                      <p:cBhvr>
                                        <p:cTn id="61" dur="1" fill="hold">
                                          <p:stCondLst>
                                            <p:cond delay="0"/>
                                          </p:stCondLst>
                                        </p:cTn>
                                        <p:tgtEl>
                                          <p:spTgt spid="37"/>
                                        </p:tgtEl>
                                        <p:attrNameLst>
                                          <p:attrName>style.visibility</p:attrName>
                                        </p:attrNameLst>
                                      </p:cBhvr>
                                      <p:to>
                                        <p:strVal val="visible"/>
                                      </p:to>
                                    </p:set>
                                    <p:anim calcmode="lin" valueType="num">
                                      <p:cBhvr>
                                        <p:cTn id="62" dur="1000" fill="hold"/>
                                        <p:tgtEl>
                                          <p:spTgt spid="37"/>
                                        </p:tgtEl>
                                        <p:attrNameLst>
                                          <p:attrName>ppt_w</p:attrName>
                                        </p:attrNameLst>
                                      </p:cBhvr>
                                      <p:tavLst>
                                        <p:tav tm="0">
                                          <p:val>
                                            <p:strVal val="#ppt_w*0.70"/>
                                          </p:val>
                                        </p:tav>
                                        <p:tav tm="100000">
                                          <p:val>
                                            <p:strVal val="#ppt_w"/>
                                          </p:val>
                                        </p:tav>
                                      </p:tavLst>
                                    </p:anim>
                                    <p:anim calcmode="lin" valueType="num">
                                      <p:cBhvr>
                                        <p:cTn id="63" dur="1000" fill="hold"/>
                                        <p:tgtEl>
                                          <p:spTgt spid="37"/>
                                        </p:tgtEl>
                                        <p:attrNameLst>
                                          <p:attrName>ppt_h</p:attrName>
                                        </p:attrNameLst>
                                      </p:cBhvr>
                                      <p:tavLst>
                                        <p:tav tm="0">
                                          <p:val>
                                            <p:strVal val="#ppt_h"/>
                                          </p:val>
                                        </p:tav>
                                        <p:tav tm="100000">
                                          <p:val>
                                            <p:strVal val="#ppt_h"/>
                                          </p:val>
                                        </p:tav>
                                      </p:tavLst>
                                    </p:anim>
                                    <p:animEffect transition="in" filter="fade">
                                      <p:cBhvr>
                                        <p:cTn id="64" dur="1000"/>
                                        <p:tgtEl>
                                          <p:spTgt spid="37"/>
                                        </p:tgtEl>
                                      </p:cBhvr>
                                    </p:animEffect>
                                  </p:childTnLst>
                                </p:cTn>
                              </p:par>
                            </p:childTnLst>
                          </p:cTn>
                        </p:par>
                        <p:par>
                          <p:cTn id="65" fill="hold">
                            <p:stCondLst>
                              <p:cond delay="1000"/>
                            </p:stCondLst>
                            <p:childTnLst>
                              <p:par>
                                <p:cTn id="66" presetID="47" presetClass="entr" presetSubtype="0" fill="hold" nodeType="afterEffect">
                                  <p:stCondLst>
                                    <p:cond delay="0"/>
                                  </p:stCondLst>
                                  <p:childTnLst>
                                    <p:set>
                                      <p:cBhvr>
                                        <p:cTn id="67" dur="1" fill="hold">
                                          <p:stCondLst>
                                            <p:cond delay="0"/>
                                          </p:stCondLst>
                                        </p:cTn>
                                        <p:tgtEl>
                                          <p:spTgt spid="22"/>
                                        </p:tgtEl>
                                        <p:attrNameLst>
                                          <p:attrName>style.visibility</p:attrName>
                                        </p:attrNameLst>
                                      </p:cBhvr>
                                      <p:to>
                                        <p:strVal val="visible"/>
                                      </p:to>
                                    </p:set>
                                    <p:animEffect transition="in" filter="fade">
                                      <p:cBhvr>
                                        <p:cTn id="68" dur="1000"/>
                                        <p:tgtEl>
                                          <p:spTgt spid="22"/>
                                        </p:tgtEl>
                                      </p:cBhvr>
                                    </p:animEffect>
                                    <p:anim calcmode="lin" valueType="num">
                                      <p:cBhvr>
                                        <p:cTn id="69" dur="1000" fill="hold"/>
                                        <p:tgtEl>
                                          <p:spTgt spid="22"/>
                                        </p:tgtEl>
                                        <p:attrNameLst>
                                          <p:attrName>ppt_x</p:attrName>
                                        </p:attrNameLst>
                                      </p:cBhvr>
                                      <p:tavLst>
                                        <p:tav tm="0">
                                          <p:val>
                                            <p:strVal val="#ppt_x"/>
                                          </p:val>
                                        </p:tav>
                                        <p:tav tm="100000">
                                          <p:val>
                                            <p:strVal val="#ppt_x"/>
                                          </p:val>
                                        </p:tav>
                                      </p:tavLst>
                                    </p:anim>
                                    <p:anim calcmode="lin" valueType="num">
                                      <p:cBhvr>
                                        <p:cTn id="70" dur="1000" fill="hold"/>
                                        <p:tgtEl>
                                          <p:spTgt spid="22"/>
                                        </p:tgtEl>
                                        <p:attrNameLst>
                                          <p:attrName>ppt_y</p:attrName>
                                        </p:attrNameLst>
                                      </p:cBhvr>
                                      <p:tavLst>
                                        <p:tav tm="0">
                                          <p:val>
                                            <p:strVal val="#ppt_y-.1"/>
                                          </p:val>
                                        </p:tav>
                                        <p:tav tm="100000">
                                          <p:val>
                                            <p:strVal val="#ppt_y"/>
                                          </p:val>
                                        </p:tav>
                                      </p:tavLst>
                                    </p:anim>
                                  </p:childTnLst>
                                </p:cTn>
                              </p:par>
                              <p:par>
                                <p:cTn id="71" presetID="47" presetClass="entr" presetSubtype="0" fill="hold" nodeType="withEffect">
                                  <p:stCondLst>
                                    <p:cond delay="0"/>
                                  </p:stCondLst>
                                  <p:childTnLst>
                                    <p:set>
                                      <p:cBhvr>
                                        <p:cTn id="72" dur="1" fill="hold">
                                          <p:stCondLst>
                                            <p:cond delay="0"/>
                                          </p:stCondLst>
                                        </p:cTn>
                                        <p:tgtEl>
                                          <p:spTgt spid="25"/>
                                        </p:tgtEl>
                                        <p:attrNameLst>
                                          <p:attrName>style.visibility</p:attrName>
                                        </p:attrNameLst>
                                      </p:cBhvr>
                                      <p:to>
                                        <p:strVal val="visible"/>
                                      </p:to>
                                    </p:set>
                                    <p:animEffect transition="in" filter="fade">
                                      <p:cBhvr>
                                        <p:cTn id="73" dur="1000"/>
                                        <p:tgtEl>
                                          <p:spTgt spid="25"/>
                                        </p:tgtEl>
                                      </p:cBhvr>
                                    </p:animEffect>
                                    <p:anim calcmode="lin" valueType="num">
                                      <p:cBhvr>
                                        <p:cTn id="74" dur="1000" fill="hold"/>
                                        <p:tgtEl>
                                          <p:spTgt spid="25"/>
                                        </p:tgtEl>
                                        <p:attrNameLst>
                                          <p:attrName>ppt_x</p:attrName>
                                        </p:attrNameLst>
                                      </p:cBhvr>
                                      <p:tavLst>
                                        <p:tav tm="0">
                                          <p:val>
                                            <p:strVal val="#ppt_x"/>
                                          </p:val>
                                        </p:tav>
                                        <p:tav tm="100000">
                                          <p:val>
                                            <p:strVal val="#ppt_x"/>
                                          </p:val>
                                        </p:tav>
                                      </p:tavLst>
                                    </p:anim>
                                    <p:anim calcmode="lin" valueType="num">
                                      <p:cBhvr>
                                        <p:cTn id="75" dur="1000" fill="hold"/>
                                        <p:tgtEl>
                                          <p:spTgt spid="25"/>
                                        </p:tgtEl>
                                        <p:attrNameLst>
                                          <p:attrName>ppt_y</p:attrName>
                                        </p:attrNameLst>
                                      </p:cBhvr>
                                      <p:tavLst>
                                        <p:tav tm="0">
                                          <p:val>
                                            <p:strVal val="#ppt_y-.1"/>
                                          </p:val>
                                        </p:tav>
                                        <p:tav tm="100000">
                                          <p:val>
                                            <p:strVal val="#ppt_y"/>
                                          </p:val>
                                        </p:tav>
                                      </p:tavLst>
                                    </p:anim>
                                  </p:childTnLst>
                                </p:cTn>
                              </p:par>
                              <p:par>
                                <p:cTn id="76" presetID="47" presetClass="entr" presetSubtype="0" fill="hold" nodeType="withEffect">
                                  <p:stCondLst>
                                    <p:cond delay="0"/>
                                  </p:stCondLst>
                                  <p:childTnLst>
                                    <p:set>
                                      <p:cBhvr>
                                        <p:cTn id="77" dur="1" fill="hold">
                                          <p:stCondLst>
                                            <p:cond delay="0"/>
                                          </p:stCondLst>
                                        </p:cTn>
                                        <p:tgtEl>
                                          <p:spTgt spid="28"/>
                                        </p:tgtEl>
                                        <p:attrNameLst>
                                          <p:attrName>style.visibility</p:attrName>
                                        </p:attrNameLst>
                                      </p:cBhvr>
                                      <p:to>
                                        <p:strVal val="visible"/>
                                      </p:to>
                                    </p:set>
                                    <p:animEffect transition="in" filter="fade">
                                      <p:cBhvr>
                                        <p:cTn id="78" dur="1000"/>
                                        <p:tgtEl>
                                          <p:spTgt spid="28"/>
                                        </p:tgtEl>
                                      </p:cBhvr>
                                    </p:animEffect>
                                    <p:anim calcmode="lin" valueType="num">
                                      <p:cBhvr>
                                        <p:cTn id="79" dur="1000" fill="hold"/>
                                        <p:tgtEl>
                                          <p:spTgt spid="28"/>
                                        </p:tgtEl>
                                        <p:attrNameLst>
                                          <p:attrName>ppt_x</p:attrName>
                                        </p:attrNameLst>
                                      </p:cBhvr>
                                      <p:tavLst>
                                        <p:tav tm="0">
                                          <p:val>
                                            <p:strVal val="#ppt_x"/>
                                          </p:val>
                                        </p:tav>
                                        <p:tav tm="100000">
                                          <p:val>
                                            <p:strVal val="#ppt_x"/>
                                          </p:val>
                                        </p:tav>
                                      </p:tavLst>
                                    </p:anim>
                                    <p:anim calcmode="lin" valueType="num">
                                      <p:cBhvr>
                                        <p:cTn id="80" dur="1000" fill="hold"/>
                                        <p:tgtEl>
                                          <p:spTgt spid="28"/>
                                        </p:tgtEl>
                                        <p:attrNameLst>
                                          <p:attrName>ppt_y</p:attrName>
                                        </p:attrNameLst>
                                      </p:cBhvr>
                                      <p:tavLst>
                                        <p:tav tm="0">
                                          <p:val>
                                            <p:strVal val="#ppt_y-.1"/>
                                          </p:val>
                                        </p:tav>
                                        <p:tav tm="100000">
                                          <p:val>
                                            <p:strVal val="#ppt_y"/>
                                          </p:val>
                                        </p:tav>
                                      </p:tavLst>
                                    </p:anim>
                                  </p:childTnLst>
                                </p:cTn>
                              </p:par>
                              <p:par>
                                <p:cTn id="81" presetID="47" presetClass="entr" presetSubtype="0" fill="hold" nodeType="withEffect">
                                  <p:stCondLst>
                                    <p:cond delay="0"/>
                                  </p:stCondLst>
                                  <p:childTnLst>
                                    <p:set>
                                      <p:cBhvr>
                                        <p:cTn id="82" dur="1" fill="hold">
                                          <p:stCondLst>
                                            <p:cond delay="0"/>
                                          </p:stCondLst>
                                        </p:cTn>
                                        <p:tgtEl>
                                          <p:spTgt spid="31"/>
                                        </p:tgtEl>
                                        <p:attrNameLst>
                                          <p:attrName>style.visibility</p:attrName>
                                        </p:attrNameLst>
                                      </p:cBhvr>
                                      <p:to>
                                        <p:strVal val="visible"/>
                                      </p:to>
                                    </p:set>
                                    <p:animEffect transition="in" filter="fade">
                                      <p:cBhvr>
                                        <p:cTn id="83" dur="1000"/>
                                        <p:tgtEl>
                                          <p:spTgt spid="31"/>
                                        </p:tgtEl>
                                      </p:cBhvr>
                                    </p:animEffect>
                                    <p:anim calcmode="lin" valueType="num">
                                      <p:cBhvr>
                                        <p:cTn id="84" dur="1000" fill="hold"/>
                                        <p:tgtEl>
                                          <p:spTgt spid="31"/>
                                        </p:tgtEl>
                                        <p:attrNameLst>
                                          <p:attrName>ppt_x</p:attrName>
                                        </p:attrNameLst>
                                      </p:cBhvr>
                                      <p:tavLst>
                                        <p:tav tm="0">
                                          <p:val>
                                            <p:strVal val="#ppt_x"/>
                                          </p:val>
                                        </p:tav>
                                        <p:tav tm="100000">
                                          <p:val>
                                            <p:strVal val="#ppt_x"/>
                                          </p:val>
                                        </p:tav>
                                      </p:tavLst>
                                    </p:anim>
                                    <p:anim calcmode="lin" valueType="num">
                                      <p:cBhvr>
                                        <p:cTn id="85" dur="1000" fill="hold"/>
                                        <p:tgtEl>
                                          <p:spTgt spid="31"/>
                                        </p:tgtEl>
                                        <p:attrNameLst>
                                          <p:attrName>ppt_y</p:attrName>
                                        </p:attrNameLst>
                                      </p:cBhvr>
                                      <p:tavLst>
                                        <p:tav tm="0">
                                          <p:val>
                                            <p:strVal val="#ppt_y-.1"/>
                                          </p:val>
                                        </p:tav>
                                        <p:tav tm="100000">
                                          <p:val>
                                            <p:strVal val="#ppt_y"/>
                                          </p:val>
                                        </p:tav>
                                      </p:tavLst>
                                    </p:anim>
                                  </p:childTnLst>
                                </p:cTn>
                              </p:par>
                              <p:par>
                                <p:cTn id="86" presetID="47" presetClass="entr" presetSubtype="0" fill="hold" grpId="0" nodeType="withEffect">
                                  <p:stCondLst>
                                    <p:cond delay="0"/>
                                  </p:stCondLst>
                                  <p:childTnLst>
                                    <p:set>
                                      <p:cBhvr>
                                        <p:cTn id="87" dur="1" fill="hold">
                                          <p:stCondLst>
                                            <p:cond delay="0"/>
                                          </p:stCondLst>
                                        </p:cTn>
                                        <p:tgtEl>
                                          <p:spTgt spid="38"/>
                                        </p:tgtEl>
                                        <p:attrNameLst>
                                          <p:attrName>style.visibility</p:attrName>
                                        </p:attrNameLst>
                                      </p:cBhvr>
                                      <p:to>
                                        <p:strVal val="visible"/>
                                      </p:to>
                                    </p:set>
                                    <p:animEffect transition="in" filter="fade">
                                      <p:cBhvr>
                                        <p:cTn id="88" dur="1000"/>
                                        <p:tgtEl>
                                          <p:spTgt spid="38"/>
                                        </p:tgtEl>
                                      </p:cBhvr>
                                    </p:animEffect>
                                    <p:anim calcmode="lin" valueType="num">
                                      <p:cBhvr>
                                        <p:cTn id="89" dur="1000" fill="hold"/>
                                        <p:tgtEl>
                                          <p:spTgt spid="38"/>
                                        </p:tgtEl>
                                        <p:attrNameLst>
                                          <p:attrName>ppt_x</p:attrName>
                                        </p:attrNameLst>
                                      </p:cBhvr>
                                      <p:tavLst>
                                        <p:tav tm="0">
                                          <p:val>
                                            <p:strVal val="#ppt_x"/>
                                          </p:val>
                                        </p:tav>
                                        <p:tav tm="100000">
                                          <p:val>
                                            <p:strVal val="#ppt_x"/>
                                          </p:val>
                                        </p:tav>
                                      </p:tavLst>
                                    </p:anim>
                                    <p:anim calcmode="lin" valueType="num">
                                      <p:cBhvr>
                                        <p:cTn id="90" dur="1000" fill="hold"/>
                                        <p:tgtEl>
                                          <p:spTgt spid="38"/>
                                        </p:tgtEl>
                                        <p:attrNameLst>
                                          <p:attrName>ppt_y</p:attrName>
                                        </p:attrNameLst>
                                      </p:cBhvr>
                                      <p:tavLst>
                                        <p:tav tm="0">
                                          <p:val>
                                            <p:strVal val="#ppt_y-.1"/>
                                          </p:val>
                                        </p:tav>
                                        <p:tav tm="100000">
                                          <p:val>
                                            <p:strVal val="#ppt_y"/>
                                          </p:val>
                                        </p:tav>
                                      </p:tavLst>
                                    </p:anim>
                                  </p:childTnLst>
                                </p:cTn>
                              </p:par>
                              <p:par>
                                <p:cTn id="91" presetID="47" presetClass="entr" presetSubtype="0" fill="hold" grpId="0" nodeType="withEffect">
                                  <p:stCondLst>
                                    <p:cond delay="0"/>
                                  </p:stCondLst>
                                  <p:childTnLst>
                                    <p:set>
                                      <p:cBhvr>
                                        <p:cTn id="92" dur="1" fill="hold">
                                          <p:stCondLst>
                                            <p:cond delay="0"/>
                                          </p:stCondLst>
                                        </p:cTn>
                                        <p:tgtEl>
                                          <p:spTgt spid="39"/>
                                        </p:tgtEl>
                                        <p:attrNameLst>
                                          <p:attrName>style.visibility</p:attrName>
                                        </p:attrNameLst>
                                      </p:cBhvr>
                                      <p:to>
                                        <p:strVal val="visible"/>
                                      </p:to>
                                    </p:set>
                                    <p:animEffect transition="in" filter="fade">
                                      <p:cBhvr>
                                        <p:cTn id="93" dur="1000"/>
                                        <p:tgtEl>
                                          <p:spTgt spid="39"/>
                                        </p:tgtEl>
                                      </p:cBhvr>
                                    </p:animEffect>
                                    <p:anim calcmode="lin" valueType="num">
                                      <p:cBhvr>
                                        <p:cTn id="94" dur="1000" fill="hold"/>
                                        <p:tgtEl>
                                          <p:spTgt spid="39"/>
                                        </p:tgtEl>
                                        <p:attrNameLst>
                                          <p:attrName>ppt_x</p:attrName>
                                        </p:attrNameLst>
                                      </p:cBhvr>
                                      <p:tavLst>
                                        <p:tav tm="0">
                                          <p:val>
                                            <p:strVal val="#ppt_x"/>
                                          </p:val>
                                        </p:tav>
                                        <p:tav tm="100000">
                                          <p:val>
                                            <p:strVal val="#ppt_x"/>
                                          </p:val>
                                        </p:tav>
                                      </p:tavLst>
                                    </p:anim>
                                    <p:anim calcmode="lin" valueType="num">
                                      <p:cBhvr>
                                        <p:cTn id="95" dur="1000" fill="hold"/>
                                        <p:tgtEl>
                                          <p:spTgt spid="39"/>
                                        </p:tgtEl>
                                        <p:attrNameLst>
                                          <p:attrName>ppt_y</p:attrName>
                                        </p:attrNameLst>
                                      </p:cBhvr>
                                      <p:tavLst>
                                        <p:tav tm="0">
                                          <p:val>
                                            <p:strVal val="#ppt_y-.1"/>
                                          </p:val>
                                        </p:tav>
                                        <p:tav tm="100000">
                                          <p:val>
                                            <p:strVal val="#ppt_y"/>
                                          </p:val>
                                        </p:tav>
                                      </p:tavLst>
                                    </p:anim>
                                  </p:childTnLst>
                                </p:cTn>
                              </p:par>
                              <p:par>
                                <p:cTn id="96" presetID="47" presetClass="entr" presetSubtype="0" fill="hold" grpId="0" nodeType="withEffect">
                                  <p:stCondLst>
                                    <p:cond delay="0"/>
                                  </p:stCondLst>
                                  <p:childTnLst>
                                    <p:set>
                                      <p:cBhvr>
                                        <p:cTn id="97" dur="1" fill="hold">
                                          <p:stCondLst>
                                            <p:cond delay="0"/>
                                          </p:stCondLst>
                                        </p:cTn>
                                        <p:tgtEl>
                                          <p:spTgt spid="40"/>
                                        </p:tgtEl>
                                        <p:attrNameLst>
                                          <p:attrName>style.visibility</p:attrName>
                                        </p:attrNameLst>
                                      </p:cBhvr>
                                      <p:to>
                                        <p:strVal val="visible"/>
                                      </p:to>
                                    </p:set>
                                    <p:animEffect transition="in" filter="fade">
                                      <p:cBhvr>
                                        <p:cTn id="98" dur="1000"/>
                                        <p:tgtEl>
                                          <p:spTgt spid="40"/>
                                        </p:tgtEl>
                                      </p:cBhvr>
                                    </p:animEffect>
                                    <p:anim calcmode="lin" valueType="num">
                                      <p:cBhvr>
                                        <p:cTn id="99" dur="1000" fill="hold"/>
                                        <p:tgtEl>
                                          <p:spTgt spid="40"/>
                                        </p:tgtEl>
                                        <p:attrNameLst>
                                          <p:attrName>ppt_x</p:attrName>
                                        </p:attrNameLst>
                                      </p:cBhvr>
                                      <p:tavLst>
                                        <p:tav tm="0">
                                          <p:val>
                                            <p:strVal val="#ppt_x"/>
                                          </p:val>
                                        </p:tav>
                                        <p:tav tm="100000">
                                          <p:val>
                                            <p:strVal val="#ppt_x"/>
                                          </p:val>
                                        </p:tav>
                                      </p:tavLst>
                                    </p:anim>
                                    <p:anim calcmode="lin" valueType="num">
                                      <p:cBhvr>
                                        <p:cTn id="100" dur="1000" fill="hold"/>
                                        <p:tgtEl>
                                          <p:spTgt spid="40"/>
                                        </p:tgtEl>
                                        <p:attrNameLst>
                                          <p:attrName>ppt_y</p:attrName>
                                        </p:attrNameLst>
                                      </p:cBhvr>
                                      <p:tavLst>
                                        <p:tav tm="0">
                                          <p:val>
                                            <p:strVal val="#ppt_y-.1"/>
                                          </p:val>
                                        </p:tav>
                                        <p:tav tm="100000">
                                          <p:val>
                                            <p:strVal val="#ppt_y"/>
                                          </p:val>
                                        </p:tav>
                                      </p:tavLst>
                                    </p:anim>
                                  </p:childTnLst>
                                </p:cTn>
                              </p:par>
                              <p:par>
                                <p:cTn id="101" presetID="47" presetClass="entr" presetSubtype="0" fill="hold" grpId="0" nodeType="withEffect">
                                  <p:stCondLst>
                                    <p:cond delay="0"/>
                                  </p:stCondLst>
                                  <p:childTnLst>
                                    <p:set>
                                      <p:cBhvr>
                                        <p:cTn id="102" dur="1" fill="hold">
                                          <p:stCondLst>
                                            <p:cond delay="0"/>
                                          </p:stCondLst>
                                        </p:cTn>
                                        <p:tgtEl>
                                          <p:spTgt spid="10"/>
                                        </p:tgtEl>
                                        <p:attrNameLst>
                                          <p:attrName>style.visibility</p:attrName>
                                        </p:attrNameLst>
                                      </p:cBhvr>
                                      <p:to>
                                        <p:strVal val="visible"/>
                                      </p:to>
                                    </p:set>
                                    <p:animEffect transition="in" filter="fade">
                                      <p:cBhvr>
                                        <p:cTn id="103" dur="1000"/>
                                        <p:tgtEl>
                                          <p:spTgt spid="10"/>
                                        </p:tgtEl>
                                      </p:cBhvr>
                                    </p:animEffect>
                                    <p:anim calcmode="lin" valueType="num">
                                      <p:cBhvr>
                                        <p:cTn id="104" dur="1000" fill="hold"/>
                                        <p:tgtEl>
                                          <p:spTgt spid="10"/>
                                        </p:tgtEl>
                                        <p:attrNameLst>
                                          <p:attrName>ppt_x</p:attrName>
                                        </p:attrNameLst>
                                      </p:cBhvr>
                                      <p:tavLst>
                                        <p:tav tm="0">
                                          <p:val>
                                            <p:strVal val="#ppt_x"/>
                                          </p:val>
                                        </p:tav>
                                        <p:tav tm="100000">
                                          <p:val>
                                            <p:strVal val="#ppt_x"/>
                                          </p:val>
                                        </p:tav>
                                      </p:tavLst>
                                    </p:anim>
                                    <p:anim calcmode="lin" valueType="num">
                                      <p:cBhvr>
                                        <p:cTn id="105" dur="1000" fill="hold"/>
                                        <p:tgtEl>
                                          <p:spTgt spid="10"/>
                                        </p:tgtEl>
                                        <p:attrNameLst>
                                          <p:attrName>ppt_y</p:attrName>
                                        </p:attrNameLst>
                                      </p:cBhvr>
                                      <p:tavLst>
                                        <p:tav tm="0">
                                          <p:val>
                                            <p:strVal val="#ppt_y-.1"/>
                                          </p:val>
                                        </p:tav>
                                        <p:tav tm="100000">
                                          <p:val>
                                            <p:strVal val="#ppt_y"/>
                                          </p:val>
                                        </p:tav>
                                      </p:tavLst>
                                    </p:anim>
                                  </p:childTnLst>
                                </p:cTn>
                              </p:par>
                              <p:par>
                                <p:cTn id="106" presetID="47" presetClass="entr" presetSubtype="0" fill="hold" grpId="0" nodeType="withEffect">
                                  <p:stCondLst>
                                    <p:cond delay="0"/>
                                  </p:stCondLst>
                                  <p:childTnLst>
                                    <p:set>
                                      <p:cBhvr>
                                        <p:cTn id="107" dur="1" fill="hold">
                                          <p:stCondLst>
                                            <p:cond delay="0"/>
                                          </p:stCondLst>
                                        </p:cTn>
                                        <p:tgtEl>
                                          <p:spTgt spid="42"/>
                                        </p:tgtEl>
                                        <p:attrNameLst>
                                          <p:attrName>style.visibility</p:attrName>
                                        </p:attrNameLst>
                                      </p:cBhvr>
                                      <p:to>
                                        <p:strVal val="visible"/>
                                      </p:to>
                                    </p:set>
                                    <p:animEffect transition="in" filter="fade">
                                      <p:cBhvr>
                                        <p:cTn id="108" dur="1000"/>
                                        <p:tgtEl>
                                          <p:spTgt spid="42"/>
                                        </p:tgtEl>
                                      </p:cBhvr>
                                    </p:animEffect>
                                    <p:anim calcmode="lin" valueType="num">
                                      <p:cBhvr>
                                        <p:cTn id="109" dur="1000" fill="hold"/>
                                        <p:tgtEl>
                                          <p:spTgt spid="42"/>
                                        </p:tgtEl>
                                        <p:attrNameLst>
                                          <p:attrName>ppt_x</p:attrName>
                                        </p:attrNameLst>
                                      </p:cBhvr>
                                      <p:tavLst>
                                        <p:tav tm="0">
                                          <p:val>
                                            <p:strVal val="#ppt_x"/>
                                          </p:val>
                                        </p:tav>
                                        <p:tav tm="100000">
                                          <p:val>
                                            <p:strVal val="#ppt_x"/>
                                          </p:val>
                                        </p:tav>
                                      </p:tavLst>
                                    </p:anim>
                                    <p:anim calcmode="lin" valueType="num">
                                      <p:cBhvr>
                                        <p:cTn id="110" dur="1000" fill="hold"/>
                                        <p:tgtEl>
                                          <p:spTgt spid="42"/>
                                        </p:tgtEl>
                                        <p:attrNameLst>
                                          <p:attrName>ppt_y</p:attrName>
                                        </p:attrNameLst>
                                      </p:cBhvr>
                                      <p:tavLst>
                                        <p:tav tm="0">
                                          <p:val>
                                            <p:strVal val="#ppt_y-.1"/>
                                          </p:val>
                                        </p:tav>
                                        <p:tav tm="100000">
                                          <p:val>
                                            <p:strVal val="#ppt_y"/>
                                          </p:val>
                                        </p:tav>
                                      </p:tavLst>
                                    </p:anim>
                                  </p:childTnLst>
                                </p:cTn>
                              </p:par>
                              <p:par>
                                <p:cTn id="111" presetID="47" presetClass="entr" presetSubtype="0" fill="hold" grpId="0" nodeType="withEffect">
                                  <p:stCondLst>
                                    <p:cond delay="0"/>
                                  </p:stCondLst>
                                  <p:childTnLst>
                                    <p:set>
                                      <p:cBhvr>
                                        <p:cTn id="112" dur="1" fill="hold">
                                          <p:stCondLst>
                                            <p:cond delay="0"/>
                                          </p:stCondLst>
                                        </p:cTn>
                                        <p:tgtEl>
                                          <p:spTgt spid="43"/>
                                        </p:tgtEl>
                                        <p:attrNameLst>
                                          <p:attrName>style.visibility</p:attrName>
                                        </p:attrNameLst>
                                      </p:cBhvr>
                                      <p:to>
                                        <p:strVal val="visible"/>
                                      </p:to>
                                    </p:set>
                                    <p:animEffect transition="in" filter="fade">
                                      <p:cBhvr>
                                        <p:cTn id="113" dur="1000"/>
                                        <p:tgtEl>
                                          <p:spTgt spid="43"/>
                                        </p:tgtEl>
                                      </p:cBhvr>
                                    </p:animEffect>
                                    <p:anim calcmode="lin" valueType="num">
                                      <p:cBhvr>
                                        <p:cTn id="114" dur="1000" fill="hold"/>
                                        <p:tgtEl>
                                          <p:spTgt spid="43"/>
                                        </p:tgtEl>
                                        <p:attrNameLst>
                                          <p:attrName>ppt_x</p:attrName>
                                        </p:attrNameLst>
                                      </p:cBhvr>
                                      <p:tavLst>
                                        <p:tav tm="0">
                                          <p:val>
                                            <p:strVal val="#ppt_x"/>
                                          </p:val>
                                        </p:tav>
                                        <p:tav tm="100000">
                                          <p:val>
                                            <p:strVal val="#ppt_x"/>
                                          </p:val>
                                        </p:tav>
                                      </p:tavLst>
                                    </p:anim>
                                    <p:anim calcmode="lin" valueType="num">
                                      <p:cBhvr>
                                        <p:cTn id="115" dur="1000" fill="hold"/>
                                        <p:tgtEl>
                                          <p:spTgt spid="43"/>
                                        </p:tgtEl>
                                        <p:attrNameLst>
                                          <p:attrName>ppt_y</p:attrName>
                                        </p:attrNameLst>
                                      </p:cBhvr>
                                      <p:tavLst>
                                        <p:tav tm="0">
                                          <p:val>
                                            <p:strVal val="#ppt_y-.1"/>
                                          </p:val>
                                        </p:tav>
                                        <p:tav tm="100000">
                                          <p:val>
                                            <p:strVal val="#ppt_y"/>
                                          </p:val>
                                        </p:tav>
                                      </p:tavLst>
                                    </p:anim>
                                  </p:childTnLst>
                                </p:cTn>
                              </p:par>
                              <p:par>
                                <p:cTn id="116" presetID="47" presetClass="entr" presetSubtype="0" fill="hold" grpId="0" nodeType="withEffect">
                                  <p:stCondLst>
                                    <p:cond delay="0"/>
                                  </p:stCondLst>
                                  <p:childTnLst>
                                    <p:set>
                                      <p:cBhvr>
                                        <p:cTn id="117" dur="1" fill="hold">
                                          <p:stCondLst>
                                            <p:cond delay="0"/>
                                          </p:stCondLst>
                                        </p:cTn>
                                        <p:tgtEl>
                                          <p:spTgt spid="44"/>
                                        </p:tgtEl>
                                        <p:attrNameLst>
                                          <p:attrName>style.visibility</p:attrName>
                                        </p:attrNameLst>
                                      </p:cBhvr>
                                      <p:to>
                                        <p:strVal val="visible"/>
                                      </p:to>
                                    </p:set>
                                    <p:animEffect transition="in" filter="fade">
                                      <p:cBhvr>
                                        <p:cTn id="118" dur="1000"/>
                                        <p:tgtEl>
                                          <p:spTgt spid="44"/>
                                        </p:tgtEl>
                                      </p:cBhvr>
                                    </p:animEffect>
                                    <p:anim calcmode="lin" valueType="num">
                                      <p:cBhvr>
                                        <p:cTn id="119" dur="1000" fill="hold"/>
                                        <p:tgtEl>
                                          <p:spTgt spid="44"/>
                                        </p:tgtEl>
                                        <p:attrNameLst>
                                          <p:attrName>ppt_x</p:attrName>
                                        </p:attrNameLst>
                                      </p:cBhvr>
                                      <p:tavLst>
                                        <p:tav tm="0">
                                          <p:val>
                                            <p:strVal val="#ppt_x"/>
                                          </p:val>
                                        </p:tav>
                                        <p:tav tm="100000">
                                          <p:val>
                                            <p:strVal val="#ppt_x"/>
                                          </p:val>
                                        </p:tav>
                                      </p:tavLst>
                                    </p:anim>
                                    <p:anim calcmode="lin" valueType="num">
                                      <p:cBhvr>
                                        <p:cTn id="120" dur="1000" fill="hold"/>
                                        <p:tgtEl>
                                          <p:spTgt spid="44"/>
                                        </p:tgtEl>
                                        <p:attrNameLst>
                                          <p:attrName>ppt_y</p:attrName>
                                        </p:attrNameLst>
                                      </p:cBhvr>
                                      <p:tavLst>
                                        <p:tav tm="0">
                                          <p:val>
                                            <p:strVal val="#ppt_y-.1"/>
                                          </p:val>
                                        </p:tav>
                                        <p:tav tm="100000">
                                          <p:val>
                                            <p:strVal val="#ppt_y"/>
                                          </p:val>
                                        </p:tav>
                                      </p:tavLst>
                                    </p:anim>
                                  </p:childTnLst>
                                </p:cTn>
                              </p:par>
                              <p:par>
                                <p:cTn id="121" presetID="47" presetClass="entr" presetSubtype="0" fill="hold" grpId="0" nodeType="withEffect">
                                  <p:stCondLst>
                                    <p:cond delay="0"/>
                                  </p:stCondLst>
                                  <p:childTnLst>
                                    <p:set>
                                      <p:cBhvr>
                                        <p:cTn id="122" dur="1" fill="hold">
                                          <p:stCondLst>
                                            <p:cond delay="0"/>
                                          </p:stCondLst>
                                        </p:cTn>
                                        <p:tgtEl>
                                          <p:spTgt spid="45"/>
                                        </p:tgtEl>
                                        <p:attrNameLst>
                                          <p:attrName>style.visibility</p:attrName>
                                        </p:attrNameLst>
                                      </p:cBhvr>
                                      <p:to>
                                        <p:strVal val="visible"/>
                                      </p:to>
                                    </p:set>
                                    <p:animEffect transition="in" filter="fade">
                                      <p:cBhvr>
                                        <p:cTn id="123" dur="1000"/>
                                        <p:tgtEl>
                                          <p:spTgt spid="45"/>
                                        </p:tgtEl>
                                      </p:cBhvr>
                                    </p:animEffect>
                                    <p:anim calcmode="lin" valueType="num">
                                      <p:cBhvr>
                                        <p:cTn id="124" dur="1000" fill="hold"/>
                                        <p:tgtEl>
                                          <p:spTgt spid="45"/>
                                        </p:tgtEl>
                                        <p:attrNameLst>
                                          <p:attrName>ppt_x</p:attrName>
                                        </p:attrNameLst>
                                      </p:cBhvr>
                                      <p:tavLst>
                                        <p:tav tm="0">
                                          <p:val>
                                            <p:strVal val="#ppt_x"/>
                                          </p:val>
                                        </p:tav>
                                        <p:tav tm="100000">
                                          <p:val>
                                            <p:strVal val="#ppt_x"/>
                                          </p:val>
                                        </p:tav>
                                      </p:tavLst>
                                    </p:anim>
                                    <p:anim calcmode="lin" valueType="num">
                                      <p:cBhvr>
                                        <p:cTn id="125"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6" grpId="0"/>
      <p:bldP spid="37" grpId="0"/>
      <p:bldP spid="38" grpId="0"/>
      <p:bldP spid="39" grpId="0"/>
      <p:bldP spid="40" grpId="0"/>
      <p:bldP spid="10" grpId="0"/>
      <p:bldP spid="42" grpId="0"/>
      <p:bldP spid="43" grpId="0"/>
      <p:bldP spid="44" grpId="0"/>
      <p:bldP spid="4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556385" y="2255520"/>
            <a:ext cx="2571750" cy="2466975"/>
            <a:chOff x="4396" y="3361"/>
            <a:chExt cx="4050" cy="3885"/>
          </a:xfrm>
        </p:grpSpPr>
        <p:sp>
          <p:nvSpPr>
            <p:cNvPr id="3" name="矩形 2"/>
            <p:cNvSpPr/>
            <p:nvPr/>
          </p:nvSpPr>
          <p:spPr>
            <a:xfrm rot="2700000">
              <a:off x="4396" y="3412"/>
              <a:ext cx="3834" cy="3834"/>
            </a:xfrm>
            <a:prstGeom prst="rect">
              <a:avLst/>
            </a:pr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326" name="文本框 325"/>
            <p:cNvSpPr txBox="1"/>
            <p:nvPr/>
          </p:nvSpPr>
          <p:spPr>
            <a:xfrm>
              <a:off x="4752" y="3361"/>
              <a:ext cx="3694" cy="3490"/>
            </a:xfrm>
            <a:prstGeom prst="rect">
              <a:avLst/>
            </a:prstGeom>
            <a:noFill/>
          </p:spPr>
          <p:txBody>
            <a:bodyPr wrap="square" rtlCol="0">
              <a:spAutoFit/>
            </a:bodyPr>
            <a:lstStyle/>
            <a:p>
              <a:r>
                <a:rPr lang="en-US" altLang="zh-CN" sz="13800" dirty="0">
                  <a:solidFill>
                    <a:schemeClr val="bg1"/>
                  </a:solidFill>
                  <a:latin typeface="字魂143号-正酷超级黑" panose="00000500000000000000" charset="-122"/>
                  <a:ea typeface="字魂143号-正酷超级黑" panose="00000500000000000000" charset="-122"/>
                  <a:cs typeface="字魂143号-正酷超级黑" panose="00000500000000000000" charset="-122"/>
                </a:rPr>
                <a:t>04</a:t>
              </a:r>
            </a:p>
          </p:txBody>
        </p:sp>
      </p:grpSp>
      <p:sp>
        <p:nvSpPr>
          <p:cNvPr id="6" name="矩形 5"/>
          <p:cNvSpPr/>
          <p:nvPr/>
        </p:nvSpPr>
        <p:spPr>
          <a:xfrm>
            <a:off x="4700391" y="2559595"/>
            <a:ext cx="4388317" cy="1200329"/>
          </a:xfrm>
          <a:prstGeom prst="rect">
            <a:avLst/>
          </a:prstGeom>
        </p:spPr>
        <p:txBody>
          <a:bodyPr wrap="square">
            <a:spAutoFit/>
          </a:bodyPr>
          <a:lstStyle/>
          <a:p>
            <a:r>
              <a:rPr lang="zh-CN" altLang="en-US" sz="7200" spc="800" dirty="0">
                <a:latin typeface="字魂143号-正酷超级黑" panose="00000500000000000000" charset="-122"/>
                <a:ea typeface="字魂143号-正酷超级黑" panose="00000500000000000000" charset="-122"/>
                <a:cs typeface="字魂143号-正酷超级黑" panose="00000500000000000000" charset="-122"/>
                <a:sym typeface="+mn-lt"/>
              </a:rPr>
              <a:t>工作展望</a:t>
            </a:r>
            <a:endParaRPr lang="zh-CN" altLang="en-US" sz="7200" dirty="0">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sp>
        <p:nvSpPr>
          <p:cNvPr id="36" name="椭圆 35"/>
          <p:cNvSpPr/>
          <p:nvPr/>
        </p:nvSpPr>
        <p:spPr>
          <a:xfrm>
            <a:off x="8273415" y="426085"/>
            <a:ext cx="454025" cy="454025"/>
          </a:xfrm>
          <a:prstGeom prst="ellipse">
            <a:avLst/>
          </a:prstGeom>
          <a:noFill/>
          <a:ln w="31750" cmpd="sng">
            <a:solidFill>
              <a:srgbClr val="E0304D"/>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grpSp>
        <p:nvGrpSpPr>
          <p:cNvPr id="54" name="组合 53"/>
          <p:cNvGrpSpPr/>
          <p:nvPr/>
        </p:nvGrpSpPr>
        <p:grpSpPr>
          <a:xfrm>
            <a:off x="5504180" y="-1853565"/>
            <a:ext cx="3721100" cy="3999230"/>
            <a:chOff x="5336" y="2895"/>
            <a:chExt cx="3057" cy="3284"/>
          </a:xfrm>
        </p:grpSpPr>
        <p:sp>
          <p:nvSpPr>
            <p:cNvPr id="50" name="任意多边形 49"/>
            <p:cNvSpPr/>
            <p:nvPr/>
          </p:nvSpPr>
          <p:spPr>
            <a:xfrm>
              <a:off x="5336" y="3869"/>
              <a:ext cx="1853" cy="231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E0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51" name="任意多边形 50"/>
            <p:cNvSpPr/>
            <p:nvPr/>
          </p:nvSpPr>
          <p:spPr>
            <a:xfrm>
              <a:off x="6541" y="2895"/>
              <a:ext cx="1853" cy="231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grpSp>
      <p:sp>
        <p:nvSpPr>
          <p:cNvPr id="4240" name="Freeform 1183"/>
          <p:cNvSpPr>
            <a:spLocks noEditPoints="1"/>
          </p:cNvSpPr>
          <p:nvPr/>
        </p:nvSpPr>
        <p:spPr bwMode="auto">
          <a:xfrm>
            <a:off x="9293903" y="2726055"/>
            <a:ext cx="915670" cy="779145"/>
          </a:xfrm>
          <a:custGeom>
            <a:avLst/>
            <a:gdLst>
              <a:gd name="T0" fmla="*/ 112 w 173"/>
              <a:gd name="T1" fmla="*/ 147 h 147"/>
              <a:gd name="T2" fmla="*/ 101 w 173"/>
              <a:gd name="T3" fmla="*/ 124 h 147"/>
              <a:gd name="T4" fmla="*/ 118 w 173"/>
              <a:gd name="T5" fmla="*/ 114 h 147"/>
              <a:gd name="T6" fmla="*/ 139 w 173"/>
              <a:gd name="T7" fmla="*/ 89 h 147"/>
              <a:gd name="T8" fmla="*/ 112 w 173"/>
              <a:gd name="T9" fmla="*/ 84 h 147"/>
              <a:gd name="T10" fmla="*/ 88 w 173"/>
              <a:gd name="T11" fmla="*/ 23 h 147"/>
              <a:gd name="T12" fmla="*/ 150 w 173"/>
              <a:gd name="T13" fmla="*/ 0 h 147"/>
              <a:gd name="T14" fmla="*/ 173 w 173"/>
              <a:gd name="T15" fmla="*/ 93 h 147"/>
              <a:gd name="T16" fmla="*/ 112 w 173"/>
              <a:gd name="T17" fmla="*/ 122 h 147"/>
              <a:gd name="T18" fmla="*/ 109 w 173"/>
              <a:gd name="T19" fmla="*/ 137 h 147"/>
              <a:gd name="T20" fmla="*/ 118 w 173"/>
              <a:gd name="T21" fmla="*/ 139 h 147"/>
              <a:gd name="T22" fmla="*/ 165 w 173"/>
              <a:gd name="T23" fmla="*/ 23 h 147"/>
              <a:gd name="T24" fmla="*/ 112 w 173"/>
              <a:gd name="T25" fmla="*/ 8 h 147"/>
              <a:gd name="T26" fmla="*/ 96 w 173"/>
              <a:gd name="T27" fmla="*/ 61 h 147"/>
              <a:gd name="T28" fmla="*/ 134 w 173"/>
              <a:gd name="T29" fmla="*/ 76 h 147"/>
              <a:gd name="T30" fmla="*/ 147 w 173"/>
              <a:gd name="T31" fmla="*/ 93 h 147"/>
              <a:gd name="T32" fmla="*/ 112 w 173"/>
              <a:gd name="T33" fmla="*/ 122 h 147"/>
              <a:gd name="T34" fmla="*/ 23 w 173"/>
              <a:gd name="T35" fmla="*/ 147 h 147"/>
              <a:gd name="T36" fmla="*/ 12 w 173"/>
              <a:gd name="T37" fmla="*/ 124 h 147"/>
              <a:gd name="T38" fmla="*/ 29 w 173"/>
              <a:gd name="T39" fmla="*/ 114 h 147"/>
              <a:gd name="T40" fmla="*/ 50 w 173"/>
              <a:gd name="T41" fmla="*/ 89 h 147"/>
              <a:gd name="T42" fmla="*/ 23 w 173"/>
              <a:gd name="T43" fmla="*/ 84 h 147"/>
              <a:gd name="T44" fmla="*/ 0 w 173"/>
              <a:gd name="T45" fmla="*/ 23 h 147"/>
              <a:gd name="T46" fmla="*/ 61 w 173"/>
              <a:gd name="T47" fmla="*/ 0 h 147"/>
              <a:gd name="T48" fmla="*/ 84 w 173"/>
              <a:gd name="T49" fmla="*/ 93 h 147"/>
              <a:gd name="T50" fmla="*/ 23 w 173"/>
              <a:gd name="T51" fmla="*/ 122 h 147"/>
              <a:gd name="T52" fmla="*/ 20 w 173"/>
              <a:gd name="T53" fmla="*/ 137 h 147"/>
              <a:gd name="T54" fmla="*/ 29 w 173"/>
              <a:gd name="T55" fmla="*/ 139 h 147"/>
              <a:gd name="T56" fmla="*/ 76 w 173"/>
              <a:gd name="T57" fmla="*/ 23 h 147"/>
              <a:gd name="T58" fmla="*/ 23 w 173"/>
              <a:gd name="T59" fmla="*/ 8 h 147"/>
              <a:gd name="T60" fmla="*/ 8 w 173"/>
              <a:gd name="T61" fmla="*/ 61 h 147"/>
              <a:gd name="T62" fmla="*/ 45 w 173"/>
              <a:gd name="T63" fmla="*/ 76 h 147"/>
              <a:gd name="T64" fmla="*/ 58 w 173"/>
              <a:gd name="T65" fmla="*/ 93 h 147"/>
              <a:gd name="T66" fmla="*/ 23 w 173"/>
              <a:gd name="T67" fmla="*/ 122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73" h="147">
                <a:moveTo>
                  <a:pt x="118" y="147"/>
                </a:moveTo>
                <a:cubicBezTo>
                  <a:pt x="112" y="147"/>
                  <a:pt x="112" y="147"/>
                  <a:pt x="112" y="147"/>
                </a:cubicBezTo>
                <a:cubicBezTo>
                  <a:pt x="106" y="147"/>
                  <a:pt x="101" y="143"/>
                  <a:pt x="101" y="137"/>
                </a:cubicBezTo>
                <a:cubicBezTo>
                  <a:pt x="101" y="124"/>
                  <a:pt x="101" y="124"/>
                  <a:pt x="101" y="124"/>
                </a:cubicBezTo>
                <a:cubicBezTo>
                  <a:pt x="101" y="119"/>
                  <a:pt x="106" y="114"/>
                  <a:pt x="112" y="114"/>
                </a:cubicBezTo>
                <a:cubicBezTo>
                  <a:pt x="118" y="114"/>
                  <a:pt x="118" y="114"/>
                  <a:pt x="118" y="114"/>
                </a:cubicBezTo>
                <a:cubicBezTo>
                  <a:pt x="130" y="114"/>
                  <a:pt x="139" y="104"/>
                  <a:pt x="139" y="93"/>
                </a:cubicBezTo>
                <a:cubicBezTo>
                  <a:pt x="139" y="89"/>
                  <a:pt x="139" y="89"/>
                  <a:pt x="139" y="89"/>
                </a:cubicBezTo>
                <a:cubicBezTo>
                  <a:pt x="139" y="86"/>
                  <a:pt x="137" y="84"/>
                  <a:pt x="134" y="84"/>
                </a:cubicBezTo>
                <a:cubicBezTo>
                  <a:pt x="112" y="84"/>
                  <a:pt x="112" y="84"/>
                  <a:pt x="112" y="84"/>
                </a:cubicBezTo>
                <a:cubicBezTo>
                  <a:pt x="99" y="84"/>
                  <a:pt x="88" y="74"/>
                  <a:pt x="88" y="61"/>
                </a:cubicBezTo>
                <a:cubicBezTo>
                  <a:pt x="88" y="23"/>
                  <a:pt x="88" y="23"/>
                  <a:pt x="88" y="23"/>
                </a:cubicBezTo>
                <a:cubicBezTo>
                  <a:pt x="88" y="10"/>
                  <a:pt x="99" y="0"/>
                  <a:pt x="112" y="0"/>
                </a:cubicBezTo>
                <a:cubicBezTo>
                  <a:pt x="150" y="0"/>
                  <a:pt x="150" y="0"/>
                  <a:pt x="150" y="0"/>
                </a:cubicBezTo>
                <a:cubicBezTo>
                  <a:pt x="162" y="0"/>
                  <a:pt x="173" y="10"/>
                  <a:pt x="173" y="23"/>
                </a:cubicBezTo>
                <a:cubicBezTo>
                  <a:pt x="173" y="93"/>
                  <a:pt x="173" y="93"/>
                  <a:pt x="173" y="93"/>
                </a:cubicBezTo>
                <a:cubicBezTo>
                  <a:pt x="173" y="123"/>
                  <a:pt x="148" y="147"/>
                  <a:pt x="118" y="147"/>
                </a:cubicBezTo>
                <a:close/>
                <a:moveTo>
                  <a:pt x="112" y="122"/>
                </a:moveTo>
                <a:cubicBezTo>
                  <a:pt x="110" y="122"/>
                  <a:pt x="109" y="123"/>
                  <a:pt x="109" y="124"/>
                </a:cubicBezTo>
                <a:cubicBezTo>
                  <a:pt x="109" y="137"/>
                  <a:pt x="109" y="137"/>
                  <a:pt x="109" y="137"/>
                </a:cubicBezTo>
                <a:cubicBezTo>
                  <a:pt x="109" y="138"/>
                  <a:pt x="110" y="139"/>
                  <a:pt x="112" y="139"/>
                </a:cubicBezTo>
                <a:cubicBezTo>
                  <a:pt x="118" y="139"/>
                  <a:pt x="118" y="139"/>
                  <a:pt x="118" y="139"/>
                </a:cubicBezTo>
                <a:cubicBezTo>
                  <a:pt x="144" y="139"/>
                  <a:pt x="165" y="118"/>
                  <a:pt x="165" y="93"/>
                </a:cubicBezTo>
                <a:cubicBezTo>
                  <a:pt x="165" y="23"/>
                  <a:pt x="165" y="23"/>
                  <a:pt x="165" y="23"/>
                </a:cubicBezTo>
                <a:cubicBezTo>
                  <a:pt x="165" y="14"/>
                  <a:pt x="158" y="8"/>
                  <a:pt x="150" y="8"/>
                </a:cubicBezTo>
                <a:cubicBezTo>
                  <a:pt x="112" y="8"/>
                  <a:pt x="112" y="8"/>
                  <a:pt x="112" y="8"/>
                </a:cubicBezTo>
                <a:cubicBezTo>
                  <a:pt x="103" y="8"/>
                  <a:pt x="96" y="14"/>
                  <a:pt x="96" y="23"/>
                </a:cubicBezTo>
                <a:cubicBezTo>
                  <a:pt x="96" y="61"/>
                  <a:pt x="96" y="61"/>
                  <a:pt x="96" y="61"/>
                </a:cubicBezTo>
                <a:cubicBezTo>
                  <a:pt x="96" y="69"/>
                  <a:pt x="103" y="76"/>
                  <a:pt x="112" y="76"/>
                </a:cubicBezTo>
                <a:cubicBezTo>
                  <a:pt x="134" y="76"/>
                  <a:pt x="134" y="76"/>
                  <a:pt x="134" y="76"/>
                </a:cubicBezTo>
                <a:cubicBezTo>
                  <a:pt x="141" y="76"/>
                  <a:pt x="147" y="82"/>
                  <a:pt x="147" y="89"/>
                </a:cubicBezTo>
                <a:cubicBezTo>
                  <a:pt x="147" y="93"/>
                  <a:pt x="147" y="93"/>
                  <a:pt x="147" y="93"/>
                </a:cubicBezTo>
                <a:cubicBezTo>
                  <a:pt x="147" y="109"/>
                  <a:pt x="134" y="122"/>
                  <a:pt x="118" y="122"/>
                </a:cubicBezTo>
                <a:lnTo>
                  <a:pt x="112" y="122"/>
                </a:lnTo>
                <a:close/>
                <a:moveTo>
                  <a:pt x="29" y="147"/>
                </a:moveTo>
                <a:cubicBezTo>
                  <a:pt x="23" y="147"/>
                  <a:pt x="23" y="147"/>
                  <a:pt x="23" y="147"/>
                </a:cubicBezTo>
                <a:cubicBezTo>
                  <a:pt x="17" y="147"/>
                  <a:pt x="12" y="143"/>
                  <a:pt x="12" y="137"/>
                </a:cubicBezTo>
                <a:cubicBezTo>
                  <a:pt x="12" y="124"/>
                  <a:pt x="12" y="124"/>
                  <a:pt x="12" y="124"/>
                </a:cubicBezTo>
                <a:cubicBezTo>
                  <a:pt x="12" y="119"/>
                  <a:pt x="17" y="114"/>
                  <a:pt x="23" y="114"/>
                </a:cubicBezTo>
                <a:cubicBezTo>
                  <a:pt x="29" y="114"/>
                  <a:pt x="29" y="114"/>
                  <a:pt x="29" y="114"/>
                </a:cubicBezTo>
                <a:cubicBezTo>
                  <a:pt x="41" y="114"/>
                  <a:pt x="50" y="104"/>
                  <a:pt x="50" y="93"/>
                </a:cubicBezTo>
                <a:cubicBezTo>
                  <a:pt x="50" y="89"/>
                  <a:pt x="50" y="89"/>
                  <a:pt x="50" y="89"/>
                </a:cubicBezTo>
                <a:cubicBezTo>
                  <a:pt x="50" y="86"/>
                  <a:pt x="48" y="84"/>
                  <a:pt x="45" y="84"/>
                </a:cubicBezTo>
                <a:cubicBezTo>
                  <a:pt x="23" y="84"/>
                  <a:pt x="23" y="84"/>
                  <a:pt x="23" y="84"/>
                </a:cubicBezTo>
                <a:cubicBezTo>
                  <a:pt x="10" y="84"/>
                  <a:pt x="0" y="74"/>
                  <a:pt x="0" y="61"/>
                </a:cubicBezTo>
                <a:cubicBezTo>
                  <a:pt x="0" y="23"/>
                  <a:pt x="0" y="23"/>
                  <a:pt x="0" y="23"/>
                </a:cubicBezTo>
                <a:cubicBezTo>
                  <a:pt x="0" y="10"/>
                  <a:pt x="10" y="0"/>
                  <a:pt x="23" y="0"/>
                </a:cubicBezTo>
                <a:cubicBezTo>
                  <a:pt x="61" y="0"/>
                  <a:pt x="61" y="0"/>
                  <a:pt x="61" y="0"/>
                </a:cubicBezTo>
                <a:cubicBezTo>
                  <a:pt x="73" y="0"/>
                  <a:pt x="84" y="10"/>
                  <a:pt x="84" y="23"/>
                </a:cubicBezTo>
                <a:cubicBezTo>
                  <a:pt x="84" y="93"/>
                  <a:pt x="84" y="93"/>
                  <a:pt x="84" y="93"/>
                </a:cubicBezTo>
                <a:cubicBezTo>
                  <a:pt x="84" y="123"/>
                  <a:pt x="59" y="147"/>
                  <a:pt x="29" y="147"/>
                </a:cubicBezTo>
                <a:close/>
                <a:moveTo>
                  <a:pt x="23" y="122"/>
                </a:moveTo>
                <a:cubicBezTo>
                  <a:pt x="21" y="122"/>
                  <a:pt x="20" y="123"/>
                  <a:pt x="20" y="124"/>
                </a:cubicBezTo>
                <a:cubicBezTo>
                  <a:pt x="20" y="137"/>
                  <a:pt x="20" y="137"/>
                  <a:pt x="20" y="137"/>
                </a:cubicBezTo>
                <a:cubicBezTo>
                  <a:pt x="20" y="138"/>
                  <a:pt x="21" y="139"/>
                  <a:pt x="23" y="139"/>
                </a:cubicBezTo>
                <a:cubicBezTo>
                  <a:pt x="29" y="139"/>
                  <a:pt x="29" y="139"/>
                  <a:pt x="29" y="139"/>
                </a:cubicBezTo>
                <a:cubicBezTo>
                  <a:pt x="55" y="139"/>
                  <a:pt x="76" y="118"/>
                  <a:pt x="76" y="93"/>
                </a:cubicBezTo>
                <a:cubicBezTo>
                  <a:pt x="76" y="23"/>
                  <a:pt x="76" y="23"/>
                  <a:pt x="76" y="23"/>
                </a:cubicBezTo>
                <a:cubicBezTo>
                  <a:pt x="76" y="14"/>
                  <a:pt x="69" y="8"/>
                  <a:pt x="61" y="8"/>
                </a:cubicBezTo>
                <a:cubicBezTo>
                  <a:pt x="23" y="8"/>
                  <a:pt x="23" y="8"/>
                  <a:pt x="23" y="8"/>
                </a:cubicBezTo>
                <a:cubicBezTo>
                  <a:pt x="14" y="8"/>
                  <a:pt x="8" y="14"/>
                  <a:pt x="8" y="23"/>
                </a:cubicBezTo>
                <a:cubicBezTo>
                  <a:pt x="8" y="61"/>
                  <a:pt x="8" y="61"/>
                  <a:pt x="8" y="61"/>
                </a:cubicBezTo>
                <a:cubicBezTo>
                  <a:pt x="8" y="69"/>
                  <a:pt x="14" y="76"/>
                  <a:pt x="23" y="76"/>
                </a:cubicBezTo>
                <a:cubicBezTo>
                  <a:pt x="45" y="76"/>
                  <a:pt x="45" y="76"/>
                  <a:pt x="45" y="76"/>
                </a:cubicBezTo>
                <a:cubicBezTo>
                  <a:pt x="52" y="76"/>
                  <a:pt x="58" y="82"/>
                  <a:pt x="58" y="89"/>
                </a:cubicBezTo>
                <a:cubicBezTo>
                  <a:pt x="58" y="93"/>
                  <a:pt x="58" y="93"/>
                  <a:pt x="58" y="93"/>
                </a:cubicBezTo>
                <a:cubicBezTo>
                  <a:pt x="58" y="109"/>
                  <a:pt x="45" y="122"/>
                  <a:pt x="29" y="122"/>
                </a:cubicBezTo>
                <a:lnTo>
                  <a:pt x="23" y="122"/>
                </a:lnTo>
                <a:close/>
              </a:path>
            </a:pathLst>
          </a:custGeom>
          <a:solidFill>
            <a:srgbClr val="E0304D"/>
          </a:solidFill>
          <a:ln w="9525">
            <a:noFill/>
            <a:round/>
          </a:ln>
          <a:extLst/>
        </p:spPr>
        <p:txBody>
          <a:bodyPr vert="horz" wrap="square" lIns="91440" tIns="45720" rIns="91440" bIns="45720" numCol="1" anchor="t" anchorCtr="0" compatLnSpc="1"/>
          <a:lstStyle/>
          <a:p>
            <a:endParaRPr lang="zh-CN" altLang="en-US">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1" name="íṣļide">
            <a:extLst>
              <a:ext uri="{FF2B5EF4-FFF2-40B4-BE49-F238E27FC236}">
                <a16:creationId xmlns:a16="http://schemas.microsoft.com/office/drawing/2014/main" id="{202BF382-0FD5-47A9-A405-A855CE21CBEF}"/>
              </a:ext>
            </a:extLst>
          </p:cNvPr>
          <p:cNvSpPr/>
          <p:nvPr/>
        </p:nvSpPr>
        <p:spPr bwMode="auto">
          <a:xfrm>
            <a:off x="4723175" y="3745725"/>
            <a:ext cx="5756494" cy="572464"/>
          </a:xfrm>
          <a:prstGeom prst="rect">
            <a:avLst/>
          </a:prstGeom>
          <a:noFill/>
        </p:spPr>
        <p:txBody>
          <a:bodyPr wrap="square">
            <a:spAutoFit/>
            <a:scene3d>
              <a:camera prst="orthographicFront"/>
              <a:lightRig rig="threePt" dir="t"/>
            </a:scene3d>
            <a:sp3d contourW="12700"/>
          </a:bodyPr>
          <a:lstStyle/>
          <a:p>
            <a:pPr>
              <a:lnSpc>
                <a:spcPct val="130000"/>
              </a:lnSpc>
            </a:pP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Lorem ipsum dolor sit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amet</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consectetur</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adipiscing</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elit</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nulla</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pretiumLorem</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ipsum dolor sit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amet</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consectetur</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adipiscing</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elit</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nulla</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pretium</a:t>
            </a:r>
            <a:endParaRPr lang="zh-CN" altLang="en-US"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endParaRPr>
          </a:p>
        </p:txBody>
      </p:sp>
    </p:spTree>
    <p:extLst>
      <p:ext uri="{BB962C8B-B14F-4D97-AF65-F5344CB8AC3E}">
        <p14:creationId xmlns:p14="http://schemas.microsoft.com/office/powerpoint/2010/main" val="2980822157"/>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750"/>
                                        <p:tgtEl>
                                          <p:spTgt spid="6"/>
                                        </p:tgtEl>
                                      </p:cBhvr>
                                    </p:animEffect>
                                    <p:anim calcmode="lin" valueType="num">
                                      <p:cBhvr>
                                        <p:cTn id="8" dur="750" fill="hold"/>
                                        <p:tgtEl>
                                          <p:spTgt spid="6"/>
                                        </p:tgtEl>
                                        <p:attrNameLst>
                                          <p:attrName>ppt_x</p:attrName>
                                        </p:attrNameLst>
                                      </p:cBhvr>
                                      <p:tavLst>
                                        <p:tav tm="0">
                                          <p:val>
                                            <p:strVal val="#ppt_x"/>
                                          </p:val>
                                        </p:tav>
                                        <p:tav tm="100000">
                                          <p:val>
                                            <p:strVal val="#ppt_x"/>
                                          </p:val>
                                        </p:tav>
                                      </p:tavLst>
                                    </p:anim>
                                    <p:anim calcmode="lin" valueType="num">
                                      <p:cBhvr>
                                        <p:cTn id="9" dur="75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9_1"/>
          <p:cNvGrpSpPr/>
          <p:nvPr/>
        </p:nvGrpSpPr>
        <p:grpSpPr>
          <a:xfrm>
            <a:off x="0" y="262550"/>
            <a:ext cx="688146" cy="6606418"/>
            <a:chOff x="0" y="262550"/>
            <a:chExt cx="688146" cy="6606418"/>
          </a:xfrm>
        </p:grpSpPr>
        <p:sp>
          <p:nvSpPr>
            <p:cNvPr id="55" name="任意多边形 54"/>
            <p:cNvSpPr/>
            <p:nvPr/>
          </p:nvSpPr>
          <p:spPr>
            <a:xfrm rot="419600">
              <a:off x="152696" y="558566"/>
              <a:ext cx="180000" cy="168177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grpSp>
          <p:nvGrpSpPr>
            <p:cNvPr id="56" name="组合 55"/>
            <p:cNvGrpSpPr/>
            <p:nvPr/>
          </p:nvGrpSpPr>
          <p:grpSpPr>
            <a:xfrm>
              <a:off x="0" y="262550"/>
              <a:ext cx="488586" cy="389299"/>
              <a:chOff x="1653525" y="814812"/>
              <a:chExt cx="753641" cy="600491"/>
            </a:xfrm>
          </p:grpSpPr>
          <p:sp>
            <p:nvSpPr>
              <p:cNvPr id="60" name="椭圆 59"/>
              <p:cNvSpPr/>
              <p:nvPr/>
            </p:nvSpPr>
            <p:spPr>
              <a:xfrm>
                <a:off x="1653525" y="814812"/>
                <a:ext cx="466073" cy="466073"/>
              </a:xfrm>
              <a:prstGeom prst="ellipse">
                <a:avLst/>
              </a:prstGeom>
              <a:noFill/>
              <a:ln w="19050">
                <a:solidFill>
                  <a:srgbClr val="1B47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椭圆 60"/>
              <p:cNvSpPr/>
              <p:nvPr/>
            </p:nvSpPr>
            <p:spPr>
              <a:xfrm>
                <a:off x="1832030" y="814812"/>
                <a:ext cx="575136" cy="575136"/>
              </a:xfrm>
              <a:prstGeom prst="ellipse">
                <a:avLst/>
              </a:prstGeom>
              <a:solidFill>
                <a:srgbClr val="E0304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椭圆 61"/>
              <p:cNvSpPr/>
              <p:nvPr/>
            </p:nvSpPr>
            <p:spPr>
              <a:xfrm>
                <a:off x="1695238" y="1141720"/>
                <a:ext cx="273583" cy="273583"/>
              </a:xfrm>
              <a:prstGeom prst="ellipse">
                <a:avLst/>
              </a:prstGeom>
              <a:noFill/>
              <a:ln w="38100">
                <a:solidFill>
                  <a:srgbClr val="1B47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7" name="任意多边形 56"/>
            <p:cNvSpPr/>
            <p:nvPr/>
          </p:nvSpPr>
          <p:spPr>
            <a:xfrm rot="419600">
              <a:off x="508146" y="5187197"/>
              <a:ext cx="180000" cy="168177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E0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58" name="矩形 57"/>
            <p:cNvSpPr/>
            <p:nvPr/>
          </p:nvSpPr>
          <p:spPr>
            <a:xfrm>
              <a:off x="227820" y="3633476"/>
              <a:ext cx="430887" cy="1514237"/>
            </a:xfrm>
            <a:prstGeom prst="rect">
              <a:avLst/>
            </a:prstGeom>
          </p:spPr>
          <p:txBody>
            <a:bodyPr vert="eaVert" wrap="square">
              <a:spAutoFit/>
            </a:bodyPr>
            <a:lstStyle/>
            <a:p>
              <a:pPr algn="dist"/>
              <a:r>
                <a:rPr lang="zh-CN" altLang="en-US" sz="1600" spc="800" dirty="0">
                  <a:latin typeface="字魂143号-正酷超级黑" panose="00000500000000000000" charset="-122"/>
                  <a:ea typeface="字魂143号-正酷超级黑" panose="00000500000000000000" charset="-122"/>
                  <a:cs typeface="字魂143号-正酷超级黑" panose="00000500000000000000" charset="-122"/>
                  <a:sym typeface="+mn-lt"/>
                </a:rPr>
                <a:t>工作展望</a:t>
              </a:r>
              <a:endParaRPr lang="zh-CN" altLang="en-US" sz="1600" dirty="0">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sp>
          <p:nvSpPr>
            <p:cNvPr id="59" name="矩形 58"/>
            <p:cNvSpPr/>
            <p:nvPr/>
          </p:nvSpPr>
          <p:spPr>
            <a:xfrm>
              <a:off x="227820" y="1878433"/>
              <a:ext cx="430887" cy="1603875"/>
            </a:xfrm>
            <a:prstGeom prst="rect">
              <a:avLst/>
            </a:prstGeom>
          </p:spPr>
          <p:txBody>
            <a:bodyPr vert="eaVert" wrap="square">
              <a:spAutoFit/>
            </a:bodyPr>
            <a:lstStyle/>
            <a:p>
              <a:pPr algn="dist"/>
              <a:r>
                <a:rPr lang="en-US" altLang="zh-CN" sz="1600" dirty="0">
                  <a:latin typeface="字魂143号-正酷超级黑" panose="00000500000000000000" charset="-122"/>
                  <a:ea typeface="字魂143号-正酷超级黑" panose="00000500000000000000" charset="-122"/>
                  <a:cs typeface="字魂143号-正酷超级黑" panose="00000500000000000000" charset="-122"/>
                  <a:sym typeface="+mn-lt"/>
                </a:rPr>
                <a:t>PART 04</a:t>
              </a:r>
              <a:endParaRPr lang="zh-CN" altLang="en-US" sz="1600" dirty="0">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grpSp>
      <p:cxnSp>
        <p:nvCxnSpPr>
          <p:cNvPr id="11" name="直接连接符 10">
            <a:extLst>
              <a:ext uri="{FF2B5EF4-FFF2-40B4-BE49-F238E27FC236}">
                <a16:creationId xmlns:a16="http://schemas.microsoft.com/office/drawing/2014/main" id="{9DA917D9-D386-47F6-AB33-F49718E1634C}"/>
              </a:ext>
            </a:extLst>
          </p:cNvPr>
          <p:cNvCxnSpPr/>
          <p:nvPr/>
        </p:nvCxnSpPr>
        <p:spPr>
          <a:xfrm flipV="1">
            <a:off x="2634184" y="3637175"/>
            <a:ext cx="7744775" cy="0"/>
          </a:xfrm>
          <a:prstGeom prst="line">
            <a:avLst/>
          </a:prstGeom>
          <a:solidFill>
            <a:srgbClr val="EDA048"/>
          </a:solidFill>
          <a:ln w="19050">
            <a:solidFill>
              <a:srgbClr val="E0304D"/>
            </a:solidFill>
            <a:prstDash val="sysDot"/>
          </a:ln>
        </p:spPr>
        <p:style>
          <a:lnRef idx="1">
            <a:schemeClr val="accent1"/>
          </a:lnRef>
          <a:fillRef idx="0">
            <a:schemeClr val="accent1"/>
          </a:fillRef>
          <a:effectRef idx="0">
            <a:schemeClr val="accent1"/>
          </a:effectRef>
          <a:fontRef idx="minor">
            <a:schemeClr val="tx1"/>
          </a:fontRef>
        </p:style>
      </p:cxnSp>
      <p:sp>
        <p:nvSpPr>
          <p:cNvPr id="12" name="iślïḍe">
            <a:extLst>
              <a:ext uri="{FF2B5EF4-FFF2-40B4-BE49-F238E27FC236}">
                <a16:creationId xmlns:a16="http://schemas.microsoft.com/office/drawing/2014/main" id="{1CCC95B3-DC36-40DA-A4BE-79C4AF846C6C}"/>
              </a:ext>
            </a:extLst>
          </p:cNvPr>
          <p:cNvSpPr/>
          <p:nvPr/>
        </p:nvSpPr>
        <p:spPr>
          <a:xfrm flipV="1">
            <a:off x="6445607" y="3562565"/>
            <a:ext cx="157933" cy="157933"/>
          </a:xfrm>
          <a:prstGeom prst="ellipse">
            <a:avLst/>
          </a:prstGeom>
          <a:solidFill>
            <a:srgbClr val="E030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contourW="12700"/>
          </a:bodyPr>
          <a:lstStyle/>
          <a:p>
            <a:pPr algn="ctr"/>
            <a:endParaRPr>
              <a:latin typeface="思源黑体 CN Normal" panose="020B0400000000000000" pitchFamily="34" charset="-122"/>
              <a:ea typeface="思源黑体 CN Normal" panose="020B0400000000000000" pitchFamily="34" charset="-122"/>
              <a:sym typeface="Noto Sans S Chinese Light" panose="020B0300000000000000" pitchFamily="34" charset="-122"/>
            </a:endParaRPr>
          </a:p>
        </p:txBody>
      </p:sp>
      <p:sp>
        <p:nvSpPr>
          <p:cNvPr id="13" name="işľîḍé">
            <a:extLst>
              <a:ext uri="{FF2B5EF4-FFF2-40B4-BE49-F238E27FC236}">
                <a16:creationId xmlns:a16="http://schemas.microsoft.com/office/drawing/2014/main" id="{54ABD0E8-2EFD-4276-A2FF-C5FAE8C97299}"/>
              </a:ext>
            </a:extLst>
          </p:cNvPr>
          <p:cNvSpPr/>
          <p:nvPr/>
        </p:nvSpPr>
        <p:spPr>
          <a:xfrm>
            <a:off x="5657311" y="2746520"/>
            <a:ext cx="1734524" cy="675868"/>
          </a:xfrm>
          <a:custGeom>
            <a:avLst/>
            <a:gdLst/>
            <a:ahLst/>
            <a:cxnLst/>
            <a:rect l="l" t="t" r="r" b="b"/>
            <a:pathLst>
              <a:path w="1296908" h="519689">
                <a:moveTo>
                  <a:pt x="0" y="0"/>
                </a:moveTo>
                <a:lnTo>
                  <a:pt x="1296908" y="0"/>
                </a:lnTo>
                <a:lnTo>
                  <a:pt x="1296908" y="360208"/>
                </a:lnTo>
                <a:lnTo>
                  <a:pt x="740953" y="360208"/>
                </a:lnTo>
                <a:lnTo>
                  <a:pt x="648454" y="519689"/>
                </a:lnTo>
                <a:lnTo>
                  <a:pt x="555956" y="360208"/>
                </a:lnTo>
                <a:lnTo>
                  <a:pt x="0" y="360208"/>
                </a:lnTo>
                <a:close/>
              </a:path>
            </a:pathLst>
          </a:custGeom>
          <a:solidFill>
            <a:srgbClr val="E0304D"/>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tIns="144000" anchor="t" anchorCtr="1">
            <a:normAutofit/>
            <a:scene3d>
              <a:camera prst="orthographicFront"/>
              <a:lightRig rig="threePt" dir="t"/>
            </a:scene3d>
            <a:sp3d contourW="12700"/>
          </a:bodyPr>
          <a:lstStyle/>
          <a:p>
            <a:pPr algn="ctr">
              <a:buClr>
                <a:prstClr val="white"/>
              </a:buClr>
              <a:defRPr/>
            </a:pPr>
            <a:r>
              <a:rPr lang="en-US" altLang="zh-CN" b="1" dirty="0">
                <a:solidFill>
                  <a:schemeClr val="bg1"/>
                </a:solidFill>
                <a:latin typeface="思源黑体 CN Normal" panose="020B0400000000000000" pitchFamily="34" charset="-122"/>
                <a:ea typeface="思源黑体 CN Normal" panose="020B0400000000000000" pitchFamily="34" charset="-122"/>
                <a:sym typeface="Noto Sans S Chinese Light" panose="020B0300000000000000" pitchFamily="34" charset="-122"/>
              </a:rPr>
              <a:t>2023</a:t>
            </a:r>
            <a:endParaRPr lang="zh-CN" altLang="en-US" b="1" dirty="0">
              <a:solidFill>
                <a:schemeClr val="bg1"/>
              </a:solidFill>
              <a:latin typeface="思源黑体 CN Normal" panose="020B0400000000000000" pitchFamily="34" charset="-122"/>
              <a:ea typeface="思源黑体 CN Normal" panose="020B0400000000000000" pitchFamily="34" charset="-122"/>
              <a:sym typeface="Noto Sans S Chinese Light" panose="020B0300000000000000" pitchFamily="34" charset="-122"/>
            </a:endParaRPr>
          </a:p>
        </p:txBody>
      </p:sp>
      <p:sp>
        <p:nvSpPr>
          <p:cNvPr id="14" name="íṡľíde">
            <a:extLst>
              <a:ext uri="{FF2B5EF4-FFF2-40B4-BE49-F238E27FC236}">
                <a16:creationId xmlns:a16="http://schemas.microsoft.com/office/drawing/2014/main" id="{98B8C053-0CBB-40D8-A862-39496050DD1D}"/>
              </a:ext>
            </a:extLst>
          </p:cNvPr>
          <p:cNvSpPr/>
          <p:nvPr/>
        </p:nvSpPr>
        <p:spPr>
          <a:xfrm flipV="1">
            <a:off x="8374460" y="3562565"/>
            <a:ext cx="157933" cy="157933"/>
          </a:xfrm>
          <a:prstGeom prst="ellipse">
            <a:avLst/>
          </a:prstGeom>
          <a:solidFill>
            <a:srgbClr val="E0304D"/>
          </a:solidFill>
          <a:ln>
            <a:solidFill>
              <a:srgbClr val="E0304D"/>
            </a:solid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contourW="12700"/>
          </a:bodyPr>
          <a:lstStyle/>
          <a:p>
            <a:pPr algn="ctr"/>
            <a:endParaRPr>
              <a:latin typeface="思源黑体 CN Normal" panose="020B0400000000000000" pitchFamily="34" charset="-122"/>
              <a:ea typeface="思源黑体 CN Normal" panose="020B0400000000000000" pitchFamily="34" charset="-122"/>
              <a:sym typeface="Noto Sans S Chinese Light" panose="020B0300000000000000" pitchFamily="34" charset="-122"/>
            </a:endParaRPr>
          </a:p>
        </p:txBody>
      </p:sp>
      <p:sp>
        <p:nvSpPr>
          <p:cNvPr id="15" name="íŝľíḑê">
            <a:extLst>
              <a:ext uri="{FF2B5EF4-FFF2-40B4-BE49-F238E27FC236}">
                <a16:creationId xmlns:a16="http://schemas.microsoft.com/office/drawing/2014/main" id="{C0C16A61-0D5D-48A5-9DF1-CC1E77A9F9E0}"/>
              </a:ext>
            </a:extLst>
          </p:cNvPr>
          <p:cNvSpPr/>
          <p:nvPr/>
        </p:nvSpPr>
        <p:spPr>
          <a:xfrm flipV="1">
            <a:off x="7586164" y="3867039"/>
            <a:ext cx="1734524" cy="675868"/>
          </a:xfrm>
          <a:custGeom>
            <a:avLst/>
            <a:gdLst/>
            <a:ahLst/>
            <a:cxnLst/>
            <a:rect l="l" t="t" r="r" b="b"/>
            <a:pathLst>
              <a:path w="1296908" h="519689">
                <a:moveTo>
                  <a:pt x="0" y="0"/>
                </a:moveTo>
                <a:lnTo>
                  <a:pt x="1296908" y="0"/>
                </a:lnTo>
                <a:lnTo>
                  <a:pt x="1296908" y="360208"/>
                </a:lnTo>
                <a:lnTo>
                  <a:pt x="740953" y="360208"/>
                </a:lnTo>
                <a:lnTo>
                  <a:pt x="648454" y="519689"/>
                </a:lnTo>
                <a:lnTo>
                  <a:pt x="555956" y="360208"/>
                </a:lnTo>
                <a:lnTo>
                  <a:pt x="0" y="360208"/>
                </a:lnTo>
                <a:close/>
              </a:path>
            </a:pathLst>
          </a:custGeom>
          <a:solidFill>
            <a:srgbClr val="1B477E"/>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contourW="12700"/>
          </a:bodyPr>
          <a:lstStyle/>
          <a:p>
            <a:pPr algn="ctr"/>
            <a:endParaRPr dirty="0">
              <a:latin typeface="思源黑体 CN Normal" panose="020B0400000000000000" pitchFamily="34" charset="-122"/>
              <a:ea typeface="思源黑体 CN Normal" panose="020B0400000000000000" pitchFamily="34" charset="-122"/>
              <a:sym typeface="Noto Sans S Chinese Light" panose="020B0300000000000000" pitchFamily="34" charset="-122"/>
            </a:endParaRPr>
          </a:p>
        </p:txBody>
      </p:sp>
      <p:sp>
        <p:nvSpPr>
          <p:cNvPr id="16" name="iṩḷiḓé">
            <a:extLst>
              <a:ext uri="{FF2B5EF4-FFF2-40B4-BE49-F238E27FC236}">
                <a16:creationId xmlns:a16="http://schemas.microsoft.com/office/drawing/2014/main" id="{351F133B-D59F-44A9-A60E-E5948EAD09B2}"/>
              </a:ext>
            </a:extLst>
          </p:cNvPr>
          <p:cNvSpPr txBox="1"/>
          <p:nvPr/>
        </p:nvSpPr>
        <p:spPr bwMode="auto">
          <a:xfrm>
            <a:off x="7837873" y="4206503"/>
            <a:ext cx="1231106" cy="22159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noAutofit/>
            <a:scene3d>
              <a:camera prst="orthographicFront"/>
              <a:lightRig rig="threePt" dir="t"/>
            </a:scene3d>
            <a:sp3d contourW="12700"/>
          </a:bodyPr>
          <a:lstStyle/>
          <a:p>
            <a:pPr algn="ctr">
              <a:buClr>
                <a:prstClr val="white"/>
              </a:buClr>
              <a:defRPr/>
            </a:pPr>
            <a:r>
              <a:rPr lang="en-US" altLang="zh-CN" b="1" dirty="0">
                <a:solidFill>
                  <a:schemeClr val="bg1"/>
                </a:solidFill>
                <a:latin typeface="思源黑体 CN Normal" panose="020B0400000000000000" pitchFamily="34" charset="-122"/>
                <a:ea typeface="思源黑体 CN Normal" panose="020B0400000000000000" pitchFamily="34" charset="-122"/>
                <a:sym typeface="Noto Sans S Chinese Light" panose="020B0300000000000000" pitchFamily="34" charset="-122"/>
              </a:rPr>
              <a:t>2024</a:t>
            </a:r>
            <a:endParaRPr lang="zh-CN" altLang="en-US" b="1" dirty="0">
              <a:solidFill>
                <a:schemeClr val="bg1"/>
              </a:solidFill>
              <a:latin typeface="思源黑体 CN Normal" panose="020B0400000000000000" pitchFamily="34" charset="-122"/>
              <a:ea typeface="思源黑体 CN Normal" panose="020B0400000000000000" pitchFamily="34" charset="-122"/>
              <a:sym typeface="Noto Sans S Chinese Light" panose="020B0300000000000000" pitchFamily="34" charset="-122"/>
            </a:endParaRPr>
          </a:p>
        </p:txBody>
      </p:sp>
      <p:sp>
        <p:nvSpPr>
          <p:cNvPr id="17" name="ïṧḻîḑe">
            <a:extLst>
              <a:ext uri="{FF2B5EF4-FFF2-40B4-BE49-F238E27FC236}">
                <a16:creationId xmlns:a16="http://schemas.microsoft.com/office/drawing/2014/main" id="{3AEADA32-F9EC-4395-B285-2D3D387C3C98}"/>
              </a:ext>
            </a:extLst>
          </p:cNvPr>
          <p:cNvSpPr/>
          <p:nvPr/>
        </p:nvSpPr>
        <p:spPr>
          <a:xfrm flipV="1">
            <a:off x="2587902" y="3562565"/>
            <a:ext cx="157933" cy="157933"/>
          </a:xfrm>
          <a:prstGeom prst="ellipse">
            <a:avLst/>
          </a:prstGeom>
          <a:solidFill>
            <a:srgbClr val="E030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contourW="12700"/>
          </a:bodyPr>
          <a:lstStyle/>
          <a:p>
            <a:pPr algn="ctr"/>
            <a:endParaRPr>
              <a:latin typeface="思源黑体 CN Normal" panose="020B0400000000000000" pitchFamily="34" charset="-122"/>
              <a:ea typeface="思源黑体 CN Normal" panose="020B0400000000000000" pitchFamily="34" charset="-122"/>
              <a:sym typeface="Noto Sans S Chinese Light" panose="020B0300000000000000" pitchFamily="34" charset="-122"/>
            </a:endParaRPr>
          </a:p>
        </p:txBody>
      </p:sp>
      <p:sp>
        <p:nvSpPr>
          <p:cNvPr id="18" name="îŝḻíḋé">
            <a:extLst>
              <a:ext uri="{FF2B5EF4-FFF2-40B4-BE49-F238E27FC236}">
                <a16:creationId xmlns:a16="http://schemas.microsoft.com/office/drawing/2014/main" id="{5EB624D5-F70D-4284-8BAA-3D7432467BFD}"/>
              </a:ext>
            </a:extLst>
          </p:cNvPr>
          <p:cNvSpPr/>
          <p:nvPr/>
        </p:nvSpPr>
        <p:spPr>
          <a:xfrm>
            <a:off x="1799606" y="2746520"/>
            <a:ext cx="1734524" cy="675868"/>
          </a:xfrm>
          <a:custGeom>
            <a:avLst/>
            <a:gdLst/>
            <a:ahLst/>
            <a:cxnLst/>
            <a:rect l="l" t="t" r="r" b="b"/>
            <a:pathLst>
              <a:path w="1296908" h="519689">
                <a:moveTo>
                  <a:pt x="0" y="0"/>
                </a:moveTo>
                <a:lnTo>
                  <a:pt x="1296908" y="0"/>
                </a:lnTo>
                <a:lnTo>
                  <a:pt x="1296908" y="360208"/>
                </a:lnTo>
                <a:lnTo>
                  <a:pt x="740953" y="360208"/>
                </a:lnTo>
                <a:lnTo>
                  <a:pt x="648454" y="519689"/>
                </a:lnTo>
                <a:lnTo>
                  <a:pt x="555956" y="360208"/>
                </a:lnTo>
                <a:lnTo>
                  <a:pt x="0" y="360208"/>
                </a:lnTo>
                <a:close/>
              </a:path>
            </a:pathLst>
          </a:custGeom>
          <a:solidFill>
            <a:srgbClr val="E0304D"/>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tIns="144000" anchor="t" anchorCtr="1">
            <a:normAutofit/>
            <a:scene3d>
              <a:camera prst="orthographicFront"/>
              <a:lightRig rig="threePt" dir="t"/>
            </a:scene3d>
            <a:sp3d contourW="12700"/>
          </a:bodyPr>
          <a:lstStyle/>
          <a:p>
            <a:pPr algn="ctr">
              <a:buClr>
                <a:prstClr val="white"/>
              </a:buClr>
              <a:defRPr/>
            </a:pPr>
            <a:r>
              <a:rPr lang="en-US" altLang="zh-CN" b="1" dirty="0">
                <a:solidFill>
                  <a:schemeClr val="bg1"/>
                </a:solidFill>
                <a:latin typeface="思源黑体 CN Normal" panose="020B0400000000000000" pitchFamily="34" charset="-122"/>
                <a:ea typeface="思源黑体 CN Normal" panose="020B0400000000000000" pitchFamily="34" charset="-122"/>
                <a:sym typeface="Noto Sans S Chinese Light" panose="020B0300000000000000" pitchFamily="34" charset="-122"/>
              </a:rPr>
              <a:t>2021</a:t>
            </a:r>
            <a:endParaRPr lang="zh-CN" altLang="en-US" b="1" dirty="0">
              <a:solidFill>
                <a:schemeClr val="bg1"/>
              </a:solidFill>
              <a:latin typeface="思源黑体 CN Normal" panose="020B0400000000000000" pitchFamily="34" charset="-122"/>
              <a:ea typeface="思源黑体 CN Normal" panose="020B0400000000000000" pitchFamily="34" charset="-122"/>
              <a:sym typeface="Noto Sans S Chinese Light" panose="020B0300000000000000" pitchFamily="34" charset="-122"/>
            </a:endParaRPr>
          </a:p>
        </p:txBody>
      </p:sp>
      <p:sp>
        <p:nvSpPr>
          <p:cNvPr id="19" name="íṡļiḍè">
            <a:extLst>
              <a:ext uri="{FF2B5EF4-FFF2-40B4-BE49-F238E27FC236}">
                <a16:creationId xmlns:a16="http://schemas.microsoft.com/office/drawing/2014/main" id="{4E2B1F60-5708-407D-9789-D721C43DF672}"/>
              </a:ext>
            </a:extLst>
          </p:cNvPr>
          <p:cNvSpPr/>
          <p:nvPr/>
        </p:nvSpPr>
        <p:spPr>
          <a:xfrm flipV="1">
            <a:off x="4516754" y="3562565"/>
            <a:ext cx="157933" cy="157933"/>
          </a:xfrm>
          <a:prstGeom prst="ellipse">
            <a:avLst/>
          </a:pr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contourW="12700"/>
          </a:bodyPr>
          <a:lstStyle/>
          <a:p>
            <a:pPr algn="ctr"/>
            <a:endParaRPr>
              <a:latin typeface="思源黑体 CN Normal" panose="020B0400000000000000" pitchFamily="34" charset="-122"/>
              <a:ea typeface="思源黑体 CN Normal" panose="020B0400000000000000" pitchFamily="34" charset="-122"/>
              <a:sym typeface="Noto Sans S Chinese Light" panose="020B0300000000000000" pitchFamily="34" charset="-122"/>
            </a:endParaRPr>
          </a:p>
        </p:txBody>
      </p:sp>
      <p:sp>
        <p:nvSpPr>
          <p:cNvPr id="20" name="îṡḷiḑé">
            <a:extLst>
              <a:ext uri="{FF2B5EF4-FFF2-40B4-BE49-F238E27FC236}">
                <a16:creationId xmlns:a16="http://schemas.microsoft.com/office/drawing/2014/main" id="{79C0AA30-242C-4547-B362-4FE3BD75C507}"/>
              </a:ext>
            </a:extLst>
          </p:cNvPr>
          <p:cNvSpPr/>
          <p:nvPr/>
        </p:nvSpPr>
        <p:spPr>
          <a:xfrm flipV="1">
            <a:off x="3728458" y="3867039"/>
            <a:ext cx="1734524" cy="675868"/>
          </a:xfrm>
          <a:custGeom>
            <a:avLst/>
            <a:gdLst/>
            <a:ahLst/>
            <a:cxnLst/>
            <a:rect l="l" t="t" r="r" b="b"/>
            <a:pathLst>
              <a:path w="1296908" h="519689">
                <a:moveTo>
                  <a:pt x="0" y="0"/>
                </a:moveTo>
                <a:lnTo>
                  <a:pt x="1296908" y="0"/>
                </a:lnTo>
                <a:lnTo>
                  <a:pt x="1296908" y="360208"/>
                </a:lnTo>
                <a:lnTo>
                  <a:pt x="740953" y="360208"/>
                </a:lnTo>
                <a:lnTo>
                  <a:pt x="648454" y="519689"/>
                </a:lnTo>
                <a:lnTo>
                  <a:pt x="555956" y="360208"/>
                </a:lnTo>
                <a:lnTo>
                  <a:pt x="0" y="360208"/>
                </a:lnTo>
                <a:close/>
              </a:path>
            </a:pathLst>
          </a:custGeom>
          <a:solidFill>
            <a:srgbClr val="1B477E"/>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contourW="12700"/>
          </a:bodyPr>
          <a:lstStyle/>
          <a:p>
            <a:pPr algn="ctr"/>
            <a:endParaRPr>
              <a:latin typeface="思源黑体 CN Normal" panose="020B0400000000000000" pitchFamily="34" charset="-122"/>
              <a:ea typeface="思源黑体 CN Normal" panose="020B0400000000000000" pitchFamily="34" charset="-122"/>
              <a:sym typeface="Noto Sans S Chinese Light" panose="020B0300000000000000" pitchFamily="34" charset="-122"/>
            </a:endParaRPr>
          </a:p>
        </p:txBody>
      </p:sp>
      <p:sp>
        <p:nvSpPr>
          <p:cNvPr id="21" name="ïṩḻîḋe">
            <a:extLst>
              <a:ext uri="{FF2B5EF4-FFF2-40B4-BE49-F238E27FC236}">
                <a16:creationId xmlns:a16="http://schemas.microsoft.com/office/drawing/2014/main" id="{58AF54CB-D501-4AA7-AB45-E054B8390A1F}"/>
              </a:ext>
            </a:extLst>
          </p:cNvPr>
          <p:cNvSpPr txBox="1"/>
          <p:nvPr/>
        </p:nvSpPr>
        <p:spPr bwMode="auto">
          <a:xfrm>
            <a:off x="3980167" y="4206503"/>
            <a:ext cx="1231106" cy="22159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noAutofit/>
            <a:scene3d>
              <a:camera prst="orthographicFront"/>
              <a:lightRig rig="threePt" dir="t"/>
            </a:scene3d>
            <a:sp3d contourW="12700"/>
          </a:bodyPr>
          <a:lstStyle/>
          <a:p>
            <a:pPr algn="ctr">
              <a:buClr>
                <a:prstClr val="white"/>
              </a:buClr>
              <a:defRPr/>
            </a:pPr>
            <a:r>
              <a:rPr lang="en-US" altLang="zh-CN" b="1" dirty="0">
                <a:solidFill>
                  <a:schemeClr val="bg1"/>
                </a:solidFill>
                <a:latin typeface="思源黑体 CN Normal" panose="020B0400000000000000" pitchFamily="34" charset="-122"/>
                <a:ea typeface="思源黑体 CN Normal" panose="020B0400000000000000" pitchFamily="34" charset="-122"/>
                <a:sym typeface="Noto Sans S Chinese Light" panose="020B0300000000000000" pitchFamily="34" charset="-122"/>
              </a:rPr>
              <a:t>2022</a:t>
            </a:r>
            <a:endParaRPr lang="zh-CN" altLang="en-US" b="1" dirty="0">
              <a:solidFill>
                <a:schemeClr val="bg1"/>
              </a:solidFill>
              <a:latin typeface="思源黑体 CN Normal" panose="020B0400000000000000" pitchFamily="34" charset="-122"/>
              <a:ea typeface="思源黑体 CN Normal" panose="020B0400000000000000" pitchFamily="34" charset="-122"/>
              <a:sym typeface="Noto Sans S Chinese Light" panose="020B0300000000000000" pitchFamily="34" charset="-122"/>
            </a:endParaRPr>
          </a:p>
        </p:txBody>
      </p:sp>
      <p:sp>
        <p:nvSpPr>
          <p:cNvPr id="22" name="ïsľïḋe">
            <a:extLst>
              <a:ext uri="{FF2B5EF4-FFF2-40B4-BE49-F238E27FC236}">
                <a16:creationId xmlns:a16="http://schemas.microsoft.com/office/drawing/2014/main" id="{AAB38989-A47A-4AA9-BB4B-2E0B6B4C4069}"/>
              </a:ext>
            </a:extLst>
          </p:cNvPr>
          <p:cNvSpPr/>
          <p:nvPr/>
        </p:nvSpPr>
        <p:spPr>
          <a:xfrm flipV="1">
            <a:off x="10303312" y="3562565"/>
            <a:ext cx="157933" cy="157933"/>
          </a:xfrm>
          <a:prstGeom prst="ellipse">
            <a:avLst/>
          </a:prstGeom>
          <a:solidFill>
            <a:srgbClr val="E030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contourW="12700"/>
          </a:bodyPr>
          <a:lstStyle/>
          <a:p>
            <a:pPr algn="ctr"/>
            <a:endParaRPr>
              <a:latin typeface="思源黑体 CN Normal" panose="020B0400000000000000" pitchFamily="34" charset="-122"/>
              <a:ea typeface="思源黑体 CN Normal" panose="020B0400000000000000" pitchFamily="34" charset="-122"/>
              <a:sym typeface="Noto Sans S Chinese Light" panose="020B0300000000000000" pitchFamily="34" charset="-122"/>
            </a:endParaRPr>
          </a:p>
        </p:txBody>
      </p:sp>
      <p:sp>
        <p:nvSpPr>
          <p:cNvPr id="23" name="íṣlíḑê">
            <a:extLst>
              <a:ext uri="{FF2B5EF4-FFF2-40B4-BE49-F238E27FC236}">
                <a16:creationId xmlns:a16="http://schemas.microsoft.com/office/drawing/2014/main" id="{E8115D5C-0AB8-4098-B151-4B8DB53E5A2D}"/>
              </a:ext>
            </a:extLst>
          </p:cNvPr>
          <p:cNvSpPr/>
          <p:nvPr/>
        </p:nvSpPr>
        <p:spPr>
          <a:xfrm>
            <a:off x="9515016" y="2746520"/>
            <a:ext cx="1734524" cy="675868"/>
          </a:xfrm>
          <a:custGeom>
            <a:avLst/>
            <a:gdLst/>
            <a:ahLst/>
            <a:cxnLst/>
            <a:rect l="l" t="t" r="r" b="b"/>
            <a:pathLst>
              <a:path w="1296908" h="519689">
                <a:moveTo>
                  <a:pt x="0" y="0"/>
                </a:moveTo>
                <a:lnTo>
                  <a:pt x="1296908" y="0"/>
                </a:lnTo>
                <a:lnTo>
                  <a:pt x="1296908" y="360208"/>
                </a:lnTo>
                <a:lnTo>
                  <a:pt x="740953" y="360208"/>
                </a:lnTo>
                <a:lnTo>
                  <a:pt x="648454" y="519689"/>
                </a:lnTo>
                <a:lnTo>
                  <a:pt x="555956" y="360208"/>
                </a:lnTo>
                <a:lnTo>
                  <a:pt x="0" y="360208"/>
                </a:lnTo>
                <a:close/>
              </a:path>
            </a:pathLst>
          </a:custGeom>
          <a:solidFill>
            <a:srgbClr val="E0304D"/>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none" tIns="144000" anchor="t" anchorCtr="1">
            <a:normAutofit/>
            <a:scene3d>
              <a:camera prst="orthographicFront"/>
              <a:lightRig rig="threePt" dir="t"/>
            </a:scene3d>
            <a:sp3d contourW="12700"/>
          </a:bodyPr>
          <a:lstStyle/>
          <a:p>
            <a:pPr algn="ctr">
              <a:buClr>
                <a:prstClr val="white"/>
              </a:buClr>
              <a:defRPr/>
            </a:pPr>
            <a:r>
              <a:rPr lang="en-US" altLang="zh-CN" b="1" dirty="0">
                <a:solidFill>
                  <a:schemeClr val="bg1"/>
                </a:solidFill>
                <a:latin typeface="思源黑体 CN Normal" panose="020B0400000000000000" pitchFamily="34" charset="-122"/>
                <a:ea typeface="思源黑体 CN Normal" panose="020B0400000000000000" pitchFamily="34" charset="-122"/>
                <a:sym typeface="Noto Sans S Chinese Light" panose="020B0300000000000000" pitchFamily="34" charset="-122"/>
              </a:rPr>
              <a:t>2025</a:t>
            </a:r>
            <a:endParaRPr lang="zh-CN" altLang="en-US" b="1" dirty="0">
              <a:solidFill>
                <a:schemeClr val="bg1"/>
              </a:solidFill>
              <a:latin typeface="思源黑体 CN Normal" panose="020B0400000000000000" pitchFamily="34" charset="-122"/>
              <a:ea typeface="思源黑体 CN Normal" panose="020B0400000000000000" pitchFamily="34" charset="-122"/>
              <a:sym typeface="Noto Sans S Chinese Light" panose="020B0300000000000000" pitchFamily="34" charset="-122"/>
            </a:endParaRPr>
          </a:p>
        </p:txBody>
      </p:sp>
      <p:sp>
        <p:nvSpPr>
          <p:cNvPr id="24" name="文本框 6">
            <a:extLst>
              <a:ext uri="{FF2B5EF4-FFF2-40B4-BE49-F238E27FC236}">
                <a16:creationId xmlns:a16="http://schemas.microsoft.com/office/drawing/2014/main" id="{861504C1-316A-41CC-803C-0BA61648A439}"/>
              </a:ext>
            </a:extLst>
          </p:cNvPr>
          <p:cNvSpPr txBox="1"/>
          <p:nvPr/>
        </p:nvSpPr>
        <p:spPr bwMode="auto">
          <a:xfrm>
            <a:off x="1874034" y="4328415"/>
            <a:ext cx="1598366" cy="923330"/>
          </a:xfrm>
          <a:prstGeom prst="rect">
            <a:avLst/>
          </a:prstGeom>
          <a:noFill/>
        </p:spPr>
        <p:txBody>
          <a:bodyPr wrap="square">
            <a:spAutoFit/>
            <a:scene3d>
              <a:camera prst="orthographicFront"/>
              <a:lightRig rig="threePt" dir="t"/>
            </a:scene3d>
            <a:sp3d contourW="12700"/>
          </a:bodyPr>
          <a:lstStyle>
            <a:defPPr>
              <a:defRPr lang="en-US"/>
            </a:defPPr>
            <a:lvl1pPr marR="0" lvl="0" indent="0" defTabSz="914400" fontAlgn="auto">
              <a:lnSpc>
                <a:spcPct val="130000"/>
              </a:lnSpc>
              <a:spcBef>
                <a:spcPts val="0"/>
              </a:spcBef>
              <a:spcAft>
                <a:spcPts val="0"/>
              </a:spcAft>
              <a:buClrTx/>
              <a:buSzTx/>
              <a:buFontTx/>
              <a:buNone/>
              <a:tabLst/>
              <a:defRPr kumimoji="0" sz="1000" b="0" i="0" u="none" strike="noStrike" kern="0" cap="none" spc="0" normalizeH="0" baseline="0">
                <a:ln>
                  <a:noFill/>
                </a:ln>
                <a:gradFill>
                  <a:gsLst>
                    <a:gs pos="0">
                      <a:schemeClr val="tx1">
                        <a:lumMod val="50000"/>
                        <a:lumOff val="50000"/>
                      </a:schemeClr>
                    </a:gs>
                    <a:gs pos="100000">
                      <a:schemeClr val="tx1">
                        <a:lumMod val="65000"/>
                        <a:lumOff val="35000"/>
                      </a:schemeClr>
                    </a:gs>
                  </a:gsLst>
                  <a:lin ang="5400000" scaled="1"/>
                </a:gradFill>
                <a:effectLst/>
                <a:uLnTx/>
                <a:uFillTx/>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lgn="ctr" defTabSz="913765">
              <a:lnSpc>
                <a:spcPct val="150000"/>
              </a:lnSpc>
              <a:spcBef>
                <a:spcPct val="0"/>
              </a:spcBef>
              <a:defRPr/>
            </a:pPr>
            <a:r>
              <a:rPr lang="zh-CN" altLang="en-US" sz="1200" kern="1200" dirty="0">
                <a:solidFill>
                  <a:schemeClr val="tx1">
                    <a:lumMod val="95000"/>
                    <a:lumOff val="5000"/>
                  </a:schemeClr>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rPr>
              <a:t>点击输入文本内容点击输入文本内容点击输入文本内容</a:t>
            </a:r>
          </a:p>
        </p:txBody>
      </p:sp>
      <p:sp>
        <p:nvSpPr>
          <p:cNvPr id="25" name="文本框 7">
            <a:extLst>
              <a:ext uri="{FF2B5EF4-FFF2-40B4-BE49-F238E27FC236}">
                <a16:creationId xmlns:a16="http://schemas.microsoft.com/office/drawing/2014/main" id="{E1091E03-D202-4E5D-BC70-6BDBFA9AFD2D}"/>
              </a:ext>
            </a:extLst>
          </p:cNvPr>
          <p:cNvSpPr txBox="1"/>
          <p:nvPr/>
        </p:nvSpPr>
        <p:spPr bwMode="auto">
          <a:xfrm>
            <a:off x="2094811" y="4007148"/>
            <a:ext cx="1156811" cy="338434"/>
          </a:xfrm>
          <a:prstGeom prst="rect">
            <a:avLst/>
          </a:prstGeom>
          <a:noFill/>
        </p:spPr>
        <p:txBody>
          <a:bodyPr>
            <a:spAutoFit/>
            <a:scene3d>
              <a:camera prst="orthographicFront"/>
              <a:lightRig rig="threePt" dir="t"/>
            </a:scene3d>
            <a:sp3d contourW="12700"/>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auto">
              <a:spcBef>
                <a:spcPts val="0"/>
              </a:spcBef>
              <a:spcAft>
                <a:spcPts val="0"/>
              </a:spcAft>
              <a:defRPr/>
            </a:pPr>
            <a:r>
              <a:rPr lang="zh-CN" altLang="en-US" sz="1600" kern="0" dirty="0">
                <a:latin typeface="字魂143号-正酷超级黑" panose="00000500000000000000" pitchFamily="2" charset="-122"/>
                <a:ea typeface="字魂143号-正酷超级黑" panose="00000500000000000000" pitchFamily="2" charset="-122"/>
                <a:sym typeface="Noto Sans S Chinese Light" panose="020B0300000000000000" pitchFamily="34" charset="-122"/>
              </a:rPr>
              <a:t>标题添加</a:t>
            </a:r>
          </a:p>
        </p:txBody>
      </p:sp>
      <p:sp>
        <p:nvSpPr>
          <p:cNvPr id="26" name="文本框 6">
            <a:extLst>
              <a:ext uri="{FF2B5EF4-FFF2-40B4-BE49-F238E27FC236}">
                <a16:creationId xmlns:a16="http://schemas.microsoft.com/office/drawing/2014/main" id="{18C24FE7-31AB-4DD1-B873-2DB9CFBF26D5}"/>
              </a:ext>
            </a:extLst>
          </p:cNvPr>
          <p:cNvSpPr txBox="1"/>
          <p:nvPr/>
        </p:nvSpPr>
        <p:spPr bwMode="auto">
          <a:xfrm>
            <a:off x="5719040" y="4328415"/>
            <a:ext cx="1598366" cy="923330"/>
          </a:xfrm>
          <a:prstGeom prst="rect">
            <a:avLst/>
          </a:prstGeom>
          <a:noFill/>
        </p:spPr>
        <p:txBody>
          <a:bodyPr wrap="square">
            <a:spAutoFit/>
            <a:scene3d>
              <a:camera prst="orthographicFront"/>
              <a:lightRig rig="threePt" dir="t"/>
            </a:scene3d>
            <a:sp3d contourW="12700"/>
          </a:bodyPr>
          <a:lstStyle>
            <a:defPPr>
              <a:defRPr lang="en-US"/>
            </a:defPPr>
            <a:lvl1pPr marR="0" lvl="0" indent="0" defTabSz="914400" fontAlgn="auto">
              <a:lnSpc>
                <a:spcPct val="130000"/>
              </a:lnSpc>
              <a:spcBef>
                <a:spcPts val="0"/>
              </a:spcBef>
              <a:spcAft>
                <a:spcPts val="0"/>
              </a:spcAft>
              <a:buClrTx/>
              <a:buSzTx/>
              <a:buFontTx/>
              <a:buNone/>
              <a:tabLst/>
              <a:defRPr kumimoji="0" sz="1000" b="0" i="0" u="none" strike="noStrike" kern="0" cap="none" spc="0" normalizeH="0" baseline="0">
                <a:ln>
                  <a:noFill/>
                </a:ln>
                <a:gradFill>
                  <a:gsLst>
                    <a:gs pos="0">
                      <a:schemeClr val="tx1">
                        <a:lumMod val="50000"/>
                        <a:lumOff val="50000"/>
                      </a:schemeClr>
                    </a:gs>
                    <a:gs pos="100000">
                      <a:schemeClr val="tx1">
                        <a:lumMod val="65000"/>
                        <a:lumOff val="35000"/>
                      </a:schemeClr>
                    </a:gs>
                  </a:gsLst>
                  <a:lin ang="5400000" scaled="1"/>
                </a:gradFill>
                <a:effectLst/>
                <a:uLnTx/>
                <a:uFillTx/>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lgn="ctr" defTabSz="913765">
              <a:lnSpc>
                <a:spcPct val="150000"/>
              </a:lnSpc>
              <a:spcBef>
                <a:spcPct val="0"/>
              </a:spcBef>
              <a:defRPr/>
            </a:pPr>
            <a:r>
              <a:rPr lang="zh-CN" altLang="en-US" sz="1200" kern="1200" dirty="0">
                <a:solidFill>
                  <a:schemeClr val="tx1">
                    <a:lumMod val="95000"/>
                    <a:lumOff val="5000"/>
                  </a:schemeClr>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rPr>
              <a:t>点击输入文本内容点击输入文本内容点击输入文本内容</a:t>
            </a:r>
          </a:p>
        </p:txBody>
      </p:sp>
      <p:sp>
        <p:nvSpPr>
          <p:cNvPr id="27" name="文本框 7">
            <a:extLst>
              <a:ext uri="{FF2B5EF4-FFF2-40B4-BE49-F238E27FC236}">
                <a16:creationId xmlns:a16="http://schemas.microsoft.com/office/drawing/2014/main" id="{24D5154C-16FA-42C5-A500-C91D93C52A4B}"/>
              </a:ext>
            </a:extLst>
          </p:cNvPr>
          <p:cNvSpPr txBox="1"/>
          <p:nvPr/>
        </p:nvSpPr>
        <p:spPr bwMode="auto">
          <a:xfrm>
            <a:off x="5939817" y="4007148"/>
            <a:ext cx="1156811" cy="338434"/>
          </a:xfrm>
          <a:prstGeom prst="rect">
            <a:avLst/>
          </a:prstGeom>
          <a:noFill/>
        </p:spPr>
        <p:txBody>
          <a:bodyPr>
            <a:spAutoFit/>
            <a:scene3d>
              <a:camera prst="orthographicFront"/>
              <a:lightRig rig="threePt" dir="t"/>
            </a:scene3d>
            <a:sp3d contourW="12700"/>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auto">
              <a:spcBef>
                <a:spcPts val="0"/>
              </a:spcBef>
              <a:spcAft>
                <a:spcPts val="0"/>
              </a:spcAft>
              <a:defRPr/>
            </a:pPr>
            <a:r>
              <a:rPr lang="zh-CN" altLang="en-US" sz="1600" kern="0" dirty="0">
                <a:latin typeface="字魂143号-正酷超级黑" panose="00000500000000000000" pitchFamily="2" charset="-122"/>
                <a:ea typeface="字魂143号-正酷超级黑" panose="00000500000000000000" pitchFamily="2" charset="-122"/>
                <a:sym typeface="Noto Sans S Chinese Light" panose="020B0300000000000000" pitchFamily="34" charset="-122"/>
              </a:rPr>
              <a:t>标题添加</a:t>
            </a:r>
          </a:p>
        </p:txBody>
      </p:sp>
      <p:sp>
        <p:nvSpPr>
          <p:cNvPr id="28" name="文本框 6">
            <a:extLst>
              <a:ext uri="{FF2B5EF4-FFF2-40B4-BE49-F238E27FC236}">
                <a16:creationId xmlns:a16="http://schemas.microsoft.com/office/drawing/2014/main" id="{AB494BDE-AA9A-4A1F-B95B-E86DFB0534CF}"/>
              </a:ext>
            </a:extLst>
          </p:cNvPr>
          <p:cNvSpPr txBox="1"/>
          <p:nvPr/>
        </p:nvSpPr>
        <p:spPr bwMode="auto">
          <a:xfrm>
            <a:off x="9579776" y="4328415"/>
            <a:ext cx="1598366" cy="923330"/>
          </a:xfrm>
          <a:prstGeom prst="rect">
            <a:avLst/>
          </a:prstGeom>
          <a:noFill/>
        </p:spPr>
        <p:txBody>
          <a:bodyPr wrap="square">
            <a:spAutoFit/>
            <a:scene3d>
              <a:camera prst="orthographicFront"/>
              <a:lightRig rig="threePt" dir="t"/>
            </a:scene3d>
            <a:sp3d contourW="12700"/>
          </a:bodyPr>
          <a:lstStyle>
            <a:defPPr>
              <a:defRPr lang="en-US"/>
            </a:defPPr>
            <a:lvl1pPr marR="0" lvl="0" indent="0" defTabSz="914400" fontAlgn="auto">
              <a:lnSpc>
                <a:spcPct val="130000"/>
              </a:lnSpc>
              <a:spcBef>
                <a:spcPts val="0"/>
              </a:spcBef>
              <a:spcAft>
                <a:spcPts val="0"/>
              </a:spcAft>
              <a:buClrTx/>
              <a:buSzTx/>
              <a:buFontTx/>
              <a:buNone/>
              <a:tabLst/>
              <a:defRPr kumimoji="0" sz="1000" b="0" i="0" u="none" strike="noStrike" kern="0" cap="none" spc="0" normalizeH="0" baseline="0">
                <a:ln>
                  <a:noFill/>
                </a:ln>
                <a:gradFill>
                  <a:gsLst>
                    <a:gs pos="0">
                      <a:schemeClr val="tx1">
                        <a:lumMod val="50000"/>
                        <a:lumOff val="50000"/>
                      </a:schemeClr>
                    </a:gs>
                    <a:gs pos="100000">
                      <a:schemeClr val="tx1">
                        <a:lumMod val="65000"/>
                        <a:lumOff val="35000"/>
                      </a:schemeClr>
                    </a:gs>
                  </a:gsLst>
                  <a:lin ang="5400000" scaled="1"/>
                </a:gradFill>
                <a:effectLst/>
                <a:uLnTx/>
                <a:uFillTx/>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lgn="ctr" defTabSz="913765">
              <a:lnSpc>
                <a:spcPct val="150000"/>
              </a:lnSpc>
              <a:spcBef>
                <a:spcPct val="0"/>
              </a:spcBef>
              <a:defRPr/>
            </a:pPr>
            <a:r>
              <a:rPr lang="zh-CN" altLang="en-US" sz="1200" kern="1200" dirty="0">
                <a:solidFill>
                  <a:schemeClr val="tx1">
                    <a:lumMod val="95000"/>
                    <a:lumOff val="5000"/>
                  </a:schemeClr>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rPr>
              <a:t>点击输入文本内容点击输入文本内容点击输入文本内容</a:t>
            </a:r>
          </a:p>
        </p:txBody>
      </p:sp>
      <p:sp>
        <p:nvSpPr>
          <p:cNvPr id="29" name="文本框 7">
            <a:extLst>
              <a:ext uri="{FF2B5EF4-FFF2-40B4-BE49-F238E27FC236}">
                <a16:creationId xmlns:a16="http://schemas.microsoft.com/office/drawing/2014/main" id="{288C7249-0627-4BD5-98E1-6572F067D735}"/>
              </a:ext>
            </a:extLst>
          </p:cNvPr>
          <p:cNvSpPr txBox="1"/>
          <p:nvPr/>
        </p:nvSpPr>
        <p:spPr bwMode="auto">
          <a:xfrm>
            <a:off x="9800553" y="4007148"/>
            <a:ext cx="1156811" cy="338434"/>
          </a:xfrm>
          <a:prstGeom prst="rect">
            <a:avLst/>
          </a:prstGeom>
          <a:noFill/>
        </p:spPr>
        <p:txBody>
          <a:bodyPr>
            <a:spAutoFit/>
            <a:scene3d>
              <a:camera prst="orthographicFront"/>
              <a:lightRig rig="threePt" dir="t"/>
            </a:scene3d>
            <a:sp3d contourW="12700"/>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auto">
              <a:spcBef>
                <a:spcPts val="0"/>
              </a:spcBef>
              <a:spcAft>
                <a:spcPts val="0"/>
              </a:spcAft>
              <a:defRPr/>
            </a:pPr>
            <a:r>
              <a:rPr lang="zh-CN" altLang="en-US" sz="1600" kern="0" dirty="0">
                <a:latin typeface="字魂143号-正酷超级黑" panose="00000500000000000000" pitchFamily="2" charset="-122"/>
                <a:ea typeface="字魂143号-正酷超级黑" panose="00000500000000000000" pitchFamily="2" charset="-122"/>
                <a:sym typeface="Noto Sans S Chinese Light" panose="020B0300000000000000" pitchFamily="34" charset="-122"/>
              </a:rPr>
              <a:t>标题添加</a:t>
            </a:r>
          </a:p>
        </p:txBody>
      </p:sp>
      <p:sp>
        <p:nvSpPr>
          <p:cNvPr id="30" name="文本框 6">
            <a:extLst>
              <a:ext uri="{FF2B5EF4-FFF2-40B4-BE49-F238E27FC236}">
                <a16:creationId xmlns:a16="http://schemas.microsoft.com/office/drawing/2014/main" id="{815BABA0-7D32-456A-848E-299E669C2AEA}"/>
              </a:ext>
            </a:extLst>
          </p:cNvPr>
          <p:cNvSpPr txBox="1"/>
          <p:nvPr/>
        </p:nvSpPr>
        <p:spPr bwMode="auto">
          <a:xfrm>
            <a:off x="7654243" y="2517254"/>
            <a:ext cx="1598366" cy="923330"/>
          </a:xfrm>
          <a:prstGeom prst="rect">
            <a:avLst/>
          </a:prstGeom>
          <a:noFill/>
        </p:spPr>
        <p:txBody>
          <a:bodyPr wrap="square">
            <a:spAutoFit/>
            <a:scene3d>
              <a:camera prst="orthographicFront"/>
              <a:lightRig rig="threePt" dir="t"/>
            </a:scene3d>
            <a:sp3d contourW="12700"/>
          </a:bodyPr>
          <a:lstStyle>
            <a:defPPr>
              <a:defRPr lang="en-US"/>
            </a:defPPr>
            <a:lvl1pPr marR="0" lvl="0" indent="0" defTabSz="914400" fontAlgn="auto">
              <a:lnSpc>
                <a:spcPct val="130000"/>
              </a:lnSpc>
              <a:spcBef>
                <a:spcPts val="0"/>
              </a:spcBef>
              <a:spcAft>
                <a:spcPts val="0"/>
              </a:spcAft>
              <a:buClrTx/>
              <a:buSzTx/>
              <a:buFontTx/>
              <a:buNone/>
              <a:tabLst/>
              <a:defRPr kumimoji="0" sz="1000" b="0" i="0" u="none" strike="noStrike" kern="0" cap="none" spc="0" normalizeH="0" baseline="0">
                <a:ln>
                  <a:noFill/>
                </a:ln>
                <a:gradFill>
                  <a:gsLst>
                    <a:gs pos="0">
                      <a:schemeClr val="tx1">
                        <a:lumMod val="50000"/>
                        <a:lumOff val="50000"/>
                      </a:schemeClr>
                    </a:gs>
                    <a:gs pos="100000">
                      <a:schemeClr val="tx1">
                        <a:lumMod val="65000"/>
                        <a:lumOff val="35000"/>
                      </a:schemeClr>
                    </a:gs>
                  </a:gsLst>
                  <a:lin ang="5400000" scaled="1"/>
                </a:gradFill>
                <a:effectLst/>
                <a:uLnTx/>
                <a:uFillTx/>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lgn="ctr" defTabSz="913765">
              <a:lnSpc>
                <a:spcPct val="150000"/>
              </a:lnSpc>
              <a:spcBef>
                <a:spcPct val="0"/>
              </a:spcBef>
              <a:defRPr/>
            </a:pPr>
            <a:r>
              <a:rPr lang="zh-CN" altLang="en-US" sz="1200" kern="1200" dirty="0">
                <a:solidFill>
                  <a:schemeClr val="tx1">
                    <a:lumMod val="95000"/>
                    <a:lumOff val="5000"/>
                  </a:schemeClr>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rPr>
              <a:t>点击输入文本内容点击输入文本内容点击输入文本内容</a:t>
            </a:r>
          </a:p>
        </p:txBody>
      </p:sp>
      <p:sp>
        <p:nvSpPr>
          <p:cNvPr id="31" name="文本框 7">
            <a:extLst>
              <a:ext uri="{FF2B5EF4-FFF2-40B4-BE49-F238E27FC236}">
                <a16:creationId xmlns:a16="http://schemas.microsoft.com/office/drawing/2014/main" id="{417CFA60-C7AC-41FF-81AB-667D12864397}"/>
              </a:ext>
            </a:extLst>
          </p:cNvPr>
          <p:cNvSpPr txBox="1"/>
          <p:nvPr/>
        </p:nvSpPr>
        <p:spPr bwMode="auto">
          <a:xfrm>
            <a:off x="7875020" y="2195987"/>
            <a:ext cx="1156811" cy="338434"/>
          </a:xfrm>
          <a:prstGeom prst="rect">
            <a:avLst/>
          </a:prstGeom>
          <a:noFill/>
        </p:spPr>
        <p:txBody>
          <a:bodyPr>
            <a:spAutoFit/>
            <a:scene3d>
              <a:camera prst="orthographicFront"/>
              <a:lightRig rig="threePt" dir="t"/>
            </a:scene3d>
            <a:sp3d contourW="12700"/>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auto">
              <a:spcBef>
                <a:spcPts val="0"/>
              </a:spcBef>
              <a:spcAft>
                <a:spcPts val="0"/>
              </a:spcAft>
              <a:defRPr/>
            </a:pPr>
            <a:r>
              <a:rPr lang="zh-CN" altLang="en-US" sz="1600" kern="0" dirty="0">
                <a:latin typeface="字魂143号-正酷超级黑" panose="00000500000000000000" pitchFamily="2" charset="-122"/>
                <a:ea typeface="字魂143号-正酷超级黑" panose="00000500000000000000" pitchFamily="2" charset="-122"/>
                <a:sym typeface="Noto Sans S Chinese Light" panose="020B0300000000000000" pitchFamily="34" charset="-122"/>
              </a:rPr>
              <a:t>标题添加</a:t>
            </a:r>
          </a:p>
        </p:txBody>
      </p:sp>
      <p:sp>
        <p:nvSpPr>
          <p:cNvPr id="32" name="文本框 6">
            <a:extLst>
              <a:ext uri="{FF2B5EF4-FFF2-40B4-BE49-F238E27FC236}">
                <a16:creationId xmlns:a16="http://schemas.microsoft.com/office/drawing/2014/main" id="{E8B4F365-6616-4FC2-A578-FE0349E1175C}"/>
              </a:ext>
            </a:extLst>
          </p:cNvPr>
          <p:cNvSpPr txBox="1"/>
          <p:nvPr/>
        </p:nvSpPr>
        <p:spPr bwMode="auto">
          <a:xfrm>
            <a:off x="3796537" y="2517254"/>
            <a:ext cx="1598366" cy="923330"/>
          </a:xfrm>
          <a:prstGeom prst="rect">
            <a:avLst/>
          </a:prstGeom>
          <a:noFill/>
        </p:spPr>
        <p:txBody>
          <a:bodyPr wrap="square">
            <a:spAutoFit/>
            <a:scene3d>
              <a:camera prst="orthographicFront"/>
              <a:lightRig rig="threePt" dir="t"/>
            </a:scene3d>
            <a:sp3d contourW="12700"/>
          </a:bodyPr>
          <a:lstStyle>
            <a:defPPr>
              <a:defRPr lang="en-US"/>
            </a:defPPr>
            <a:lvl1pPr marR="0" lvl="0" indent="0" defTabSz="914400" fontAlgn="auto">
              <a:lnSpc>
                <a:spcPct val="130000"/>
              </a:lnSpc>
              <a:spcBef>
                <a:spcPts val="0"/>
              </a:spcBef>
              <a:spcAft>
                <a:spcPts val="0"/>
              </a:spcAft>
              <a:buClrTx/>
              <a:buSzTx/>
              <a:buFontTx/>
              <a:buNone/>
              <a:tabLst/>
              <a:defRPr kumimoji="0" sz="1000" b="0" i="0" u="none" strike="noStrike" kern="0" cap="none" spc="0" normalizeH="0" baseline="0">
                <a:ln>
                  <a:noFill/>
                </a:ln>
                <a:gradFill>
                  <a:gsLst>
                    <a:gs pos="0">
                      <a:schemeClr val="tx1">
                        <a:lumMod val="50000"/>
                        <a:lumOff val="50000"/>
                      </a:schemeClr>
                    </a:gs>
                    <a:gs pos="100000">
                      <a:schemeClr val="tx1">
                        <a:lumMod val="65000"/>
                        <a:lumOff val="35000"/>
                      </a:schemeClr>
                    </a:gs>
                  </a:gsLst>
                  <a:lin ang="5400000" scaled="1"/>
                </a:gradFill>
                <a:effectLst/>
                <a:uLnTx/>
                <a:uFillTx/>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lgn="ctr" defTabSz="913765">
              <a:lnSpc>
                <a:spcPct val="150000"/>
              </a:lnSpc>
              <a:spcBef>
                <a:spcPct val="0"/>
              </a:spcBef>
              <a:defRPr/>
            </a:pPr>
            <a:r>
              <a:rPr lang="zh-CN" altLang="en-US" sz="1200" kern="1200" dirty="0">
                <a:solidFill>
                  <a:schemeClr val="tx1">
                    <a:lumMod val="95000"/>
                    <a:lumOff val="5000"/>
                  </a:schemeClr>
                </a:solidFill>
                <a:latin typeface="思源黑体 CN Regular" panose="020B0500000000000000" pitchFamily="34" charset="-122"/>
                <a:ea typeface="思源黑体 CN Regular" panose="020B0500000000000000" pitchFamily="34" charset="-122"/>
                <a:sym typeface="思源黑体 CN Normal" panose="020B0400000000000000" pitchFamily="34" charset="-122"/>
              </a:rPr>
              <a:t>点击输入文本内容点击输入文本内容点击输入文本内容</a:t>
            </a:r>
          </a:p>
        </p:txBody>
      </p:sp>
      <p:sp>
        <p:nvSpPr>
          <p:cNvPr id="33" name="文本框 7">
            <a:extLst>
              <a:ext uri="{FF2B5EF4-FFF2-40B4-BE49-F238E27FC236}">
                <a16:creationId xmlns:a16="http://schemas.microsoft.com/office/drawing/2014/main" id="{93338E0A-9C79-4305-A268-5E896D985B5E}"/>
              </a:ext>
            </a:extLst>
          </p:cNvPr>
          <p:cNvSpPr txBox="1"/>
          <p:nvPr/>
        </p:nvSpPr>
        <p:spPr bwMode="auto">
          <a:xfrm>
            <a:off x="4017314" y="2195987"/>
            <a:ext cx="1156811" cy="338434"/>
          </a:xfrm>
          <a:prstGeom prst="rect">
            <a:avLst/>
          </a:prstGeom>
          <a:noFill/>
        </p:spPr>
        <p:txBody>
          <a:bodyPr>
            <a:spAutoFit/>
            <a:scene3d>
              <a:camera prst="orthographicFront"/>
              <a:lightRig rig="threePt" dir="t"/>
            </a:scene3d>
            <a:sp3d contourW="12700"/>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defTabSz="914400" fontAlgn="auto">
              <a:spcBef>
                <a:spcPts val="0"/>
              </a:spcBef>
              <a:spcAft>
                <a:spcPts val="0"/>
              </a:spcAft>
              <a:defRPr/>
            </a:pPr>
            <a:r>
              <a:rPr lang="zh-CN" altLang="en-US" sz="1600" kern="0" dirty="0">
                <a:latin typeface="字魂143号-正酷超级黑" panose="00000500000000000000" pitchFamily="2" charset="-122"/>
                <a:ea typeface="字魂143号-正酷超级黑" panose="00000500000000000000" pitchFamily="2" charset="-122"/>
                <a:sym typeface="Noto Sans S Chinese Light" panose="020B0300000000000000" pitchFamily="34" charset="-122"/>
              </a:rPr>
              <a:t>标题添加</a:t>
            </a:r>
          </a:p>
        </p:txBody>
      </p:sp>
    </p:spTree>
    <p:extLst>
      <p:ext uri="{BB962C8B-B14F-4D97-AF65-F5344CB8AC3E}">
        <p14:creationId xmlns:p14="http://schemas.microsoft.com/office/powerpoint/2010/main" val="406261158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9_1"/>
          <p:cNvGrpSpPr/>
          <p:nvPr/>
        </p:nvGrpSpPr>
        <p:grpSpPr>
          <a:xfrm>
            <a:off x="0" y="262550"/>
            <a:ext cx="688146" cy="6606418"/>
            <a:chOff x="0" y="262550"/>
            <a:chExt cx="688146" cy="6606418"/>
          </a:xfrm>
        </p:grpSpPr>
        <p:sp>
          <p:nvSpPr>
            <p:cNvPr id="55" name="任意多边形 54"/>
            <p:cNvSpPr/>
            <p:nvPr/>
          </p:nvSpPr>
          <p:spPr>
            <a:xfrm rot="419600">
              <a:off x="152696" y="558566"/>
              <a:ext cx="180000" cy="168177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grpSp>
          <p:nvGrpSpPr>
            <p:cNvPr id="56" name="组合 55"/>
            <p:cNvGrpSpPr/>
            <p:nvPr/>
          </p:nvGrpSpPr>
          <p:grpSpPr>
            <a:xfrm>
              <a:off x="0" y="262550"/>
              <a:ext cx="488586" cy="389299"/>
              <a:chOff x="1653525" y="814812"/>
              <a:chExt cx="753641" cy="600491"/>
            </a:xfrm>
          </p:grpSpPr>
          <p:sp>
            <p:nvSpPr>
              <p:cNvPr id="60" name="椭圆 59"/>
              <p:cNvSpPr/>
              <p:nvPr/>
            </p:nvSpPr>
            <p:spPr>
              <a:xfrm>
                <a:off x="1653525" y="814812"/>
                <a:ext cx="466073" cy="466073"/>
              </a:xfrm>
              <a:prstGeom prst="ellipse">
                <a:avLst/>
              </a:prstGeom>
              <a:noFill/>
              <a:ln w="19050">
                <a:solidFill>
                  <a:srgbClr val="1B47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椭圆 60"/>
              <p:cNvSpPr/>
              <p:nvPr/>
            </p:nvSpPr>
            <p:spPr>
              <a:xfrm>
                <a:off x="1832030" y="814812"/>
                <a:ext cx="575136" cy="575136"/>
              </a:xfrm>
              <a:prstGeom prst="ellipse">
                <a:avLst/>
              </a:prstGeom>
              <a:solidFill>
                <a:srgbClr val="E0304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椭圆 61"/>
              <p:cNvSpPr/>
              <p:nvPr/>
            </p:nvSpPr>
            <p:spPr>
              <a:xfrm>
                <a:off x="1695238" y="1141720"/>
                <a:ext cx="273583" cy="273583"/>
              </a:xfrm>
              <a:prstGeom prst="ellipse">
                <a:avLst/>
              </a:prstGeom>
              <a:noFill/>
              <a:ln w="38100">
                <a:solidFill>
                  <a:srgbClr val="1B47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7" name="任意多边形 56"/>
            <p:cNvSpPr/>
            <p:nvPr/>
          </p:nvSpPr>
          <p:spPr>
            <a:xfrm rot="419600">
              <a:off x="508146" y="5187197"/>
              <a:ext cx="180000" cy="168177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E0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58" name="矩形 57"/>
            <p:cNvSpPr/>
            <p:nvPr/>
          </p:nvSpPr>
          <p:spPr>
            <a:xfrm>
              <a:off x="227820" y="3633476"/>
              <a:ext cx="430887" cy="1514237"/>
            </a:xfrm>
            <a:prstGeom prst="rect">
              <a:avLst/>
            </a:prstGeom>
          </p:spPr>
          <p:txBody>
            <a:bodyPr vert="eaVert" wrap="square">
              <a:spAutoFit/>
            </a:bodyPr>
            <a:lstStyle/>
            <a:p>
              <a:pPr algn="dist"/>
              <a:r>
                <a:rPr lang="zh-CN" altLang="en-US" sz="1600" spc="800" dirty="0">
                  <a:latin typeface="字魂143号-正酷超级黑" panose="00000500000000000000" charset="-122"/>
                  <a:ea typeface="字魂143号-正酷超级黑" panose="00000500000000000000" charset="-122"/>
                  <a:cs typeface="字魂143号-正酷超级黑" panose="00000500000000000000" charset="-122"/>
                  <a:sym typeface="+mn-lt"/>
                </a:rPr>
                <a:t>工作展望</a:t>
              </a:r>
              <a:endParaRPr lang="zh-CN" altLang="en-US" sz="1600" dirty="0">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sp>
          <p:nvSpPr>
            <p:cNvPr id="59" name="矩形 58"/>
            <p:cNvSpPr/>
            <p:nvPr/>
          </p:nvSpPr>
          <p:spPr>
            <a:xfrm>
              <a:off x="227820" y="1878433"/>
              <a:ext cx="430887" cy="1603875"/>
            </a:xfrm>
            <a:prstGeom prst="rect">
              <a:avLst/>
            </a:prstGeom>
          </p:spPr>
          <p:txBody>
            <a:bodyPr vert="eaVert" wrap="square">
              <a:spAutoFit/>
            </a:bodyPr>
            <a:lstStyle/>
            <a:p>
              <a:pPr algn="dist"/>
              <a:r>
                <a:rPr lang="en-US" altLang="zh-CN" sz="1600" dirty="0">
                  <a:latin typeface="字魂143号-正酷超级黑" panose="00000500000000000000" charset="-122"/>
                  <a:ea typeface="字魂143号-正酷超级黑" panose="00000500000000000000" charset="-122"/>
                  <a:cs typeface="字魂143号-正酷超级黑" panose="00000500000000000000" charset="-122"/>
                  <a:sym typeface="+mn-lt"/>
                </a:rPr>
                <a:t>PART 04</a:t>
              </a:r>
              <a:endParaRPr lang="zh-CN" altLang="en-US" sz="1600" dirty="0">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grpSp>
      <p:grpSp>
        <p:nvGrpSpPr>
          <p:cNvPr id="46" name="组合 45"/>
          <p:cNvGrpSpPr/>
          <p:nvPr/>
        </p:nvGrpSpPr>
        <p:grpSpPr>
          <a:xfrm>
            <a:off x="6851842" y="2102293"/>
            <a:ext cx="2727473" cy="755592"/>
            <a:chOff x="784024" y="974724"/>
            <a:chExt cx="2728184" cy="755592"/>
          </a:xfrm>
        </p:grpSpPr>
        <p:sp>
          <p:nvSpPr>
            <p:cNvPr id="47" name="Freeform 24"/>
            <p:cNvSpPr/>
            <p:nvPr/>
          </p:nvSpPr>
          <p:spPr bwMode="auto">
            <a:xfrm>
              <a:off x="1360008" y="1329295"/>
              <a:ext cx="2152200" cy="311217"/>
            </a:xfrm>
            <a:custGeom>
              <a:avLst/>
              <a:gdLst>
                <a:gd name="T0" fmla="*/ 97 w 97"/>
                <a:gd name="T1" fmla="*/ 14 h 14"/>
                <a:gd name="T2" fmla="*/ 58 w 97"/>
                <a:gd name="T3" fmla="*/ 14 h 14"/>
                <a:gd name="T4" fmla="*/ 43 w 97"/>
                <a:gd name="T5" fmla="*/ 8 h 14"/>
                <a:gd name="T6" fmla="*/ 28 w 97"/>
                <a:gd name="T7" fmla="*/ 4 h 14"/>
                <a:gd name="T8" fmla="*/ 0 w 97"/>
                <a:gd name="T9" fmla="*/ 4 h 14"/>
                <a:gd name="T10" fmla="*/ 0 w 97"/>
                <a:gd name="T11" fmla="*/ 0 h 14"/>
                <a:gd name="T12" fmla="*/ 28 w 97"/>
                <a:gd name="T13" fmla="*/ 0 h 14"/>
                <a:gd name="T14" fmla="*/ 45 w 97"/>
                <a:gd name="T15" fmla="*/ 5 h 14"/>
                <a:gd name="T16" fmla="*/ 58 w 97"/>
                <a:gd name="T17" fmla="*/ 10 h 14"/>
                <a:gd name="T18" fmla="*/ 97 w 97"/>
                <a:gd name="T19" fmla="*/ 10 h 14"/>
                <a:gd name="T20" fmla="*/ 97 w 97"/>
                <a:gd name="T21" fmla="*/ 14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7" h="14">
                  <a:moveTo>
                    <a:pt x="97" y="14"/>
                  </a:moveTo>
                  <a:cubicBezTo>
                    <a:pt x="58" y="14"/>
                    <a:pt x="58" y="14"/>
                    <a:pt x="58" y="14"/>
                  </a:cubicBezTo>
                  <a:cubicBezTo>
                    <a:pt x="52" y="14"/>
                    <a:pt x="47" y="12"/>
                    <a:pt x="43" y="8"/>
                  </a:cubicBezTo>
                  <a:cubicBezTo>
                    <a:pt x="39" y="5"/>
                    <a:pt x="33" y="4"/>
                    <a:pt x="28" y="4"/>
                  </a:cubicBezTo>
                  <a:cubicBezTo>
                    <a:pt x="0" y="4"/>
                    <a:pt x="0" y="4"/>
                    <a:pt x="0" y="4"/>
                  </a:cubicBezTo>
                  <a:cubicBezTo>
                    <a:pt x="0" y="0"/>
                    <a:pt x="0" y="0"/>
                    <a:pt x="0" y="0"/>
                  </a:cubicBezTo>
                  <a:cubicBezTo>
                    <a:pt x="28" y="0"/>
                    <a:pt x="28" y="0"/>
                    <a:pt x="28" y="0"/>
                  </a:cubicBezTo>
                  <a:cubicBezTo>
                    <a:pt x="34" y="0"/>
                    <a:pt x="40" y="1"/>
                    <a:pt x="45" y="5"/>
                  </a:cubicBezTo>
                  <a:cubicBezTo>
                    <a:pt x="49" y="8"/>
                    <a:pt x="53" y="10"/>
                    <a:pt x="58" y="10"/>
                  </a:cubicBezTo>
                  <a:cubicBezTo>
                    <a:pt x="97" y="10"/>
                    <a:pt x="97" y="10"/>
                    <a:pt x="97" y="10"/>
                  </a:cubicBezTo>
                  <a:lnTo>
                    <a:pt x="97" y="14"/>
                  </a:lnTo>
                  <a:close/>
                </a:path>
              </a:pathLst>
            </a:custGeom>
            <a:solidFill>
              <a:srgbClr val="1B477E"/>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grpSp>
          <p:nvGrpSpPr>
            <p:cNvPr id="48" name="组合 47"/>
            <p:cNvGrpSpPr/>
            <p:nvPr/>
          </p:nvGrpSpPr>
          <p:grpSpPr>
            <a:xfrm>
              <a:off x="784024" y="974724"/>
              <a:ext cx="754044" cy="755592"/>
              <a:chOff x="784024" y="974724"/>
              <a:chExt cx="754044" cy="755592"/>
            </a:xfrm>
          </p:grpSpPr>
          <p:sp>
            <p:nvSpPr>
              <p:cNvPr id="49" name="Oval 25"/>
              <p:cNvSpPr>
                <a:spLocks noChangeArrowheads="1"/>
              </p:cNvSpPr>
              <p:nvPr/>
            </p:nvSpPr>
            <p:spPr bwMode="auto">
              <a:xfrm>
                <a:off x="805701" y="996401"/>
                <a:ext cx="710690" cy="710690"/>
              </a:xfrm>
              <a:prstGeom prst="ellipse">
                <a:avLst/>
              </a:pr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grpSp>
            <p:nvGrpSpPr>
              <p:cNvPr id="50" name="组合 49"/>
              <p:cNvGrpSpPr/>
              <p:nvPr/>
            </p:nvGrpSpPr>
            <p:grpSpPr>
              <a:xfrm>
                <a:off x="784024" y="974724"/>
                <a:ext cx="754044" cy="755592"/>
                <a:chOff x="784024" y="974724"/>
                <a:chExt cx="754044" cy="755592"/>
              </a:xfrm>
            </p:grpSpPr>
            <p:sp>
              <p:nvSpPr>
                <p:cNvPr id="51" name="Freeform 26"/>
                <p:cNvSpPr>
                  <a:spLocks noEditPoints="1"/>
                </p:cNvSpPr>
                <p:nvPr/>
              </p:nvSpPr>
              <p:spPr bwMode="auto">
                <a:xfrm>
                  <a:off x="784024" y="974724"/>
                  <a:ext cx="754044" cy="755592"/>
                </a:xfrm>
                <a:custGeom>
                  <a:avLst/>
                  <a:gdLst>
                    <a:gd name="T0" fmla="*/ 17 w 34"/>
                    <a:gd name="T1" fmla="*/ 34 h 34"/>
                    <a:gd name="T2" fmla="*/ 0 w 34"/>
                    <a:gd name="T3" fmla="*/ 17 h 34"/>
                    <a:gd name="T4" fmla="*/ 17 w 34"/>
                    <a:gd name="T5" fmla="*/ 0 h 34"/>
                    <a:gd name="T6" fmla="*/ 34 w 34"/>
                    <a:gd name="T7" fmla="*/ 17 h 34"/>
                    <a:gd name="T8" fmla="*/ 17 w 34"/>
                    <a:gd name="T9" fmla="*/ 34 h 34"/>
                    <a:gd name="T10" fmla="*/ 17 w 34"/>
                    <a:gd name="T11" fmla="*/ 2 h 34"/>
                    <a:gd name="T12" fmla="*/ 1 w 34"/>
                    <a:gd name="T13" fmla="*/ 17 h 34"/>
                    <a:gd name="T14" fmla="*/ 17 w 34"/>
                    <a:gd name="T15" fmla="*/ 32 h 34"/>
                    <a:gd name="T16" fmla="*/ 32 w 34"/>
                    <a:gd name="T17" fmla="*/ 17 h 34"/>
                    <a:gd name="T18" fmla="*/ 17 w 34"/>
                    <a:gd name="T19" fmla="*/ 2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 h="34">
                      <a:moveTo>
                        <a:pt x="17" y="34"/>
                      </a:moveTo>
                      <a:cubicBezTo>
                        <a:pt x="7" y="34"/>
                        <a:pt x="0" y="26"/>
                        <a:pt x="0" y="17"/>
                      </a:cubicBezTo>
                      <a:cubicBezTo>
                        <a:pt x="0" y="8"/>
                        <a:pt x="7" y="0"/>
                        <a:pt x="17" y="0"/>
                      </a:cubicBezTo>
                      <a:cubicBezTo>
                        <a:pt x="26" y="0"/>
                        <a:pt x="34" y="8"/>
                        <a:pt x="34" y="17"/>
                      </a:cubicBezTo>
                      <a:cubicBezTo>
                        <a:pt x="34" y="26"/>
                        <a:pt x="26" y="34"/>
                        <a:pt x="17" y="34"/>
                      </a:cubicBezTo>
                      <a:close/>
                      <a:moveTo>
                        <a:pt x="17" y="2"/>
                      </a:moveTo>
                      <a:cubicBezTo>
                        <a:pt x="8" y="2"/>
                        <a:pt x="1" y="8"/>
                        <a:pt x="1" y="17"/>
                      </a:cubicBezTo>
                      <a:cubicBezTo>
                        <a:pt x="1" y="26"/>
                        <a:pt x="8" y="32"/>
                        <a:pt x="17" y="32"/>
                      </a:cubicBezTo>
                      <a:cubicBezTo>
                        <a:pt x="25" y="32"/>
                        <a:pt x="32" y="26"/>
                        <a:pt x="32" y="17"/>
                      </a:cubicBezTo>
                      <a:cubicBezTo>
                        <a:pt x="32" y="8"/>
                        <a:pt x="25" y="2"/>
                        <a:pt x="17" y="2"/>
                      </a:cubicBezTo>
                      <a:close/>
                    </a:path>
                  </a:pathLst>
                </a:custGeom>
                <a:solidFill>
                  <a:srgbClr val="1B477E"/>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52" name="TextBox 11"/>
                <p:cNvSpPr txBox="1"/>
                <p:nvPr/>
              </p:nvSpPr>
              <p:spPr>
                <a:xfrm>
                  <a:off x="805702" y="1171635"/>
                  <a:ext cx="710690" cy="338554"/>
                </a:xfrm>
                <a:prstGeom prst="rect">
                  <a:avLst/>
                </a:prstGeom>
                <a:noFill/>
              </p:spPr>
              <p:txBody>
                <a:bodyPr wrap="square" rtlCol="0">
                  <a:spAutoFit/>
                </a:bodyPr>
                <a:lstStyle/>
                <a:p>
                  <a:pPr algn="ctr"/>
                  <a:r>
                    <a:rPr lang="en-US" altLang="zh-CN" sz="1600" b="1" dirty="0">
                      <a:latin typeface="思源黑体 CN Normal" panose="020B0400000000000000" pitchFamily="34" charset="-122"/>
                      <a:ea typeface="思源黑体 CN Normal" panose="020B0400000000000000" pitchFamily="34" charset="-122"/>
                      <a:sym typeface="思源黑体 CN Normal" panose="020B0400000000000000" pitchFamily="34" charset="-122"/>
                    </a:rPr>
                    <a:t>25%</a:t>
                  </a:r>
                  <a:endParaRPr lang="zh-CN" altLang="en-US" sz="1600" b="1" dirty="0">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grpSp>
        </p:grpSp>
      </p:grpSp>
      <p:grpSp>
        <p:nvGrpSpPr>
          <p:cNvPr id="53" name="组合 52"/>
          <p:cNvGrpSpPr/>
          <p:nvPr/>
        </p:nvGrpSpPr>
        <p:grpSpPr>
          <a:xfrm>
            <a:off x="6851842" y="2857885"/>
            <a:ext cx="2682583" cy="955329"/>
            <a:chOff x="784024" y="1730316"/>
            <a:chExt cx="2683281" cy="955329"/>
          </a:xfrm>
          <a:solidFill>
            <a:schemeClr val="accent2"/>
          </a:solidFill>
        </p:grpSpPr>
        <p:sp>
          <p:nvSpPr>
            <p:cNvPr id="63" name="Freeform 18"/>
            <p:cNvSpPr/>
            <p:nvPr/>
          </p:nvSpPr>
          <p:spPr bwMode="auto">
            <a:xfrm>
              <a:off x="1360008" y="1730316"/>
              <a:ext cx="2107297" cy="599209"/>
            </a:xfrm>
            <a:custGeom>
              <a:avLst/>
              <a:gdLst>
                <a:gd name="T0" fmla="*/ 26 w 95"/>
                <a:gd name="T1" fmla="*/ 27 h 27"/>
                <a:gd name="T2" fmla="*/ 25 w 95"/>
                <a:gd name="T3" fmla="*/ 27 h 27"/>
                <a:gd name="T4" fmla="*/ 0 w 95"/>
                <a:gd name="T5" fmla="*/ 27 h 27"/>
                <a:gd name="T6" fmla="*/ 0 w 95"/>
                <a:gd name="T7" fmla="*/ 23 h 27"/>
                <a:gd name="T8" fmla="*/ 25 w 95"/>
                <a:gd name="T9" fmla="*/ 23 h 27"/>
                <a:gd name="T10" fmla="*/ 38 w 95"/>
                <a:gd name="T11" fmla="*/ 13 h 27"/>
                <a:gd name="T12" fmla="*/ 55 w 95"/>
                <a:gd name="T13" fmla="*/ 1 h 27"/>
                <a:gd name="T14" fmla="*/ 95 w 95"/>
                <a:gd name="T15" fmla="*/ 1 h 27"/>
                <a:gd name="T16" fmla="*/ 95 w 95"/>
                <a:gd name="T17" fmla="*/ 5 h 27"/>
                <a:gd name="T18" fmla="*/ 55 w 95"/>
                <a:gd name="T19" fmla="*/ 5 h 27"/>
                <a:gd name="T20" fmla="*/ 42 w 95"/>
                <a:gd name="T21" fmla="*/ 15 h 27"/>
                <a:gd name="T22" fmla="*/ 26 w 95"/>
                <a:gd name="T23"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5" h="27">
                  <a:moveTo>
                    <a:pt x="26" y="27"/>
                  </a:moveTo>
                  <a:cubicBezTo>
                    <a:pt x="25" y="27"/>
                    <a:pt x="25" y="27"/>
                    <a:pt x="25" y="27"/>
                  </a:cubicBezTo>
                  <a:cubicBezTo>
                    <a:pt x="0" y="27"/>
                    <a:pt x="0" y="27"/>
                    <a:pt x="0" y="27"/>
                  </a:cubicBezTo>
                  <a:cubicBezTo>
                    <a:pt x="0" y="23"/>
                    <a:pt x="0" y="23"/>
                    <a:pt x="0" y="23"/>
                  </a:cubicBezTo>
                  <a:cubicBezTo>
                    <a:pt x="25" y="23"/>
                    <a:pt x="25" y="23"/>
                    <a:pt x="25" y="23"/>
                  </a:cubicBezTo>
                  <a:cubicBezTo>
                    <a:pt x="26" y="23"/>
                    <a:pt x="34" y="24"/>
                    <a:pt x="38" y="13"/>
                  </a:cubicBezTo>
                  <a:cubicBezTo>
                    <a:pt x="44" y="0"/>
                    <a:pt x="55" y="1"/>
                    <a:pt x="55" y="1"/>
                  </a:cubicBezTo>
                  <a:cubicBezTo>
                    <a:pt x="95" y="1"/>
                    <a:pt x="95" y="1"/>
                    <a:pt x="95" y="1"/>
                  </a:cubicBezTo>
                  <a:cubicBezTo>
                    <a:pt x="95" y="5"/>
                    <a:pt x="95" y="5"/>
                    <a:pt x="95" y="5"/>
                  </a:cubicBezTo>
                  <a:cubicBezTo>
                    <a:pt x="55" y="5"/>
                    <a:pt x="55" y="5"/>
                    <a:pt x="55" y="5"/>
                  </a:cubicBezTo>
                  <a:cubicBezTo>
                    <a:pt x="55" y="5"/>
                    <a:pt x="46" y="4"/>
                    <a:pt x="42" y="15"/>
                  </a:cubicBezTo>
                  <a:cubicBezTo>
                    <a:pt x="37" y="26"/>
                    <a:pt x="28" y="27"/>
                    <a:pt x="26" y="27"/>
                  </a:cubicBezTo>
                  <a:close/>
                </a:path>
              </a:pathLst>
            </a:custGeom>
            <a:solidFill>
              <a:srgbClr val="1B477E"/>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64" name="Oval 19"/>
            <p:cNvSpPr>
              <a:spLocks noChangeArrowheads="1"/>
            </p:cNvSpPr>
            <p:nvPr/>
          </p:nvSpPr>
          <p:spPr bwMode="auto">
            <a:xfrm>
              <a:off x="805701" y="1930052"/>
              <a:ext cx="710690" cy="733916"/>
            </a:xfrm>
            <a:prstGeom prst="ellipse">
              <a:avLst/>
            </a:pr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65" name="Freeform 20"/>
            <p:cNvSpPr>
              <a:spLocks noEditPoints="1"/>
            </p:cNvSpPr>
            <p:nvPr/>
          </p:nvSpPr>
          <p:spPr bwMode="auto">
            <a:xfrm>
              <a:off x="784024" y="1908376"/>
              <a:ext cx="754044" cy="777269"/>
            </a:xfrm>
            <a:custGeom>
              <a:avLst/>
              <a:gdLst>
                <a:gd name="T0" fmla="*/ 17 w 34"/>
                <a:gd name="T1" fmla="*/ 35 h 35"/>
                <a:gd name="T2" fmla="*/ 0 w 34"/>
                <a:gd name="T3" fmla="*/ 17 h 35"/>
                <a:gd name="T4" fmla="*/ 17 w 34"/>
                <a:gd name="T5" fmla="*/ 0 h 35"/>
                <a:gd name="T6" fmla="*/ 34 w 34"/>
                <a:gd name="T7" fmla="*/ 17 h 35"/>
                <a:gd name="T8" fmla="*/ 17 w 34"/>
                <a:gd name="T9" fmla="*/ 35 h 35"/>
                <a:gd name="T10" fmla="*/ 17 w 34"/>
                <a:gd name="T11" fmla="*/ 2 h 35"/>
                <a:gd name="T12" fmla="*/ 1 w 34"/>
                <a:gd name="T13" fmla="*/ 17 h 35"/>
                <a:gd name="T14" fmla="*/ 17 w 34"/>
                <a:gd name="T15" fmla="*/ 33 h 35"/>
                <a:gd name="T16" fmla="*/ 32 w 34"/>
                <a:gd name="T17" fmla="*/ 17 h 35"/>
                <a:gd name="T18" fmla="*/ 17 w 34"/>
                <a:gd name="T19" fmla="*/ 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 h="35">
                  <a:moveTo>
                    <a:pt x="17" y="35"/>
                  </a:moveTo>
                  <a:cubicBezTo>
                    <a:pt x="7" y="35"/>
                    <a:pt x="0" y="27"/>
                    <a:pt x="0" y="17"/>
                  </a:cubicBezTo>
                  <a:cubicBezTo>
                    <a:pt x="0" y="8"/>
                    <a:pt x="7" y="0"/>
                    <a:pt x="17" y="0"/>
                  </a:cubicBezTo>
                  <a:cubicBezTo>
                    <a:pt x="26" y="0"/>
                    <a:pt x="34" y="8"/>
                    <a:pt x="34" y="17"/>
                  </a:cubicBezTo>
                  <a:cubicBezTo>
                    <a:pt x="34" y="27"/>
                    <a:pt x="26" y="35"/>
                    <a:pt x="17" y="35"/>
                  </a:cubicBezTo>
                  <a:close/>
                  <a:moveTo>
                    <a:pt x="17" y="2"/>
                  </a:moveTo>
                  <a:cubicBezTo>
                    <a:pt x="8" y="2"/>
                    <a:pt x="1" y="9"/>
                    <a:pt x="1" y="17"/>
                  </a:cubicBezTo>
                  <a:cubicBezTo>
                    <a:pt x="1" y="26"/>
                    <a:pt x="8" y="33"/>
                    <a:pt x="17" y="33"/>
                  </a:cubicBezTo>
                  <a:cubicBezTo>
                    <a:pt x="25" y="33"/>
                    <a:pt x="32" y="26"/>
                    <a:pt x="32" y="17"/>
                  </a:cubicBezTo>
                  <a:cubicBezTo>
                    <a:pt x="32" y="9"/>
                    <a:pt x="25" y="2"/>
                    <a:pt x="17" y="2"/>
                  </a:cubicBezTo>
                  <a:close/>
                </a:path>
              </a:pathLst>
            </a:custGeom>
            <a:solidFill>
              <a:srgbClr val="1B477E"/>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66" name="TextBox 16"/>
            <p:cNvSpPr txBox="1"/>
            <p:nvPr/>
          </p:nvSpPr>
          <p:spPr>
            <a:xfrm>
              <a:off x="805702" y="2129789"/>
              <a:ext cx="710690" cy="338554"/>
            </a:xfrm>
            <a:prstGeom prst="rect">
              <a:avLst/>
            </a:prstGeom>
            <a:noFill/>
          </p:spPr>
          <p:txBody>
            <a:bodyPr wrap="square" rtlCol="0">
              <a:spAutoFit/>
            </a:bodyPr>
            <a:lstStyle/>
            <a:p>
              <a:pPr algn="ctr"/>
              <a:r>
                <a:rPr lang="en-US" altLang="zh-CN" sz="1600" b="1" dirty="0">
                  <a:latin typeface="思源黑体 CN Normal" panose="020B0400000000000000" pitchFamily="34" charset="-122"/>
                  <a:ea typeface="思源黑体 CN Normal" panose="020B0400000000000000" pitchFamily="34" charset="-122"/>
                  <a:sym typeface="思源黑体 CN Normal" panose="020B0400000000000000" pitchFamily="34" charset="-122"/>
                </a:rPr>
                <a:t>25%</a:t>
              </a:r>
              <a:endParaRPr lang="zh-CN" altLang="en-US" sz="1600" b="1" dirty="0">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grpSp>
      <p:grpSp>
        <p:nvGrpSpPr>
          <p:cNvPr id="67" name="组合 66"/>
          <p:cNvGrpSpPr/>
          <p:nvPr/>
        </p:nvGrpSpPr>
        <p:grpSpPr>
          <a:xfrm>
            <a:off x="6851841" y="3052873"/>
            <a:ext cx="2705803" cy="1693994"/>
            <a:chOff x="784024" y="1925304"/>
            <a:chExt cx="2706507" cy="1693993"/>
          </a:xfrm>
        </p:grpSpPr>
        <p:sp>
          <p:nvSpPr>
            <p:cNvPr id="68" name="Freeform 12"/>
            <p:cNvSpPr/>
            <p:nvPr/>
          </p:nvSpPr>
          <p:spPr bwMode="auto">
            <a:xfrm>
              <a:off x="1360008" y="1925304"/>
              <a:ext cx="2130523" cy="1361097"/>
            </a:xfrm>
            <a:custGeom>
              <a:avLst/>
              <a:gdLst>
                <a:gd name="T0" fmla="*/ 24 w 96"/>
                <a:gd name="T1" fmla="*/ 61 h 61"/>
                <a:gd name="T2" fmla="*/ 23 w 96"/>
                <a:gd name="T3" fmla="*/ 61 h 61"/>
                <a:gd name="T4" fmla="*/ 0 w 96"/>
                <a:gd name="T5" fmla="*/ 61 h 61"/>
                <a:gd name="T6" fmla="*/ 0 w 96"/>
                <a:gd name="T7" fmla="*/ 57 h 61"/>
                <a:gd name="T8" fmla="*/ 23 w 96"/>
                <a:gd name="T9" fmla="*/ 57 h 61"/>
                <a:gd name="T10" fmla="*/ 33 w 96"/>
                <a:gd name="T11" fmla="*/ 55 h 61"/>
                <a:gd name="T12" fmla="*/ 41 w 96"/>
                <a:gd name="T13" fmla="*/ 39 h 61"/>
                <a:gd name="T14" fmla="*/ 44 w 96"/>
                <a:gd name="T15" fmla="*/ 24 h 61"/>
                <a:gd name="T16" fmla="*/ 47 w 96"/>
                <a:gd name="T17" fmla="*/ 12 h 61"/>
                <a:gd name="T18" fmla="*/ 55 w 96"/>
                <a:gd name="T19" fmla="*/ 3 h 61"/>
                <a:gd name="T20" fmla="*/ 66 w 96"/>
                <a:gd name="T21" fmla="*/ 0 h 61"/>
                <a:gd name="T22" fmla="*/ 96 w 96"/>
                <a:gd name="T23" fmla="*/ 0 h 61"/>
                <a:gd name="T24" fmla="*/ 96 w 96"/>
                <a:gd name="T25" fmla="*/ 4 h 61"/>
                <a:gd name="T26" fmla="*/ 66 w 96"/>
                <a:gd name="T27" fmla="*/ 4 h 61"/>
                <a:gd name="T28" fmla="*/ 57 w 96"/>
                <a:gd name="T29" fmla="*/ 6 h 61"/>
                <a:gd name="T30" fmla="*/ 50 w 96"/>
                <a:gd name="T31" fmla="*/ 13 h 61"/>
                <a:gd name="T32" fmla="*/ 48 w 96"/>
                <a:gd name="T33" fmla="*/ 24 h 61"/>
                <a:gd name="T34" fmla="*/ 45 w 96"/>
                <a:gd name="T35" fmla="*/ 40 h 61"/>
                <a:gd name="T36" fmla="*/ 35 w 96"/>
                <a:gd name="T37" fmla="*/ 58 h 61"/>
                <a:gd name="T38" fmla="*/ 24 w 96"/>
                <a:gd name="T39" fmla="*/ 61 h 61"/>
                <a:gd name="connsiteX0" fmla="*/ 2500 w 10000"/>
                <a:gd name="connsiteY0" fmla="*/ 10000 h 10000"/>
                <a:gd name="connsiteX1" fmla="*/ 2396 w 10000"/>
                <a:gd name="connsiteY1" fmla="*/ 10000 h 10000"/>
                <a:gd name="connsiteX2" fmla="*/ 0 w 10000"/>
                <a:gd name="connsiteY2" fmla="*/ 10000 h 10000"/>
                <a:gd name="connsiteX3" fmla="*/ 0 w 10000"/>
                <a:gd name="connsiteY3" fmla="*/ 9344 h 10000"/>
                <a:gd name="connsiteX4" fmla="*/ 2396 w 10000"/>
                <a:gd name="connsiteY4" fmla="*/ 9344 h 10000"/>
                <a:gd name="connsiteX5" fmla="*/ 3438 w 10000"/>
                <a:gd name="connsiteY5" fmla="*/ 9016 h 10000"/>
                <a:gd name="connsiteX6" fmla="*/ 4271 w 10000"/>
                <a:gd name="connsiteY6" fmla="*/ 6393 h 10000"/>
                <a:gd name="connsiteX7" fmla="*/ 4583 w 10000"/>
                <a:gd name="connsiteY7" fmla="*/ 3934 h 10000"/>
                <a:gd name="connsiteX8" fmla="*/ 4896 w 10000"/>
                <a:gd name="connsiteY8" fmla="*/ 1967 h 10000"/>
                <a:gd name="connsiteX9" fmla="*/ 5729 w 10000"/>
                <a:gd name="connsiteY9" fmla="*/ 492 h 10000"/>
                <a:gd name="connsiteX10" fmla="*/ 6875 w 10000"/>
                <a:gd name="connsiteY10" fmla="*/ 0 h 10000"/>
                <a:gd name="connsiteX11" fmla="*/ 10000 w 10000"/>
                <a:gd name="connsiteY11" fmla="*/ 0 h 10000"/>
                <a:gd name="connsiteX12" fmla="*/ 10000 w 10000"/>
                <a:gd name="connsiteY12" fmla="*/ 656 h 10000"/>
                <a:gd name="connsiteX13" fmla="*/ 6875 w 10000"/>
                <a:gd name="connsiteY13" fmla="*/ 656 h 10000"/>
                <a:gd name="connsiteX14" fmla="*/ 5938 w 10000"/>
                <a:gd name="connsiteY14" fmla="*/ 984 h 10000"/>
                <a:gd name="connsiteX15" fmla="*/ 5208 w 10000"/>
                <a:gd name="connsiteY15" fmla="*/ 2131 h 10000"/>
                <a:gd name="connsiteX16" fmla="*/ 5000 w 10000"/>
                <a:gd name="connsiteY16" fmla="*/ 3934 h 10000"/>
                <a:gd name="connsiteX17" fmla="*/ 4688 w 10000"/>
                <a:gd name="connsiteY17" fmla="*/ 6557 h 10000"/>
                <a:gd name="connsiteX18" fmla="*/ 3646 w 10000"/>
                <a:gd name="connsiteY18" fmla="*/ 9508 h 10000"/>
                <a:gd name="connsiteX19" fmla="*/ 2500 w 10000"/>
                <a:gd name="connsiteY19" fmla="*/ 10000 h 10000"/>
                <a:gd name="connsiteX0-1" fmla="*/ 2500 w 10000"/>
                <a:gd name="connsiteY0-2" fmla="*/ 10000 h 10000"/>
                <a:gd name="connsiteX1-3" fmla="*/ 2396 w 10000"/>
                <a:gd name="connsiteY1-4" fmla="*/ 10000 h 10000"/>
                <a:gd name="connsiteX2-5" fmla="*/ 0 w 10000"/>
                <a:gd name="connsiteY2-6" fmla="*/ 10000 h 10000"/>
                <a:gd name="connsiteX3-7" fmla="*/ 0 w 10000"/>
                <a:gd name="connsiteY3-8" fmla="*/ 9344 h 10000"/>
                <a:gd name="connsiteX4-9" fmla="*/ 2396 w 10000"/>
                <a:gd name="connsiteY4-10" fmla="*/ 9344 h 10000"/>
                <a:gd name="connsiteX5-11" fmla="*/ 3438 w 10000"/>
                <a:gd name="connsiteY5-12" fmla="*/ 9016 h 10000"/>
                <a:gd name="connsiteX6-13" fmla="*/ 4271 w 10000"/>
                <a:gd name="connsiteY6-14" fmla="*/ 6393 h 10000"/>
                <a:gd name="connsiteX7-15" fmla="*/ 4583 w 10000"/>
                <a:gd name="connsiteY7-16" fmla="*/ 3934 h 10000"/>
                <a:gd name="connsiteX8-17" fmla="*/ 4896 w 10000"/>
                <a:gd name="connsiteY8-18" fmla="*/ 1967 h 10000"/>
                <a:gd name="connsiteX9-19" fmla="*/ 5729 w 10000"/>
                <a:gd name="connsiteY9-20" fmla="*/ 492 h 10000"/>
                <a:gd name="connsiteX10-21" fmla="*/ 6875 w 10000"/>
                <a:gd name="connsiteY10-22" fmla="*/ 0 h 10000"/>
                <a:gd name="connsiteX11-23" fmla="*/ 10000 w 10000"/>
                <a:gd name="connsiteY11-24" fmla="*/ 0 h 10000"/>
                <a:gd name="connsiteX12-25" fmla="*/ 10000 w 10000"/>
                <a:gd name="connsiteY12-26" fmla="*/ 656 h 10000"/>
                <a:gd name="connsiteX13-27" fmla="*/ 6875 w 10000"/>
                <a:gd name="connsiteY13-28" fmla="*/ 656 h 10000"/>
                <a:gd name="connsiteX14-29" fmla="*/ 5938 w 10000"/>
                <a:gd name="connsiteY14-30" fmla="*/ 984 h 10000"/>
                <a:gd name="connsiteX15-31" fmla="*/ 5208 w 10000"/>
                <a:gd name="connsiteY15-32" fmla="*/ 2131 h 10000"/>
                <a:gd name="connsiteX16-33" fmla="*/ 5000 w 10000"/>
                <a:gd name="connsiteY16-34" fmla="*/ 3934 h 10000"/>
                <a:gd name="connsiteX17-35" fmla="*/ 4688 w 10000"/>
                <a:gd name="connsiteY17-36" fmla="*/ 6557 h 10000"/>
                <a:gd name="connsiteX18-37" fmla="*/ 3646 w 10000"/>
                <a:gd name="connsiteY18-38" fmla="*/ 9508 h 10000"/>
                <a:gd name="connsiteX19-39" fmla="*/ 2500 w 10000"/>
                <a:gd name="connsiteY19-40" fmla="*/ 10000 h 10000"/>
                <a:gd name="connsiteX0-41" fmla="*/ 2500 w 10000"/>
                <a:gd name="connsiteY0-42" fmla="*/ 10000 h 10000"/>
                <a:gd name="connsiteX1-43" fmla="*/ 2396 w 10000"/>
                <a:gd name="connsiteY1-44" fmla="*/ 10000 h 10000"/>
                <a:gd name="connsiteX2-45" fmla="*/ 0 w 10000"/>
                <a:gd name="connsiteY2-46" fmla="*/ 10000 h 10000"/>
                <a:gd name="connsiteX3-47" fmla="*/ 0 w 10000"/>
                <a:gd name="connsiteY3-48" fmla="*/ 9344 h 10000"/>
                <a:gd name="connsiteX4-49" fmla="*/ 2396 w 10000"/>
                <a:gd name="connsiteY4-50" fmla="*/ 9344 h 10000"/>
                <a:gd name="connsiteX5-51" fmla="*/ 3438 w 10000"/>
                <a:gd name="connsiteY5-52" fmla="*/ 9016 h 10000"/>
                <a:gd name="connsiteX6-53" fmla="*/ 4271 w 10000"/>
                <a:gd name="connsiteY6-54" fmla="*/ 6393 h 10000"/>
                <a:gd name="connsiteX7-55" fmla="*/ 4583 w 10000"/>
                <a:gd name="connsiteY7-56" fmla="*/ 3934 h 10000"/>
                <a:gd name="connsiteX8-57" fmla="*/ 4896 w 10000"/>
                <a:gd name="connsiteY8-58" fmla="*/ 1967 h 10000"/>
                <a:gd name="connsiteX9-59" fmla="*/ 5729 w 10000"/>
                <a:gd name="connsiteY9-60" fmla="*/ 492 h 10000"/>
                <a:gd name="connsiteX10-61" fmla="*/ 6875 w 10000"/>
                <a:gd name="connsiteY10-62" fmla="*/ 0 h 10000"/>
                <a:gd name="connsiteX11-63" fmla="*/ 10000 w 10000"/>
                <a:gd name="connsiteY11-64" fmla="*/ 0 h 10000"/>
                <a:gd name="connsiteX12-65" fmla="*/ 10000 w 10000"/>
                <a:gd name="connsiteY12-66" fmla="*/ 656 h 10000"/>
                <a:gd name="connsiteX13-67" fmla="*/ 6875 w 10000"/>
                <a:gd name="connsiteY13-68" fmla="*/ 656 h 10000"/>
                <a:gd name="connsiteX14-69" fmla="*/ 5938 w 10000"/>
                <a:gd name="connsiteY14-70" fmla="*/ 984 h 10000"/>
                <a:gd name="connsiteX15-71" fmla="*/ 5208 w 10000"/>
                <a:gd name="connsiteY15-72" fmla="*/ 2131 h 10000"/>
                <a:gd name="connsiteX16-73" fmla="*/ 5000 w 10000"/>
                <a:gd name="connsiteY16-74" fmla="*/ 3934 h 10000"/>
                <a:gd name="connsiteX17-75" fmla="*/ 4688 w 10000"/>
                <a:gd name="connsiteY17-76" fmla="*/ 6557 h 10000"/>
                <a:gd name="connsiteX18-77" fmla="*/ 3646 w 10000"/>
                <a:gd name="connsiteY18-78" fmla="*/ 9508 h 10000"/>
                <a:gd name="connsiteX19-79" fmla="*/ 2500 w 10000"/>
                <a:gd name="connsiteY19-80" fmla="*/ 10000 h 10000"/>
                <a:gd name="connsiteX0-81" fmla="*/ 2500 w 10000"/>
                <a:gd name="connsiteY0-82" fmla="*/ 10000 h 10000"/>
                <a:gd name="connsiteX1-83" fmla="*/ 2396 w 10000"/>
                <a:gd name="connsiteY1-84" fmla="*/ 10000 h 10000"/>
                <a:gd name="connsiteX2-85" fmla="*/ 0 w 10000"/>
                <a:gd name="connsiteY2-86" fmla="*/ 10000 h 10000"/>
                <a:gd name="connsiteX3-87" fmla="*/ 0 w 10000"/>
                <a:gd name="connsiteY3-88" fmla="*/ 9344 h 10000"/>
                <a:gd name="connsiteX4-89" fmla="*/ 2396 w 10000"/>
                <a:gd name="connsiteY4-90" fmla="*/ 9344 h 10000"/>
                <a:gd name="connsiteX5-91" fmla="*/ 3438 w 10000"/>
                <a:gd name="connsiteY5-92" fmla="*/ 9016 h 10000"/>
                <a:gd name="connsiteX6-93" fmla="*/ 4271 w 10000"/>
                <a:gd name="connsiteY6-94" fmla="*/ 6393 h 10000"/>
                <a:gd name="connsiteX7-95" fmla="*/ 4583 w 10000"/>
                <a:gd name="connsiteY7-96" fmla="*/ 3934 h 10000"/>
                <a:gd name="connsiteX8-97" fmla="*/ 4896 w 10000"/>
                <a:gd name="connsiteY8-98" fmla="*/ 1967 h 10000"/>
                <a:gd name="connsiteX9-99" fmla="*/ 5729 w 10000"/>
                <a:gd name="connsiteY9-100" fmla="*/ 492 h 10000"/>
                <a:gd name="connsiteX10-101" fmla="*/ 6875 w 10000"/>
                <a:gd name="connsiteY10-102" fmla="*/ 0 h 10000"/>
                <a:gd name="connsiteX11-103" fmla="*/ 10000 w 10000"/>
                <a:gd name="connsiteY11-104" fmla="*/ 0 h 10000"/>
                <a:gd name="connsiteX12-105" fmla="*/ 10000 w 10000"/>
                <a:gd name="connsiteY12-106" fmla="*/ 656 h 10000"/>
                <a:gd name="connsiteX13-107" fmla="*/ 6875 w 10000"/>
                <a:gd name="connsiteY13-108" fmla="*/ 656 h 10000"/>
                <a:gd name="connsiteX14-109" fmla="*/ 5938 w 10000"/>
                <a:gd name="connsiteY14-110" fmla="*/ 984 h 10000"/>
                <a:gd name="connsiteX15-111" fmla="*/ 5208 w 10000"/>
                <a:gd name="connsiteY15-112" fmla="*/ 2131 h 10000"/>
                <a:gd name="connsiteX16-113" fmla="*/ 5000 w 10000"/>
                <a:gd name="connsiteY16-114" fmla="*/ 3934 h 10000"/>
                <a:gd name="connsiteX17-115" fmla="*/ 4688 w 10000"/>
                <a:gd name="connsiteY17-116" fmla="*/ 6557 h 10000"/>
                <a:gd name="connsiteX18-117" fmla="*/ 3646 w 10000"/>
                <a:gd name="connsiteY18-118" fmla="*/ 9508 h 10000"/>
                <a:gd name="connsiteX19-119" fmla="*/ 2500 w 10000"/>
                <a:gd name="connsiteY19-120" fmla="*/ 10000 h 10000"/>
                <a:gd name="connsiteX0-121" fmla="*/ 2500 w 10000"/>
                <a:gd name="connsiteY0-122" fmla="*/ 10000 h 10000"/>
                <a:gd name="connsiteX1-123" fmla="*/ 2396 w 10000"/>
                <a:gd name="connsiteY1-124" fmla="*/ 10000 h 10000"/>
                <a:gd name="connsiteX2-125" fmla="*/ 0 w 10000"/>
                <a:gd name="connsiteY2-126" fmla="*/ 10000 h 10000"/>
                <a:gd name="connsiteX3-127" fmla="*/ 0 w 10000"/>
                <a:gd name="connsiteY3-128" fmla="*/ 9344 h 10000"/>
                <a:gd name="connsiteX4-129" fmla="*/ 2396 w 10000"/>
                <a:gd name="connsiteY4-130" fmla="*/ 9344 h 10000"/>
                <a:gd name="connsiteX5-131" fmla="*/ 3438 w 10000"/>
                <a:gd name="connsiteY5-132" fmla="*/ 9016 h 10000"/>
                <a:gd name="connsiteX6-133" fmla="*/ 4271 w 10000"/>
                <a:gd name="connsiteY6-134" fmla="*/ 6393 h 10000"/>
                <a:gd name="connsiteX7-135" fmla="*/ 4583 w 10000"/>
                <a:gd name="connsiteY7-136" fmla="*/ 3934 h 10000"/>
                <a:gd name="connsiteX8-137" fmla="*/ 4896 w 10000"/>
                <a:gd name="connsiteY8-138" fmla="*/ 1967 h 10000"/>
                <a:gd name="connsiteX9-139" fmla="*/ 5729 w 10000"/>
                <a:gd name="connsiteY9-140" fmla="*/ 492 h 10000"/>
                <a:gd name="connsiteX10-141" fmla="*/ 6875 w 10000"/>
                <a:gd name="connsiteY10-142" fmla="*/ 0 h 10000"/>
                <a:gd name="connsiteX11-143" fmla="*/ 10000 w 10000"/>
                <a:gd name="connsiteY11-144" fmla="*/ 0 h 10000"/>
                <a:gd name="connsiteX12-145" fmla="*/ 10000 w 10000"/>
                <a:gd name="connsiteY12-146" fmla="*/ 656 h 10000"/>
                <a:gd name="connsiteX13-147" fmla="*/ 6875 w 10000"/>
                <a:gd name="connsiteY13-148" fmla="*/ 656 h 10000"/>
                <a:gd name="connsiteX14-149" fmla="*/ 5938 w 10000"/>
                <a:gd name="connsiteY14-150" fmla="*/ 984 h 10000"/>
                <a:gd name="connsiteX15-151" fmla="*/ 5208 w 10000"/>
                <a:gd name="connsiteY15-152" fmla="*/ 2131 h 10000"/>
                <a:gd name="connsiteX16-153" fmla="*/ 5000 w 10000"/>
                <a:gd name="connsiteY16-154" fmla="*/ 3934 h 10000"/>
                <a:gd name="connsiteX17-155" fmla="*/ 4688 w 10000"/>
                <a:gd name="connsiteY17-156" fmla="*/ 6557 h 10000"/>
                <a:gd name="connsiteX18-157" fmla="*/ 3646 w 10000"/>
                <a:gd name="connsiteY18-158" fmla="*/ 9508 h 10000"/>
                <a:gd name="connsiteX19-159" fmla="*/ 2500 w 10000"/>
                <a:gd name="connsiteY19-160" fmla="*/ 10000 h 10000"/>
                <a:gd name="connsiteX0-161" fmla="*/ 2500 w 10000"/>
                <a:gd name="connsiteY0-162" fmla="*/ 10000 h 10000"/>
                <a:gd name="connsiteX1-163" fmla="*/ 2396 w 10000"/>
                <a:gd name="connsiteY1-164" fmla="*/ 10000 h 10000"/>
                <a:gd name="connsiteX2-165" fmla="*/ 0 w 10000"/>
                <a:gd name="connsiteY2-166" fmla="*/ 10000 h 10000"/>
                <a:gd name="connsiteX3-167" fmla="*/ 0 w 10000"/>
                <a:gd name="connsiteY3-168" fmla="*/ 9344 h 10000"/>
                <a:gd name="connsiteX4-169" fmla="*/ 2396 w 10000"/>
                <a:gd name="connsiteY4-170" fmla="*/ 9344 h 10000"/>
                <a:gd name="connsiteX5-171" fmla="*/ 3438 w 10000"/>
                <a:gd name="connsiteY5-172" fmla="*/ 9016 h 10000"/>
                <a:gd name="connsiteX6-173" fmla="*/ 4271 w 10000"/>
                <a:gd name="connsiteY6-174" fmla="*/ 6393 h 10000"/>
                <a:gd name="connsiteX7-175" fmla="*/ 4583 w 10000"/>
                <a:gd name="connsiteY7-176" fmla="*/ 3934 h 10000"/>
                <a:gd name="connsiteX8-177" fmla="*/ 4896 w 10000"/>
                <a:gd name="connsiteY8-178" fmla="*/ 1967 h 10000"/>
                <a:gd name="connsiteX9-179" fmla="*/ 5729 w 10000"/>
                <a:gd name="connsiteY9-180" fmla="*/ 492 h 10000"/>
                <a:gd name="connsiteX10-181" fmla="*/ 6875 w 10000"/>
                <a:gd name="connsiteY10-182" fmla="*/ 0 h 10000"/>
                <a:gd name="connsiteX11-183" fmla="*/ 10000 w 10000"/>
                <a:gd name="connsiteY11-184" fmla="*/ 0 h 10000"/>
                <a:gd name="connsiteX12-185" fmla="*/ 10000 w 10000"/>
                <a:gd name="connsiteY12-186" fmla="*/ 656 h 10000"/>
                <a:gd name="connsiteX13-187" fmla="*/ 6875 w 10000"/>
                <a:gd name="connsiteY13-188" fmla="*/ 656 h 10000"/>
                <a:gd name="connsiteX14-189" fmla="*/ 5938 w 10000"/>
                <a:gd name="connsiteY14-190" fmla="*/ 984 h 10000"/>
                <a:gd name="connsiteX15-191" fmla="*/ 5208 w 10000"/>
                <a:gd name="connsiteY15-192" fmla="*/ 2131 h 10000"/>
                <a:gd name="connsiteX16-193" fmla="*/ 5000 w 10000"/>
                <a:gd name="connsiteY16-194" fmla="*/ 3934 h 10000"/>
                <a:gd name="connsiteX17-195" fmla="*/ 4688 w 10000"/>
                <a:gd name="connsiteY17-196" fmla="*/ 6557 h 10000"/>
                <a:gd name="connsiteX18-197" fmla="*/ 3646 w 10000"/>
                <a:gd name="connsiteY18-198" fmla="*/ 9508 h 10000"/>
                <a:gd name="connsiteX19-199" fmla="*/ 2500 w 10000"/>
                <a:gd name="connsiteY19-200" fmla="*/ 10000 h 10000"/>
                <a:gd name="connsiteX0-201" fmla="*/ 2500 w 10000"/>
                <a:gd name="connsiteY0-202" fmla="*/ 10000 h 10000"/>
                <a:gd name="connsiteX1-203" fmla="*/ 2396 w 10000"/>
                <a:gd name="connsiteY1-204" fmla="*/ 10000 h 10000"/>
                <a:gd name="connsiteX2-205" fmla="*/ 0 w 10000"/>
                <a:gd name="connsiteY2-206" fmla="*/ 10000 h 10000"/>
                <a:gd name="connsiteX3-207" fmla="*/ 0 w 10000"/>
                <a:gd name="connsiteY3-208" fmla="*/ 9344 h 10000"/>
                <a:gd name="connsiteX4-209" fmla="*/ 2396 w 10000"/>
                <a:gd name="connsiteY4-210" fmla="*/ 9344 h 10000"/>
                <a:gd name="connsiteX5-211" fmla="*/ 3438 w 10000"/>
                <a:gd name="connsiteY5-212" fmla="*/ 9016 h 10000"/>
                <a:gd name="connsiteX6-213" fmla="*/ 4271 w 10000"/>
                <a:gd name="connsiteY6-214" fmla="*/ 6393 h 10000"/>
                <a:gd name="connsiteX7-215" fmla="*/ 4583 w 10000"/>
                <a:gd name="connsiteY7-216" fmla="*/ 3934 h 10000"/>
                <a:gd name="connsiteX8-217" fmla="*/ 4896 w 10000"/>
                <a:gd name="connsiteY8-218" fmla="*/ 1967 h 10000"/>
                <a:gd name="connsiteX9-219" fmla="*/ 5729 w 10000"/>
                <a:gd name="connsiteY9-220" fmla="*/ 492 h 10000"/>
                <a:gd name="connsiteX10-221" fmla="*/ 6875 w 10000"/>
                <a:gd name="connsiteY10-222" fmla="*/ 0 h 10000"/>
                <a:gd name="connsiteX11-223" fmla="*/ 10000 w 10000"/>
                <a:gd name="connsiteY11-224" fmla="*/ 0 h 10000"/>
                <a:gd name="connsiteX12-225" fmla="*/ 10000 w 10000"/>
                <a:gd name="connsiteY12-226" fmla="*/ 656 h 10000"/>
                <a:gd name="connsiteX13-227" fmla="*/ 6875 w 10000"/>
                <a:gd name="connsiteY13-228" fmla="*/ 656 h 10000"/>
                <a:gd name="connsiteX14-229" fmla="*/ 5938 w 10000"/>
                <a:gd name="connsiteY14-230" fmla="*/ 984 h 10000"/>
                <a:gd name="connsiteX15-231" fmla="*/ 5208 w 10000"/>
                <a:gd name="connsiteY15-232" fmla="*/ 2131 h 10000"/>
                <a:gd name="connsiteX16-233" fmla="*/ 5000 w 10000"/>
                <a:gd name="connsiteY16-234" fmla="*/ 3934 h 10000"/>
                <a:gd name="connsiteX17-235" fmla="*/ 4688 w 10000"/>
                <a:gd name="connsiteY17-236" fmla="*/ 6557 h 10000"/>
                <a:gd name="connsiteX18-237" fmla="*/ 3646 w 10000"/>
                <a:gd name="connsiteY18-238" fmla="*/ 9508 h 10000"/>
                <a:gd name="connsiteX19-239" fmla="*/ 2500 w 10000"/>
                <a:gd name="connsiteY19-240" fmla="*/ 10000 h 10000"/>
                <a:gd name="connsiteX0-241" fmla="*/ 2500 w 10000"/>
                <a:gd name="connsiteY0-242" fmla="*/ 10000 h 10000"/>
                <a:gd name="connsiteX1-243" fmla="*/ 2396 w 10000"/>
                <a:gd name="connsiteY1-244" fmla="*/ 10000 h 10000"/>
                <a:gd name="connsiteX2-245" fmla="*/ 0 w 10000"/>
                <a:gd name="connsiteY2-246" fmla="*/ 10000 h 10000"/>
                <a:gd name="connsiteX3-247" fmla="*/ 0 w 10000"/>
                <a:gd name="connsiteY3-248" fmla="*/ 9344 h 10000"/>
                <a:gd name="connsiteX4-249" fmla="*/ 2396 w 10000"/>
                <a:gd name="connsiteY4-250" fmla="*/ 9344 h 10000"/>
                <a:gd name="connsiteX5-251" fmla="*/ 3438 w 10000"/>
                <a:gd name="connsiteY5-252" fmla="*/ 9016 h 10000"/>
                <a:gd name="connsiteX6-253" fmla="*/ 4271 w 10000"/>
                <a:gd name="connsiteY6-254" fmla="*/ 6393 h 10000"/>
                <a:gd name="connsiteX7-255" fmla="*/ 4583 w 10000"/>
                <a:gd name="connsiteY7-256" fmla="*/ 3934 h 10000"/>
                <a:gd name="connsiteX8-257" fmla="*/ 4896 w 10000"/>
                <a:gd name="connsiteY8-258" fmla="*/ 1967 h 10000"/>
                <a:gd name="connsiteX9-259" fmla="*/ 5729 w 10000"/>
                <a:gd name="connsiteY9-260" fmla="*/ 492 h 10000"/>
                <a:gd name="connsiteX10-261" fmla="*/ 6875 w 10000"/>
                <a:gd name="connsiteY10-262" fmla="*/ 0 h 10000"/>
                <a:gd name="connsiteX11-263" fmla="*/ 10000 w 10000"/>
                <a:gd name="connsiteY11-264" fmla="*/ 0 h 10000"/>
                <a:gd name="connsiteX12-265" fmla="*/ 10000 w 10000"/>
                <a:gd name="connsiteY12-266" fmla="*/ 656 h 10000"/>
                <a:gd name="connsiteX13-267" fmla="*/ 6875 w 10000"/>
                <a:gd name="connsiteY13-268" fmla="*/ 656 h 10000"/>
                <a:gd name="connsiteX14-269" fmla="*/ 5938 w 10000"/>
                <a:gd name="connsiteY14-270" fmla="*/ 984 h 10000"/>
                <a:gd name="connsiteX15-271" fmla="*/ 5208 w 10000"/>
                <a:gd name="connsiteY15-272" fmla="*/ 2131 h 10000"/>
                <a:gd name="connsiteX16-273" fmla="*/ 5000 w 10000"/>
                <a:gd name="connsiteY16-274" fmla="*/ 3934 h 10000"/>
                <a:gd name="connsiteX17-275" fmla="*/ 4688 w 10000"/>
                <a:gd name="connsiteY17-276" fmla="*/ 6557 h 10000"/>
                <a:gd name="connsiteX18-277" fmla="*/ 3646 w 10000"/>
                <a:gd name="connsiteY18-278" fmla="*/ 9508 h 10000"/>
                <a:gd name="connsiteX19-279" fmla="*/ 2500 w 10000"/>
                <a:gd name="connsiteY19-280" fmla="*/ 10000 h 10000"/>
                <a:gd name="connsiteX0-281" fmla="*/ 2500 w 10000"/>
                <a:gd name="connsiteY0-282" fmla="*/ 10035 h 10035"/>
                <a:gd name="connsiteX1-283" fmla="*/ 2396 w 10000"/>
                <a:gd name="connsiteY1-284" fmla="*/ 10035 h 10035"/>
                <a:gd name="connsiteX2-285" fmla="*/ 0 w 10000"/>
                <a:gd name="connsiteY2-286" fmla="*/ 10035 h 10035"/>
                <a:gd name="connsiteX3-287" fmla="*/ 0 w 10000"/>
                <a:gd name="connsiteY3-288" fmla="*/ 9379 h 10035"/>
                <a:gd name="connsiteX4-289" fmla="*/ 2396 w 10000"/>
                <a:gd name="connsiteY4-290" fmla="*/ 9379 h 10035"/>
                <a:gd name="connsiteX5-291" fmla="*/ 3438 w 10000"/>
                <a:gd name="connsiteY5-292" fmla="*/ 9051 h 10035"/>
                <a:gd name="connsiteX6-293" fmla="*/ 4271 w 10000"/>
                <a:gd name="connsiteY6-294" fmla="*/ 6428 h 10035"/>
                <a:gd name="connsiteX7-295" fmla="*/ 4583 w 10000"/>
                <a:gd name="connsiteY7-296" fmla="*/ 3969 h 10035"/>
                <a:gd name="connsiteX8-297" fmla="*/ 4896 w 10000"/>
                <a:gd name="connsiteY8-298" fmla="*/ 2002 h 10035"/>
                <a:gd name="connsiteX9-299" fmla="*/ 5651 w 10000"/>
                <a:gd name="connsiteY9-300" fmla="*/ 509 h 10035"/>
                <a:gd name="connsiteX10-301" fmla="*/ 6875 w 10000"/>
                <a:gd name="connsiteY10-302" fmla="*/ 35 h 10035"/>
                <a:gd name="connsiteX11-303" fmla="*/ 10000 w 10000"/>
                <a:gd name="connsiteY11-304" fmla="*/ 35 h 10035"/>
                <a:gd name="connsiteX12-305" fmla="*/ 10000 w 10000"/>
                <a:gd name="connsiteY12-306" fmla="*/ 691 h 10035"/>
                <a:gd name="connsiteX13-307" fmla="*/ 6875 w 10000"/>
                <a:gd name="connsiteY13-308" fmla="*/ 691 h 10035"/>
                <a:gd name="connsiteX14-309" fmla="*/ 5938 w 10000"/>
                <a:gd name="connsiteY14-310" fmla="*/ 1019 h 10035"/>
                <a:gd name="connsiteX15-311" fmla="*/ 5208 w 10000"/>
                <a:gd name="connsiteY15-312" fmla="*/ 2166 h 10035"/>
                <a:gd name="connsiteX16-313" fmla="*/ 5000 w 10000"/>
                <a:gd name="connsiteY16-314" fmla="*/ 3969 h 10035"/>
                <a:gd name="connsiteX17-315" fmla="*/ 4688 w 10000"/>
                <a:gd name="connsiteY17-316" fmla="*/ 6592 h 10035"/>
                <a:gd name="connsiteX18-317" fmla="*/ 3646 w 10000"/>
                <a:gd name="connsiteY18-318" fmla="*/ 9543 h 10035"/>
                <a:gd name="connsiteX19-319" fmla="*/ 2500 w 10000"/>
                <a:gd name="connsiteY19-320" fmla="*/ 10035 h 10035"/>
                <a:gd name="connsiteX0-321" fmla="*/ 2500 w 10000"/>
                <a:gd name="connsiteY0-322" fmla="*/ 10035 h 10035"/>
                <a:gd name="connsiteX1-323" fmla="*/ 2396 w 10000"/>
                <a:gd name="connsiteY1-324" fmla="*/ 10035 h 10035"/>
                <a:gd name="connsiteX2-325" fmla="*/ 0 w 10000"/>
                <a:gd name="connsiteY2-326" fmla="*/ 10035 h 10035"/>
                <a:gd name="connsiteX3-327" fmla="*/ 0 w 10000"/>
                <a:gd name="connsiteY3-328" fmla="*/ 9379 h 10035"/>
                <a:gd name="connsiteX4-329" fmla="*/ 2396 w 10000"/>
                <a:gd name="connsiteY4-330" fmla="*/ 9379 h 10035"/>
                <a:gd name="connsiteX5-331" fmla="*/ 3438 w 10000"/>
                <a:gd name="connsiteY5-332" fmla="*/ 9051 h 10035"/>
                <a:gd name="connsiteX6-333" fmla="*/ 4271 w 10000"/>
                <a:gd name="connsiteY6-334" fmla="*/ 6428 h 10035"/>
                <a:gd name="connsiteX7-335" fmla="*/ 4583 w 10000"/>
                <a:gd name="connsiteY7-336" fmla="*/ 3969 h 10035"/>
                <a:gd name="connsiteX8-337" fmla="*/ 4896 w 10000"/>
                <a:gd name="connsiteY8-338" fmla="*/ 2002 h 10035"/>
                <a:gd name="connsiteX9-339" fmla="*/ 5651 w 10000"/>
                <a:gd name="connsiteY9-340" fmla="*/ 509 h 10035"/>
                <a:gd name="connsiteX10-341" fmla="*/ 6875 w 10000"/>
                <a:gd name="connsiteY10-342" fmla="*/ 35 h 10035"/>
                <a:gd name="connsiteX11-343" fmla="*/ 10000 w 10000"/>
                <a:gd name="connsiteY11-344" fmla="*/ 35 h 10035"/>
                <a:gd name="connsiteX12-345" fmla="*/ 10000 w 10000"/>
                <a:gd name="connsiteY12-346" fmla="*/ 691 h 10035"/>
                <a:gd name="connsiteX13-347" fmla="*/ 6875 w 10000"/>
                <a:gd name="connsiteY13-348" fmla="*/ 691 h 10035"/>
                <a:gd name="connsiteX14-349" fmla="*/ 5938 w 10000"/>
                <a:gd name="connsiteY14-350" fmla="*/ 1019 h 10035"/>
                <a:gd name="connsiteX15-351" fmla="*/ 5208 w 10000"/>
                <a:gd name="connsiteY15-352" fmla="*/ 2166 h 10035"/>
                <a:gd name="connsiteX16-353" fmla="*/ 5000 w 10000"/>
                <a:gd name="connsiteY16-354" fmla="*/ 3969 h 10035"/>
                <a:gd name="connsiteX17-355" fmla="*/ 4688 w 10000"/>
                <a:gd name="connsiteY17-356" fmla="*/ 6592 h 10035"/>
                <a:gd name="connsiteX18-357" fmla="*/ 3646 w 10000"/>
                <a:gd name="connsiteY18-358" fmla="*/ 9543 h 10035"/>
                <a:gd name="connsiteX19-359" fmla="*/ 2500 w 10000"/>
                <a:gd name="connsiteY19-360" fmla="*/ 10035 h 10035"/>
                <a:gd name="connsiteX0-361" fmla="*/ 2500 w 10000"/>
                <a:gd name="connsiteY0-362" fmla="*/ 10035 h 10035"/>
                <a:gd name="connsiteX1-363" fmla="*/ 2396 w 10000"/>
                <a:gd name="connsiteY1-364" fmla="*/ 10035 h 10035"/>
                <a:gd name="connsiteX2-365" fmla="*/ 0 w 10000"/>
                <a:gd name="connsiteY2-366" fmla="*/ 10035 h 10035"/>
                <a:gd name="connsiteX3-367" fmla="*/ 0 w 10000"/>
                <a:gd name="connsiteY3-368" fmla="*/ 9379 h 10035"/>
                <a:gd name="connsiteX4-369" fmla="*/ 2396 w 10000"/>
                <a:gd name="connsiteY4-370" fmla="*/ 9379 h 10035"/>
                <a:gd name="connsiteX5-371" fmla="*/ 3438 w 10000"/>
                <a:gd name="connsiteY5-372" fmla="*/ 9051 h 10035"/>
                <a:gd name="connsiteX6-373" fmla="*/ 4271 w 10000"/>
                <a:gd name="connsiteY6-374" fmla="*/ 6428 h 10035"/>
                <a:gd name="connsiteX7-375" fmla="*/ 4583 w 10000"/>
                <a:gd name="connsiteY7-376" fmla="*/ 3969 h 10035"/>
                <a:gd name="connsiteX8-377" fmla="*/ 4896 w 10000"/>
                <a:gd name="connsiteY8-378" fmla="*/ 2002 h 10035"/>
                <a:gd name="connsiteX9-379" fmla="*/ 5651 w 10000"/>
                <a:gd name="connsiteY9-380" fmla="*/ 509 h 10035"/>
                <a:gd name="connsiteX10-381" fmla="*/ 6875 w 10000"/>
                <a:gd name="connsiteY10-382" fmla="*/ 35 h 10035"/>
                <a:gd name="connsiteX11-383" fmla="*/ 10000 w 10000"/>
                <a:gd name="connsiteY11-384" fmla="*/ 35 h 10035"/>
                <a:gd name="connsiteX12-385" fmla="*/ 10000 w 10000"/>
                <a:gd name="connsiteY12-386" fmla="*/ 691 h 10035"/>
                <a:gd name="connsiteX13-387" fmla="*/ 6875 w 10000"/>
                <a:gd name="connsiteY13-388" fmla="*/ 691 h 10035"/>
                <a:gd name="connsiteX14-389" fmla="*/ 5938 w 10000"/>
                <a:gd name="connsiteY14-390" fmla="*/ 1019 h 10035"/>
                <a:gd name="connsiteX15-391" fmla="*/ 5208 w 10000"/>
                <a:gd name="connsiteY15-392" fmla="*/ 2166 h 10035"/>
                <a:gd name="connsiteX16-393" fmla="*/ 5000 w 10000"/>
                <a:gd name="connsiteY16-394" fmla="*/ 3969 h 10035"/>
                <a:gd name="connsiteX17-395" fmla="*/ 4688 w 10000"/>
                <a:gd name="connsiteY17-396" fmla="*/ 6592 h 10035"/>
                <a:gd name="connsiteX18-397" fmla="*/ 3646 w 10000"/>
                <a:gd name="connsiteY18-398" fmla="*/ 9543 h 10035"/>
                <a:gd name="connsiteX19-399" fmla="*/ 2500 w 10000"/>
                <a:gd name="connsiteY19-400" fmla="*/ 10035 h 10035"/>
                <a:gd name="connsiteX0-401" fmla="*/ 2500 w 10000"/>
                <a:gd name="connsiteY0-402" fmla="*/ 10035 h 10035"/>
                <a:gd name="connsiteX1-403" fmla="*/ 2396 w 10000"/>
                <a:gd name="connsiteY1-404" fmla="*/ 10035 h 10035"/>
                <a:gd name="connsiteX2-405" fmla="*/ 0 w 10000"/>
                <a:gd name="connsiteY2-406" fmla="*/ 10035 h 10035"/>
                <a:gd name="connsiteX3-407" fmla="*/ 0 w 10000"/>
                <a:gd name="connsiteY3-408" fmla="*/ 9379 h 10035"/>
                <a:gd name="connsiteX4-409" fmla="*/ 2396 w 10000"/>
                <a:gd name="connsiteY4-410" fmla="*/ 9379 h 10035"/>
                <a:gd name="connsiteX5-411" fmla="*/ 3438 w 10000"/>
                <a:gd name="connsiteY5-412" fmla="*/ 9051 h 10035"/>
                <a:gd name="connsiteX6-413" fmla="*/ 4271 w 10000"/>
                <a:gd name="connsiteY6-414" fmla="*/ 6428 h 10035"/>
                <a:gd name="connsiteX7-415" fmla="*/ 4583 w 10000"/>
                <a:gd name="connsiteY7-416" fmla="*/ 3969 h 10035"/>
                <a:gd name="connsiteX8-417" fmla="*/ 4896 w 10000"/>
                <a:gd name="connsiteY8-418" fmla="*/ 2002 h 10035"/>
                <a:gd name="connsiteX9-419" fmla="*/ 5651 w 10000"/>
                <a:gd name="connsiteY9-420" fmla="*/ 509 h 10035"/>
                <a:gd name="connsiteX10-421" fmla="*/ 6875 w 10000"/>
                <a:gd name="connsiteY10-422" fmla="*/ 35 h 10035"/>
                <a:gd name="connsiteX11-423" fmla="*/ 10000 w 10000"/>
                <a:gd name="connsiteY11-424" fmla="*/ 35 h 10035"/>
                <a:gd name="connsiteX12-425" fmla="*/ 10000 w 10000"/>
                <a:gd name="connsiteY12-426" fmla="*/ 691 h 10035"/>
                <a:gd name="connsiteX13-427" fmla="*/ 6875 w 10000"/>
                <a:gd name="connsiteY13-428" fmla="*/ 691 h 10035"/>
                <a:gd name="connsiteX14-429" fmla="*/ 5938 w 10000"/>
                <a:gd name="connsiteY14-430" fmla="*/ 1019 h 10035"/>
                <a:gd name="connsiteX15-431" fmla="*/ 5208 w 10000"/>
                <a:gd name="connsiteY15-432" fmla="*/ 2166 h 10035"/>
                <a:gd name="connsiteX16-433" fmla="*/ 5000 w 10000"/>
                <a:gd name="connsiteY16-434" fmla="*/ 3969 h 10035"/>
                <a:gd name="connsiteX17-435" fmla="*/ 4688 w 10000"/>
                <a:gd name="connsiteY17-436" fmla="*/ 6592 h 10035"/>
                <a:gd name="connsiteX18-437" fmla="*/ 3646 w 10000"/>
                <a:gd name="connsiteY18-438" fmla="*/ 9543 h 10035"/>
                <a:gd name="connsiteX19-439" fmla="*/ 2500 w 10000"/>
                <a:gd name="connsiteY19-440" fmla="*/ 10035 h 10035"/>
                <a:gd name="connsiteX0-441" fmla="*/ 2500 w 10000"/>
                <a:gd name="connsiteY0-442" fmla="*/ 10035 h 10035"/>
                <a:gd name="connsiteX1-443" fmla="*/ 2396 w 10000"/>
                <a:gd name="connsiteY1-444" fmla="*/ 10035 h 10035"/>
                <a:gd name="connsiteX2-445" fmla="*/ 0 w 10000"/>
                <a:gd name="connsiteY2-446" fmla="*/ 10035 h 10035"/>
                <a:gd name="connsiteX3-447" fmla="*/ 0 w 10000"/>
                <a:gd name="connsiteY3-448" fmla="*/ 9379 h 10035"/>
                <a:gd name="connsiteX4-449" fmla="*/ 2396 w 10000"/>
                <a:gd name="connsiteY4-450" fmla="*/ 9379 h 10035"/>
                <a:gd name="connsiteX5-451" fmla="*/ 3438 w 10000"/>
                <a:gd name="connsiteY5-452" fmla="*/ 9051 h 10035"/>
                <a:gd name="connsiteX6-453" fmla="*/ 4271 w 10000"/>
                <a:gd name="connsiteY6-454" fmla="*/ 6428 h 10035"/>
                <a:gd name="connsiteX7-455" fmla="*/ 4583 w 10000"/>
                <a:gd name="connsiteY7-456" fmla="*/ 3969 h 10035"/>
                <a:gd name="connsiteX8-457" fmla="*/ 4896 w 10000"/>
                <a:gd name="connsiteY8-458" fmla="*/ 2002 h 10035"/>
                <a:gd name="connsiteX9-459" fmla="*/ 5651 w 10000"/>
                <a:gd name="connsiteY9-460" fmla="*/ 509 h 10035"/>
                <a:gd name="connsiteX10-461" fmla="*/ 6875 w 10000"/>
                <a:gd name="connsiteY10-462" fmla="*/ 35 h 10035"/>
                <a:gd name="connsiteX11-463" fmla="*/ 10000 w 10000"/>
                <a:gd name="connsiteY11-464" fmla="*/ 35 h 10035"/>
                <a:gd name="connsiteX12-465" fmla="*/ 10000 w 10000"/>
                <a:gd name="connsiteY12-466" fmla="*/ 691 h 10035"/>
                <a:gd name="connsiteX13-467" fmla="*/ 6875 w 10000"/>
                <a:gd name="connsiteY13-468" fmla="*/ 691 h 10035"/>
                <a:gd name="connsiteX14-469" fmla="*/ 5938 w 10000"/>
                <a:gd name="connsiteY14-470" fmla="*/ 1019 h 10035"/>
                <a:gd name="connsiteX15-471" fmla="*/ 5208 w 10000"/>
                <a:gd name="connsiteY15-472" fmla="*/ 2166 h 10035"/>
                <a:gd name="connsiteX16-473" fmla="*/ 5000 w 10000"/>
                <a:gd name="connsiteY16-474" fmla="*/ 3969 h 10035"/>
                <a:gd name="connsiteX17-475" fmla="*/ 4688 w 10000"/>
                <a:gd name="connsiteY17-476" fmla="*/ 6592 h 10035"/>
                <a:gd name="connsiteX18-477" fmla="*/ 3646 w 10000"/>
                <a:gd name="connsiteY18-478" fmla="*/ 9543 h 10035"/>
                <a:gd name="connsiteX19-479" fmla="*/ 2500 w 10000"/>
                <a:gd name="connsiteY19-480" fmla="*/ 10035 h 10035"/>
                <a:gd name="connsiteX0-481" fmla="*/ 2500 w 10000"/>
                <a:gd name="connsiteY0-482" fmla="*/ 10035 h 10035"/>
                <a:gd name="connsiteX1-483" fmla="*/ 2396 w 10000"/>
                <a:gd name="connsiteY1-484" fmla="*/ 10035 h 10035"/>
                <a:gd name="connsiteX2-485" fmla="*/ 0 w 10000"/>
                <a:gd name="connsiteY2-486" fmla="*/ 10035 h 10035"/>
                <a:gd name="connsiteX3-487" fmla="*/ 0 w 10000"/>
                <a:gd name="connsiteY3-488" fmla="*/ 9379 h 10035"/>
                <a:gd name="connsiteX4-489" fmla="*/ 2396 w 10000"/>
                <a:gd name="connsiteY4-490" fmla="*/ 9379 h 10035"/>
                <a:gd name="connsiteX5-491" fmla="*/ 3438 w 10000"/>
                <a:gd name="connsiteY5-492" fmla="*/ 9051 h 10035"/>
                <a:gd name="connsiteX6-493" fmla="*/ 4271 w 10000"/>
                <a:gd name="connsiteY6-494" fmla="*/ 6428 h 10035"/>
                <a:gd name="connsiteX7-495" fmla="*/ 4583 w 10000"/>
                <a:gd name="connsiteY7-496" fmla="*/ 3969 h 10035"/>
                <a:gd name="connsiteX8-497" fmla="*/ 4896 w 10000"/>
                <a:gd name="connsiteY8-498" fmla="*/ 2002 h 10035"/>
                <a:gd name="connsiteX9-499" fmla="*/ 5651 w 10000"/>
                <a:gd name="connsiteY9-500" fmla="*/ 509 h 10035"/>
                <a:gd name="connsiteX10-501" fmla="*/ 6875 w 10000"/>
                <a:gd name="connsiteY10-502" fmla="*/ 35 h 10035"/>
                <a:gd name="connsiteX11-503" fmla="*/ 10000 w 10000"/>
                <a:gd name="connsiteY11-504" fmla="*/ 35 h 10035"/>
                <a:gd name="connsiteX12-505" fmla="*/ 10000 w 10000"/>
                <a:gd name="connsiteY12-506" fmla="*/ 691 h 10035"/>
                <a:gd name="connsiteX13-507" fmla="*/ 6875 w 10000"/>
                <a:gd name="connsiteY13-508" fmla="*/ 691 h 10035"/>
                <a:gd name="connsiteX14-509" fmla="*/ 5938 w 10000"/>
                <a:gd name="connsiteY14-510" fmla="*/ 1019 h 10035"/>
                <a:gd name="connsiteX15-511" fmla="*/ 5207 w 10000"/>
                <a:gd name="connsiteY15-512" fmla="*/ 2080 h 10035"/>
                <a:gd name="connsiteX16-513" fmla="*/ 5208 w 10000"/>
                <a:gd name="connsiteY16-514" fmla="*/ 2166 h 10035"/>
                <a:gd name="connsiteX17-515" fmla="*/ 5000 w 10000"/>
                <a:gd name="connsiteY17-516" fmla="*/ 3969 h 10035"/>
                <a:gd name="connsiteX18-517" fmla="*/ 4688 w 10000"/>
                <a:gd name="connsiteY18-518" fmla="*/ 6592 h 10035"/>
                <a:gd name="connsiteX19-519" fmla="*/ 3646 w 10000"/>
                <a:gd name="connsiteY19-520" fmla="*/ 9543 h 10035"/>
                <a:gd name="connsiteX20" fmla="*/ 2500 w 10000"/>
                <a:gd name="connsiteY20" fmla="*/ 10035 h 10035"/>
                <a:gd name="connsiteX0-521" fmla="*/ 2500 w 10000"/>
                <a:gd name="connsiteY0-522" fmla="*/ 10035 h 10035"/>
                <a:gd name="connsiteX1-523" fmla="*/ 2396 w 10000"/>
                <a:gd name="connsiteY1-524" fmla="*/ 10035 h 10035"/>
                <a:gd name="connsiteX2-525" fmla="*/ 0 w 10000"/>
                <a:gd name="connsiteY2-526" fmla="*/ 10035 h 10035"/>
                <a:gd name="connsiteX3-527" fmla="*/ 0 w 10000"/>
                <a:gd name="connsiteY3-528" fmla="*/ 9379 h 10035"/>
                <a:gd name="connsiteX4-529" fmla="*/ 2396 w 10000"/>
                <a:gd name="connsiteY4-530" fmla="*/ 9379 h 10035"/>
                <a:gd name="connsiteX5-531" fmla="*/ 3438 w 10000"/>
                <a:gd name="connsiteY5-532" fmla="*/ 9051 h 10035"/>
                <a:gd name="connsiteX6-533" fmla="*/ 4271 w 10000"/>
                <a:gd name="connsiteY6-534" fmla="*/ 6428 h 10035"/>
                <a:gd name="connsiteX7-535" fmla="*/ 4583 w 10000"/>
                <a:gd name="connsiteY7-536" fmla="*/ 3969 h 10035"/>
                <a:gd name="connsiteX8-537" fmla="*/ 4896 w 10000"/>
                <a:gd name="connsiteY8-538" fmla="*/ 2002 h 10035"/>
                <a:gd name="connsiteX9-539" fmla="*/ 5651 w 10000"/>
                <a:gd name="connsiteY9-540" fmla="*/ 509 h 10035"/>
                <a:gd name="connsiteX10-541" fmla="*/ 6875 w 10000"/>
                <a:gd name="connsiteY10-542" fmla="*/ 35 h 10035"/>
                <a:gd name="connsiteX11-543" fmla="*/ 10000 w 10000"/>
                <a:gd name="connsiteY11-544" fmla="*/ 35 h 10035"/>
                <a:gd name="connsiteX12-545" fmla="*/ 10000 w 10000"/>
                <a:gd name="connsiteY12-546" fmla="*/ 691 h 10035"/>
                <a:gd name="connsiteX13-547" fmla="*/ 6875 w 10000"/>
                <a:gd name="connsiteY13-548" fmla="*/ 691 h 10035"/>
                <a:gd name="connsiteX14-549" fmla="*/ 5938 w 10000"/>
                <a:gd name="connsiteY14-550" fmla="*/ 1019 h 10035"/>
                <a:gd name="connsiteX15-551" fmla="*/ 5207 w 10000"/>
                <a:gd name="connsiteY15-552" fmla="*/ 2080 h 10035"/>
                <a:gd name="connsiteX16-553" fmla="*/ 5000 w 10000"/>
                <a:gd name="connsiteY16-554" fmla="*/ 3969 h 10035"/>
                <a:gd name="connsiteX17-555" fmla="*/ 4688 w 10000"/>
                <a:gd name="connsiteY17-556" fmla="*/ 6592 h 10035"/>
                <a:gd name="connsiteX18-557" fmla="*/ 3646 w 10000"/>
                <a:gd name="connsiteY18-558" fmla="*/ 9543 h 10035"/>
                <a:gd name="connsiteX19-559" fmla="*/ 2500 w 10000"/>
                <a:gd name="connsiteY19-560" fmla="*/ 10035 h 10035"/>
                <a:gd name="connsiteX0-561" fmla="*/ 2500 w 10000"/>
                <a:gd name="connsiteY0-562" fmla="*/ 10035 h 10035"/>
                <a:gd name="connsiteX1-563" fmla="*/ 2396 w 10000"/>
                <a:gd name="connsiteY1-564" fmla="*/ 10035 h 10035"/>
                <a:gd name="connsiteX2-565" fmla="*/ 0 w 10000"/>
                <a:gd name="connsiteY2-566" fmla="*/ 10035 h 10035"/>
                <a:gd name="connsiteX3-567" fmla="*/ 0 w 10000"/>
                <a:gd name="connsiteY3-568" fmla="*/ 9379 h 10035"/>
                <a:gd name="connsiteX4-569" fmla="*/ 2396 w 10000"/>
                <a:gd name="connsiteY4-570" fmla="*/ 9379 h 10035"/>
                <a:gd name="connsiteX5-571" fmla="*/ 3438 w 10000"/>
                <a:gd name="connsiteY5-572" fmla="*/ 9051 h 10035"/>
                <a:gd name="connsiteX6-573" fmla="*/ 4271 w 10000"/>
                <a:gd name="connsiteY6-574" fmla="*/ 6428 h 10035"/>
                <a:gd name="connsiteX7-575" fmla="*/ 4583 w 10000"/>
                <a:gd name="connsiteY7-576" fmla="*/ 3969 h 10035"/>
                <a:gd name="connsiteX8-577" fmla="*/ 4896 w 10000"/>
                <a:gd name="connsiteY8-578" fmla="*/ 2002 h 10035"/>
                <a:gd name="connsiteX9-579" fmla="*/ 5651 w 10000"/>
                <a:gd name="connsiteY9-580" fmla="*/ 509 h 10035"/>
                <a:gd name="connsiteX10-581" fmla="*/ 6875 w 10000"/>
                <a:gd name="connsiteY10-582" fmla="*/ 35 h 10035"/>
                <a:gd name="connsiteX11-583" fmla="*/ 10000 w 10000"/>
                <a:gd name="connsiteY11-584" fmla="*/ 35 h 10035"/>
                <a:gd name="connsiteX12-585" fmla="*/ 10000 w 10000"/>
                <a:gd name="connsiteY12-586" fmla="*/ 691 h 10035"/>
                <a:gd name="connsiteX13-587" fmla="*/ 6875 w 10000"/>
                <a:gd name="connsiteY13-588" fmla="*/ 691 h 10035"/>
                <a:gd name="connsiteX14-589" fmla="*/ 5938 w 10000"/>
                <a:gd name="connsiteY14-590" fmla="*/ 1019 h 10035"/>
                <a:gd name="connsiteX15-591" fmla="*/ 5207 w 10000"/>
                <a:gd name="connsiteY15-592" fmla="*/ 2080 h 10035"/>
                <a:gd name="connsiteX16-593" fmla="*/ 5000 w 10000"/>
                <a:gd name="connsiteY16-594" fmla="*/ 3969 h 10035"/>
                <a:gd name="connsiteX17-595" fmla="*/ 4688 w 10000"/>
                <a:gd name="connsiteY17-596" fmla="*/ 6592 h 10035"/>
                <a:gd name="connsiteX18-597" fmla="*/ 3646 w 10000"/>
                <a:gd name="connsiteY18-598" fmla="*/ 9543 h 10035"/>
                <a:gd name="connsiteX19-599" fmla="*/ 2500 w 10000"/>
                <a:gd name="connsiteY19-600" fmla="*/ 10035 h 10035"/>
                <a:gd name="connsiteX0-601" fmla="*/ 2500 w 10000"/>
                <a:gd name="connsiteY0-602" fmla="*/ 10035 h 10035"/>
                <a:gd name="connsiteX1-603" fmla="*/ 2396 w 10000"/>
                <a:gd name="connsiteY1-604" fmla="*/ 10035 h 10035"/>
                <a:gd name="connsiteX2-605" fmla="*/ 0 w 10000"/>
                <a:gd name="connsiteY2-606" fmla="*/ 10035 h 10035"/>
                <a:gd name="connsiteX3-607" fmla="*/ 0 w 10000"/>
                <a:gd name="connsiteY3-608" fmla="*/ 9379 h 10035"/>
                <a:gd name="connsiteX4-609" fmla="*/ 2396 w 10000"/>
                <a:gd name="connsiteY4-610" fmla="*/ 9379 h 10035"/>
                <a:gd name="connsiteX5-611" fmla="*/ 3438 w 10000"/>
                <a:gd name="connsiteY5-612" fmla="*/ 9051 h 10035"/>
                <a:gd name="connsiteX6-613" fmla="*/ 4271 w 10000"/>
                <a:gd name="connsiteY6-614" fmla="*/ 6428 h 10035"/>
                <a:gd name="connsiteX7-615" fmla="*/ 4583 w 10000"/>
                <a:gd name="connsiteY7-616" fmla="*/ 3969 h 10035"/>
                <a:gd name="connsiteX8-617" fmla="*/ 4896 w 10000"/>
                <a:gd name="connsiteY8-618" fmla="*/ 2002 h 10035"/>
                <a:gd name="connsiteX9-619" fmla="*/ 5651 w 10000"/>
                <a:gd name="connsiteY9-620" fmla="*/ 509 h 10035"/>
                <a:gd name="connsiteX10-621" fmla="*/ 6875 w 10000"/>
                <a:gd name="connsiteY10-622" fmla="*/ 35 h 10035"/>
                <a:gd name="connsiteX11-623" fmla="*/ 10000 w 10000"/>
                <a:gd name="connsiteY11-624" fmla="*/ 35 h 10035"/>
                <a:gd name="connsiteX12-625" fmla="*/ 10000 w 10000"/>
                <a:gd name="connsiteY12-626" fmla="*/ 691 h 10035"/>
                <a:gd name="connsiteX13-627" fmla="*/ 6875 w 10000"/>
                <a:gd name="connsiteY13-628" fmla="*/ 691 h 10035"/>
                <a:gd name="connsiteX14-629" fmla="*/ 5938 w 10000"/>
                <a:gd name="connsiteY14-630" fmla="*/ 1019 h 10035"/>
                <a:gd name="connsiteX15-631" fmla="*/ 5207 w 10000"/>
                <a:gd name="connsiteY15-632" fmla="*/ 2080 h 10035"/>
                <a:gd name="connsiteX16-633" fmla="*/ 5000 w 10000"/>
                <a:gd name="connsiteY16-634" fmla="*/ 3969 h 10035"/>
                <a:gd name="connsiteX17-635" fmla="*/ 4688 w 10000"/>
                <a:gd name="connsiteY17-636" fmla="*/ 6592 h 10035"/>
                <a:gd name="connsiteX18-637" fmla="*/ 3646 w 10000"/>
                <a:gd name="connsiteY18-638" fmla="*/ 9543 h 10035"/>
                <a:gd name="connsiteX19-639" fmla="*/ 2500 w 10000"/>
                <a:gd name="connsiteY19-640" fmla="*/ 10035 h 10035"/>
                <a:gd name="connsiteX0-641" fmla="*/ 2500 w 10000"/>
                <a:gd name="connsiteY0-642" fmla="*/ 10035 h 10035"/>
                <a:gd name="connsiteX1-643" fmla="*/ 2396 w 10000"/>
                <a:gd name="connsiteY1-644" fmla="*/ 10035 h 10035"/>
                <a:gd name="connsiteX2-645" fmla="*/ 0 w 10000"/>
                <a:gd name="connsiteY2-646" fmla="*/ 10035 h 10035"/>
                <a:gd name="connsiteX3-647" fmla="*/ 0 w 10000"/>
                <a:gd name="connsiteY3-648" fmla="*/ 9379 h 10035"/>
                <a:gd name="connsiteX4-649" fmla="*/ 2396 w 10000"/>
                <a:gd name="connsiteY4-650" fmla="*/ 9379 h 10035"/>
                <a:gd name="connsiteX5-651" fmla="*/ 3438 w 10000"/>
                <a:gd name="connsiteY5-652" fmla="*/ 9051 h 10035"/>
                <a:gd name="connsiteX6-653" fmla="*/ 4271 w 10000"/>
                <a:gd name="connsiteY6-654" fmla="*/ 6428 h 10035"/>
                <a:gd name="connsiteX7-655" fmla="*/ 4583 w 10000"/>
                <a:gd name="connsiteY7-656" fmla="*/ 3969 h 10035"/>
                <a:gd name="connsiteX8-657" fmla="*/ 4896 w 10000"/>
                <a:gd name="connsiteY8-658" fmla="*/ 2002 h 10035"/>
                <a:gd name="connsiteX9-659" fmla="*/ 5651 w 10000"/>
                <a:gd name="connsiteY9-660" fmla="*/ 509 h 10035"/>
                <a:gd name="connsiteX10-661" fmla="*/ 6875 w 10000"/>
                <a:gd name="connsiteY10-662" fmla="*/ 35 h 10035"/>
                <a:gd name="connsiteX11-663" fmla="*/ 10000 w 10000"/>
                <a:gd name="connsiteY11-664" fmla="*/ 35 h 10035"/>
                <a:gd name="connsiteX12-665" fmla="*/ 10000 w 10000"/>
                <a:gd name="connsiteY12-666" fmla="*/ 691 h 10035"/>
                <a:gd name="connsiteX13-667" fmla="*/ 6875 w 10000"/>
                <a:gd name="connsiteY13-668" fmla="*/ 691 h 10035"/>
                <a:gd name="connsiteX14-669" fmla="*/ 5938 w 10000"/>
                <a:gd name="connsiteY14-670" fmla="*/ 1019 h 10035"/>
                <a:gd name="connsiteX15-671" fmla="*/ 5207 w 10000"/>
                <a:gd name="connsiteY15-672" fmla="*/ 2080 h 10035"/>
                <a:gd name="connsiteX16-673" fmla="*/ 5000 w 10000"/>
                <a:gd name="connsiteY16-674" fmla="*/ 3969 h 10035"/>
                <a:gd name="connsiteX17-675" fmla="*/ 4688 w 10000"/>
                <a:gd name="connsiteY17-676" fmla="*/ 6592 h 10035"/>
                <a:gd name="connsiteX18-677" fmla="*/ 3646 w 10000"/>
                <a:gd name="connsiteY18-678" fmla="*/ 9543 h 10035"/>
                <a:gd name="connsiteX19-679" fmla="*/ 2500 w 10000"/>
                <a:gd name="connsiteY19-680" fmla="*/ 10035 h 10035"/>
                <a:gd name="connsiteX0-681" fmla="*/ 2500 w 10000"/>
                <a:gd name="connsiteY0-682" fmla="*/ 10035 h 10035"/>
                <a:gd name="connsiteX1-683" fmla="*/ 2396 w 10000"/>
                <a:gd name="connsiteY1-684" fmla="*/ 10035 h 10035"/>
                <a:gd name="connsiteX2-685" fmla="*/ 0 w 10000"/>
                <a:gd name="connsiteY2-686" fmla="*/ 10035 h 10035"/>
                <a:gd name="connsiteX3-687" fmla="*/ 0 w 10000"/>
                <a:gd name="connsiteY3-688" fmla="*/ 9379 h 10035"/>
                <a:gd name="connsiteX4-689" fmla="*/ 2396 w 10000"/>
                <a:gd name="connsiteY4-690" fmla="*/ 9379 h 10035"/>
                <a:gd name="connsiteX5-691" fmla="*/ 3438 w 10000"/>
                <a:gd name="connsiteY5-692" fmla="*/ 9051 h 10035"/>
                <a:gd name="connsiteX6-693" fmla="*/ 4271 w 10000"/>
                <a:gd name="connsiteY6-694" fmla="*/ 6428 h 10035"/>
                <a:gd name="connsiteX7-695" fmla="*/ 4583 w 10000"/>
                <a:gd name="connsiteY7-696" fmla="*/ 3969 h 10035"/>
                <a:gd name="connsiteX8-697" fmla="*/ 4896 w 10000"/>
                <a:gd name="connsiteY8-698" fmla="*/ 2002 h 10035"/>
                <a:gd name="connsiteX9-699" fmla="*/ 5651 w 10000"/>
                <a:gd name="connsiteY9-700" fmla="*/ 509 h 10035"/>
                <a:gd name="connsiteX10-701" fmla="*/ 6875 w 10000"/>
                <a:gd name="connsiteY10-702" fmla="*/ 35 h 10035"/>
                <a:gd name="connsiteX11-703" fmla="*/ 10000 w 10000"/>
                <a:gd name="connsiteY11-704" fmla="*/ 35 h 10035"/>
                <a:gd name="connsiteX12-705" fmla="*/ 10000 w 10000"/>
                <a:gd name="connsiteY12-706" fmla="*/ 691 h 10035"/>
                <a:gd name="connsiteX13-707" fmla="*/ 6875 w 10000"/>
                <a:gd name="connsiteY13-708" fmla="*/ 691 h 10035"/>
                <a:gd name="connsiteX14-709" fmla="*/ 5938 w 10000"/>
                <a:gd name="connsiteY14-710" fmla="*/ 1019 h 10035"/>
                <a:gd name="connsiteX15-711" fmla="*/ 5207 w 10000"/>
                <a:gd name="connsiteY15-712" fmla="*/ 2080 h 10035"/>
                <a:gd name="connsiteX16-713" fmla="*/ 5000 w 10000"/>
                <a:gd name="connsiteY16-714" fmla="*/ 3969 h 10035"/>
                <a:gd name="connsiteX17-715" fmla="*/ 4688 w 10000"/>
                <a:gd name="connsiteY17-716" fmla="*/ 6592 h 10035"/>
                <a:gd name="connsiteX18-717" fmla="*/ 3646 w 10000"/>
                <a:gd name="connsiteY18-718" fmla="*/ 9543 h 10035"/>
                <a:gd name="connsiteX19-719" fmla="*/ 2500 w 10000"/>
                <a:gd name="connsiteY19-720" fmla="*/ 10035 h 10035"/>
                <a:gd name="connsiteX0-721" fmla="*/ 2500 w 10000"/>
                <a:gd name="connsiteY0-722" fmla="*/ 10035 h 10035"/>
                <a:gd name="connsiteX1-723" fmla="*/ 2396 w 10000"/>
                <a:gd name="connsiteY1-724" fmla="*/ 10035 h 10035"/>
                <a:gd name="connsiteX2-725" fmla="*/ 0 w 10000"/>
                <a:gd name="connsiteY2-726" fmla="*/ 10035 h 10035"/>
                <a:gd name="connsiteX3-727" fmla="*/ 0 w 10000"/>
                <a:gd name="connsiteY3-728" fmla="*/ 9379 h 10035"/>
                <a:gd name="connsiteX4-729" fmla="*/ 2396 w 10000"/>
                <a:gd name="connsiteY4-730" fmla="*/ 9379 h 10035"/>
                <a:gd name="connsiteX5-731" fmla="*/ 3438 w 10000"/>
                <a:gd name="connsiteY5-732" fmla="*/ 9051 h 10035"/>
                <a:gd name="connsiteX6-733" fmla="*/ 4271 w 10000"/>
                <a:gd name="connsiteY6-734" fmla="*/ 6428 h 10035"/>
                <a:gd name="connsiteX7-735" fmla="*/ 4583 w 10000"/>
                <a:gd name="connsiteY7-736" fmla="*/ 3969 h 10035"/>
                <a:gd name="connsiteX8-737" fmla="*/ 4896 w 10000"/>
                <a:gd name="connsiteY8-738" fmla="*/ 2002 h 10035"/>
                <a:gd name="connsiteX9-739" fmla="*/ 5651 w 10000"/>
                <a:gd name="connsiteY9-740" fmla="*/ 509 h 10035"/>
                <a:gd name="connsiteX10-741" fmla="*/ 6875 w 10000"/>
                <a:gd name="connsiteY10-742" fmla="*/ 35 h 10035"/>
                <a:gd name="connsiteX11-743" fmla="*/ 10000 w 10000"/>
                <a:gd name="connsiteY11-744" fmla="*/ 35 h 10035"/>
                <a:gd name="connsiteX12-745" fmla="*/ 10000 w 10000"/>
                <a:gd name="connsiteY12-746" fmla="*/ 691 h 10035"/>
                <a:gd name="connsiteX13-747" fmla="*/ 6875 w 10000"/>
                <a:gd name="connsiteY13-748" fmla="*/ 691 h 10035"/>
                <a:gd name="connsiteX14-749" fmla="*/ 5938 w 10000"/>
                <a:gd name="connsiteY14-750" fmla="*/ 1019 h 10035"/>
                <a:gd name="connsiteX15-751" fmla="*/ 5207 w 10000"/>
                <a:gd name="connsiteY15-752" fmla="*/ 2080 h 10035"/>
                <a:gd name="connsiteX16-753" fmla="*/ 5000 w 10000"/>
                <a:gd name="connsiteY16-754" fmla="*/ 3969 h 10035"/>
                <a:gd name="connsiteX17-755" fmla="*/ 4688 w 10000"/>
                <a:gd name="connsiteY17-756" fmla="*/ 6592 h 10035"/>
                <a:gd name="connsiteX18-757" fmla="*/ 3646 w 10000"/>
                <a:gd name="connsiteY18-758" fmla="*/ 9543 h 10035"/>
                <a:gd name="connsiteX19-759" fmla="*/ 2500 w 10000"/>
                <a:gd name="connsiteY19-760" fmla="*/ 10035 h 10035"/>
                <a:gd name="connsiteX0-761" fmla="*/ 2500 w 10000"/>
                <a:gd name="connsiteY0-762" fmla="*/ 10035 h 10035"/>
                <a:gd name="connsiteX1-763" fmla="*/ 2396 w 10000"/>
                <a:gd name="connsiteY1-764" fmla="*/ 10035 h 10035"/>
                <a:gd name="connsiteX2-765" fmla="*/ 0 w 10000"/>
                <a:gd name="connsiteY2-766" fmla="*/ 10035 h 10035"/>
                <a:gd name="connsiteX3-767" fmla="*/ 0 w 10000"/>
                <a:gd name="connsiteY3-768" fmla="*/ 9379 h 10035"/>
                <a:gd name="connsiteX4-769" fmla="*/ 2396 w 10000"/>
                <a:gd name="connsiteY4-770" fmla="*/ 9379 h 10035"/>
                <a:gd name="connsiteX5-771" fmla="*/ 3438 w 10000"/>
                <a:gd name="connsiteY5-772" fmla="*/ 9051 h 10035"/>
                <a:gd name="connsiteX6-773" fmla="*/ 4271 w 10000"/>
                <a:gd name="connsiteY6-774" fmla="*/ 6428 h 10035"/>
                <a:gd name="connsiteX7-775" fmla="*/ 4583 w 10000"/>
                <a:gd name="connsiteY7-776" fmla="*/ 3969 h 10035"/>
                <a:gd name="connsiteX8-777" fmla="*/ 4896 w 10000"/>
                <a:gd name="connsiteY8-778" fmla="*/ 2002 h 10035"/>
                <a:gd name="connsiteX9-779" fmla="*/ 5651 w 10000"/>
                <a:gd name="connsiteY9-780" fmla="*/ 509 h 10035"/>
                <a:gd name="connsiteX10-781" fmla="*/ 6875 w 10000"/>
                <a:gd name="connsiteY10-782" fmla="*/ 35 h 10035"/>
                <a:gd name="connsiteX11-783" fmla="*/ 10000 w 10000"/>
                <a:gd name="connsiteY11-784" fmla="*/ 35 h 10035"/>
                <a:gd name="connsiteX12-785" fmla="*/ 10000 w 10000"/>
                <a:gd name="connsiteY12-786" fmla="*/ 691 h 10035"/>
                <a:gd name="connsiteX13-787" fmla="*/ 6875 w 10000"/>
                <a:gd name="connsiteY13-788" fmla="*/ 691 h 10035"/>
                <a:gd name="connsiteX14-789" fmla="*/ 5938 w 10000"/>
                <a:gd name="connsiteY14-790" fmla="*/ 1019 h 10035"/>
                <a:gd name="connsiteX15-791" fmla="*/ 5207 w 10000"/>
                <a:gd name="connsiteY15-792" fmla="*/ 2080 h 10035"/>
                <a:gd name="connsiteX16-793" fmla="*/ 5000 w 10000"/>
                <a:gd name="connsiteY16-794" fmla="*/ 3969 h 10035"/>
                <a:gd name="connsiteX17-795" fmla="*/ 4688 w 10000"/>
                <a:gd name="connsiteY17-796" fmla="*/ 6592 h 10035"/>
                <a:gd name="connsiteX18-797" fmla="*/ 3646 w 10000"/>
                <a:gd name="connsiteY18-798" fmla="*/ 9543 h 10035"/>
                <a:gd name="connsiteX19-799" fmla="*/ 2500 w 10000"/>
                <a:gd name="connsiteY19-800" fmla="*/ 10035 h 10035"/>
                <a:gd name="connsiteX0-801" fmla="*/ 2500 w 10000"/>
                <a:gd name="connsiteY0-802" fmla="*/ 10035 h 10035"/>
                <a:gd name="connsiteX1-803" fmla="*/ 2396 w 10000"/>
                <a:gd name="connsiteY1-804" fmla="*/ 10035 h 10035"/>
                <a:gd name="connsiteX2-805" fmla="*/ 0 w 10000"/>
                <a:gd name="connsiteY2-806" fmla="*/ 10035 h 10035"/>
                <a:gd name="connsiteX3-807" fmla="*/ 0 w 10000"/>
                <a:gd name="connsiteY3-808" fmla="*/ 9379 h 10035"/>
                <a:gd name="connsiteX4-809" fmla="*/ 2396 w 10000"/>
                <a:gd name="connsiteY4-810" fmla="*/ 9379 h 10035"/>
                <a:gd name="connsiteX5-811" fmla="*/ 3438 w 10000"/>
                <a:gd name="connsiteY5-812" fmla="*/ 9051 h 10035"/>
                <a:gd name="connsiteX6-813" fmla="*/ 4271 w 10000"/>
                <a:gd name="connsiteY6-814" fmla="*/ 6428 h 10035"/>
                <a:gd name="connsiteX7-815" fmla="*/ 4583 w 10000"/>
                <a:gd name="connsiteY7-816" fmla="*/ 3969 h 10035"/>
                <a:gd name="connsiteX8-817" fmla="*/ 4896 w 10000"/>
                <a:gd name="connsiteY8-818" fmla="*/ 2002 h 10035"/>
                <a:gd name="connsiteX9-819" fmla="*/ 5651 w 10000"/>
                <a:gd name="connsiteY9-820" fmla="*/ 509 h 10035"/>
                <a:gd name="connsiteX10-821" fmla="*/ 6875 w 10000"/>
                <a:gd name="connsiteY10-822" fmla="*/ 35 h 10035"/>
                <a:gd name="connsiteX11-823" fmla="*/ 10000 w 10000"/>
                <a:gd name="connsiteY11-824" fmla="*/ 35 h 10035"/>
                <a:gd name="connsiteX12-825" fmla="*/ 10000 w 10000"/>
                <a:gd name="connsiteY12-826" fmla="*/ 691 h 10035"/>
                <a:gd name="connsiteX13-827" fmla="*/ 6875 w 10000"/>
                <a:gd name="connsiteY13-828" fmla="*/ 691 h 10035"/>
                <a:gd name="connsiteX14-829" fmla="*/ 5938 w 10000"/>
                <a:gd name="connsiteY14-830" fmla="*/ 1019 h 10035"/>
                <a:gd name="connsiteX15-831" fmla="*/ 5229 w 10000"/>
                <a:gd name="connsiteY15-832" fmla="*/ 2133 h 10035"/>
                <a:gd name="connsiteX16-833" fmla="*/ 5000 w 10000"/>
                <a:gd name="connsiteY16-834" fmla="*/ 3969 h 10035"/>
                <a:gd name="connsiteX17-835" fmla="*/ 4688 w 10000"/>
                <a:gd name="connsiteY17-836" fmla="*/ 6592 h 10035"/>
                <a:gd name="connsiteX18-837" fmla="*/ 3646 w 10000"/>
                <a:gd name="connsiteY18-838" fmla="*/ 9543 h 10035"/>
                <a:gd name="connsiteX19-839" fmla="*/ 2500 w 10000"/>
                <a:gd name="connsiteY19-840" fmla="*/ 10035 h 10035"/>
                <a:gd name="connsiteX0-841" fmla="*/ 2500 w 10000"/>
                <a:gd name="connsiteY0-842" fmla="*/ 10035 h 10035"/>
                <a:gd name="connsiteX1-843" fmla="*/ 2396 w 10000"/>
                <a:gd name="connsiteY1-844" fmla="*/ 10035 h 10035"/>
                <a:gd name="connsiteX2-845" fmla="*/ 0 w 10000"/>
                <a:gd name="connsiteY2-846" fmla="*/ 10035 h 10035"/>
                <a:gd name="connsiteX3-847" fmla="*/ 0 w 10000"/>
                <a:gd name="connsiteY3-848" fmla="*/ 9379 h 10035"/>
                <a:gd name="connsiteX4-849" fmla="*/ 2396 w 10000"/>
                <a:gd name="connsiteY4-850" fmla="*/ 9379 h 10035"/>
                <a:gd name="connsiteX5-851" fmla="*/ 3438 w 10000"/>
                <a:gd name="connsiteY5-852" fmla="*/ 9051 h 10035"/>
                <a:gd name="connsiteX6-853" fmla="*/ 4271 w 10000"/>
                <a:gd name="connsiteY6-854" fmla="*/ 6428 h 10035"/>
                <a:gd name="connsiteX7-855" fmla="*/ 4583 w 10000"/>
                <a:gd name="connsiteY7-856" fmla="*/ 3969 h 10035"/>
                <a:gd name="connsiteX8-857" fmla="*/ 4896 w 10000"/>
                <a:gd name="connsiteY8-858" fmla="*/ 2002 h 10035"/>
                <a:gd name="connsiteX9-859" fmla="*/ 5651 w 10000"/>
                <a:gd name="connsiteY9-860" fmla="*/ 509 h 10035"/>
                <a:gd name="connsiteX10-861" fmla="*/ 6875 w 10000"/>
                <a:gd name="connsiteY10-862" fmla="*/ 35 h 10035"/>
                <a:gd name="connsiteX11-863" fmla="*/ 10000 w 10000"/>
                <a:gd name="connsiteY11-864" fmla="*/ 35 h 10035"/>
                <a:gd name="connsiteX12-865" fmla="*/ 10000 w 10000"/>
                <a:gd name="connsiteY12-866" fmla="*/ 691 h 10035"/>
                <a:gd name="connsiteX13-867" fmla="*/ 6875 w 10000"/>
                <a:gd name="connsiteY13-868" fmla="*/ 691 h 10035"/>
                <a:gd name="connsiteX14-869" fmla="*/ 5938 w 10000"/>
                <a:gd name="connsiteY14-870" fmla="*/ 1019 h 10035"/>
                <a:gd name="connsiteX15-871" fmla="*/ 5274 w 10000"/>
                <a:gd name="connsiteY15-872" fmla="*/ 2115 h 10035"/>
                <a:gd name="connsiteX16-873" fmla="*/ 5000 w 10000"/>
                <a:gd name="connsiteY16-874" fmla="*/ 3969 h 10035"/>
                <a:gd name="connsiteX17-875" fmla="*/ 4688 w 10000"/>
                <a:gd name="connsiteY17-876" fmla="*/ 6592 h 10035"/>
                <a:gd name="connsiteX18-877" fmla="*/ 3646 w 10000"/>
                <a:gd name="connsiteY18-878" fmla="*/ 9543 h 10035"/>
                <a:gd name="connsiteX19-879" fmla="*/ 2500 w 10000"/>
                <a:gd name="connsiteY19-880" fmla="*/ 10035 h 1003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Lst>
              <a:rect l="l" t="t" r="r" b="b"/>
              <a:pathLst>
                <a:path w="10000" h="10035">
                  <a:moveTo>
                    <a:pt x="2500" y="10035"/>
                  </a:moveTo>
                  <a:lnTo>
                    <a:pt x="2396" y="10035"/>
                  </a:lnTo>
                  <a:lnTo>
                    <a:pt x="0" y="10035"/>
                  </a:lnTo>
                  <a:lnTo>
                    <a:pt x="0" y="9379"/>
                  </a:lnTo>
                  <a:lnTo>
                    <a:pt x="2396" y="9379"/>
                  </a:lnTo>
                  <a:cubicBezTo>
                    <a:pt x="2708" y="9379"/>
                    <a:pt x="3125" y="9379"/>
                    <a:pt x="3438" y="9051"/>
                  </a:cubicBezTo>
                  <a:cubicBezTo>
                    <a:pt x="3958" y="8396"/>
                    <a:pt x="4063" y="7412"/>
                    <a:pt x="4271" y="6428"/>
                  </a:cubicBezTo>
                  <a:lnTo>
                    <a:pt x="4583" y="3969"/>
                  </a:lnTo>
                  <a:cubicBezTo>
                    <a:pt x="4687" y="3231"/>
                    <a:pt x="4763" y="2526"/>
                    <a:pt x="4896" y="2002"/>
                  </a:cubicBezTo>
                  <a:cubicBezTo>
                    <a:pt x="5029" y="1478"/>
                    <a:pt x="5349" y="791"/>
                    <a:pt x="5651" y="509"/>
                  </a:cubicBezTo>
                  <a:cubicBezTo>
                    <a:pt x="5953" y="227"/>
                    <a:pt x="6150" y="114"/>
                    <a:pt x="6875" y="35"/>
                  </a:cubicBezTo>
                  <a:cubicBezTo>
                    <a:pt x="7600" y="-44"/>
                    <a:pt x="8958" y="35"/>
                    <a:pt x="10000" y="35"/>
                  </a:cubicBezTo>
                  <a:lnTo>
                    <a:pt x="10000" y="691"/>
                  </a:lnTo>
                  <a:lnTo>
                    <a:pt x="6875" y="691"/>
                  </a:lnTo>
                  <a:cubicBezTo>
                    <a:pt x="6198" y="746"/>
                    <a:pt x="6205" y="782"/>
                    <a:pt x="5938" y="1019"/>
                  </a:cubicBezTo>
                  <a:cubicBezTo>
                    <a:pt x="5671" y="1256"/>
                    <a:pt x="5373" y="1817"/>
                    <a:pt x="5274" y="2115"/>
                  </a:cubicBezTo>
                  <a:cubicBezTo>
                    <a:pt x="5175" y="2413"/>
                    <a:pt x="5087" y="3217"/>
                    <a:pt x="5000" y="3969"/>
                  </a:cubicBezTo>
                  <a:cubicBezTo>
                    <a:pt x="4896" y="4789"/>
                    <a:pt x="4792" y="5773"/>
                    <a:pt x="4688" y="6592"/>
                  </a:cubicBezTo>
                  <a:cubicBezTo>
                    <a:pt x="4479" y="7740"/>
                    <a:pt x="4271" y="8887"/>
                    <a:pt x="3646" y="9543"/>
                  </a:cubicBezTo>
                  <a:cubicBezTo>
                    <a:pt x="3333" y="10035"/>
                    <a:pt x="2917" y="10035"/>
                    <a:pt x="2500" y="10035"/>
                  </a:cubicBezTo>
                  <a:close/>
                </a:path>
              </a:pathLst>
            </a:custGeom>
            <a:solidFill>
              <a:srgbClr val="1B477E"/>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69" name="Oval 13"/>
            <p:cNvSpPr>
              <a:spLocks noChangeArrowheads="1"/>
            </p:cNvSpPr>
            <p:nvPr/>
          </p:nvSpPr>
          <p:spPr bwMode="auto">
            <a:xfrm>
              <a:off x="805701" y="2885382"/>
              <a:ext cx="710690" cy="712239"/>
            </a:xfrm>
            <a:prstGeom prst="ellipse">
              <a:avLst/>
            </a:pr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70" name="Freeform 14"/>
            <p:cNvSpPr>
              <a:spLocks noEditPoints="1"/>
            </p:cNvSpPr>
            <p:nvPr/>
          </p:nvSpPr>
          <p:spPr bwMode="auto">
            <a:xfrm>
              <a:off x="784024" y="2863705"/>
              <a:ext cx="754044" cy="755592"/>
            </a:xfrm>
            <a:custGeom>
              <a:avLst/>
              <a:gdLst>
                <a:gd name="T0" fmla="*/ 17 w 34"/>
                <a:gd name="T1" fmla="*/ 34 h 34"/>
                <a:gd name="T2" fmla="*/ 0 w 34"/>
                <a:gd name="T3" fmla="*/ 17 h 34"/>
                <a:gd name="T4" fmla="*/ 17 w 34"/>
                <a:gd name="T5" fmla="*/ 0 h 34"/>
                <a:gd name="T6" fmla="*/ 34 w 34"/>
                <a:gd name="T7" fmla="*/ 17 h 34"/>
                <a:gd name="T8" fmla="*/ 17 w 34"/>
                <a:gd name="T9" fmla="*/ 34 h 34"/>
                <a:gd name="T10" fmla="*/ 17 w 34"/>
                <a:gd name="T11" fmla="*/ 1 h 34"/>
                <a:gd name="T12" fmla="*/ 1 w 34"/>
                <a:gd name="T13" fmla="*/ 17 h 34"/>
                <a:gd name="T14" fmla="*/ 17 w 34"/>
                <a:gd name="T15" fmla="*/ 32 h 34"/>
                <a:gd name="T16" fmla="*/ 32 w 34"/>
                <a:gd name="T17" fmla="*/ 17 h 34"/>
                <a:gd name="T18" fmla="*/ 17 w 34"/>
                <a:gd name="T19" fmla="*/ 1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 h="34">
                  <a:moveTo>
                    <a:pt x="17" y="34"/>
                  </a:moveTo>
                  <a:cubicBezTo>
                    <a:pt x="7" y="34"/>
                    <a:pt x="0" y="26"/>
                    <a:pt x="0" y="17"/>
                  </a:cubicBezTo>
                  <a:cubicBezTo>
                    <a:pt x="0" y="7"/>
                    <a:pt x="7" y="0"/>
                    <a:pt x="17" y="0"/>
                  </a:cubicBezTo>
                  <a:cubicBezTo>
                    <a:pt x="26" y="0"/>
                    <a:pt x="34" y="7"/>
                    <a:pt x="34" y="17"/>
                  </a:cubicBezTo>
                  <a:cubicBezTo>
                    <a:pt x="34" y="26"/>
                    <a:pt x="26" y="34"/>
                    <a:pt x="17" y="34"/>
                  </a:cubicBezTo>
                  <a:close/>
                  <a:moveTo>
                    <a:pt x="17" y="1"/>
                  </a:moveTo>
                  <a:cubicBezTo>
                    <a:pt x="8" y="1"/>
                    <a:pt x="1" y="8"/>
                    <a:pt x="1" y="17"/>
                  </a:cubicBezTo>
                  <a:cubicBezTo>
                    <a:pt x="1" y="25"/>
                    <a:pt x="8" y="32"/>
                    <a:pt x="17" y="32"/>
                  </a:cubicBezTo>
                  <a:cubicBezTo>
                    <a:pt x="25" y="32"/>
                    <a:pt x="32" y="25"/>
                    <a:pt x="32" y="17"/>
                  </a:cubicBezTo>
                  <a:cubicBezTo>
                    <a:pt x="32" y="8"/>
                    <a:pt x="25" y="1"/>
                    <a:pt x="17" y="1"/>
                  </a:cubicBezTo>
                  <a:close/>
                </a:path>
              </a:pathLst>
            </a:custGeom>
            <a:solidFill>
              <a:srgbClr val="1B477E"/>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71" name="TextBox 21"/>
            <p:cNvSpPr txBox="1"/>
            <p:nvPr/>
          </p:nvSpPr>
          <p:spPr>
            <a:xfrm>
              <a:off x="805702" y="3061390"/>
              <a:ext cx="710690" cy="338554"/>
            </a:xfrm>
            <a:prstGeom prst="rect">
              <a:avLst/>
            </a:prstGeom>
            <a:noFill/>
          </p:spPr>
          <p:txBody>
            <a:bodyPr wrap="square" rtlCol="0">
              <a:spAutoFit/>
            </a:bodyPr>
            <a:lstStyle/>
            <a:p>
              <a:pPr algn="ctr"/>
              <a:r>
                <a:rPr lang="en-US" altLang="zh-CN" sz="1600" b="1" dirty="0">
                  <a:latin typeface="思源黑体 CN Normal" panose="020B0400000000000000" pitchFamily="34" charset="-122"/>
                  <a:ea typeface="思源黑体 CN Normal" panose="020B0400000000000000" pitchFamily="34" charset="-122"/>
                  <a:sym typeface="思源黑体 CN Normal" panose="020B0400000000000000" pitchFamily="34" charset="-122"/>
                </a:rPr>
                <a:t>25%</a:t>
              </a:r>
              <a:endParaRPr lang="zh-CN" altLang="en-US" sz="1600" b="1" dirty="0">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grpSp>
      <p:grpSp>
        <p:nvGrpSpPr>
          <p:cNvPr id="72" name="组合 71"/>
          <p:cNvGrpSpPr/>
          <p:nvPr/>
        </p:nvGrpSpPr>
        <p:grpSpPr>
          <a:xfrm>
            <a:off x="6851842" y="3277845"/>
            <a:ext cx="2772363" cy="2402674"/>
            <a:chOff x="784024" y="2150274"/>
            <a:chExt cx="2773085" cy="2402675"/>
          </a:xfrm>
          <a:solidFill>
            <a:schemeClr val="accent2"/>
          </a:solidFill>
        </p:grpSpPr>
        <p:sp>
          <p:nvSpPr>
            <p:cNvPr id="73" name="Freeform 6"/>
            <p:cNvSpPr/>
            <p:nvPr/>
          </p:nvSpPr>
          <p:spPr bwMode="auto">
            <a:xfrm>
              <a:off x="1516389" y="2150274"/>
              <a:ext cx="2040720" cy="2069781"/>
            </a:xfrm>
            <a:custGeom>
              <a:avLst/>
              <a:gdLst>
                <a:gd name="T0" fmla="*/ 31 w 97"/>
                <a:gd name="T1" fmla="*/ 94 h 94"/>
                <a:gd name="T2" fmla="*/ 0 w 97"/>
                <a:gd name="T3" fmla="*/ 94 h 94"/>
                <a:gd name="T4" fmla="*/ 0 w 97"/>
                <a:gd name="T5" fmla="*/ 90 h 94"/>
                <a:gd name="T6" fmla="*/ 31 w 97"/>
                <a:gd name="T7" fmla="*/ 90 h 94"/>
                <a:gd name="T8" fmla="*/ 40 w 97"/>
                <a:gd name="T9" fmla="*/ 88 h 94"/>
                <a:gd name="T10" fmla="*/ 43 w 97"/>
                <a:gd name="T11" fmla="*/ 85 h 94"/>
                <a:gd name="T12" fmla="*/ 49 w 97"/>
                <a:gd name="T13" fmla="*/ 68 h 94"/>
                <a:gd name="T14" fmla="*/ 53 w 97"/>
                <a:gd name="T15" fmla="*/ 41 h 94"/>
                <a:gd name="T16" fmla="*/ 59 w 97"/>
                <a:gd name="T17" fmla="*/ 12 h 94"/>
                <a:gd name="T18" fmla="*/ 63 w 97"/>
                <a:gd name="T19" fmla="*/ 5 h 94"/>
                <a:gd name="T20" fmla="*/ 68 w 97"/>
                <a:gd name="T21" fmla="*/ 2 h 94"/>
                <a:gd name="T22" fmla="*/ 76 w 97"/>
                <a:gd name="T23" fmla="*/ 1 h 94"/>
                <a:gd name="T24" fmla="*/ 78 w 97"/>
                <a:gd name="T25" fmla="*/ 1 h 94"/>
                <a:gd name="T26" fmla="*/ 97 w 97"/>
                <a:gd name="T27" fmla="*/ 1 h 94"/>
                <a:gd name="T28" fmla="*/ 97 w 97"/>
                <a:gd name="T29" fmla="*/ 5 h 94"/>
                <a:gd name="T30" fmla="*/ 76 w 97"/>
                <a:gd name="T31" fmla="*/ 5 h 94"/>
                <a:gd name="T32" fmla="*/ 69 w 97"/>
                <a:gd name="T33" fmla="*/ 5 h 94"/>
                <a:gd name="T34" fmla="*/ 66 w 97"/>
                <a:gd name="T35" fmla="*/ 8 h 94"/>
                <a:gd name="T36" fmla="*/ 63 w 97"/>
                <a:gd name="T37" fmla="*/ 13 h 94"/>
                <a:gd name="T38" fmla="*/ 57 w 97"/>
                <a:gd name="T39" fmla="*/ 42 h 94"/>
                <a:gd name="T40" fmla="*/ 53 w 97"/>
                <a:gd name="T41" fmla="*/ 69 h 94"/>
                <a:gd name="T42" fmla="*/ 46 w 97"/>
                <a:gd name="T43" fmla="*/ 87 h 94"/>
                <a:gd name="T44" fmla="*/ 42 w 97"/>
                <a:gd name="T45" fmla="*/ 91 h 94"/>
                <a:gd name="T46" fmla="*/ 31 w 97"/>
                <a:gd name="T47" fmla="*/ 94 h 94"/>
                <a:gd name="connsiteX0" fmla="*/ 3196 w 10000"/>
                <a:gd name="connsiteY0" fmla="*/ 9902 h 9902"/>
                <a:gd name="connsiteX1" fmla="*/ 0 w 10000"/>
                <a:gd name="connsiteY1" fmla="*/ 9902 h 9902"/>
                <a:gd name="connsiteX2" fmla="*/ 0 w 10000"/>
                <a:gd name="connsiteY2" fmla="*/ 9476 h 9902"/>
                <a:gd name="connsiteX3" fmla="*/ 3196 w 10000"/>
                <a:gd name="connsiteY3" fmla="*/ 9476 h 9902"/>
                <a:gd name="connsiteX4" fmla="*/ 4124 w 10000"/>
                <a:gd name="connsiteY4" fmla="*/ 9264 h 9902"/>
                <a:gd name="connsiteX5" fmla="*/ 4433 w 10000"/>
                <a:gd name="connsiteY5" fmla="*/ 8945 h 9902"/>
                <a:gd name="connsiteX6" fmla="*/ 5052 w 10000"/>
                <a:gd name="connsiteY6" fmla="*/ 7136 h 9902"/>
                <a:gd name="connsiteX7" fmla="*/ 5464 w 10000"/>
                <a:gd name="connsiteY7" fmla="*/ 4264 h 9902"/>
                <a:gd name="connsiteX8" fmla="*/ 6082 w 10000"/>
                <a:gd name="connsiteY8" fmla="*/ 1179 h 9902"/>
                <a:gd name="connsiteX9" fmla="*/ 6495 w 10000"/>
                <a:gd name="connsiteY9" fmla="*/ 434 h 9902"/>
                <a:gd name="connsiteX10" fmla="*/ 7010 w 10000"/>
                <a:gd name="connsiteY10" fmla="*/ 115 h 9902"/>
                <a:gd name="connsiteX11" fmla="*/ 8041 w 10000"/>
                <a:gd name="connsiteY11" fmla="*/ 8 h 9902"/>
                <a:gd name="connsiteX12" fmla="*/ 10000 w 10000"/>
                <a:gd name="connsiteY12" fmla="*/ 8 h 9902"/>
                <a:gd name="connsiteX13" fmla="*/ 10000 w 10000"/>
                <a:gd name="connsiteY13" fmla="*/ 434 h 9902"/>
                <a:gd name="connsiteX14" fmla="*/ 7835 w 10000"/>
                <a:gd name="connsiteY14" fmla="*/ 434 h 9902"/>
                <a:gd name="connsiteX15" fmla="*/ 7113 w 10000"/>
                <a:gd name="connsiteY15" fmla="*/ 434 h 9902"/>
                <a:gd name="connsiteX16" fmla="*/ 6804 w 10000"/>
                <a:gd name="connsiteY16" fmla="*/ 753 h 9902"/>
                <a:gd name="connsiteX17" fmla="*/ 6495 w 10000"/>
                <a:gd name="connsiteY17" fmla="*/ 1285 h 9902"/>
                <a:gd name="connsiteX18" fmla="*/ 5876 w 10000"/>
                <a:gd name="connsiteY18" fmla="*/ 4370 h 9902"/>
                <a:gd name="connsiteX19" fmla="*/ 5464 w 10000"/>
                <a:gd name="connsiteY19" fmla="*/ 7242 h 9902"/>
                <a:gd name="connsiteX20" fmla="*/ 4742 w 10000"/>
                <a:gd name="connsiteY20" fmla="*/ 9157 h 9902"/>
                <a:gd name="connsiteX21" fmla="*/ 4330 w 10000"/>
                <a:gd name="connsiteY21" fmla="*/ 9583 h 9902"/>
                <a:gd name="connsiteX22" fmla="*/ 3196 w 10000"/>
                <a:gd name="connsiteY22" fmla="*/ 9902 h 9902"/>
                <a:gd name="connsiteX0-1" fmla="*/ 3196 w 10000"/>
                <a:gd name="connsiteY0-2" fmla="*/ 10000 h 10000"/>
                <a:gd name="connsiteX1-3" fmla="*/ 0 w 10000"/>
                <a:gd name="connsiteY1-4" fmla="*/ 10000 h 10000"/>
                <a:gd name="connsiteX2-5" fmla="*/ 0 w 10000"/>
                <a:gd name="connsiteY2-6" fmla="*/ 9570 h 10000"/>
                <a:gd name="connsiteX3-7" fmla="*/ 3196 w 10000"/>
                <a:gd name="connsiteY3-8" fmla="*/ 9570 h 10000"/>
                <a:gd name="connsiteX4-9" fmla="*/ 4124 w 10000"/>
                <a:gd name="connsiteY4-10" fmla="*/ 9356 h 10000"/>
                <a:gd name="connsiteX5-11" fmla="*/ 4433 w 10000"/>
                <a:gd name="connsiteY5-12" fmla="*/ 9034 h 10000"/>
                <a:gd name="connsiteX6-13" fmla="*/ 5052 w 10000"/>
                <a:gd name="connsiteY6-14" fmla="*/ 7207 h 10000"/>
                <a:gd name="connsiteX7-15" fmla="*/ 5464 w 10000"/>
                <a:gd name="connsiteY7-16" fmla="*/ 4306 h 10000"/>
                <a:gd name="connsiteX8-17" fmla="*/ 6082 w 10000"/>
                <a:gd name="connsiteY8-18" fmla="*/ 1191 h 10000"/>
                <a:gd name="connsiteX9-19" fmla="*/ 6495 w 10000"/>
                <a:gd name="connsiteY9-20" fmla="*/ 438 h 10000"/>
                <a:gd name="connsiteX10-21" fmla="*/ 7010 w 10000"/>
                <a:gd name="connsiteY10-22" fmla="*/ 116 h 10000"/>
                <a:gd name="connsiteX11-23" fmla="*/ 8041 w 10000"/>
                <a:gd name="connsiteY11-24" fmla="*/ 8 h 10000"/>
                <a:gd name="connsiteX12-25" fmla="*/ 10000 w 10000"/>
                <a:gd name="connsiteY12-26" fmla="*/ 8 h 10000"/>
                <a:gd name="connsiteX13-27" fmla="*/ 10000 w 10000"/>
                <a:gd name="connsiteY13-28" fmla="*/ 438 h 10000"/>
                <a:gd name="connsiteX14-29" fmla="*/ 7835 w 10000"/>
                <a:gd name="connsiteY14-30" fmla="*/ 438 h 10000"/>
                <a:gd name="connsiteX15-31" fmla="*/ 7113 w 10000"/>
                <a:gd name="connsiteY15-32" fmla="*/ 438 h 10000"/>
                <a:gd name="connsiteX16-33" fmla="*/ 6495 w 10000"/>
                <a:gd name="connsiteY16-34" fmla="*/ 1298 h 10000"/>
                <a:gd name="connsiteX17-35" fmla="*/ 5876 w 10000"/>
                <a:gd name="connsiteY17-36" fmla="*/ 4413 h 10000"/>
                <a:gd name="connsiteX18-37" fmla="*/ 5464 w 10000"/>
                <a:gd name="connsiteY18-38" fmla="*/ 7314 h 10000"/>
                <a:gd name="connsiteX19-39" fmla="*/ 4742 w 10000"/>
                <a:gd name="connsiteY19-40" fmla="*/ 9248 h 10000"/>
                <a:gd name="connsiteX20-41" fmla="*/ 4330 w 10000"/>
                <a:gd name="connsiteY20-42" fmla="*/ 9678 h 10000"/>
                <a:gd name="connsiteX21-43" fmla="*/ 3196 w 10000"/>
                <a:gd name="connsiteY21-44" fmla="*/ 10000 h 10000"/>
                <a:gd name="connsiteX0-45" fmla="*/ 3196 w 10000"/>
                <a:gd name="connsiteY0-46" fmla="*/ 10000 h 10000"/>
                <a:gd name="connsiteX1-47" fmla="*/ 0 w 10000"/>
                <a:gd name="connsiteY1-48" fmla="*/ 10000 h 10000"/>
                <a:gd name="connsiteX2-49" fmla="*/ 0 w 10000"/>
                <a:gd name="connsiteY2-50" fmla="*/ 9570 h 10000"/>
                <a:gd name="connsiteX3-51" fmla="*/ 3196 w 10000"/>
                <a:gd name="connsiteY3-52" fmla="*/ 9570 h 10000"/>
                <a:gd name="connsiteX4-53" fmla="*/ 4124 w 10000"/>
                <a:gd name="connsiteY4-54" fmla="*/ 9356 h 10000"/>
                <a:gd name="connsiteX5-55" fmla="*/ 4433 w 10000"/>
                <a:gd name="connsiteY5-56" fmla="*/ 9034 h 10000"/>
                <a:gd name="connsiteX6-57" fmla="*/ 5052 w 10000"/>
                <a:gd name="connsiteY6-58" fmla="*/ 7207 h 10000"/>
                <a:gd name="connsiteX7-59" fmla="*/ 5464 w 10000"/>
                <a:gd name="connsiteY7-60" fmla="*/ 4306 h 10000"/>
                <a:gd name="connsiteX8-61" fmla="*/ 6082 w 10000"/>
                <a:gd name="connsiteY8-62" fmla="*/ 1191 h 10000"/>
                <a:gd name="connsiteX9-63" fmla="*/ 6495 w 10000"/>
                <a:gd name="connsiteY9-64" fmla="*/ 438 h 10000"/>
                <a:gd name="connsiteX10-65" fmla="*/ 7010 w 10000"/>
                <a:gd name="connsiteY10-66" fmla="*/ 116 h 10000"/>
                <a:gd name="connsiteX11-67" fmla="*/ 8041 w 10000"/>
                <a:gd name="connsiteY11-68" fmla="*/ 8 h 10000"/>
                <a:gd name="connsiteX12-69" fmla="*/ 10000 w 10000"/>
                <a:gd name="connsiteY12-70" fmla="*/ 8 h 10000"/>
                <a:gd name="connsiteX13-71" fmla="*/ 10000 w 10000"/>
                <a:gd name="connsiteY13-72" fmla="*/ 438 h 10000"/>
                <a:gd name="connsiteX14-73" fmla="*/ 7835 w 10000"/>
                <a:gd name="connsiteY14-74" fmla="*/ 438 h 10000"/>
                <a:gd name="connsiteX15-75" fmla="*/ 7113 w 10000"/>
                <a:gd name="connsiteY15-76" fmla="*/ 438 h 10000"/>
                <a:gd name="connsiteX16-77" fmla="*/ 6495 w 10000"/>
                <a:gd name="connsiteY16-78" fmla="*/ 1298 h 10000"/>
                <a:gd name="connsiteX17-79" fmla="*/ 5876 w 10000"/>
                <a:gd name="connsiteY17-80" fmla="*/ 4413 h 10000"/>
                <a:gd name="connsiteX18-81" fmla="*/ 5464 w 10000"/>
                <a:gd name="connsiteY18-82" fmla="*/ 7314 h 10000"/>
                <a:gd name="connsiteX19-83" fmla="*/ 4742 w 10000"/>
                <a:gd name="connsiteY19-84" fmla="*/ 9248 h 10000"/>
                <a:gd name="connsiteX20-85" fmla="*/ 4330 w 10000"/>
                <a:gd name="connsiteY20-86" fmla="*/ 9678 h 10000"/>
                <a:gd name="connsiteX21-87" fmla="*/ 3196 w 10000"/>
                <a:gd name="connsiteY21-88" fmla="*/ 10000 h 10000"/>
                <a:gd name="connsiteX0-89" fmla="*/ 3196 w 10000"/>
                <a:gd name="connsiteY0-90" fmla="*/ 10000 h 10000"/>
                <a:gd name="connsiteX1-91" fmla="*/ 0 w 10000"/>
                <a:gd name="connsiteY1-92" fmla="*/ 10000 h 10000"/>
                <a:gd name="connsiteX2-93" fmla="*/ 0 w 10000"/>
                <a:gd name="connsiteY2-94" fmla="*/ 9570 h 10000"/>
                <a:gd name="connsiteX3-95" fmla="*/ 3196 w 10000"/>
                <a:gd name="connsiteY3-96" fmla="*/ 9570 h 10000"/>
                <a:gd name="connsiteX4-97" fmla="*/ 4124 w 10000"/>
                <a:gd name="connsiteY4-98" fmla="*/ 9356 h 10000"/>
                <a:gd name="connsiteX5-99" fmla="*/ 4433 w 10000"/>
                <a:gd name="connsiteY5-100" fmla="*/ 9034 h 10000"/>
                <a:gd name="connsiteX6-101" fmla="*/ 5052 w 10000"/>
                <a:gd name="connsiteY6-102" fmla="*/ 7207 h 10000"/>
                <a:gd name="connsiteX7-103" fmla="*/ 5464 w 10000"/>
                <a:gd name="connsiteY7-104" fmla="*/ 4306 h 10000"/>
                <a:gd name="connsiteX8-105" fmla="*/ 6082 w 10000"/>
                <a:gd name="connsiteY8-106" fmla="*/ 1191 h 10000"/>
                <a:gd name="connsiteX9-107" fmla="*/ 6495 w 10000"/>
                <a:gd name="connsiteY9-108" fmla="*/ 438 h 10000"/>
                <a:gd name="connsiteX10-109" fmla="*/ 7010 w 10000"/>
                <a:gd name="connsiteY10-110" fmla="*/ 116 h 10000"/>
                <a:gd name="connsiteX11-111" fmla="*/ 8041 w 10000"/>
                <a:gd name="connsiteY11-112" fmla="*/ 8 h 10000"/>
                <a:gd name="connsiteX12-113" fmla="*/ 10000 w 10000"/>
                <a:gd name="connsiteY12-114" fmla="*/ 8 h 10000"/>
                <a:gd name="connsiteX13-115" fmla="*/ 10000 w 10000"/>
                <a:gd name="connsiteY13-116" fmla="*/ 438 h 10000"/>
                <a:gd name="connsiteX14-117" fmla="*/ 7835 w 10000"/>
                <a:gd name="connsiteY14-118" fmla="*/ 438 h 10000"/>
                <a:gd name="connsiteX15-119" fmla="*/ 7113 w 10000"/>
                <a:gd name="connsiteY15-120" fmla="*/ 438 h 10000"/>
                <a:gd name="connsiteX16-121" fmla="*/ 6495 w 10000"/>
                <a:gd name="connsiteY16-122" fmla="*/ 1298 h 10000"/>
                <a:gd name="connsiteX17-123" fmla="*/ 5876 w 10000"/>
                <a:gd name="connsiteY17-124" fmla="*/ 4413 h 10000"/>
                <a:gd name="connsiteX18-125" fmla="*/ 5464 w 10000"/>
                <a:gd name="connsiteY18-126" fmla="*/ 7314 h 10000"/>
                <a:gd name="connsiteX19-127" fmla="*/ 4742 w 10000"/>
                <a:gd name="connsiteY19-128" fmla="*/ 9248 h 10000"/>
                <a:gd name="connsiteX20-129" fmla="*/ 4330 w 10000"/>
                <a:gd name="connsiteY20-130" fmla="*/ 9678 h 10000"/>
                <a:gd name="connsiteX21-131" fmla="*/ 3196 w 10000"/>
                <a:gd name="connsiteY21-132" fmla="*/ 10000 h 10000"/>
                <a:gd name="connsiteX0-133" fmla="*/ 3196 w 10000"/>
                <a:gd name="connsiteY0-134" fmla="*/ 10000 h 10000"/>
                <a:gd name="connsiteX1-135" fmla="*/ 0 w 10000"/>
                <a:gd name="connsiteY1-136" fmla="*/ 10000 h 10000"/>
                <a:gd name="connsiteX2-137" fmla="*/ 0 w 10000"/>
                <a:gd name="connsiteY2-138" fmla="*/ 9570 h 10000"/>
                <a:gd name="connsiteX3-139" fmla="*/ 3196 w 10000"/>
                <a:gd name="connsiteY3-140" fmla="*/ 9570 h 10000"/>
                <a:gd name="connsiteX4-141" fmla="*/ 4124 w 10000"/>
                <a:gd name="connsiteY4-142" fmla="*/ 9356 h 10000"/>
                <a:gd name="connsiteX5-143" fmla="*/ 4433 w 10000"/>
                <a:gd name="connsiteY5-144" fmla="*/ 9034 h 10000"/>
                <a:gd name="connsiteX6-145" fmla="*/ 5052 w 10000"/>
                <a:gd name="connsiteY6-146" fmla="*/ 7207 h 10000"/>
                <a:gd name="connsiteX7-147" fmla="*/ 5464 w 10000"/>
                <a:gd name="connsiteY7-148" fmla="*/ 4306 h 10000"/>
                <a:gd name="connsiteX8-149" fmla="*/ 6082 w 10000"/>
                <a:gd name="connsiteY8-150" fmla="*/ 1191 h 10000"/>
                <a:gd name="connsiteX9-151" fmla="*/ 6495 w 10000"/>
                <a:gd name="connsiteY9-152" fmla="*/ 438 h 10000"/>
                <a:gd name="connsiteX10-153" fmla="*/ 7010 w 10000"/>
                <a:gd name="connsiteY10-154" fmla="*/ 116 h 10000"/>
                <a:gd name="connsiteX11-155" fmla="*/ 8041 w 10000"/>
                <a:gd name="connsiteY11-156" fmla="*/ 8 h 10000"/>
                <a:gd name="connsiteX12-157" fmla="*/ 10000 w 10000"/>
                <a:gd name="connsiteY12-158" fmla="*/ 8 h 10000"/>
                <a:gd name="connsiteX13-159" fmla="*/ 10000 w 10000"/>
                <a:gd name="connsiteY13-160" fmla="*/ 438 h 10000"/>
                <a:gd name="connsiteX14-161" fmla="*/ 7835 w 10000"/>
                <a:gd name="connsiteY14-162" fmla="*/ 438 h 10000"/>
                <a:gd name="connsiteX15-163" fmla="*/ 7113 w 10000"/>
                <a:gd name="connsiteY15-164" fmla="*/ 438 h 10000"/>
                <a:gd name="connsiteX16-165" fmla="*/ 6495 w 10000"/>
                <a:gd name="connsiteY16-166" fmla="*/ 1298 h 10000"/>
                <a:gd name="connsiteX17-167" fmla="*/ 5876 w 10000"/>
                <a:gd name="connsiteY17-168" fmla="*/ 4413 h 10000"/>
                <a:gd name="connsiteX18-169" fmla="*/ 5464 w 10000"/>
                <a:gd name="connsiteY18-170" fmla="*/ 7314 h 10000"/>
                <a:gd name="connsiteX19-171" fmla="*/ 4742 w 10000"/>
                <a:gd name="connsiteY19-172" fmla="*/ 9248 h 10000"/>
                <a:gd name="connsiteX20-173" fmla="*/ 4330 w 10000"/>
                <a:gd name="connsiteY20-174" fmla="*/ 9678 h 10000"/>
                <a:gd name="connsiteX21-175" fmla="*/ 3196 w 10000"/>
                <a:gd name="connsiteY21-176" fmla="*/ 10000 h 10000"/>
                <a:gd name="connsiteX0-177" fmla="*/ 3196 w 10000"/>
                <a:gd name="connsiteY0-178" fmla="*/ 10000 h 10000"/>
                <a:gd name="connsiteX1-179" fmla="*/ 0 w 10000"/>
                <a:gd name="connsiteY1-180" fmla="*/ 10000 h 10000"/>
                <a:gd name="connsiteX2-181" fmla="*/ 0 w 10000"/>
                <a:gd name="connsiteY2-182" fmla="*/ 9570 h 10000"/>
                <a:gd name="connsiteX3-183" fmla="*/ 3196 w 10000"/>
                <a:gd name="connsiteY3-184" fmla="*/ 9570 h 10000"/>
                <a:gd name="connsiteX4-185" fmla="*/ 4124 w 10000"/>
                <a:gd name="connsiteY4-186" fmla="*/ 9356 h 10000"/>
                <a:gd name="connsiteX5-187" fmla="*/ 4433 w 10000"/>
                <a:gd name="connsiteY5-188" fmla="*/ 9034 h 10000"/>
                <a:gd name="connsiteX6-189" fmla="*/ 5052 w 10000"/>
                <a:gd name="connsiteY6-190" fmla="*/ 7207 h 10000"/>
                <a:gd name="connsiteX7-191" fmla="*/ 5464 w 10000"/>
                <a:gd name="connsiteY7-192" fmla="*/ 4306 h 10000"/>
                <a:gd name="connsiteX8-193" fmla="*/ 6082 w 10000"/>
                <a:gd name="connsiteY8-194" fmla="*/ 1191 h 10000"/>
                <a:gd name="connsiteX9-195" fmla="*/ 6495 w 10000"/>
                <a:gd name="connsiteY9-196" fmla="*/ 438 h 10000"/>
                <a:gd name="connsiteX10-197" fmla="*/ 7010 w 10000"/>
                <a:gd name="connsiteY10-198" fmla="*/ 116 h 10000"/>
                <a:gd name="connsiteX11-199" fmla="*/ 8041 w 10000"/>
                <a:gd name="connsiteY11-200" fmla="*/ 8 h 10000"/>
                <a:gd name="connsiteX12-201" fmla="*/ 10000 w 10000"/>
                <a:gd name="connsiteY12-202" fmla="*/ 8 h 10000"/>
                <a:gd name="connsiteX13-203" fmla="*/ 10000 w 10000"/>
                <a:gd name="connsiteY13-204" fmla="*/ 438 h 10000"/>
                <a:gd name="connsiteX14-205" fmla="*/ 7835 w 10000"/>
                <a:gd name="connsiteY14-206" fmla="*/ 438 h 10000"/>
                <a:gd name="connsiteX15-207" fmla="*/ 7113 w 10000"/>
                <a:gd name="connsiteY15-208" fmla="*/ 438 h 10000"/>
                <a:gd name="connsiteX16-209" fmla="*/ 6495 w 10000"/>
                <a:gd name="connsiteY16-210" fmla="*/ 1298 h 10000"/>
                <a:gd name="connsiteX17-211" fmla="*/ 5876 w 10000"/>
                <a:gd name="connsiteY17-212" fmla="*/ 4413 h 10000"/>
                <a:gd name="connsiteX18-213" fmla="*/ 5464 w 10000"/>
                <a:gd name="connsiteY18-214" fmla="*/ 7314 h 10000"/>
                <a:gd name="connsiteX19-215" fmla="*/ 4742 w 10000"/>
                <a:gd name="connsiteY19-216" fmla="*/ 9248 h 10000"/>
                <a:gd name="connsiteX20-217" fmla="*/ 4330 w 10000"/>
                <a:gd name="connsiteY20-218" fmla="*/ 9678 h 10000"/>
                <a:gd name="connsiteX21-219" fmla="*/ 3196 w 10000"/>
                <a:gd name="connsiteY21-220" fmla="*/ 10000 h 10000"/>
                <a:gd name="connsiteX0-221" fmla="*/ 3196 w 10000"/>
                <a:gd name="connsiteY0-222" fmla="*/ 10000 h 10000"/>
                <a:gd name="connsiteX1-223" fmla="*/ 0 w 10000"/>
                <a:gd name="connsiteY1-224" fmla="*/ 10000 h 10000"/>
                <a:gd name="connsiteX2-225" fmla="*/ 0 w 10000"/>
                <a:gd name="connsiteY2-226" fmla="*/ 9570 h 10000"/>
                <a:gd name="connsiteX3-227" fmla="*/ 3196 w 10000"/>
                <a:gd name="connsiteY3-228" fmla="*/ 9570 h 10000"/>
                <a:gd name="connsiteX4-229" fmla="*/ 4124 w 10000"/>
                <a:gd name="connsiteY4-230" fmla="*/ 9356 h 10000"/>
                <a:gd name="connsiteX5-231" fmla="*/ 4433 w 10000"/>
                <a:gd name="connsiteY5-232" fmla="*/ 9034 h 10000"/>
                <a:gd name="connsiteX6-233" fmla="*/ 5052 w 10000"/>
                <a:gd name="connsiteY6-234" fmla="*/ 7207 h 10000"/>
                <a:gd name="connsiteX7-235" fmla="*/ 5464 w 10000"/>
                <a:gd name="connsiteY7-236" fmla="*/ 4306 h 10000"/>
                <a:gd name="connsiteX8-237" fmla="*/ 6082 w 10000"/>
                <a:gd name="connsiteY8-238" fmla="*/ 1191 h 10000"/>
                <a:gd name="connsiteX9-239" fmla="*/ 6495 w 10000"/>
                <a:gd name="connsiteY9-240" fmla="*/ 438 h 10000"/>
                <a:gd name="connsiteX10-241" fmla="*/ 7010 w 10000"/>
                <a:gd name="connsiteY10-242" fmla="*/ 116 h 10000"/>
                <a:gd name="connsiteX11-243" fmla="*/ 8041 w 10000"/>
                <a:gd name="connsiteY11-244" fmla="*/ 8 h 10000"/>
                <a:gd name="connsiteX12-245" fmla="*/ 10000 w 10000"/>
                <a:gd name="connsiteY12-246" fmla="*/ 8 h 10000"/>
                <a:gd name="connsiteX13-247" fmla="*/ 10000 w 10000"/>
                <a:gd name="connsiteY13-248" fmla="*/ 438 h 10000"/>
                <a:gd name="connsiteX14-249" fmla="*/ 7835 w 10000"/>
                <a:gd name="connsiteY14-250" fmla="*/ 438 h 10000"/>
                <a:gd name="connsiteX15-251" fmla="*/ 6936 w 10000"/>
                <a:gd name="connsiteY15-252" fmla="*/ 542 h 10000"/>
                <a:gd name="connsiteX16-253" fmla="*/ 6495 w 10000"/>
                <a:gd name="connsiteY16-254" fmla="*/ 1298 h 10000"/>
                <a:gd name="connsiteX17-255" fmla="*/ 5876 w 10000"/>
                <a:gd name="connsiteY17-256" fmla="*/ 4413 h 10000"/>
                <a:gd name="connsiteX18-257" fmla="*/ 5464 w 10000"/>
                <a:gd name="connsiteY18-258" fmla="*/ 7314 h 10000"/>
                <a:gd name="connsiteX19-259" fmla="*/ 4742 w 10000"/>
                <a:gd name="connsiteY19-260" fmla="*/ 9248 h 10000"/>
                <a:gd name="connsiteX20-261" fmla="*/ 4330 w 10000"/>
                <a:gd name="connsiteY20-262" fmla="*/ 9678 h 10000"/>
                <a:gd name="connsiteX21-263" fmla="*/ 3196 w 10000"/>
                <a:gd name="connsiteY21-264" fmla="*/ 10000 h 10000"/>
                <a:gd name="connsiteX0-265" fmla="*/ 3196 w 10000"/>
                <a:gd name="connsiteY0-266" fmla="*/ 10000 h 10000"/>
                <a:gd name="connsiteX1-267" fmla="*/ 0 w 10000"/>
                <a:gd name="connsiteY1-268" fmla="*/ 10000 h 10000"/>
                <a:gd name="connsiteX2-269" fmla="*/ 0 w 10000"/>
                <a:gd name="connsiteY2-270" fmla="*/ 9570 h 10000"/>
                <a:gd name="connsiteX3-271" fmla="*/ 3196 w 10000"/>
                <a:gd name="connsiteY3-272" fmla="*/ 9570 h 10000"/>
                <a:gd name="connsiteX4-273" fmla="*/ 4124 w 10000"/>
                <a:gd name="connsiteY4-274" fmla="*/ 9356 h 10000"/>
                <a:gd name="connsiteX5-275" fmla="*/ 4433 w 10000"/>
                <a:gd name="connsiteY5-276" fmla="*/ 9034 h 10000"/>
                <a:gd name="connsiteX6-277" fmla="*/ 5052 w 10000"/>
                <a:gd name="connsiteY6-278" fmla="*/ 7207 h 10000"/>
                <a:gd name="connsiteX7-279" fmla="*/ 5464 w 10000"/>
                <a:gd name="connsiteY7-280" fmla="*/ 4306 h 10000"/>
                <a:gd name="connsiteX8-281" fmla="*/ 6082 w 10000"/>
                <a:gd name="connsiteY8-282" fmla="*/ 1191 h 10000"/>
                <a:gd name="connsiteX9-283" fmla="*/ 6495 w 10000"/>
                <a:gd name="connsiteY9-284" fmla="*/ 438 h 10000"/>
                <a:gd name="connsiteX10-285" fmla="*/ 7010 w 10000"/>
                <a:gd name="connsiteY10-286" fmla="*/ 116 h 10000"/>
                <a:gd name="connsiteX11-287" fmla="*/ 8041 w 10000"/>
                <a:gd name="connsiteY11-288" fmla="*/ 8 h 10000"/>
                <a:gd name="connsiteX12-289" fmla="*/ 10000 w 10000"/>
                <a:gd name="connsiteY12-290" fmla="*/ 8 h 10000"/>
                <a:gd name="connsiteX13-291" fmla="*/ 10000 w 10000"/>
                <a:gd name="connsiteY13-292" fmla="*/ 438 h 10000"/>
                <a:gd name="connsiteX14-293" fmla="*/ 7835 w 10000"/>
                <a:gd name="connsiteY14-294" fmla="*/ 438 h 10000"/>
                <a:gd name="connsiteX15-295" fmla="*/ 6991 w 10000"/>
                <a:gd name="connsiteY15-296" fmla="*/ 554 h 10000"/>
                <a:gd name="connsiteX16-297" fmla="*/ 6495 w 10000"/>
                <a:gd name="connsiteY16-298" fmla="*/ 1298 h 10000"/>
                <a:gd name="connsiteX17-299" fmla="*/ 5876 w 10000"/>
                <a:gd name="connsiteY17-300" fmla="*/ 4413 h 10000"/>
                <a:gd name="connsiteX18-301" fmla="*/ 5464 w 10000"/>
                <a:gd name="connsiteY18-302" fmla="*/ 7314 h 10000"/>
                <a:gd name="connsiteX19-303" fmla="*/ 4742 w 10000"/>
                <a:gd name="connsiteY19-304" fmla="*/ 9248 h 10000"/>
                <a:gd name="connsiteX20-305" fmla="*/ 4330 w 10000"/>
                <a:gd name="connsiteY20-306" fmla="*/ 9678 h 10000"/>
                <a:gd name="connsiteX21-307" fmla="*/ 3196 w 10000"/>
                <a:gd name="connsiteY21-308" fmla="*/ 10000 h 10000"/>
                <a:gd name="connsiteX0-309" fmla="*/ 3196 w 10000"/>
                <a:gd name="connsiteY0-310" fmla="*/ 10000 h 10000"/>
                <a:gd name="connsiteX1-311" fmla="*/ 0 w 10000"/>
                <a:gd name="connsiteY1-312" fmla="*/ 10000 h 10000"/>
                <a:gd name="connsiteX2-313" fmla="*/ 0 w 10000"/>
                <a:gd name="connsiteY2-314" fmla="*/ 9570 h 10000"/>
                <a:gd name="connsiteX3-315" fmla="*/ 3196 w 10000"/>
                <a:gd name="connsiteY3-316" fmla="*/ 9570 h 10000"/>
                <a:gd name="connsiteX4-317" fmla="*/ 4124 w 10000"/>
                <a:gd name="connsiteY4-318" fmla="*/ 9356 h 10000"/>
                <a:gd name="connsiteX5-319" fmla="*/ 4433 w 10000"/>
                <a:gd name="connsiteY5-320" fmla="*/ 9034 h 10000"/>
                <a:gd name="connsiteX6-321" fmla="*/ 5052 w 10000"/>
                <a:gd name="connsiteY6-322" fmla="*/ 7207 h 10000"/>
                <a:gd name="connsiteX7-323" fmla="*/ 5464 w 10000"/>
                <a:gd name="connsiteY7-324" fmla="*/ 4306 h 10000"/>
                <a:gd name="connsiteX8-325" fmla="*/ 6082 w 10000"/>
                <a:gd name="connsiteY8-326" fmla="*/ 1191 h 10000"/>
                <a:gd name="connsiteX9-327" fmla="*/ 6495 w 10000"/>
                <a:gd name="connsiteY9-328" fmla="*/ 438 h 10000"/>
                <a:gd name="connsiteX10-329" fmla="*/ 7010 w 10000"/>
                <a:gd name="connsiteY10-330" fmla="*/ 116 h 10000"/>
                <a:gd name="connsiteX11-331" fmla="*/ 8041 w 10000"/>
                <a:gd name="connsiteY11-332" fmla="*/ 8 h 10000"/>
                <a:gd name="connsiteX12-333" fmla="*/ 10000 w 10000"/>
                <a:gd name="connsiteY12-334" fmla="*/ 8 h 10000"/>
                <a:gd name="connsiteX13-335" fmla="*/ 10000 w 10000"/>
                <a:gd name="connsiteY13-336" fmla="*/ 438 h 10000"/>
                <a:gd name="connsiteX14-337" fmla="*/ 7835 w 10000"/>
                <a:gd name="connsiteY14-338" fmla="*/ 438 h 10000"/>
                <a:gd name="connsiteX15-339" fmla="*/ 6991 w 10000"/>
                <a:gd name="connsiteY15-340" fmla="*/ 554 h 10000"/>
                <a:gd name="connsiteX16-341" fmla="*/ 6495 w 10000"/>
                <a:gd name="connsiteY16-342" fmla="*/ 1298 h 10000"/>
                <a:gd name="connsiteX17-343" fmla="*/ 5876 w 10000"/>
                <a:gd name="connsiteY17-344" fmla="*/ 4413 h 10000"/>
                <a:gd name="connsiteX18-345" fmla="*/ 5464 w 10000"/>
                <a:gd name="connsiteY18-346" fmla="*/ 7314 h 10000"/>
                <a:gd name="connsiteX19-347" fmla="*/ 4742 w 10000"/>
                <a:gd name="connsiteY19-348" fmla="*/ 9248 h 10000"/>
                <a:gd name="connsiteX20-349" fmla="*/ 4330 w 10000"/>
                <a:gd name="connsiteY20-350" fmla="*/ 9678 h 10000"/>
                <a:gd name="connsiteX21-351" fmla="*/ 3196 w 10000"/>
                <a:gd name="connsiteY21-352" fmla="*/ 10000 h 10000"/>
                <a:gd name="connsiteX0-353" fmla="*/ 3196 w 10000"/>
                <a:gd name="connsiteY0-354" fmla="*/ 10000 h 10000"/>
                <a:gd name="connsiteX1-355" fmla="*/ 0 w 10000"/>
                <a:gd name="connsiteY1-356" fmla="*/ 10000 h 10000"/>
                <a:gd name="connsiteX2-357" fmla="*/ 0 w 10000"/>
                <a:gd name="connsiteY2-358" fmla="*/ 9570 h 10000"/>
                <a:gd name="connsiteX3-359" fmla="*/ 3196 w 10000"/>
                <a:gd name="connsiteY3-360" fmla="*/ 9570 h 10000"/>
                <a:gd name="connsiteX4-361" fmla="*/ 4124 w 10000"/>
                <a:gd name="connsiteY4-362" fmla="*/ 9356 h 10000"/>
                <a:gd name="connsiteX5-363" fmla="*/ 4433 w 10000"/>
                <a:gd name="connsiteY5-364" fmla="*/ 9034 h 10000"/>
                <a:gd name="connsiteX6-365" fmla="*/ 5052 w 10000"/>
                <a:gd name="connsiteY6-366" fmla="*/ 7207 h 10000"/>
                <a:gd name="connsiteX7-367" fmla="*/ 5464 w 10000"/>
                <a:gd name="connsiteY7-368" fmla="*/ 4306 h 10000"/>
                <a:gd name="connsiteX8-369" fmla="*/ 6082 w 10000"/>
                <a:gd name="connsiteY8-370" fmla="*/ 1191 h 10000"/>
                <a:gd name="connsiteX9-371" fmla="*/ 6495 w 10000"/>
                <a:gd name="connsiteY9-372" fmla="*/ 438 h 10000"/>
                <a:gd name="connsiteX10-373" fmla="*/ 7010 w 10000"/>
                <a:gd name="connsiteY10-374" fmla="*/ 116 h 10000"/>
                <a:gd name="connsiteX11-375" fmla="*/ 8041 w 10000"/>
                <a:gd name="connsiteY11-376" fmla="*/ 8 h 10000"/>
                <a:gd name="connsiteX12-377" fmla="*/ 10000 w 10000"/>
                <a:gd name="connsiteY12-378" fmla="*/ 8 h 10000"/>
                <a:gd name="connsiteX13-379" fmla="*/ 10000 w 10000"/>
                <a:gd name="connsiteY13-380" fmla="*/ 438 h 10000"/>
                <a:gd name="connsiteX14-381" fmla="*/ 7835 w 10000"/>
                <a:gd name="connsiteY14-382" fmla="*/ 438 h 10000"/>
                <a:gd name="connsiteX15-383" fmla="*/ 6947 w 10000"/>
                <a:gd name="connsiteY15-384" fmla="*/ 623 h 10000"/>
                <a:gd name="connsiteX16-385" fmla="*/ 6495 w 10000"/>
                <a:gd name="connsiteY16-386" fmla="*/ 1298 h 10000"/>
                <a:gd name="connsiteX17-387" fmla="*/ 5876 w 10000"/>
                <a:gd name="connsiteY17-388" fmla="*/ 4413 h 10000"/>
                <a:gd name="connsiteX18-389" fmla="*/ 5464 w 10000"/>
                <a:gd name="connsiteY18-390" fmla="*/ 7314 h 10000"/>
                <a:gd name="connsiteX19-391" fmla="*/ 4742 w 10000"/>
                <a:gd name="connsiteY19-392" fmla="*/ 9248 h 10000"/>
                <a:gd name="connsiteX20-393" fmla="*/ 4330 w 10000"/>
                <a:gd name="connsiteY20-394" fmla="*/ 9678 h 10000"/>
                <a:gd name="connsiteX21-395" fmla="*/ 3196 w 10000"/>
                <a:gd name="connsiteY21-396" fmla="*/ 10000 h 10000"/>
                <a:gd name="connsiteX0-397" fmla="*/ 3196 w 10000"/>
                <a:gd name="connsiteY0-398" fmla="*/ 10000 h 10000"/>
                <a:gd name="connsiteX1-399" fmla="*/ 0 w 10000"/>
                <a:gd name="connsiteY1-400" fmla="*/ 10000 h 10000"/>
                <a:gd name="connsiteX2-401" fmla="*/ 0 w 10000"/>
                <a:gd name="connsiteY2-402" fmla="*/ 9570 h 10000"/>
                <a:gd name="connsiteX3-403" fmla="*/ 3196 w 10000"/>
                <a:gd name="connsiteY3-404" fmla="*/ 9570 h 10000"/>
                <a:gd name="connsiteX4-405" fmla="*/ 4124 w 10000"/>
                <a:gd name="connsiteY4-406" fmla="*/ 9356 h 10000"/>
                <a:gd name="connsiteX5-407" fmla="*/ 4433 w 10000"/>
                <a:gd name="connsiteY5-408" fmla="*/ 9034 h 10000"/>
                <a:gd name="connsiteX6-409" fmla="*/ 5052 w 10000"/>
                <a:gd name="connsiteY6-410" fmla="*/ 7207 h 10000"/>
                <a:gd name="connsiteX7-411" fmla="*/ 5464 w 10000"/>
                <a:gd name="connsiteY7-412" fmla="*/ 4306 h 10000"/>
                <a:gd name="connsiteX8-413" fmla="*/ 6082 w 10000"/>
                <a:gd name="connsiteY8-414" fmla="*/ 1191 h 10000"/>
                <a:gd name="connsiteX9-415" fmla="*/ 6495 w 10000"/>
                <a:gd name="connsiteY9-416" fmla="*/ 438 h 10000"/>
                <a:gd name="connsiteX10-417" fmla="*/ 7010 w 10000"/>
                <a:gd name="connsiteY10-418" fmla="*/ 116 h 10000"/>
                <a:gd name="connsiteX11-419" fmla="*/ 8041 w 10000"/>
                <a:gd name="connsiteY11-420" fmla="*/ 8 h 10000"/>
                <a:gd name="connsiteX12-421" fmla="*/ 10000 w 10000"/>
                <a:gd name="connsiteY12-422" fmla="*/ 8 h 10000"/>
                <a:gd name="connsiteX13-423" fmla="*/ 10000 w 10000"/>
                <a:gd name="connsiteY13-424" fmla="*/ 438 h 10000"/>
                <a:gd name="connsiteX14-425" fmla="*/ 7835 w 10000"/>
                <a:gd name="connsiteY14-426" fmla="*/ 438 h 10000"/>
                <a:gd name="connsiteX15-427" fmla="*/ 6947 w 10000"/>
                <a:gd name="connsiteY15-428" fmla="*/ 623 h 10000"/>
                <a:gd name="connsiteX16-429" fmla="*/ 6495 w 10000"/>
                <a:gd name="connsiteY16-430" fmla="*/ 1298 h 10000"/>
                <a:gd name="connsiteX17-431" fmla="*/ 5876 w 10000"/>
                <a:gd name="connsiteY17-432" fmla="*/ 4413 h 10000"/>
                <a:gd name="connsiteX18-433" fmla="*/ 5464 w 10000"/>
                <a:gd name="connsiteY18-434" fmla="*/ 7314 h 10000"/>
                <a:gd name="connsiteX19-435" fmla="*/ 4742 w 10000"/>
                <a:gd name="connsiteY19-436" fmla="*/ 9248 h 10000"/>
                <a:gd name="connsiteX20-437" fmla="*/ 4330 w 10000"/>
                <a:gd name="connsiteY20-438" fmla="*/ 9678 h 10000"/>
                <a:gd name="connsiteX21-439" fmla="*/ 3196 w 10000"/>
                <a:gd name="connsiteY21-440" fmla="*/ 10000 h 10000"/>
                <a:gd name="connsiteX0-441" fmla="*/ 3196 w 10000"/>
                <a:gd name="connsiteY0-442" fmla="*/ 10000 h 10000"/>
                <a:gd name="connsiteX1-443" fmla="*/ 0 w 10000"/>
                <a:gd name="connsiteY1-444" fmla="*/ 10000 h 10000"/>
                <a:gd name="connsiteX2-445" fmla="*/ 0 w 10000"/>
                <a:gd name="connsiteY2-446" fmla="*/ 9570 h 10000"/>
                <a:gd name="connsiteX3-447" fmla="*/ 3196 w 10000"/>
                <a:gd name="connsiteY3-448" fmla="*/ 9570 h 10000"/>
                <a:gd name="connsiteX4-449" fmla="*/ 4124 w 10000"/>
                <a:gd name="connsiteY4-450" fmla="*/ 9356 h 10000"/>
                <a:gd name="connsiteX5-451" fmla="*/ 4433 w 10000"/>
                <a:gd name="connsiteY5-452" fmla="*/ 9034 h 10000"/>
                <a:gd name="connsiteX6-453" fmla="*/ 5052 w 10000"/>
                <a:gd name="connsiteY6-454" fmla="*/ 7207 h 10000"/>
                <a:gd name="connsiteX7-455" fmla="*/ 5464 w 10000"/>
                <a:gd name="connsiteY7-456" fmla="*/ 4306 h 10000"/>
                <a:gd name="connsiteX8-457" fmla="*/ 6082 w 10000"/>
                <a:gd name="connsiteY8-458" fmla="*/ 1191 h 10000"/>
                <a:gd name="connsiteX9-459" fmla="*/ 6495 w 10000"/>
                <a:gd name="connsiteY9-460" fmla="*/ 438 h 10000"/>
                <a:gd name="connsiteX10-461" fmla="*/ 7010 w 10000"/>
                <a:gd name="connsiteY10-462" fmla="*/ 116 h 10000"/>
                <a:gd name="connsiteX11-463" fmla="*/ 8041 w 10000"/>
                <a:gd name="connsiteY11-464" fmla="*/ 8 h 10000"/>
                <a:gd name="connsiteX12-465" fmla="*/ 10000 w 10000"/>
                <a:gd name="connsiteY12-466" fmla="*/ 8 h 10000"/>
                <a:gd name="connsiteX13-467" fmla="*/ 10000 w 10000"/>
                <a:gd name="connsiteY13-468" fmla="*/ 438 h 10000"/>
                <a:gd name="connsiteX14-469" fmla="*/ 7835 w 10000"/>
                <a:gd name="connsiteY14-470" fmla="*/ 438 h 10000"/>
                <a:gd name="connsiteX15-471" fmla="*/ 6947 w 10000"/>
                <a:gd name="connsiteY15-472" fmla="*/ 623 h 10000"/>
                <a:gd name="connsiteX16-473" fmla="*/ 6495 w 10000"/>
                <a:gd name="connsiteY16-474" fmla="*/ 1298 h 10000"/>
                <a:gd name="connsiteX17-475" fmla="*/ 5876 w 10000"/>
                <a:gd name="connsiteY17-476" fmla="*/ 4413 h 10000"/>
                <a:gd name="connsiteX18-477" fmla="*/ 5464 w 10000"/>
                <a:gd name="connsiteY18-478" fmla="*/ 7314 h 10000"/>
                <a:gd name="connsiteX19-479" fmla="*/ 4742 w 10000"/>
                <a:gd name="connsiteY19-480" fmla="*/ 9248 h 10000"/>
                <a:gd name="connsiteX20-481" fmla="*/ 4330 w 10000"/>
                <a:gd name="connsiteY20-482" fmla="*/ 9678 h 10000"/>
                <a:gd name="connsiteX21-483" fmla="*/ 3196 w 10000"/>
                <a:gd name="connsiteY21-484" fmla="*/ 10000 h 10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10000" h="10000">
                  <a:moveTo>
                    <a:pt x="3196" y="10000"/>
                  </a:moveTo>
                  <a:lnTo>
                    <a:pt x="0" y="10000"/>
                  </a:lnTo>
                  <a:lnTo>
                    <a:pt x="0" y="9570"/>
                  </a:lnTo>
                  <a:lnTo>
                    <a:pt x="3196" y="9570"/>
                  </a:lnTo>
                  <a:cubicBezTo>
                    <a:pt x="3608" y="9570"/>
                    <a:pt x="3918" y="9570"/>
                    <a:pt x="4124" y="9356"/>
                  </a:cubicBezTo>
                  <a:lnTo>
                    <a:pt x="4433" y="9034"/>
                  </a:lnTo>
                  <a:cubicBezTo>
                    <a:pt x="4742" y="8496"/>
                    <a:pt x="4948" y="7744"/>
                    <a:pt x="5052" y="7207"/>
                  </a:cubicBezTo>
                  <a:cubicBezTo>
                    <a:pt x="5258" y="6454"/>
                    <a:pt x="5361" y="5488"/>
                    <a:pt x="5464" y="4306"/>
                  </a:cubicBezTo>
                  <a:cubicBezTo>
                    <a:pt x="5567" y="3447"/>
                    <a:pt x="5670" y="2264"/>
                    <a:pt x="6082" y="1191"/>
                  </a:cubicBezTo>
                  <a:cubicBezTo>
                    <a:pt x="6186" y="868"/>
                    <a:pt x="6289" y="653"/>
                    <a:pt x="6495" y="438"/>
                  </a:cubicBezTo>
                  <a:cubicBezTo>
                    <a:pt x="6598" y="331"/>
                    <a:pt x="6804" y="223"/>
                    <a:pt x="7010" y="116"/>
                  </a:cubicBezTo>
                  <a:cubicBezTo>
                    <a:pt x="7268" y="44"/>
                    <a:pt x="7543" y="26"/>
                    <a:pt x="8041" y="8"/>
                  </a:cubicBezTo>
                  <a:cubicBezTo>
                    <a:pt x="8539" y="-10"/>
                    <a:pt x="10000" y="8"/>
                    <a:pt x="10000" y="8"/>
                  </a:cubicBezTo>
                  <a:lnTo>
                    <a:pt x="10000" y="438"/>
                  </a:lnTo>
                  <a:cubicBezTo>
                    <a:pt x="9278" y="438"/>
                    <a:pt x="8344" y="407"/>
                    <a:pt x="7835" y="438"/>
                  </a:cubicBezTo>
                  <a:cubicBezTo>
                    <a:pt x="7326" y="469"/>
                    <a:pt x="7130" y="474"/>
                    <a:pt x="6947" y="623"/>
                  </a:cubicBezTo>
                  <a:cubicBezTo>
                    <a:pt x="6764" y="772"/>
                    <a:pt x="6646" y="965"/>
                    <a:pt x="6495" y="1298"/>
                  </a:cubicBezTo>
                  <a:cubicBezTo>
                    <a:pt x="6082" y="2372"/>
                    <a:pt x="5979" y="3554"/>
                    <a:pt x="5876" y="4413"/>
                  </a:cubicBezTo>
                  <a:cubicBezTo>
                    <a:pt x="5773" y="5595"/>
                    <a:pt x="5670" y="6454"/>
                    <a:pt x="5464" y="7314"/>
                  </a:cubicBezTo>
                  <a:cubicBezTo>
                    <a:pt x="5361" y="7851"/>
                    <a:pt x="5155" y="8603"/>
                    <a:pt x="4742" y="9248"/>
                  </a:cubicBezTo>
                  <a:cubicBezTo>
                    <a:pt x="4639" y="9463"/>
                    <a:pt x="4536" y="9570"/>
                    <a:pt x="4330" y="9678"/>
                  </a:cubicBezTo>
                  <a:cubicBezTo>
                    <a:pt x="4021" y="10000"/>
                    <a:pt x="3608" y="10000"/>
                    <a:pt x="3196" y="10000"/>
                  </a:cubicBezTo>
                  <a:close/>
                </a:path>
              </a:pathLst>
            </a:custGeom>
            <a:solidFill>
              <a:srgbClr val="1B477E"/>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74" name="Oval 7"/>
            <p:cNvSpPr>
              <a:spLocks noChangeArrowheads="1"/>
            </p:cNvSpPr>
            <p:nvPr/>
          </p:nvSpPr>
          <p:spPr bwMode="auto">
            <a:xfrm>
              <a:off x="805701" y="3819033"/>
              <a:ext cx="710690" cy="733916"/>
            </a:xfrm>
            <a:prstGeom prst="ellipse">
              <a:avLst/>
            </a:prstGeom>
            <a:no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75" name="Freeform 8"/>
            <p:cNvSpPr>
              <a:spLocks noEditPoints="1"/>
            </p:cNvSpPr>
            <p:nvPr/>
          </p:nvSpPr>
          <p:spPr bwMode="auto">
            <a:xfrm>
              <a:off x="784024" y="3797357"/>
              <a:ext cx="754044" cy="755592"/>
            </a:xfrm>
            <a:custGeom>
              <a:avLst/>
              <a:gdLst>
                <a:gd name="T0" fmla="*/ 17 w 34"/>
                <a:gd name="T1" fmla="*/ 34 h 34"/>
                <a:gd name="T2" fmla="*/ 0 w 34"/>
                <a:gd name="T3" fmla="*/ 17 h 34"/>
                <a:gd name="T4" fmla="*/ 17 w 34"/>
                <a:gd name="T5" fmla="*/ 0 h 34"/>
                <a:gd name="T6" fmla="*/ 34 w 34"/>
                <a:gd name="T7" fmla="*/ 17 h 34"/>
                <a:gd name="T8" fmla="*/ 17 w 34"/>
                <a:gd name="T9" fmla="*/ 34 h 34"/>
                <a:gd name="T10" fmla="*/ 17 w 34"/>
                <a:gd name="T11" fmla="*/ 2 h 34"/>
                <a:gd name="T12" fmla="*/ 1 w 34"/>
                <a:gd name="T13" fmla="*/ 17 h 34"/>
                <a:gd name="T14" fmla="*/ 17 w 34"/>
                <a:gd name="T15" fmla="*/ 33 h 34"/>
                <a:gd name="T16" fmla="*/ 32 w 34"/>
                <a:gd name="T17" fmla="*/ 17 h 34"/>
                <a:gd name="T18" fmla="*/ 17 w 34"/>
                <a:gd name="T19" fmla="*/ 2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 h="34">
                  <a:moveTo>
                    <a:pt x="17" y="34"/>
                  </a:moveTo>
                  <a:cubicBezTo>
                    <a:pt x="7" y="34"/>
                    <a:pt x="0" y="27"/>
                    <a:pt x="0" y="17"/>
                  </a:cubicBezTo>
                  <a:cubicBezTo>
                    <a:pt x="0" y="8"/>
                    <a:pt x="7" y="0"/>
                    <a:pt x="17" y="0"/>
                  </a:cubicBezTo>
                  <a:cubicBezTo>
                    <a:pt x="26" y="0"/>
                    <a:pt x="34" y="8"/>
                    <a:pt x="34" y="17"/>
                  </a:cubicBezTo>
                  <a:cubicBezTo>
                    <a:pt x="34" y="27"/>
                    <a:pt x="26" y="34"/>
                    <a:pt x="17" y="34"/>
                  </a:cubicBezTo>
                  <a:close/>
                  <a:moveTo>
                    <a:pt x="17" y="2"/>
                  </a:moveTo>
                  <a:cubicBezTo>
                    <a:pt x="8" y="2"/>
                    <a:pt x="1" y="9"/>
                    <a:pt x="1" y="17"/>
                  </a:cubicBezTo>
                  <a:cubicBezTo>
                    <a:pt x="1" y="26"/>
                    <a:pt x="8" y="33"/>
                    <a:pt x="17" y="33"/>
                  </a:cubicBezTo>
                  <a:cubicBezTo>
                    <a:pt x="25" y="33"/>
                    <a:pt x="32" y="26"/>
                    <a:pt x="32" y="17"/>
                  </a:cubicBezTo>
                  <a:cubicBezTo>
                    <a:pt x="32" y="9"/>
                    <a:pt x="25" y="2"/>
                    <a:pt x="17" y="2"/>
                  </a:cubicBezTo>
                  <a:close/>
                </a:path>
              </a:pathLst>
            </a:custGeom>
            <a:solidFill>
              <a:srgbClr val="1B477E"/>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76" name="TextBox 26"/>
            <p:cNvSpPr txBox="1"/>
            <p:nvPr/>
          </p:nvSpPr>
          <p:spPr>
            <a:xfrm>
              <a:off x="805702" y="4016192"/>
              <a:ext cx="710690" cy="338554"/>
            </a:xfrm>
            <a:prstGeom prst="rect">
              <a:avLst/>
            </a:prstGeom>
            <a:noFill/>
          </p:spPr>
          <p:txBody>
            <a:bodyPr wrap="square" rtlCol="0">
              <a:spAutoFit/>
            </a:bodyPr>
            <a:lstStyle/>
            <a:p>
              <a:pPr algn="ctr"/>
              <a:r>
                <a:rPr lang="en-US" altLang="zh-CN" sz="1600" b="1" dirty="0">
                  <a:latin typeface="思源黑体 CN Normal" panose="020B0400000000000000" pitchFamily="34" charset="-122"/>
                  <a:ea typeface="思源黑体 CN Normal" panose="020B0400000000000000" pitchFamily="34" charset="-122"/>
                  <a:sym typeface="思源黑体 CN Normal" panose="020B0400000000000000" pitchFamily="34" charset="-122"/>
                </a:rPr>
                <a:t>25%</a:t>
              </a:r>
              <a:endParaRPr lang="zh-CN" altLang="en-US" sz="1600" b="1" dirty="0">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grpSp>
      <p:grpSp>
        <p:nvGrpSpPr>
          <p:cNvPr id="77" name="组合 76"/>
          <p:cNvGrpSpPr/>
          <p:nvPr/>
        </p:nvGrpSpPr>
        <p:grpSpPr>
          <a:xfrm>
            <a:off x="9401302" y="2190549"/>
            <a:ext cx="1597476" cy="1600989"/>
            <a:chOff x="3334148" y="1062979"/>
            <a:chExt cx="1597892" cy="1600989"/>
          </a:xfrm>
          <a:solidFill>
            <a:srgbClr val="E0304D"/>
          </a:solidFill>
        </p:grpSpPr>
        <p:sp>
          <p:nvSpPr>
            <p:cNvPr id="78" name="Freeform 30"/>
            <p:cNvSpPr>
              <a:spLocks noEditPoints="1"/>
            </p:cNvSpPr>
            <p:nvPr/>
          </p:nvSpPr>
          <p:spPr bwMode="auto">
            <a:xfrm>
              <a:off x="3334148" y="1062979"/>
              <a:ext cx="1597892" cy="1600989"/>
            </a:xfrm>
            <a:custGeom>
              <a:avLst/>
              <a:gdLst>
                <a:gd name="T0" fmla="*/ 72 w 72"/>
                <a:gd name="T1" fmla="*/ 37 h 72"/>
                <a:gd name="T2" fmla="*/ 67 w 72"/>
                <a:gd name="T3" fmla="*/ 29 h 72"/>
                <a:gd name="T4" fmla="*/ 69 w 72"/>
                <a:gd name="T5" fmla="*/ 23 h 72"/>
                <a:gd name="T6" fmla="*/ 61 w 72"/>
                <a:gd name="T7" fmla="*/ 17 h 72"/>
                <a:gd name="T8" fmla="*/ 62 w 72"/>
                <a:gd name="T9" fmla="*/ 11 h 72"/>
                <a:gd name="T10" fmla="*/ 52 w 72"/>
                <a:gd name="T11" fmla="*/ 9 h 72"/>
                <a:gd name="T12" fmla="*/ 50 w 72"/>
                <a:gd name="T13" fmla="*/ 3 h 72"/>
                <a:gd name="T14" fmla="*/ 40 w 72"/>
                <a:gd name="T15" fmla="*/ 5 h 72"/>
                <a:gd name="T16" fmla="*/ 36 w 72"/>
                <a:gd name="T17" fmla="*/ 0 h 72"/>
                <a:gd name="T18" fmla="*/ 28 w 72"/>
                <a:gd name="T19" fmla="*/ 6 h 72"/>
                <a:gd name="T20" fmla="*/ 23 w 72"/>
                <a:gd name="T21" fmla="*/ 3 h 72"/>
                <a:gd name="T22" fmla="*/ 17 w 72"/>
                <a:gd name="T23" fmla="*/ 11 h 72"/>
                <a:gd name="T24" fmla="*/ 11 w 72"/>
                <a:gd name="T25" fmla="*/ 11 h 72"/>
                <a:gd name="T26" fmla="*/ 9 w 72"/>
                <a:gd name="T27" fmla="*/ 20 h 72"/>
                <a:gd name="T28" fmla="*/ 3 w 72"/>
                <a:gd name="T29" fmla="*/ 22 h 72"/>
                <a:gd name="T30" fmla="*/ 4 w 72"/>
                <a:gd name="T31" fmla="*/ 32 h 72"/>
                <a:gd name="T32" fmla="*/ 0 w 72"/>
                <a:gd name="T33" fmla="*/ 36 h 72"/>
                <a:gd name="T34" fmla="*/ 5 w 72"/>
                <a:gd name="T35" fmla="*/ 44 h 72"/>
                <a:gd name="T36" fmla="*/ 2 w 72"/>
                <a:gd name="T37" fmla="*/ 49 h 72"/>
                <a:gd name="T38" fmla="*/ 10 w 72"/>
                <a:gd name="T39" fmla="*/ 56 h 72"/>
                <a:gd name="T40" fmla="*/ 10 w 72"/>
                <a:gd name="T41" fmla="*/ 62 h 72"/>
                <a:gd name="T42" fmla="*/ 19 w 72"/>
                <a:gd name="T43" fmla="*/ 64 h 72"/>
                <a:gd name="T44" fmla="*/ 21 w 72"/>
                <a:gd name="T45" fmla="*/ 69 h 72"/>
                <a:gd name="T46" fmla="*/ 31 w 72"/>
                <a:gd name="T47" fmla="*/ 68 h 72"/>
                <a:gd name="T48" fmla="*/ 35 w 72"/>
                <a:gd name="T49" fmla="*/ 72 h 72"/>
                <a:gd name="T50" fmla="*/ 43 w 72"/>
                <a:gd name="T51" fmla="*/ 67 h 72"/>
                <a:gd name="T52" fmla="*/ 49 w 72"/>
                <a:gd name="T53" fmla="*/ 70 h 72"/>
                <a:gd name="T54" fmla="*/ 55 w 72"/>
                <a:gd name="T55" fmla="*/ 62 h 72"/>
                <a:gd name="T56" fmla="*/ 61 w 72"/>
                <a:gd name="T57" fmla="*/ 62 h 72"/>
                <a:gd name="T58" fmla="*/ 63 w 72"/>
                <a:gd name="T59" fmla="*/ 53 h 72"/>
                <a:gd name="T60" fmla="*/ 69 w 72"/>
                <a:gd name="T61" fmla="*/ 51 h 72"/>
                <a:gd name="T62" fmla="*/ 67 w 72"/>
                <a:gd name="T63" fmla="*/ 41 h 72"/>
                <a:gd name="T64" fmla="*/ 44 w 72"/>
                <a:gd name="T65" fmla="*/ 62 h 72"/>
                <a:gd name="T66" fmla="*/ 28 w 72"/>
                <a:gd name="T67" fmla="*/ 11 h 72"/>
                <a:gd name="T68" fmla="*/ 44 w 72"/>
                <a:gd name="T69" fmla="*/ 6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2" h="72">
                  <a:moveTo>
                    <a:pt x="72" y="41"/>
                  </a:moveTo>
                  <a:cubicBezTo>
                    <a:pt x="72" y="37"/>
                    <a:pt x="72" y="37"/>
                    <a:pt x="72" y="37"/>
                  </a:cubicBezTo>
                  <a:cubicBezTo>
                    <a:pt x="68" y="37"/>
                    <a:pt x="68" y="37"/>
                    <a:pt x="68" y="37"/>
                  </a:cubicBezTo>
                  <a:cubicBezTo>
                    <a:pt x="68" y="34"/>
                    <a:pt x="67" y="31"/>
                    <a:pt x="67" y="29"/>
                  </a:cubicBezTo>
                  <a:cubicBezTo>
                    <a:pt x="71" y="27"/>
                    <a:pt x="71" y="27"/>
                    <a:pt x="71" y="27"/>
                  </a:cubicBezTo>
                  <a:cubicBezTo>
                    <a:pt x="69" y="23"/>
                    <a:pt x="69" y="23"/>
                    <a:pt x="69" y="23"/>
                  </a:cubicBezTo>
                  <a:cubicBezTo>
                    <a:pt x="65" y="25"/>
                    <a:pt x="65" y="25"/>
                    <a:pt x="65" y="25"/>
                  </a:cubicBezTo>
                  <a:cubicBezTo>
                    <a:pt x="64" y="22"/>
                    <a:pt x="63" y="19"/>
                    <a:pt x="61" y="17"/>
                  </a:cubicBezTo>
                  <a:cubicBezTo>
                    <a:pt x="64" y="14"/>
                    <a:pt x="64" y="14"/>
                    <a:pt x="64" y="14"/>
                  </a:cubicBezTo>
                  <a:cubicBezTo>
                    <a:pt x="62" y="11"/>
                    <a:pt x="62" y="11"/>
                    <a:pt x="62" y="11"/>
                  </a:cubicBezTo>
                  <a:cubicBezTo>
                    <a:pt x="58" y="14"/>
                    <a:pt x="58" y="14"/>
                    <a:pt x="58" y="14"/>
                  </a:cubicBezTo>
                  <a:cubicBezTo>
                    <a:pt x="57" y="12"/>
                    <a:pt x="54" y="11"/>
                    <a:pt x="52" y="9"/>
                  </a:cubicBezTo>
                  <a:cubicBezTo>
                    <a:pt x="54" y="5"/>
                    <a:pt x="54" y="5"/>
                    <a:pt x="54" y="5"/>
                  </a:cubicBezTo>
                  <a:cubicBezTo>
                    <a:pt x="50" y="3"/>
                    <a:pt x="50" y="3"/>
                    <a:pt x="50" y="3"/>
                  </a:cubicBezTo>
                  <a:cubicBezTo>
                    <a:pt x="48" y="7"/>
                    <a:pt x="48" y="7"/>
                    <a:pt x="48" y="7"/>
                  </a:cubicBezTo>
                  <a:cubicBezTo>
                    <a:pt x="46" y="6"/>
                    <a:pt x="43" y="5"/>
                    <a:pt x="40" y="5"/>
                  </a:cubicBezTo>
                  <a:cubicBezTo>
                    <a:pt x="40" y="1"/>
                    <a:pt x="40" y="1"/>
                    <a:pt x="40" y="1"/>
                  </a:cubicBezTo>
                  <a:cubicBezTo>
                    <a:pt x="36" y="0"/>
                    <a:pt x="36" y="0"/>
                    <a:pt x="36" y="0"/>
                  </a:cubicBezTo>
                  <a:cubicBezTo>
                    <a:pt x="36" y="5"/>
                    <a:pt x="36" y="5"/>
                    <a:pt x="36" y="5"/>
                  </a:cubicBezTo>
                  <a:cubicBezTo>
                    <a:pt x="33" y="5"/>
                    <a:pt x="31" y="5"/>
                    <a:pt x="28" y="6"/>
                  </a:cubicBezTo>
                  <a:cubicBezTo>
                    <a:pt x="27" y="1"/>
                    <a:pt x="27" y="1"/>
                    <a:pt x="27" y="1"/>
                  </a:cubicBezTo>
                  <a:cubicBezTo>
                    <a:pt x="23" y="3"/>
                    <a:pt x="23" y="3"/>
                    <a:pt x="23" y="3"/>
                  </a:cubicBezTo>
                  <a:cubicBezTo>
                    <a:pt x="24" y="7"/>
                    <a:pt x="24" y="7"/>
                    <a:pt x="24" y="7"/>
                  </a:cubicBezTo>
                  <a:cubicBezTo>
                    <a:pt x="21" y="8"/>
                    <a:pt x="19" y="9"/>
                    <a:pt x="17" y="11"/>
                  </a:cubicBezTo>
                  <a:cubicBezTo>
                    <a:pt x="14" y="8"/>
                    <a:pt x="14" y="8"/>
                    <a:pt x="14" y="8"/>
                  </a:cubicBezTo>
                  <a:cubicBezTo>
                    <a:pt x="11" y="11"/>
                    <a:pt x="11" y="11"/>
                    <a:pt x="11" y="11"/>
                  </a:cubicBezTo>
                  <a:cubicBezTo>
                    <a:pt x="13" y="14"/>
                    <a:pt x="13" y="14"/>
                    <a:pt x="13" y="14"/>
                  </a:cubicBezTo>
                  <a:cubicBezTo>
                    <a:pt x="12" y="16"/>
                    <a:pt x="10" y="18"/>
                    <a:pt x="9" y="20"/>
                  </a:cubicBezTo>
                  <a:cubicBezTo>
                    <a:pt x="5" y="18"/>
                    <a:pt x="5" y="18"/>
                    <a:pt x="5" y="18"/>
                  </a:cubicBezTo>
                  <a:cubicBezTo>
                    <a:pt x="3" y="22"/>
                    <a:pt x="3" y="22"/>
                    <a:pt x="3" y="22"/>
                  </a:cubicBezTo>
                  <a:cubicBezTo>
                    <a:pt x="7" y="24"/>
                    <a:pt x="7" y="24"/>
                    <a:pt x="7" y="24"/>
                  </a:cubicBezTo>
                  <a:cubicBezTo>
                    <a:pt x="5" y="26"/>
                    <a:pt x="5" y="29"/>
                    <a:pt x="4" y="32"/>
                  </a:cubicBezTo>
                  <a:cubicBezTo>
                    <a:pt x="0" y="32"/>
                    <a:pt x="0" y="32"/>
                    <a:pt x="0" y="32"/>
                  </a:cubicBezTo>
                  <a:cubicBezTo>
                    <a:pt x="0" y="36"/>
                    <a:pt x="0" y="36"/>
                    <a:pt x="0" y="36"/>
                  </a:cubicBezTo>
                  <a:cubicBezTo>
                    <a:pt x="4" y="36"/>
                    <a:pt x="4" y="36"/>
                    <a:pt x="4" y="36"/>
                  </a:cubicBezTo>
                  <a:cubicBezTo>
                    <a:pt x="4" y="39"/>
                    <a:pt x="4" y="41"/>
                    <a:pt x="5" y="44"/>
                  </a:cubicBezTo>
                  <a:cubicBezTo>
                    <a:pt x="1" y="45"/>
                    <a:pt x="1" y="45"/>
                    <a:pt x="1" y="45"/>
                  </a:cubicBezTo>
                  <a:cubicBezTo>
                    <a:pt x="2" y="49"/>
                    <a:pt x="2" y="49"/>
                    <a:pt x="2" y="49"/>
                  </a:cubicBezTo>
                  <a:cubicBezTo>
                    <a:pt x="6" y="48"/>
                    <a:pt x="6" y="48"/>
                    <a:pt x="6" y="48"/>
                  </a:cubicBezTo>
                  <a:cubicBezTo>
                    <a:pt x="7" y="51"/>
                    <a:pt x="9" y="53"/>
                    <a:pt x="10" y="56"/>
                  </a:cubicBezTo>
                  <a:cubicBezTo>
                    <a:pt x="7" y="58"/>
                    <a:pt x="7" y="58"/>
                    <a:pt x="7" y="58"/>
                  </a:cubicBezTo>
                  <a:cubicBezTo>
                    <a:pt x="10" y="62"/>
                    <a:pt x="10" y="62"/>
                    <a:pt x="10" y="62"/>
                  </a:cubicBezTo>
                  <a:cubicBezTo>
                    <a:pt x="13" y="59"/>
                    <a:pt x="13" y="59"/>
                    <a:pt x="13" y="59"/>
                  </a:cubicBezTo>
                  <a:cubicBezTo>
                    <a:pt x="15" y="61"/>
                    <a:pt x="17" y="62"/>
                    <a:pt x="19" y="64"/>
                  </a:cubicBezTo>
                  <a:cubicBezTo>
                    <a:pt x="17" y="68"/>
                    <a:pt x="17" y="68"/>
                    <a:pt x="17" y="68"/>
                  </a:cubicBezTo>
                  <a:cubicBezTo>
                    <a:pt x="21" y="69"/>
                    <a:pt x="21" y="69"/>
                    <a:pt x="21" y="69"/>
                  </a:cubicBezTo>
                  <a:cubicBezTo>
                    <a:pt x="23" y="66"/>
                    <a:pt x="23" y="66"/>
                    <a:pt x="23" y="66"/>
                  </a:cubicBezTo>
                  <a:cubicBezTo>
                    <a:pt x="26" y="67"/>
                    <a:pt x="29" y="68"/>
                    <a:pt x="31" y="68"/>
                  </a:cubicBezTo>
                  <a:cubicBezTo>
                    <a:pt x="31" y="72"/>
                    <a:pt x="31" y="72"/>
                    <a:pt x="31" y="72"/>
                  </a:cubicBezTo>
                  <a:cubicBezTo>
                    <a:pt x="35" y="72"/>
                    <a:pt x="35" y="72"/>
                    <a:pt x="35" y="72"/>
                  </a:cubicBezTo>
                  <a:cubicBezTo>
                    <a:pt x="36" y="68"/>
                    <a:pt x="36" y="68"/>
                    <a:pt x="36" y="68"/>
                  </a:cubicBezTo>
                  <a:cubicBezTo>
                    <a:pt x="38" y="68"/>
                    <a:pt x="41" y="68"/>
                    <a:pt x="43" y="67"/>
                  </a:cubicBezTo>
                  <a:cubicBezTo>
                    <a:pt x="45" y="71"/>
                    <a:pt x="45" y="71"/>
                    <a:pt x="45" y="71"/>
                  </a:cubicBezTo>
                  <a:cubicBezTo>
                    <a:pt x="49" y="70"/>
                    <a:pt x="49" y="70"/>
                    <a:pt x="49" y="70"/>
                  </a:cubicBezTo>
                  <a:cubicBezTo>
                    <a:pt x="48" y="66"/>
                    <a:pt x="48" y="66"/>
                    <a:pt x="48" y="66"/>
                  </a:cubicBezTo>
                  <a:cubicBezTo>
                    <a:pt x="50" y="65"/>
                    <a:pt x="53" y="63"/>
                    <a:pt x="55" y="62"/>
                  </a:cubicBezTo>
                  <a:cubicBezTo>
                    <a:pt x="58" y="65"/>
                    <a:pt x="58" y="65"/>
                    <a:pt x="58" y="65"/>
                  </a:cubicBezTo>
                  <a:cubicBezTo>
                    <a:pt x="61" y="62"/>
                    <a:pt x="61" y="62"/>
                    <a:pt x="61" y="62"/>
                  </a:cubicBezTo>
                  <a:cubicBezTo>
                    <a:pt x="58" y="59"/>
                    <a:pt x="58" y="59"/>
                    <a:pt x="58" y="59"/>
                  </a:cubicBezTo>
                  <a:cubicBezTo>
                    <a:pt x="60" y="57"/>
                    <a:pt x="62" y="55"/>
                    <a:pt x="63" y="53"/>
                  </a:cubicBezTo>
                  <a:cubicBezTo>
                    <a:pt x="67" y="55"/>
                    <a:pt x="67" y="55"/>
                    <a:pt x="67" y="55"/>
                  </a:cubicBezTo>
                  <a:cubicBezTo>
                    <a:pt x="69" y="51"/>
                    <a:pt x="69" y="51"/>
                    <a:pt x="69" y="51"/>
                  </a:cubicBezTo>
                  <a:cubicBezTo>
                    <a:pt x="65" y="49"/>
                    <a:pt x="65" y="49"/>
                    <a:pt x="65" y="49"/>
                  </a:cubicBezTo>
                  <a:cubicBezTo>
                    <a:pt x="66" y="46"/>
                    <a:pt x="67" y="44"/>
                    <a:pt x="67" y="41"/>
                  </a:cubicBezTo>
                  <a:lnTo>
                    <a:pt x="72" y="41"/>
                  </a:lnTo>
                  <a:close/>
                  <a:moveTo>
                    <a:pt x="44" y="62"/>
                  </a:moveTo>
                  <a:cubicBezTo>
                    <a:pt x="30" y="66"/>
                    <a:pt x="15" y="58"/>
                    <a:pt x="11" y="44"/>
                  </a:cubicBezTo>
                  <a:cubicBezTo>
                    <a:pt x="6" y="31"/>
                    <a:pt x="14" y="16"/>
                    <a:pt x="28" y="11"/>
                  </a:cubicBezTo>
                  <a:cubicBezTo>
                    <a:pt x="42" y="7"/>
                    <a:pt x="57" y="14"/>
                    <a:pt x="61" y="28"/>
                  </a:cubicBezTo>
                  <a:cubicBezTo>
                    <a:pt x="65" y="42"/>
                    <a:pt x="58" y="57"/>
                    <a:pt x="44" y="6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79" name="Freeform 31"/>
            <p:cNvSpPr/>
            <p:nvPr/>
          </p:nvSpPr>
          <p:spPr bwMode="auto">
            <a:xfrm>
              <a:off x="3578786" y="1329295"/>
              <a:ext cx="1086938" cy="1090035"/>
            </a:xfrm>
            <a:custGeom>
              <a:avLst/>
              <a:gdLst>
                <a:gd name="T0" fmla="*/ 45 w 49"/>
                <a:gd name="T1" fmla="*/ 18 h 49"/>
                <a:gd name="T2" fmla="*/ 31 w 49"/>
                <a:gd name="T3" fmla="*/ 45 h 49"/>
                <a:gd name="T4" fmla="*/ 4 w 49"/>
                <a:gd name="T5" fmla="*/ 31 h 49"/>
                <a:gd name="T6" fmla="*/ 18 w 49"/>
                <a:gd name="T7" fmla="*/ 4 h 49"/>
                <a:gd name="T8" fmla="*/ 45 w 49"/>
                <a:gd name="T9" fmla="*/ 18 h 49"/>
              </a:gdLst>
              <a:ahLst/>
              <a:cxnLst>
                <a:cxn ang="0">
                  <a:pos x="T0" y="T1"/>
                </a:cxn>
                <a:cxn ang="0">
                  <a:pos x="T2" y="T3"/>
                </a:cxn>
                <a:cxn ang="0">
                  <a:pos x="T4" y="T5"/>
                </a:cxn>
                <a:cxn ang="0">
                  <a:pos x="T6" y="T7"/>
                </a:cxn>
                <a:cxn ang="0">
                  <a:pos x="T8" y="T9"/>
                </a:cxn>
              </a:cxnLst>
              <a:rect l="0" t="0" r="r" b="b"/>
              <a:pathLst>
                <a:path w="49" h="49">
                  <a:moveTo>
                    <a:pt x="45" y="18"/>
                  </a:moveTo>
                  <a:cubicBezTo>
                    <a:pt x="49" y="29"/>
                    <a:pt x="43" y="41"/>
                    <a:pt x="31" y="45"/>
                  </a:cubicBezTo>
                  <a:cubicBezTo>
                    <a:pt x="20" y="49"/>
                    <a:pt x="8" y="42"/>
                    <a:pt x="4" y="31"/>
                  </a:cubicBezTo>
                  <a:cubicBezTo>
                    <a:pt x="0" y="20"/>
                    <a:pt x="7" y="7"/>
                    <a:pt x="18" y="4"/>
                  </a:cubicBezTo>
                  <a:cubicBezTo>
                    <a:pt x="30" y="0"/>
                    <a:pt x="42" y="6"/>
                    <a:pt x="45"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grpSp>
      <p:sp>
        <p:nvSpPr>
          <p:cNvPr id="80" name="išľíďè"/>
          <p:cNvSpPr/>
          <p:nvPr/>
        </p:nvSpPr>
        <p:spPr bwMode="auto">
          <a:xfrm>
            <a:off x="2408035" y="2156442"/>
            <a:ext cx="3874292" cy="611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r" defTabSz="913765" rtl="0" eaLnBrk="1" fontAlgn="auto" latinLnBrk="0" hangingPunct="1">
              <a:lnSpc>
                <a:spcPct val="150000"/>
              </a:lnSpc>
              <a:spcBef>
                <a:spcPct val="0"/>
              </a:spcBef>
              <a:spcAft>
                <a:spcPts val="0"/>
              </a:spcAft>
              <a:buClrTx/>
              <a:buSzTx/>
              <a:buFontTx/>
              <a:buNone/>
              <a:defRPr/>
            </a:pPr>
            <a:r>
              <a:rPr kumimoji="0" lang="zh-CN" altLang="en-US" sz="1200" b="0" i="0" u="none" strike="noStrike" kern="1200" cap="none" spc="0" normalizeH="0" baseline="0" noProof="0" dirty="0">
                <a:ln>
                  <a:noFill/>
                </a:ln>
                <a:solidFill>
                  <a:schemeClr val="bg2">
                    <a:lumMod val="10000"/>
                  </a:schemeClr>
                </a:solidFill>
                <a:effectLst/>
                <a:uLnTx/>
                <a:uFillTx/>
                <a:latin typeface="思源黑体 CN Normal" panose="020B0400000000000000" pitchFamily="34" charset="-122"/>
                <a:ea typeface="思源黑体 CN Normal" panose="020B0400000000000000" pitchFamily="34" charset="-122"/>
                <a:sym typeface="思源黑体 CN Normal" panose="020B0400000000000000" pitchFamily="34" charset="-122"/>
              </a:rPr>
              <a:t>点击输入文本内容点击输入文本内容点击输入文本内容点击输入文本内容点击输入文本内容</a:t>
            </a:r>
          </a:p>
        </p:txBody>
      </p:sp>
      <p:sp>
        <p:nvSpPr>
          <p:cNvPr id="81" name="iSlíďè"/>
          <p:cNvSpPr txBox="1"/>
          <p:nvPr/>
        </p:nvSpPr>
        <p:spPr bwMode="auto">
          <a:xfrm>
            <a:off x="4632793" y="1949200"/>
            <a:ext cx="1528094"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i="0" u="none" strike="noStrike" kern="1200" cap="none" spc="0" normalizeH="0" baseline="0" noProof="0" dirty="0">
                <a:ln>
                  <a:noFill/>
                </a:ln>
                <a:solidFill>
                  <a:schemeClr val="bg2">
                    <a:lumMod val="10000"/>
                  </a:schemeClr>
                </a:solidFill>
                <a:effectLst/>
                <a:uLnTx/>
                <a:uFillTx/>
                <a:latin typeface="字魂143号-正酷超级黑" panose="00000500000000000000" pitchFamily="2" charset="-122"/>
                <a:ea typeface="字魂143号-正酷超级黑" panose="00000500000000000000" pitchFamily="2" charset="-122"/>
                <a:sym typeface="思源黑体 CN Normal" panose="020B0400000000000000" pitchFamily="34" charset="-122"/>
              </a:rPr>
              <a:t>点击输入标题</a:t>
            </a:r>
          </a:p>
        </p:txBody>
      </p:sp>
      <p:sp>
        <p:nvSpPr>
          <p:cNvPr id="82" name="išľíďè"/>
          <p:cNvSpPr/>
          <p:nvPr/>
        </p:nvSpPr>
        <p:spPr bwMode="auto">
          <a:xfrm>
            <a:off x="2408035" y="3157217"/>
            <a:ext cx="3874292" cy="611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lvl="0" algn="r" defTabSz="913765">
              <a:lnSpc>
                <a:spcPct val="150000"/>
              </a:lnSpc>
              <a:spcBef>
                <a:spcPct val="0"/>
              </a:spcBef>
              <a:defRPr/>
            </a:pPr>
            <a:r>
              <a:rPr lang="zh-CN" altLang="en-US" sz="1200" dirty="0">
                <a:solidFill>
                  <a:schemeClr val="bg2">
                    <a:lumMod val="10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点击输入文本内容点击输入文本内容点击输入文本内容点击输入文本内容点击输入文本内容</a:t>
            </a:r>
          </a:p>
        </p:txBody>
      </p:sp>
      <p:sp>
        <p:nvSpPr>
          <p:cNvPr id="83" name="iSlíďè"/>
          <p:cNvSpPr txBox="1"/>
          <p:nvPr/>
        </p:nvSpPr>
        <p:spPr bwMode="auto">
          <a:xfrm>
            <a:off x="4663332" y="2949975"/>
            <a:ext cx="1528094"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i="0" u="none" strike="noStrike" kern="1200" cap="none" spc="0" normalizeH="0" baseline="0" noProof="0" dirty="0">
                <a:ln>
                  <a:noFill/>
                </a:ln>
                <a:solidFill>
                  <a:schemeClr val="bg2">
                    <a:lumMod val="10000"/>
                  </a:schemeClr>
                </a:solidFill>
                <a:effectLst/>
                <a:uLnTx/>
                <a:uFillTx/>
                <a:latin typeface="字魂143号-正酷超级黑" panose="00000500000000000000" pitchFamily="2" charset="-122"/>
                <a:ea typeface="字魂143号-正酷超级黑" panose="00000500000000000000" pitchFamily="2" charset="-122"/>
                <a:sym typeface="思源黑体 CN Normal" panose="020B0400000000000000" pitchFamily="34" charset="-122"/>
              </a:rPr>
              <a:t>点击输入标题</a:t>
            </a:r>
          </a:p>
        </p:txBody>
      </p:sp>
      <p:sp>
        <p:nvSpPr>
          <p:cNvPr id="84" name="išľíďè"/>
          <p:cNvSpPr/>
          <p:nvPr/>
        </p:nvSpPr>
        <p:spPr bwMode="auto">
          <a:xfrm>
            <a:off x="2408035" y="4202896"/>
            <a:ext cx="3874292" cy="611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lvl="0" algn="r" defTabSz="913765">
              <a:lnSpc>
                <a:spcPct val="150000"/>
              </a:lnSpc>
              <a:spcBef>
                <a:spcPct val="0"/>
              </a:spcBef>
              <a:defRPr/>
            </a:pPr>
            <a:r>
              <a:rPr lang="zh-CN" altLang="en-US" sz="1200" dirty="0">
                <a:solidFill>
                  <a:schemeClr val="bg2">
                    <a:lumMod val="10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点击输入文本内容点击输入文本内容点击输入文本内容点击输入文本内容点击输入文本内容</a:t>
            </a:r>
          </a:p>
        </p:txBody>
      </p:sp>
      <p:sp>
        <p:nvSpPr>
          <p:cNvPr id="85" name="iSlíďè"/>
          <p:cNvSpPr txBox="1"/>
          <p:nvPr/>
        </p:nvSpPr>
        <p:spPr bwMode="auto">
          <a:xfrm>
            <a:off x="4650810" y="3995654"/>
            <a:ext cx="1528094"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i="0" u="none" strike="noStrike" kern="1200" cap="none" spc="0" normalizeH="0" baseline="0" noProof="0" dirty="0">
                <a:ln>
                  <a:noFill/>
                </a:ln>
                <a:solidFill>
                  <a:schemeClr val="bg2">
                    <a:lumMod val="10000"/>
                  </a:schemeClr>
                </a:solidFill>
                <a:effectLst/>
                <a:uLnTx/>
                <a:uFillTx/>
                <a:latin typeface="字魂143号-正酷超级黑" panose="00000500000000000000" pitchFamily="2" charset="-122"/>
                <a:ea typeface="字魂143号-正酷超级黑" panose="00000500000000000000" pitchFamily="2" charset="-122"/>
                <a:sym typeface="思源黑体 CN Normal" panose="020B0400000000000000" pitchFamily="34" charset="-122"/>
              </a:rPr>
              <a:t>点击输入标题</a:t>
            </a:r>
          </a:p>
        </p:txBody>
      </p:sp>
      <p:sp>
        <p:nvSpPr>
          <p:cNvPr id="86" name="išľíďè"/>
          <p:cNvSpPr/>
          <p:nvPr/>
        </p:nvSpPr>
        <p:spPr bwMode="auto">
          <a:xfrm>
            <a:off x="2408035" y="5203671"/>
            <a:ext cx="3874292" cy="611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lvl="0" algn="r" defTabSz="913765">
              <a:lnSpc>
                <a:spcPct val="150000"/>
              </a:lnSpc>
              <a:spcBef>
                <a:spcPct val="0"/>
              </a:spcBef>
              <a:defRPr/>
            </a:pPr>
            <a:r>
              <a:rPr lang="zh-CN" altLang="en-US" sz="1200" dirty="0">
                <a:solidFill>
                  <a:schemeClr val="bg2">
                    <a:lumMod val="10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点击输入文本内容点击输入文本内容点击输入文本内容点击输入文本内容点击输入文本内容</a:t>
            </a:r>
          </a:p>
        </p:txBody>
      </p:sp>
      <p:sp>
        <p:nvSpPr>
          <p:cNvPr id="87" name="iSlíďè"/>
          <p:cNvSpPr txBox="1"/>
          <p:nvPr/>
        </p:nvSpPr>
        <p:spPr bwMode="auto">
          <a:xfrm>
            <a:off x="4681349" y="4996429"/>
            <a:ext cx="1528094"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i="0" u="none" strike="noStrike" kern="1200" cap="none" spc="0" normalizeH="0" baseline="0" noProof="0" dirty="0">
                <a:ln>
                  <a:noFill/>
                </a:ln>
                <a:solidFill>
                  <a:schemeClr val="bg2">
                    <a:lumMod val="10000"/>
                  </a:schemeClr>
                </a:solidFill>
                <a:effectLst/>
                <a:uLnTx/>
                <a:uFillTx/>
                <a:latin typeface="字魂143号-正酷超级黑" panose="00000500000000000000" pitchFamily="2" charset="-122"/>
                <a:ea typeface="字魂143号-正酷超级黑" panose="00000500000000000000" pitchFamily="2" charset="-122"/>
                <a:sym typeface="思源黑体 CN Normal" panose="020B0400000000000000" pitchFamily="34" charset="-122"/>
              </a:rPr>
              <a:t>点击输入标题</a:t>
            </a:r>
          </a:p>
        </p:txBody>
      </p:sp>
    </p:spTree>
    <p:extLst>
      <p:ext uri="{BB962C8B-B14F-4D97-AF65-F5344CB8AC3E}">
        <p14:creationId xmlns:p14="http://schemas.microsoft.com/office/powerpoint/2010/main" val="3395776196"/>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77"/>
                                        </p:tgtEl>
                                        <p:attrNameLst>
                                          <p:attrName>style.visibility</p:attrName>
                                        </p:attrNameLst>
                                      </p:cBhvr>
                                      <p:to>
                                        <p:strVal val="visible"/>
                                      </p:to>
                                    </p:set>
                                    <p:anim calcmode="lin" valueType="num">
                                      <p:cBhvr>
                                        <p:cTn id="7" dur="750" fill="hold"/>
                                        <p:tgtEl>
                                          <p:spTgt spid="77"/>
                                        </p:tgtEl>
                                        <p:attrNameLst>
                                          <p:attrName>ppt_w</p:attrName>
                                        </p:attrNameLst>
                                      </p:cBhvr>
                                      <p:tavLst>
                                        <p:tav tm="0">
                                          <p:val>
                                            <p:fltVal val="0"/>
                                          </p:val>
                                        </p:tav>
                                        <p:tav tm="100000">
                                          <p:val>
                                            <p:strVal val="#ppt_w"/>
                                          </p:val>
                                        </p:tav>
                                      </p:tavLst>
                                    </p:anim>
                                    <p:anim calcmode="lin" valueType="num">
                                      <p:cBhvr>
                                        <p:cTn id="8" dur="750" fill="hold"/>
                                        <p:tgtEl>
                                          <p:spTgt spid="77"/>
                                        </p:tgtEl>
                                        <p:attrNameLst>
                                          <p:attrName>ppt_h</p:attrName>
                                        </p:attrNameLst>
                                      </p:cBhvr>
                                      <p:tavLst>
                                        <p:tav tm="0">
                                          <p:val>
                                            <p:fltVal val="0"/>
                                          </p:val>
                                        </p:tav>
                                        <p:tav tm="100000">
                                          <p:val>
                                            <p:strVal val="#ppt_h"/>
                                          </p:val>
                                        </p:tav>
                                      </p:tavLst>
                                    </p:anim>
                                    <p:anim calcmode="lin" valueType="num">
                                      <p:cBhvr>
                                        <p:cTn id="9" dur="750" fill="hold"/>
                                        <p:tgtEl>
                                          <p:spTgt spid="77"/>
                                        </p:tgtEl>
                                        <p:attrNameLst>
                                          <p:attrName>style.rotation</p:attrName>
                                        </p:attrNameLst>
                                      </p:cBhvr>
                                      <p:tavLst>
                                        <p:tav tm="0">
                                          <p:val>
                                            <p:fltVal val="90"/>
                                          </p:val>
                                        </p:tav>
                                        <p:tav tm="100000">
                                          <p:val>
                                            <p:fltVal val="0"/>
                                          </p:val>
                                        </p:tav>
                                      </p:tavLst>
                                    </p:anim>
                                    <p:animEffect transition="in" filter="fade">
                                      <p:cBhvr>
                                        <p:cTn id="10" dur="750"/>
                                        <p:tgtEl>
                                          <p:spTgt spid="77"/>
                                        </p:tgtEl>
                                      </p:cBhvr>
                                    </p:animEffect>
                                  </p:childTnLst>
                                </p:cTn>
                              </p:par>
                            </p:childTnLst>
                          </p:cTn>
                        </p:par>
                        <p:par>
                          <p:cTn id="11" fill="hold">
                            <p:stCondLst>
                              <p:cond delay="750"/>
                            </p:stCondLst>
                            <p:childTnLst>
                              <p:par>
                                <p:cTn id="12" presetID="8" presetClass="emph" presetSubtype="0" fill="hold" nodeType="afterEffect">
                                  <p:stCondLst>
                                    <p:cond delay="750"/>
                                  </p:stCondLst>
                                  <p:childTnLst>
                                    <p:animRot by="-21600000">
                                      <p:cBhvr>
                                        <p:cTn id="13" dur="2000" fill="hold"/>
                                        <p:tgtEl>
                                          <p:spTgt spid="77"/>
                                        </p:tgtEl>
                                        <p:attrNameLst>
                                          <p:attrName>r</p:attrName>
                                        </p:attrNameLst>
                                      </p:cBhvr>
                                    </p:animRot>
                                  </p:childTnLst>
                                </p:cTn>
                              </p:par>
                            </p:childTnLst>
                          </p:cTn>
                        </p:par>
                        <p:par>
                          <p:cTn id="14" fill="hold">
                            <p:stCondLst>
                              <p:cond delay="3500"/>
                            </p:stCondLst>
                            <p:childTnLst>
                              <p:par>
                                <p:cTn id="15" presetID="22" presetClass="entr" presetSubtype="2" fill="hold" nodeType="afterEffect">
                                  <p:stCondLst>
                                    <p:cond delay="750"/>
                                  </p:stCondLst>
                                  <p:childTnLst>
                                    <p:set>
                                      <p:cBhvr>
                                        <p:cTn id="16" dur="1" fill="hold">
                                          <p:stCondLst>
                                            <p:cond delay="0"/>
                                          </p:stCondLst>
                                        </p:cTn>
                                        <p:tgtEl>
                                          <p:spTgt spid="46"/>
                                        </p:tgtEl>
                                        <p:attrNameLst>
                                          <p:attrName>style.visibility</p:attrName>
                                        </p:attrNameLst>
                                      </p:cBhvr>
                                      <p:to>
                                        <p:strVal val="visible"/>
                                      </p:to>
                                    </p:set>
                                    <p:animEffect transition="in" filter="wipe(right)">
                                      <p:cBhvr>
                                        <p:cTn id="17" dur="500"/>
                                        <p:tgtEl>
                                          <p:spTgt spid="46"/>
                                        </p:tgtEl>
                                      </p:cBhvr>
                                    </p:animEffect>
                                  </p:childTnLst>
                                </p:cTn>
                              </p:par>
                            </p:childTnLst>
                          </p:cTn>
                        </p:par>
                        <p:par>
                          <p:cTn id="18" fill="hold">
                            <p:stCondLst>
                              <p:cond delay="4750"/>
                            </p:stCondLst>
                            <p:childTnLst>
                              <p:par>
                                <p:cTn id="19" presetID="22" presetClass="entr" presetSubtype="2" fill="hold" nodeType="afterEffect">
                                  <p:stCondLst>
                                    <p:cond delay="1000"/>
                                  </p:stCondLst>
                                  <p:childTnLst>
                                    <p:set>
                                      <p:cBhvr>
                                        <p:cTn id="20" dur="1" fill="hold">
                                          <p:stCondLst>
                                            <p:cond delay="0"/>
                                          </p:stCondLst>
                                        </p:cTn>
                                        <p:tgtEl>
                                          <p:spTgt spid="53"/>
                                        </p:tgtEl>
                                        <p:attrNameLst>
                                          <p:attrName>style.visibility</p:attrName>
                                        </p:attrNameLst>
                                      </p:cBhvr>
                                      <p:to>
                                        <p:strVal val="visible"/>
                                      </p:to>
                                    </p:set>
                                    <p:animEffect transition="in" filter="wipe(right)">
                                      <p:cBhvr>
                                        <p:cTn id="21" dur="500"/>
                                        <p:tgtEl>
                                          <p:spTgt spid="53"/>
                                        </p:tgtEl>
                                      </p:cBhvr>
                                    </p:animEffect>
                                  </p:childTnLst>
                                </p:cTn>
                              </p:par>
                            </p:childTnLst>
                          </p:cTn>
                        </p:par>
                        <p:par>
                          <p:cTn id="22" fill="hold">
                            <p:stCondLst>
                              <p:cond delay="6250"/>
                            </p:stCondLst>
                            <p:childTnLst>
                              <p:par>
                                <p:cTn id="23" presetID="22" presetClass="entr" presetSubtype="2" fill="hold" nodeType="afterEffect">
                                  <p:stCondLst>
                                    <p:cond delay="1250"/>
                                  </p:stCondLst>
                                  <p:childTnLst>
                                    <p:set>
                                      <p:cBhvr>
                                        <p:cTn id="24" dur="1" fill="hold">
                                          <p:stCondLst>
                                            <p:cond delay="0"/>
                                          </p:stCondLst>
                                        </p:cTn>
                                        <p:tgtEl>
                                          <p:spTgt spid="67"/>
                                        </p:tgtEl>
                                        <p:attrNameLst>
                                          <p:attrName>style.visibility</p:attrName>
                                        </p:attrNameLst>
                                      </p:cBhvr>
                                      <p:to>
                                        <p:strVal val="visible"/>
                                      </p:to>
                                    </p:set>
                                    <p:animEffect transition="in" filter="wipe(right)">
                                      <p:cBhvr>
                                        <p:cTn id="25" dur="500"/>
                                        <p:tgtEl>
                                          <p:spTgt spid="67"/>
                                        </p:tgtEl>
                                      </p:cBhvr>
                                    </p:animEffect>
                                  </p:childTnLst>
                                </p:cTn>
                              </p:par>
                            </p:childTnLst>
                          </p:cTn>
                        </p:par>
                        <p:par>
                          <p:cTn id="26" fill="hold">
                            <p:stCondLst>
                              <p:cond delay="8000"/>
                            </p:stCondLst>
                            <p:childTnLst>
                              <p:par>
                                <p:cTn id="27" presetID="22" presetClass="entr" presetSubtype="2" fill="hold" nodeType="afterEffect">
                                  <p:stCondLst>
                                    <p:cond delay="1500"/>
                                  </p:stCondLst>
                                  <p:childTnLst>
                                    <p:set>
                                      <p:cBhvr>
                                        <p:cTn id="28" dur="1" fill="hold">
                                          <p:stCondLst>
                                            <p:cond delay="0"/>
                                          </p:stCondLst>
                                        </p:cTn>
                                        <p:tgtEl>
                                          <p:spTgt spid="72"/>
                                        </p:tgtEl>
                                        <p:attrNameLst>
                                          <p:attrName>style.visibility</p:attrName>
                                        </p:attrNameLst>
                                      </p:cBhvr>
                                      <p:to>
                                        <p:strVal val="visible"/>
                                      </p:to>
                                    </p:set>
                                    <p:animEffect transition="in" filter="wipe(right)">
                                      <p:cBhvr>
                                        <p:cTn id="29" dur="500"/>
                                        <p:tgtEl>
                                          <p:spTgt spid="72"/>
                                        </p:tgtEl>
                                      </p:cBhvr>
                                    </p:animEffect>
                                  </p:childTnLst>
                                </p:cTn>
                              </p:par>
                            </p:childTnLst>
                          </p:cTn>
                        </p:par>
                        <p:par>
                          <p:cTn id="30" fill="hold">
                            <p:stCondLst>
                              <p:cond delay="10000"/>
                            </p:stCondLst>
                            <p:childTnLst>
                              <p:par>
                                <p:cTn id="31" presetID="22" presetClass="entr" presetSubtype="4" fill="hold" grpId="0" nodeType="afterEffect">
                                  <p:stCondLst>
                                    <p:cond delay="0"/>
                                  </p:stCondLst>
                                  <p:childTnLst>
                                    <p:set>
                                      <p:cBhvr>
                                        <p:cTn id="32" dur="1" fill="hold">
                                          <p:stCondLst>
                                            <p:cond delay="0"/>
                                          </p:stCondLst>
                                        </p:cTn>
                                        <p:tgtEl>
                                          <p:spTgt spid="81"/>
                                        </p:tgtEl>
                                        <p:attrNameLst>
                                          <p:attrName>style.visibility</p:attrName>
                                        </p:attrNameLst>
                                      </p:cBhvr>
                                      <p:to>
                                        <p:strVal val="visible"/>
                                      </p:to>
                                    </p:set>
                                    <p:animEffect transition="in" filter="wipe(down)">
                                      <p:cBhvr>
                                        <p:cTn id="33" dur="500"/>
                                        <p:tgtEl>
                                          <p:spTgt spid="81"/>
                                        </p:tgtEl>
                                      </p:cBhvr>
                                    </p:animEffect>
                                  </p:childTnLst>
                                </p:cTn>
                              </p:par>
                            </p:childTnLst>
                          </p:cTn>
                        </p:par>
                        <p:par>
                          <p:cTn id="34" fill="hold">
                            <p:stCondLst>
                              <p:cond delay="10500"/>
                            </p:stCondLst>
                            <p:childTnLst>
                              <p:par>
                                <p:cTn id="35" presetID="22" presetClass="entr" presetSubtype="4" fill="hold" grpId="0" nodeType="afterEffect">
                                  <p:stCondLst>
                                    <p:cond delay="0"/>
                                  </p:stCondLst>
                                  <p:childTnLst>
                                    <p:set>
                                      <p:cBhvr>
                                        <p:cTn id="36" dur="1" fill="hold">
                                          <p:stCondLst>
                                            <p:cond delay="0"/>
                                          </p:stCondLst>
                                        </p:cTn>
                                        <p:tgtEl>
                                          <p:spTgt spid="80"/>
                                        </p:tgtEl>
                                        <p:attrNameLst>
                                          <p:attrName>style.visibility</p:attrName>
                                        </p:attrNameLst>
                                      </p:cBhvr>
                                      <p:to>
                                        <p:strVal val="visible"/>
                                      </p:to>
                                    </p:set>
                                    <p:animEffect transition="in" filter="wipe(down)">
                                      <p:cBhvr>
                                        <p:cTn id="37" dur="500"/>
                                        <p:tgtEl>
                                          <p:spTgt spid="80"/>
                                        </p:tgtEl>
                                      </p:cBhvr>
                                    </p:animEffect>
                                  </p:childTnLst>
                                </p:cTn>
                              </p:par>
                            </p:childTnLst>
                          </p:cTn>
                        </p:par>
                        <p:par>
                          <p:cTn id="38" fill="hold">
                            <p:stCondLst>
                              <p:cond delay="11000"/>
                            </p:stCondLst>
                            <p:childTnLst>
                              <p:par>
                                <p:cTn id="39" presetID="22" presetClass="entr" presetSubtype="4" fill="hold" grpId="0" nodeType="afterEffect">
                                  <p:stCondLst>
                                    <p:cond delay="0"/>
                                  </p:stCondLst>
                                  <p:childTnLst>
                                    <p:set>
                                      <p:cBhvr>
                                        <p:cTn id="40" dur="1" fill="hold">
                                          <p:stCondLst>
                                            <p:cond delay="0"/>
                                          </p:stCondLst>
                                        </p:cTn>
                                        <p:tgtEl>
                                          <p:spTgt spid="83"/>
                                        </p:tgtEl>
                                        <p:attrNameLst>
                                          <p:attrName>style.visibility</p:attrName>
                                        </p:attrNameLst>
                                      </p:cBhvr>
                                      <p:to>
                                        <p:strVal val="visible"/>
                                      </p:to>
                                    </p:set>
                                    <p:animEffect transition="in" filter="wipe(down)">
                                      <p:cBhvr>
                                        <p:cTn id="41" dur="500"/>
                                        <p:tgtEl>
                                          <p:spTgt spid="83"/>
                                        </p:tgtEl>
                                      </p:cBhvr>
                                    </p:animEffect>
                                  </p:childTnLst>
                                </p:cTn>
                              </p:par>
                            </p:childTnLst>
                          </p:cTn>
                        </p:par>
                        <p:par>
                          <p:cTn id="42" fill="hold">
                            <p:stCondLst>
                              <p:cond delay="11500"/>
                            </p:stCondLst>
                            <p:childTnLst>
                              <p:par>
                                <p:cTn id="43" presetID="22" presetClass="entr" presetSubtype="4" fill="hold" grpId="0" nodeType="afterEffect">
                                  <p:stCondLst>
                                    <p:cond delay="0"/>
                                  </p:stCondLst>
                                  <p:childTnLst>
                                    <p:set>
                                      <p:cBhvr>
                                        <p:cTn id="44" dur="1" fill="hold">
                                          <p:stCondLst>
                                            <p:cond delay="0"/>
                                          </p:stCondLst>
                                        </p:cTn>
                                        <p:tgtEl>
                                          <p:spTgt spid="82"/>
                                        </p:tgtEl>
                                        <p:attrNameLst>
                                          <p:attrName>style.visibility</p:attrName>
                                        </p:attrNameLst>
                                      </p:cBhvr>
                                      <p:to>
                                        <p:strVal val="visible"/>
                                      </p:to>
                                    </p:set>
                                    <p:animEffect transition="in" filter="wipe(down)">
                                      <p:cBhvr>
                                        <p:cTn id="45" dur="500"/>
                                        <p:tgtEl>
                                          <p:spTgt spid="82"/>
                                        </p:tgtEl>
                                      </p:cBhvr>
                                    </p:animEffect>
                                  </p:childTnLst>
                                </p:cTn>
                              </p:par>
                            </p:childTnLst>
                          </p:cTn>
                        </p:par>
                        <p:par>
                          <p:cTn id="46" fill="hold">
                            <p:stCondLst>
                              <p:cond delay="12000"/>
                            </p:stCondLst>
                            <p:childTnLst>
                              <p:par>
                                <p:cTn id="47" presetID="22" presetClass="entr" presetSubtype="4" fill="hold" grpId="0" nodeType="afterEffect">
                                  <p:stCondLst>
                                    <p:cond delay="0"/>
                                  </p:stCondLst>
                                  <p:childTnLst>
                                    <p:set>
                                      <p:cBhvr>
                                        <p:cTn id="48" dur="1" fill="hold">
                                          <p:stCondLst>
                                            <p:cond delay="0"/>
                                          </p:stCondLst>
                                        </p:cTn>
                                        <p:tgtEl>
                                          <p:spTgt spid="85"/>
                                        </p:tgtEl>
                                        <p:attrNameLst>
                                          <p:attrName>style.visibility</p:attrName>
                                        </p:attrNameLst>
                                      </p:cBhvr>
                                      <p:to>
                                        <p:strVal val="visible"/>
                                      </p:to>
                                    </p:set>
                                    <p:animEffect transition="in" filter="wipe(down)">
                                      <p:cBhvr>
                                        <p:cTn id="49" dur="500"/>
                                        <p:tgtEl>
                                          <p:spTgt spid="85"/>
                                        </p:tgtEl>
                                      </p:cBhvr>
                                    </p:animEffect>
                                  </p:childTnLst>
                                </p:cTn>
                              </p:par>
                            </p:childTnLst>
                          </p:cTn>
                        </p:par>
                        <p:par>
                          <p:cTn id="50" fill="hold">
                            <p:stCondLst>
                              <p:cond delay="12500"/>
                            </p:stCondLst>
                            <p:childTnLst>
                              <p:par>
                                <p:cTn id="51" presetID="22" presetClass="entr" presetSubtype="4" fill="hold" grpId="0" nodeType="afterEffect">
                                  <p:stCondLst>
                                    <p:cond delay="0"/>
                                  </p:stCondLst>
                                  <p:childTnLst>
                                    <p:set>
                                      <p:cBhvr>
                                        <p:cTn id="52" dur="1" fill="hold">
                                          <p:stCondLst>
                                            <p:cond delay="0"/>
                                          </p:stCondLst>
                                        </p:cTn>
                                        <p:tgtEl>
                                          <p:spTgt spid="84"/>
                                        </p:tgtEl>
                                        <p:attrNameLst>
                                          <p:attrName>style.visibility</p:attrName>
                                        </p:attrNameLst>
                                      </p:cBhvr>
                                      <p:to>
                                        <p:strVal val="visible"/>
                                      </p:to>
                                    </p:set>
                                    <p:animEffect transition="in" filter="wipe(down)">
                                      <p:cBhvr>
                                        <p:cTn id="53" dur="500"/>
                                        <p:tgtEl>
                                          <p:spTgt spid="84"/>
                                        </p:tgtEl>
                                      </p:cBhvr>
                                    </p:animEffect>
                                  </p:childTnLst>
                                </p:cTn>
                              </p:par>
                            </p:childTnLst>
                          </p:cTn>
                        </p:par>
                        <p:par>
                          <p:cTn id="54" fill="hold">
                            <p:stCondLst>
                              <p:cond delay="13000"/>
                            </p:stCondLst>
                            <p:childTnLst>
                              <p:par>
                                <p:cTn id="55" presetID="22" presetClass="entr" presetSubtype="4" fill="hold" grpId="0" nodeType="afterEffect">
                                  <p:stCondLst>
                                    <p:cond delay="0"/>
                                  </p:stCondLst>
                                  <p:childTnLst>
                                    <p:set>
                                      <p:cBhvr>
                                        <p:cTn id="56" dur="1" fill="hold">
                                          <p:stCondLst>
                                            <p:cond delay="0"/>
                                          </p:stCondLst>
                                        </p:cTn>
                                        <p:tgtEl>
                                          <p:spTgt spid="87"/>
                                        </p:tgtEl>
                                        <p:attrNameLst>
                                          <p:attrName>style.visibility</p:attrName>
                                        </p:attrNameLst>
                                      </p:cBhvr>
                                      <p:to>
                                        <p:strVal val="visible"/>
                                      </p:to>
                                    </p:set>
                                    <p:animEffect transition="in" filter="wipe(down)">
                                      <p:cBhvr>
                                        <p:cTn id="57" dur="500"/>
                                        <p:tgtEl>
                                          <p:spTgt spid="87"/>
                                        </p:tgtEl>
                                      </p:cBhvr>
                                    </p:animEffect>
                                  </p:childTnLst>
                                </p:cTn>
                              </p:par>
                            </p:childTnLst>
                          </p:cTn>
                        </p:par>
                        <p:par>
                          <p:cTn id="58" fill="hold">
                            <p:stCondLst>
                              <p:cond delay="13500"/>
                            </p:stCondLst>
                            <p:childTnLst>
                              <p:par>
                                <p:cTn id="59" presetID="22" presetClass="entr" presetSubtype="4" fill="hold" grpId="0" nodeType="afterEffect">
                                  <p:stCondLst>
                                    <p:cond delay="0"/>
                                  </p:stCondLst>
                                  <p:childTnLst>
                                    <p:set>
                                      <p:cBhvr>
                                        <p:cTn id="60" dur="1" fill="hold">
                                          <p:stCondLst>
                                            <p:cond delay="0"/>
                                          </p:stCondLst>
                                        </p:cTn>
                                        <p:tgtEl>
                                          <p:spTgt spid="86"/>
                                        </p:tgtEl>
                                        <p:attrNameLst>
                                          <p:attrName>style.visibility</p:attrName>
                                        </p:attrNameLst>
                                      </p:cBhvr>
                                      <p:to>
                                        <p:strVal val="visible"/>
                                      </p:to>
                                    </p:set>
                                    <p:animEffect transition="in" filter="wipe(down)">
                                      <p:cBhvr>
                                        <p:cTn id="61" dur="50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p:bldP spid="81" grpId="0"/>
      <p:bldP spid="82" grpId="0"/>
      <p:bldP spid="83" grpId="0"/>
      <p:bldP spid="84" grpId="0"/>
      <p:bldP spid="85" grpId="0"/>
      <p:bldP spid="86" grpId="0"/>
      <p:bldP spid="8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9_1"/>
          <p:cNvGrpSpPr/>
          <p:nvPr/>
        </p:nvGrpSpPr>
        <p:grpSpPr>
          <a:xfrm>
            <a:off x="0" y="262550"/>
            <a:ext cx="688146" cy="6606418"/>
            <a:chOff x="0" y="262550"/>
            <a:chExt cx="688146" cy="6606418"/>
          </a:xfrm>
        </p:grpSpPr>
        <p:sp>
          <p:nvSpPr>
            <p:cNvPr id="55" name="任意多边形 54"/>
            <p:cNvSpPr/>
            <p:nvPr/>
          </p:nvSpPr>
          <p:spPr>
            <a:xfrm rot="419600">
              <a:off x="152696" y="558566"/>
              <a:ext cx="180000" cy="168177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grpSp>
          <p:nvGrpSpPr>
            <p:cNvPr id="56" name="组合 55"/>
            <p:cNvGrpSpPr/>
            <p:nvPr/>
          </p:nvGrpSpPr>
          <p:grpSpPr>
            <a:xfrm>
              <a:off x="0" y="262550"/>
              <a:ext cx="488586" cy="389299"/>
              <a:chOff x="1653525" y="814812"/>
              <a:chExt cx="753641" cy="600491"/>
            </a:xfrm>
          </p:grpSpPr>
          <p:sp>
            <p:nvSpPr>
              <p:cNvPr id="60" name="椭圆 59"/>
              <p:cNvSpPr/>
              <p:nvPr/>
            </p:nvSpPr>
            <p:spPr>
              <a:xfrm>
                <a:off x="1653525" y="814812"/>
                <a:ext cx="466073" cy="466073"/>
              </a:xfrm>
              <a:prstGeom prst="ellipse">
                <a:avLst/>
              </a:prstGeom>
              <a:noFill/>
              <a:ln w="19050">
                <a:solidFill>
                  <a:srgbClr val="1B47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椭圆 60"/>
              <p:cNvSpPr/>
              <p:nvPr/>
            </p:nvSpPr>
            <p:spPr>
              <a:xfrm>
                <a:off x="1832030" y="814812"/>
                <a:ext cx="575136" cy="575136"/>
              </a:xfrm>
              <a:prstGeom prst="ellipse">
                <a:avLst/>
              </a:prstGeom>
              <a:solidFill>
                <a:srgbClr val="E0304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椭圆 61"/>
              <p:cNvSpPr/>
              <p:nvPr/>
            </p:nvSpPr>
            <p:spPr>
              <a:xfrm>
                <a:off x="1695238" y="1141720"/>
                <a:ext cx="273583" cy="273583"/>
              </a:xfrm>
              <a:prstGeom prst="ellipse">
                <a:avLst/>
              </a:prstGeom>
              <a:noFill/>
              <a:ln w="38100">
                <a:solidFill>
                  <a:srgbClr val="1B47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7" name="任意多边形 56"/>
            <p:cNvSpPr/>
            <p:nvPr/>
          </p:nvSpPr>
          <p:spPr>
            <a:xfrm rot="419600">
              <a:off x="508146" y="5187197"/>
              <a:ext cx="180000" cy="168177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E0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58" name="矩形 57"/>
            <p:cNvSpPr/>
            <p:nvPr/>
          </p:nvSpPr>
          <p:spPr>
            <a:xfrm>
              <a:off x="227820" y="3633476"/>
              <a:ext cx="430887" cy="1514237"/>
            </a:xfrm>
            <a:prstGeom prst="rect">
              <a:avLst/>
            </a:prstGeom>
          </p:spPr>
          <p:txBody>
            <a:bodyPr vert="eaVert" wrap="square">
              <a:spAutoFit/>
            </a:bodyPr>
            <a:lstStyle/>
            <a:p>
              <a:pPr algn="dist"/>
              <a:r>
                <a:rPr lang="zh-CN" altLang="en-US" sz="1600" spc="800" dirty="0">
                  <a:latin typeface="字魂143号-正酷超级黑" panose="00000500000000000000" charset="-122"/>
                  <a:ea typeface="字魂143号-正酷超级黑" panose="00000500000000000000" charset="-122"/>
                  <a:cs typeface="字魂143号-正酷超级黑" panose="00000500000000000000" charset="-122"/>
                  <a:sym typeface="+mn-lt"/>
                </a:rPr>
                <a:t>工作展望</a:t>
              </a:r>
              <a:endParaRPr lang="zh-CN" altLang="en-US" sz="1600" dirty="0">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sp>
          <p:nvSpPr>
            <p:cNvPr id="59" name="矩形 58"/>
            <p:cNvSpPr/>
            <p:nvPr/>
          </p:nvSpPr>
          <p:spPr>
            <a:xfrm>
              <a:off x="227820" y="1878433"/>
              <a:ext cx="430887" cy="1603875"/>
            </a:xfrm>
            <a:prstGeom prst="rect">
              <a:avLst/>
            </a:prstGeom>
          </p:spPr>
          <p:txBody>
            <a:bodyPr vert="eaVert" wrap="square">
              <a:spAutoFit/>
            </a:bodyPr>
            <a:lstStyle/>
            <a:p>
              <a:pPr algn="dist"/>
              <a:r>
                <a:rPr lang="en-US" altLang="zh-CN" sz="1600" dirty="0">
                  <a:latin typeface="字魂143号-正酷超级黑" panose="00000500000000000000" charset="-122"/>
                  <a:ea typeface="字魂143号-正酷超级黑" panose="00000500000000000000" charset="-122"/>
                  <a:cs typeface="字魂143号-正酷超级黑" panose="00000500000000000000" charset="-122"/>
                  <a:sym typeface="+mn-lt"/>
                </a:rPr>
                <a:t>PART 04</a:t>
              </a:r>
              <a:endParaRPr lang="zh-CN" altLang="en-US" sz="1600" dirty="0">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grpSp>
      <p:sp>
        <p:nvSpPr>
          <p:cNvPr id="11" name="上箭头 10"/>
          <p:cNvSpPr/>
          <p:nvPr/>
        </p:nvSpPr>
        <p:spPr>
          <a:xfrm>
            <a:off x="4994635" y="2720610"/>
            <a:ext cx="820057" cy="3367314"/>
          </a:xfrm>
          <a:prstGeom prst="upArrow">
            <a:avLst>
              <a:gd name="adj1" fmla="val 50000"/>
              <a:gd name="adj2" fmla="val 180974"/>
            </a:avLst>
          </a:prstGeom>
          <a:solidFill>
            <a:srgbClr val="E030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2" name="上箭头 11"/>
          <p:cNvSpPr/>
          <p:nvPr/>
        </p:nvSpPr>
        <p:spPr>
          <a:xfrm>
            <a:off x="6840214" y="3228611"/>
            <a:ext cx="820057" cy="2873828"/>
          </a:xfrm>
          <a:prstGeom prst="upArrow">
            <a:avLst>
              <a:gd name="adj1" fmla="val 50000"/>
              <a:gd name="adj2" fmla="val 180974"/>
            </a:avLst>
          </a:prstGeom>
          <a:solidFill>
            <a:srgbClr val="1B477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3" name="上箭头 12"/>
          <p:cNvSpPr/>
          <p:nvPr/>
        </p:nvSpPr>
        <p:spPr>
          <a:xfrm>
            <a:off x="6277061" y="3736610"/>
            <a:ext cx="820057" cy="2365829"/>
          </a:xfrm>
          <a:prstGeom prst="upArrow">
            <a:avLst>
              <a:gd name="adj1" fmla="val 50000"/>
              <a:gd name="adj2" fmla="val 180974"/>
            </a:avLst>
          </a:prstGeom>
          <a:solidFill>
            <a:srgbClr val="E030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4" name="上箭头 13"/>
          <p:cNvSpPr/>
          <p:nvPr/>
        </p:nvSpPr>
        <p:spPr>
          <a:xfrm>
            <a:off x="5557749" y="2190842"/>
            <a:ext cx="820057" cy="3911598"/>
          </a:xfrm>
          <a:prstGeom prst="upArrow">
            <a:avLst>
              <a:gd name="adj1" fmla="val 50000"/>
              <a:gd name="adj2" fmla="val 180974"/>
            </a:avLst>
          </a:prstGeom>
          <a:solidFill>
            <a:srgbClr val="1B477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5" name="任意多边形 14"/>
          <p:cNvSpPr/>
          <p:nvPr/>
        </p:nvSpPr>
        <p:spPr>
          <a:xfrm>
            <a:off x="4162874" y="6087924"/>
            <a:ext cx="1446804" cy="791031"/>
          </a:xfrm>
          <a:custGeom>
            <a:avLst/>
            <a:gdLst>
              <a:gd name="connsiteX0" fmla="*/ 1031189 w 1446804"/>
              <a:gd name="connsiteY0" fmla="*/ 0 h 791031"/>
              <a:gd name="connsiteX1" fmla="*/ 1446804 w 1446804"/>
              <a:gd name="connsiteY1" fmla="*/ 0 h 791031"/>
              <a:gd name="connsiteX2" fmla="*/ 415615 w 1446804"/>
              <a:gd name="connsiteY2" fmla="*/ 791031 h 791031"/>
              <a:gd name="connsiteX3" fmla="*/ 0 w 1446804"/>
              <a:gd name="connsiteY3" fmla="*/ 791031 h 791031"/>
            </a:gdLst>
            <a:ahLst/>
            <a:cxnLst>
              <a:cxn ang="0">
                <a:pos x="connsiteX0" y="connsiteY0"/>
              </a:cxn>
              <a:cxn ang="0">
                <a:pos x="connsiteX1" y="connsiteY1"/>
              </a:cxn>
              <a:cxn ang="0">
                <a:pos x="connsiteX2" y="connsiteY2"/>
              </a:cxn>
              <a:cxn ang="0">
                <a:pos x="connsiteX3" y="connsiteY3"/>
              </a:cxn>
            </a:cxnLst>
            <a:rect l="l" t="t" r="r" b="b"/>
            <a:pathLst>
              <a:path w="1446804" h="791031">
                <a:moveTo>
                  <a:pt x="1031189" y="0"/>
                </a:moveTo>
                <a:lnTo>
                  <a:pt x="1446804" y="0"/>
                </a:lnTo>
                <a:lnTo>
                  <a:pt x="415615" y="791031"/>
                </a:lnTo>
                <a:lnTo>
                  <a:pt x="0" y="791031"/>
                </a:lnTo>
                <a:close/>
              </a:path>
            </a:pathLst>
          </a:custGeom>
          <a:solidFill>
            <a:srgbClr val="E0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6" name="任意多边形 15"/>
          <p:cNvSpPr/>
          <p:nvPr/>
        </p:nvSpPr>
        <p:spPr>
          <a:xfrm flipH="1">
            <a:off x="7046236" y="6102439"/>
            <a:ext cx="1381828" cy="776516"/>
          </a:xfrm>
          <a:custGeom>
            <a:avLst/>
            <a:gdLst>
              <a:gd name="connsiteX0" fmla="*/ 1381828 w 1381828"/>
              <a:gd name="connsiteY0" fmla="*/ 0 h 776516"/>
              <a:gd name="connsiteX1" fmla="*/ 979618 w 1381828"/>
              <a:gd name="connsiteY1" fmla="*/ 0 h 776516"/>
              <a:gd name="connsiteX2" fmla="*/ 0 w 1381828"/>
              <a:gd name="connsiteY2" fmla="*/ 776516 h 776516"/>
              <a:gd name="connsiteX3" fmla="*/ 402210 w 1381828"/>
              <a:gd name="connsiteY3" fmla="*/ 776516 h 776516"/>
            </a:gdLst>
            <a:ahLst/>
            <a:cxnLst>
              <a:cxn ang="0">
                <a:pos x="connsiteX0" y="connsiteY0"/>
              </a:cxn>
              <a:cxn ang="0">
                <a:pos x="connsiteX1" y="connsiteY1"/>
              </a:cxn>
              <a:cxn ang="0">
                <a:pos x="connsiteX2" y="connsiteY2"/>
              </a:cxn>
              <a:cxn ang="0">
                <a:pos x="connsiteX3" y="connsiteY3"/>
              </a:cxn>
            </a:cxnLst>
            <a:rect l="l" t="t" r="r" b="b"/>
            <a:pathLst>
              <a:path w="1381828" h="776516">
                <a:moveTo>
                  <a:pt x="1381828" y="0"/>
                </a:moveTo>
                <a:lnTo>
                  <a:pt x="979618" y="0"/>
                </a:lnTo>
                <a:lnTo>
                  <a:pt x="0" y="776516"/>
                </a:lnTo>
                <a:lnTo>
                  <a:pt x="402210" y="776516"/>
                </a:lnTo>
                <a:close/>
              </a:path>
            </a:pathLst>
          </a:cu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7" name="任意多边形 16"/>
          <p:cNvSpPr/>
          <p:nvPr/>
        </p:nvSpPr>
        <p:spPr>
          <a:xfrm>
            <a:off x="5642422" y="6043681"/>
            <a:ext cx="650084" cy="835275"/>
          </a:xfrm>
          <a:custGeom>
            <a:avLst/>
            <a:gdLst>
              <a:gd name="connsiteX0" fmla="*/ 129013 w 650084"/>
              <a:gd name="connsiteY0" fmla="*/ 0 h 835275"/>
              <a:gd name="connsiteX1" fmla="*/ 521070 w 650084"/>
              <a:gd name="connsiteY1" fmla="*/ 0 h 835275"/>
              <a:gd name="connsiteX2" fmla="*/ 650084 w 650084"/>
              <a:gd name="connsiteY2" fmla="*/ 835275 h 835275"/>
              <a:gd name="connsiteX3" fmla="*/ 0 w 650084"/>
              <a:gd name="connsiteY3" fmla="*/ 835275 h 835275"/>
            </a:gdLst>
            <a:ahLst/>
            <a:cxnLst>
              <a:cxn ang="0">
                <a:pos x="connsiteX0" y="connsiteY0"/>
              </a:cxn>
              <a:cxn ang="0">
                <a:pos x="connsiteX1" y="connsiteY1"/>
              </a:cxn>
              <a:cxn ang="0">
                <a:pos x="connsiteX2" y="connsiteY2"/>
              </a:cxn>
              <a:cxn ang="0">
                <a:pos x="connsiteX3" y="connsiteY3"/>
              </a:cxn>
            </a:cxnLst>
            <a:rect l="l" t="t" r="r" b="b"/>
            <a:pathLst>
              <a:path w="650084" h="835275">
                <a:moveTo>
                  <a:pt x="129013" y="0"/>
                </a:moveTo>
                <a:lnTo>
                  <a:pt x="521070" y="0"/>
                </a:lnTo>
                <a:lnTo>
                  <a:pt x="650084" y="835275"/>
                </a:lnTo>
                <a:lnTo>
                  <a:pt x="0" y="835275"/>
                </a:lnTo>
                <a:close/>
              </a:path>
            </a:pathLst>
          </a:cu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8" name="任意多边形 17"/>
          <p:cNvSpPr/>
          <p:nvPr/>
        </p:nvSpPr>
        <p:spPr>
          <a:xfrm flipH="1">
            <a:off x="6470900" y="6087924"/>
            <a:ext cx="858228" cy="791031"/>
          </a:xfrm>
          <a:custGeom>
            <a:avLst/>
            <a:gdLst>
              <a:gd name="connsiteX0" fmla="*/ 858228 w 858228"/>
              <a:gd name="connsiteY0" fmla="*/ 0 h 791031"/>
              <a:gd name="connsiteX1" fmla="*/ 448189 w 858228"/>
              <a:gd name="connsiteY1" fmla="*/ 0 h 791031"/>
              <a:gd name="connsiteX2" fmla="*/ 0 w 858228"/>
              <a:gd name="connsiteY2" fmla="*/ 791031 h 791031"/>
              <a:gd name="connsiteX3" fmla="*/ 410039 w 858228"/>
              <a:gd name="connsiteY3" fmla="*/ 791031 h 791031"/>
            </a:gdLst>
            <a:ahLst/>
            <a:cxnLst>
              <a:cxn ang="0">
                <a:pos x="connsiteX0" y="connsiteY0"/>
              </a:cxn>
              <a:cxn ang="0">
                <a:pos x="connsiteX1" y="connsiteY1"/>
              </a:cxn>
              <a:cxn ang="0">
                <a:pos x="connsiteX2" y="connsiteY2"/>
              </a:cxn>
              <a:cxn ang="0">
                <a:pos x="connsiteX3" y="connsiteY3"/>
              </a:cxn>
            </a:cxnLst>
            <a:rect l="l" t="t" r="r" b="b"/>
            <a:pathLst>
              <a:path w="858228" h="791031">
                <a:moveTo>
                  <a:pt x="858228" y="0"/>
                </a:moveTo>
                <a:lnTo>
                  <a:pt x="448189" y="0"/>
                </a:lnTo>
                <a:lnTo>
                  <a:pt x="0" y="791031"/>
                </a:lnTo>
                <a:lnTo>
                  <a:pt x="410039" y="791031"/>
                </a:lnTo>
                <a:close/>
              </a:path>
            </a:pathLst>
          </a:custGeom>
          <a:solidFill>
            <a:srgbClr val="E0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9" name="TextBox 45"/>
          <p:cNvSpPr txBox="1"/>
          <p:nvPr/>
        </p:nvSpPr>
        <p:spPr>
          <a:xfrm>
            <a:off x="2115148" y="2417445"/>
            <a:ext cx="1981200" cy="421005"/>
          </a:xfrm>
          <a:prstGeom prst="rect">
            <a:avLst/>
          </a:prstGeom>
        </p:spPr>
        <p:txBody>
          <a:bodyPr vert="horz" wrap="none" lIns="0" tIns="0" rIns="0" bIns="0" anchor="b" anchorCtr="1">
            <a:normAutofit/>
          </a:bodyPr>
          <a:lstStyle/>
          <a:p>
            <a:pPr algn="dist"/>
            <a:r>
              <a:rPr lang="zh-CN" altLang="en-US" sz="2000" kern="900" dirty="0">
                <a:solidFill>
                  <a:schemeClr val="tx1">
                    <a:lumMod val="95000"/>
                    <a:lumOff val="5000"/>
                  </a:schemeClr>
                </a:solidFill>
                <a:latin typeface="字魂143号-正酷超级黑" panose="00000500000000000000" pitchFamily="2" charset="-122"/>
                <a:ea typeface="字魂143号-正酷超级黑" panose="00000500000000000000" pitchFamily="2" charset="-122"/>
                <a:cs typeface="+mn-ea"/>
                <a:sym typeface="思源黑体 CN Normal" panose="020B0400000000000000" pitchFamily="34" charset="-122"/>
              </a:rPr>
              <a:t>点击输入标题</a:t>
            </a:r>
          </a:p>
        </p:txBody>
      </p:sp>
      <p:sp>
        <p:nvSpPr>
          <p:cNvPr id="20" name="TextBox 46"/>
          <p:cNvSpPr txBox="1"/>
          <p:nvPr/>
        </p:nvSpPr>
        <p:spPr>
          <a:xfrm>
            <a:off x="2115148" y="2909489"/>
            <a:ext cx="2182049" cy="746729"/>
          </a:xfrm>
          <a:prstGeom prst="rect">
            <a:avLst/>
          </a:prstGeom>
        </p:spPr>
        <p:txBody>
          <a:bodyPr vert="horz" wrap="square" lIns="0" tIns="0" rIns="0" bIns="0" anchor="t" anchorCtr="1">
            <a:noAutofit/>
          </a:bodyPr>
          <a:lstStyle/>
          <a:p>
            <a:pPr lvl="0" algn="ctr">
              <a:lnSpc>
                <a:spcPct val="150000"/>
              </a:lnSpc>
            </a:pPr>
            <a:r>
              <a:rPr lang="zh-CN" altLang="en-US" sz="12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rPr>
              <a:t>点击输入文本内容点击输入文本内容点击输入文本内容点击输入文本内容</a:t>
            </a:r>
          </a:p>
        </p:txBody>
      </p:sp>
      <p:sp>
        <p:nvSpPr>
          <p:cNvPr id="21" name="TextBox 45"/>
          <p:cNvSpPr txBox="1"/>
          <p:nvPr/>
        </p:nvSpPr>
        <p:spPr>
          <a:xfrm>
            <a:off x="2115148" y="4563110"/>
            <a:ext cx="1981200" cy="421005"/>
          </a:xfrm>
          <a:prstGeom prst="rect">
            <a:avLst/>
          </a:prstGeom>
        </p:spPr>
        <p:txBody>
          <a:bodyPr vert="horz" wrap="none" lIns="0" tIns="0" rIns="0" bIns="0" anchor="b" anchorCtr="1">
            <a:normAutofit/>
          </a:bodyPr>
          <a:lstStyle/>
          <a:p>
            <a:pPr algn="dist"/>
            <a:r>
              <a:rPr lang="zh-CN" altLang="en-US" sz="2000" kern="900" dirty="0">
                <a:solidFill>
                  <a:schemeClr val="tx1">
                    <a:lumMod val="95000"/>
                    <a:lumOff val="5000"/>
                  </a:schemeClr>
                </a:solidFill>
                <a:latin typeface="字魂143号-正酷超级黑" panose="00000500000000000000" pitchFamily="2" charset="-122"/>
                <a:ea typeface="字魂143号-正酷超级黑" panose="00000500000000000000" pitchFamily="2" charset="-122"/>
                <a:cs typeface="+mn-ea"/>
                <a:sym typeface="思源黑体 CN Normal" panose="020B0400000000000000" pitchFamily="34" charset="-122"/>
              </a:rPr>
              <a:t>点击输入标题</a:t>
            </a:r>
          </a:p>
        </p:txBody>
      </p:sp>
      <p:sp>
        <p:nvSpPr>
          <p:cNvPr id="22" name="TextBox 46"/>
          <p:cNvSpPr txBox="1"/>
          <p:nvPr/>
        </p:nvSpPr>
        <p:spPr>
          <a:xfrm>
            <a:off x="2115148" y="5055154"/>
            <a:ext cx="2182049" cy="746729"/>
          </a:xfrm>
          <a:prstGeom prst="rect">
            <a:avLst/>
          </a:prstGeom>
        </p:spPr>
        <p:txBody>
          <a:bodyPr vert="horz" wrap="square" lIns="0" tIns="0" rIns="0" bIns="0" anchor="t" anchorCtr="1">
            <a:noAutofit/>
          </a:bodyPr>
          <a:lstStyle/>
          <a:p>
            <a:pPr lvl="0" algn="ctr">
              <a:lnSpc>
                <a:spcPct val="150000"/>
              </a:lnSpc>
            </a:pPr>
            <a:r>
              <a:rPr lang="zh-CN" altLang="en-US" sz="12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rPr>
              <a:t>点击输入文本内容点击输入文本内容点击输入文本内容点击输入文本内容</a:t>
            </a:r>
          </a:p>
        </p:txBody>
      </p:sp>
      <p:sp>
        <p:nvSpPr>
          <p:cNvPr id="23" name="TextBox 45"/>
          <p:cNvSpPr txBox="1"/>
          <p:nvPr/>
        </p:nvSpPr>
        <p:spPr>
          <a:xfrm>
            <a:off x="8224516" y="2417445"/>
            <a:ext cx="1981200" cy="421005"/>
          </a:xfrm>
          <a:prstGeom prst="rect">
            <a:avLst/>
          </a:prstGeom>
        </p:spPr>
        <p:txBody>
          <a:bodyPr vert="horz" wrap="none" lIns="0" tIns="0" rIns="0" bIns="0" anchor="b" anchorCtr="1">
            <a:normAutofit/>
          </a:bodyPr>
          <a:lstStyle/>
          <a:p>
            <a:pPr algn="dist"/>
            <a:r>
              <a:rPr lang="zh-CN" altLang="en-US" sz="2000" kern="900" dirty="0">
                <a:solidFill>
                  <a:schemeClr val="tx1">
                    <a:lumMod val="95000"/>
                    <a:lumOff val="5000"/>
                  </a:schemeClr>
                </a:solidFill>
                <a:latin typeface="字魂143号-正酷超级黑" panose="00000500000000000000" pitchFamily="2" charset="-122"/>
                <a:ea typeface="字魂143号-正酷超级黑" panose="00000500000000000000" pitchFamily="2" charset="-122"/>
                <a:cs typeface="+mn-ea"/>
                <a:sym typeface="思源黑体 CN Normal" panose="020B0400000000000000" pitchFamily="34" charset="-122"/>
              </a:rPr>
              <a:t>点击输入标题</a:t>
            </a:r>
          </a:p>
        </p:txBody>
      </p:sp>
      <p:sp>
        <p:nvSpPr>
          <p:cNvPr id="24" name="TextBox 46"/>
          <p:cNvSpPr txBox="1"/>
          <p:nvPr/>
        </p:nvSpPr>
        <p:spPr>
          <a:xfrm>
            <a:off x="8224516" y="2909489"/>
            <a:ext cx="2182049" cy="746729"/>
          </a:xfrm>
          <a:prstGeom prst="rect">
            <a:avLst/>
          </a:prstGeom>
        </p:spPr>
        <p:txBody>
          <a:bodyPr vert="horz" wrap="square" lIns="0" tIns="0" rIns="0" bIns="0" anchor="t" anchorCtr="1">
            <a:noAutofit/>
          </a:bodyPr>
          <a:lstStyle/>
          <a:p>
            <a:pPr lvl="0" algn="ctr">
              <a:lnSpc>
                <a:spcPct val="150000"/>
              </a:lnSpc>
            </a:pPr>
            <a:r>
              <a:rPr lang="zh-CN" altLang="en-US" sz="12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rPr>
              <a:t>点击输入文本内容点击输入文本内容点击输入文本内容点击输入文本内容</a:t>
            </a:r>
          </a:p>
        </p:txBody>
      </p:sp>
      <p:sp>
        <p:nvSpPr>
          <p:cNvPr id="25" name="TextBox 45"/>
          <p:cNvSpPr txBox="1"/>
          <p:nvPr/>
        </p:nvSpPr>
        <p:spPr>
          <a:xfrm>
            <a:off x="8224516" y="4563110"/>
            <a:ext cx="1981200" cy="421005"/>
          </a:xfrm>
          <a:prstGeom prst="rect">
            <a:avLst/>
          </a:prstGeom>
        </p:spPr>
        <p:txBody>
          <a:bodyPr vert="horz" wrap="none" lIns="0" tIns="0" rIns="0" bIns="0" anchor="b" anchorCtr="1">
            <a:normAutofit/>
          </a:bodyPr>
          <a:lstStyle/>
          <a:p>
            <a:pPr algn="dist"/>
            <a:r>
              <a:rPr lang="zh-CN" altLang="en-US" sz="2000" kern="900" dirty="0">
                <a:solidFill>
                  <a:schemeClr val="tx1">
                    <a:lumMod val="95000"/>
                    <a:lumOff val="5000"/>
                  </a:schemeClr>
                </a:solidFill>
                <a:latin typeface="字魂143号-正酷超级黑" panose="00000500000000000000" pitchFamily="2" charset="-122"/>
                <a:ea typeface="字魂143号-正酷超级黑" panose="00000500000000000000" pitchFamily="2" charset="-122"/>
                <a:cs typeface="+mn-ea"/>
                <a:sym typeface="思源黑体 CN Normal" panose="020B0400000000000000" pitchFamily="34" charset="-122"/>
              </a:rPr>
              <a:t>点击输入标题</a:t>
            </a:r>
          </a:p>
        </p:txBody>
      </p:sp>
      <p:sp>
        <p:nvSpPr>
          <p:cNvPr id="26" name="TextBox 46"/>
          <p:cNvSpPr txBox="1"/>
          <p:nvPr/>
        </p:nvSpPr>
        <p:spPr>
          <a:xfrm>
            <a:off x="8224516" y="5055154"/>
            <a:ext cx="2182049" cy="746729"/>
          </a:xfrm>
          <a:prstGeom prst="rect">
            <a:avLst/>
          </a:prstGeom>
        </p:spPr>
        <p:txBody>
          <a:bodyPr vert="horz" wrap="square" lIns="0" tIns="0" rIns="0" bIns="0" anchor="t" anchorCtr="1">
            <a:noAutofit/>
          </a:bodyPr>
          <a:lstStyle/>
          <a:p>
            <a:pPr lvl="0" algn="ctr">
              <a:lnSpc>
                <a:spcPct val="150000"/>
              </a:lnSpc>
            </a:pPr>
            <a:r>
              <a:rPr lang="zh-CN" altLang="en-US" sz="12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rPr>
              <a:t>点击输入文本内容点击输入文本内容点击输入文本内容点击输入文本内容</a:t>
            </a:r>
          </a:p>
        </p:txBody>
      </p:sp>
    </p:spTree>
    <p:extLst>
      <p:ext uri="{BB962C8B-B14F-4D97-AF65-F5344CB8AC3E}">
        <p14:creationId xmlns:p14="http://schemas.microsoft.com/office/powerpoint/2010/main" val="348101829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anim calcmode="lin" valueType="num">
                                      <p:cBhvr>
                                        <p:cTn id="13" dur="1000" fill="hold"/>
                                        <p:tgtEl>
                                          <p:spTgt spid="12"/>
                                        </p:tgtEl>
                                        <p:attrNameLst>
                                          <p:attrName>ppt_x</p:attrName>
                                        </p:attrNameLst>
                                      </p:cBhvr>
                                      <p:tavLst>
                                        <p:tav tm="0">
                                          <p:val>
                                            <p:strVal val="#ppt_x"/>
                                          </p:val>
                                        </p:tav>
                                        <p:tav tm="100000">
                                          <p:val>
                                            <p:strVal val="#ppt_x"/>
                                          </p:val>
                                        </p:tav>
                                      </p:tavLst>
                                    </p:anim>
                                    <p:anim calcmode="lin" valueType="num">
                                      <p:cBhvr>
                                        <p:cTn id="14" dur="1000" fill="hold"/>
                                        <p:tgtEl>
                                          <p:spTgt spid="12"/>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1000"/>
                                        <p:tgtEl>
                                          <p:spTgt spid="13"/>
                                        </p:tgtEl>
                                      </p:cBhvr>
                                    </p:animEffect>
                                    <p:anim calcmode="lin" valueType="num">
                                      <p:cBhvr>
                                        <p:cTn id="18" dur="1000" fill="hold"/>
                                        <p:tgtEl>
                                          <p:spTgt spid="13"/>
                                        </p:tgtEl>
                                        <p:attrNameLst>
                                          <p:attrName>ppt_x</p:attrName>
                                        </p:attrNameLst>
                                      </p:cBhvr>
                                      <p:tavLst>
                                        <p:tav tm="0">
                                          <p:val>
                                            <p:strVal val="#ppt_x"/>
                                          </p:val>
                                        </p:tav>
                                        <p:tav tm="100000">
                                          <p:val>
                                            <p:strVal val="#ppt_x"/>
                                          </p:val>
                                        </p:tav>
                                      </p:tavLst>
                                    </p:anim>
                                    <p:anim calcmode="lin" valueType="num">
                                      <p:cBhvr>
                                        <p:cTn id="19" dur="1000" fill="hold"/>
                                        <p:tgtEl>
                                          <p:spTgt spid="13"/>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1000"/>
                                        <p:tgtEl>
                                          <p:spTgt spid="14"/>
                                        </p:tgtEl>
                                      </p:cBhvr>
                                    </p:animEffect>
                                    <p:anim calcmode="lin" valueType="num">
                                      <p:cBhvr>
                                        <p:cTn id="23" dur="1000" fill="hold"/>
                                        <p:tgtEl>
                                          <p:spTgt spid="14"/>
                                        </p:tgtEl>
                                        <p:attrNameLst>
                                          <p:attrName>ppt_x</p:attrName>
                                        </p:attrNameLst>
                                      </p:cBhvr>
                                      <p:tavLst>
                                        <p:tav tm="0">
                                          <p:val>
                                            <p:strVal val="#ppt_x"/>
                                          </p:val>
                                        </p:tav>
                                        <p:tav tm="100000">
                                          <p:val>
                                            <p:strVal val="#ppt_x"/>
                                          </p:val>
                                        </p:tav>
                                      </p:tavLst>
                                    </p:anim>
                                    <p:anim calcmode="lin" valueType="num">
                                      <p:cBhvr>
                                        <p:cTn id="24" dur="1000" fill="hold"/>
                                        <p:tgtEl>
                                          <p:spTgt spid="14"/>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1000"/>
                                        <p:tgtEl>
                                          <p:spTgt spid="15"/>
                                        </p:tgtEl>
                                      </p:cBhvr>
                                    </p:animEffect>
                                    <p:anim calcmode="lin" valueType="num">
                                      <p:cBhvr>
                                        <p:cTn id="28" dur="1000" fill="hold"/>
                                        <p:tgtEl>
                                          <p:spTgt spid="15"/>
                                        </p:tgtEl>
                                        <p:attrNameLst>
                                          <p:attrName>ppt_x</p:attrName>
                                        </p:attrNameLst>
                                      </p:cBhvr>
                                      <p:tavLst>
                                        <p:tav tm="0">
                                          <p:val>
                                            <p:strVal val="#ppt_x"/>
                                          </p:val>
                                        </p:tav>
                                        <p:tav tm="100000">
                                          <p:val>
                                            <p:strVal val="#ppt_x"/>
                                          </p:val>
                                        </p:tav>
                                      </p:tavLst>
                                    </p:anim>
                                    <p:anim calcmode="lin" valueType="num">
                                      <p:cBhvr>
                                        <p:cTn id="29" dur="1000" fill="hold"/>
                                        <p:tgtEl>
                                          <p:spTgt spid="15"/>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1000"/>
                                        <p:tgtEl>
                                          <p:spTgt spid="16"/>
                                        </p:tgtEl>
                                      </p:cBhvr>
                                    </p:animEffect>
                                    <p:anim calcmode="lin" valueType="num">
                                      <p:cBhvr>
                                        <p:cTn id="33" dur="1000" fill="hold"/>
                                        <p:tgtEl>
                                          <p:spTgt spid="16"/>
                                        </p:tgtEl>
                                        <p:attrNameLst>
                                          <p:attrName>ppt_x</p:attrName>
                                        </p:attrNameLst>
                                      </p:cBhvr>
                                      <p:tavLst>
                                        <p:tav tm="0">
                                          <p:val>
                                            <p:strVal val="#ppt_x"/>
                                          </p:val>
                                        </p:tav>
                                        <p:tav tm="100000">
                                          <p:val>
                                            <p:strVal val="#ppt_x"/>
                                          </p:val>
                                        </p:tav>
                                      </p:tavLst>
                                    </p:anim>
                                    <p:anim calcmode="lin" valueType="num">
                                      <p:cBhvr>
                                        <p:cTn id="34" dur="1000" fill="hold"/>
                                        <p:tgtEl>
                                          <p:spTgt spid="16"/>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1000"/>
                                        <p:tgtEl>
                                          <p:spTgt spid="17"/>
                                        </p:tgtEl>
                                      </p:cBhvr>
                                    </p:animEffect>
                                    <p:anim calcmode="lin" valueType="num">
                                      <p:cBhvr>
                                        <p:cTn id="38" dur="1000" fill="hold"/>
                                        <p:tgtEl>
                                          <p:spTgt spid="17"/>
                                        </p:tgtEl>
                                        <p:attrNameLst>
                                          <p:attrName>ppt_x</p:attrName>
                                        </p:attrNameLst>
                                      </p:cBhvr>
                                      <p:tavLst>
                                        <p:tav tm="0">
                                          <p:val>
                                            <p:strVal val="#ppt_x"/>
                                          </p:val>
                                        </p:tav>
                                        <p:tav tm="100000">
                                          <p:val>
                                            <p:strVal val="#ppt_x"/>
                                          </p:val>
                                        </p:tav>
                                      </p:tavLst>
                                    </p:anim>
                                    <p:anim calcmode="lin" valueType="num">
                                      <p:cBhvr>
                                        <p:cTn id="39" dur="1000" fill="hold"/>
                                        <p:tgtEl>
                                          <p:spTgt spid="17"/>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1000"/>
                                        <p:tgtEl>
                                          <p:spTgt spid="18"/>
                                        </p:tgtEl>
                                      </p:cBhvr>
                                    </p:animEffect>
                                    <p:anim calcmode="lin" valueType="num">
                                      <p:cBhvr>
                                        <p:cTn id="43" dur="1000" fill="hold"/>
                                        <p:tgtEl>
                                          <p:spTgt spid="18"/>
                                        </p:tgtEl>
                                        <p:attrNameLst>
                                          <p:attrName>ppt_x</p:attrName>
                                        </p:attrNameLst>
                                      </p:cBhvr>
                                      <p:tavLst>
                                        <p:tav tm="0">
                                          <p:val>
                                            <p:strVal val="#ppt_x"/>
                                          </p:val>
                                        </p:tav>
                                        <p:tav tm="100000">
                                          <p:val>
                                            <p:strVal val="#ppt_x"/>
                                          </p:val>
                                        </p:tav>
                                      </p:tavLst>
                                    </p:anim>
                                    <p:anim calcmode="lin" valueType="num">
                                      <p:cBhvr>
                                        <p:cTn id="44"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12" grpId="0" bldLvl="0" animBg="1"/>
      <p:bldP spid="13" grpId="0" bldLvl="0" animBg="1"/>
      <p:bldP spid="14" grpId="0" bldLvl="0" animBg="1"/>
      <p:bldP spid="15" grpId="0" bldLvl="0" animBg="1"/>
      <p:bldP spid="16" grpId="0" bldLvl="0" animBg="1"/>
      <p:bldP spid="17" grpId="0" bldLvl="0" animBg="1"/>
      <p:bldP spid="18" grpId="0" bldLvl="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9_1"/>
          <p:cNvGrpSpPr/>
          <p:nvPr/>
        </p:nvGrpSpPr>
        <p:grpSpPr>
          <a:xfrm>
            <a:off x="0" y="262550"/>
            <a:ext cx="688146" cy="6606418"/>
            <a:chOff x="0" y="262550"/>
            <a:chExt cx="688146" cy="6606418"/>
          </a:xfrm>
        </p:grpSpPr>
        <p:sp>
          <p:nvSpPr>
            <p:cNvPr id="55" name="任意多边形 54"/>
            <p:cNvSpPr/>
            <p:nvPr/>
          </p:nvSpPr>
          <p:spPr>
            <a:xfrm rot="419600">
              <a:off x="152696" y="558566"/>
              <a:ext cx="180000" cy="168177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grpSp>
          <p:nvGrpSpPr>
            <p:cNvPr id="56" name="组合 55"/>
            <p:cNvGrpSpPr/>
            <p:nvPr/>
          </p:nvGrpSpPr>
          <p:grpSpPr>
            <a:xfrm>
              <a:off x="0" y="262550"/>
              <a:ext cx="488586" cy="389299"/>
              <a:chOff x="1653525" y="814812"/>
              <a:chExt cx="753641" cy="600491"/>
            </a:xfrm>
          </p:grpSpPr>
          <p:sp>
            <p:nvSpPr>
              <p:cNvPr id="60" name="椭圆 59"/>
              <p:cNvSpPr/>
              <p:nvPr/>
            </p:nvSpPr>
            <p:spPr>
              <a:xfrm>
                <a:off x="1653525" y="814812"/>
                <a:ext cx="466073" cy="466073"/>
              </a:xfrm>
              <a:prstGeom prst="ellipse">
                <a:avLst/>
              </a:prstGeom>
              <a:noFill/>
              <a:ln w="19050">
                <a:solidFill>
                  <a:srgbClr val="1B47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椭圆 60"/>
              <p:cNvSpPr/>
              <p:nvPr/>
            </p:nvSpPr>
            <p:spPr>
              <a:xfrm>
                <a:off x="1832030" y="814812"/>
                <a:ext cx="575136" cy="575136"/>
              </a:xfrm>
              <a:prstGeom prst="ellipse">
                <a:avLst/>
              </a:prstGeom>
              <a:solidFill>
                <a:srgbClr val="E0304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椭圆 61"/>
              <p:cNvSpPr/>
              <p:nvPr/>
            </p:nvSpPr>
            <p:spPr>
              <a:xfrm>
                <a:off x="1695238" y="1141720"/>
                <a:ext cx="273583" cy="273583"/>
              </a:xfrm>
              <a:prstGeom prst="ellipse">
                <a:avLst/>
              </a:prstGeom>
              <a:noFill/>
              <a:ln w="38100">
                <a:solidFill>
                  <a:srgbClr val="1B47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7" name="任意多边形 56"/>
            <p:cNvSpPr/>
            <p:nvPr/>
          </p:nvSpPr>
          <p:spPr>
            <a:xfrm rot="419600">
              <a:off x="508146" y="5187197"/>
              <a:ext cx="180000" cy="168177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E0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58" name="矩形 57"/>
            <p:cNvSpPr/>
            <p:nvPr/>
          </p:nvSpPr>
          <p:spPr>
            <a:xfrm>
              <a:off x="227820" y="3633476"/>
              <a:ext cx="430887" cy="1514237"/>
            </a:xfrm>
            <a:prstGeom prst="rect">
              <a:avLst/>
            </a:prstGeom>
          </p:spPr>
          <p:txBody>
            <a:bodyPr vert="eaVert" wrap="square">
              <a:spAutoFit/>
            </a:bodyPr>
            <a:lstStyle/>
            <a:p>
              <a:pPr algn="dist"/>
              <a:r>
                <a:rPr lang="zh-CN" altLang="en-US" sz="1600" spc="800" dirty="0">
                  <a:latin typeface="字魂143号-正酷超级黑" panose="00000500000000000000" charset="-122"/>
                  <a:ea typeface="字魂143号-正酷超级黑" panose="00000500000000000000" charset="-122"/>
                  <a:cs typeface="字魂143号-正酷超级黑" panose="00000500000000000000" charset="-122"/>
                  <a:sym typeface="+mn-lt"/>
                </a:rPr>
                <a:t>工作展望</a:t>
              </a:r>
              <a:endParaRPr lang="zh-CN" altLang="en-US" sz="1600" dirty="0">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sp>
          <p:nvSpPr>
            <p:cNvPr id="59" name="矩形 58"/>
            <p:cNvSpPr/>
            <p:nvPr/>
          </p:nvSpPr>
          <p:spPr>
            <a:xfrm>
              <a:off x="227820" y="1878433"/>
              <a:ext cx="430887" cy="1603875"/>
            </a:xfrm>
            <a:prstGeom prst="rect">
              <a:avLst/>
            </a:prstGeom>
          </p:spPr>
          <p:txBody>
            <a:bodyPr vert="eaVert" wrap="square">
              <a:spAutoFit/>
            </a:bodyPr>
            <a:lstStyle/>
            <a:p>
              <a:pPr algn="dist"/>
              <a:r>
                <a:rPr lang="en-US" altLang="zh-CN" sz="1600" dirty="0">
                  <a:latin typeface="字魂143号-正酷超级黑" panose="00000500000000000000" charset="-122"/>
                  <a:ea typeface="字魂143号-正酷超级黑" panose="00000500000000000000" charset="-122"/>
                  <a:cs typeface="字魂143号-正酷超级黑" panose="00000500000000000000" charset="-122"/>
                  <a:sym typeface="+mn-lt"/>
                </a:rPr>
                <a:t>PART 04</a:t>
              </a:r>
              <a:endParaRPr lang="zh-CN" altLang="en-US" sz="1600" dirty="0">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grpSp>
      <p:sp>
        <p:nvSpPr>
          <p:cNvPr id="11" name="Shape 301"/>
          <p:cNvSpPr/>
          <p:nvPr/>
        </p:nvSpPr>
        <p:spPr>
          <a:xfrm>
            <a:off x="1488427" y="1662800"/>
            <a:ext cx="1565960" cy="156596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ln w="19050">
            <a:solidFill>
              <a:srgbClr val="2D3343"/>
            </a:solidFill>
            <a:prstDash val="sysDot"/>
            <a:miter lim="400000"/>
          </a:ln>
        </p:spPr>
        <p:txBody>
          <a:bodyPr lIns="50800" tIns="50800" rIns="50800" bIns="50800" anchor="ctr"/>
          <a:lstStyle/>
          <a:p>
            <a:pPr lvl="0"/>
            <a:endParaRPr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2" name="Shape 302"/>
          <p:cNvSpPr/>
          <p:nvPr/>
        </p:nvSpPr>
        <p:spPr>
          <a:xfrm>
            <a:off x="2023619" y="1962446"/>
            <a:ext cx="1046562" cy="104656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E0304D"/>
          </a:solidFill>
          <a:ln w="12700" cap="flat">
            <a:noFill/>
            <a:miter lim="400000"/>
          </a:ln>
          <a:effectLst/>
        </p:spPr>
        <p:txBody>
          <a:bodyPr wrap="none" lIns="19050" tIns="19050" rIns="19050" bIns="19050" anchor="ctr">
            <a:normAutofit/>
          </a:bodyPr>
          <a:lstStyle/>
          <a:p>
            <a:pPr lvl="0" algn="ctr">
              <a:buClrTx/>
              <a:buSzTx/>
              <a:buFontTx/>
            </a:pPr>
            <a:endParaRPr lang="zh-CN" altLang="en-US" sz="1200" b="1" dirty="0">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3" name="Shape 303"/>
          <p:cNvSpPr/>
          <p:nvPr/>
        </p:nvSpPr>
        <p:spPr>
          <a:xfrm>
            <a:off x="2359264" y="2305574"/>
            <a:ext cx="375272" cy="375272"/>
          </a:xfrm>
          <a:custGeom>
            <a:avLst/>
            <a:gdLst/>
            <a:ahLst/>
            <a:cxnLst>
              <a:cxn ang="0">
                <a:pos x="wd2" y="hd2"/>
              </a:cxn>
              <a:cxn ang="5400000">
                <a:pos x="wd2" y="hd2"/>
              </a:cxn>
              <a:cxn ang="10800000">
                <a:pos x="wd2" y="hd2"/>
              </a:cxn>
              <a:cxn ang="16200000">
                <a:pos x="wd2" y="hd2"/>
              </a:cxn>
            </a:cxnLst>
            <a:rect l="0" t="0" r="r" b="b"/>
            <a:pathLst>
              <a:path w="21600" h="21600" extrusionOk="0">
                <a:moveTo>
                  <a:pt x="16257" y="18983"/>
                </a:moveTo>
                <a:lnTo>
                  <a:pt x="11380" y="15409"/>
                </a:lnTo>
                <a:lnTo>
                  <a:pt x="10800" y="14984"/>
                </a:lnTo>
                <a:lnTo>
                  <a:pt x="10221" y="15409"/>
                </a:lnTo>
                <a:lnTo>
                  <a:pt x="5343" y="18983"/>
                </a:lnTo>
                <a:lnTo>
                  <a:pt x="7313" y="13075"/>
                </a:lnTo>
                <a:lnTo>
                  <a:pt x="7534" y="12412"/>
                </a:lnTo>
                <a:lnTo>
                  <a:pt x="6980" y="11985"/>
                </a:lnTo>
                <a:lnTo>
                  <a:pt x="2886" y="8835"/>
                </a:lnTo>
                <a:lnTo>
                  <a:pt x="8536" y="8835"/>
                </a:lnTo>
                <a:lnTo>
                  <a:pt x="8774" y="8200"/>
                </a:lnTo>
                <a:lnTo>
                  <a:pt x="10800" y="2797"/>
                </a:lnTo>
                <a:lnTo>
                  <a:pt x="12826" y="8200"/>
                </a:lnTo>
                <a:lnTo>
                  <a:pt x="13065" y="8835"/>
                </a:lnTo>
                <a:lnTo>
                  <a:pt x="18714" y="8835"/>
                </a:lnTo>
                <a:lnTo>
                  <a:pt x="14619" y="11985"/>
                </a:lnTo>
                <a:lnTo>
                  <a:pt x="14065" y="12412"/>
                </a:lnTo>
                <a:cubicBezTo>
                  <a:pt x="14065" y="12412"/>
                  <a:pt x="16257" y="18983"/>
                  <a:pt x="16257" y="18983"/>
                </a:cubicBezTo>
                <a:close/>
                <a:moveTo>
                  <a:pt x="21600" y="7855"/>
                </a:moveTo>
                <a:lnTo>
                  <a:pt x="13745" y="7855"/>
                </a:lnTo>
                <a:lnTo>
                  <a:pt x="10800" y="0"/>
                </a:lnTo>
                <a:lnTo>
                  <a:pt x="7854" y="7855"/>
                </a:lnTo>
                <a:lnTo>
                  <a:pt x="0" y="7855"/>
                </a:lnTo>
                <a:lnTo>
                  <a:pt x="6382" y="12764"/>
                </a:lnTo>
                <a:lnTo>
                  <a:pt x="3437" y="21600"/>
                </a:lnTo>
                <a:lnTo>
                  <a:pt x="10800" y="16200"/>
                </a:lnTo>
                <a:lnTo>
                  <a:pt x="18164" y="21600"/>
                </a:lnTo>
                <a:lnTo>
                  <a:pt x="15218" y="12764"/>
                </a:lnTo>
                <a:cubicBezTo>
                  <a:pt x="15218" y="12764"/>
                  <a:pt x="21600" y="7855"/>
                  <a:pt x="21600" y="7855"/>
                </a:cubicBezTo>
                <a:close/>
              </a:path>
            </a:pathLst>
          </a:custGeom>
          <a:solidFill>
            <a:srgbClr val="FFFFFF"/>
          </a:solidFill>
          <a:ln w="12700">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4" name="Shape 305"/>
          <p:cNvSpPr/>
          <p:nvPr/>
        </p:nvSpPr>
        <p:spPr>
          <a:xfrm>
            <a:off x="1455542" y="3616522"/>
            <a:ext cx="1565960" cy="156596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ln w="19050">
            <a:solidFill>
              <a:srgbClr val="2D3343"/>
            </a:solidFill>
            <a:prstDash val="sysDot"/>
            <a:miter lim="400000"/>
          </a:ln>
        </p:spPr>
        <p:txBody>
          <a:bodyPr lIns="50800" tIns="50800" rIns="50800" bIns="50800" anchor="ctr"/>
          <a:lstStyle/>
          <a:p>
            <a:pPr lvl="0"/>
            <a:endParaRPr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5" name="Shape 308"/>
          <p:cNvSpPr/>
          <p:nvPr/>
        </p:nvSpPr>
        <p:spPr>
          <a:xfrm>
            <a:off x="6656423" y="1703854"/>
            <a:ext cx="1565960" cy="156596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ln w="19050">
            <a:solidFill>
              <a:srgbClr val="2D3343"/>
            </a:solidFill>
            <a:prstDash val="sysDot"/>
            <a:miter lim="400000"/>
          </a:ln>
        </p:spPr>
        <p:txBody>
          <a:bodyPr lIns="50800" tIns="50800" rIns="50800" bIns="50800" anchor="ctr"/>
          <a:lstStyle/>
          <a:p>
            <a:pPr lvl="0"/>
            <a:endParaRPr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6" name="Shape 311"/>
          <p:cNvSpPr/>
          <p:nvPr/>
        </p:nvSpPr>
        <p:spPr>
          <a:xfrm>
            <a:off x="6683607" y="3637138"/>
            <a:ext cx="1565960" cy="156596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ln w="19050">
            <a:solidFill>
              <a:srgbClr val="2D3343"/>
            </a:solidFill>
            <a:prstDash val="sysDot"/>
            <a:miter lim="400000"/>
          </a:ln>
        </p:spPr>
        <p:txBody>
          <a:bodyPr lIns="50800" tIns="50800" rIns="50800" bIns="50800" anchor="ctr"/>
          <a:lstStyle/>
          <a:p>
            <a:pPr lvl="0"/>
            <a:endParaRPr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7" name="Shape 306"/>
          <p:cNvSpPr/>
          <p:nvPr/>
        </p:nvSpPr>
        <p:spPr>
          <a:xfrm>
            <a:off x="1990734" y="3916168"/>
            <a:ext cx="1046562" cy="104656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1B477E"/>
          </a:solidFill>
          <a:ln w="12700" cap="flat">
            <a:noFill/>
            <a:miter lim="400000"/>
          </a:ln>
          <a:effectLst/>
        </p:spPr>
        <p:txBody>
          <a:bodyPr wrap="none" lIns="19050" tIns="19050" rIns="19050" bIns="19050" anchor="ctr">
            <a:normAutofit/>
          </a:bodyPr>
          <a:lstStyle/>
          <a:p>
            <a:pPr lvl="0" algn="ctr">
              <a:buClrTx/>
              <a:buSzTx/>
              <a:buFontTx/>
            </a:pPr>
            <a:endParaRPr lang="zh-CN" altLang="en-US" sz="1200" b="1" dirty="0">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8" name="Shape 313"/>
          <p:cNvSpPr/>
          <p:nvPr/>
        </p:nvSpPr>
        <p:spPr>
          <a:xfrm>
            <a:off x="2326379" y="4264349"/>
            <a:ext cx="375272" cy="272931"/>
          </a:xfrm>
          <a:custGeom>
            <a:avLst/>
            <a:gdLst/>
            <a:ahLst/>
            <a:cxnLst>
              <a:cxn ang="0">
                <a:pos x="wd2" y="hd2"/>
              </a:cxn>
              <a:cxn ang="5400000">
                <a:pos x="wd2" y="hd2"/>
              </a:cxn>
              <a:cxn ang="10800000">
                <a:pos x="wd2" y="hd2"/>
              </a:cxn>
              <a:cxn ang="16200000">
                <a:pos x="wd2" y="hd2"/>
              </a:cxn>
            </a:cxnLst>
            <a:rect l="0" t="0" r="r" b="b"/>
            <a:pathLst>
              <a:path w="21600" h="21600" extrusionOk="0">
                <a:moveTo>
                  <a:pt x="5400" y="8101"/>
                </a:moveTo>
                <a:lnTo>
                  <a:pt x="4418" y="8101"/>
                </a:lnTo>
                <a:cubicBezTo>
                  <a:pt x="4147" y="8101"/>
                  <a:pt x="3927" y="8402"/>
                  <a:pt x="3927" y="8776"/>
                </a:cubicBezTo>
                <a:cubicBezTo>
                  <a:pt x="3927" y="9149"/>
                  <a:pt x="4147" y="9448"/>
                  <a:pt x="4418" y="9448"/>
                </a:cubicBezTo>
                <a:lnTo>
                  <a:pt x="5400" y="9448"/>
                </a:lnTo>
                <a:cubicBezTo>
                  <a:pt x="5671" y="9448"/>
                  <a:pt x="5891" y="9149"/>
                  <a:pt x="5891" y="8776"/>
                </a:cubicBezTo>
                <a:cubicBezTo>
                  <a:pt x="5891" y="8402"/>
                  <a:pt x="5671" y="8101"/>
                  <a:pt x="5400" y="8101"/>
                </a:cubicBezTo>
                <a:moveTo>
                  <a:pt x="11859" y="12529"/>
                </a:moveTo>
                <a:lnTo>
                  <a:pt x="11672" y="13126"/>
                </a:lnTo>
                <a:lnTo>
                  <a:pt x="9907" y="13126"/>
                </a:lnTo>
                <a:cubicBezTo>
                  <a:pt x="9902" y="13157"/>
                  <a:pt x="9900" y="13198"/>
                  <a:pt x="9900" y="13256"/>
                </a:cubicBezTo>
                <a:lnTo>
                  <a:pt x="9900" y="13469"/>
                </a:lnTo>
                <a:cubicBezTo>
                  <a:pt x="9900" y="13629"/>
                  <a:pt x="9902" y="13724"/>
                  <a:pt x="9907" y="13755"/>
                </a:cubicBezTo>
                <a:lnTo>
                  <a:pt x="11571" y="13755"/>
                </a:lnTo>
                <a:lnTo>
                  <a:pt x="11391" y="14340"/>
                </a:lnTo>
                <a:lnTo>
                  <a:pt x="9944" y="14340"/>
                </a:lnTo>
                <a:cubicBezTo>
                  <a:pt x="10001" y="14842"/>
                  <a:pt x="10124" y="15237"/>
                  <a:pt x="10311" y="15521"/>
                </a:cubicBezTo>
                <a:cubicBezTo>
                  <a:pt x="10526" y="15874"/>
                  <a:pt x="10819" y="16051"/>
                  <a:pt x="11189" y="16051"/>
                </a:cubicBezTo>
                <a:cubicBezTo>
                  <a:pt x="11428" y="16051"/>
                  <a:pt x="11628" y="16002"/>
                  <a:pt x="11786" y="15899"/>
                </a:cubicBezTo>
                <a:cubicBezTo>
                  <a:pt x="11930" y="15810"/>
                  <a:pt x="12093" y="15655"/>
                  <a:pt x="12277" y="15438"/>
                </a:cubicBezTo>
                <a:lnTo>
                  <a:pt x="12277" y="16469"/>
                </a:lnTo>
                <a:cubicBezTo>
                  <a:pt x="11950" y="16739"/>
                  <a:pt x="11587" y="16879"/>
                  <a:pt x="11189" y="16879"/>
                </a:cubicBezTo>
                <a:cubicBezTo>
                  <a:pt x="10546" y="16879"/>
                  <a:pt x="10044" y="16624"/>
                  <a:pt x="9684" y="16116"/>
                </a:cubicBezTo>
                <a:cubicBezTo>
                  <a:pt x="9372" y="15676"/>
                  <a:pt x="9178" y="15085"/>
                  <a:pt x="9101" y="14340"/>
                </a:cubicBezTo>
                <a:lnTo>
                  <a:pt x="8547" y="14340"/>
                </a:lnTo>
                <a:lnTo>
                  <a:pt x="8741" y="13755"/>
                </a:lnTo>
                <a:lnTo>
                  <a:pt x="9064" y="13755"/>
                </a:lnTo>
                <a:cubicBezTo>
                  <a:pt x="9061" y="13711"/>
                  <a:pt x="9056" y="13668"/>
                  <a:pt x="9054" y="13616"/>
                </a:cubicBezTo>
                <a:cubicBezTo>
                  <a:pt x="9051" y="13567"/>
                  <a:pt x="9050" y="13513"/>
                  <a:pt x="9050" y="13458"/>
                </a:cubicBezTo>
                <a:cubicBezTo>
                  <a:pt x="9050" y="13415"/>
                  <a:pt x="9051" y="13365"/>
                  <a:pt x="9054" y="13309"/>
                </a:cubicBezTo>
                <a:cubicBezTo>
                  <a:pt x="9056" y="13256"/>
                  <a:pt x="9061" y="13194"/>
                  <a:pt x="9064" y="13126"/>
                </a:cubicBezTo>
                <a:lnTo>
                  <a:pt x="8547" y="13126"/>
                </a:lnTo>
                <a:lnTo>
                  <a:pt x="8734" y="12529"/>
                </a:lnTo>
                <a:lnTo>
                  <a:pt x="9115" y="12529"/>
                </a:lnTo>
                <a:cubicBezTo>
                  <a:pt x="9235" y="11820"/>
                  <a:pt x="9453" y="11256"/>
                  <a:pt x="9770" y="10840"/>
                </a:cubicBezTo>
                <a:cubicBezTo>
                  <a:pt x="10140" y="10360"/>
                  <a:pt x="10614" y="10123"/>
                  <a:pt x="11189" y="10123"/>
                </a:cubicBezTo>
                <a:cubicBezTo>
                  <a:pt x="11606" y="10123"/>
                  <a:pt x="12033" y="10317"/>
                  <a:pt x="12471" y="10698"/>
                </a:cubicBezTo>
                <a:lnTo>
                  <a:pt x="12139" y="11544"/>
                </a:lnTo>
                <a:cubicBezTo>
                  <a:pt x="11832" y="11149"/>
                  <a:pt x="11496" y="10951"/>
                  <a:pt x="11131" y="10951"/>
                </a:cubicBezTo>
                <a:cubicBezTo>
                  <a:pt x="10810" y="10951"/>
                  <a:pt x="10541" y="11114"/>
                  <a:pt x="10325" y="11443"/>
                </a:cubicBezTo>
                <a:cubicBezTo>
                  <a:pt x="10144" y="11734"/>
                  <a:pt x="10019" y="12098"/>
                  <a:pt x="9958" y="12529"/>
                </a:cubicBezTo>
                <a:cubicBezTo>
                  <a:pt x="9958" y="12529"/>
                  <a:pt x="11859" y="12529"/>
                  <a:pt x="11859" y="12529"/>
                </a:cubicBezTo>
                <a:close/>
                <a:moveTo>
                  <a:pt x="10800" y="8101"/>
                </a:moveTo>
                <a:cubicBezTo>
                  <a:pt x="8631" y="8101"/>
                  <a:pt x="6872" y="10518"/>
                  <a:pt x="6872" y="13499"/>
                </a:cubicBezTo>
                <a:cubicBezTo>
                  <a:pt x="6872" y="16482"/>
                  <a:pt x="8631" y="18899"/>
                  <a:pt x="10800" y="18899"/>
                </a:cubicBezTo>
                <a:cubicBezTo>
                  <a:pt x="12969" y="18899"/>
                  <a:pt x="14727" y="16482"/>
                  <a:pt x="14727" y="13499"/>
                </a:cubicBezTo>
                <a:cubicBezTo>
                  <a:pt x="14727" y="10518"/>
                  <a:pt x="12969" y="8101"/>
                  <a:pt x="10800" y="8101"/>
                </a:cubicBezTo>
                <a:moveTo>
                  <a:pt x="20127" y="8101"/>
                </a:moveTo>
                <a:cubicBezTo>
                  <a:pt x="19857" y="8101"/>
                  <a:pt x="19636" y="7799"/>
                  <a:pt x="19636" y="7425"/>
                </a:cubicBezTo>
                <a:cubicBezTo>
                  <a:pt x="19636" y="7052"/>
                  <a:pt x="19857" y="6750"/>
                  <a:pt x="20127" y="6750"/>
                </a:cubicBezTo>
                <a:cubicBezTo>
                  <a:pt x="20399" y="6750"/>
                  <a:pt x="20618" y="7052"/>
                  <a:pt x="20618" y="7425"/>
                </a:cubicBezTo>
                <a:cubicBezTo>
                  <a:pt x="20618" y="7799"/>
                  <a:pt x="20399" y="8101"/>
                  <a:pt x="20127" y="8101"/>
                </a:cubicBezTo>
                <a:moveTo>
                  <a:pt x="20618" y="17672"/>
                </a:moveTo>
                <a:cubicBezTo>
                  <a:pt x="20464" y="17600"/>
                  <a:pt x="20299" y="17549"/>
                  <a:pt x="20127" y="17549"/>
                </a:cubicBezTo>
                <a:cubicBezTo>
                  <a:pt x="19314" y="17549"/>
                  <a:pt x="18655" y="18459"/>
                  <a:pt x="18655" y="19575"/>
                </a:cubicBezTo>
                <a:cubicBezTo>
                  <a:pt x="18655" y="19814"/>
                  <a:pt x="18690" y="20038"/>
                  <a:pt x="18745" y="20250"/>
                </a:cubicBezTo>
                <a:lnTo>
                  <a:pt x="2854" y="20250"/>
                </a:lnTo>
                <a:cubicBezTo>
                  <a:pt x="2910" y="20038"/>
                  <a:pt x="2946" y="19814"/>
                  <a:pt x="2946" y="19575"/>
                </a:cubicBezTo>
                <a:cubicBezTo>
                  <a:pt x="2946" y="18459"/>
                  <a:pt x="2285" y="17549"/>
                  <a:pt x="1472" y="17549"/>
                </a:cubicBezTo>
                <a:cubicBezTo>
                  <a:pt x="1299" y="17549"/>
                  <a:pt x="1136" y="17600"/>
                  <a:pt x="981" y="17672"/>
                </a:cubicBezTo>
                <a:lnTo>
                  <a:pt x="981" y="9324"/>
                </a:lnTo>
                <a:cubicBezTo>
                  <a:pt x="1136" y="9404"/>
                  <a:pt x="1299" y="9448"/>
                  <a:pt x="1472" y="9448"/>
                </a:cubicBezTo>
                <a:cubicBezTo>
                  <a:pt x="2285" y="9448"/>
                  <a:pt x="2946" y="8544"/>
                  <a:pt x="2946" y="7425"/>
                </a:cubicBezTo>
                <a:cubicBezTo>
                  <a:pt x="2946" y="7188"/>
                  <a:pt x="2910" y="6962"/>
                  <a:pt x="2854" y="6750"/>
                </a:cubicBezTo>
                <a:lnTo>
                  <a:pt x="18745" y="6750"/>
                </a:lnTo>
                <a:cubicBezTo>
                  <a:pt x="18690" y="6962"/>
                  <a:pt x="18655" y="7188"/>
                  <a:pt x="18655" y="7425"/>
                </a:cubicBezTo>
                <a:cubicBezTo>
                  <a:pt x="18655" y="8544"/>
                  <a:pt x="19314" y="9448"/>
                  <a:pt x="20127" y="9448"/>
                </a:cubicBezTo>
                <a:cubicBezTo>
                  <a:pt x="20299" y="9448"/>
                  <a:pt x="20464" y="9404"/>
                  <a:pt x="20618" y="9324"/>
                </a:cubicBezTo>
                <a:cubicBezTo>
                  <a:pt x="20618" y="9324"/>
                  <a:pt x="20618" y="17672"/>
                  <a:pt x="20618" y="17672"/>
                </a:cubicBezTo>
                <a:close/>
                <a:moveTo>
                  <a:pt x="20127" y="20250"/>
                </a:moveTo>
                <a:cubicBezTo>
                  <a:pt x="19857" y="20250"/>
                  <a:pt x="19636" y="19948"/>
                  <a:pt x="19636" y="19575"/>
                </a:cubicBezTo>
                <a:cubicBezTo>
                  <a:pt x="19636" y="19204"/>
                  <a:pt x="19857" y="18899"/>
                  <a:pt x="20127" y="18899"/>
                </a:cubicBezTo>
                <a:cubicBezTo>
                  <a:pt x="20399" y="18899"/>
                  <a:pt x="20618" y="19204"/>
                  <a:pt x="20618" y="19575"/>
                </a:cubicBezTo>
                <a:cubicBezTo>
                  <a:pt x="20618" y="19948"/>
                  <a:pt x="20399" y="20250"/>
                  <a:pt x="20127" y="20250"/>
                </a:cubicBezTo>
                <a:moveTo>
                  <a:pt x="1472" y="20250"/>
                </a:moveTo>
                <a:cubicBezTo>
                  <a:pt x="1201" y="20250"/>
                  <a:pt x="981" y="19948"/>
                  <a:pt x="981" y="19575"/>
                </a:cubicBezTo>
                <a:cubicBezTo>
                  <a:pt x="981" y="19204"/>
                  <a:pt x="1201" y="18899"/>
                  <a:pt x="1472" y="18899"/>
                </a:cubicBezTo>
                <a:cubicBezTo>
                  <a:pt x="1743" y="18899"/>
                  <a:pt x="1963" y="19204"/>
                  <a:pt x="1963" y="19575"/>
                </a:cubicBezTo>
                <a:cubicBezTo>
                  <a:pt x="1963" y="19948"/>
                  <a:pt x="1743" y="20250"/>
                  <a:pt x="1472" y="20250"/>
                </a:cubicBezTo>
                <a:moveTo>
                  <a:pt x="1472" y="6750"/>
                </a:moveTo>
                <a:cubicBezTo>
                  <a:pt x="1743" y="6750"/>
                  <a:pt x="1963" y="7052"/>
                  <a:pt x="1963" y="7425"/>
                </a:cubicBezTo>
                <a:cubicBezTo>
                  <a:pt x="1963" y="7799"/>
                  <a:pt x="1743" y="8101"/>
                  <a:pt x="1472" y="8101"/>
                </a:cubicBezTo>
                <a:cubicBezTo>
                  <a:pt x="1201" y="8101"/>
                  <a:pt x="981" y="7799"/>
                  <a:pt x="981" y="7425"/>
                </a:cubicBezTo>
                <a:cubicBezTo>
                  <a:pt x="981" y="7052"/>
                  <a:pt x="1201" y="6750"/>
                  <a:pt x="1472" y="6750"/>
                </a:cubicBezTo>
                <a:moveTo>
                  <a:pt x="20618" y="5400"/>
                </a:moveTo>
                <a:lnTo>
                  <a:pt x="981" y="5400"/>
                </a:lnTo>
                <a:cubicBezTo>
                  <a:pt x="440" y="5400"/>
                  <a:pt x="0" y="6006"/>
                  <a:pt x="0" y="6750"/>
                </a:cubicBezTo>
                <a:lnTo>
                  <a:pt x="0" y="20250"/>
                </a:lnTo>
                <a:cubicBezTo>
                  <a:pt x="0" y="20994"/>
                  <a:pt x="440" y="21600"/>
                  <a:pt x="981" y="21600"/>
                </a:cubicBezTo>
                <a:lnTo>
                  <a:pt x="20618" y="21600"/>
                </a:lnTo>
                <a:cubicBezTo>
                  <a:pt x="21160" y="21600"/>
                  <a:pt x="21600" y="20994"/>
                  <a:pt x="21600" y="20250"/>
                </a:cubicBezTo>
                <a:lnTo>
                  <a:pt x="21600" y="6750"/>
                </a:lnTo>
                <a:cubicBezTo>
                  <a:pt x="21600" y="6006"/>
                  <a:pt x="21160" y="5400"/>
                  <a:pt x="20618" y="5400"/>
                </a:cubicBezTo>
                <a:moveTo>
                  <a:pt x="17181" y="17549"/>
                </a:moveTo>
                <a:lnTo>
                  <a:pt x="16200" y="17549"/>
                </a:lnTo>
                <a:cubicBezTo>
                  <a:pt x="15928" y="17549"/>
                  <a:pt x="15709" y="17853"/>
                  <a:pt x="15709" y="18226"/>
                </a:cubicBezTo>
                <a:cubicBezTo>
                  <a:pt x="15709" y="18601"/>
                  <a:pt x="15928" y="18899"/>
                  <a:pt x="16200" y="18899"/>
                </a:cubicBezTo>
                <a:lnTo>
                  <a:pt x="17181" y="18899"/>
                </a:lnTo>
                <a:cubicBezTo>
                  <a:pt x="17453" y="18899"/>
                  <a:pt x="17673" y="18601"/>
                  <a:pt x="17673" y="18226"/>
                </a:cubicBezTo>
                <a:cubicBezTo>
                  <a:pt x="17673" y="17853"/>
                  <a:pt x="17453" y="17549"/>
                  <a:pt x="17181" y="17549"/>
                </a:cubicBezTo>
                <a:moveTo>
                  <a:pt x="4418" y="1351"/>
                </a:moveTo>
                <a:lnTo>
                  <a:pt x="17181" y="1351"/>
                </a:lnTo>
                <a:cubicBezTo>
                  <a:pt x="17453" y="1351"/>
                  <a:pt x="17673" y="1049"/>
                  <a:pt x="17673" y="675"/>
                </a:cubicBezTo>
                <a:cubicBezTo>
                  <a:pt x="17673" y="302"/>
                  <a:pt x="17453" y="0"/>
                  <a:pt x="17181" y="0"/>
                </a:cubicBezTo>
                <a:lnTo>
                  <a:pt x="4418" y="0"/>
                </a:lnTo>
                <a:cubicBezTo>
                  <a:pt x="4147" y="0"/>
                  <a:pt x="3927" y="302"/>
                  <a:pt x="3927" y="675"/>
                </a:cubicBezTo>
                <a:cubicBezTo>
                  <a:pt x="3927" y="1049"/>
                  <a:pt x="4147" y="1351"/>
                  <a:pt x="4418" y="1351"/>
                </a:cubicBezTo>
                <a:moveTo>
                  <a:pt x="2454" y="4049"/>
                </a:moveTo>
                <a:lnTo>
                  <a:pt x="19146" y="4049"/>
                </a:lnTo>
                <a:cubicBezTo>
                  <a:pt x="19416" y="4049"/>
                  <a:pt x="19636" y="3748"/>
                  <a:pt x="19636" y="3376"/>
                </a:cubicBezTo>
                <a:cubicBezTo>
                  <a:pt x="19636" y="3003"/>
                  <a:pt x="19416" y="2698"/>
                  <a:pt x="19146" y="2698"/>
                </a:cubicBezTo>
                <a:lnTo>
                  <a:pt x="2454" y="2698"/>
                </a:lnTo>
                <a:cubicBezTo>
                  <a:pt x="2184" y="2698"/>
                  <a:pt x="1963" y="3003"/>
                  <a:pt x="1963" y="3376"/>
                </a:cubicBezTo>
                <a:cubicBezTo>
                  <a:pt x="1963" y="3748"/>
                  <a:pt x="2184" y="4049"/>
                  <a:pt x="2454" y="4049"/>
                </a:cubicBezTo>
              </a:path>
            </a:pathLst>
          </a:custGeom>
          <a:solidFill>
            <a:srgbClr val="FFFFFF"/>
          </a:solidFill>
          <a:ln w="12700">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9" name="Shape 309"/>
          <p:cNvSpPr/>
          <p:nvPr/>
        </p:nvSpPr>
        <p:spPr>
          <a:xfrm>
            <a:off x="7191615" y="2003500"/>
            <a:ext cx="1046562" cy="104656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1B477E"/>
          </a:solidFill>
          <a:ln w="12700" cap="flat">
            <a:noFill/>
            <a:miter lim="400000"/>
          </a:ln>
          <a:effectLst/>
        </p:spPr>
        <p:txBody>
          <a:bodyPr wrap="none" lIns="19050" tIns="19050" rIns="19050" bIns="19050" anchor="ctr">
            <a:normAutofit/>
          </a:bodyPr>
          <a:lstStyle/>
          <a:p>
            <a:pPr lvl="0" algn="ctr">
              <a:buClrTx/>
              <a:buSzTx/>
              <a:buFontTx/>
            </a:pPr>
            <a:endParaRPr lang="zh-CN" altLang="en-US" sz="1200" b="1" dirty="0">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20" name="Shape 314"/>
          <p:cNvSpPr/>
          <p:nvPr/>
        </p:nvSpPr>
        <p:spPr>
          <a:xfrm>
            <a:off x="7527259" y="2300510"/>
            <a:ext cx="375272" cy="375272"/>
          </a:xfrm>
          <a:custGeom>
            <a:avLst/>
            <a:gdLst/>
            <a:ahLst/>
            <a:cxnLst>
              <a:cxn ang="0">
                <a:pos x="wd2" y="hd2"/>
              </a:cxn>
              <a:cxn ang="5400000">
                <a:pos x="wd2" y="hd2"/>
              </a:cxn>
              <a:cxn ang="10800000">
                <a:pos x="wd2" y="hd2"/>
              </a:cxn>
              <a:cxn ang="16200000">
                <a:pos x="wd2" y="hd2"/>
              </a:cxn>
            </a:cxnLst>
            <a:rect l="0" t="0" r="r" b="b"/>
            <a:pathLst>
              <a:path w="21600" h="21600" extrusionOk="0">
                <a:moveTo>
                  <a:pt x="17850" y="17619"/>
                </a:moveTo>
                <a:cubicBezTo>
                  <a:pt x="17269" y="17124"/>
                  <a:pt x="16604" y="16681"/>
                  <a:pt x="15855" y="16327"/>
                </a:cubicBezTo>
                <a:cubicBezTo>
                  <a:pt x="15868" y="16285"/>
                  <a:pt x="15882" y="16243"/>
                  <a:pt x="15895" y="16202"/>
                </a:cubicBezTo>
                <a:cubicBezTo>
                  <a:pt x="16132" y="15456"/>
                  <a:pt x="16320" y="14658"/>
                  <a:pt x="16454" y="13811"/>
                </a:cubicBezTo>
                <a:cubicBezTo>
                  <a:pt x="16471" y="13706"/>
                  <a:pt x="16484" y="13597"/>
                  <a:pt x="16499" y="13488"/>
                </a:cubicBezTo>
                <a:cubicBezTo>
                  <a:pt x="16544" y="13166"/>
                  <a:pt x="16580" y="12840"/>
                  <a:pt x="16610" y="12507"/>
                </a:cubicBezTo>
                <a:cubicBezTo>
                  <a:pt x="16620" y="12382"/>
                  <a:pt x="16632" y="12262"/>
                  <a:pt x="16641" y="12135"/>
                </a:cubicBezTo>
                <a:cubicBezTo>
                  <a:pt x="16660" y="11857"/>
                  <a:pt x="16663" y="11573"/>
                  <a:pt x="16672" y="11291"/>
                </a:cubicBezTo>
                <a:lnTo>
                  <a:pt x="20598" y="11291"/>
                </a:lnTo>
                <a:cubicBezTo>
                  <a:pt x="20476" y="13747"/>
                  <a:pt x="19450" y="15962"/>
                  <a:pt x="17850" y="17619"/>
                </a:cubicBezTo>
                <a:moveTo>
                  <a:pt x="13714" y="20180"/>
                </a:moveTo>
                <a:cubicBezTo>
                  <a:pt x="13925" y="19958"/>
                  <a:pt x="14126" y="19712"/>
                  <a:pt x="14321" y="19445"/>
                </a:cubicBezTo>
                <a:cubicBezTo>
                  <a:pt x="14338" y="19419"/>
                  <a:pt x="14358" y="19395"/>
                  <a:pt x="14375" y="19370"/>
                </a:cubicBezTo>
                <a:cubicBezTo>
                  <a:pt x="14764" y="18823"/>
                  <a:pt x="15116" y="18193"/>
                  <a:pt x="15419" y="17489"/>
                </a:cubicBezTo>
                <a:cubicBezTo>
                  <a:pt x="15436" y="17451"/>
                  <a:pt x="15451" y="17409"/>
                  <a:pt x="15467" y="17372"/>
                </a:cubicBezTo>
                <a:cubicBezTo>
                  <a:pt x="15485" y="17331"/>
                  <a:pt x="15499" y="17282"/>
                  <a:pt x="15516" y="17241"/>
                </a:cubicBezTo>
                <a:cubicBezTo>
                  <a:pt x="16123" y="17537"/>
                  <a:pt x="16665" y="17888"/>
                  <a:pt x="17141" y="18286"/>
                </a:cubicBezTo>
                <a:cubicBezTo>
                  <a:pt x="16148" y="19131"/>
                  <a:pt x="14989" y="19782"/>
                  <a:pt x="13714" y="20180"/>
                </a:cubicBezTo>
                <a:moveTo>
                  <a:pt x="11291" y="20569"/>
                </a:moveTo>
                <a:lnTo>
                  <a:pt x="11291" y="16222"/>
                </a:lnTo>
                <a:cubicBezTo>
                  <a:pt x="12498" y="16270"/>
                  <a:pt x="13637" y="16495"/>
                  <a:pt x="14651" y="16869"/>
                </a:cubicBezTo>
                <a:cubicBezTo>
                  <a:pt x="13851" y="18909"/>
                  <a:pt x="12653" y="20300"/>
                  <a:pt x="11291" y="20569"/>
                </a:cubicBezTo>
                <a:moveTo>
                  <a:pt x="11291" y="11291"/>
                </a:moveTo>
                <a:lnTo>
                  <a:pt x="15698" y="11291"/>
                </a:lnTo>
                <a:cubicBezTo>
                  <a:pt x="15655" y="12993"/>
                  <a:pt x="15392" y="14580"/>
                  <a:pt x="14970" y="15947"/>
                </a:cubicBezTo>
                <a:cubicBezTo>
                  <a:pt x="13856" y="15531"/>
                  <a:pt x="12608" y="15291"/>
                  <a:pt x="11291" y="15239"/>
                </a:cubicBezTo>
                <a:cubicBezTo>
                  <a:pt x="11291" y="15239"/>
                  <a:pt x="11291" y="11291"/>
                  <a:pt x="11291" y="11291"/>
                </a:cubicBezTo>
                <a:close/>
                <a:moveTo>
                  <a:pt x="11291" y="6362"/>
                </a:moveTo>
                <a:cubicBezTo>
                  <a:pt x="12608" y="6309"/>
                  <a:pt x="13856" y="6066"/>
                  <a:pt x="14970" y="5653"/>
                </a:cubicBezTo>
                <a:cubicBezTo>
                  <a:pt x="15392" y="7019"/>
                  <a:pt x="15655" y="8604"/>
                  <a:pt x="15698" y="10309"/>
                </a:cubicBezTo>
                <a:lnTo>
                  <a:pt x="11291" y="10309"/>
                </a:lnTo>
                <a:cubicBezTo>
                  <a:pt x="11291" y="10309"/>
                  <a:pt x="11291" y="6362"/>
                  <a:pt x="11291" y="6362"/>
                </a:cubicBezTo>
                <a:close/>
                <a:moveTo>
                  <a:pt x="11291" y="1031"/>
                </a:moveTo>
                <a:cubicBezTo>
                  <a:pt x="12653" y="1300"/>
                  <a:pt x="13851" y="2693"/>
                  <a:pt x="14651" y="4731"/>
                </a:cubicBezTo>
                <a:cubicBezTo>
                  <a:pt x="13637" y="5105"/>
                  <a:pt x="12498" y="5332"/>
                  <a:pt x="11291" y="5380"/>
                </a:cubicBezTo>
                <a:cubicBezTo>
                  <a:pt x="11291" y="5380"/>
                  <a:pt x="11291" y="1031"/>
                  <a:pt x="11291" y="1031"/>
                </a:cubicBezTo>
                <a:close/>
                <a:moveTo>
                  <a:pt x="17141" y="3314"/>
                </a:moveTo>
                <a:cubicBezTo>
                  <a:pt x="16665" y="3712"/>
                  <a:pt x="16123" y="4065"/>
                  <a:pt x="15516" y="4359"/>
                </a:cubicBezTo>
                <a:cubicBezTo>
                  <a:pt x="15499" y="4319"/>
                  <a:pt x="15485" y="4269"/>
                  <a:pt x="15467" y="4229"/>
                </a:cubicBezTo>
                <a:cubicBezTo>
                  <a:pt x="15451" y="4191"/>
                  <a:pt x="15436" y="4149"/>
                  <a:pt x="15419" y="4113"/>
                </a:cubicBezTo>
                <a:cubicBezTo>
                  <a:pt x="15116" y="3409"/>
                  <a:pt x="14764" y="2777"/>
                  <a:pt x="14375" y="2231"/>
                </a:cubicBezTo>
                <a:cubicBezTo>
                  <a:pt x="14358" y="2205"/>
                  <a:pt x="14338" y="2181"/>
                  <a:pt x="14321" y="2156"/>
                </a:cubicBezTo>
                <a:cubicBezTo>
                  <a:pt x="14126" y="1890"/>
                  <a:pt x="13925" y="1642"/>
                  <a:pt x="13714" y="1420"/>
                </a:cubicBezTo>
                <a:cubicBezTo>
                  <a:pt x="14989" y="1818"/>
                  <a:pt x="16148" y="2471"/>
                  <a:pt x="17141" y="3314"/>
                </a:cubicBezTo>
                <a:moveTo>
                  <a:pt x="20598" y="10309"/>
                </a:moveTo>
                <a:lnTo>
                  <a:pt x="16672" y="10309"/>
                </a:lnTo>
                <a:cubicBezTo>
                  <a:pt x="16663" y="10027"/>
                  <a:pt x="16660" y="9743"/>
                  <a:pt x="16641" y="9466"/>
                </a:cubicBezTo>
                <a:cubicBezTo>
                  <a:pt x="16632" y="9338"/>
                  <a:pt x="16620" y="9215"/>
                  <a:pt x="16610" y="9095"/>
                </a:cubicBezTo>
                <a:cubicBezTo>
                  <a:pt x="16580" y="8760"/>
                  <a:pt x="16544" y="8436"/>
                  <a:pt x="16499" y="8112"/>
                </a:cubicBezTo>
                <a:cubicBezTo>
                  <a:pt x="16484" y="8004"/>
                  <a:pt x="16471" y="7894"/>
                  <a:pt x="16454" y="7789"/>
                </a:cubicBezTo>
                <a:cubicBezTo>
                  <a:pt x="16320" y="6944"/>
                  <a:pt x="16132" y="6144"/>
                  <a:pt x="15895" y="5398"/>
                </a:cubicBezTo>
                <a:cubicBezTo>
                  <a:pt x="15882" y="5357"/>
                  <a:pt x="15868" y="5317"/>
                  <a:pt x="15855" y="5278"/>
                </a:cubicBezTo>
                <a:cubicBezTo>
                  <a:pt x="16604" y="4919"/>
                  <a:pt x="17269" y="4476"/>
                  <a:pt x="17850" y="3981"/>
                </a:cubicBezTo>
                <a:cubicBezTo>
                  <a:pt x="19450" y="5638"/>
                  <a:pt x="20476" y="7854"/>
                  <a:pt x="20598" y="10309"/>
                </a:cubicBezTo>
                <a:moveTo>
                  <a:pt x="10309" y="5380"/>
                </a:moveTo>
                <a:cubicBezTo>
                  <a:pt x="9101" y="5332"/>
                  <a:pt x="7961" y="5105"/>
                  <a:pt x="6946" y="4731"/>
                </a:cubicBezTo>
                <a:cubicBezTo>
                  <a:pt x="7749" y="2693"/>
                  <a:pt x="8945" y="1300"/>
                  <a:pt x="10309" y="1031"/>
                </a:cubicBezTo>
                <a:cubicBezTo>
                  <a:pt x="10309" y="1031"/>
                  <a:pt x="10309" y="5380"/>
                  <a:pt x="10309" y="5380"/>
                </a:cubicBezTo>
                <a:close/>
                <a:moveTo>
                  <a:pt x="10309" y="10309"/>
                </a:moveTo>
                <a:lnTo>
                  <a:pt x="5902" y="10309"/>
                </a:lnTo>
                <a:cubicBezTo>
                  <a:pt x="5945" y="8604"/>
                  <a:pt x="6207" y="7019"/>
                  <a:pt x="6630" y="5653"/>
                </a:cubicBezTo>
                <a:cubicBezTo>
                  <a:pt x="7744" y="6066"/>
                  <a:pt x="8991" y="6309"/>
                  <a:pt x="10309" y="6362"/>
                </a:cubicBezTo>
                <a:cubicBezTo>
                  <a:pt x="10309" y="6362"/>
                  <a:pt x="10309" y="10309"/>
                  <a:pt x="10309" y="10309"/>
                </a:cubicBezTo>
                <a:close/>
                <a:moveTo>
                  <a:pt x="10309" y="15239"/>
                </a:moveTo>
                <a:cubicBezTo>
                  <a:pt x="8991" y="15291"/>
                  <a:pt x="7744" y="15531"/>
                  <a:pt x="6630" y="15947"/>
                </a:cubicBezTo>
                <a:cubicBezTo>
                  <a:pt x="6207" y="14580"/>
                  <a:pt x="5945" y="12993"/>
                  <a:pt x="5902" y="11291"/>
                </a:cubicBezTo>
                <a:lnTo>
                  <a:pt x="10309" y="11291"/>
                </a:lnTo>
                <a:cubicBezTo>
                  <a:pt x="10309" y="11291"/>
                  <a:pt x="10309" y="15239"/>
                  <a:pt x="10309" y="15239"/>
                </a:cubicBezTo>
                <a:close/>
                <a:moveTo>
                  <a:pt x="10309" y="20569"/>
                </a:moveTo>
                <a:cubicBezTo>
                  <a:pt x="8945" y="20300"/>
                  <a:pt x="7749" y="18909"/>
                  <a:pt x="6946" y="16869"/>
                </a:cubicBezTo>
                <a:cubicBezTo>
                  <a:pt x="7961" y="16495"/>
                  <a:pt x="9101" y="16270"/>
                  <a:pt x="10309" y="16222"/>
                </a:cubicBezTo>
                <a:cubicBezTo>
                  <a:pt x="10309" y="16222"/>
                  <a:pt x="10309" y="20569"/>
                  <a:pt x="10309" y="20569"/>
                </a:cubicBezTo>
                <a:close/>
                <a:moveTo>
                  <a:pt x="4459" y="18286"/>
                </a:moveTo>
                <a:cubicBezTo>
                  <a:pt x="4934" y="17888"/>
                  <a:pt x="5476" y="17537"/>
                  <a:pt x="6083" y="17241"/>
                </a:cubicBezTo>
                <a:cubicBezTo>
                  <a:pt x="6100" y="17282"/>
                  <a:pt x="6115" y="17331"/>
                  <a:pt x="6132" y="17372"/>
                </a:cubicBezTo>
                <a:cubicBezTo>
                  <a:pt x="6148" y="17409"/>
                  <a:pt x="6163" y="17451"/>
                  <a:pt x="6179" y="17489"/>
                </a:cubicBezTo>
                <a:cubicBezTo>
                  <a:pt x="6483" y="18193"/>
                  <a:pt x="6835" y="18823"/>
                  <a:pt x="7223" y="19370"/>
                </a:cubicBezTo>
                <a:cubicBezTo>
                  <a:pt x="7242" y="19395"/>
                  <a:pt x="7260" y="19419"/>
                  <a:pt x="7278" y="19445"/>
                </a:cubicBezTo>
                <a:cubicBezTo>
                  <a:pt x="7472" y="19712"/>
                  <a:pt x="7675" y="19958"/>
                  <a:pt x="7885" y="20180"/>
                </a:cubicBezTo>
                <a:cubicBezTo>
                  <a:pt x="6610" y="19782"/>
                  <a:pt x="5452" y="19131"/>
                  <a:pt x="4459" y="18286"/>
                </a:cubicBezTo>
                <a:moveTo>
                  <a:pt x="1002" y="11291"/>
                </a:moveTo>
                <a:lnTo>
                  <a:pt x="4926" y="11291"/>
                </a:lnTo>
                <a:cubicBezTo>
                  <a:pt x="4935" y="11573"/>
                  <a:pt x="4940" y="11857"/>
                  <a:pt x="4959" y="12135"/>
                </a:cubicBezTo>
                <a:cubicBezTo>
                  <a:pt x="4967" y="12262"/>
                  <a:pt x="4979" y="12382"/>
                  <a:pt x="4990" y="12507"/>
                </a:cubicBezTo>
                <a:cubicBezTo>
                  <a:pt x="5019" y="12840"/>
                  <a:pt x="5055" y="13166"/>
                  <a:pt x="5100" y="13488"/>
                </a:cubicBezTo>
                <a:cubicBezTo>
                  <a:pt x="5115" y="13597"/>
                  <a:pt x="5129" y="13706"/>
                  <a:pt x="5146" y="13811"/>
                </a:cubicBezTo>
                <a:cubicBezTo>
                  <a:pt x="5279" y="14658"/>
                  <a:pt x="5467" y="15456"/>
                  <a:pt x="5704" y="16202"/>
                </a:cubicBezTo>
                <a:cubicBezTo>
                  <a:pt x="5717" y="16243"/>
                  <a:pt x="5731" y="16285"/>
                  <a:pt x="5744" y="16327"/>
                </a:cubicBezTo>
                <a:cubicBezTo>
                  <a:pt x="4996" y="16681"/>
                  <a:pt x="4329" y="17124"/>
                  <a:pt x="3748" y="17619"/>
                </a:cubicBezTo>
                <a:cubicBezTo>
                  <a:pt x="2150" y="15962"/>
                  <a:pt x="1124" y="13747"/>
                  <a:pt x="1002" y="11291"/>
                </a:cubicBezTo>
                <a:moveTo>
                  <a:pt x="3748" y="3981"/>
                </a:moveTo>
                <a:cubicBezTo>
                  <a:pt x="4329" y="4476"/>
                  <a:pt x="4996" y="4919"/>
                  <a:pt x="5744" y="5278"/>
                </a:cubicBezTo>
                <a:cubicBezTo>
                  <a:pt x="5731" y="5317"/>
                  <a:pt x="5717" y="5357"/>
                  <a:pt x="5704" y="5398"/>
                </a:cubicBezTo>
                <a:cubicBezTo>
                  <a:pt x="5468" y="6144"/>
                  <a:pt x="5279" y="6944"/>
                  <a:pt x="5146" y="7789"/>
                </a:cubicBezTo>
                <a:cubicBezTo>
                  <a:pt x="5129" y="7894"/>
                  <a:pt x="5115" y="8004"/>
                  <a:pt x="5100" y="8112"/>
                </a:cubicBezTo>
                <a:cubicBezTo>
                  <a:pt x="5055" y="8436"/>
                  <a:pt x="5019" y="8760"/>
                  <a:pt x="4990" y="9095"/>
                </a:cubicBezTo>
                <a:cubicBezTo>
                  <a:pt x="4979" y="9215"/>
                  <a:pt x="4967" y="9338"/>
                  <a:pt x="4959" y="9466"/>
                </a:cubicBezTo>
                <a:cubicBezTo>
                  <a:pt x="4940" y="9743"/>
                  <a:pt x="4935" y="10027"/>
                  <a:pt x="4926" y="10309"/>
                </a:cubicBezTo>
                <a:lnTo>
                  <a:pt x="1002" y="10309"/>
                </a:lnTo>
                <a:cubicBezTo>
                  <a:pt x="1124" y="7854"/>
                  <a:pt x="2150" y="5638"/>
                  <a:pt x="3748" y="3981"/>
                </a:cubicBezTo>
                <a:moveTo>
                  <a:pt x="7885" y="1420"/>
                </a:moveTo>
                <a:cubicBezTo>
                  <a:pt x="7675" y="1642"/>
                  <a:pt x="7472" y="1890"/>
                  <a:pt x="7278" y="2156"/>
                </a:cubicBezTo>
                <a:cubicBezTo>
                  <a:pt x="7260" y="2181"/>
                  <a:pt x="7242" y="2205"/>
                  <a:pt x="7223" y="2231"/>
                </a:cubicBezTo>
                <a:cubicBezTo>
                  <a:pt x="6835" y="2777"/>
                  <a:pt x="6483" y="3409"/>
                  <a:pt x="6179" y="4113"/>
                </a:cubicBezTo>
                <a:cubicBezTo>
                  <a:pt x="6163" y="4149"/>
                  <a:pt x="6148" y="4191"/>
                  <a:pt x="6132" y="4229"/>
                </a:cubicBezTo>
                <a:cubicBezTo>
                  <a:pt x="6115" y="4269"/>
                  <a:pt x="6100" y="4319"/>
                  <a:pt x="6083" y="4359"/>
                </a:cubicBezTo>
                <a:cubicBezTo>
                  <a:pt x="5476" y="4065"/>
                  <a:pt x="4934" y="3712"/>
                  <a:pt x="4459" y="3314"/>
                </a:cubicBezTo>
                <a:cubicBezTo>
                  <a:pt x="5452" y="2471"/>
                  <a:pt x="6610" y="1818"/>
                  <a:pt x="7885" y="1420"/>
                </a:cubicBezTo>
                <a:moveTo>
                  <a:pt x="10800" y="0"/>
                </a:moveTo>
                <a:cubicBezTo>
                  <a:pt x="4836" y="0"/>
                  <a:pt x="0" y="4836"/>
                  <a:pt x="0" y="10800"/>
                </a:cubicBezTo>
                <a:cubicBezTo>
                  <a:pt x="0" y="16764"/>
                  <a:pt x="4836" y="21600"/>
                  <a:pt x="10800" y="21600"/>
                </a:cubicBezTo>
                <a:cubicBezTo>
                  <a:pt x="16764" y="21600"/>
                  <a:pt x="21600" y="16764"/>
                  <a:pt x="21600" y="10800"/>
                </a:cubicBezTo>
                <a:cubicBezTo>
                  <a:pt x="21600" y="4836"/>
                  <a:pt x="16764" y="0"/>
                  <a:pt x="10800" y="0"/>
                </a:cubicBezTo>
              </a:path>
            </a:pathLst>
          </a:custGeom>
          <a:solidFill>
            <a:srgbClr val="FFFFFF"/>
          </a:solidFill>
          <a:ln w="12700">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21" name="Shape 312"/>
          <p:cNvSpPr/>
          <p:nvPr/>
        </p:nvSpPr>
        <p:spPr>
          <a:xfrm>
            <a:off x="7218799" y="3936783"/>
            <a:ext cx="1046562" cy="104656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E0304D"/>
          </a:solidFill>
          <a:ln w="12700" cap="flat">
            <a:noFill/>
            <a:miter lim="400000"/>
          </a:ln>
          <a:effectLst/>
        </p:spPr>
        <p:txBody>
          <a:bodyPr wrap="none" lIns="19050" tIns="19050" rIns="19050" bIns="19050" anchor="ctr">
            <a:normAutofit/>
          </a:bodyPr>
          <a:lstStyle/>
          <a:p>
            <a:pPr lvl="0" algn="ctr">
              <a:buClrTx/>
              <a:buSzTx/>
              <a:buFontTx/>
            </a:pPr>
            <a:endParaRPr lang="zh-CN" altLang="en-US" sz="1200" b="1" dirty="0">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22" name="Shape 315"/>
          <p:cNvSpPr/>
          <p:nvPr/>
        </p:nvSpPr>
        <p:spPr>
          <a:xfrm>
            <a:off x="7586081" y="4304106"/>
            <a:ext cx="311999" cy="311915"/>
          </a:xfrm>
          <a:custGeom>
            <a:avLst/>
            <a:gdLst/>
            <a:ahLst/>
            <a:cxnLst>
              <a:cxn ang="0">
                <a:pos x="wd2" y="hd2"/>
              </a:cxn>
              <a:cxn ang="5400000">
                <a:pos x="wd2" y="hd2"/>
              </a:cxn>
              <a:cxn ang="10800000">
                <a:pos x="wd2" y="hd2"/>
              </a:cxn>
              <a:cxn ang="16200000">
                <a:pos x="wd2" y="hd2"/>
              </a:cxn>
            </a:cxnLst>
            <a:rect l="0" t="0" r="r" b="b"/>
            <a:pathLst>
              <a:path w="21600" h="21600" extrusionOk="0">
                <a:moveTo>
                  <a:pt x="16440" y="20618"/>
                </a:moveTo>
                <a:cubicBezTo>
                  <a:pt x="15826" y="20618"/>
                  <a:pt x="15227" y="20481"/>
                  <a:pt x="14662" y="20215"/>
                </a:cubicBezTo>
                <a:cubicBezTo>
                  <a:pt x="14608" y="20190"/>
                  <a:pt x="14553" y="20168"/>
                  <a:pt x="14498" y="20155"/>
                </a:cubicBezTo>
                <a:cubicBezTo>
                  <a:pt x="8919" y="17307"/>
                  <a:pt x="4296" y="12685"/>
                  <a:pt x="1448" y="7103"/>
                </a:cubicBezTo>
                <a:cubicBezTo>
                  <a:pt x="1432" y="7048"/>
                  <a:pt x="1412" y="6991"/>
                  <a:pt x="1387" y="6937"/>
                </a:cubicBezTo>
                <a:cubicBezTo>
                  <a:pt x="1118" y="6369"/>
                  <a:pt x="982" y="5769"/>
                  <a:pt x="982" y="5154"/>
                </a:cubicBezTo>
                <a:cubicBezTo>
                  <a:pt x="982" y="2774"/>
                  <a:pt x="3066" y="982"/>
                  <a:pt x="4417" y="982"/>
                </a:cubicBezTo>
                <a:cubicBezTo>
                  <a:pt x="4595" y="982"/>
                  <a:pt x="4710" y="1072"/>
                  <a:pt x="4764" y="1126"/>
                </a:cubicBezTo>
                <a:cubicBezTo>
                  <a:pt x="4777" y="1137"/>
                  <a:pt x="4799" y="1164"/>
                  <a:pt x="4831" y="1216"/>
                </a:cubicBezTo>
                <a:cubicBezTo>
                  <a:pt x="4849" y="1242"/>
                  <a:pt x="4867" y="1269"/>
                  <a:pt x="4887" y="1295"/>
                </a:cubicBezTo>
                <a:lnTo>
                  <a:pt x="8118" y="5452"/>
                </a:lnTo>
                <a:cubicBezTo>
                  <a:pt x="8144" y="5484"/>
                  <a:pt x="8170" y="5514"/>
                  <a:pt x="8200" y="5542"/>
                </a:cubicBezTo>
                <a:cubicBezTo>
                  <a:pt x="8253" y="5596"/>
                  <a:pt x="8343" y="5715"/>
                  <a:pt x="8343" y="5891"/>
                </a:cubicBezTo>
                <a:cubicBezTo>
                  <a:pt x="8343" y="5977"/>
                  <a:pt x="8319" y="6059"/>
                  <a:pt x="8272" y="6136"/>
                </a:cubicBezTo>
                <a:lnTo>
                  <a:pt x="7178" y="7220"/>
                </a:lnTo>
                <a:cubicBezTo>
                  <a:pt x="7174" y="7225"/>
                  <a:pt x="7168" y="7229"/>
                  <a:pt x="7164" y="7235"/>
                </a:cubicBezTo>
                <a:cubicBezTo>
                  <a:pt x="6767" y="7608"/>
                  <a:pt x="6541" y="8125"/>
                  <a:pt x="6541" y="8667"/>
                </a:cubicBezTo>
                <a:cubicBezTo>
                  <a:pt x="6541" y="9175"/>
                  <a:pt x="6738" y="9659"/>
                  <a:pt x="7080" y="10020"/>
                </a:cubicBezTo>
                <a:cubicBezTo>
                  <a:pt x="7092" y="10039"/>
                  <a:pt x="7104" y="10057"/>
                  <a:pt x="7118" y="10077"/>
                </a:cubicBezTo>
                <a:cubicBezTo>
                  <a:pt x="8325" y="11746"/>
                  <a:pt x="9808" y="13221"/>
                  <a:pt x="11525" y="14468"/>
                </a:cubicBezTo>
                <a:cubicBezTo>
                  <a:pt x="11539" y="14477"/>
                  <a:pt x="11551" y="14487"/>
                  <a:pt x="11565" y="14497"/>
                </a:cubicBezTo>
                <a:cubicBezTo>
                  <a:pt x="11927" y="14845"/>
                  <a:pt x="12413" y="15043"/>
                  <a:pt x="12925" y="15043"/>
                </a:cubicBezTo>
                <a:cubicBezTo>
                  <a:pt x="13437" y="15043"/>
                  <a:pt x="13931" y="14840"/>
                  <a:pt x="14297" y="14478"/>
                </a:cubicBezTo>
                <a:cubicBezTo>
                  <a:pt x="14317" y="14462"/>
                  <a:pt x="14335" y="14445"/>
                  <a:pt x="14352" y="14427"/>
                </a:cubicBezTo>
                <a:lnTo>
                  <a:pt x="15452" y="13319"/>
                </a:lnTo>
                <a:cubicBezTo>
                  <a:pt x="15528" y="13269"/>
                  <a:pt x="15611" y="13248"/>
                  <a:pt x="15698" y="13248"/>
                </a:cubicBezTo>
                <a:cubicBezTo>
                  <a:pt x="15874" y="13248"/>
                  <a:pt x="15991" y="13338"/>
                  <a:pt x="16044" y="13389"/>
                </a:cubicBezTo>
                <a:cubicBezTo>
                  <a:pt x="16074" y="13418"/>
                  <a:pt x="16104" y="13446"/>
                  <a:pt x="16135" y="13471"/>
                </a:cubicBezTo>
                <a:lnTo>
                  <a:pt x="20291" y="16705"/>
                </a:lnTo>
                <a:cubicBezTo>
                  <a:pt x="20319" y="16725"/>
                  <a:pt x="20346" y="16743"/>
                  <a:pt x="20374" y="16759"/>
                </a:cubicBezTo>
                <a:cubicBezTo>
                  <a:pt x="20426" y="16794"/>
                  <a:pt x="20450" y="16814"/>
                  <a:pt x="20461" y="16826"/>
                </a:cubicBezTo>
                <a:cubicBezTo>
                  <a:pt x="20515" y="16879"/>
                  <a:pt x="20605" y="16996"/>
                  <a:pt x="20605" y="17174"/>
                </a:cubicBezTo>
                <a:cubicBezTo>
                  <a:pt x="20605" y="17206"/>
                  <a:pt x="20608" y="17237"/>
                  <a:pt x="20611" y="17272"/>
                </a:cubicBezTo>
                <a:cubicBezTo>
                  <a:pt x="20533" y="18623"/>
                  <a:pt x="18769" y="20618"/>
                  <a:pt x="16440" y="20618"/>
                </a:cubicBezTo>
                <a:moveTo>
                  <a:pt x="21588" y="17174"/>
                </a:moveTo>
                <a:cubicBezTo>
                  <a:pt x="21588" y="16766"/>
                  <a:pt x="21423" y="16400"/>
                  <a:pt x="21156" y="16132"/>
                </a:cubicBezTo>
                <a:cubicBezTo>
                  <a:pt x="21077" y="16053"/>
                  <a:pt x="20988" y="15987"/>
                  <a:pt x="20894" y="15929"/>
                </a:cubicBezTo>
                <a:lnTo>
                  <a:pt x="16738" y="12697"/>
                </a:lnTo>
                <a:cubicBezTo>
                  <a:pt x="16472" y="12430"/>
                  <a:pt x="16104" y="12265"/>
                  <a:pt x="15698" y="12265"/>
                </a:cubicBezTo>
                <a:cubicBezTo>
                  <a:pt x="15365" y="12265"/>
                  <a:pt x="15061" y="12380"/>
                  <a:pt x="14815" y="12567"/>
                </a:cubicBezTo>
                <a:lnTo>
                  <a:pt x="13656" y="13736"/>
                </a:lnTo>
                <a:lnTo>
                  <a:pt x="13654" y="13731"/>
                </a:lnTo>
                <a:cubicBezTo>
                  <a:pt x="13473" y="13934"/>
                  <a:pt x="13214" y="14060"/>
                  <a:pt x="12925" y="14060"/>
                </a:cubicBezTo>
                <a:cubicBezTo>
                  <a:pt x="12592" y="14060"/>
                  <a:pt x="12300" y="13895"/>
                  <a:pt x="12121" y="13646"/>
                </a:cubicBezTo>
                <a:cubicBezTo>
                  <a:pt x="12116" y="13654"/>
                  <a:pt x="12107" y="13662"/>
                  <a:pt x="12101" y="13672"/>
                </a:cubicBezTo>
                <a:cubicBezTo>
                  <a:pt x="10497" y="12508"/>
                  <a:pt x="9077" y="11110"/>
                  <a:pt x="7915" y="9501"/>
                </a:cubicBezTo>
                <a:cubicBezTo>
                  <a:pt x="7926" y="9495"/>
                  <a:pt x="7936" y="9484"/>
                  <a:pt x="7946" y="9478"/>
                </a:cubicBezTo>
                <a:cubicBezTo>
                  <a:pt x="7692" y="9298"/>
                  <a:pt x="7523" y="9002"/>
                  <a:pt x="7523" y="8667"/>
                </a:cubicBezTo>
                <a:cubicBezTo>
                  <a:pt x="7523" y="8366"/>
                  <a:pt x="7660" y="8099"/>
                  <a:pt x="7871" y="7919"/>
                </a:cubicBezTo>
                <a:lnTo>
                  <a:pt x="7871" y="7917"/>
                </a:lnTo>
                <a:lnTo>
                  <a:pt x="9024" y="6774"/>
                </a:lnTo>
                <a:cubicBezTo>
                  <a:pt x="9211" y="6528"/>
                  <a:pt x="9325" y="6224"/>
                  <a:pt x="9325" y="5891"/>
                </a:cubicBezTo>
                <a:cubicBezTo>
                  <a:pt x="9325" y="5484"/>
                  <a:pt x="9160" y="5117"/>
                  <a:pt x="8894" y="4849"/>
                </a:cubicBezTo>
                <a:lnTo>
                  <a:pt x="5662" y="691"/>
                </a:lnTo>
                <a:cubicBezTo>
                  <a:pt x="5603" y="599"/>
                  <a:pt x="5537" y="510"/>
                  <a:pt x="5458" y="430"/>
                </a:cubicBezTo>
                <a:cubicBezTo>
                  <a:pt x="5192" y="165"/>
                  <a:pt x="4823" y="0"/>
                  <a:pt x="4417" y="0"/>
                </a:cubicBezTo>
                <a:cubicBezTo>
                  <a:pt x="2455" y="0"/>
                  <a:pt x="0" y="2307"/>
                  <a:pt x="0" y="5154"/>
                </a:cubicBezTo>
                <a:cubicBezTo>
                  <a:pt x="0" y="5943"/>
                  <a:pt x="183" y="6687"/>
                  <a:pt x="499" y="7357"/>
                </a:cubicBezTo>
                <a:lnTo>
                  <a:pt x="483" y="7372"/>
                </a:lnTo>
                <a:cubicBezTo>
                  <a:pt x="3436" y="13253"/>
                  <a:pt x="8343" y="18162"/>
                  <a:pt x="14224" y="21119"/>
                </a:cubicBezTo>
                <a:lnTo>
                  <a:pt x="14240" y="21100"/>
                </a:lnTo>
                <a:cubicBezTo>
                  <a:pt x="14908" y="21417"/>
                  <a:pt x="15653" y="21600"/>
                  <a:pt x="16440" y="21600"/>
                </a:cubicBezTo>
                <a:cubicBezTo>
                  <a:pt x="19286" y="21600"/>
                  <a:pt x="21595" y="19144"/>
                  <a:pt x="21595" y="17181"/>
                </a:cubicBezTo>
                <a:cubicBezTo>
                  <a:pt x="21595" y="17177"/>
                  <a:pt x="21594" y="17176"/>
                  <a:pt x="21594" y="17174"/>
                </a:cubicBezTo>
                <a:cubicBezTo>
                  <a:pt x="21594" y="17174"/>
                  <a:pt x="21588" y="17174"/>
                  <a:pt x="21588" y="17174"/>
                </a:cubicBezTo>
                <a:close/>
                <a:moveTo>
                  <a:pt x="11785" y="10800"/>
                </a:moveTo>
                <a:cubicBezTo>
                  <a:pt x="12327" y="10800"/>
                  <a:pt x="12766" y="10359"/>
                  <a:pt x="12766" y="9819"/>
                </a:cubicBezTo>
                <a:cubicBezTo>
                  <a:pt x="12766" y="9276"/>
                  <a:pt x="12327" y="8835"/>
                  <a:pt x="11785" y="8835"/>
                </a:cubicBezTo>
                <a:cubicBezTo>
                  <a:pt x="11242" y="8835"/>
                  <a:pt x="10803" y="9276"/>
                  <a:pt x="10803" y="9819"/>
                </a:cubicBezTo>
                <a:cubicBezTo>
                  <a:pt x="10803" y="10359"/>
                  <a:pt x="11242" y="10800"/>
                  <a:pt x="11785" y="10800"/>
                </a:cubicBezTo>
                <a:moveTo>
                  <a:pt x="11785" y="5891"/>
                </a:moveTo>
                <a:cubicBezTo>
                  <a:pt x="13952" y="5891"/>
                  <a:pt x="15711" y="7649"/>
                  <a:pt x="15711" y="9819"/>
                </a:cubicBezTo>
                <a:cubicBezTo>
                  <a:pt x="15711" y="10089"/>
                  <a:pt x="15930" y="10309"/>
                  <a:pt x="16201" y="10309"/>
                </a:cubicBezTo>
                <a:cubicBezTo>
                  <a:pt x="16473" y="10309"/>
                  <a:pt x="16693" y="10089"/>
                  <a:pt x="16693" y="9819"/>
                </a:cubicBezTo>
                <a:cubicBezTo>
                  <a:pt x="16693" y="7108"/>
                  <a:pt x="14496" y="4909"/>
                  <a:pt x="11785" y="4909"/>
                </a:cubicBezTo>
                <a:cubicBezTo>
                  <a:pt x="11514" y="4909"/>
                  <a:pt x="11293" y="5128"/>
                  <a:pt x="11293" y="5398"/>
                </a:cubicBezTo>
                <a:cubicBezTo>
                  <a:pt x="11293" y="5670"/>
                  <a:pt x="11514" y="5891"/>
                  <a:pt x="11785" y="5891"/>
                </a:cubicBezTo>
                <a:moveTo>
                  <a:pt x="11785" y="982"/>
                </a:moveTo>
                <a:cubicBezTo>
                  <a:pt x="16663" y="982"/>
                  <a:pt x="20619" y="4939"/>
                  <a:pt x="20619" y="9819"/>
                </a:cubicBezTo>
                <a:cubicBezTo>
                  <a:pt x="20619" y="10089"/>
                  <a:pt x="20838" y="10309"/>
                  <a:pt x="21110" y="10309"/>
                </a:cubicBezTo>
                <a:cubicBezTo>
                  <a:pt x="21380" y="10309"/>
                  <a:pt x="21600" y="10089"/>
                  <a:pt x="21600" y="9819"/>
                </a:cubicBezTo>
                <a:cubicBezTo>
                  <a:pt x="21600" y="4395"/>
                  <a:pt x="17207" y="0"/>
                  <a:pt x="11785" y="0"/>
                </a:cubicBezTo>
                <a:cubicBezTo>
                  <a:pt x="11514" y="0"/>
                  <a:pt x="11293" y="219"/>
                  <a:pt x="11293" y="489"/>
                </a:cubicBezTo>
                <a:cubicBezTo>
                  <a:pt x="11293" y="761"/>
                  <a:pt x="11514" y="982"/>
                  <a:pt x="11785" y="982"/>
                </a:cubicBezTo>
              </a:path>
            </a:pathLst>
          </a:custGeom>
          <a:solidFill>
            <a:srgbClr val="FFFFFF"/>
          </a:solidFill>
          <a:ln w="12700">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23" name="Text Placeholder 15"/>
          <p:cNvSpPr txBox="1"/>
          <p:nvPr/>
        </p:nvSpPr>
        <p:spPr>
          <a:xfrm>
            <a:off x="1527502" y="2302572"/>
            <a:ext cx="416580" cy="377340"/>
          </a:xfrm>
          <a:prstGeom prst="rect">
            <a:avLst/>
          </a:prstGeom>
        </p:spPr>
        <p:txBody>
          <a:bodyPr vert="horz" lIns="0" tIns="45720" rIns="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800" b="0" kern="1200" baseline="0">
                <a:solidFill>
                  <a:schemeClr val="bg1">
                    <a:lumMod val="65000"/>
                  </a:schemeClr>
                </a:solidFill>
                <a:latin typeface="Source Sans Pro Light" panose="020B0403030403020204"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id-ID"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rPr>
              <a:t>1</a:t>
            </a:r>
          </a:p>
        </p:txBody>
      </p:sp>
      <p:sp>
        <p:nvSpPr>
          <p:cNvPr id="24" name="Text Placeholder 15"/>
          <p:cNvSpPr txBox="1"/>
          <p:nvPr/>
        </p:nvSpPr>
        <p:spPr>
          <a:xfrm>
            <a:off x="6724190" y="2315916"/>
            <a:ext cx="416580" cy="362412"/>
          </a:xfrm>
          <a:prstGeom prst="rect">
            <a:avLst/>
          </a:prstGeom>
        </p:spPr>
        <p:txBody>
          <a:bodyPr vert="horz" lIns="0" tIns="45720" rIns="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800" b="0" kern="1200" baseline="0">
                <a:solidFill>
                  <a:schemeClr val="bg1">
                    <a:lumMod val="65000"/>
                  </a:schemeClr>
                </a:solidFill>
                <a:latin typeface="Source Sans Pro Light" panose="020B0403030403020204"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id-ID"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rPr>
              <a:t>3</a:t>
            </a:r>
          </a:p>
        </p:txBody>
      </p:sp>
      <p:sp>
        <p:nvSpPr>
          <p:cNvPr id="25" name="Text Placeholder 15"/>
          <p:cNvSpPr txBox="1"/>
          <p:nvPr/>
        </p:nvSpPr>
        <p:spPr>
          <a:xfrm>
            <a:off x="1527502" y="4250779"/>
            <a:ext cx="416580" cy="377340"/>
          </a:xfrm>
          <a:prstGeom prst="rect">
            <a:avLst/>
          </a:prstGeom>
        </p:spPr>
        <p:txBody>
          <a:bodyPr vert="horz" lIns="0" tIns="45720" rIns="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800" b="0" kern="1200" baseline="0">
                <a:solidFill>
                  <a:schemeClr val="bg1">
                    <a:lumMod val="65000"/>
                  </a:schemeClr>
                </a:solidFill>
                <a:latin typeface="Source Sans Pro Light" panose="020B0403030403020204"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id-ID"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rPr>
              <a:t>2</a:t>
            </a:r>
          </a:p>
        </p:txBody>
      </p:sp>
      <p:sp>
        <p:nvSpPr>
          <p:cNvPr id="26" name="Text Placeholder 15"/>
          <p:cNvSpPr txBox="1"/>
          <p:nvPr/>
        </p:nvSpPr>
        <p:spPr>
          <a:xfrm>
            <a:off x="6735968" y="4243638"/>
            <a:ext cx="416580" cy="362412"/>
          </a:xfrm>
          <a:prstGeom prst="rect">
            <a:avLst/>
          </a:prstGeom>
        </p:spPr>
        <p:txBody>
          <a:bodyPr vert="horz" lIns="0" tIns="45720" rIns="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800" b="0" kern="1200" baseline="0">
                <a:solidFill>
                  <a:schemeClr val="bg1">
                    <a:lumMod val="65000"/>
                  </a:schemeClr>
                </a:solidFill>
                <a:latin typeface="Source Sans Pro Light" panose="020B0403030403020204"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id-ID"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rPr>
              <a:t>4</a:t>
            </a:r>
          </a:p>
        </p:txBody>
      </p:sp>
      <p:sp>
        <p:nvSpPr>
          <p:cNvPr id="27" name="TextBox 45"/>
          <p:cNvSpPr txBox="1"/>
          <p:nvPr/>
        </p:nvSpPr>
        <p:spPr>
          <a:xfrm>
            <a:off x="3563620" y="3893580"/>
            <a:ext cx="1981200" cy="421005"/>
          </a:xfrm>
          <a:prstGeom prst="rect">
            <a:avLst/>
          </a:prstGeom>
        </p:spPr>
        <p:txBody>
          <a:bodyPr vert="horz" wrap="none" lIns="0" tIns="0" rIns="0" bIns="0" anchor="b" anchorCtr="1">
            <a:normAutofit/>
          </a:bodyPr>
          <a:lstStyle/>
          <a:p>
            <a:pPr algn="ctr"/>
            <a:r>
              <a:rPr lang="zh-CN" altLang="en-US" sz="2000" kern="900" dirty="0">
                <a:solidFill>
                  <a:schemeClr val="tx1">
                    <a:lumMod val="95000"/>
                    <a:lumOff val="5000"/>
                  </a:schemeClr>
                </a:solidFill>
                <a:latin typeface="字魂143号-正酷超级黑" panose="00000500000000000000" pitchFamily="2" charset="-122"/>
                <a:ea typeface="字魂143号-正酷超级黑" panose="00000500000000000000" pitchFamily="2" charset="-122"/>
                <a:cs typeface="字魂35号-经典雅黑" panose="00000500000000000000" charset="-122"/>
                <a:sym typeface="思源黑体 CN Normal" panose="020B0400000000000000" pitchFamily="34" charset="-122"/>
              </a:rPr>
              <a:t>点击输入标题</a:t>
            </a:r>
          </a:p>
        </p:txBody>
      </p:sp>
      <p:sp>
        <p:nvSpPr>
          <p:cNvPr id="28" name="TextBox 46"/>
          <p:cNvSpPr txBox="1"/>
          <p:nvPr/>
        </p:nvSpPr>
        <p:spPr>
          <a:xfrm>
            <a:off x="3563620" y="4389806"/>
            <a:ext cx="2097172" cy="887878"/>
          </a:xfrm>
          <a:prstGeom prst="rect">
            <a:avLst/>
          </a:prstGeom>
        </p:spPr>
        <p:txBody>
          <a:bodyPr vert="horz" wrap="square" lIns="0" tIns="0" rIns="0" bIns="0" anchor="t" anchorCtr="1">
            <a:noAutofit/>
          </a:bodyPr>
          <a:lstStyle/>
          <a:p>
            <a:pPr lvl="0" algn="ctr">
              <a:lnSpc>
                <a:spcPct val="150000"/>
              </a:lnSpc>
            </a:pPr>
            <a:r>
              <a:rPr lang="zh-CN" altLang="en-US" sz="12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rPr>
              <a:t>点击输入文本内容点击输入文本内容点击输入文本内容点击输入文本内容</a:t>
            </a:r>
          </a:p>
        </p:txBody>
      </p:sp>
      <p:sp>
        <p:nvSpPr>
          <p:cNvPr id="29" name="TextBox 45"/>
          <p:cNvSpPr txBox="1"/>
          <p:nvPr/>
        </p:nvSpPr>
        <p:spPr>
          <a:xfrm>
            <a:off x="3552190" y="1885710"/>
            <a:ext cx="1981200" cy="421005"/>
          </a:xfrm>
          <a:prstGeom prst="rect">
            <a:avLst/>
          </a:prstGeom>
        </p:spPr>
        <p:txBody>
          <a:bodyPr vert="horz" wrap="none" lIns="0" tIns="0" rIns="0" bIns="0" anchor="b" anchorCtr="1">
            <a:normAutofit/>
          </a:bodyPr>
          <a:lstStyle/>
          <a:p>
            <a:pPr algn="ctr"/>
            <a:r>
              <a:rPr lang="zh-CN" altLang="en-US" sz="2000" kern="900" dirty="0">
                <a:solidFill>
                  <a:schemeClr val="tx1">
                    <a:lumMod val="95000"/>
                    <a:lumOff val="5000"/>
                  </a:schemeClr>
                </a:solidFill>
                <a:latin typeface="字魂143号-正酷超级黑" panose="00000500000000000000" pitchFamily="2" charset="-122"/>
                <a:ea typeface="字魂143号-正酷超级黑" panose="00000500000000000000" pitchFamily="2" charset="-122"/>
                <a:cs typeface="字魂35号-经典雅黑" panose="00000500000000000000" charset="-122"/>
                <a:sym typeface="思源黑体 CN Normal" panose="020B0400000000000000" pitchFamily="34" charset="-122"/>
              </a:rPr>
              <a:t>点击输入标题</a:t>
            </a:r>
          </a:p>
        </p:txBody>
      </p:sp>
      <p:sp>
        <p:nvSpPr>
          <p:cNvPr id="30" name="TextBox 46"/>
          <p:cNvSpPr txBox="1"/>
          <p:nvPr/>
        </p:nvSpPr>
        <p:spPr>
          <a:xfrm>
            <a:off x="3552190" y="2381936"/>
            <a:ext cx="2097172" cy="887878"/>
          </a:xfrm>
          <a:prstGeom prst="rect">
            <a:avLst/>
          </a:prstGeom>
        </p:spPr>
        <p:txBody>
          <a:bodyPr vert="horz" wrap="square" lIns="0" tIns="0" rIns="0" bIns="0" anchor="t" anchorCtr="1">
            <a:noAutofit/>
          </a:bodyPr>
          <a:lstStyle/>
          <a:p>
            <a:pPr lvl="0" algn="ctr">
              <a:lnSpc>
                <a:spcPct val="150000"/>
              </a:lnSpc>
            </a:pPr>
            <a:r>
              <a:rPr lang="zh-CN" altLang="en-US" sz="12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rPr>
              <a:t>点击输入文本内容点击输入文本内容点击输入文本内容点击输入文本内容</a:t>
            </a:r>
          </a:p>
        </p:txBody>
      </p:sp>
      <p:sp>
        <p:nvSpPr>
          <p:cNvPr id="31" name="TextBox 45"/>
          <p:cNvSpPr txBox="1"/>
          <p:nvPr/>
        </p:nvSpPr>
        <p:spPr>
          <a:xfrm>
            <a:off x="8735695" y="3894215"/>
            <a:ext cx="1981200" cy="421005"/>
          </a:xfrm>
          <a:prstGeom prst="rect">
            <a:avLst/>
          </a:prstGeom>
        </p:spPr>
        <p:txBody>
          <a:bodyPr vert="horz" wrap="none" lIns="0" tIns="0" rIns="0" bIns="0" anchor="b" anchorCtr="1">
            <a:normAutofit/>
          </a:bodyPr>
          <a:lstStyle/>
          <a:p>
            <a:pPr algn="ctr"/>
            <a:r>
              <a:rPr lang="zh-CN" altLang="en-US" sz="2000" kern="900" dirty="0">
                <a:solidFill>
                  <a:schemeClr val="tx1">
                    <a:lumMod val="95000"/>
                    <a:lumOff val="5000"/>
                  </a:schemeClr>
                </a:solidFill>
                <a:latin typeface="字魂143号-正酷超级黑" panose="00000500000000000000" pitchFamily="2" charset="-122"/>
                <a:ea typeface="字魂143号-正酷超级黑" panose="00000500000000000000" pitchFamily="2" charset="-122"/>
                <a:cs typeface="字魂35号-经典雅黑" panose="00000500000000000000" charset="-122"/>
                <a:sym typeface="思源黑体 CN Normal" panose="020B0400000000000000" pitchFamily="34" charset="-122"/>
              </a:rPr>
              <a:t>点击输入标题</a:t>
            </a:r>
          </a:p>
        </p:txBody>
      </p:sp>
      <p:sp>
        <p:nvSpPr>
          <p:cNvPr id="32" name="TextBox 46"/>
          <p:cNvSpPr txBox="1"/>
          <p:nvPr/>
        </p:nvSpPr>
        <p:spPr>
          <a:xfrm>
            <a:off x="8735695" y="4390441"/>
            <a:ext cx="2097172" cy="887878"/>
          </a:xfrm>
          <a:prstGeom prst="rect">
            <a:avLst/>
          </a:prstGeom>
        </p:spPr>
        <p:txBody>
          <a:bodyPr vert="horz" wrap="square" lIns="0" tIns="0" rIns="0" bIns="0" anchor="t" anchorCtr="1">
            <a:noAutofit/>
          </a:bodyPr>
          <a:lstStyle/>
          <a:p>
            <a:pPr lvl="0" algn="ctr">
              <a:lnSpc>
                <a:spcPct val="150000"/>
              </a:lnSpc>
            </a:pPr>
            <a:r>
              <a:rPr lang="zh-CN" altLang="en-US" sz="12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rPr>
              <a:t>点击输入文本内容点击输入文本内容点击输入文本内容点击输入文本内容</a:t>
            </a:r>
          </a:p>
        </p:txBody>
      </p:sp>
      <p:sp>
        <p:nvSpPr>
          <p:cNvPr id="33" name="TextBox 45"/>
          <p:cNvSpPr txBox="1"/>
          <p:nvPr/>
        </p:nvSpPr>
        <p:spPr>
          <a:xfrm>
            <a:off x="8747125" y="1886345"/>
            <a:ext cx="1981200" cy="421005"/>
          </a:xfrm>
          <a:prstGeom prst="rect">
            <a:avLst/>
          </a:prstGeom>
        </p:spPr>
        <p:txBody>
          <a:bodyPr vert="horz" wrap="none" lIns="0" tIns="0" rIns="0" bIns="0" anchor="b" anchorCtr="1">
            <a:normAutofit/>
          </a:bodyPr>
          <a:lstStyle/>
          <a:p>
            <a:pPr algn="ctr"/>
            <a:r>
              <a:rPr lang="zh-CN" altLang="en-US" sz="2000" kern="900" dirty="0">
                <a:solidFill>
                  <a:schemeClr val="tx1">
                    <a:lumMod val="95000"/>
                    <a:lumOff val="5000"/>
                  </a:schemeClr>
                </a:solidFill>
                <a:latin typeface="字魂143号-正酷超级黑" panose="00000500000000000000" pitchFamily="2" charset="-122"/>
                <a:ea typeface="字魂143号-正酷超级黑" panose="00000500000000000000" pitchFamily="2" charset="-122"/>
                <a:cs typeface="字魂35号-经典雅黑" panose="00000500000000000000" charset="-122"/>
                <a:sym typeface="思源黑体 CN Normal" panose="020B0400000000000000" pitchFamily="34" charset="-122"/>
              </a:rPr>
              <a:t>点击输入标题</a:t>
            </a:r>
          </a:p>
        </p:txBody>
      </p:sp>
      <p:sp>
        <p:nvSpPr>
          <p:cNvPr id="34" name="TextBox 46"/>
          <p:cNvSpPr txBox="1"/>
          <p:nvPr/>
        </p:nvSpPr>
        <p:spPr>
          <a:xfrm>
            <a:off x="8747125" y="2382571"/>
            <a:ext cx="2097172" cy="887878"/>
          </a:xfrm>
          <a:prstGeom prst="rect">
            <a:avLst/>
          </a:prstGeom>
        </p:spPr>
        <p:txBody>
          <a:bodyPr vert="horz" wrap="square" lIns="0" tIns="0" rIns="0" bIns="0" anchor="t" anchorCtr="1">
            <a:noAutofit/>
          </a:bodyPr>
          <a:lstStyle/>
          <a:p>
            <a:pPr lvl="0" algn="ctr">
              <a:lnSpc>
                <a:spcPct val="150000"/>
              </a:lnSpc>
            </a:pPr>
            <a:r>
              <a:rPr lang="zh-CN" altLang="en-US" sz="12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rPr>
              <a:t>点击输入文本内容点击输入文本内容点击输入文本内容点击输入文本内容</a:t>
            </a:r>
          </a:p>
        </p:txBody>
      </p:sp>
    </p:spTree>
    <p:extLst>
      <p:ext uri="{BB962C8B-B14F-4D97-AF65-F5344CB8AC3E}">
        <p14:creationId xmlns:p14="http://schemas.microsoft.com/office/powerpoint/2010/main" val="2142141116"/>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heckerboard(across)">
                                      <p:cBhvr>
                                        <p:cTn id="7" dur="500"/>
                                        <p:tgtEl>
                                          <p:spTgt spid="11"/>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checkerboard(across)">
                                      <p:cBhvr>
                                        <p:cTn id="10" dur="500"/>
                                        <p:tgtEl>
                                          <p:spTgt spid="12"/>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checkerboard(across)">
                                      <p:cBhvr>
                                        <p:cTn id="13" dur="500"/>
                                        <p:tgtEl>
                                          <p:spTgt spid="13"/>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checkerboard(across)">
                                      <p:cBhvr>
                                        <p:cTn id="16" dur="500"/>
                                        <p:tgtEl>
                                          <p:spTgt spid="14"/>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checkerboard(across)">
                                      <p:cBhvr>
                                        <p:cTn id="19" dur="500"/>
                                        <p:tgtEl>
                                          <p:spTgt spid="15"/>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checkerboard(across)">
                                      <p:cBhvr>
                                        <p:cTn id="22" dur="500"/>
                                        <p:tgtEl>
                                          <p:spTgt spid="16"/>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checkerboard(across)">
                                      <p:cBhvr>
                                        <p:cTn id="25" dur="500"/>
                                        <p:tgtEl>
                                          <p:spTgt spid="17"/>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checkerboard(across)">
                                      <p:cBhvr>
                                        <p:cTn id="28" dur="500"/>
                                        <p:tgtEl>
                                          <p:spTgt spid="18"/>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checkerboard(across)">
                                      <p:cBhvr>
                                        <p:cTn id="31" dur="500"/>
                                        <p:tgtEl>
                                          <p:spTgt spid="19"/>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checkerboard(across)">
                                      <p:cBhvr>
                                        <p:cTn id="34" dur="500"/>
                                        <p:tgtEl>
                                          <p:spTgt spid="20"/>
                                        </p:tgtEl>
                                      </p:cBhvr>
                                    </p:animEffect>
                                  </p:childTnLst>
                                </p:cTn>
                              </p:par>
                              <p:par>
                                <p:cTn id="35" presetID="5" presetClass="entr" presetSubtype="10" fill="hold" grpId="0" nodeType="with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checkerboard(across)">
                                      <p:cBhvr>
                                        <p:cTn id="37" dur="500"/>
                                        <p:tgtEl>
                                          <p:spTgt spid="21"/>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22"/>
                                        </p:tgtEl>
                                        <p:attrNameLst>
                                          <p:attrName>style.visibility</p:attrName>
                                        </p:attrNameLst>
                                      </p:cBhvr>
                                      <p:to>
                                        <p:strVal val="visible"/>
                                      </p:to>
                                    </p:set>
                                    <p:animEffect transition="in" filter="checkerboard(across)">
                                      <p:cBhvr>
                                        <p:cTn id="40" dur="500"/>
                                        <p:tgtEl>
                                          <p:spTgt spid="22"/>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checkerboard(across)">
                                      <p:cBhvr>
                                        <p:cTn id="43" dur="500"/>
                                        <p:tgtEl>
                                          <p:spTgt spid="23"/>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checkerboard(across)">
                                      <p:cBhvr>
                                        <p:cTn id="46" dur="500"/>
                                        <p:tgtEl>
                                          <p:spTgt spid="24"/>
                                        </p:tgtEl>
                                      </p:cBhvr>
                                    </p:animEffect>
                                  </p:childTnLst>
                                </p:cTn>
                              </p:par>
                              <p:par>
                                <p:cTn id="47" presetID="5" presetClass="entr" presetSubtype="10" fill="hold" grpId="0" nodeType="withEffect">
                                  <p:stCondLst>
                                    <p:cond delay="0"/>
                                  </p:stCondLst>
                                  <p:childTnLst>
                                    <p:set>
                                      <p:cBhvr>
                                        <p:cTn id="48" dur="1" fill="hold">
                                          <p:stCondLst>
                                            <p:cond delay="0"/>
                                          </p:stCondLst>
                                        </p:cTn>
                                        <p:tgtEl>
                                          <p:spTgt spid="25"/>
                                        </p:tgtEl>
                                        <p:attrNameLst>
                                          <p:attrName>style.visibility</p:attrName>
                                        </p:attrNameLst>
                                      </p:cBhvr>
                                      <p:to>
                                        <p:strVal val="visible"/>
                                      </p:to>
                                    </p:set>
                                    <p:animEffect transition="in" filter="checkerboard(across)">
                                      <p:cBhvr>
                                        <p:cTn id="49" dur="500"/>
                                        <p:tgtEl>
                                          <p:spTgt spid="25"/>
                                        </p:tgtEl>
                                      </p:cBhvr>
                                    </p:animEffect>
                                  </p:childTnLst>
                                </p:cTn>
                              </p:par>
                              <p:par>
                                <p:cTn id="50" presetID="5" presetClass="entr" presetSubtype="10" fill="hold" grpId="0" nodeType="with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checkerboard(across)">
                                      <p:cBhvr>
                                        <p:cTn id="5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12" grpId="0" bldLvl="0" animBg="1"/>
      <p:bldP spid="13" grpId="0" bldLvl="0" animBg="1"/>
      <p:bldP spid="14" grpId="0" bldLvl="0" animBg="1"/>
      <p:bldP spid="15" grpId="0" bldLvl="0" animBg="1"/>
      <p:bldP spid="16" grpId="0" bldLvl="0" animBg="1"/>
      <p:bldP spid="17" grpId="0" bldLvl="0" animBg="1"/>
      <p:bldP spid="18" grpId="0" bldLvl="0" animBg="1"/>
      <p:bldP spid="19" grpId="0" bldLvl="0" animBg="1"/>
      <p:bldP spid="20" grpId="0" bldLvl="0" animBg="1"/>
      <p:bldP spid="21" grpId="0" bldLvl="0" animBg="1"/>
      <p:bldP spid="22" grpId="0" bldLvl="0" animBg="1"/>
      <p:bldP spid="23" grpId="0"/>
      <p:bldP spid="24" grpId="0"/>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组合 53"/>
          <p:cNvGrpSpPr/>
          <p:nvPr/>
        </p:nvGrpSpPr>
        <p:grpSpPr>
          <a:xfrm>
            <a:off x="8227695" y="-7620"/>
            <a:ext cx="3721100" cy="3999230"/>
            <a:chOff x="5336" y="2895"/>
            <a:chExt cx="3057" cy="3284"/>
          </a:xfrm>
        </p:grpSpPr>
        <p:sp>
          <p:nvSpPr>
            <p:cNvPr id="50" name="任意多边形 49"/>
            <p:cNvSpPr/>
            <p:nvPr/>
          </p:nvSpPr>
          <p:spPr>
            <a:xfrm>
              <a:off x="5336" y="3869"/>
              <a:ext cx="1853" cy="231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E0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51" name="任意多边形 50"/>
            <p:cNvSpPr/>
            <p:nvPr/>
          </p:nvSpPr>
          <p:spPr>
            <a:xfrm>
              <a:off x="6541" y="2895"/>
              <a:ext cx="1853" cy="231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grpSp>
      <p:grpSp>
        <p:nvGrpSpPr>
          <p:cNvPr id="3" name="组合 2"/>
          <p:cNvGrpSpPr/>
          <p:nvPr/>
        </p:nvGrpSpPr>
        <p:grpSpPr>
          <a:xfrm>
            <a:off x="224155" y="233680"/>
            <a:ext cx="401320" cy="790630"/>
            <a:chOff x="224155" y="233680"/>
            <a:chExt cx="401320" cy="790630"/>
          </a:xfrm>
        </p:grpSpPr>
        <p:sp>
          <p:nvSpPr>
            <p:cNvPr id="2" name="矩形 1"/>
            <p:cNvSpPr/>
            <p:nvPr/>
          </p:nvSpPr>
          <p:spPr>
            <a:xfrm>
              <a:off x="348695" y="448310"/>
              <a:ext cx="168910" cy="576000"/>
            </a:xfrm>
            <a:prstGeom prst="rect">
              <a:avLst/>
            </a:pr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228" name="椭圆 227"/>
            <p:cNvSpPr/>
            <p:nvPr/>
          </p:nvSpPr>
          <p:spPr>
            <a:xfrm>
              <a:off x="224155" y="233680"/>
              <a:ext cx="401320" cy="401320"/>
            </a:xfrm>
            <a:prstGeom prst="ellipse">
              <a:avLst/>
            </a:prstGeom>
            <a:solidFill>
              <a:srgbClr val="E0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latin typeface="字魂143号-正酷超级黑" panose="00000500000000000000" charset="-122"/>
                <a:ea typeface="字魂143号-正酷超级黑" panose="00000500000000000000" charset="-122"/>
                <a:cs typeface="字魂143号-正酷超级黑" panose="00000500000000000000" charset="-122"/>
              </a:endParaRPr>
            </a:p>
          </p:txBody>
        </p:sp>
      </p:grpSp>
      <p:grpSp>
        <p:nvGrpSpPr>
          <p:cNvPr id="319" name="组合 318"/>
          <p:cNvGrpSpPr/>
          <p:nvPr/>
        </p:nvGrpSpPr>
        <p:grpSpPr>
          <a:xfrm>
            <a:off x="1075690" y="1701165"/>
            <a:ext cx="9410065" cy="1861185"/>
            <a:chOff x="1407" y="4059"/>
            <a:chExt cx="14819" cy="2931"/>
          </a:xfrm>
        </p:grpSpPr>
        <p:sp>
          <p:nvSpPr>
            <p:cNvPr id="315" name="矩形 314"/>
            <p:cNvSpPr/>
            <p:nvPr/>
          </p:nvSpPr>
          <p:spPr>
            <a:xfrm>
              <a:off x="1407" y="4517"/>
              <a:ext cx="14819" cy="2006"/>
            </a:xfrm>
            <a:prstGeom prst="rect">
              <a:avLst/>
            </a:pr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316" name="文本框 315"/>
            <p:cNvSpPr txBox="1"/>
            <p:nvPr/>
          </p:nvSpPr>
          <p:spPr>
            <a:xfrm>
              <a:off x="3368" y="4059"/>
              <a:ext cx="10651" cy="2931"/>
            </a:xfrm>
            <a:prstGeom prst="rect">
              <a:avLst/>
            </a:prstGeom>
            <a:noFill/>
          </p:spPr>
          <p:txBody>
            <a:bodyPr wrap="square" rtlCol="0">
              <a:spAutoFit/>
            </a:bodyPr>
            <a:lstStyle/>
            <a:p>
              <a:r>
                <a:rPr lang="en-US" altLang="zh-CN" sz="11500" b="1" dirty="0">
                  <a:solidFill>
                    <a:schemeClr val="bg1"/>
                  </a:solidFill>
                  <a:latin typeface="字魂143号-正酷超级黑" panose="00000500000000000000" charset="-122"/>
                  <a:ea typeface="字魂143号-正酷超级黑" panose="00000500000000000000" charset="-122"/>
                  <a:cs typeface="字魂143号-正酷超级黑" panose="00000500000000000000" charset="-122"/>
                  <a:sym typeface="+mn-lt"/>
                </a:rPr>
                <a:t>CONTENT</a:t>
              </a:r>
            </a:p>
          </p:txBody>
        </p:sp>
      </p:grpSp>
      <p:grpSp>
        <p:nvGrpSpPr>
          <p:cNvPr id="324" name="组合 323"/>
          <p:cNvGrpSpPr/>
          <p:nvPr/>
        </p:nvGrpSpPr>
        <p:grpSpPr>
          <a:xfrm>
            <a:off x="1177925" y="3879215"/>
            <a:ext cx="1358900" cy="1014730"/>
            <a:chOff x="1570" y="6109"/>
            <a:chExt cx="2140" cy="1598"/>
          </a:xfrm>
        </p:grpSpPr>
        <p:sp>
          <p:nvSpPr>
            <p:cNvPr id="321" name="文本框 320"/>
            <p:cNvSpPr txBox="1"/>
            <p:nvPr/>
          </p:nvSpPr>
          <p:spPr>
            <a:xfrm>
              <a:off x="1570" y="6109"/>
              <a:ext cx="2052" cy="1598"/>
            </a:xfrm>
            <a:prstGeom prst="rect">
              <a:avLst/>
            </a:prstGeom>
            <a:noFill/>
          </p:spPr>
          <p:txBody>
            <a:bodyPr wrap="square" rtlCol="0">
              <a:spAutoFit/>
            </a:bodyPr>
            <a:lstStyle/>
            <a:p>
              <a:r>
                <a:rPr lang="en-US" altLang="zh-CN" sz="6000" b="1">
                  <a:solidFill>
                    <a:srgbClr val="1B477E"/>
                  </a:solidFill>
                  <a:latin typeface="字魂143号-正酷超级黑" panose="00000500000000000000" charset="-122"/>
                  <a:ea typeface="字魂143号-正酷超级黑" panose="00000500000000000000" charset="-122"/>
                  <a:cs typeface="字魂143号-正酷超级黑" panose="00000500000000000000" charset="-122"/>
                </a:rPr>
                <a:t>01</a:t>
              </a:r>
            </a:p>
          </p:txBody>
        </p:sp>
        <p:cxnSp>
          <p:nvCxnSpPr>
            <p:cNvPr id="323" name="直接连接符 322"/>
            <p:cNvCxnSpPr/>
            <p:nvPr/>
          </p:nvCxnSpPr>
          <p:spPr>
            <a:xfrm flipV="1">
              <a:off x="3370" y="6252"/>
              <a:ext cx="340" cy="1268"/>
            </a:xfrm>
            <a:prstGeom prst="line">
              <a:avLst/>
            </a:prstGeom>
            <a:ln w="25400">
              <a:solidFill>
                <a:srgbClr val="E0304D"/>
              </a:solidFill>
            </a:ln>
          </p:spPr>
          <p:style>
            <a:lnRef idx="1">
              <a:schemeClr val="accent1"/>
            </a:lnRef>
            <a:fillRef idx="0">
              <a:schemeClr val="accent1"/>
            </a:fillRef>
            <a:effectRef idx="0">
              <a:schemeClr val="accent1"/>
            </a:effectRef>
            <a:fontRef idx="minor">
              <a:schemeClr val="tx1"/>
            </a:fontRef>
          </p:style>
        </p:cxnSp>
      </p:grpSp>
      <p:grpSp>
        <p:nvGrpSpPr>
          <p:cNvPr id="325" name="组合 324"/>
          <p:cNvGrpSpPr/>
          <p:nvPr/>
        </p:nvGrpSpPr>
        <p:grpSpPr>
          <a:xfrm>
            <a:off x="3754755" y="3879215"/>
            <a:ext cx="1358900" cy="1014730"/>
            <a:chOff x="1570" y="6109"/>
            <a:chExt cx="2140" cy="1598"/>
          </a:xfrm>
        </p:grpSpPr>
        <p:sp>
          <p:nvSpPr>
            <p:cNvPr id="326" name="文本框 325"/>
            <p:cNvSpPr txBox="1"/>
            <p:nvPr/>
          </p:nvSpPr>
          <p:spPr>
            <a:xfrm>
              <a:off x="1570" y="6109"/>
              <a:ext cx="2052" cy="1598"/>
            </a:xfrm>
            <a:prstGeom prst="rect">
              <a:avLst/>
            </a:prstGeom>
            <a:noFill/>
          </p:spPr>
          <p:txBody>
            <a:bodyPr wrap="square" rtlCol="0">
              <a:spAutoFit/>
            </a:bodyPr>
            <a:lstStyle/>
            <a:p>
              <a:r>
                <a:rPr lang="en-US" altLang="zh-CN" sz="6000" b="1">
                  <a:solidFill>
                    <a:srgbClr val="1B477E"/>
                  </a:solidFill>
                  <a:latin typeface="字魂143号-正酷超级黑" panose="00000500000000000000" charset="-122"/>
                  <a:ea typeface="字魂143号-正酷超级黑" panose="00000500000000000000" charset="-122"/>
                  <a:cs typeface="字魂143号-正酷超级黑" panose="00000500000000000000" charset="-122"/>
                </a:rPr>
                <a:t>02</a:t>
              </a:r>
            </a:p>
          </p:txBody>
        </p:sp>
        <p:cxnSp>
          <p:nvCxnSpPr>
            <p:cNvPr id="327" name="直接连接符 326"/>
            <p:cNvCxnSpPr/>
            <p:nvPr/>
          </p:nvCxnSpPr>
          <p:spPr>
            <a:xfrm flipV="1">
              <a:off x="3370" y="6252"/>
              <a:ext cx="340" cy="1268"/>
            </a:xfrm>
            <a:prstGeom prst="line">
              <a:avLst/>
            </a:prstGeom>
            <a:ln w="25400">
              <a:solidFill>
                <a:srgbClr val="E0304D"/>
              </a:solidFill>
            </a:ln>
          </p:spPr>
          <p:style>
            <a:lnRef idx="1">
              <a:schemeClr val="accent1"/>
            </a:lnRef>
            <a:fillRef idx="0">
              <a:schemeClr val="accent1"/>
            </a:fillRef>
            <a:effectRef idx="0">
              <a:schemeClr val="accent1"/>
            </a:effectRef>
            <a:fontRef idx="minor">
              <a:schemeClr val="tx1"/>
            </a:fontRef>
          </p:style>
        </p:cxnSp>
      </p:grpSp>
      <p:grpSp>
        <p:nvGrpSpPr>
          <p:cNvPr id="328" name="组合 327"/>
          <p:cNvGrpSpPr/>
          <p:nvPr/>
        </p:nvGrpSpPr>
        <p:grpSpPr>
          <a:xfrm>
            <a:off x="6331585" y="3879215"/>
            <a:ext cx="1358900" cy="1014730"/>
            <a:chOff x="1570" y="6109"/>
            <a:chExt cx="2140" cy="1598"/>
          </a:xfrm>
        </p:grpSpPr>
        <p:sp>
          <p:nvSpPr>
            <p:cNvPr id="329" name="文本框 328"/>
            <p:cNvSpPr txBox="1"/>
            <p:nvPr/>
          </p:nvSpPr>
          <p:spPr>
            <a:xfrm>
              <a:off x="1570" y="6109"/>
              <a:ext cx="2052" cy="1598"/>
            </a:xfrm>
            <a:prstGeom prst="rect">
              <a:avLst/>
            </a:prstGeom>
            <a:noFill/>
          </p:spPr>
          <p:txBody>
            <a:bodyPr wrap="square" rtlCol="0">
              <a:spAutoFit/>
            </a:bodyPr>
            <a:lstStyle/>
            <a:p>
              <a:r>
                <a:rPr lang="en-US" altLang="zh-CN" sz="6000" b="1">
                  <a:solidFill>
                    <a:srgbClr val="1B477E"/>
                  </a:solidFill>
                  <a:latin typeface="字魂143号-正酷超级黑" panose="00000500000000000000" charset="-122"/>
                  <a:ea typeface="字魂143号-正酷超级黑" panose="00000500000000000000" charset="-122"/>
                  <a:cs typeface="字魂143号-正酷超级黑" panose="00000500000000000000" charset="-122"/>
                </a:rPr>
                <a:t>03</a:t>
              </a:r>
            </a:p>
          </p:txBody>
        </p:sp>
        <p:cxnSp>
          <p:nvCxnSpPr>
            <p:cNvPr id="330" name="直接连接符 329"/>
            <p:cNvCxnSpPr/>
            <p:nvPr/>
          </p:nvCxnSpPr>
          <p:spPr>
            <a:xfrm flipV="1">
              <a:off x="3370" y="6252"/>
              <a:ext cx="340" cy="1268"/>
            </a:xfrm>
            <a:prstGeom prst="line">
              <a:avLst/>
            </a:prstGeom>
            <a:ln w="25400">
              <a:solidFill>
                <a:srgbClr val="E0304D"/>
              </a:solidFill>
            </a:ln>
          </p:spPr>
          <p:style>
            <a:lnRef idx="1">
              <a:schemeClr val="accent1"/>
            </a:lnRef>
            <a:fillRef idx="0">
              <a:schemeClr val="accent1"/>
            </a:fillRef>
            <a:effectRef idx="0">
              <a:schemeClr val="accent1"/>
            </a:effectRef>
            <a:fontRef idx="minor">
              <a:schemeClr val="tx1"/>
            </a:fontRef>
          </p:style>
        </p:cxnSp>
      </p:grpSp>
      <p:grpSp>
        <p:nvGrpSpPr>
          <p:cNvPr id="331" name="组合 330"/>
          <p:cNvGrpSpPr/>
          <p:nvPr/>
        </p:nvGrpSpPr>
        <p:grpSpPr>
          <a:xfrm>
            <a:off x="8908415" y="3879215"/>
            <a:ext cx="1358900" cy="1014730"/>
            <a:chOff x="1570" y="6109"/>
            <a:chExt cx="2140" cy="1598"/>
          </a:xfrm>
        </p:grpSpPr>
        <p:sp>
          <p:nvSpPr>
            <p:cNvPr id="332" name="文本框 331"/>
            <p:cNvSpPr txBox="1"/>
            <p:nvPr/>
          </p:nvSpPr>
          <p:spPr>
            <a:xfrm>
              <a:off x="1570" y="6109"/>
              <a:ext cx="2052" cy="1598"/>
            </a:xfrm>
            <a:prstGeom prst="rect">
              <a:avLst/>
            </a:prstGeom>
            <a:noFill/>
          </p:spPr>
          <p:txBody>
            <a:bodyPr wrap="square" rtlCol="0">
              <a:spAutoFit/>
            </a:bodyPr>
            <a:lstStyle/>
            <a:p>
              <a:r>
                <a:rPr lang="en-US" altLang="zh-CN" sz="6000" b="1">
                  <a:solidFill>
                    <a:srgbClr val="1B477E"/>
                  </a:solidFill>
                  <a:latin typeface="字魂143号-正酷超级黑" panose="00000500000000000000" charset="-122"/>
                  <a:ea typeface="字魂143号-正酷超级黑" panose="00000500000000000000" charset="-122"/>
                  <a:cs typeface="字魂143号-正酷超级黑" panose="00000500000000000000" charset="-122"/>
                </a:rPr>
                <a:t>04</a:t>
              </a:r>
            </a:p>
          </p:txBody>
        </p:sp>
        <p:cxnSp>
          <p:nvCxnSpPr>
            <p:cNvPr id="333" name="直接连接符 332"/>
            <p:cNvCxnSpPr/>
            <p:nvPr/>
          </p:nvCxnSpPr>
          <p:spPr>
            <a:xfrm flipV="1">
              <a:off x="3370" y="6252"/>
              <a:ext cx="340" cy="1268"/>
            </a:xfrm>
            <a:prstGeom prst="line">
              <a:avLst/>
            </a:prstGeom>
            <a:ln w="25400">
              <a:solidFill>
                <a:srgbClr val="E0304D"/>
              </a:solidFill>
            </a:ln>
          </p:spPr>
          <p:style>
            <a:lnRef idx="1">
              <a:schemeClr val="accent1"/>
            </a:lnRef>
            <a:fillRef idx="0">
              <a:schemeClr val="accent1"/>
            </a:fillRef>
            <a:effectRef idx="0">
              <a:schemeClr val="accent1"/>
            </a:effectRef>
            <a:fontRef idx="minor">
              <a:schemeClr val="tx1"/>
            </a:fontRef>
          </p:style>
        </p:cxnSp>
      </p:grpSp>
      <p:sp>
        <p:nvSpPr>
          <p:cNvPr id="334" name="文本框 333"/>
          <p:cNvSpPr txBox="1"/>
          <p:nvPr/>
        </p:nvSpPr>
        <p:spPr>
          <a:xfrm>
            <a:off x="1119783" y="4893945"/>
            <a:ext cx="1518364" cy="400110"/>
          </a:xfrm>
          <a:prstGeom prst="rect">
            <a:avLst/>
          </a:prstGeom>
          <a:noFill/>
        </p:spPr>
        <p:txBody>
          <a:bodyPr wrap="none" rtlCol="0" anchor="t">
            <a:spAutoFit/>
          </a:bodyPr>
          <a:lstStyle/>
          <a:p>
            <a:pPr algn="ctr" eaLnBrk="1" hangingPunct="1">
              <a:lnSpc>
                <a:spcPct val="100000"/>
              </a:lnSpc>
              <a:spcBef>
                <a:spcPct val="0"/>
              </a:spcBef>
              <a:buFontTx/>
              <a:buNone/>
            </a:pPr>
            <a:r>
              <a:rPr lang="zh-CN" altLang="en-US" sz="2000" spc="600" dirty="0">
                <a:latin typeface="字魂143号-正酷超级黑" panose="00000500000000000000" charset="-122"/>
                <a:ea typeface="字魂143号-正酷超级黑" panose="00000500000000000000" charset="-122"/>
                <a:cs typeface="字魂143号-正酷超级黑" panose="00000500000000000000" charset="-122"/>
                <a:sym typeface="+mn-lt"/>
              </a:rPr>
              <a:t>工作回顾</a:t>
            </a:r>
            <a:endParaRPr lang="zh-CN" altLang="en-US" sz="2000" dirty="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335" name="文本框 334"/>
          <p:cNvSpPr txBox="1"/>
          <p:nvPr/>
        </p:nvSpPr>
        <p:spPr>
          <a:xfrm>
            <a:off x="3597553" y="4893945"/>
            <a:ext cx="1518364" cy="400110"/>
          </a:xfrm>
          <a:prstGeom prst="rect">
            <a:avLst/>
          </a:prstGeom>
          <a:noFill/>
        </p:spPr>
        <p:txBody>
          <a:bodyPr wrap="none" rtlCol="0" anchor="t">
            <a:spAutoFit/>
          </a:bodyPr>
          <a:lstStyle/>
          <a:p>
            <a:pPr algn="ctr" eaLnBrk="1" hangingPunct="1">
              <a:lnSpc>
                <a:spcPct val="100000"/>
              </a:lnSpc>
              <a:spcBef>
                <a:spcPct val="0"/>
              </a:spcBef>
              <a:buFontTx/>
              <a:buNone/>
            </a:pPr>
            <a:r>
              <a:rPr lang="zh-CN" altLang="en-US" sz="2000" spc="600" dirty="0">
                <a:latin typeface="字魂143号-正酷超级黑" panose="00000500000000000000" charset="-122"/>
                <a:ea typeface="字魂143号-正酷超级黑" panose="00000500000000000000" charset="-122"/>
                <a:cs typeface="字魂143号-正酷超级黑" panose="00000500000000000000" charset="-122"/>
                <a:sym typeface="+mn-lt"/>
              </a:rPr>
              <a:t>工作收获</a:t>
            </a:r>
            <a:endParaRPr lang="zh-CN" altLang="en-US" sz="20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336" name="文本框 335"/>
          <p:cNvSpPr txBox="1"/>
          <p:nvPr/>
        </p:nvSpPr>
        <p:spPr>
          <a:xfrm>
            <a:off x="6174383" y="4893945"/>
            <a:ext cx="1518364" cy="400110"/>
          </a:xfrm>
          <a:prstGeom prst="rect">
            <a:avLst/>
          </a:prstGeom>
          <a:noFill/>
        </p:spPr>
        <p:txBody>
          <a:bodyPr wrap="none" rtlCol="0" anchor="t">
            <a:spAutoFit/>
          </a:bodyPr>
          <a:lstStyle/>
          <a:p>
            <a:pPr algn="ctr" eaLnBrk="1" hangingPunct="1">
              <a:lnSpc>
                <a:spcPct val="100000"/>
              </a:lnSpc>
              <a:spcBef>
                <a:spcPct val="0"/>
              </a:spcBef>
              <a:buFontTx/>
              <a:buNone/>
            </a:pPr>
            <a:r>
              <a:rPr lang="zh-CN" altLang="en-US" sz="2000" spc="600" dirty="0">
                <a:latin typeface="字魂143号-正酷超级黑" panose="00000500000000000000" charset="-122"/>
                <a:ea typeface="字魂143号-正酷超级黑" panose="00000500000000000000" charset="-122"/>
                <a:cs typeface="字魂143号-正酷超级黑" panose="00000500000000000000" charset="-122"/>
                <a:sym typeface="+mn-lt"/>
              </a:rPr>
              <a:t>工作不足</a:t>
            </a:r>
            <a:endParaRPr lang="zh-CN" altLang="en-US" sz="20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337" name="文本框 336"/>
          <p:cNvSpPr txBox="1"/>
          <p:nvPr/>
        </p:nvSpPr>
        <p:spPr>
          <a:xfrm>
            <a:off x="8800743" y="4893945"/>
            <a:ext cx="1518364" cy="400110"/>
          </a:xfrm>
          <a:prstGeom prst="rect">
            <a:avLst/>
          </a:prstGeom>
          <a:noFill/>
        </p:spPr>
        <p:txBody>
          <a:bodyPr wrap="none" rtlCol="0" anchor="t">
            <a:spAutoFit/>
          </a:bodyPr>
          <a:lstStyle/>
          <a:p>
            <a:pPr algn="ctr" eaLnBrk="1" hangingPunct="1">
              <a:lnSpc>
                <a:spcPct val="100000"/>
              </a:lnSpc>
              <a:spcBef>
                <a:spcPct val="0"/>
              </a:spcBef>
              <a:buFontTx/>
              <a:buNone/>
            </a:pPr>
            <a:r>
              <a:rPr lang="zh-CN" altLang="en-US" sz="2000" spc="600" dirty="0">
                <a:latin typeface="字魂143号-正酷超级黑" panose="00000500000000000000" charset="-122"/>
                <a:ea typeface="字魂143号-正酷超级黑" panose="00000500000000000000" charset="-122"/>
                <a:cs typeface="字魂143号-正酷超级黑" panose="00000500000000000000" charset="-122"/>
                <a:sym typeface="+mn-lt"/>
              </a:rPr>
              <a:t>计划展望</a:t>
            </a:r>
            <a:endParaRPr lang="zh-CN" altLang="en-US" sz="20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338" name="文本框 337"/>
          <p:cNvSpPr txBox="1"/>
          <p:nvPr/>
        </p:nvSpPr>
        <p:spPr>
          <a:xfrm>
            <a:off x="902335" y="5309164"/>
            <a:ext cx="1953260" cy="617605"/>
          </a:xfrm>
          <a:prstGeom prst="rect">
            <a:avLst/>
          </a:prstGeom>
          <a:noFill/>
        </p:spPr>
        <p:txBody>
          <a:bodyPr wrap="square" rtlCol="0" anchor="t">
            <a:spAutoFit/>
          </a:bodyPr>
          <a:lstStyle/>
          <a:p>
            <a:pPr algn="ctr">
              <a:lnSpc>
                <a:spcPct val="150000"/>
              </a:lnSpc>
            </a:pPr>
            <a:r>
              <a:rPr lang="zh-CN" altLang="en-US" sz="1200" dirty="0">
                <a:latin typeface="思源黑体 CN Regular" panose="020B0500000000000000" pitchFamily="34" charset="-122"/>
                <a:ea typeface="思源黑体 CN Regular" panose="020B0500000000000000" pitchFamily="34" charset="-122"/>
                <a:cs typeface="字魂143号-正酷超级黑" panose="00000500000000000000" charset="-122"/>
                <a:sym typeface="+mn-lt"/>
              </a:rPr>
              <a:t>单击此处添加文字内容单击此处添加文</a:t>
            </a:r>
          </a:p>
        </p:txBody>
      </p:sp>
      <p:sp>
        <p:nvSpPr>
          <p:cNvPr id="339" name="文本框 338"/>
          <p:cNvSpPr txBox="1"/>
          <p:nvPr/>
        </p:nvSpPr>
        <p:spPr>
          <a:xfrm>
            <a:off x="3380105" y="5309164"/>
            <a:ext cx="1953260" cy="617605"/>
          </a:xfrm>
          <a:prstGeom prst="rect">
            <a:avLst/>
          </a:prstGeom>
          <a:noFill/>
        </p:spPr>
        <p:txBody>
          <a:bodyPr wrap="square" rtlCol="0" anchor="t">
            <a:spAutoFit/>
          </a:bodyPr>
          <a:lstStyle/>
          <a:p>
            <a:pPr algn="ctr">
              <a:lnSpc>
                <a:spcPct val="150000"/>
              </a:lnSpc>
            </a:pPr>
            <a:r>
              <a:rPr lang="zh-CN" altLang="en-US" sz="1200" dirty="0">
                <a:latin typeface="思源黑体 CN Regular" panose="020B0500000000000000" pitchFamily="34" charset="-122"/>
                <a:ea typeface="思源黑体 CN Regular" panose="020B0500000000000000" pitchFamily="34" charset="-122"/>
                <a:cs typeface="字魂143号-正酷超级黑" panose="00000500000000000000" charset="-122"/>
                <a:sym typeface="+mn-lt"/>
              </a:rPr>
              <a:t>单击此处添加文字内容单击此处添加文</a:t>
            </a:r>
          </a:p>
        </p:txBody>
      </p:sp>
      <p:sp>
        <p:nvSpPr>
          <p:cNvPr id="340" name="文本框 339"/>
          <p:cNvSpPr txBox="1"/>
          <p:nvPr/>
        </p:nvSpPr>
        <p:spPr>
          <a:xfrm>
            <a:off x="5956935" y="5309164"/>
            <a:ext cx="1953260" cy="617605"/>
          </a:xfrm>
          <a:prstGeom prst="rect">
            <a:avLst/>
          </a:prstGeom>
          <a:noFill/>
        </p:spPr>
        <p:txBody>
          <a:bodyPr wrap="square" rtlCol="0" anchor="t">
            <a:spAutoFit/>
          </a:bodyPr>
          <a:lstStyle/>
          <a:p>
            <a:pPr algn="ctr">
              <a:lnSpc>
                <a:spcPct val="150000"/>
              </a:lnSpc>
            </a:pPr>
            <a:r>
              <a:rPr lang="zh-CN" altLang="en-US" sz="1200" dirty="0">
                <a:latin typeface="思源黑体 CN Regular" panose="020B0500000000000000" pitchFamily="34" charset="-122"/>
                <a:ea typeface="思源黑体 CN Regular" panose="020B0500000000000000" pitchFamily="34" charset="-122"/>
                <a:cs typeface="字魂143号-正酷超级黑" panose="00000500000000000000" charset="-122"/>
                <a:sym typeface="+mn-lt"/>
              </a:rPr>
              <a:t>单击此处添加文字内容单击此处添加文</a:t>
            </a:r>
          </a:p>
        </p:txBody>
      </p:sp>
      <p:sp>
        <p:nvSpPr>
          <p:cNvPr id="341" name="文本框 340"/>
          <p:cNvSpPr txBox="1"/>
          <p:nvPr/>
        </p:nvSpPr>
        <p:spPr>
          <a:xfrm>
            <a:off x="8587105" y="5309164"/>
            <a:ext cx="1953260" cy="617605"/>
          </a:xfrm>
          <a:prstGeom prst="rect">
            <a:avLst/>
          </a:prstGeom>
          <a:noFill/>
        </p:spPr>
        <p:txBody>
          <a:bodyPr wrap="square" rtlCol="0" anchor="t">
            <a:spAutoFit/>
          </a:bodyPr>
          <a:lstStyle/>
          <a:p>
            <a:pPr algn="ctr">
              <a:lnSpc>
                <a:spcPct val="150000"/>
              </a:lnSpc>
            </a:pPr>
            <a:r>
              <a:rPr lang="zh-CN" altLang="en-US" sz="1200" dirty="0">
                <a:latin typeface="思源黑体 CN Regular" panose="020B0500000000000000" pitchFamily="34" charset="-122"/>
                <a:ea typeface="思源黑体 CN Regular" panose="020B0500000000000000" pitchFamily="34" charset="-122"/>
                <a:cs typeface="字魂143号-正酷超级黑" panose="00000500000000000000" charset="-122"/>
                <a:sym typeface="+mn-lt"/>
              </a:rPr>
              <a:t>单击此处添加文字内容单击此处添加文</a:t>
            </a:r>
          </a:p>
        </p:txBody>
      </p:sp>
      <p:sp>
        <p:nvSpPr>
          <p:cNvPr id="4" name="文本框 3"/>
          <p:cNvSpPr txBox="1"/>
          <p:nvPr/>
        </p:nvSpPr>
        <p:spPr>
          <a:xfrm>
            <a:off x="517605" y="434975"/>
            <a:ext cx="1056778" cy="398780"/>
          </a:xfrm>
          <a:prstGeom prst="rect">
            <a:avLst/>
          </a:prstGeom>
          <a:noFill/>
        </p:spPr>
        <p:txBody>
          <a:bodyPr wrap="square" rtlCol="0">
            <a:spAutoFit/>
          </a:bodyPr>
          <a:lstStyle/>
          <a:p>
            <a:r>
              <a:rPr lang="zh-CN" altLang="en-US" sz="2000" b="1" dirty="0">
                <a:latin typeface="字魂143号-正酷超级黑" panose="00000500000000000000" charset="-122"/>
                <a:ea typeface="字魂143号-正酷超级黑" panose="00000500000000000000" charset="-122"/>
                <a:cs typeface="字魂143号-正酷超级黑" panose="00000500000000000000" charset="-122"/>
              </a:rPr>
              <a:t>目录</a:t>
            </a:r>
          </a:p>
        </p:txBody>
      </p:sp>
      <p:sp>
        <p:nvSpPr>
          <p:cNvPr id="5" name="文本框 4"/>
          <p:cNvSpPr txBox="1"/>
          <p:nvPr/>
        </p:nvSpPr>
        <p:spPr>
          <a:xfrm>
            <a:off x="546181" y="742950"/>
            <a:ext cx="1039794" cy="306705"/>
          </a:xfrm>
          <a:prstGeom prst="rect">
            <a:avLst/>
          </a:prstGeom>
          <a:noFill/>
        </p:spPr>
        <p:txBody>
          <a:bodyPr wrap="square" rtlCol="0">
            <a:spAutoFit/>
          </a:bodyPr>
          <a:lstStyle/>
          <a:p>
            <a:r>
              <a:rPr lang="en-US" altLang="zh-CN" sz="1400" b="1" dirty="0">
                <a:solidFill>
                  <a:srgbClr val="E0304D"/>
                </a:solidFill>
                <a:latin typeface="字魂143号-正酷超级黑" panose="00000500000000000000" charset="-122"/>
                <a:ea typeface="字魂143号-正酷超级黑" panose="00000500000000000000" charset="-122"/>
                <a:cs typeface="字魂143号-正酷超级黑" panose="00000500000000000000" charset="-122"/>
              </a:rPr>
              <a:t>Contents</a:t>
            </a:r>
          </a:p>
        </p:txBody>
      </p:sp>
      <p:sp>
        <p:nvSpPr>
          <p:cNvPr id="4240" name="Freeform 1183"/>
          <p:cNvSpPr>
            <a:spLocks noEditPoints="1"/>
          </p:cNvSpPr>
          <p:nvPr/>
        </p:nvSpPr>
        <p:spPr bwMode="auto">
          <a:xfrm>
            <a:off x="9261695" y="2600116"/>
            <a:ext cx="689428" cy="586528"/>
          </a:xfrm>
          <a:custGeom>
            <a:avLst/>
            <a:gdLst>
              <a:gd name="T0" fmla="*/ 112 w 173"/>
              <a:gd name="T1" fmla="*/ 147 h 147"/>
              <a:gd name="T2" fmla="*/ 101 w 173"/>
              <a:gd name="T3" fmla="*/ 124 h 147"/>
              <a:gd name="T4" fmla="*/ 118 w 173"/>
              <a:gd name="T5" fmla="*/ 114 h 147"/>
              <a:gd name="T6" fmla="*/ 139 w 173"/>
              <a:gd name="T7" fmla="*/ 89 h 147"/>
              <a:gd name="T8" fmla="*/ 112 w 173"/>
              <a:gd name="T9" fmla="*/ 84 h 147"/>
              <a:gd name="T10" fmla="*/ 88 w 173"/>
              <a:gd name="T11" fmla="*/ 23 h 147"/>
              <a:gd name="T12" fmla="*/ 150 w 173"/>
              <a:gd name="T13" fmla="*/ 0 h 147"/>
              <a:gd name="T14" fmla="*/ 173 w 173"/>
              <a:gd name="T15" fmla="*/ 93 h 147"/>
              <a:gd name="T16" fmla="*/ 112 w 173"/>
              <a:gd name="T17" fmla="*/ 122 h 147"/>
              <a:gd name="T18" fmla="*/ 109 w 173"/>
              <a:gd name="T19" fmla="*/ 137 h 147"/>
              <a:gd name="T20" fmla="*/ 118 w 173"/>
              <a:gd name="T21" fmla="*/ 139 h 147"/>
              <a:gd name="T22" fmla="*/ 165 w 173"/>
              <a:gd name="T23" fmla="*/ 23 h 147"/>
              <a:gd name="T24" fmla="*/ 112 w 173"/>
              <a:gd name="T25" fmla="*/ 8 h 147"/>
              <a:gd name="T26" fmla="*/ 96 w 173"/>
              <a:gd name="T27" fmla="*/ 61 h 147"/>
              <a:gd name="T28" fmla="*/ 134 w 173"/>
              <a:gd name="T29" fmla="*/ 76 h 147"/>
              <a:gd name="T30" fmla="*/ 147 w 173"/>
              <a:gd name="T31" fmla="*/ 93 h 147"/>
              <a:gd name="T32" fmla="*/ 112 w 173"/>
              <a:gd name="T33" fmla="*/ 122 h 147"/>
              <a:gd name="T34" fmla="*/ 23 w 173"/>
              <a:gd name="T35" fmla="*/ 147 h 147"/>
              <a:gd name="T36" fmla="*/ 12 w 173"/>
              <a:gd name="T37" fmla="*/ 124 h 147"/>
              <a:gd name="T38" fmla="*/ 29 w 173"/>
              <a:gd name="T39" fmla="*/ 114 h 147"/>
              <a:gd name="T40" fmla="*/ 50 w 173"/>
              <a:gd name="T41" fmla="*/ 89 h 147"/>
              <a:gd name="T42" fmla="*/ 23 w 173"/>
              <a:gd name="T43" fmla="*/ 84 h 147"/>
              <a:gd name="T44" fmla="*/ 0 w 173"/>
              <a:gd name="T45" fmla="*/ 23 h 147"/>
              <a:gd name="T46" fmla="*/ 61 w 173"/>
              <a:gd name="T47" fmla="*/ 0 h 147"/>
              <a:gd name="T48" fmla="*/ 84 w 173"/>
              <a:gd name="T49" fmla="*/ 93 h 147"/>
              <a:gd name="T50" fmla="*/ 23 w 173"/>
              <a:gd name="T51" fmla="*/ 122 h 147"/>
              <a:gd name="T52" fmla="*/ 20 w 173"/>
              <a:gd name="T53" fmla="*/ 137 h 147"/>
              <a:gd name="T54" fmla="*/ 29 w 173"/>
              <a:gd name="T55" fmla="*/ 139 h 147"/>
              <a:gd name="T56" fmla="*/ 76 w 173"/>
              <a:gd name="T57" fmla="*/ 23 h 147"/>
              <a:gd name="T58" fmla="*/ 23 w 173"/>
              <a:gd name="T59" fmla="*/ 8 h 147"/>
              <a:gd name="T60" fmla="*/ 8 w 173"/>
              <a:gd name="T61" fmla="*/ 61 h 147"/>
              <a:gd name="T62" fmla="*/ 45 w 173"/>
              <a:gd name="T63" fmla="*/ 76 h 147"/>
              <a:gd name="T64" fmla="*/ 58 w 173"/>
              <a:gd name="T65" fmla="*/ 93 h 147"/>
              <a:gd name="T66" fmla="*/ 23 w 173"/>
              <a:gd name="T67" fmla="*/ 122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73" h="147">
                <a:moveTo>
                  <a:pt x="118" y="147"/>
                </a:moveTo>
                <a:cubicBezTo>
                  <a:pt x="112" y="147"/>
                  <a:pt x="112" y="147"/>
                  <a:pt x="112" y="147"/>
                </a:cubicBezTo>
                <a:cubicBezTo>
                  <a:pt x="106" y="147"/>
                  <a:pt x="101" y="143"/>
                  <a:pt x="101" y="137"/>
                </a:cubicBezTo>
                <a:cubicBezTo>
                  <a:pt x="101" y="124"/>
                  <a:pt x="101" y="124"/>
                  <a:pt x="101" y="124"/>
                </a:cubicBezTo>
                <a:cubicBezTo>
                  <a:pt x="101" y="119"/>
                  <a:pt x="106" y="114"/>
                  <a:pt x="112" y="114"/>
                </a:cubicBezTo>
                <a:cubicBezTo>
                  <a:pt x="118" y="114"/>
                  <a:pt x="118" y="114"/>
                  <a:pt x="118" y="114"/>
                </a:cubicBezTo>
                <a:cubicBezTo>
                  <a:pt x="130" y="114"/>
                  <a:pt x="139" y="104"/>
                  <a:pt x="139" y="93"/>
                </a:cubicBezTo>
                <a:cubicBezTo>
                  <a:pt x="139" y="89"/>
                  <a:pt x="139" y="89"/>
                  <a:pt x="139" y="89"/>
                </a:cubicBezTo>
                <a:cubicBezTo>
                  <a:pt x="139" y="86"/>
                  <a:pt x="137" y="84"/>
                  <a:pt x="134" y="84"/>
                </a:cubicBezTo>
                <a:cubicBezTo>
                  <a:pt x="112" y="84"/>
                  <a:pt x="112" y="84"/>
                  <a:pt x="112" y="84"/>
                </a:cubicBezTo>
                <a:cubicBezTo>
                  <a:pt x="99" y="84"/>
                  <a:pt x="88" y="74"/>
                  <a:pt x="88" y="61"/>
                </a:cubicBezTo>
                <a:cubicBezTo>
                  <a:pt x="88" y="23"/>
                  <a:pt x="88" y="23"/>
                  <a:pt x="88" y="23"/>
                </a:cubicBezTo>
                <a:cubicBezTo>
                  <a:pt x="88" y="10"/>
                  <a:pt x="99" y="0"/>
                  <a:pt x="112" y="0"/>
                </a:cubicBezTo>
                <a:cubicBezTo>
                  <a:pt x="150" y="0"/>
                  <a:pt x="150" y="0"/>
                  <a:pt x="150" y="0"/>
                </a:cubicBezTo>
                <a:cubicBezTo>
                  <a:pt x="162" y="0"/>
                  <a:pt x="173" y="10"/>
                  <a:pt x="173" y="23"/>
                </a:cubicBezTo>
                <a:cubicBezTo>
                  <a:pt x="173" y="93"/>
                  <a:pt x="173" y="93"/>
                  <a:pt x="173" y="93"/>
                </a:cubicBezTo>
                <a:cubicBezTo>
                  <a:pt x="173" y="123"/>
                  <a:pt x="148" y="147"/>
                  <a:pt x="118" y="147"/>
                </a:cubicBezTo>
                <a:close/>
                <a:moveTo>
                  <a:pt x="112" y="122"/>
                </a:moveTo>
                <a:cubicBezTo>
                  <a:pt x="110" y="122"/>
                  <a:pt x="109" y="123"/>
                  <a:pt x="109" y="124"/>
                </a:cubicBezTo>
                <a:cubicBezTo>
                  <a:pt x="109" y="137"/>
                  <a:pt x="109" y="137"/>
                  <a:pt x="109" y="137"/>
                </a:cubicBezTo>
                <a:cubicBezTo>
                  <a:pt x="109" y="138"/>
                  <a:pt x="110" y="139"/>
                  <a:pt x="112" y="139"/>
                </a:cubicBezTo>
                <a:cubicBezTo>
                  <a:pt x="118" y="139"/>
                  <a:pt x="118" y="139"/>
                  <a:pt x="118" y="139"/>
                </a:cubicBezTo>
                <a:cubicBezTo>
                  <a:pt x="144" y="139"/>
                  <a:pt x="165" y="118"/>
                  <a:pt x="165" y="93"/>
                </a:cubicBezTo>
                <a:cubicBezTo>
                  <a:pt x="165" y="23"/>
                  <a:pt x="165" y="23"/>
                  <a:pt x="165" y="23"/>
                </a:cubicBezTo>
                <a:cubicBezTo>
                  <a:pt x="165" y="14"/>
                  <a:pt x="158" y="8"/>
                  <a:pt x="150" y="8"/>
                </a:cubicBezTo>
                <a:cubicBezTo>
                  <a:pt x="112" y="8"/>
                  <a:pt x="112" y="8"/>
                  <a:pt x="112" y="8"/>
                </a:cubicBezTo>
                <a:cubicBezTo>
                  <a:pt x="103" y="8"/>
                  <a:pt x="96" y="14"/>
                  <a:pt x="96" y="23"/>
                </a:cubicBezTo>
                <a:cubicBezTo>
                  <a:pt x="96" y="61"/>
                  <a:pt x="96" y="61"/>
                  <a:pt x="96" y="61"/>
                </a:cubicBezTo>
                <a:cubicBezTo>
                  <a:pt x="96" y="69"/>
                  <a:pt x="103" y="76"/>
                  <a:pt x="112" y="76"/>
                </a:cubicBezTo>
                <a:cubicBezTo>
                  <a:pt x="134" y="76"/>
                  <a:pt x="134" y="76"/>
                  <a:pt x="134" y="76"/>
                </a:cubicBezTo>
                <a:cubicBezTo>
                  <a:pt x="141" y="76"/>
                  <a:pt x="147" y="82"/>
                  <a:pt x="147" y="89"/>
                </a:cubicBezTo>
                <a:cubicBezTo>
                  <a:pt x="147" y="93"/>
                  <a:pt x="147" y="93"/>
                  <a:pt x="147" y="93"/>
                </a:cubicBezTo>
                <a:cubicBezTo>
                  <a:pt x="147" y="109"/>
                  <a:pt x="134" y="122"/>
                  <a:pt x="118" y="122"/>
                </a:cubicBezTo>
                <a:lnTo>
                  <a:pt x="112" y="122"/>
                </a:lnTo>
                <a:close/>
                <a:moveTo>
                  <a:pt x="29" y="147"/>
                </a:moveTo>
                <a:cubicBezTo>
                  <a:pt x="23" y="147"/>
                  <a:pt x="23" y="147"/>
                  <a:pt x="23" y="147"/>
                </a:cubicBezTo>
                <a:cubicBezTo>
                  <a:pt x="17" y="147"/>
                  <a:pt x="12" y="143"/>
                  <a:pt x="12" y="137"/>
                </a:cubicBezTo>
                <a:cubicBezTo>
                  <a:pt x="12" y="124"/>
                  <a:pt x="12" y="124"/>
                  <a:pt x="12" y="124"/>
                </a:cubicBezTo>
                <a:cubicBezTo>
                  <a:pt x="12" y="119"/>
                  <a:pt x="17" y="114"/>
                  <a:pt x="23" y="114"/>
                </a:cubicBezTo>
                <a:cubicBezTo>
                  <a:pt x="29" y="114"/>
                  <a:pt x="29" y="114"/>
                  <a:pt x="29" y="114"/>
                </a:cubicBezTo>
                <a:cubicBezTo>
                  <a:pt x="41" y="114"/>
                  <a:pt x="50" y="104"/>
                  <a:pt x="50" y="93"/>
                </a:cubicBezTo>
                <a:cubicBezTo>
                  <a:pt x="50" y="89"/>
                  <a:pt x="50" y="89"/>
                  <a:pt x="50" y="89"/>
                </a:cubicBezTo>
                <a:cubicBezTo>
                  <a:pt x="50" y="86"/>
                  <a:pt x="48" y="84"/>
                  <a:pt x="45" y="84"/>
                </a:cubicBezTo>
                <a:cubicBezTo>
                  <a:pt x="23" y="84"/>
                  <a:pt x="23" y="84"/>
                  <a:pt x="23" y="84"/>
                </a:cubicBezTo>
                <a:cubicBezTo>
                  <a:pt x="10" y="84"/>
                  <a:pt x="0" y="74"/>
                  <a:pt x="0" y="61"/>
                </a:cubicBezTo>
                <a:cubicBezTo>
                  <a:pt x="0" y="23"/>
                  <a:pt x="0" y="23"/>
                  <a:pt x="0" y="23"/>
                </a:cubicBezTo>
                <a:cubicBezTo>
                  <a:pt x="0" y="10"/>
                  <a:pt x="10" y="0"/>
                  <a:pt x="23" y="0"/>
                </a:cubicBezTo>
                <a:cubicBezTo>
                  <a:pt x="61" y="0"/>
                  <a:pt x="61" y="0"/>
                  <a:pt x="61" y="0"/>
                </a:cubicBezTo>
                <a:cubicBezTo>
                  <a:pt x="73" y="0"/>
                  <a:pt x="84" y="10"/>
                  <a:pt x="84" y="23"/>
                </a:cubicBezTo>
                <a:cubicBezTo>
                  <a:pt x="84" y="93"/>
                  <a:pt x="84" y="93"/>
                  <a:pt x="84" y="93"/>
                </a:cubicBezTo>
                <a:cubicBezTo>
                  <a:pt x="84" y="123"/>
                  <a:pt x="59" y="147"/>
                  <a:pt x="29" y="147"/>
                </a:cubicBezTo>
                <a:close/>
                <a:moveTo>
                  <a:pt x="23" y="122"/>
                </a:moveTo>
                <a:cubicBezTo>
                  <a:pt x="21" y="122"/>
                  <a:pt x="20" y="123"/>
                  <a:pt x="20" y="124"/>
                </a:cubicBezTo>
                <a:cubicBezTo>
                  <a:pt x="20" y="137"/>
                  <a:pt x="20" y="137"/>
                  <a:pt x="20" y="137"/>
                </a:cubicBezTo>
                <a:cubicBezTo>
                  <a:pt x="20" y="138"/>
                  <a:pt x="21" y="139"/>
                  <a:pt x="23" y="139"/>
                </a:cubicBezTo>
                <a:cubicBezTo>
                  <a:pt x="29" y="139"/>
                  <a:pt x="29" y="139"/>
                  <a:pt x="29" y="139"/>
                </a:cubicBezTo>
                <a:cubicBezTo>
                  <a:pt x="55" y="139"/>
                  <a:pt x="76" y="118"/>
                  <a:pt x="76" y="93"/>
                </a:cubicBezTo>
                <a:cubicBezTo>
                  <a:pt x="76" y="23"/>
                  <a:pt x="76" y="23"/>
                  <a:pt x="76" y="23"/>
                </a:cubicBezTo>
                <a:cubicBezTo>
                  <a:pt x="76" y="14"/>
                  <a:pt x="69" y="8"/>
                  <a:pt x="61" y="8"/>
                </a:cubicBezTo>
                <a:cubicBezTo>
                  <a:pt x="23" y="8"/>
                  <a:pt x="23" y="8"/>
                  <a:pt x="23" y="8"/>
                </a:cubicBezTo>
                <a:cubicBezTo>
                  <a:pt x="14" y="8"/>
                  <a:pt x="8" y="14"/>
                  <a:pt x="8" y="23"/>
                </a:cubicBezTo>
                <a:cubicBezTo>
                  <a:pt x="8" y="61"/>
                  <a:pt x="8" y="61"/>
                  <a:pt x="8" y="61"/>
                </a:cubicBezTo>
                <a:cubicBezTo>
                  <a:pt x="8" y="69"/>
                  <a:pt x="14" y="76"/>
                  <a:pt x="23" y="76"/>
                </a:cubicBezTo>
                <a:cubicBezTo>
                  <a:pt x="45" y="76"/>
                  <a:pt x="45" y="76"/>
                  <a:pt x="45" y="76"/>
                </a:cubicBezTo>
                <a:cubicBezTo>
                  <a:pt x="52" y="76"/>
                  <a:pt x="58" y="82"/>
                  <a:pt x="58" y="89"/>
                </a:cubicBezTo>
                <a:cubicBezTo>
                  <a:pt x="58" y="93"/>
                  <a:pt x="58" y="93"/>
                  <a:pt x="58" y="93"/>
                </a:cubicBezTo>
                <a:cubicBezTo>
                  <a:pt x="58" y="109"/>
                  <a:pt x="45" y="122"/>
                  <a:pt x="29" y="122"/>
                </a:cubicBezTo>
                <a:lnTo>
                  <a:pt x="23" y="122"/>
                </a:lnTo>
                <a:close/>
              </a:path>
            </a:pathLst>
          </a:custGeom>
          <a:solidFill>
            <a:schemeClr val="bg1"/>
          </a:solidFill>
          <a:ln w="9525">
            <a:noFill/>
            <a:round/>
          </a:ln>
          <a:extLst/>
        </p:spPr>
        <p:txBody>
          <a:bodyPr vert="horz" wrap="square" lIns="91440" tIns="45720" rIns="91440" bIns="45720" numCol="1" anchor="t" anchorCtr="0" compatLnSpc="1"/>
          <a:lstStyle/>
          <a:p>
            <a:endParaRPr lang="zh-CN" altLang="en-US" sz="4800">
              <a:solidFill>
                <a:schemeClr val="bg1"/>
              </a:solidFill>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33" name="Freeform 1181"/>
          <p:cNvSpPr>
            <a:spLocks noEditPoints="1"/>
          </p:cNvSpPr>
          <p:nvPr/>
        </p:nvSpPr>
        <p:spPr bwMode="auto">
          <a:xfrm>
            <a:off x="1385927" y="2038329"/>
            <a:ext cx="763810" cy="650190"/>
          </a:xfrm>
          <a:custGeom>
            <a:avLst/>
            <a:gdLst>
              <a:gd name="T0" fmla="*/ 112 w 173"/>
              <a:gd name="T1" fmla="*/ 147 h 147"/>
              <a:gd name="T2" fmla="*/ 88 w 173"/>
              <a:gd name="T3" fmla="*/ 54 h 147"/>
              <a:gd name="T4" fmla="*/ 150 w 173"/>
              <a:gd name="T5" fmla="*/ 0 h 147"/>
              <a:gd name="T6" fmla="*/ 160 w 173"/>
              <a:gd name="T7" fmla="*/ 23 h 147"/>
              <a:gd name="T8" fmla="*/ 143 w 173"/>
              <a:gd name="T9" fmla="*/ 33 h 147"/>
              <a:gd name="T10" fmla="*/ 122 w 173"/>
              <a:gd name="T11" fmla="*/ 58 h 147"/>
              <a:gd name="T12" fmla="*/ 150 w 173"/>
              <a:gd name="T13" fmla="*/ 63 h 147"/>
              <a:gd name="T14" fmla="*/ 173 w 173"/>
              <a:gd name="T15" fmla="*/ 124 h 147"/>
              <a:gd name="T16" fmla="*/ 143 w 173"/>
              <a:gd name="T17" fmla="*/ 8 h 147"/>
              <a:gd name="T18" fmla="*/ 96 w 173"/>
              <a:gd name="T19" fmla="*/ 124 h 147"/>
              <a:gd name="T20" fmla="*/ 150 w 173"/>
              <a:gd name="T21" fmla="*/ 139 h 147"/>
              <a:gd name="T22" fmla="*/ 165 w 173"/>
              <a:gd name="T23" fmla="*/ 86 h 147"/>
              <a:gd name="T24" fmla="*/ 127 w 173"/>
              <a:gd name="T25" fmla="*/ 71 h 147"/>
              <a:gd name="T26" fmla="*/ 114 w 173"/>
              <a:gd name="T27" fmla="*/ 54 h 147"/>
              <a:gd name="T28" fmla="*/ 150 w 173"/>
              <a:gd name="T29" fmla="*/ 25 h 147"/>
              <a:gd name="T30" fmla="*/ 152 w 173"/>
              <a:gd name="T31" fmla="*/ 10 h 147"/>
              <a:gd name="T32" fmla="*/ 143 w 173"/>
              <a:gd name="T33" fmla="*/ 8 h 147"/>
              <a:gd name="T34" fmla="*/ 23 w 173"/>
              <a:gd name="T35" fmla="*/ 147 h 147"/>
              <a:gd name="T36" fmla="*/ 0 w 173"/>
              <a:gd name="T37" fmla="*/ 54 h 147"/>
              <a:gd name="T38" fmla="*/ 61 w 173"/>
              <a:gd name="T39" fmla="*/ 0 h 147"/>
              <a:gd name="T40" fmla="*/ 71 w 173"/>
              <a:gd name="T41" fmla="*/ 23 h 147"/>
              <a:gd name="T42" fmla="*/ 54 w 173"/>
              <a:gd name="T43" fmla="*/ 33 h 147"/>
              <a:gd name="T44" fmla="*/ 33 w 173"/>
              <a:gd name="T45" fmla="*/ 58 h 147"/>
              <a:gd name="T46" fmla="*/ 61 w 173"/>
              <a:gd name="T47" fmla="*/ 63 h 147"/>
              <a:gd name="T48" fmla="*/ 84 w 173"/>
              <a:gd name="T49" fmla="*/ 124 h 147"/>
              <a:gd name="T50" fmla="*/ 54 w 173"/>
              <a:gd name="T51" fmla="*/ 8 h 147"/>
              <a:gd name="T52" fmla="*/ 8 w 173"/>
              <a:gd name="T53" fmla="*/ 124 h 147"/>
              <a:gd name="T54" fmla="*/ 61 w 173"/>
              <a:gd name="T55" fmla="*/ 139 h 147"/>
              <a:gd name="T56" fmla="*/ 76 w 173"/>
              <a:gd name="T57" fmla="*/ 86 h 147"/>
              <a:gd name="T58" fmla="*/ 38 w 173"/>
              <a:gd name="T59" fmla="*/ 71 h 147"/>
              <a:gd name="T60" fmla="*/ 25 w 173"/>
              <a:gd name="T61" fmla="*/ 54 h 147"/>
              <a:gd name="T62" fmla="*/ 61 w 173"/>
              <a:gd name="T63" fmla="*/ 25 h 147"/>
              <a:gd name="T64" fmla="*/ 63 w 173"/>
              <a:gd name="T65" fmla="*/ 10 h 147"/>
              <a:gd name="T66" fmla="*/ 54 w 173"/>
              <a:gd name="T67" fmla="*/ 8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73" h="147">
                <a:moveTo>
                  <a:pt x="150" y="147"/>
                </a:moveTo>
                <a:cubicBezTo>
                  <a:pt x="112" y="147"/>
                  <a:pt x="112" y="147"/>
                  <a:pt x="112" y="147"/>
                </a:cubicBezTo>
                <a:cubicBezTo>
                  <a:pt x="99" y="147"/>
                  <a:pt x="88" y="137"/>
                  <a:pt x="88" y="124"/>
                </a:cubicBezTo>
                <a:cubicBezTo>
                  <a:pt x="88" y="54"/>
                  <a:pt x="88" y="54"/>
                  <a:pt x="88" y="54"/>
                </a:cubicBezTo>
                <a:cubicBezTo>
                  <a:pt x="88" y="24"/>
                  <a:pt x="113" y="0"/>
                  <a:pt x="143" y="0"/>
                </a:cubicBezTo>
                <a:cubicBezTo>
                  <a:pt x="150" y="0"/>
                  <a:pt x="150" y="0"/>
                  <a:pt x="150" y="0"/>
                </a:cubicBezTo>
                <a:cubicBezTo>
                  <a:pt x="155" y="0"/>
                  <a:pt x="160" y="4"/>
                  <a:pt x="160" y="10"/>
                </a:cubicBezTo>
                <a:cubicBezTo>
                  <a:pt x="160" y="23"/>
                  <a:pt x="160" y="23"/>
                  <a:pt x="160" y="23"/>
                </a:cubicBezTo>
                <a:cubicBezTo>
                  <a:pt x="160" y="28"/>
                  <a:pt x="155" y="33"/>
                  <a:pt x="150" y="33"/>
                </a:cubicBezTo>
                <a:cubicBezTo>
                  <a:pt x="143" y="33"/>
                  <a:pt x="143" y="33"/>
                  <a:pt x="143" y="33"/>
                </a:cubicBezTo>
                <a:cubicBezTo>
                  <a:pt x="132" y="33"/>
                  <a:pt x="122" y="43"/>
                  <a:pt x="122" y="54"/>
                </a:cubicBezTo>
                <a:cubicBezTo>
                  <a:pt x="122" y="58"/>
                  <a:pt x="122" y="58"/>
                  <a:pt x="122" y="58"/>
                </a:cubicBezTo>
                <a:cubicBezTo>
                  <a:pt x="122" y="61"/>
                  <a:pt x="124" y="63"/>
                  <a:pt x="127" y="63"/>
                </a:cubicBezTo>
                <a:cubicBezTo>
                  <a:pt x="150" y="63"/>
                  <a:pt x="150" y="63"/>
                  <a:pt x="150" y="63"/>
                </a:cubicBezTo>
                <a:cubicBezTo>
                  <a:pt x="162" y="63"/>
                  <a:pt x="173" y="73"/>
                  <a:pt x="173" y="86"/>
                </a:cubicBezTo>
                <a:cubicBezTo>
                  <a:pt x="173" y="124"/>
                  <a:pt x="173" y="124"/>
                  <a:pt x="173" y="124"/>
                </a:cubicBezTo>
                <a:cubicBezTo>
                  <a:pt x="173" y="137"/>
                  <a:pt x="162" y="147"/>
                  <a:pt x="150" y="147"/>
                </a:cubicBezTo>
                <a:close/>
                <a:moveTo>
                  <a:pt x="143" y="8"/>
                </a:moveTo>
                <a:cubicBezTo>
                  <a:pt x="118" y="8"/>
                  <a:pt x="96" y="29"/>
                  <a:pt x="96" y="54"/>
                </a:cubicBezTo>
                <a:cubicBezTo>
                  <a:pt x="96" y="124"/>
                  <a:pt x="96" y="124"/>
                  <a:pt x="96" y="124"/>
                </a:cubicBezTo>
                <a:cubicBezTo>
                  <a:pt x="96" y="133"/>
                  <a:pt x="103" y="139"/>
                  <a:pt x="112" y="139"/>
                </a:cubicBezTo>
                <a:cubicBezTo>
                  <a:pt x="150" y="139"/>
                  <a:pt x="150" y="139"/>
                  <a:pt x="150" y="139"/>
                </a:cubicBezTo>
                <a:cubicBezTo>
                  <a:pt x="158" y="139"/>
                  <a:pt x="165" y="133"/>
                  <a:pt x="165" y="124"/>
                </a:cubicBezTo>
                <a:cubicBezTo>
                  <a:pt x="165" y="86"/>
                  <a:pt x="165" y="86"/>
                  <a:pt x="165" y="86"/>
                </a:cubicBezTo>
                <a:cubicBezTo>
                  <a:pt x="165" y="78"/>
                  <a:pt x="158" y="71"/>
                  <a:pt x="150" y="71"/>
                </a:cubicBezTo>
                <a:cubicBezTo>
                  <a:pt x="127" y="71"/>
                  <a:pt x="127" y="71"/>
                  <a:pt x="127" y="71"/>
                </a:cubicBezTo>
                <a:cubicBezTo>
                  <a:pt x="120" y="71"/>
                  <a:pt x="114" y="65"/>
                  <a:pt x="114" y="58"/>
                </a:cubicBezTo>
                <a:cubicBezTo>
                  <a:pt x="114" y="54"/>
                  <a:pt x="114" y="54"/>
                  <a:pt x="114" y="54"/>
                </a:cubicBezTo>
                <a:cubicBezTo>
                  <a:pt x="114" y="38"/>
                  <a:pt x="127" y="25"/>
                  <a:pt x="143" y="25"/>
                </a:cubicBezTo>
                <a:cubicBezTo>
                  <a:pt x="150" y="25"/>
                  <a:pt x="150" y="25"/>
                  <a:pt x="150" y="25"/>
                </a:cubicBezTo>
                <a:cubicBezTo>
                  <a:pt x="151" y="25"/>
                  <a:pt x="152" y="24"/>
                  <a:pt x="152" y="23"/>
                </a:cubicBezTo>
                <a:cubicBezTo>
                  <a:pt x="152" y="10"/>
                  <a:pt x="152" y="10"/>
                  <a:pt x="152" y="10"/>
                </a:cubicBezTo>
                <a:cubicBezTo>
                  <a:pt x="152" y="9"/>
                  <a:pt x="151" y="8"/>
                  <a:pt x="150" y="8"/>
                </a:cubicBezTo>
                <a:lnTo>
                  <a:pt x="143" y="8"/>
                </a:lnTo>
                <a:close/>
                <a:moveTo>
                  <a:pt x="61" y="147"/>
                </a:moveTo>
                <a:cubicBezTo>
                  <a:pt x="23" y="147"/>
                  <a:pt x="23" y="147"/>
                  <a:pt x="23" y="147"/>
                </a:cubicBezTo>
                <a:cubicBezTo>
                  <a:pt x="10" y="147"/>
                  <a:pt x="0" y="137"/>
                  <a:pt x="0" y="124"/>
                </a:cubicBezTo>
                <a:cubicBezTo>
                  <a:pt x="0" y="54"/>
                  <a:pt x="0" y="54"/>
                  <a:pt x="0" y="54"/>
                </a:cubicBezTo>
                <a:cubicBezTo>
                  <a:pt x="0" y="24"/>
                  <a:pt x="24" y="0"/>
                  <a:pt x="54" y="0"/>
                </a:cubicBezTo>
                <a:cubicBezTo>
                  <a:pt x="61" y="0"/>
                  <a:pt x="61" y="0"/>
                  <a:pt x="61" y="0"/>
                </a:cubicBezTo>
                <a:cubicBezTo>
                  <a:pt x="66" y="0"/>
                  <a:pt x="71" y="4"/>
                  <a:pt x="71" y="10"/>
                </a:cubicBezTo>
                <a:cubicBezTo>
                  <a:pt x="71" y="23"/>
                  <a:pt x="71" y="23"/>
                  <a:pt x="71" y="23"/>
                </a:cubicBezTo>
                <a:cubicBezTo>
                  <a:pt x="71" y="28"/>
                  <a:pt x="66" y="33"/>
                  <a:pt x="61" y="33"/>
                </a:cubicBezTo>
                <a:cubicBezTo>
                  <a:pt x="54" y="33"/>
                  <a:pt x="54" y="33"/>
                  <a:pt x="54" y="33"/>
                </a:cubicBezTo>
                <a:cubicBezTo>
                  <a:pt x="43" y="33"/>
                  <a:pt x="33" y="43"/>
                  <a:pt x="33" y="54"/>
                </a:cubicBezTo>
                <a:cubicBezTo>
                  <a:pt x="33" y="58"/>
                  <a:pt x="33" y="58"/>
                  <a:pt x="33" y="58"/>
                </a:cubicBezTo>
                <a:cubicBezTo>
                  <a:pt x="33" y="61"/>
                  <a:pt x="35" y="63"/>
                  <a:pt x="38" y="63"/>
                </a:cubicBezTo>
                <a:cubicBezTo>
                  <a:pt x="61" y="63"/>
                  <a:pt x="61" y="63"/>
                  <a:pt x="61" y="63"/>
                </a:cubicBezTo>
                <a:cubicBezTo>
                  <a:pt x="73" y="63"/>
                  <a:pt x="84" y="73"/>
                  <a:pt x="84" y="86"/>
                </a:cubicBezTo>
                <a:cubicBezTo>
                  <a:pt x="84" y="124"/>
                  <a:pt x="84" y="124"/>
                  <a:pt x="84" y="124"/>
                </a:cubicBezTo>
                <a:cubicBezTo>
                  <a:pt x="84" y="137"/>
                  <a:pt x="73" y="147"/>
                  <a:pt x="61" y="147"/>
                </a:cubicBezTo>
                <a:close/>
                <a:moveTo>
                  <a:pt x="54" y="8"/>
                </a:moveTo>
                <a:cubicBezTo>
                  <a:pt x="29" y="8"/>
                  <a:pt x="8" y="29"/>
                  <a:pt x="8" y="54"/>
                </a:cubicBezTo>
                <a:cubicBezTo>
                  <a:pt x="8" y="124"/>
                  <a:pt x="8" y="124"/>
                  <a:pt x="8" y="124"/>
                </a:cubicBezTo>
                <a:cubicBezTo>
                  <a:pt x="8" y="133"/>
                  <a:pt x="14" y="139"/>
                  <a:pt x="23" y="139"/>
                </a:cubicBezTo>
                <a:cubicBezTo>
                  <a:pt x="61" y="139"/>
                  <a:pt x="61" y="139"/>
                  <a:pt x="61" y="139"/>
                </a:cubicBezTo>
                <a:cubicBezTo>
                  <a:pt x="69" y="139"/>
                  <a:pt x="76" y="133"/>
                  <a:pt x="76" y="124"/>
                </a:cubicBezTo>
                <a:cubicBezTo>
                  <a:pt x="76" y="86"/>
                  <a:pt x="76" y="86"/>
                  <a:pt x="76" y="86"/>
                </a:cubicBezTo>
                <a:cubicBezTo>
                  <a:pt x="76" y="78"/>
                  <a:pt x="69" y="71"/>
                  <a:pt x="61" y="71"/>
                </a:cubicBezTo>
                <a:cubicBezTo>
                  <a:pt x="38" y="71"/>
                  <a:pt x="38" y="71"/>
                  <a:pt x="38" y="71"/>
                </a:cubicBezTo>
                <a:cubicBezTo>
                  <a:pt x="31" y="71"/>
                  <a:pt x="25" y="65"/>
                  <a:pt x="25" y="58"/>
                </a:cubicBezTo>
                <a:cubicBezTo>
                  <a:pt x="25" y="54"/>
                  <a:pt x="25" y="54"/>
                  <a:pt x="25" y="54"/>
                </a:cubicBezTo>
                <a:cubicBezTo>
                  <a:pt x="25" y="38"/>
                  <a:pt x="38" y="25"/>
                  <a:pt x="54" y="25"/>
                </a:cubicBezTo>
                <a:cubicBezTo>
                  <a:pt x="61" y="25"/>
                  <a:pt x="61" y="25"/>
                  <a:pt x="61" y="25"/>
                </a:cubicBezTo>
                <a:cubicBezTo>
                  <a:pt x="62" y="25"/>
                  <a:pt x="63" y="24"/>
                  <a:pt x="63" y="23"/>
                </a:cubicBezTo>
                <a:cubicBezTo>
                  <a:pt x="63" y="10"/>
                  <a:pt x="63" y="10"/>
                  <a:pt x="63" y="10"/>
                </a:cubicBezTo>
                <a:cubicBezTo>
                  <a:pt x="63" y="9"/>
                  <a:pt x="62" y="8"/>
                  <a:pt x="61" y="8"/>
                </a:cubicBezTo>
                <a:lnTo>
                  <a:pt x="54" y="8"/>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字魂143号-正酷超级黑" panose="00000500000000000000" charset="-122"/>
              <a:ea typeface="字魂143号-正酷超级黑" panose="00000500000000000000" charset="-122"/>
              <a:cs typeface="字魂143号-正酷超级黑" panose="00000500000000000000" charset="-122"/>
            </a:endParaRPr>
          </a:p>
        </p:txBody>
      </p:sp>
    </p:spTree>
    <p:extLst>
      <p:ext uri="{BB962C8B-B14F-4D97-AF65-F5344CB8AC3E}">
        <p14:creationId xmlns:p14="http://schemas.microsoft.com/office/powerpoint/2010/main" val="319528541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6087427" y="-28575"/>
            <a:ext cx="6114098" cy="6915150"/>
          </a:xfrm>
          <a:prstGeom prst="rect">
            <a:avLst/>
          </a:pr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43号-正酷超级黑" panose="00000500000000000000" charset="-122"/>
              <a:ea typeface="字魂143号-正酷超级黑" panose="00000500000000000000" charset="-122"/>
              <a:cs typeface="字魂143号-正酷超级黑" panose="00000500000000000000" charset="-122"/>
            </a:endParaRPr>
          </a:p>
        </p:txBody>
      </p:sp>
      <p:grpSp>
        <p:nvGrpSpPr>
          <p:cNvPr id="8" name="组合 7"/>
          <p:cNvGrpSpPr/>
          <p:nvPr/>
        </p:nvGrpSpPr>
        <p:grpSpPr>
          <a:xfrm>
            <a:off x="8200390" y="953770"/>
            <a:ext cx="3406140" cy="4723130"/>
            <a:chOff x="9581" y="1386"/>
            <a:chExt cx="5364" cy="7438"/>
          </a:xfrm>
        </p:grpSpPr>
        <p:sp>
          <p:nvSpPr>
            <p:cNvPr id="3" name="文本框 2"/>
            <p:cNvSpPr txBox="1"/>
            <p:nvPr/>
          </p:nvSpPr>
          <p:spPr>
            <a:xfrm>
              <a:off x="11746" y="2388"/>
              <a:ext cx="3199" cy="6436"/>
            </a:xfrm>
            <a:prstGeom prst="rect">
              <a:avLst/>
            </a:prstGeom>
            <a:noFill/>
          </p:spPr>
          <p:txBody>
            <a:bodyPr vert="eaVert" wrap="square" rtlCol="0">
              <a:spAutoFit/>
            </a:bodyPr>
            <a:lstStyle/>
            <a:p>
              <a:pPr algn="dist"/>
              <a:r>
                <a:rPr lang="en-US" altLang="zh-CN" sz="12000" b="1" dirty="0">
                  <a:solidFill>
                    <a:schemeClr val="bg1"/>
                  </a:solidFill>
                  <a:latin typeface="字魂143号-正酷超级黑" panose="00000500000000000000" charset="-122"/>
                  <a:ea typeface="字魂143号-正酷超级黑" panose="00000500000000000000" charset="-122"/>
                  <a:cs typeface="字魂143号-正酷超级黑" panose="00000500000000000000" charset="-122"/>
                  <a:sym typeface="+mn-lt"/>
                </a:rPr>
                <a:t>2020</a:t>
              </a:r>
              <a:endParaRPr lang="zh-CN" altLang="en-US" sz="12000" b="1" dirty="0">
                <a:solidFill>
                  <a:schemeClr val="bg1"/>
                </a:solidFill>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sp>
          <p:nvSpPr>
            <p:cNvPr id="228" name="椭圆 227"/>
            <p:cNvSpPr/>
            <p:nvPr/>
          </p:nvSpPr>
          <p:spPr>
            <a:xfrm>
              <a:off x="11197" y="1855"/>
              <a:ext cx="1946" cy="1946"/>
            </a:xfrm>
            <a:prstGeom prst="ellipse">
              <a:avLst/>
            </a:prstGeom>
            <a:solidFill>
              <a:srgbClr val="60B4FF">
                <a:alpha val="1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4238" name="Freeform 1181"/>
            <p:cNvSpPr>
              <a:spLocks noEditPoints="1"/>
            </p:cNvSpPr>
            <p:nvPr/>
          </p:nvSpPr>
          <p:spPr bwMode="auto">
            <a:xfrm>
              <a:off x="9581" y="1386"/>
              <a:ext cx="1405" cy="1196"/>
            </a:xfrm>
            <a:custGeom>
              <a:avLst/>
              <a:gdLst>
                <a:gd name="T0" fmla="*/ 112 w 173"/>
                <a:gd name="T1" fmla="*/ 147 h 147"/>
                <a:gd name="T2" fmla="*/ 88 w 173"/>
                <a:gd name="T3" fmla="*/ 54 h 147"/>
                <a:gd name="T4" fmla="*/ 150 w 173"/>
                <a:gd name="T5" fmla="*/ 0 h 147"/>
                <a:gd name="T6" fmla="*/ 160 w 173"/>
                <a:gd name="T7" fmla="*/ 23 h 147"/>
                <a:gd name="T8" fmla="*/ 143 w 173"/>
                <a:gd name="T9" fmla="*/ 33 h 147"/>
                <a:gd name="T10" fmla="*/ 122 w 173"/>
                <a:gd name="T11" fmla="*/ 58 h 147"/>
                <a:gd name="T12" fmla="*/ 150 w 173"/>
                <a:gd name="T13" fmla="*/ 63 h 147"/>
                <a:gd name="T14" fmla="*/ 173 w 173"/>
                <a:gd name="T15" fmla="*/ 124 h 147"/>
                <a:gd name="T16" fmla="*/ 143 w 173"/>
                <a:gd name="T17" fmla="*/ 8 h 147"/>
                <a:gd name="T18" fmla="*/ 96 w 173"/>
                <a:gd name="T19" fmla="*/ 124 h 147"/>
                <a:gd name="T20" fmla="*/ 150 w 173"/>
                <a:gd name="T21" fmla="*/ 139 h 147"/>
                <a:gd name="T22" fmla="*/ 165 w 173"/>
                <a:gd name="T23" fmla="*/ 86 h 147"/>
                <a:gd name="T24" fmla="*/ 127 w 173"/>
                <a:gd name="T25" fmla="*/ 71 h 147"/>
                <a:gd name="T26" fmla="*/ 114 w 173"/>
                <a:gd name="T27" fmla="*/ 54 h 147"/>
                <a:gd name="T28" fmla="*/ 150 w 173"/>
                <a:gd name="T29" fmla="*/ 25 h 147"/>
                <a:gd name="T30" fmla="*/ 152 w 173"/>
                <a:gd name="T31" fmla="*/ 10 h 147"/>
                <a:gd name="T32" fmla="*/ 143 w 173"/>
                <a:gd name="T33" fmla="*/ 8 h 147"/>
                <a:gd name="T34" fmla="*/ 23 w 173"/>
                <a:gd name="T35" fmla="*/ 147 h 147"/>
                <a:gd name="T36" fmla="*/ 0 w 173"/>
                <a:gd name="T37" fmla="*/ 54 h 147"/>
                <a:gd name="T38" fmla="*/ 61 w 173"/>
                <a:gd name="T39" fmla="*/ 0 h 147"/>
                <a:gd name="T40" fmla="*/ 71 w 173"/>
                <a:gd name="T41" fmla="*/ 23 h 147"/>
                <a:gd name="T42" fmla="*/ 54 w 173"/>
                <a:gd name="T43" fmla="*/ 33 h 147"/>
                <a:gd name="T44" fmla="*/ 33 w 173"/>
                <a:gd name="T45" fmla="*/ 58 h 147"/>
                <a:gd name="T46" fmla="*/ 61 w 173"/>
                <a:gd name="T47" fmla="*/ 63 h 147"/>
                <a:gd name="T48" fmla="*/ 84 w 173"/>
                <a:gd name="T49" fmla="*/ 124 h 147"/>
                <a:gd name="T50" fmla="*/ 54 w 173"/>
                <a:gd name="T51" fmla="*/ 8 h 147"/>
                <a:gd name="T52" fmla="*/ 8 w 173"/>
                <a:gd name="T53" fmla="*/ 124 h 147"/>
                <a:gd name="T54" fmla="*/ 61 w 173"/>
                <a:gd name="T55" fmla="*/ 139 h 147"/>
                <a:gd name="T56" fmla="*/ 76 w 173"/>
                <a:gd name="T57" fmla="*/ 86 h 147"/>
                <a:gd name="T58" fmla="*/ 38 w 173"/>
                <a:gd name="T59" fmla="*/ 71 h 147"/>
                <a:gd name="T60" fmla="*/ 25 w 173"/>
                <a:gd name="T61" fmla="*/ 54 h 147"/>
                <a:gd name="T62" fmla="*/ 61 w 173"/>
                <a:gd name="T63" fmla="*/ 25 h 147"/>
                <a:gd name="T64" fmla="*/ 63 w 173"/>
                <a:gd name="T65" fmla="*/ 10 h 147"/>
                <a:gd name="T66" fmla="*/ 54 w 173"/>
                <a:gd name="T67" fmla="*/ 8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73" h="147">
                  <a:moveTo>
                    <a:pt x="150" y="147"/>
                  </a:moveTo>
                  <a:cubicBezTo>
                    <a:pt x="112" y="147"/>
                    <a:pt x="112" y="147"/>
                    <a:pt x="112" y="147"/>
                  </a:cubicBezTo>
                  <a:cubicBezTo>
                    <a:pt x="99" y="147"/>
                    <a:pt x="88" y="137"/>
                    <a:pt x="88" y="124"/>
                  </a:cubicBezTo>
                  <a:cubicBezTo>
                    <a:pt x="88" y="54"/>
                    <a:pt x="88" y="54"/>
                    <a:pt x="88" y="54"/>
                  </a:cubicBezTo>
                  <a:cubicBezTo>
                    <a:pt x="88" y="24"/>
                    <a:pt x="113" y="0"/>
                    <a:pt x="143" y="0"/>
                  </a:cubicBezTo>
                  <a:cubicBezTo>
                    <a:pt x="150" y="0"/>
                    <a:pt x="150" y="0"/>
                    <a:pt x="150" y="0"/>
                  </a:cubicBezTo>
                  <a:cubicBezTo>
                    <a:pt x="155" y="0"/>
                    <a:pt x="160" y="4"/>
                    <a:pt x="160" y="10"/>
                  </a:cubicBezTo>
                  <a:cubicBezTo>
                    <a:pt x="160" y="23"/>
                    <a:pt x="160" y="23"/>
                    <a:pt x="160" y="23"/>
                  </a:cubicBezTo>
                  <a:cubicBezTo>
                    <a:pt x="160" y="28"/>
                    <a:pt x="155" y="33"/>
                    <a:pt x="150" y="33"/>
                  </a:cubicBezTo>
                  <a:cubicBezTo>
                    <a:pt x="143" y="33"/>
                    <a:pt x="143" y="33"/>
                    <a:pt x="143" y="33"/>
                  </a:cubicBezTo>
                  <a:cubicBezTo>
                    <a:pt x="132" y="33"/>
                    <a:pt x="122" y="43"/>
                    <a:pt x="122" y="54"/>
                  </a:cubicBezTo>
                  <a:cubicBezTo>
                    <a:pt x="122" y="58"/>
                    <a:pt x="122" y="58"/>
                    <a:pt x="122" y="58"/>
                  </a:cubicBezTo>
                  <a:cubicBezTo>
                    <a:pt x="122" y="61"/>
                    <a:pt x="124" y="63"/>
                    <a:pt x="127" y="63"/>
                  </a:cubicBezTo>
                  <a:cubicBezTo>
                    <a:pt x="150" y="63"/>
                    <a:pt x="150" y="63"/>
                    <a:pt x="150" y="63"/>
                  </a:cubicBezTo>
                  <a:cubicBezTo>
                    <a:pt x="162" y="63"/>
                    <a:pt x="173" y="73"/>
                    <a:pt x="173" y="86"/>
                  </a:cubicBezTo>
                  <a:cubicBezTo>
                    <a:pt x="173" y="124"/>
                    <a:pt x="173" y="124"/>
                    <a:pt x="173" y="124"/>
                  </a:cubicBezTo>
                  <a:cubicBezTo>
                    <a:pt x="173" y="137"/>
                    <a:pt x="162" y="147"/>
                    <a:pt x="150" y="147"/>
                  </a:cubicBezTo>
                  <a:close/>
                  <a:moveTo>
                    <a:pt x="143" y="8"/>
                  </a:moveTo>
                  <a:cubicBezTo>
                    <a:pt x="118" y="8"/>
                    <a:pt x="96" y="29"/>
                    <a:pt x="96" y="54"/>
                  </a:cubicBezTo>
                  <a:cubicBezTo>
                    <a:pt x="96" y="124"/>
                    <a:pt x="96" y="124"/>
                    <a:pt x="96" y="124"/>
                  </a:cubicBezTo>
                  <a:cubicBezTo>
                    <a:pt x="96" y="133"/>
                    <a:pt x="103" y="139"/>
                    <a:pt x="112" y="139"/>
                  </a:cubicBezTo>
                  <a:cubicBezTo>
                    <a:pt x="150" y="139"/>
                    <a:pt x="150" y="139"/>
                    <a:pt x="150" y="139"/>
                  </a:cubicBezTo>
                  <a:cubicBezTo>
                    <a:pt x="158" y="139"/>
                    <a:pt x="165" y="133"/>
                    <a:pt x="165" y="124"/>
                  </a:cubicBezTo>
                  <a:cubicBezTo>
                    <a:pt x="165" y="86"/>
                    <a:pt x="165" y="86"/>
                    <a:pt x="165" y="86"/>
                  </a:cubicBezTo>
                  <a:cubicBezTo>
                    <a:pt x="165" y="78"/>
                    <a:pt x="158" y="71"/>
                    <a:pt x="150" y="71"/>
                  </a:cubicBezTo>
                  <a:cubicBezTo>
                    <a:pt x="127" y="71"/>
                    <a:pt x="127" y="71"/>
                    <a:pt x="127" y="71"/>
                  </a:cubicBezTo>
                  <a:cubicBezTo>
                    <a:pt x="120" y="71"/>
                    <a:pt x="114" y="65"/>
                    <a:pt x="114" y="58"/>
                  </a:cubicBezTo>
                  <a:cubicBezTo>
                    <a:pt x="114" y="54"/>
                    <a:pt x="114" y="54"/>
                    <a:pt x="114" y="54"/>
                  </a:cubicBezTo>
                  <a:cubicBezTo>
                    <a:pt x="114" y="38"/>
                    <a:pt x="127" y="25"/>
                    <a:pt x="143" y="25"/>
                  </a:cubicBezTo>
                  <a:cubicBezTo>
                    <a:pt x="150" y="25"/>
                    <a:pt x="150" y="25"/>
                    <a:pt x="150" y="25"/>
                  </a:cubicBezTo>
                  <a:cubicBezTo>
                    <a:pt x="151" y="25"/>
                    <a:pt x="152" y="24"/>
                    <a:pt x="152" y="23"/>
                  </a:cubicBezTo>
                  <a:cubicBezTo>
                    <a:pt x="152" y="10"/>
                    <a:pt x="152" y="10"/>
                    <a:pt x="152" y="10"/>
                  </a:cubicBezTo>
                  <a:cubicBezTo>
                    <a:pt x="152" y="9"/>
                    <a:pt x="151" y="8"/>
                    <a:pt x="150" y="8"/>
                  </a:cubicBezTo>
                  <a:lnTo>
                    <a:pt x="143" y="8"/>
                  </a:lnTo>
                  <a:close/>
                  <a:moveTo>
                    <a:pt x="61" y="147"/>
                  </a:moveTo>
                  <a:cubicBezTo>
                    <a:pt x="23" y="147"/>
                    <a:pt x="23" y="147"/>
                    <a:pt x="23" y="147"/>
                  </a:cubicBezTo>
                  <a:cubicBezTo>
                    <a:pt x="10" y="147"/>
                    <a:pt x="0" y="137"/>
                    <a:pt x="0" y="124"/>
                  </a:cubicBezTo>
                  <a:cubicBezTo>
                    <a:pt x="0" y="54"/>
                    <a:pt x="0" y="54"/>
                    <a:pt x="0" y="54"/>
                  </a:cubicBezTo>
                  <a:cubicBezTo>
                    <a:pt x="0" y="24"/>
                    <a:pt x="24" y="0"/>
                    <a:pt x="54" y="0"/>
                  </a:cubicBezTo>
                  <a:cubicBezTo>
                    <a:pt x="61" y="0"/>
                    <a:pt x="61" y="0"/>
                    <a:pt x="61" y="0"/>
                  </a:cubicBezTo>
                  <a:cubicBezTo>
                    <a:pt x="66" y="0"/>
                    <a:pt x="71" y="4"/>
                    <a:pt x="71" y="10"/>
                  </a:cubicBezTo>
                  <a:cubicBezTo>
                    <a:pt x="71" y="23"/>
                    <a:pt x="71" y="23"/>
                    <a:pt x="71" y="23"/>
                  </a:cubicBezTo>
                  <a:cubicBezTo>
                    <a:pt x="71" y="28"/>
                    <a:pt x="66" y="33"/>
                    <a:pt x="61" y="33"/>
                  </a:cubicBezTo>
                  <a:cubicBezTo>
                    <a:pt x="54" y="33"/>
                    <a:pt x="54" y="33"/>
                    <a:pt x="54" y="33"/>
                  </a:cubicBezTo>
                  <a:cubicBezTo>
                    <a:pt x="43" y="33"/>
                    <a:pt x="33" y="43"/>
                    <a:pt x="33" y="54"/>
                  </a:cubicBezTo>
                  <a:cubicBezTo>
                    <a:pt x="33" y="58"/>
                    <a:pt x="33" y="58"/>
                    <a:pt x="33" y="58"/>
                  </a:cubicBezTo>
                  <a:cubicBezTo>
                    <a:pt x="33" y="61"/>
                    <a:pt x="35" y="63"/>
                    <a:pt x="38" y="63"/>
                  </a:cubicBezTo>
                  <a:cubicBezTo>
                    <a:pt x="61" y="63"/>
                    <a:pt x="61" y="63"/>
                    <a:pt x="61" y="63"/>
                  </a:cubicBezTo>
                  <a:cubicBezTo>
                    <a:pt x="73" y="63"/>
                    <a:pt x="84" y="73"/>
                    <a:pt x="84" y="86"/>
                  </a:cubicBezTo>
                  <a:cubicBezTo>
                    <a:pt x="84" y="124"/>
                    <a:pt x="84" y="124"/>
                    <a:pt x="84" y="124"/>
                  </a:cubicBezTo>
                  <a:cubicBezTo>
                    <a:pt x="84" y="137"/>
                    <a:pt x="73" y="147"/>
                    <a:pt x="61" y="147"/>
                  </a:cubicBezTo>
                  <a:close/>
                  <a:moveTo>
                    <a:pt x="54" y="8"/>
                  </a:moveTo>
                  <a:cubicBezTo>
                    <a:pt x="29" y="8"/>
                    <a:pt x="8" y="29"/>
                    <a:pt x="8" y="54"/>
                  </a:cubicBezTo>
                  <a:cubicBezTo>
                    <a:pt x="8" y="124"/>
                    <a:pt x="8" y="124"/>
                    <a:pt x="8" y="124"/>
                  </a:cubicBezTo>
                  <a:cubicBezTo>
                    <a:pt x="8" y="133"/>
                    <a:pt x="14" y="139"/>
                    <a:pt x="23" y="139"/>
                  </a:cubicBezTo>
                  <a:cubicBezTo>
                    <a:pt x="61" y="139"/>
                    <a:pt x="61" y="139"/>
                    <a:pt x="61" y="139"/>
                  </a:cubicBezTo>
                  <a:cubicBezTo>
                    <a:pt x="69" y="139"/>
                    <a:pt x="76" y="133"/>
                    <a:pt x="76" y="124"/>
                  </a:cubicBezTo>
                  <a:cubicBezTo>
                    <a:pt x="76" y="86"/>
                    <a:pt x="76" y="86"/>
                    <a:pt x="76" y="86"/>
                  </a:cubicBezTo>
                  <a:cubicBezTo>
                    <a:pt x="76" y="78"/>
                    <a:pt x="69" y="71"/>
                    <a:pt x="61" y="71"/>
                  </a:cubicBezTo>
                  <a:cubicBezTo>
                    <a:pt x="38" y="71"/>
                    <a:pt x="38" y="71"/>
                    <a:pt x="38" y="71"/>
                  </a:cubicBezTo>
                  <a:cubicBezTo>
                    <a:pt x="31" y="71"/>
                    <a:pt x="25" y="65"/>
                    <a:pt x="25" y="58"/>
                  </a:cubicBezTo>
                  <a:cubicBezTo>
                    <a:pt x="25" y="54"/>
                    <a:pt x="25" y="54"/>
                    <a:pt x="25" y="54"/>
                  </a:cubicBezTo>
                  <a:cubicBezTo>
                    <a:pt x="25" y="38"/>
                    <a:pt x="38" y="25"/>
                    <a:pt x="54" y="25"/>
                  </a:cubicBezTo>
                  <a:cubicBezTo>
                    <a:pt x="61" y="25"/>
                    <a:pt x="61" y="25"/>
                    <a:pt x="61" y="25"/>
                  </a:cubicBezTo>
                  <a:cubicBezTo>
                    <a:pt x="62" y="25"/>
                    <a:pt x="63" y="24"/>
                    <a:pt x="63" y="23"/>
                  </a:cubicBezTo>
                  <a:cubicBezTo>
                    <a:pt x="63" y="10"/>
                    <a:pt x="63" y="10"/>
                    <a:pt x="63" y="10"/>
                  </a:cubicBezTo>
                  <a:cubicBezTo>
                    <a:pt x="63" y="9"/>
                    <a:pt x="62" y="8"/>
                    <a:pt x="61" y="8"/>
                  </a:cubicBezTo>
                  <a:lnTo>
                    <a:pt x="54" y="8"/>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字魂143号-正酷超级黑" panose="00000500000000000000" charset="-122"/>
                <a:ea typeface="字魂143号-正酷超级黑" panose="00000500000000000000" charset="-122"/>
                <a:cs typeface="字魂143号-正酷超级黑" panose="00000500000000000000" charset="-122"/>
              </a:endParaRPr>
            </a:p>
          </p:txBody>
        </p:sp>
      </p:grpSp>
      <p:sp>
        <p:nvSpPr>
          <p:cNvPr id="10" name="矩形 9"/>
          <p:cNvSpPr/>
          <p:nvPr/>
        </p:nvSpPr>
        <p:spPr>
          <a:xfrm>
            <a:off x="8039195" y="2487325"/>
            <a:ext cx="1475105" cy="3395633"/>
          </a:xfrm>
          <a:prstGeom prst="rect">
            <a:avLst/>
          </a:prstGeom>
        </p:spPr>
        <p:txBody>
          <a:bodyPr vert="eaVert" wrap="square">
            <a:spAutoFit/>
          </a:bodyPr>
          <a:lstStyle/>
          <a:p>
            <a:pPr marL="0" lvl="1" algn="just" defTabSz="457200">
              <a:lnSpc>
                <a:spcPct val="150000"/>
              </a:lnSpc>
            </a:pPr>
            <a:r>
              <a:rPr lang="zh-CN" altLang="en-US" sz="1400" dirty="0">
                <a:solidFill>
                  <a:schemeClr val="bg1"/>
                </a:solidFill>
                <a:latin typeface="字魂143号-正酷超级黑" panose="00000500000000000000" charset="-122"/>
                <a:ea typeface="字魂143号-正酷超级黑" panose="00000500000000000000" charset="-122"/>
                <a:cs typeface="字魂143号-正酷超级黑" panose="00000500000000000000" charset="-122"/>
                <a:sym typeface="+mn-lt"/>
              </a:rPr>
              <a:t>单击此处添加文字内容单击此处添加文字内容单击此处添加文字内容单击此处添加文字内容单击此处添加文字内容单击此处添加文字内容</a:t>
            </a:r>
          </a:p>
        </p:txBody>
      </p:sp>
      <p:grpSp>
        <p:nvGrpSpPr>
          <p:cNvPr id="24" name="组合 23"/>
          <p:cNvGrpSpPr/>
          <p:nvPr/>
        </p:nvGrpSpPr>
        <p:grpSpPr>
          <a:xfrm>
            <a:off x="641350" y="1490345"/>
            <a:ext cx="5201285" cy="3345180"/>
            <a:chOff x="1055" y="1236"/>
            <a:chExt cx="8191" cy="5268"/>
          </a:xfrm>
        </p:grpSpPr>
        <p:cxnSp>
          <p:nvCxnSpPr>
            <p:cNvPr id="14" name="直接连接符 13"/>
            <p:cNvCxnSpPr/>
            <p:nvPr/>
          </p:nvCxnSpPr>
          <p:spPr>
            <a:xfrm>
              <a:off x="5450" y="1236"/>
              <a:ext cx="0" cy="986"/>
            </a:xfrm>
            <a:prstGeom prst="line">
              <a:avLst/>
            </a:prstGeom>
            <a:ln w="34925">
              <a:solidFill>
                <a:srgbClr val="E0304D"/>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5450" y="5518"/>
              <a:ext cx="0" cy="986"/>
            </a:xfrm>
            <a:prstGeom prst="line">
              <a:avLst/>
            </a:prstGeom>
            <a:ln w="34925">
              <a:solidFill>
                <a:srgbClr val="E0304D"/>
              </a:solidFill>
            </a:ln>
          </p:spPr>
          <p:style>
            <a:lnRef idx="1">
              <a:schemeClr val="accent1"/>
            </a:lnRef>
            <a:fillRef idx="0">
              <a:schemeClr val="accent1"/>
            </a:fillRef>
            <a:effectRef idx="0">
              <a:schemeClr val="accent1"/>
            </a:effectRef>
            <a:fontRef idx="minor">
              <a:schemeClr val="tx1"/>
            </a:fontRef>
          </p:style>
        </p:cxnSp>
        <p:sp>
          <p:nvSpPr>
            <p:cNvPr id="20" name="文本框 19"/>
            <p:cNvSpPr txBox="1"/>
            <p:nvPr/>
          </p:nvSpPr>
          <p:spPr>
            <a:xfrm>
              <a:off x="1055" y="2231"/>
              <a:ext cx="8191" cy="2472"/>
            </a:xfrm>
            <a:prstGeom prst="rect">
              <a:avLst/>
            </a:prstGeom>
            <a:noFill/>
          </p:spPr>
          <p:txBody>
            <a:bodyPr wrap="square" rtlCol="0">
              <a:spAutoFit/>
            </a:bodyPr>
            <a:lstStyle/>
            <a:p>
              <a:pPr algn="dist"/>
              <a:r>
                <a:rPr lang="zh-CN" altLang="en-US" sz="9600" dirty="0">
                  <a:solidFill>
                    <a:srgbClr val="1B477E"/>
                  </a:solidFill>
                  <a:latin typeface="字魂143号-正酷超级黑" panose="00000500000000000000" charset="-122"/>
                  <a:ea typeface="字魂143号-正酷超级黑" panose="00000500000000000000" charset="-122"/>
                  <a:cs typeface="字魂143号-正酷超级黑" panose="00000500000000000000" charset="-122"/>
                  <a:sym typeface="+mn-lt"/>
                </a:rPr>
                <a:t>感谢观看</a:t>
              </a:r>
              <a:endParaRPr lang="en-US" altLang="zh-CN" sz="9600" dirty="0">
                <a:solidFill>
                  <a:srgbClr val="1B477E"/>
                </a:solidFill>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sp>
          <p:nvSpPr>
            <p:cNvPr id="23" name="文本框 22"/>
            <p:cNvSpPr txBox="1"/>
            <p:nvPr/>
          </p:nvSpPr>
          <p:spPr>
            <a:xfrm>
              <a:off x="1999" y="4678"/>
              <a:ext cx="6902" cy="580"/>
            </a:xfrm>
            <a:prstGeom prst="rect">
              <a:avLst/>
            </a:prstGeom>
            <a:noFill/>
          </p:spPr>
          <p:txBody>
            <a:bodyPr wrap="square" rtlCol="0">
              <a:spAutoFit/>
            </a:bodyPr>
            <a:lstStyle/>
            <a:p>
              <a:r>
                <a:rPr lang="zh-CN" altLang="en-US" dirty="0">
                  <a:solidFill>
                    <a:srgbClr val="1B477E"/>
                  </a:solidFill>
                  <a:latin typeface="字魂143号-正酷超级黑" panose="00000500000000000000" charset="-122"/>
                  <a:ea typeface="字魂143号-正酷超级黑" panose="00000500000000000000" charset="-122"/>
                  <a:cs typeface="字魂143号-正酷超级黑" panose="00000500000000000000" charset="-122"/>
                  <a:sym typeface="+mn-lt"/>
                </a:rPr>
                <a:t>单击此处添加文字内容单击此处添加文字</a:t>
              </a:r>
              <a:endParaRPr lang="zh-CN" altLang="en-US" dirty="0">
                <a:solidFill>
                  <a:srgbClr val="1B477E"/>
                </a:solidFill>
                <a:latin typeface="字魂143号-正酷超级黑" panose="00000500000000000000" charset="-122"/>
                <a:ea typeface="字魂143号-正酷超级黑" panose="00000500000000000000" charset="-122"/>
                <a:cs typeface="字魂143号-正酷超级黑" panose="00000500000000000000" charset="-122"/>
              </a:endParaRPr>
            </a:p>
          </p:txBody>
        </p:sp>
      </p:grpSp>
      <p:grpSp>
        <p:nvGrpSpPr>
          <p:cNvPr id="31" name="组合 30"/>
          <p:cNvGrpSpPr/>
          <p:nvPr/>
        </p:nvGrpSpPr>
        <p:grpSpPr>
          <a:xfrm>
            <a:off x="6087427" y="2619375"/>
            <a:ext cx="1461770" cy="1116330"/>
            <a:chOff x="1705" y="4089"/>
            <a:chExt cx="2302" cy="1758"/>
          </a:xfrm>
        </p:grpSpPr>
        <p:grpSp>
          <p:nvGrpSpPr>
            <p:cNvPr id="32" name="组合 31"/>
            <p:cNvGrpSpPr/>
            <p:nvPr/>
          </p:nvGrpSpPr>
          <p:grpSpPr>
            <a:xfrm>
              <a:off x="1705" y="4089"/>
              <a:ext cx="161" cy="1758"/>
              <a:chOff x="1067" y="12198"/>
              <a:chExt cx="166" cy="1810"/>
            </a:xfrm>
            <a:solidFill>
              <a:srgbClr val="F94561">
                <a:alpha val="96000"/>
              </a:srgbClr>
            </a:solidFill>
          </p:grpSpPr>
          <p:sp>
            <p:nvSpPr>
              <p:cNvPr id="33" name="椭圆 32"/>
              <p:cNvSpPr/>
              <p:nvPr/>
            </p:nvSpPr>
            <p:spPr>
              <a:xfrm>
                <a:off x="1067" y="1219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34" name="椭圆 33"/>
              <p:cNvSpPr/>
              <p:nvPr/>
            </p:nvSpPr>
            <p:spPr>
              <a:xfrm>
                <a:off x="1067" y="1247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35" name="椭圆 34"/>
              <p:cNvSpPr/>
              <p:nvPr/>
            </p:nvSpPr>
            <p:spPr>
              <a:xfrm>
                <a:off x="1067" y="12746"/>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36" name="椭圆 35"/>
              <p:cNvSpPr/>
              <p:nvPr/>
            </p:nvSpPr>
            <p:spPr>
              <a:xfrm>
                <a:off x="1067" y="13020"/>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37" name="椭圆 36"/>
              <p:cNvSpPr/>
              <p:nvPr/>
            </p:nvSpPr>
            <p:spPr>
              <a:xfrm>
                <a:off x="1067" y="13294"/>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38" name="椭圆 37"/>
              <p:cNvSpPr/>
              <p:nvPr/>
            </p:nvSpPr>
            <p:spPr>
              <a:xfrm>
                <a:off x="1067" y="1356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39" name="椭圆 38"/>
              <p:cNvSpPr/>
              <p:nvPr/>
            </p:nvSpPr>
            <p:spPr>
              <a:xfrm>
                <a:off x="1067" y="1384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grpSp>
        <p:grpSp>
          <p:nvGrpSpPr>
            <p:cNvPr id="40" name="组合 39"/>
            <p:cNvGrpSpPr/>
            <p:nvPr/>
          </p:nvGrpSpPr>
          <p:grpSpPr>
            <a:xfrm>
              <a:off x="2181" y="4089"/>
              <a:ext cx="161" cy="1758"/>
              <a:chOff x="1067" y="12198"/>
              <a:chExt cx="166" cy="1810"/>
            </a:xfrm>
            <a:solidFill>
              <a:srgbClr val="F94561">
                <a:alpha val="77000"/>
              </a:srgbClr>
            </a:solidFill>
          </p:grpSpPr>
          <p:sp>
            <p:nvSpPr>
              <p:cNvPr id="150" name="椭圆 149"/>
              <p:cNvSpPr/>
              <p:nvPr/>
            </p:nvSpPr>
            <p:spPr>
              <a:xfrm>
                <a:off x="1067" y="1219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51" name="椭圆 150"/>
              <p:cNvSpPr/>
              <p:nvPr/>
            </p:nvSpPr>
            <p:spPr>
              <a:xfrm>
                <a:off x="1067" y="1247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52" name="椭圆 151"/>
              <p:cNvSpPr/>
              <p:nvPr/>
            </p:nvSpPr>
            <p:spPr>
              <a:xfrm>
                <a:off x="1067" y="12746"/>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53" name="椭圆 152"/>
              <p:cNvSpPr/>
              <p:nvPr/>
            </p:nvSpPr>
            <p:spPr>
              <a:xfrm>
                <a:off x="1067" y="13020"/>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54" name="椭圆 153"/>
              <p:cNvSpPr/>
              <p:nvPr/>
            </p:nvSpPr>
            <p:spPr>
              <a:xfrm>
                <a:off x="1067" y="13294"/>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55" name="椭圆 154"/>
              <p:cNvSpPr/>
              <p:nvPr/>
            </p:nvSpPr>
            <p:spPr>
              <a:xfrm>
                <a:off x="1067" y="1356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56" name="椭圆 155"/>
              <p:cNvSpPr/>
              <p:nvPr/>
            </p:nvSpPr>
            <p:spPr>
              <a:xfrm>
                <a:off x="1067" y="1384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grpSp>
        <p:grpSp>
          <p:nvGrpSpPr>
            <p:cNvPr id="157" name="组合 156"/>
            <p:cNvGrpSpPr/>
            <p:nvPr/>
          </p:nvGrpSpPr>
          <p:grpSpPr>
            <a:xfrm>
              <a:off x="1943" y="4089"/>
              <a:ext cx="161" cy="1758"/>
              <a:chOff x="1067" y="12198"/>
              <a:chExt cx="166" cy="1810"/>
            </a:xfrm>
            <a:solidFill>
              <a:srgbClr val="F94561">
                <a:alpha val="89000"/>
              </a:srgbClr>
            </a:solidFill>
          </p:grpSpPr>
          <p:sp>
            <p:nvSpPr>
              <p:cNvPr id="158" name="椭圆 157"/>
              <p:cNvSpPr/>
              <p:nvPr/>
            </p:nvSpPr>
            <p:spPr>
              <a:xfrm>
                <a:off x="1067" y="1219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59" name="椭圆 158"/>
              <p:cNvSpPr/>
              <p:nvPr/>
            </p:nvSpPr>
            <p:spPr>
              <a:xfrm>
                <a:off x="1067" y="1247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60" name="椭圆 159"/>
              <p:cNvSpPr/>
              <p:nvPr/>
            </p:nvSpPr>
            <p:spPr>
              <a:xfrm>
                <a:off x="1067" y="12746"/>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61" name="椭圆 160"/>
              <p:cNvSpPr/>
              <p:nvPr/>
            </p:nvSpPr>
            <p:spPr>
              <a:xfrm>
                <a:off x="1067" y="13020"/>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62" name="椭圆 161"/>
              <p:cNvSpPr/>
              <p:nvPr/>
            </p:nvSpPr>
            <p:spPr>
              <a:xfrm>
                <a:off x="1067" y="13294"/>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63" name="椭圆 162"/>
              <p:cNvSpPr/>
              <p:nvPr/>
            </p:nvSpPr>
            <p:spPr>
              <a:xfrm>
                <a:off x="1067" y="1356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64" name="椭圆 163"/>
              <p:cNvSpPr/>
              <p:nvPr/>
            </p:nvSpPr>
            <p:spPr>
              <a:xfrm>
                <a:off x="1067" y="1384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grpSp>
        <p:grpSp>
          <p:nvGrpSpPr>
            <p:cNvPr id="165" name="组合 164"/>
            <p:cNvGrpSpPr/>
            <p:nvPr/>
          </p:nvGrpSpPr>
          <p:grpSpPr>
            <a:xfrm>
              <a:off x="2419" y="4089"/>
              <a:ext cx="161" cy="1758"/>
              <a:chOff x="1067" y="12198"/>
              <a:chExt cx="166" cy="1810"/>
            </a:xfrm>
            <a:solidFill>
              <a:srgbClr val="F94561">
                <a:alpha val="68000"/>
              </a:srgbClr>
            </a:solidFill>
          </p:grpSpPr>
          <p:sp>
            <p:nvSpPr>
              <p:cNvPr id="166" name="椭圆 165"/>
              <p:cNvSpPr/>
              <p:nvPr/>
            </p:nvSpPr>
            <p:spPr>
              <a:xfrm>
                <a:off x="1067" y="1219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67" name="椭圆 166"/>
              <p:cNvSpPr/>
              <p:nvPr/>
            </p:nvSpPr>
            <p:spPr>
              <a:xfrm>
                <a:off x="1067" y="1247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68" name="椭圆 167"/>
              <p:cNvSpPr/>
              <p:nvPr/>
            </p:nvSpPr>
            <p:spPr>
              <a:xfrm>
                <a:off x="1067" y="12746"/>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69" name="椭圆 168"/>
              <p:cNvSpPr/>
              <p:nvPr/>
            </p:nvSpPr>
            <p:spPr>
              <a:xfrm>
                <a:off x="1067" y="13020"/>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70" name="椭圆 169"/>
              <p:cNvSpPr/>
              <p:nvPr/>
            </p:nvSpPr>
            <p:spPr>
              <a:xfrm>
                <a:off x="1067" y="13294"/>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71" name="椭圆 170"/>
              <p:cNvSpPr/>
              <p:nvPr/>
            </p:nvSpPr>
            <p:spPr>
              <a:xfrm>
                <a:off x="1067" y="1356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72" name="椭圆 171"/>
              <p:cNvSpPr/>
              <p:nvPr/>
            </p:nvSpPr>
            <p:spPr>
              <a:xfrm>
                <a:off x="1067" y="1384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grpSp>
        <p:grpSp>
          <p:nvGrpSpPr>
            <p:cNvPr id="173" name="组合 172"/>
            <p:cNvGrpSpPr/>
            <p:nvPr/>
          </p:nvGrpSpPr>
          <p:grpSpPr>
            <a:xfrm>
              <a:off x="2657" y="4089"/>
              <a:ext cx="161" cy="1758"/>
              <a:chOff x="1067" y="12198"/>
              <a:chExt cx="166" cy="1810"/>
            </a:xfrm>
            <a:solidFill>
              <a:srgbClr val="F94561">
                <a:alpha val="59000"/>
              </a:srgbClr>
            </a:solidFill>
          </p:grpSpPr>
          <p:sp>
            <p:nvSpPr>
              <p:cNvPr id="174" name="椭圆 173"/>
              <p:cNvSpPr/>
              <p:nvPr/>
            </p:nvSpPr>
            <p:spPr>
              <a:xfrm>
                <a:off x="1067" y="1219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75" name="椭圆 174"/>
              <p:cNvSpPr/>
              <p:nvPr/>
            </p:nvSpPr>
            <p:spPr>
              <a:xfrm>
                <a:off x="1067" y="1247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76" name="椭圆 175"/>
              <p:cNvSpPr/>
              <p:nvPr/>
            </p:nvSpPr>
            <p:spPr>
              <a:xfrm>
                <a:off x="1067" y="12746"/>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77" name="椭圆 176"/>
              <p:cNvSpPr/>
              <p:nvPr/>
            </p:nvSpPr>
            <p:spPr>
              <a:xfrm>
                <a:off x="1067" y="13020"/>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78" name="椭圆 177"/>
              <p:cNvSpPr/>
              <p:nvPr/>
            </p:nvSpPr>
            <p:spPr>
              <a:xfrm>
                <a:off x="1067" y="13294"/>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79" name="椭圆 178"/>
              <p:cNvSpPr/>
              <p:nvPr/>
            </p:nvSpPr>
            <p:spPr>
              <a:xfrm>
                <a:off x="1067" y="1356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80" name="椭圆 179"/>
              <p:cNvSpPr/>
              <p:nvPr/>
            </p:nvSpPr>
            <p:spPr>
              <a:xfrm>
                <a:off x="1067" y="1384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grpSp>
        <p:grpSp>
          <p:nvGrpSpPr>
            <p:cNvPr id="181" name="组合 180"/>
            <p:cNvGrpSpPr/>
            <p:nvPr/>
          </p:nvGrpSpPr>
          <p:grpSpPr>
            <a:xfrm>
              <a:off x="2895" y="4089"/>
              <a:ext cx="161" cy="1758"/>
              <a:chOff x="1067" y="12198"/>
              <a:chExt cx="166" cy="1810"/>
            </a:xfrm>
            <a:solidFill>
              <a:srgbClr val="F94561">
                <a:alpha val="48000"/>
              </a:srgbClr>
            </a:solidFill>
          </p:grpSpPr>
          <p:sp>
            <p:nvSpPr>
              <p:cNvPr id="182" name="椭圆 181"/>
              <p:cNvSpPr/>
              <p:nvPr/>
            </p:nvSpPr>
            <p:spPr>
              <a:xfrm>
                <a:off x="1067" y="1219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83" name="椭圆 182"/>
              <p:cNvSpPr/>
              <p:nvPr/>
            </p:nvSpPr>
            <p:spPr>
              <a:xfrm>
                <a:off x="1067" y="1247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84" name="椭圆 183"/>
              <p:cNvSpPr/>
              <p:nvPr/>
            </p:nvSpPr>
            <p:spPr>
              <a:xfrm>
                <a:off x="1067" y="12746"/>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85" name="椭圆 184"/>
              <p:cNvSpPr/>
              <p:nvPr/>
            </p:nvSpPr>
            <p:spPr>
              <a:xfrm>
                <a:off x="1067" y="13020"/>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86" name="椭圆 185"/>
              <p:cNvSpPr/>
              <p:nvPr/>
            </p:nvSpPr>
            <p:spPr>
              <a:xfrm>
                <a:off x="1067" y="13294"/>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87" name="椭圆 186"/>
              <p:cNvSpPr/>
              <p:nvPr/>
            </p:nvSpPr>
            <p:spPr>
              <a:xfrm>
                <a:off x="1067" y="1356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88" name="椭圆 187"/>
              <p:cNvSpPr/>
              <p:nvPr/>
            </p:nvSpPr>
            <p:spPr>
              <a:xfrm>
                <a:off x="1067" y="1384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grpSp>
        <p:grpSp>
          <p:nvGrpSpPr>
            <p:cNvPr id="189" name="组合 188"/>
            <p:cNvGrpSpPr/>
            <p:nvPr/>
          </p:nvGrpSpPr>
          <p:grpSpPr>
            <a:xfrm>
              <a:off x="3132" y="4089"/>
              <a:ext cx="161" cy="1758"/>
              <a:chOff x="1067" y="12198"/>
              <a:chExt cx="166" cy="1810"/>
            </a:xfrm>
            <a:solidFill>
              <a:srgbClr val="F94561">
                <a:alpha val="39000"/>
              </a:srgbClr>
            </a:solidFill>
          </p:grpSpPr>
          <p:sp>
            <p:nvSpPr>
              <p:cNvPr id="190" name="椭圆 189"/>
              <p:cNvSpPr/>
              <p:nvPr/>
            </p:nvSpPr>
            <p:spPr>
              <a:xfrm>
                <a:off x="1067" y="1219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41" name="椭圆 40"/>
              <p:cNvSpPr/>
              <p:nvPr/>
            </p:nvSpPr>
            <p:spPr>
              <a:xfrm>
                <a:off x="1067" y="1247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42" name="椭圆 41"/>
              <p:cNvSpPr/>
              <p:nvPr/>
            </p:nvSpPr>
            <p:spPr>
              <a:xfrm>
                <a:off x="1067" y="12746"/>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43" name="椭圆 42"/>
              <p:cNvSpPr/>
              <p:nvPr/>
            </p:nvSpPr>
            <p:spPr>
              <a:xfrm>
                <a:off x="1067" y="13020"/>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44" name="椭圆 43"/>
              <p:cNvSpPr/>
              <p:nvPr/>
            </p:nvSpPr>
            <p:spPr>
              <a:xfrm>
                <a:off x="1067" y="13294"/>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95" name="椭圆 194"/>
              <p:cNvSpPr/>
              <p:nvPr/>
            </p:nvSpPr>
            <p:spPr>
              <a:xfrm>
                <a:off x="1067" y="1356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96" name="椭圆 195"/>
              <p:cNvSpPr/>
              <p:nvPr/>
            </p:nvSpPr>
            <p:spPr>
              <a:xfrm>
                <a:off x="1067" y="1384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grpSp>
        <p:grpSp>
          <p:nvGrpSpPr>
            <p:cNvPr id="197" name="组合 196"/>
            <p:cNvGrpSpPr/>
            <p:nvPr/>
          </p:nvGrpSpPr>
          <p:grpSpPr>
            <a:xfrm>
              <a:off x="3370" y="4089"/>
              <a:ext cx="161" cy="1758"/>
              <a:chOff x="1067" y="12198"/>
              <a:chExt cx="166" cy="1810"/>
            </a:xfrm>
            <a:solidFill>
              <a:srgbClr val="F94561">
                <a:alpha val="29000"/>
              </a:srgbClr>
            </a:solidFill>
          </p:grpSpPr>
          <p:sp>
            <p:nvSpPr>
              <p:cNvPr id="198" name="椭圆 197"/>
              <p:cNvSpPr/>
              <p:nvPr/>
            </p:nvSpPr>
            <p:spPr>
              <a:xfrm>
                <a:off x="1067" y="1219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45" name="椭圆 44"/>
              <p:cNvSpPr/>
              <p:nvPr/>
            </p:nvSpPr>
            <p:spPr>
              <a:xfrm>
                <a:off x="1067" y="1247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46" name="椭圆 45"/>
              <p:cNvSpPr/>
              <p:nvPr/>
            </p:nvSpPr>
            <p:spPr>
              <a:xfrm>
                <a:off x="1067" y="12746"/>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47" name="椭圆 46"/>
              <p:cNvSpPr/>
              <p:nvPr/>
            </p:nvSpPr>
            <p:spPr>
              <a:xfrm>
                <a:off x="1067" y="13020"/>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48" name="椭圆 47"/>
              <p:cNvSpPr/>
              <p:nvPr/>
            </p:nvSpPr>
            <p:spPr>
              <a:xfrm>
                <a:off x="1067" y="13294"/>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203" name="椭圆 202"/>
              <p:cNvSpPr/>
              <p:nvPr/>
            </p:nvSpPr>
            <p:spPr>
              <a:xfrm>
                <a:off x="1067" y="1356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204" name="椭圆 203"/>
              <p:cNvSpPr/>
              <p:nvPr/>
            </p:nvSpPr>
            <p:spPr>
              <a:xfrm>
                <a:off x="1067" y="1384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grpSp>
        <p:grpSp>
          <p:nvGrpSpPr>
            <p:cNvPr id="205" name="组合 204"/>
            <p:cNvGrpSpPr/>
            <p:nvPr/>
          </p:nvGrpSpPr>
          <p:grpSpPr>
            <a:xfrm>
              <a:off x="3609" y="4089"/>
              <a:ext cx="161" cy="1758"/>
              <a:chOff x="1067" y="12198"/>
              <a:chExt cx="166" cy="1810"/>
            </a:xfrm>
            <a:solidFill>
              <a:srgbClr val="F94561">
                <a:alpha val="20000"/>
              </a:srgbClr>
            </a:solidFill>
          </p:grpSpPr>
          <p:sp>
            <p:nvSpPr>
              <p:cNvPr id="206" name="椭圆 205"/>
              <p:cNvSpPr/>
              <p:nvPr/>
            </p:nvSpPr>
            <p:spPr>
              <a:xfrm>
                <a:off x="1067" y="1219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49" name="椭圆 48"/>
              <p:cNvSpPr/>
              <p:nvPr/>
            </p:nvSpPr>
            <p:spPr>
              <a:xfrm>
                <a:off x="1067" y="1247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50" name="椭圆 49"/>
              <p:cNvSpPr/>
              <p:nvPr/>
            </p:nvSpPr>
            <p:spPr>
              <a:xfrm>
                <a:off x="1067" y="12746"/>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51" name="椭圆 50"/>
              <p:cNvSpPr/>
              <p:nvPr/>
            </p:nvSpPr>
            <p:spPr>
              <a:xfrm>
                <a:off x="1067" y="13020"/>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52" name="椭圆 51"/>
              <p:cNvSpPr/>
              <p:nvPr/>
            </p:nvSpPr>
            <p:spPr>
              <a:xfrm>
                <a:off x="1067" y="13294"/>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211" name="椭圆 210"/>
              <p:cNvSpPr/>
              <p:nvPr/>
            </p:nvSpPr>
            <p:spPr>
              <a:xfrm>
                <a:off x="1067" y="1356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212" name="椭圆 211"/>
              <p:cNvSpPr/>
              <p:nvPr/>
            </p:nvSpPr>
            <p:spPr>
              <a:xfrm>
                <a:off x="1067" y="1384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grpSp>
        <p:grpSp>
          <p:nvGrpSpPr>
            <p:cNvPr id="213" name="组合 212"/>
            <p:cNvGrpSpPr/>
            <p:nvPr/>
          </p:nvGrpSpPr>
          <p:grpSpPr>
            <a:xfrm>
              <a:off x="3847" y="4089"/>
              <a:ext cx="161" cy="1758"/>
              <a:chOff x="1067" y="12198"/>
              <a:chExt cx="166" cy="1810"/>
            </a:xfrm>
            <a:solidFill>
              <a:srgbClr val="F94561">
                <a:alpha val="8000"/>
              </a:srgbClr>
            </a:solidFill>
          </p:grpSpPr>
          <p:sp>
            <p:nvSpPr>
              <p:cNvPr id="214" name="椭圆 213"/>
              <p:cNvSpPr/>
              <p:nvPr/>
            </p:nvSpPr>
            <p:spPr>
              <a:xfrm>
                <a:off x="1067" y="1219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53" name="椭圆 52"/>
              <p:cNvSpPr/>
              <p:nvPr/>
            </p:nvSpPr>
            <p:spPr>
              <a:xfrm>
                <a:off x="1067" y="1247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54" name="椭圆 53"/>
              <p:cNvSpPr/>
              <p:nvPr/>
            </p:nvSpPr>
            <p:spPr>
              <a:xfrm>
                <a:off x="1067" y="12746"/>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55" name="椭圆 54"/>
              <p:cNvSpPr/>
              <p:nvPr/>
            </p:nvSpPr>
            <p:spPr>
              <a:xfrm>
                <a:off x="1067" y="13020"/>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56" name="椭圆 55"/>
              <p:cNvSpPr/>
              <p:nvPr/>
            </p:nvSpPr>
            <p:spPr>
              <a:xfrm>
                <a:off x="1067" y="13294"/>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219" name="椭圆 218"/>
              <p:cNvSpPr/>
              <p:nvPr/>
            </p:nvSpPr>
            <p:spPr>
              <a:xfrm>
                <a:off x="1067" y="13568"/>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220" name="椭圆 219"/>
              <p:cNvSpPr/>
              <p:nvPr/>
            </p:nvSpPr>
            <p:spPr>
              <a:xfrm>
                <a:off x="1067" y="13842"/>
                <a:ext cx="166" cy="16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字魂143号-正酷超级黑" panose="00000500000000000000" charset="-122"/>
                  <a:ea typeface="字魂143号-正酷超级黑" panose="00000500000000000000" charset="-122"/>
                  <a:cs typeface="字魂143号-正酷超级黑" panose="00000500000000000000" charset="-122"/>
                </a:endParaRPr>
              </a:p>
            </p:txBody>
          </p:sp>
        </p:grpSp>
      </p:grpSp>
      <p:grpSp>
        <p:nvGrpSpPr>
          <p:cNvPr id="103" name="组合 102"/>
          <p:cNvGrpSpPr/>
          <p:nvPr/>
        </p:nvGrpSpPr>
        <p:grpSpPr>
          <a:xfrm rot="5400000">
            <a:off x="4226263" y="1632875"/>
            <a:ext cx="401320" cy="790630"/>
            <a:chOff x="224155" y="233680"/>
            <a:chExt cx="401320" cy="790630"/>
          </a:xfrm>
        </p:grpSpPr>
        <p:sp>
          <p:nvSpPr>
            <p:cNvPr id="104" name="矩形 103"/>
            <p:cNvSpPr/>
            <p:nvPr/>
          </p:nvSpPr>
          <p:spPr>
            <a:xfrm>
              <a:off x="348695" y="448310"/>
              <a:ext cx="168910" cy="576000"/>
            </a:xfrm>
            <a:prstGeom prst="rect">
              <a:avLst/>
            </a:pr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1B477E"/>
                </a:solidFill>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05" name="椭圆 104"/>
            <p:cNvSpPr/>
            <p:nvPr/>
          </p:nvSpPr>
          <p:spPr>
            <a:xfrm>
              <a:off x="224155" y="233680"/>
              <a:ext cx="401320" cy="401320"/>
            </a:xfrm>
            <a:prstGeom prst="ellipse">
              <a:avLst/>
            </a:prstGeom>
            <a:solidFill>
              <a:srgbClr val="E0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solidFill>
                  <a:srgbClr val="1B477E"/>
                </a:solidFill>
                <a:latin typeface="字魂143号-正酷超级黑" panose="00000500000000000000" charset="-122"/>
                <a:ea typeface="字魂143号-正酷超级黑" panose="00000500000000000000" charset="-122"/>
                <a:cs typeface="字魂143号-正酷超级黑" panose="00000500000000000000" charset="-122"/>
              </a:endParaRPr>
            </a:p>
          </p:txBody>
        </p:sp>
      </p:grpSp>
      <p:grpSp>
        <p:nvGrpSpPr>
          <p:cNvPr id="6" name="组合 5"/>
          <p:cNvGrpSpPr/>
          <p:nvPr/>
        </p:nvGrpSpPr>
        <p:grpSpPr>
          <a:xfrm>
            <a:off x="11164476" y="1665605"/>
            <a:ext cx="290830" cy="2385296"/>
            <a:chOff x="11164476" y="1665605"/>
            <a:chExt cx="290830" cy="2385296"/>
          </a:xfrm>
        </p:grpSpPr>
        <p:sp>
          <p:nvSpPr>
            <p:cNvPr id="25" name="椭圆 24"/>
            <p:cNvSpPr/>
            <p:nvPr/>
          </p:nvSpPr>
          <p:spPr>
            <a:xfrm>
              <a:off x="11164476" y="1665605"/>
              <a:ext cx="290830" cy="290195"/>
            </a:xfrm>
            <a:prstGeom prst="ellips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latin typeface="字魂143号-正酷超级黑" panose="00000500000000000000" charset="-122"/>
                  <a:ea typeface="字魂143号-正酷超级黑" panose="00000500000000000000" charset="-122"/>
                  <a:cs typeface="字魂143号-正酷超级黑" panose="00000500000000000000" charset="-122"/>
                </a:rPr>
                <a:t>上</a:t>
              </a:r>
            </a:p>
          </p:txBody>
        </p:sp>
        <p:sp>
          <p:nvSpPr>
            <p:cNvPr id="26" name="椭圆 25"/>
            <p:cNvSpPr/>
            <p:nvPr/>
          </p:nvSpPr>
          <p:spPr>
            <a:xfrm>
              <a:off x="11164476" y="2014789"/>
              <a:ext cx="290830" cy="290195"/>
            </a:xfrm>
            <a:prstGeom prst="ellips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latin typeface="字魂143号-正酷超级黑" panose="00000500000000000000" charset="-122"/>
                  <a:ea typeface="字魂143号-正酷超级黑" panose="00000500000000000000" charset="-122"/>
                  <a:cs typeface="字魂143号-正酷超级黑" panose="00000500000000000000" charset="-122"/>
                </a:rPr>
                <a:t>半</a:t>
              </a:r>
            </a:p>
          </p:txBody>
        </p:sp>
        <p:sp>
          <p:nvSpPr>
            <p:cNvPr id="27" name="椭圆 26"/>
            <p:cNvSpPr/>
            <p:nvPr/>
          </p:nvSpPr>
          <p:spPr>
            <a:xfrm>
              <a:off x="11164476" y="2363973"/>
              <a:ext cx="290830" cy="290195"/>
            </a:xfrm>
            <a:prstGeom prst="ellips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latin typeface="字魂143号-正酷超级黑" panose="00000500000000000000" charset="-122"/>
                  <a:ea typeface="字魂143号-正酷超级黑" panose="00000500000000000000" charset="-122"/>
                  <a:cs typeface="字魂143号-正酷超级黑" panose="00000500000000000000" charset="-122"/>
                </a:rPr>
                <a:t>年</a:t>
              </a:r>
            </a:p>
          </p:txBody>
        </p:sp>
        <p:sp>
          <p:nvSpPr>
            <p:cNvPr id="29" name="椭圆 28"/>
            <p:cNvSpPr/>
            <p:nvPr/>
          </p:nvSpPr>
          <p:spPr>
            <a:xfrm>
              <a:off x="11164476" y="2713157"/>
              <a:ext cx="290830" cy="290195"/>
            </a:xfrm>
            <a:prstGeom prst="ellips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latin typeface="字魂143号-正酷超级黑" panose="00000500000000000000" charset="-122"/>
                  <a:ea typeface="字魂143号-正酷超级黑" panose="00000500000000000000" charset="-122"/>
                  <a:cs typeface="字魂143号-正酷超级黑" panose="00000500000000000000" charset="-122"/>
                </a:rPr>
                <a:t>工</a:t>
              </a:r>
              <a:endParaRPr lang="zh-CN" altLang="zh-CN" sz="1600" dirty="0">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07" name="椭圆 106"/>
            <p:cNvSpPr/>
            <p:nvPr/>
          </p:nvSpPr>
          <p:spPr>
            <a:xfrm>
              <a:off x="11164476" y="3062340"/>
              <a:ext cx="290830" cy="290195"/>
            </a:xfrm>
            <a:prstGeom prst="ellips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latin typeface="字魂143号-正酷超级黑" panose="00000500000000000000" charset="-122"/>
                  <a:ea typeface="字魂143号-正酷超级黑" panose="00000500000000000000" charset="-122"/>
                  <a:cs typeface="字魂143号-正酷超级黑" panose="00000500000000000000" charset="-122"/>
                </a:rPr>
                <a:t>作</a:t>
              </a:r>
            </a:p>
          </p:txBody>
        </p:sp>
        <p:sp>
          <p:nvSpPr>
            <p:cNvPr id="108" name="椭圆 107"/>
            <p:cNvSpPr/>
            <p:nvPr/>
          </p:nvSpPr>
          <p:spPr>
            <a:xfrm>
              <a:off x="11164476" y="3411523"/>
              <a:ext cx="290830" cy="290195"/>
            </a:xfrm>
            <a:prstGeom prst="ellips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latin typeface="字魂143号-正酷超级黑" panose="00000500000000000000" charset="-122"/>
                  <a:ea typeface="字魂143号-正酷超级黑" panose="00000500000000000000" charset="-122"/>
                  <a:cs typeface="字魂143号-正酷超级黑" panose="00000500000000000000" charset="-122"/>
                </a:rPr>
                <a:t>总</a:t>
              </a:r>
            </a:p>
          </p:txBody>
        </p:sp>
        <p:sp>
          <p:nvSpPr>
            <p:cNvPr id="109" name="椭圆 108"/>
            <p:cNvSpPr/>
            <p:nvPr/>
          </p:nvSpPr>
          <p:spPr>
            <a:xfrm>
              <a:off x="11164476" y="3760706"/>
              <a:ext cx="290830" cy="290195"/>
            </a:xfrm>
            <a:prstGeom prst="ellips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latin typeface="字魂143号-正酷超级黑" panose="00000500000000000000" charset="-122"/>
                  <a:ea typeface="字魂143号-正酷超级黑" panose="00000500000000000000" charset="-122"/>
                  <a:cs typeface="字魂143号-正酷超级黑" panose="00000500000000000000" charset="-122"/>
                </a:rPr>
                <a:t>结</a:t>
              </a:r>
            </a:p>
          </p:txBody>
        </p:sp>
      </p:grpSp>
      <p:pic>
        <p:nvPicPr>
          <p:cNvPr id="106" name="图片 105">
            <a:extLst>
              <a:ext uri="{FF2B5EF4-FFF2-40B4-BE49-F238E27FC236}">
                <a16:creationId xmlns:a16="http://schemas.microsoft.com/office/drawing/2014/main" id="{5777D0A8-CE84-4798-B597-02E55AA8EBB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26571"/>
            <a:ext cx="2299329" cy="569251"/>
          </a:xfrm>
          <a:prstGeom prst="rect">
            <a:avLst/>
          </a:prstGeom>
        </p:spPr>
      </p:pic>
    </p:spTree>
    <p:extLst>
      <p:ext uri="{BB962C8B-B14F-4D97-AF65-F5344CB8AC3E}">
        <p14:creationId xmlns:p14="http://schemas.microsoft.com/office/powerpoint/2010/main" val="4147551251"/>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42" presetClass="path" presetSubtype="0" accel="50000" decel="50000" fill="hold" nodeType="clickEffect">
                                  <p:stCondLst>
                                    <p:cond delay="0"/>
                                  </p:stCondLst>
                                  <p:childTnLst>
                                    <p:animMotion origin="layout" path="M -4.16667E-7 -0.30856 L -4.16667E-7 0.04398 " pathEditMode="relative" rAng="0" ptsTypes="AA">
                                      <p:cBhvr>
                                        <p:cTn id="11" dur="2000" fill="hold"/>
                                        <p:tgtEl>
                                          <p:spTgt spid="24"/>
                                        </p:tgtEl>
                                        <p:attrNameLst>
                                          <p:attrName>ppt_x</p:attrName>
                                          <p:attrName>ppt_y</p:attrName>
                                        </p:attrNameLst>
                                      </p:cBhvr>
                                      <p:rCtr x="0" y="1761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556385" y="2255520"/>
            <a:ext cx="2434590" cy="2466975"/>
            <a:chOff x="4396" y="3361"/>
            <a:chExt cx="3834" cy="3885"/>
          </a:xfrm>
        </p:grpSpPr>
        <p:sp>
          <p:nvSpPr>
            <p:cNvPr id="3" name="矩形 2"/>
            <p:cNvSpPr/>
            <p:nvPr/>
          </p:nvSpPr>
          <p:spPr>
            <a:xfrm rot="2700000">
              <a:off x="4396" y="3412"/>
              <a:ext cx="3834" cy="3834"/>
            </a:xfrm>
            <a:prstGeom prst="rect">
              <a:avLst/>
            </a:pr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326" name="文本框 325"/>
            <p:cNvSpPr txBox="1"/>
            <p:nvPr/>
          </p:nvSpPr>
          <p:spPr>
            <a:xfrm>
              <a:off x="4752" y="3361"/>
              <a:ext cx="3124" cy="3490"/>
            </a:xfrm>
            <a:prstGeom prst="rect">
              <a:avLst/>
            </a:prstGeom>
            <a:noFill/>
          </p:spPr>
          <p:txBody>
            <a:bodyPr wrap="square" rtlCol="0">
              <a:spAutoFit/>
            </a:bodyPr>
            <a:lstStyle/>
            <a:p>
              <a:r>
                <a:rPr lang="en-US" altLang="zh-CN" sz="13800" dirty="0">
                  <a:solidFill>
                    <a:schemeClr val="bg1"/>
                  </a:solidFill>
                  <a:latin typeface="字魂143号-正酷超级黑" panose="00000500000000000000" charset="-122"/>
                  <a:ea typeface="字魂143号-正酷超级黑" panose="00000500000000000000" charset="-122"/>
                  <a:cs typeface="字魂143号-正酷超级黑" panose="00000500000000000000" charset="-122"/>
                </a:rPr>
                <a:t>01</a:t>
              </a:r>
            </a:p>
          </p:txBody>
        </p:sp>
      </p:grpSp>
      <p:sp>
        <p:nvSpPr>
          <p:cNvPr id="6" name="矩形 5"/>
          <p:cNvSpPr/>
          <p:nvPr/>
        </p:nvSpPr>
        <p:spPr>
          <a:xfrm>
            <a:off x="4700391" y="2559595"/>
            <a:ext cx="4388317" cy="1200329"/>
          </a:xfrm>
          <a:prstGeom prst="rect">
            <a:avLst/>
          </a:prstGeom>
        </p:spPr>
        <p:txBody>
          <a:bodyPr wrap="square">
            <a:spAutoFit/>
          </a:bodyPr>
          <a:lstStyle/>
          <a:p>
            <a:r>
              <a:rPr lang="zh-CN" altLang="en-US" sz="7200" spc="800" dirty="0">
                <a:latin typeface="字魂143号-正酷超级黑" panose="00000500000000000000" charset="-122"/>
                <a:ea typeface="字魂143号-正酷超级黑" panose="00000500000000000000" charset="-122"/>
                <a:cs typeface="字魂143号-正酷超级黑" panose="00000500000000000000" charset="-122"/>
                <a:sym typeface="+mn-lt"/>
              </a:rPr>
              <a:t>工作回顾</a:t>
            </a:r>
            <a:endParaRPr lang="zh-CN" altLang="en-US" sz="7200" dirty="0">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sp>
        <p:nvSpPr>
          <p:cNvPr id="36" name="椭圆 35"/>
          <p:cNvSpPr/>
          <p:nvPr/>
        </p:nvSpPr>
        <p:spPr>
          <a:xfrm>
            <a:off x="8273415" y="426085"/>
            <a:ext cx="454025" cy="454025"/>
          </a:xfrm>
          <a:prstGeom prst="ellipse">
            <a:avLst/>
          </a:prstGeom>
          <a:noFill/>
          <a:ln w="31750" cmpd="sng">
            <a:solidFill>
              <a:srgbClr val="E0304D"/>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grpSp>
        <p:nvGrpSpPr>
          <p:cNvPr id="54" name="组合 53"/>
          <p:cNvGrpSpPr/>
          <p:nvPr/>
        </p:nvGrpSpPr>
        <p:grpSpPr>
          <a:xfrm>
            <a:off x="5504180" y="-1853565"/>
            <a:ext cx="3721100" cy="3999230"/>
            <a:chOff x="5336" y="2895"/>
            <a:chExt cx="3057" cy="3284"/>
          </a:xfrm>
        </p:grpSpPr>
        <p:sp>
          <p:nvSpPr>
            <p:cNvPr id="50" name="任意多边形 49"/>
            <p:cNvSpPr/>
            <p:nvPr/>
          </p:nvSpPr>
          <p:spPr>
            <a:xfrm>
              <a:off x="5336" y="3869"/>
              <a:ext cx="1853" cy="231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E0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51" name="任意多边形 50"/>
            <p:cNvSpPr/>
            <p:nvPr/>
          </p:nvSpPr>
          <p:spPr>
            <a:xfrm>
              <a:off x="6541" y="2895"/>
              <a:ext cx="1853" cy="231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grpSp>
      <p:sp>
        <p:nvSpPr>
          <p:cNvPr id="4240" name="Freeform 1183"/>
          <p:cNvSpPr>
            <a:spLocks noEditPoints="1"/>
          </p:cNvSpPr>
          <p:nvPr/>
        </p:nvSpPr>
        <p:spPr bwMode="auto">
          <a:xfrm>
            <a:off x="9293903" y="2726055"/>
            <a:ext cx="915670" cy="779145"/>
          </a:xfrm>
          <a:custGeom>
            <a:avLst/>
            <a:gdLst>
              <a:gd name="T0" fmla="*/ 112 w 173"/>
              <a:gd name="T1" fmla="*/ 147 h 147"/>
              <a:gd name="T2" fmla="*/ 101 w 173"/>
              <a:gd name="T3" fmla="*/ 124 h 147"/>
              <a:gd name="T4" fmla="*/ 118 w 173"/>
              <a:gd name="T5" fmla="*/ 114 h 147"/>
              <a:gd name="T6" fmla="*/ 139 w 173"/>
              <a:gd name="T7" fmla="*/ 89 h 147"/>
              <a:gd name="T8" fmla="*/ 112 w 173"/>
              <a:gd name="T9" fmla="*/ 84 h 147"/>
              <a:gd name="T10" fmla="*/ 88 w 173"/>
              <a:gd name="T11" fmla="*/ 23 h 147"/>
              <a:gd name="T12" fmla="*/ 150 w 173"/>
              <a:gd name="T13" fmla="*/ 0 h 147"/>
              <a:gd name="T14" fmla="*/ 173 w 173"/>
              <a:gd name="T15" fmla="*/ 93 h 147"/>
              <a:gd name="T16" fmla="*/ 112 w 173"/>
              <a:gd name="T17" fmla="*/ 122 h 147"/>
              <a:gd name="T18" fmla="*/ 109 w 173"/>
              <a:gd name="T19" fmla="*/ 137 h 147"/>
              <a:gd name="T20" fmla="*/ 118 w 173"/>
              <a:gd name="T21" fmla="*/ 139 h 147"/>
              <a:gd name="T22" fmla="*/ 165 w 173"/>
              <a:gd name="T23" fmla="*/ 23 h 147"/>
              <a:gd name="T24" fmla="*/ 112 w 173"/>
              <a:gd name="T25" fmla="*/ 8 h 147"/>
              <a:gd name="T26" fmla="*/ 96 w 173"/>
              <a:gd name="T27" fmla="*/ 61 h 147"/>
              <a:gd name="T28" fmla="*/ 134 w 173"/>
              <a:gd name="T29" fmla="*/ 76 h 147"/>
              <a:gd name="T30" fmla="*/ 147 w 173"/>
              <a:gd name="T31" fmla="*/ 93 h 147"/>
              <a:gd name="T32" fmla="*/ 112 w 173"/>
              <a:gd name="T33" fmla="*/ 122 h 147"/>
              <a:gd name="T34" fmla="*/ 23 w 173"/>
              <a:gd name="T35" fmla="*/ 147 h 147"/>
              <a:gd name="T36" fmla="*/ 12 w 173"/>
              <a:gd name="T37" fmla="*/ 124 h 147"/>
              <a:gd name="T38" fmla="*/ 29 w 173"/>
              <a:gd name="T39" fmla="*/ 114 h 147"/>
              <a:gd name="T40" fmla="*/ 50 w 173"/>
              <a:gd name="T41" fmla="*/ 89 h 147"/>
              <a:gd name="T42" fmla="*/ 23 w 173"/>
              <a:gd name="T43" fmla="*/ 84 h 147"/>
              <a:gd name="T44" fmla="*/ 0 w 173"/>
              <a:gd name="T45" fmla="*/ 23 h 147"/>
              <a:gd name="T46" fmla="*/ 61 w 173"/>
              <a:gd name="T47" fmla="*/ 0 h 147"/>
              <a:gd name="T48" fmla="*/ 84 w 173"/>
              <a:gd name="T49" fmla="*/ 93 h 147"/>
              <a:gd name="T50" fmla="*/ 23 w 173"/>
              <a:gd name="T51" fmla="*/ 122 h 147"/>
              <a:gd name="T52" fmla="*/ 20 w 173"/>
              <a:gd name="T53" fmla="*/ 137 h 147"/>
              <a:gd name="T54" fmla="*/ 29 w 173"/>
              <a:gd name="T55" fmla="*/ 139 h 147"/>
              <a:gd name="T56" fmla="*/ 76 w 173"/>
              <a:gd name="T57" fmla="*/ 23 h 147"/>
              <a:gd name="T58" fmla="*/ 23 w 173"/>
              <a:gd name="T59" fmla="*/ 8 h 147"/>
              <a:gd name="T60" fmla="*/ 8 w 173"/>
              <a:gd name="T61" fmla="*/ 61 h 147"/>
              <a:gd name="T62" fmla="*/ 45 w 173"/>
              <a:gd name="T63" fmla="*/ 76 h 147"/>
              <a:gd name="T64" fmla="*/ 58 w 173"/>
              <a:gd name="T65" fmla="*/ 93 h 147"/>
              <a:gd name="T66" fmla="*/ 23 w 173"/>
              <a:gd name="T67" fmla="*/ 122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73" h="147">
                <a:moveTo>
                  <a:pt x="118" y="147"/>
                </a:moveTo>
                <a:cubicBezTo>
                  <a:pt x="112" y="147"/>
                  <a:pt x="112" y="147"/>
                  <a:pt x="112" y="147"/>
                </a:cubicBezTo>
                <a:cubicBezTo>
                  <a:pt x="106" y="147"/>
                  <a:pt x="101" y="143"/>
                  <a:pt x="101" y="137"/>
                </a:cubicBezTo>
                <a:cubicBezTo>
                  <a:pt x="101" y="124"/>
                  <a:pt x="101" y="124"/>
                  <a:pt x="101" y="124"/>
                </a:cubicBezTo>
                <a:cubicBezTo>
                  <a:pt x="101" y="119"/>
                  <a:pt x="106" y="114"/>
                  <a:pt x="112" y="114"/>
                </a:cubicBezTo>
                <a:cubicBezTo>
                  <a:pt x="118" y="114"/>
                  <a:pt x="118" y="114"/>
                  <a:pt x="118" y="114"/>
                </a:cubicBezTo>
                <a:cubicBezTo>
                  <a:pt x="130" y="114"/>
                  <a:pt x="139" y="104"/>
                  <a:pt x="139" y="93"/>
                </a:cubicBezTo>
                <a:cubicBezTo>
                  <a:pt x="139" y="89"/>
                  <a:pt x="139" y="89"/>
                  <a:pt x="139" y="89"/>
                </a:cubicBezTo>
                <a:cubicBezTo>
                  <a:pt x="139" y="86"/>
                  <a:pt x="137" y="84"/>
                  <a:pt x="134" y="84"/>
                </a:cubicBezTo>
                <a:cubicBezTo>
                  <a:pt x="112" y="84"/>
                  <a:pt x="112" y="84"/>
                  <a:pt x="112" y="84"/>
                </a:cubicBezTo>
                <a:cubicBezTo>
                  <a:pt x="99" y="84"/>
                  <a:pt x="88" y="74"/>
                  <a:pt x="88" y="61"/>
                </a:cubicBezTo>
                <a:cubicBezTo>
                  <a:pt x="88" y="23"/>
                  <a:pt x="88" y="23"/>
                  <a:pt x="88" y="23"/>
                </a:cubicBezTo>
                <a:cubicBezTo>
                  <a:pt x="88" y="10"/>
                  <a:pt x="99" y="0"/>
                  <a:pt x="112" y="0"/>
                </a:cubicBezTo>
                <a:cubicBezTo>
                  <a:pt x="150" y="0"/>
                  <a:pt x="150" y="0"/>
                  <a:pt x="150" y="0"/>
                </a:cubicBezTo>
                <a:cubicBezTo>
                  <a:pt x="162" y="0"/>
                  <a:pt x="173" y="10"/>
                  <a:pt x="173" y="23"/>
                </a:cubicBezTo>
                <a:cubicBezTo>
                  <a:pt x="173" y="93"/>
                  <a:pt x="173" y="93"/>
                  <a:pt x="173" y="93"/>
                </a:cubicBezTo>
                <a:cubicBezTo>
                  <a:pt x="173" y="123"/>
                  <a:pt x="148" y="147"/>
                  <a:pt x="118" y="147"/>
                </a:cubicBezTo>
                <a:close/>
                <a:moveTo>
                  <a:pt x="112" y="122"/>
                </a:moveTo>
                <a:cubicBezTo>
                  <a:pt x="110" y="122"/>
                  <a:pt x="109" y="123"/>
                  <a:pt x="109" y="124"/>
                </a:cubicBezTo>
                <a:cubicBezTo>
                  <a:pt x="109" y="137"/>
                  <a:pt x="109" y="137"/>
                  <a:pt x="109" y="137"/>
                </a:cubicBezTo>
                <a:cubicBezTo>
                  <a:pt x="109" y="138"/>
                  <a:pt x="110" y="139"/>
                  <a:pt x="112" y="139"/>
                </a:cubicBezTo>
                <a:cubicBezTo>
                  <a:pt x="118" y="139"/>
                  <a:pt x="118" y="139"/>
                  <a:pt x="118" y="139"/>
                </a:cubicBezTo>
                <a:cubicBezTo>
                  <a:pt x="144" y="139"/>
                  <a:pt x="165" y="118"/>
                  <a:pt x="165" y="93"/>
                </a:cubicBezTo>
                <a:cubicBezTo>
                  <a:pt x="165" y="23"/>
                  <a:pt x="165" y="23"/>
                  <a:pt x="165" y="23"/>
                </a:cubicBezTo>
                <a:cubicBezTo>
                  <a:pt x="165" y="14"/>
                  <a:pt x="158" y="8"/>
                  <a:pt x="150" y="8"/>
                </a:cubicBezTo>
                <a:cubicBezTo>
                  <a:pt x="112" y="8"/>
                  <a:pt x="112" y="8"/>
                  <a:pt x="112" y="8"/>
                </a:cubicBezTo>
                <a:cubicBezTo>
                  <a:pt x="103" y="8"/>
                  <a:pt x="96" y="14"/>
                  <a:pt x="96" y="23"/>
                </a:cubicBezTo>
                <a:cubicBezTo>
                  <a:pt x="96" y="61"/>
                  <a:pt x="96" y="61"/>
                  <a:pt x="96" y="61"/>
                </a:cubicBezTo>
                <a:cubicBezTo>
                  <a:pt x="96" y="69"/>
                  <a:pt x="103" y="76"/>
                  <a:pt x="112" y="76"/>
                </a:cubicBezTo>
                <a:cubicBezTo>
                  <a:pt x="134" y="76"/>
                  <a:pt x="134" y="76"/>
                  <a:pt x="134" y="76"/>
                </a:cubicBezTo>
                <a:cubicBezTo>
                  <a:pt x="141" y="76"/>
                  <a:pt x="147" y="82"/>
                  <a:pt x="147" y="89"/>
                </a:cubicBezTo>
                <a:cubicBezTo>
                  <a:pt x="147" y="93"/>
                  <a:pt x="147" y="93"/>
                  <a:pt x="147" y="93"/>
                </a:cubicBezTo>
                <a:cubicBezTo>
                  <a:pt x="147" y="109"/>
                  <a:pt x="134" y="122"/>
                  <a:pt x="118" y="122"/>
                </a:cubicBezTo>
                <a:lnTo>
                  <a:pt x="112" y="122"/>
                </a:lnTo>
                <a:close/>
                <a:moveTo>
                  <a:pt x="29" y="147"/>
                </a:moveTo>
                <a:cubicBezTo>
                  <a:pt x="23" y="147"/>
                  <a:pt x="23" y="147"/>
                  <a:pt x="23" y="147"/>
                </a:cubicBezTo>
                <a:cubicBezTo>
                  <a:pt x="17" y="147"/>
                  <a:pt x="12" y="143"/>
                  <a:pt x="12" y="137"/>
                </a:cubicBezTo>
                <a:cubicBezTo>
                  <a:pt x="12" y="124"/>
                  <a:pt x="12" y="124"/>
                  <a:pt x="12" y="124"/>
                </a:cubicBezTo>
                <a:cubicBezTo>
                  <a:pt x="12" y="119"/>
                  <a:pt x="17" y="114"/>
                  <a:pt x="23" y="114"/>
                </a:cubicBezTo>
                <a:cubicBezTo>
                  <a:pt x="29" y="114"/>
                  <a:pt x="29" y="114"/>
                  <a:pt x="29" y="114"/>
                </a:cubicBezTo>
                <a:cubicBezTo>
                  <a:pt x="41" y="114"/>
                  <a:pt x="50" y="104"/>
                  <a:pt x="50" y="93"/>
                </a:cubicBezTo>
                <a:cubicBezTo>
                  <a:pt x="50" y="89"/>
                  <a:pt x="50" y="89"/>
                  <a:pt x="50" y="89"/>
                </a:cubicBezTo>
                <a:cubicBezTo>
                  <a:pt x="50" y="86"/>
                  <a:pt x="48" y="84"/>
                  <a:pt x="45" y="84"/>
                </a:cubicBezTo>
                <a:cubicBezTo>
                  <a:pt x="23" y="84"/>
                  <a:pt x="23" y="84"/>
                  <a:pt x="23" y="84"/>
                </a:cubicBezTo>
                <a:cubicBezTo>
                  <a:pt x="10" y="84"/>
                  <a:pt x="0" y="74"/>
                  <a:pt x="0" y="61"/>
                </a:cubicBezTo>
                <a:cubicBezTo>
                  <a:pt x="0" y="23"/>
                  <a:pt x="0" y="23"/>
                  <a:pt x="0" y="23"/>
                </a:cubicBezTo>
                <a:cubicBezTo>
                  <a:pt x="0" y="10"/>
                  <a:pt x="10" y="0"/>
                  <a:pt x="23" y="0"/>
                </a:cubicBezTo>
                <a:cubicBezTo>
                  <a:pt x="61" y="0"/>
                  <a:pt x="61" y="0"/>
                  <a:pt x="61" y="0"/>
                </a:cubicBezTo>
                <a:cubicBezTo>
                  <a:pt x="73" y="0"/>
                  <a:pt x="84" y="10"/>
                  <a:pt x="84" y="23"/>
                </a:cubicBezTo>
                <a:cubicBezTo>
                  <a:pt x="84" y="93"/>
                  <a:pt x="84" y="93"/>
                  <a:pt x="84" y="93"/>
                </a:cubicBezTo>
                <a:cubicBezTo>
                  <a:pt x="84" y="123"/>
                  <a:pt x="59" y="147"/>
                  <a:pt x="29" y="147"/>
                </a:cubicBezTo>
                <a:close/>
                <a:moveTo>
                  <a:pt x="23" y="122"/>
                </a:moveTo>
                <a:cubicBezTo>
                  <a:pt x="21" y="122"/>
                  <a:pt x="20" y="123"/>
                  <a:pt x="20" y="124"/>
                </a:cubicBezTo>
                <a:cubicBezTo>
                  <a:pt x="20" y="137"/>
                  <a:pt x="20" y="137"/>
                  <a:pt x="20" y="137"/>
                </a:cubicBezTo>
                <a:cubicBezTo>
                  <a:pt x="20" y="138"/>
                  <a:pt x="21" y="139"/>
                  <a:pt x="23" y="139"/>
                </a:cubicBezTo>
                <a:cubicBezTo>
                  <a:pt x="29" y="139"/>
                  <a:pt x="29" y="139"/>
                  <a:pt x="29" y="139"/>
                </a:cubicBezTo>
                <a:cubicBezTo>
                  <a:pt x="55" y="139"/>
                  <a:pt x="76" y="118"/>
                  <a:pt x="76" y="93"/>
                </a:cubicBezTo>
                <a:cubicBezTo>
                  <a:pt x="76" y="23"/>
                  <a:pt x="76" y="23"/>
                  <a:pt x="76" y="23"/>
                </a:cubicBezTo>
                <a:cubicBezTo>
                  <a:pt x="76" y="14"/>
                  <a:pt x="69" y="8"/>
                  <a:pt x="61" y="8"/>
                </a:cubicBezTo>
                <a:cubicBezTo>
                  <a:pt x="23" y="8"/>
                  <a:pt x="23" y="8"/>
                  <a:pt x="23" y="8"/>
                </a:cubicBezTo>
                <a:cubicBezTo>
                  <a:pt x="14" y="8"/>
                  <a:pt x="8" y="14"/>
                  <a:pt x="8" y="23"/>
                </a:cubicBezTo>
                <a:cubicBezTo>
                  <a:pt x="8" y="61"/>
                  <a:pt x="8" y="61"/>
                  <a:pt x="8" y="61"/>
                </a:cubicBezTo>
                <a:cubicBezTo>
                  <a:pt x="8" y="69"/>
                  <a:pt x="14" y="76"/>
                  <a:pt x="23" y="76"/>
                </a:cubicBezTo>
                <a:cubicBezTo>
                  <a:pt x="45" y="76"/>
                  <a:pt x="45" y="76"/>
                  <a:pt x="45" y="76"/>
                </a:cubicBezTo>
                <a:cubicBezTo>
                  <a:pt x="52" y="76"/>
                  <a:pt x="58" y="82"/>
                  <a:pt x="58" y="89"/>
                </a:cubicBezTo>
                <a:cubicBezTo>
                  <a:pt x="58" y="93"/>
                  <a:pt x="58" y="93"/>
                  <a:pt x="58" y="93"/>
                </a:cubicBezTo>
                <a:cubicBezTo>
                  <a:pt x="58" y="109"/>
                  <a:pt x="45" y="122"/>
                  <a:pt x="29" y="122"/>
                </a:cubicBezTo>
                <a:lnTo>
                  <a:pt x="23" y="122"/>
                </a:lnTo>
                <a:close/>
              </a:path>
            </a:pathLst>
          </a:custGeom>
          <a:solidFill>
            <a:srgbClr val="E0304D"/>
          </a:solidFill>
          <a:ln w="9525">
            <a:noFill/>
            <a:round/>
          </a:ln>
          <a:extLst/>
        </p:spPr>
        <p:txBody>
          <a:bodyPr vert="horz" wrap="square" lIns="91440" tIns="45720" rIns="91440" bIns="45720" numCol="1" anchor="t" anchorCtr="0" compatLnSpc="1"/>
          <a:lstStyle/>
          <a:p>
            <a:endParaRPr lang="zh-CN" altLang="en-US">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1" name="íṣļide">
            <a:extLst>
              <a:ext uri="{FF2B5EF4-FFF2-40B4-BE49-F238E27FC236}">
                <a16:creationId xmlns:a16="http://schemas.microsoft.com/office/drawing/2014/main" id="{202BF382-0FD5-47A9-A405-A855CE21CBEF}"/>
              </a:ext>
            </a:extLst>
          </p:cNvPr>
          <p:cNvSpPr/>
          <p:nvPr/>
        </p:nvSpPr>
        <p:spPr bwMode="auto">
          <a:xfrm>
            <a:off x="4723175" y="3745725"/>
            <a:ext cx="5756494" cy="572464"/>
          </a:xfrm>
          <a:prstGeom prst="rect">
            <a:avLst/>
          </a:prstGeom>
          <a:noFill/>
        </p:spPr>
        <p:txBody>
          <a:bodyPr wrap="square">
            <a:spAutoFit/>
            <a:scene3d>
              <a:camera prst="orthographicFront"/>
              <a:lightRig rig="threePt" dir="t"/>
            </a:scene3d>
            <a:sp3d contourW="12700"/>
          </a:bodyPr>
          <a:lstStyle/>
          <a:p>
            <a:pPr>
              <a:lnSpc>
                <a:spcPct val="130000"/>
              </a:lnSpc>
            </a:pP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Lorem ipsum dolor sit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amet</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consectetur</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adipiscing</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elit</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nulla</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pretiumLorem</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ipsum dolor sit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amet</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consectetur</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adipiscing</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elit</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nulla</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pretium</a:t>
            </a:r>
            <a:endParaRPr lang="zh-CN" altLang="en-US"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endParaRPr>
          </a:p>
        </p:txBody>
      </p:sp>
    </p:spTree>
    <p:extLst>
      <p:ext uri="{BB962C8B-B14F-4D97-AF65-F5344CB8AC3E}">
        <p14:creationId xmlns:p14="http://schemas.microsoft.com/office/powerpoint/2010/main" val="3238102218"/>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750"/>
                                        <p:tgtEl>
                                          <p:spTgt spid="6"/>
                                        </p:tgtEl>
                                      </p:cBhvr>
                                    </p:animEffect>
                                    <p:anim calcmode="lin" valueType="num">
                                      <p:cBhvr>
                                        <p:cTn id="8" dur="750" fill="hold"/>
                                        <p:tgtEl>
                                          <p:spTgt spid="6"/>
                                        </p:tgtEl>
                                        <p:attrNameLst>
                                          <p:attrName>ppt_x</p:attrName>
                                        </p:attrNameLst>
                                      </p:cBhvr>
                                      <p:tavLst>
                                        <p:tav tm="0">
                                          <p:val>
                                            <p:strVal val="#ppt_x"/>
                                          </p:val>
                                        </p:tav>
                                        <p:tav tm="100000">
                                          <p:val>
                                            <p:strVal val="#ppt_x"/>
                                          </p:val>
                                        </p:tav>
                                      </p:tavLst>
                                    </p:anim>
                                    <p:anim calcmode="lin" valueType="num">
                                      <p:cBhvr>
                                        <p:cTn id="9" dur="75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Group 20865"/>
          <p:cNvGrpSpPr/>
          <p:nvPr/>
        </p:nvGrpSpPr>
        <p:grpSpPr>
          <a:xfrm>
            <a:off x="4338670" y="1406944"/>
            <a:ext cx="4238096" cy="3819681"/>
            <a:chOff x="-3386" y="-1"/>
            <a:chExt cx="8601744" cy="7752535"/>
          </a:xfrm>
        </p:grpSpPr>
        <p:sp>
          <p:nvSpPr>
            <p:cNvPr id="37" name="Shape 20857"/>
            <p:cNvSpPr/>
            <p:nvPr/>
          </p:nvSpPr>
          <p:spPr>
            <a:xfrm>
              <a:off x="3117171" y="4432228"/>
              <a:ext cx="2287481" cy="507926"/>
            </a:xfrm>
            <a:custGeom>
              <a:avLst/>
              <a:gdLst/>
              <a:ahLst/>
              <a:cxnLst>
                <a:cxn ang="0">
                  <a:pos x="wd2" y="hd2"/>
                </a:cxn>
                <a:cxn ang="5400000">
                  <a:pos x="wd2" y="hd2"/>
                </a:cxn>
                <a:cxn ang="10800000">
                  <a:pos x="wd2" y="hd2"/>
                </a:cxn>
                <a:cxn ang="16200000">
                  <a:pos x="wd2" y="hd2"/>
                </a:cxn>
              </a:cxnLst>
              <a:rect l="0" t="0" r="r" b="b"/>
              <a:pathLst>
                <a:path w="21572" h="21586" extrusionOk="0">
                  <a:moveTo>
                    <a:pt x="10791" y="21578"/>
                  </a:moveTo>
                  <a:cubicBezTo>
                    <a:pt x="7777" y="21581"/>
                    <a:pt x="4764" y="21596"/>
                    <a:pt x="1750" y="21574"/>
                  </a:cubicBezTo>
                  <a:cubicBezTo>
                    <a:pt x="427" y="21564"/>
                    <a:pt x="17" y="19711"/>
                    <a:pt x="4" y="13827"/>
                  </a:cubicBezTo>
                  <a:cubicBezTo>
                    <a:pt x="-27" y="286"/>
                    <a:pt x="38" y="-3"/>
                    <a:pt x="3046" y="0"/>
                  </a:cubicBezTo>
                  <a:cubicBezTo>
                    <a:pt x="8553" y="4"/>
                    <a:pt x="14061" y="-4"/>
                    <a:pt x="19568" y="6"/>
                  </a:cubicBezTo>
                  <a:cubicBezTo>
                    <a:pt x="21187" y="9"/>
                    <a:pt x="21572" y="1783"/>
                    <a:pt x="21572" y="9125"/>
                  </a:cubicBezTo>
                  <a:cubicBezTo>
                    <a:pt x="21573" y="21570"/>
                    <a:pt x="21573" y="21572"/>
                    <a:pt x="18793" y="21575"/>
                  </a:cubicBezTo>
                  <a:cubicBezTo>
                    <a:pt x="16125" y="21578"/>
                    <a:pt x="13458" y="21576"/>
                    <a:pt x="10791" y="21578"/>
                  </a:cubicBezTo>
                  <a:close/>
                </a:path>
              </a:pathLst>
            </a:custGeom>
            <a:solidFill>
              <a:srgbClr val="1B477E"/>
            </a:solidFill>
            <a:ln w="12700" cap="flat">
              <a:noFill/>
              <a:miter lim="400000"/>
            </a:ln>
            <a:effectLst/>
          </p:spPr>
          <p:txBody>
            <a:bodyPr wrap="square" lIns="50058" tIns="50058" rIns="50058" bIns="50058" numCol="1" anchor="ctr">
              <a:noAutofit/>
            </a:bodyPr>
            <a:lstStyle/>
            <a:p>
              <a:pPr defTabSz="126365">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940" dirty="0">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38" name="Shape 20858"/>
            <p:cNvSpPr/>
            <p:nvPr/>
          </p:nvSpPr>
          <p:spPr>
            <a:xfrm>
              <a:off x="3190230" y="5041051"/>
              <a:ext cx="2113106" cy="467046"/>
            </a:xfrm>
            <a:custGeom>
              <a:avLst/>
              <a:gdLst/>
              <a:ahLst/>
              <a:cxnLst>
                <a:cxn ang="0">
                  <a:pos x="wd2" y="hd2"/>
                </a:cxn>
                <a:cxn ang="5400000">
                  <a:pos x="wd2" y="hd2"/>
                </a:cxn>
                <a:cxn ang="10800000">
                  <a:pos x="wd2" y="hd2"/>
                </a:cxn>
                <a:cxn ang="16200000">
                  <a:pos x="wd2" y="hd2"/>
                </a:cxn>
              </a:cxnLst>
              <a:rect l="0" t="0" r="r" b="b"/>
              <a:pathLst>
                <a:path w="21577" h="21580" extrusionOk="0">
                  <a:moveTo>
                    <a:pt x="10785" y="5"/>
                  </a:moveTo>
                  <a:cubicBezTo>
                    <a:pt x="13786" y="7"/>
                    <a:pt x="16787" y="-13"/>
                    <a:pt x="19788" y="15"/>
                  </a:cubicBezTo>
                  <a:cubicBezTo>
                    <a:pt x="21168" y="28"/>
                    <a:pt x="21561" y="1885"/>
                    <a:pt x="21573" y="8257"/>
                  </a:cubicBezTo>
                  <a:cubicBezTo>
                    <a:pt x="21600" y="21583"/>
                    <a:pt x="21600" y="21580"/>
                    <a:pt x="18666" y="21578"/>
                  </a:cubicBezTo>
                  <a:cubicBezTo>
                    <a:pt x="13114" y="21575"/>
                    <a:pt x="7563" y="21587"/>
                    <a:pt x="2011" y="21570"/>
                  </a:cubicBezTo>
                  <a:cubicBezTo>
                    <a:pt x="279" y="21565"/>
                    <a:pt x="5" y="20278"/>
                    <a:pt x="1" y="12350"/>
                  </a:cubicBezTo>
                  <a:cubicBezTo>
                    <a:pt x="0" y="11162"/>
                    <a:pt x="0" y="9974"/>
                    <a:pt x="1" y="8785"/>
                  </a:cubicBezTo>
                  <a:cubicBezTo>
                    <a:pt x="7" y="1715"/>
                    <a:pt x="370" y="16"/>
                    <a:pt x="1895" y="8"/>
                  </a:cubicBezTo>
                  <a:cubicBezTo>
                    <a:pt x="4858" y="-7"/>
                    <a:pt x="7822" y="3"/>
                    <a:pt x="10785" y="5"/>
                  </a:cubicBezTo>
                  <a:close/>
                </a:path>
              </a:pathLst>
            </a:custGeom>
            <a:solidFill>
              <a:srgbClr val="1B477E"/>
            </a:solidFill>
            <a:ln w="12700" cap="flat">
              <a:noFill/>
              <a:miter lim="400000"/>
            </a:ln>
            <a:effectLst/>
          </p:spPr>
          <p:txBody>
            <a:bodyPr wrap="square" lIns="50058" tIns="50058" rIns="50058" bIns="50058" numCol="1" anchor="ctr">
              <a:noAutofit/>
            </a:bodyPr>
            <a:lstStyle/>
            <a:p>
              <a:pPr defTabSz="126365">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940">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39" name="Shape 20859"/>
            <p:cNvSpPr/>
            <p:nvPr/>
          </p:nvSpPr>
          <p:spPr>
            <a:xfrm>
              <a:off x="3628582" y="5576815"/>
              <a:ext cx="1267570" cy="521631"/>
            </a:xfrm>
            <a:custGeom>
              <a:avLst/>
              <a:gdLst/>
              <a:ahLst/>
              <a:cxnLst>
                <a:cxn ang="0">
                  <a:pos x="wd2" y="hd2"/>
                </a:cxn>
                <a:cxn ang="5400000">
                  <a:pos x="wd2" y="hd2"/>
                </a:cxn>
                <a:cxn ang="10800000">
                  <a:pos x="wd2" y="hd2"/>
                </a:cxn>
                <a:cxn ang="16200000">
                  <a:pos x="wd2" y="hd2"/>
                </a:cxn>
              </a:cxnLst>
              <a:rect l="0" t="0" r="r" b="b"/>
              <a:pathLst>
                <a:path w="21600" h="21183" extrusionOk="0">
                  <a:moveTo>
                    <a:pt x="21600" y="0"/>
                  </a:moveTo>
                  <a:cubicBezTo>
                    <a:pt x="19642" y="13790"/>
                    <a:pt x="15118" y="21600"/>
                    <a:pt x="9491" y="21165"/>
                  </a:cubicBezTo>
                  <a:cubicBezTo>
                    <a:pt x="5284" y="20841"/>
                    <a:pt x="1258" y="11943"/>
                    <a:pt x="0" y="0"/>
                  </a:cubicBezTo>
                  <a:cubicBezTo>
                    <a:pt x="7174" y="0"/>
                    <a:pt x="14324" y="0"/>
                    <a:pt x="21600" y="0"/>
                  </a:cubicBezTo>
                  <a:close/>
                </a:path>
              </a:pathLst>
            </a:custGeom>
            <a:solidFill>
              <a:schemeClr val="bg1">
                <a:lumMod val="50000"/>
              </a:schemeClr>
            </a:solidFill>
            <a:ln w="12700" cap="flat">
              <a:noFill/>
              <a:miter lim="400000"/>
            </a:ln>
            <a:effectLst/>
          </p:spPr>
          <p:txBody>
            <a:bodyPr wrap="square" lIns="50058" tIns="50058" rIns="50058" bIns="50058" numCol="1" anchor="ctr">
              <a:noAutofit/>
            </a:bodyPr>
            <a:lstStyle/>
            <a:p>
              <a:pPr defTabSz="126365">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940">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40" name="Shape 20861"/>
            <p:cNvSpPr/>
            <p:nvPr/>
          </p:nvSpPr>
          <p:spPr>
            <a:xfrm>
              <a:off x="2363171" y="-1"/>
              <a:ext cx="6235187" cy="7752535"/>
            </a:xfrm>
            <a:custGeom>
              <a:avLst/>
              <a:gdLst/>
              <a:ahLst/>
              <a:cxnLst>
                <a:cxn ang="0">
                  <a:pos x="wd2" y="hd2"/>
                </a:cxn>
                <a:cxn ang="5400000">
                  <a:pos x="wd2" y="hd2"/>
                </a:cxn>
                <a:cxn ang="10800000">
                  <a:pos x="wd2" y="hd2"/>
                </a:cxn>
                <a:cxn ang="16200000">
                  <a:pos x="wd2" y="hd2"/>
                </a:cxn>
              </a:cxnLst>
              <a:rect l="0" t="0" r="r" b="b"/>
              <a:pathLst>
                <a:path w="21328" h="21507" extrusionOk="0">
                  <a:moveTo>
                    <a:pt x="21000" y="11075"/>
                  </a:moveTo>
                  <a:cubicBezTo>
                    <a:pt x="20729" y="10821"/>
                    <a:pt x="20450" y="10565"/>
                    <a:pt x="20128" y="10357"/>
                  </a:cubicBezTo>
                  <a:cubicBezTo>
                    <a:pt x="19289" y="9811"/>
                    <a:pt x="19114" y="9081"/>
                    <a:pt x="19276" y="8292"/>
                  </a:cubicBezTo>
                  <a:cubicBezTo>
                    <a:pt x="19423" y="7580"/>
                    <a:pt x="19421" y="6879"/>
                    <a:pt x="19333" y="6166"/>
                  </a:cubicBezTo>
                  <a:cubicBezTo>
                    <a:pt x="19176" y="4884"/>
                    <a:pt x="18556" y="3775"/>
                    <a:pt x="17492" y="2830"/>
                  </a:cubicBezTo>
                  <a:lnTo>
                    <a:pt x="16976" y="2343"/>
                  </a:lnTo>
                  <a:cubicBezTo>
                    <a:pt x="16233" y="1757"/>
                    <a:pt x="15402" y="1272"/>
                    <a:pt x="14468" y="901"/>
                  </a:cubicBezTo>
                  <a:cubicBezTo>
                    <a:pt x="13292" y="434"/>
                    <a:pt x="12042" y="227"/>
                    <a:pt x="10752" y="87"/>
                  </a:cubicBezTo>
                  <a:cubicBezTo>
                    <a:pt x="9128" y="-89"/>
                    <a:pt x="7533" y="-7"/>
                    <a:pt x="6004" y="428"/>
                  </a:cubicBezTo>
                  <a:cubicBezTo>
                    <a:pt x="4668" y="807"/>
                    <a:pt x="3516" y="1439"/>
                    <a:pt x="2583" y="2347"/>
                  </a:cubicBezTo>
                  <a:cubicBezTo>
                    <a:pt x="1672" y="3232"/>
                    <a:pt x="888" y="4157"/>
                    <a:pt x="418" y="5253"/>
                  </a:cubicBezTo>
                  <a:cubicBezTo>
                    <a:pt x="305" y="5375"/>
                    <a:pt x="82" y="5971"/>
                    <a:pt x="24" y="6848"/>
                  </a:cubicBezTo>
                  <a:cubicBezTo>
                    <a:pt x="-20" y="7279"/>
                    <a:pt x="-3" y="7704"/>
                    <a:pt x="64" y="8125"/>
                  </a:cubicBezTo>
                  <a:cubicBezTo>
                    <a:pt x="211" y="9293"/>
                    <a:pt x="689" y="10691"/>
                    <a:pt x="1845" y="12079"/>
                  </a:cubicBezTo>
                  <a:lnTo>
                    <a:pt x="3314" y="12079"/>
                  </a:lnTo>
                  <a:lnTo>
                    <a:pt x="4747" y="12079"/>
                  </a:lnTo>
                  <a:cubicBezTo>
                    <a:pt x="4189" y="11772"/>
                    <a:pt x="3753" y="11220"/>
                    <a:pt x="3433" y="10556"/>
                  </a:cubicBezTo>
                  <a:cubicBezTo>
                    <a:pt x="2868" y="9731"/>
                    <a:pt x="2545" y="8776"/>
                    <a:pt x="2545" y="7759"/>
                  </a:cubicBezTo>
                  <a:cubicBezTo>
                    <a:pt x="2545" y="4629"/>
                    <a:pt x="5602" y="2092"/>
                    <a:pt x="9374" y="2092"/>
                  </a:cubicBezTo>
                  <a:cubicBezTo>
                    <a:pt x="9850" y="2092"/>
                    <a:pt x="10314" y="2132"/>
                    <a:pt x="10762" y="2209"/>
                  </a:cubicBezTo>
                  <a:cubicBezTo>
                    <a:pt x="11484" y="2295"/>
                    <a:pt x="12164" y="2517"/>
                    <a:pt x="12773" y="2843"/>
                  </a:cubicBezTo>
                  <a:cubicBezTo>
                    <a:pt x="13108" y="3002"/>
                    <a:pt x="13424" y="3185"/>
                    <a:pt x="13719" y="3387"/>
                  </a:cubicBezTo>
                  <a:cubicBezTo>
                    <a:pt x="15179" y="4365"/>
                    <a:pt x="16215" y="5829"/>
                    <a:pt x="16533" y="7513"/>
                  </a:cubicBezTo>
                  <a:cubicBezTo>
                    <a:pt x="16776" y="8535"/>
                    <a:pt x="16748" y="9596"/>
                    <a:pt x="16436" y="10700"/>
                  </a:cubicBezTo>
                  <a:lnTo>
                    <a:pt x="15760" y="12178"/>
                  </a:lnTo>
                  <a:cubicBezTo>
                    <a:pt x="15074" y="13296"/>
                    <a:pt x="14155" y="14267"/>
                    <a:pt x="13029" y="15113"/>
                  </a:cubicBezTo>
                  <a:lnTo>
                    <a:pt x="12273" y="15638"/>
                  </a:lnTo>
                  <a:cubicBezTo>
                    <a:pt x="11060" y="16451"/>
                    <a:pt x="9693" y="17028"/>
                    <a:pt x="8167" y="17378"/>
                  </a:cubicBezTo>
                  <a:cubicBezTo>
                    <a:pt x="7516" y="17527"/>
                    <a:pt x="6839" y="17745"/>
                    <a:pt x="6312" y="18076"/>
                  </a:cubicBezTo>
                  <a:cubicBezTo>
                    <a:pt x="5108" y="18832"/>
                    <a:pt x="4609" y="19905"/>
                    <a:pt x="4548" y="21126"/>
                  </a:cubicBezTo>
                  <a:cubicBezTo>
                    <a:pt x="4533" y="21421"/>
                    <a:pt x="4660" y="21511"/>
                    <a:pt x="5023" y="21507"/>
                  </a:cubicBezTo>
                  <a:cubicBezTo>
                    <a:pt x="7410" y="21481"/>
                    <a:pt x="9798" y="21470"/>
                    <a:pt x="12185" y="21454"/>
                  </a:cubicBezTo>
                  <a:cubicBezTo>
                    <a:pt x="12198" y="21454"/>
                    <a:pt x="12210" y="21455"/>
                    <a:pt x="12223" y="21454"/>
                  </a:cubicBezTo>
                  <a:cubicBezTo>
                    <a:pt x="12319" y="21444"/>
                    <a:pt x="12415" y="21434"/>
                    <a:pt x="12541" y="21420"/>
                  </a:cubicBezTo>
                  <a:cubicBezTo>
                    <a:pt x="12541" y="20844"/>
                    <a:pt x="12500" y="20285"/>
                    <a:pt x="12551" y="19731"/>
                  </a:cubicBezTo>
                  <a:cubicBezTo>
                    <a:pt x="12607" y="19128"/>
                    <a:pt x="12912" y="18587"/>
                    <a:pt x="13430" y="18144"/>
                  </a:cubicBezTo>
                  <a:cubicBezTo>
                    <a:pt x="13669" y="17939"/>
                    <a:pt x="13922" y="17760"/>
                    <a:pt x="14343" y="17836"/>
                  </a:cubicBezTo>
                  <a:cubicBezTo>
                    <a:pt x="15014" y="17957"/>
                    <a:pt x="15694" y="18049"/>
                    <a:pt x="16376" y="18123"/>
                  </a:cubicBezTo>
                  <a:cubicBezTo>
                    <a:pt x="16953" y="18186"/>
                    <a:pt x="17532" y="18162"/>
                    <a:pt x="18072" y="17955"/>
                  </a:cubicBezTo>
                  <a:cubicBezTo>
                    <a:pt x="18526" y="17782"/>
                    <a:pt x="18728" y="17356"/>
                    <a:pt x="18525" y="17039"/>
                  </a:cubicBezTo>
                  <a:cubicBezTo>
                    <a:pt x="18161" y="16471"/>
                    <a:pt x="18215" y="16240"/>
                    <a:pt x="18749" y="15765"/>
                  </a:cubicBezTo>
                  <a:cubicBezTo>
                    <a:pt x="18888" y="15641"/>
                    <a:pt x="19043" y="15428"/>
                    <a:pt x="19000" y="15297"/>
                  </a:cubicBezTo>
                  <a:cubicBezTo>
                    <a:pt x="18938" y="15108"/>
                    <a:pt x="18702" y="14956"/>
                    <a:pt x="18544" y="14793"/>
                  </a:cubicBezTo>
                  <a:cubicBezTo>
                    <a:pt x="18618" y="14764"/>
                    <a:pt x="18803" y="14728"/>
                    <a:pt x="18917" y="14635"/>
                  </a:cubicBezTo>
                  <a:cubicBezTo>
                    <a:pt x="19007" y="14562"/>
                    <a:pt x="19074" y="14404"/>
                    <a:pt x="19043" y="14307"/>
                  </a:cubicBezTo>
                  <a:cubicBezTo>
                    <a:pt x="18644" y="13091"/>
                    <a:pt x="19086" y="12594"/>
                    <a:pt x="20295" y="12330"/>
                  </a:cubicBezTo>
                  <a:cubicBezTo>
                    <a:pt x="20368" y="12314"/>
                    <a:pt x="20440" y="12297"/>
                    <a:pt x="20513" y="12283"/>
                  </a:cubicBezTo>
                  <a:cubicBezTo>
                    <a:pt x="21374" y="12112"/>
                    <a:pt x="21580" y="11618"/>
                    <a:pt x="21000" y="11075"/>
                  </a:cubicBezTo>
                  <a:close/>
                </a:path>
              </a:pathLst>
            </a:custGeom>
            <a:solidFill>
              <a:srgbClr val="E0304D"/>
            </a:solidFill>
            <a:ln w="12700" cap="flat">
              <a:noFill/>
              <a:miter lim="400000"/>
            </a:ln>
            <a:effectLst/>
          </p:spPr>
          <p:txBody>
            <a:bodyPr wrap="square" lIns="50058" tIns="50058" rIns="50058" bIns="50058" numCol="1" anchor="ctr">
              <a:noAutofit/>
            </a:bodyPr>
            <a:lstStyle/>
            <a:p>
              <a:pPr defTabSz="126365">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940">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41" name="Shape 20863"/>
            <p:cNvSpPr/>
            <p:nvPr/>
          </p:nvSpPr>
          <p:spPr>
            <a:xfrm>
              <a:off x="-3386" y="-1"/>
              <a:ext cx="6235177" cy="7752535"/>
            </a:xfrm>
            <a:custGeom>
              <a:avLst/>
              <a:gdLst/>
              <a:ahLst/>
              <a:cxnLst>
                <a:cxn ang="0">
                  <a:pos x="wd2" y="hd2"/>
                </a:cxn>
                <a:cxn ang="5400000">
                  <a:pos x="wd2" y="hd2"/>
                </a:cxn>
                <a:cxn ang="10800000">
                  <a:pos x="wd2" y="hd2"/>
                </a:cxn>
                <a:cxn ang="16200000">
                  <a:pos x="wd2" y="hd2"/>
                </a:cxn>
              </a:cxnLst>
              <a:rect l="0" t="0" r="r" b="b"/>
              <a:pathLst>
                <a:path w="21328" h="21507" extrusionOk="0">
                  <a:moveTo>
                    <a:pt x="328" y="11075"/>
                  </a:moveTo>
                  <a:cubicBezTo>
                    <a:pt x="599" y="10821"/>
                    <a:pt x="878" y="10565"/>
                    <a:pt x="1200" y="10357"/>
                  </a:cubicBezTo>
                  <a:cubicBezTo>
                    <a:pt x="2039" y="9811"/>
                    <a:pt x="2214" y="9081"/>
                    <a:pt x="2052" y="8292"/>
                  </a:cubicBezTo>
                  <a:cubicBezTo>
                    <a:pt x="1905" y="7580"/>
                    <a:pt x="1907" y="6879"/>
                    <a:pt x="1995" y="6166"/>
                  </a:cubicBezTo>
                  <a:cubicBezTo>
                    <a:pt x="2152" y="4884"/>
                    <a:pt x="2771" y="3775"/>
                    <a:pt x="3836" y="2830"/>
                  </a:cubicBezTo>
                  <a:lnTo>
                    <a:pt x="4352" y="2343"/>
                  </a:lnTo>
                  <a:cubicBezTo>
                    <a:pt x="5095" y="1757"/>
                    <a:pt x="5926" y="1272"/>
                    <a:pt x="6860" y="901"/>
                  </a:cubicBezTo>
                  <a:cubicBezTo>
                    <a:pt x="8036" y="434"/>
                    <a:pt x="9286" y="227"/>
                    <a:pt x="10576" y="87"/>
                  </a:cubicBezTo>
                  <a:cubicBezTo>
                    <a:pt x="12200" y="-89"/>
                    <a:pt x="13795" y="-7"/>
                    <a:pt x="15324" y="428"/>
                  </a:cubicBezTo>
                  <a:cubicBezTo>
                    <a:pt x="16660" y="807"/>
                    <a:pt x="17812" y="1439"/>
                    <a:pt x="18745" y="2347"/>
                  </a:cubicBezTo>
                  <a:cubicBezTo>
                    <a:pt x="19656" y="3232"/>
                    <a:pt x="20440" y="4157"/>
                    <a:pt x="20910" y="5253"/>
                  </a:cubicBezTo>
                  <a:cubicBezTo>
                    <a:pt x="21023" y="5375"/>
                    <a:pt x="21247" y="5971"/>
                    <a:pt x="21304" y="6848"/>
                  </a:cubicBezTo>
                  <a:cubicBezTo>
                    <a:pt x="21348" y="7279"/>
                    <a:pt x="21331" y="7704"/>
                    <a:pt x="21264" y="8125"/>
                  </a:cubicBezTo>
                  <a:cubicBezTo>
                    <a:pt x="21117" y="9293"/>
                    <a:pt x="20639" y="10691"/>
                    <a:pt x="19483" y="12079"/>
                  </a:cubicBezTo>
                  <a:lnTo>
                    <a:pt x="18014" y="12079"/>
                  </a:lnTo>
                  <a:lnTo>
                    <a:pt x="16581" y="12079"/>
                  </a:lnTo>
                  <a:cubicBezTo>
                    <a:pt x="17139" y="11772"/>
                    <a:pt x="17575" y="11220"/>
                    <a:pt x="17895" y="10556"/>
                  </a:cubicBezTo>
                  <a:cubicBezTo>
                    <a:pt x="18460" y="9731"/>
                    <a:pt x="18783" y="8776"/>
                    <a:pt x="18783" y="7759"/>
                  </a:cubicBezTo>
                  <a:cubicBezTo>
                    <a:pt x="18783" y="4629"/>
                    <a:pt x="15726" y="2092"/>
                    <a:pt x="11954" y="2092"/>
                  </a:cubicBezTo>
                  <a:cubicBezTo>
                    <a:pt x="11478" y="2092"/>
                    <a:pt x="11014" y="2132"/>
                    <a:pt x="10566" y="2209"/>
                  </a:cubicBezTo>
                  <a:cubicBezTo>
                    <a:pt x="9844" y="2295"/>
                    <a:pt x="9164" y="2517"/>
                    <a:pt x="8555" y="2843"/>
                  </a:cubicBezTo>
                  <a:cubicBezTo>
                    <a:pt x="8220" y="3002"/>
                    <a:pt x="7904" y="3185"/>
                    <a:pt x="7609" y="3387"/>
                  </a:cubicBezTo>
                  <a:cubicBezTo>
                    <a:pt x="6149" y="4365"/>
                    <a:pt x="5113" y="5829"/>
                    <a:pt x="4795" y="7513"/>
                  </a:cubicBezTo>
                  <a:cubicBezTo>
                    <a:pt x="4552" y="8535"/>
                    <a:pt x="4580" y="9596"/>
                    <a:pt x="4892" y="10700"/>
                  </a:cubicBezTo>
                  <a:lnTo>
                    <a:pt x="5568" y="12178"/>
                  </a:lnTo>
                  <a:cubicBezTo>
                    <a:pt x="6254" y="13296"/>
                    <a:pt x="7173" y="14267"/>
                    <a:pt x="8299" y="15113"/>
                  </a:cubicBezTo>
                  <a:lnTo>
                    <a:pt x="9055" y="15638"/>
                  </a:lnTo>
                  <a:cubicBezTo>
                    <a:pt x="10268" y="16451"/>
                    <a:pt x="11635" y="17028"/>
                    <a:pt x="13161" y="17378"/>
                  </a:cubicBezTo>
                  <a:cubicBezTo>
                    <a:pt x="13812" y="17527"/>
                    <a:pt x="14489" y="17745"/>
                    <a:pt x="15016" y="18076"/>
                  </a:cubicBezTo>
                  <a:cubicBezTo>
                    <a:pt x="16220" y="18832"/>
                    <a:pt x="16719" y="19905"/>
                    <a:pt x="16780" y="21126"/>
                  </a:cubicBezTo>
                  <a:cubicBezTo>
                    <a:pt x="16795" y="21421"/>
                    <a:pt x="16668" y="21511"/>
                    <a:pt x="16305" y="21507"/>
                  </a:cubicBezTo>
                  <a:cubicBezTo>
                    <a:pt x="13918" y="21481"/>
                    <a:pt x="11530" y="21470"/>
                    <a:pt x="9143" y="21454"/>
                  </a:cubicBezTo>
                  <a:cubicBezTo>
                    <a:pt x="9130" y="21454"/>
                    <a:pt x="9118" y="21455"/>
                    <a:pt x="9105" y="21454"/>
                  </a:cubicBezTo>
                  <a:cubicBezTo>
                    <a:pt x="9009" y="21444"/>
                    <a:pt x="8913" y="21434"/>
                    <a:pt x="8787" y="21420"/>
                  </a:cubicBezTo>
                  <a:cubicBezTo>
                    <a:pt x="8787" y="20844"/>
                    <a:pt x="8828" y="20285"/>
                    <a:pt x="8777" y="19731"/>
                  </a:cubicBezTo>
                  <a:cubicBezTo>
                    <a:pt x="8721" y="19128"/>
                    <a:pt x="8416" y="18587"/>
                    <a:pt x="7898" y="18144"/>
                  </a:cubicBezTo>
                  <a:cubicBezTo>
                    <a:pt x="7659" y="17939"/>
                    <a:pt x="7406" y="17760"/>
                    <a:pt x="6985" y="17836"/>
                  </a:cubicBezTo>
                  <a:cubicBezTo>
                    <a:pt x="6314" y="17957"/>
                    <a:pt x="5634" y="18049"/>
                    <a:pt x="4952" y="18123"/>
                  </a:cubicBezTo>
                  <a:cubicBezTo>
                    <a:pt x="4375" y="18186"/>
                    <a:pt x="3796" y="18162"/>
                    <a:pt x="3256" y="17955"/>
                  </a:cubicBezTo>
                  <a:cubicBezTo>
                    <a:pt x="2802" y="17782"/>
                    <a:pt x="2600" y="17356"/>
                    <a:pt x="2803" y="17039"/>
                  </a:cubicBezTo>
                  <a:cubicBezTo>
                    <a:pt x="3167" y="16471"/>
                    <a:pt x="3113" y="16240"/>
                    <a:pt x="2579" y="15765"/>
                  </a:cubicBezTo>
                  <a:cubicBezTo>
                    <a:pt x="2440" y="15641"/>
                    <a:pt x="2285" y="15428"/>
                    <a:pt x="2328" y="15297"/>
                  </a:cubicBezTo>
                  <a:cubicBezTo>
                    <a:pt x="2390" y="15108"/>
                    <a:pt x="2626" y="14956"/>
                    <a:pt x="2784" y="14793"/>
                  </a:cubicBezTo>
                  <a:cubicBezTo>
                    <a:pt x="2710" y="14764"/>
                    <a:pt x="2525" y="14728"/>
                    <a:pt x="2411" y="14635"/>
                  </a:cubicBezTo>
                  <a:cubicBezTo>
                    <a:pt x="2321" y="14562"/>
                    <a:pt x="2254" y="14404"/>
                    <a:pt x="2285" y="14307"/>
                  </a:cubicBezTo>
                  <a:cubicBezTo>
                    <a:pt x="2684" y="13091"/>
                    <a:pt x="2242" y="12594"/>
                    <a:pt x="1033" y="12330"/>
                  </a:cubicBezTo>
                  <a:cubicBezTo>
                    <a:pt x="960" y="12314"/>
                    <a:pt x="888" y="12297"/>
                    <a:pt x="815" y="12283"/>
                  </a:cubicBezTo>
                  <a:cubicBezTo>
                    <a:pt x="-46" y="12112"/>
                    <a:pt x="-252" y="11618"/>
                    <a:pt x="328" y="11075"/>
                  </a:cubicBezTo>
                  <a:close/>
                </a:path>
              </a:pathLst>
            </a:custGeom>
            <a:solidFill>
              <a:srgbClr val="1B477E"/>
            </a:solidFill>
            <a:ln w="12700" cap="flat">
              <a:noFill/>
              <a:miter lim="400000"/>
            </a:ln>
            <a:effectLst/>
          </p:spPr>
          <p:txBody>
            <a:bodyPr wrap="square" lIns="50058" tIns="50058" rIns="50058" bIns="50058" numCol="1" anchor="ctr">
              <a:noAutofit/>
            </a:bodyPr>
            <a:lstStyle/>
            <a:p>
              <a:pPr defTabSz="126365">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940" dirty="0">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42" name="Shape 20864"/>
            <p:cNvSpPr/>
            <p:nvPr/>
          </p:nvSpPr>
          <p:spPr>
            <a:xfrm>
              <a:off x="3677288" y="6453520"/>
              <a:ext cx="1222630" cy="1295948"/>
            </a:xfrm>
            <a:custGeom>
              <a:avLst/>
              <a:gdLst/>
              <a:ahLst/>
              <a:cxnLst>
                <a:cxn ang="0">
                  <a:pos x="wd2" y="hd2"/>
                </a:cxn>
                <a:cxn ang="5400000">
                  <a:pos x="wd2" y="hd2"/>
                </a:cxn>
                <a:cxn ang="10800000">
                  <a:pos x="wd2" y="hd2"/>
                </a:cxn>
                <a:cxn ang="16200000">
                  <a:pos x="wd2" y="hd2"/>
                </a:cxn>
              </a:cxnLst>
              <a:rect l="0" t="0" r="r" b="b"/>
              <a:pathLst>
                <a:path w="21508" h="21600" extrusionOk="0">
                  <a:moveTo>
                    <a:pt x="21502" y="19403"/>
                  </a:moveTo>
                  <a:cubicBezTo>
                    <a:pt x="21184" y="12071"/>
                    <a:pt x="18620" y="5619"/>
                    <a:pt x="12429" y="1081"/>
                  </a:cubicBezTo>
                  <a:cubicBezTo>
                    <a:pt x="11900" y="693"/>
                    <a:pt x="11335" y="338"/>
                    <a:pt x="10754" y="0"/>
                  </a:cubicBezTo>
                  <a:cubicBezTo>
                    <a:pt x="10173" y="338"/>
                    <a:pt x="9608" y="693"/>
                    <a:pt x="9079" y="1081"/>
                  </a:cubicBezTo>
                  <a:cubicBezTo>
                    <a:pt x="2888" y="5619"/>
                    <a:pt x="324" y="12071"/>
                    <a:pt x="6" y="19403"/>
                  </a:cubicBezTo>
                  <a:cubicBezTo>
                    <a:pt x="-46" y="20602"/>
                    <a:pt x="237" y="21236"/>
                    <a:pt x="1000" y="21514"/>
                  </a:cubicBezTo>
                  <a:cubicBezTo>
                    <a:pt x="4251" y="21539"/>
                    <a:pt x="7503" y="21568"/>
                    <a:pt x="10754" y="21600"/>
                  </a:cubicBezTo>
                  <a:cubicBezTo>
                    <a:pt x="14005" y="21568"/>
                    <a:pt x="17257" y="21539"/>
                    <a:pt x="20508" y="21514"/>
                  </a:cubicBezTo>
                  <a:cubicBezTo>
                    <a:pt x="21271" y="21236"/>
                    <a:pt x="21554" y="20602"/>
                    <a:pt x="21502" y="19403"/>
                  </a:cubicBezTo>
                  <a:close/>
                </a:path>
              </a:pathLst>
            </a:custGeom>
            <a:solidFill>
              <a:srgbClr val="212935">
                <a:alpha val="25000"/>
              </a:srgbClr>
            </a:solidFill>
            <a:ln w="12700" cap="flat">
              <a:noFill/>
              <a:miter lim="400000"/>
            </a:ln>
            <a:effectLst/>
          </p:spPr>
          <p:txBody>
            <a:bodyPr wrap="square" lIns="50058" tIns="50058" rIns="50058" bIns="50058" numCol="1" anchor="ctr">
              <a:noAutofit/>
            </a:bodyPr>
            <a:lstStyle/>
            <a:p>
              <a:pPr defTabSz="126365">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940">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grpSp>
      <p:grpSp>
        <p:nvGrpSpPr>
          <p:cNvPr id="43" name="Group 20875"/>
          <p:cNvGrpSpPr/>
          <p:nvPr/>
        </p:nvGrpSpPr>
        <p:grpSpPr>
          <a:xfrm>
            <a:off x="2223932" y="4629586"/>
            <a:ext cx="1003075" cy="480759"/>
            <a:chOff x="0" y="2381"/>
            <a:chExt cx="2035865" cy="975759"/>
          </a:xfrm>
        </p:grpSpPr>
        <p:sp>
          <p:nvSpPr>
            <p:cNvPr id="44" name="Shape 20873"/>
            <p:cNvSpPr/>
            <p:nvPr/>
          </p:nvSpPr>
          <p:spPr>
            <a:xfrm>
              <a:off x="0" y="25719"/>
              <a:ext cx="283712" cy="768631"/>
            </a:xfrm>
            <a:custGeom>
              <a:avLst/>
              <a:gdLst/>
              <a:ahLst/>
              <a:cxnLst>
                <a:cxn ang="0">
                  <a:pos x="wd2" y="hd2"/>
                </a:cxn>
                <a:cxn ang="5400000">
                  <a:pos x="wd2" y="hd2"/>
                </a:cxn>
                <a:cxn ang="10800000">
                  <a:pos x="wd2" y="hd2"/>
                </a:cxn>
                <a:cxn ang="16200000">
                  <a:pos x="wd2" y="hd2"/>
                </a:cxn>
              </a:cxnLst>
              <a:rect l="0" t="0" r="r" b="b"/>
              <a:pathLst>
                <a:path w="21600" h="21600" extrusionOk="0">
                  <a:moveTo>
                    <a:pt x="10354" y="0"/>
                  </a:moveTo>
                  <a:cubicBezTo>
                    <a:pt x="8882" y="0"/>
                    <a:pt x="7409" y="208"/>
                    <a:pt x="6286" y="622"/>
                  </a:cubicBezTo>
                  <a:cubicBezTo>
                    <a:pt x="4041" y="1451"/>
                    <a:pt x="4041" y="2795"/>
                    <a:pt x="6286" y="3624"/>
                  </a:cubicBezTo>
                  <a:cubicBezTo>
                    <a:pt x="8532" y="4452"/>
                    <a:pt x="12173" y="4452"/>
                    <a:pt x="14419" y="3624"/>
                  </a:cubicBezTo>
                  <a:cubicBezTo>
                    <a:pt x="16664" y="2795"/>
                    <a:pt x="16664" y="1451"/>
                    <a:pt x="14419" y="622"/>
                  </a:cubicBezTo>
                  <a:cubicBezTo>
                    <a:pt x="13296" y="208"/>
                    <a:pt x="11825" y="0"/>
                    <a:pt x="10354" y="0"/>
                  </a:cubicBezTo>
                  <a:close/>
                  <a:moveTo>
                    <a:pt x="2751" y="4836"/>
                  </a:moveTo>
                  <a:cubicBezTo>
                    <a:pt x="1555" y="4836"/>
                    <a:pt x="550" y="5119"/>
                    <a:pt x="171" y="5512"/>
                  </a:cubicBezTo>
                  <a:cubicBezTo>
                    <a:pt x="65" y="5594"/>
                    <a:pt x="0" y="5685"/>
                    <a:pt x="0" y="5782"/>
                  </a:cubicBezTo>
                  <a:lnTo>
                    <a:pt x="0" y="5851"/>
                  </a:lnTo>
                  <a:lnTo>
                    <a:pt x="0" y="6917"/>
                  </a:lnTo>
                  <a:lnTo>
                    <a:pt x="0" y="12511"/>
                  </a:lnTo>
                  <a:cubicBezTo>
                    <a:pt x="0" y="12862"/>
                    <a:pt x="772" y="13147"/>
                    <a:pt x="1724" y="13147"/>
                  </a:cubicBezTo>
                  <a:cubicBezTo>
                    <a:pt x="2676" y="13147"/>
                    <a:pt x="3448" y="12862"/>
                    <a:pt x="3448" y="12511"/>
                  </a:cubicBezTo>
                  <a:lnTo>
                    <a:pt x="3448" y="8135"/>
                  </a:lnTo>
                  <a:cubicBezTo>
                    <a:pt x="3404" y="8102"/>
                    <a:pt x="3372" y="8066"/>
                    <a:pt x="3372" y="8026"/>
                  </a:cubicBezTo>
                  <a:lnTo>
                    <a:pt x="3372" y="7759"/>
                  </a:lnTo>
                  <a:cubicBezTo>
                    <a:pt x="3372" y="7619"/>
                    <a:pt x="3680" y="7507"/>
                    <a:pt x="4058" y="7507"/>
                  </a:cubicBezTo>
                  <a:lnTo>
                    <a:pt x="4094" y="7507"/>
                  </a:lnTo>
                  <a:cubicBezTo>
                    <a:pt x="4472" y="7507"/>
                    <a:pt x="4777" y="7619"/>
                    <a:pt x="4777" y="7759"/>
                  </a:cubicBezTo>
                  <a:lnTo>
                    <a:pt x="4777" y="8026"/>
                  </a:lnTo>
                  <a:cubicBezTo>
                    <a:pt x="4777" y="8031"/>
                    <a:pt x="4770" y="8035"/>
                    <a:pt x="4770" y="8039"/>
                  </a:cubicBezTo>
                  <a:lnTo>
                    <a:pt x="4770" y="20650"/>
                  </a:lnTo>
                  <a:cubicBezTo>
                    <a:pt x="4770" y="21175"/>
                    <a:pt x="5922" y="21600"/>
                    <a:pt x="7345" y="21600"/>
                  </a:cubicBezTo>
                  <a:cubicBezTo>
                    <a:pt x="8767" y="21600"/>
                    <a:pt x="9920" y="21175"/>
                    <a:pt x="9920" y="20650"/>
                  </a:cubicBezTo>
                  <a:lnTo>
                    <a:pt x="9920" y="13164"/>
                  </a:lnTo>
                  <a:lnTo>
                    <a:pt x="11614" y="13164"/>
                  </a:lnTo>
                  <a:lnTo>
                    <a:pt x="11614" y="20650"/>
                  </a:lnTo>
                  <a:cubicBezTo>
                    <a:pt x="11614" y="21175"/>
                    <a:pt x="12767" y="21600"/>
                    <a:pt x="14189" y="21600"/>
                  </a:cubicBezTo>
                  <a:cubicBezTo>
                    <a:pt x="15612" y="21600"/>
                    <a:pt x="16765" y="21175"/>
                    <a:pt x="16765" y="20650"/>
                  </a:cubicBezTo>
                  <a:lnTo>
                    <a:pt x="16765" y="7932"/>
                  </a:lnTo>
                  <a:lnTo>
                    <a:pt x="16782" y="7932"/>
                  </a:lnTo>
                  <a:lnTo>
                    <a:pt x="16782" y="7759"/>
                  </a:lnTo>
                  <a:cubicBezTo>
                    <a:pt x="16782" y="7619"/>
                    <a:pt x="17089" y="7507"/>
                    <a:pt x="17467" y="7507"/>
                  </a:cubicBezTo>
                  <a:lnTo>
                    <a:pt x="17503" y="7507"/>
                  </a:lnTo>
                  <a:cubicBezTo>
                    <a:pt x="17881" y="7507"/>
                    <a:pt x="18186" y="7619"/>
                    <a:pt x="18186" y="7759"/>
                  </a:cubicBezTo>
                  <a:lnTo>
                    <a:pt x="18186" y="8026"/>
                  </a:lnTo>
                  <a:cubicBezTo>
                    <a:pt x="18186" y="8048"/>
                    <a:pt x="18166" y="8068"/>
                    <a:pt x="18152" y="8088"/>
                  </a:cubicBezTo>
                  <a:lnTo>
                    <a:pt x="18152" y="12511"/>
                  </a:lnTo>
                  <a:cubicBezTo>
                    <a:pt x="18152" y="12862"/>
                    <a:pt x="18924" y="13147"/>
                    <a:pt x="19876" y="13147"/>
                  </a:cubicBezTo>
                  <a:cubicBezTo>
                    <a:pt x="20828" y="13147"/>
                    <a:pt x="21600" y="12862"/>
                    <a:pt x="21600" y="12511"/>
                  </a:cubicBezTo>
                  <a:lnTo>
                    <a:pt x="21600" y="6917"/>
                  </a:lnTo>
                  <a:lnTo>
                    <a:pt x="21600" y="5851"/>
                  </a:lnTo>
                  <a:lnTo>
                    <a:pt x="21600" y="5782"/>
                  </a:lnTo>
                  <a:cubicBezTo>
                    <a:pt x="21600" y="5685"/>
                    <a:pt x="21535" y="5594"/>
                    <a:pt x="21429" y="5512"/>
                  </a:cubicBezTo>
                  <a:cubicBezTo>
                    <a:pt x="21050" y="5119"/>
                    <a:pt x="20045" y="4836"/>
                    <a:pt x="18849" y="4836"/>
                  </a:cubicBezTo>
                  <a:lnTo>
                    <a:pt x="2751" y="4836"/>
                  </a:lnTo>
                  <a:close/>
                </a:path>
              </a:pathLst>
            </a:custGeom>
            <a:solidFill>
              <a:srgbClr val="000000"/>
            </a:solidFill>
            <a:ln w="12700" cap="flat">
              <a:noFill/>
              <a:miter lim="400000"/>
            </a:ln>
            <a:effectLst/>
          </p:spPr>
          <p:txBody>
            <a:bodyPr wrap="square" lIns="0" tIns="0" rIns="0" bIns="0" numCol="1" anchor="ctr">
              <a:noAutofit/>
            </a:bodyPr>
            <a:lstStyle/>
            <a:p>
              <a:pPr lvl="0">
                <a:lnSpc>
                  <a:spcPct val="130000"/>
                </a:lnSpc>
                <a:defRPr sz="1800">
                  <a:solidFill>
                    <a:srgbClr val="FFFFFF"/>
                  </a:solidFill>
                </a:defRPr>
              </a:pPr>
              <a:endParaRPr sz="920" dirty="0">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45" name="Shape 20874"/>
            <p:cNvSpPr/>
            <p:nvPr/>
          </p:nvSpPr>
          <p:spPr>
            <a:xfrm rot="10594">
              <a:off x="487996" y="2381"/>
              <a:ext cx="1547869" cy="975759"/>
            </a:xfrm>
            <a:prstGeom prst="rect">
              <a:avLst/>
            </a:prstGeom>
            <a:noFill/>
            <a:ln w="12700" cap="flat">
              <a:noFill/>
              <a:miter lim="400000"/>
            </a:ln>
            <a:effectLst/>
          </p:spPr>
          <p:txBody>
            <a:bodyPr wrap="square" lIns="66745" tIns="66745" rIns="66745" bIns="66745" numCol="1" anchor="ctr">
              <a:noAutofit/>
            </a:bodyPr>
            <a:lstStyle/>
            <a:p>
              <a:pPr>
                <a:lnSpc>
                  <a:spcPct val="130000"/>
                </a:lnSpc>
                <a:spcBef>
                  <a:spcPts val="165"/>
                </a:spcBef>
                <a:defRPr sz="1800"/>
              </a:pPr>
              <a:endParaRPr sz="920" dirty="0">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grpSp>
      <p:grpSp>
        <p:nvGrpSpPr>
          <p:cNvPr id="46" name="Group 20883"/>
          <p:cNvGrpSpPr/>
          <p:nvPr/>
        </p:nvGrpSpPr>
        <p:grpSpPr>
          <a:xfrm>
            <a:off x="1643297" y="2019568"/>
            <a:ext cx="416943" cy="416943"/>
            <a:chOff x="0" y="0"/>
            <a:chExt cx="794273" cy="794273"/>
          </a:xfrm>
        </p:grpSpPr>
        <p:sp>
          <p:nvSpPr>
            <p:cNvPr id="47" name="Shape 20881"/>
            <p:cNvSpPr/>
            <p:nvPr/>
          </p:nvSpPr>
          <p:spPr>
            <a:xfrm>
              <a:off x="0" y="0"/>
              <a:ext cx="794273" cy="79427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1B477E"/>
            </a:solidFill>
            <a:ln w="12700" cap="flat">
              <a:noFill/>
              <a:miter lim="400000"/>
            </a:ln>
            <a:effectLst/>
          </p:spPr>
          <p:txBody>
            <a:bodyPr wrap="square" lIns="160186" tIns="160186" rIns="160186" bIns="160186" numCol="1" anchor="t">
              <a:noAutofit/>
            </a:bodyPr>
            <a:lstStyle/>
            <a:p>
              <a:pPr defTabSz="253365">
                <a:lnSpc>
                  <a:spcPct val="130000"/>
                </a:lnSpc>
                <a:defRPr sz="5600">
                  <a:latin typeface="Gill Sans"/>
                  <a:ea typeface="Gill Sans"/>
                  <a:cs typeface="Gill Sans"/>
                  <a:sym typeface="Gill Sans"/>
                </a:defRPr>
              </a:pPr>
              <a:endParaRPr sz="920" dirty="0">
                <a:solidFill>
                  <a:schemeClr val="bg1"/>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48" name="Shape 20882"/>
            <p:cNvSpPr/>
            <p:nvPr/>
          </p:nvSpPr>
          <p:spPr>
            <a:xfrm>
              <a:off x="120410" y="209168"/>
              <a:ext cx="528050" cy="319389"/>
            </a:xfrm>
            <a:prstGeom prst="rect">
              <a:avLst/>
            </a:prstGeom>
            <a:noFill/>
            <a:ln w="12700" cap="flat">
              <a:noFill/>
              <a:miter lim="400000"/>
            </a:ln>
            <a:effectLst/>
          </p:spPr>
          <p:txBody>
            <a:bodyPr wrap="square" lIns="66745" tIns="66745" rIns="66745" bIns="66745" numCol="1" anchor="ctr">
              <a:noAutofit/>
            </a:bodyPr>
            <a:lstStyle>
              <a:lvl1pPr defTabSz="914400">
                <a:defRPr sz="2200">
                  <a:solidFill>
                    <a:srgbClr val="FFFFFF"/>
                  </a:solidFill>
                  <a:latin typeface="Roboto Bold"/>
                  <a:ea typeface="Roboto Bold"/>
                  <a:cs typeface="Roboto Bold"/>
                  <a:sym typeface="Roboto Bold"/>
                </a:defRPr>
              </a:lvl1pPr>
            </a:lstStyle>
            <a:p>
              <a:pPr lvl="0">
                <a:lnSpc>
                  <a:spcPct val="130000"/>
                </a:lnSpc>
                <a:defRPr sz="1800">
                  <a:solidFill>
                    <a:srgbClr val="000000"/>
                  </a:solidFill>
                </a:defRPr>
              </a:pPr>
              <a:r>
                <a:rPr sz="920" dirty="0">
                  <a:solidFill>
                    <a:schemeClr val="bg1"/>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rPr>
                <a:t>01</a:t>
              </a:r>
            </a:p>
          </p:txBody>
        </p:sp>
      </p:grpSp>
      <p:grpSp>
        <p:nvGrpSpPr>
          <p:cNvPr id="49" name="Group 20889"/>
          <p:cNvGrpSpPr/>
          <p:nvPr/>
        </p:nvGrpSpPr>
        <p:grpSpPr>
          <a:xfrm>
            <a:off x="1643297" y="3390112"/>
            <a:ext cx="416943" cy="416944"/>
            <a:chOff x="0" y="0"/>
            <a:chExt cx="794273" cy="794273"/>
          </a:xfrm>
        </p:grpSpPr>
        <p:sp>
          <p:nvSpPr>
            <p:cNvPr id="50" name="Shape 20887"/>
            <p:cNvSpPr/>
            <p:nvPr/>
          </p:nvSpPr>
          <p:spPr>
            <a:xfrm>
              <a:off x="0" y="0"/>
              <a:ext cx="794273" cy="79427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1B477E"/>
            </a:solidFill>
            <a:ln w="12700" cap="flat">
              <a:noFill/>
              <a:miter lim="400000"/>
            </a:ln>
            <a:effectLst/>
          </p:spPr>
          <p:txBody>
            <a:bodyPr wrap="square" lIns="160186" tIns="160186" rIns="160186" bIns="160186" numCol="1" anchor="t">
              <a:noAutofit/>
            </a:bodyPr>
            <a:lstStyle/>
            <a:p>
              <a:pPr defTabSz="253365">
                <a:lnSpc>
                  <a:spcPct val="130000"/>
                </a:lnSpc>
                <a:defRPr sz="5600">
                  <a:latin typeface="Gill Sans"/>
                  <a:ea typeface="Gill Sans"/>
                  <a:cs typeface="Gill Sans"/>
                  <a:sym typeface="Gill Sans"/>
                </a:defRPr>
              </a:pPr>
              <a:endParaRPr sz="920" dirty="0">
                <a:solidFill>
                  <a:schemeClr val="bg1"/>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51" name="Shape 20888"/>
            <p:cNvSpPr/>
            <p:nvPr/>
          </p:nvSpPr>
          <p:spPr>
            <a:xfrm>
              <a:off x="94008" y="175632"/>
              <a:ext cx="580855" cy="386461"/>
            </a:xfrm>
            <a:prstGeom prst="rect">
              <a:avLst/>
            </a:prstGeom>
            <a:noFill/>
            <a:ln w="12700" cap="flat">
              <a:noFill/>
              <a:miter lim="400000"/>
            </a:ln>
            <a:effectLst/>
          </p:spPr>
          <p:txBody>
            <a:bodyPr wrap="square" lIns="66745" tIns="66745" rIns="66745" bIns="66745" numCol="1" anchor="ctr">
              <a:noAutofit/>
            </a:bodyPr>
            <a:lstStyle>
              <a:lvl1pPr defTabSz="914400">
                <a:defRPr sz="2200">
                  <a:solidFill>
                    <a:srgbClr val="FFFFFF"/>
                  </a:solidFill>
                  <a:latin typeface="Roboto Bold"/>
                  <a:ea typeface="Roboto Bold"/>
                  <a:cs typeface="Roboto Bold"/>
                  <a:sym typeface="Roboto Bold"/>
                </a:defRPr>
              </a:lvl1pPr>
            </a:lstStyle>
            <a:p>
              <a:pPr lvl="0">
                <a:lnSpc>
                  <a:spcPct val="130000"/>
                </a:lnSpc>
                <a:defRPr sz="1800">
                  <a:solidFill>
                    <a:srgbClr val="000000"/>
                  </a:solidFill>
                </a:defRPr>
              </a:pPr>
              <a:r>
                <a:rPr sz="920" dirty="0">
                  <a:solidFill>
                    <a:schemeClr val="bg1"/>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rPr>
                <a:t>02</a:t>
              </a:r>
            </a:p>
          </p:txBody>
        </p:sp>
      </p:grpSp>
      <p:sp>
        <p:nvSpPr>
          <p:cNvPr id="52" name="Shape 20903"/>
          <p:cNvSpPr/>
          <p:nvPr/>
        </p:nvSpPr>
        <p:spPr>
          <a:xfrm>
            <a:off x="2077950" y="2937494"/>
            <a:ext cx="1982751" cy="0"/>
          </a:xfrm>
          <a:prstGeom prst="line">
            <a:avLst/>
          </a:prstGeom>
          <a:ln w="12700" cmpd="sng">
            <a:solidFill>
              <a:srgbClr val="A6AAA9"/>
            </a:solidFill>
            <a:miter lim="400000"/>
          </a:ln>
        </p:spPr>
        <p:txBody>
          <a:bodyPr lIns="0" tIns="0" rIns="0" bIns="0" anchor="ctr"/>
          <a:lstStyle/>
          <a:p>
            <a:pPr lvl="0">
              <a:lnSpc>
                <a:spcPct val="130000"/>
              </a:lnSpc>
              <a:defRPr sz="3200"/>
            </a:pPr>
            <a:endParaRPr sz="920">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53" name="Shape 20904"/>
          <p:cNvSpPr/>
          <p:nvPr/>
        </p:nvSpPr>
        <p:spPr>
          <a:xfrm>
            <a:off x="2077950" y="4179515"/>
            <a:ext cx="1982751" cy="0"/>
          </a:xfrm>
          <a:prstGeom prst="line">
            <a:avLst/>
          </a:prstGeom>
          <a:ln w="12700" cmpd="sng">
            <a:solidFill>
              <a:srgbClr val="A6AAA9"/>
            </a:solidFill>
            <a:miter lim="400000"/>
          </a:ln>
        </p:spPr>
        <p:txBody>
          <a:bodyPr lIns="0" tIns="0" rIns="0" bIns="0" anchor="ctr"/>
          <a:lstStyle/>
          <a:p>
            <a:pPr lvl="0">
              <a:lnSpc>
                <a:spcPct val="130000"/>
              </a:lnSpc>
              <a:defRPr sz="3200"/>
            </a:pPr>
            <a:endParaRPr sz="920">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grpSp>
        <p:nvGrpSpPr>
          <p:cNvPr id="54" name="Group 20875"/>
          <p:cNvGrpSpPr/>
          <p:nvPr/>
        </p:nvGrpSpPr>
        <p:grpSpPr>
          <a:xfrm>
            <a:off x="2435537" y="4629586"/>
            <a:ext cx="8143243" cy="516954"/>
            <a:chOff x="-14491861" y="2381"/>
            <a:chExt cx="16527726" cy="1049221"/>
          </a:xfrm>
        </p:grpSpPr>
        <p:sp>
          <p:nvSpPr>
            <p:cNvPr id="55" name="Shape 20873"/>
            <p:cNvSpPr/>
            <p:nvPr/>
          </p:nvSpPr>
          <p:spPr>
            <a:xfrm>
              <a:off x="0" y="25719"/>
              <a:ext cx="283712" cy="768631"/>
            </a:xfrm>
            <a:custGeom>
              <a:avLst/>
              <a:gdLst/>
              <a:ahLst/>
              <a:cxnLst>
                <a:cxn ang="0">
                  <a:pos x="wd2" y="hd2"/>
                </a:cxn>
                <a:cxn ang="5400000">
                  <a:pos x="wd2" y="hd2"/>
                </a:cxn>
                <a:cxn ang="10800000">
                  <a:pos x="wd2" y="hd2"/>
                </a:cxn>
                <a:cxn ang="16200000">
                  <a:pos x="wd2" y="hd2"/>
                </a:cxn>
              </a:cxnLst>
              <a:rect l="0" t="0" r="r" b="b"/>
              <a:pathLst>
                <a:path w="21600" h="21600" extrusionOk="0">
                  <a:moveTo>
                    <a:pt x="10354" y="0"/>
                  </a:moveTo>
                  <a:cubicBezTo>
                    <a:pt x="8882" y="0"/>
                    <a:pt x="7409" y="208"/>
                    <a:pt x="6286" y="622"/>
                  </a:cubicBezTo>
                  <a:cubicBezTo>
                    <a:pt x="4041" y="1451"/>
                    <a:pt x="4041" y="2795"/>
                    <a:pt x="6286" y="3624"/>
                  </a:cubicBezTo>
                  <a:cubicBezTo>
                    <a:pt x="8532" y="4452"/>
                    <a:pt x="12173" y="4452"/>
                    <a:pt x="14419" y="3624"/>
                  </a:cubicBezTo>
                  <a:cubicBezTo>
                    <a:pt x="16664" y="2795"/>
                    <a:pt x="16664" y="1451"/>
                    <a:pt x="14419" y="622"/>
                  </a:cubicBezTo>
                  <a:cubicBezTo>
                    <a:pt x="13296" y="208"/>
                    <a:pt x="11825" y="0"/>
                    <a:pt x="10354" y="0"/>
                  </a:cubicBezTo>
                  <a:close/>
                  <a:moveTo>
                    <a:pt x="2751" y="4836"/>
                  </a:moveTo>
                  <a:cubicBezTo>
                    <a:pt x="1555" y="4836"/>
                    <a:pt x="550" y="5119"/>
                    <a:pt x="171" y="5512"/>
                  </a:cubicBezTo>
                  <a:cubicBezTo>
                    <a:pt x="65" y="5594"/>
                    <a:pt x="0" y="5685"/>
                    <a:pt x="0" y="5782"/>
                  </a:cubicBezTo>
                  <a:lnTo>
                    <a:pt x="0" y="5851"/>
                  </a:lnTo>
                  <a:lnTo>
                    <a:pt x="0" y="6917"/>
                  </a:lnTo>
                  <a:lnTo>
                    <a:pt x="0" y="12511"/>
                  </a:lnTo>
                  <a:cubicBezTo>
                    <a:pt x="0" y="12862"/>
                    <a:pt x="772" y="13147"/>
                    <a:pt x="1724" y="13147"/>
                  </a:cubicBezTo>
                  <a:cubicBezTo>
                    <a:pt x="2676" y="13147"/>
                    <a:pt x="3448" y="12862"/>
                    <a:pt x="3448" y="12511"/>
                  </a:cubicBezTo>
                  <a:lnTo>
                    <a:pt x="3448" y="8135"/>
                  </a:lnTo>
                  <a:cubicBezTo>
                    <a:pt x="3404" y="8102"/>
                    <a:pt x="3372" y="8066"/>
                    <a:pt x="3372" y="8026"/>
                  </a:cubicBezTo>
                  <a:lnTo>
                    <a:pt x="3372" y="7759"/>
                  </a:lnTo>
                  <a:cubicBezTo>
                    <a:pt x="3372" y="7619"/>
                    <a:pt x="3680" y="7507"/>
                    <a:pt x="4058" y="7507"/>
                  </a:cubicBezTo>
                  <a:lnTo>
                    <a:pt x="4094" y="7507"/>
                  </a:lnTo>
                  <a:cubicBezTo>
                    <a:pt x="4472" y="7507"/>
                    <a:pt x="4777" y="7619"/>
                    <a:pt x="4777" y="7759"/>
                  </a:cubicBezTo>
                  <a:lnTo>
                    <a:pt x="4777" y="8026"/>
                  </a:lnTo>
                  <a:cubicBezTo>
                    <a:pt x="4777" y="8031"/>
                    <a:pt x="4770" y="8035"/>
                    <a:pt x="4770" y="8039"/>
                  </a:cubicBezTo>
                  <a:lnTo>
                    <a:pt x="4770" y="20650"/>
                  </a:lnTo>
                  <a:cubicBezTo>
                    <a:pt x="4770" y="21175"/>
                    <a:pt x="5922" y="21600"/>
                    <a:pt x="7345" y="21600"/>
                  </a:cubicBezTo>
                  <a:cubicBezTo>
                    <a:pt x="8767" y="21600"/>
                    <a:pt x="9920" y="21175"/>
                    <a:pt x="9920" y="20650"/>
                  </a:cubicBezTo>
                  <a:lnTo>
                    <a:pt x="9920" y="13164"/>
                  </a:lnTo>
                  <a:lnTo>
                    <a:pt x="11614" y="13164"/>
                  </a:lnTo>
                  <a:lnTo>
                    <a:pt x="11614" y="20650"/>
                  </a:lnTo>
                  <a:cubicBezTo>
                    <a:pt x="11614" y="21175"/>
                    <a:pt x="12767" y="21600"/>
                    <a:pt x="14189" y="21600"/>
                  </a:cubicBezTo>
                  <a:cubicBezTo>
                    <a:pt x="15612" y="21600"/>
                    <a:pt x="16765" y="21175"/>
                    <a:pt x="16765" y="20650"/>
                  </a:cubicBezTo>
                  <a:lnTo>
                    <a:pt x="16765" y="7932"/>
                  </a:lnTo>
                  <a:lnTo>
                    <a:pt x="16782" y="7932"/>
                  </a:lnTo>
                  <a:lnTo>
                    <a:pt x="16782" y="7759"/>
                  </a:lnTo>
                  <a:cubicBezTo>
                    <a:pt x="16782" y="7619"/>
                    <a:pt x="17089" y="7507"/>
                    <a:pt x="17467" y="7507"/>
                  </a:cubicBezTo>
                  <a:lnTo>
                    <a:pt x="17503" y="7507"/>
                  </a:lnTo>
                  <a:cubicBezTo>
                    <a:pt x="17881" y="7507"/>
                    <a:pt x="18186" y="7619"/>
                    <a:pt x="18186" y="7759"/>
                  </a:cubicBezTo>
                  <a:lnTo>
                    <a:pt x="18186" y="8026"/>
                  </a:lnTo>
                  <a:cubicBezTo>
                    <a:pt x="18186" y="8048"/>
                    <a:pt x="18166" y="8068"/>
                    <a:pt x="18152" y="8088"/>
                  </a:cubicBezTo>
                  <a:lnTo>
                    <a:pt x="18152" y="12511"/>
                  </a:lnTo>
                  <a:cubicBezTo>
                    <a:pt x="18152" y="12862"/>
                    <a:pt x="18924" y="13147"/>
                    <a:pt x="19876" y="13147"/>
                  </a:cubicBezTo>
                  <a:cubicBezTo>
                    <a:pt x="20828" y="13147"/>
                    <a:pt x="21600" y="12862"/>
                    <a:pt x="21600" y="12511"/>
                  </a:cubicBezTo>
                  <a:lnTo>
                    <a:pt x="21600" y="6917"/>
                  </a:lnTo>
                  <a:lnTo>
                    <a:pt x="21600" y="5851"/>
                  </a:lnTo>
                  <a:lnTo>
                    <a:pt x="21600" y="5782"/>
                  </a:lnTo>
                  <a:cubicBezTo>
                    <a:pt x="21600" y="5685"/>
                    <a:pt x="21535" y="5594"/>
                    <a:pt x="21429" y="5512"/>
                  </a:cubicBezTo>
                  <a:cubicBezTo>
                    <a:pt x="21050" y="5119"/>
                    <a:pt x="20045" y="4836"/>
                    <a:pt x="18849" y="4836"/>
                  </a:cubicBezTo>
                  <a:lnTo>
                    <a:pt x="2751" y="4836"/>
                  </a:lnTo>
                  <a:close/>
                </a:path>
              </a:pathLst>
            </a:custGeom>
            <a:solidFill>
              <a:srgbClr val="000000"/>
            </a:solidFill>
            <a:ln w="12700" cap="flat">
              <a:noFill/>
              <a:miter lim="400000"/>
            </a:ln>
            <a:effectLst/>
          </p:spPr>
          <p:txBody>
            <a:bodyPr wrap="square" lIns="0" tIns="0" rIns="0" bIns="0" numCol="1" anchor="ctr">
              <a:noAutofit/>
            </a:bodyPr>
            <a:lstStyle/>
            <a:p>
              <a:pPr lvl="0">
                <a:lnSpc>
                  <a:spcPct val="130000"/>
                </a:lnSpc>
                <a:defRPr sz="1800">
                  <a:solidFill>
                    <a:srgbClr val="FFFFFF"/>
                  </a:solidFill>
                </a:defRPr>
              </a:pPr>
              <a:endParaRPr sz="920" dirty="0">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56" name="Shape 20874"/>
            <p:cNvSpPr/>
            <p:nvPr/>
          </p:nvSpPr>
          <p:spPr>
            <a:xfrm rot="10594">
              <a:off x="487996" y="2381"/>
              <a:ext cx="1547869" cy="975759"/>
            </a:xfrm>
            <a:prstGeom prst="rect">
              <a:avLst/>
            </a:prstGeom>
            <a:noFill/>
            <a:ln w="12700" cap="flat">
              <a:noFill/>
              <a:miter lim="400000"/>
            </a:ln>
            <a:effectLst/>
          </p:spPr>
          <p:txBody>
            <a:bodyPr wrap="square" lIns="66745" tIns="66745" rIns="66745" bIns="66745" numCol="1" anchor="ctr">
              <a:noAutofit/>
            </a:bodyPr>
            <a:lstStyle/>
            <a:p>
              <a:pPr>
                <a:lnSpc>
                  <a:spcPct val="130000"/>
                </a:lnSpc>
                <a:spcBef>
                  <a:spcPts val="165"/>
                </a:spcBef>
                <a:defRPr sz="1800"/>
              </a:pPr>
              <a:r>
                <a:rPr sz="2000" dirty="0">
                  <a:latin typeface="字魂143号-正酷超级黑" panose="00000500000000000000" pitchFamily="2" charset="-122"/>
                  <a:ea typeface="字魂143号-正酷超级黑" panose="00000500000000000000" pitchFamily="2" charset="-122"/>
                  <a:cs typeface="+mn-ea"/>
                  <a:sym typeface="思源黑体 CN Normal" panose="020B0400000000000000" pitchFamily="34" charset="-122"/>
                </a:rPr>
                <a:t>75%</a:t>
              </a:r>
            </a:p>
            <a:p>
              <a:pPr>
                <a:lnSpc>
                  <a:spcPct val="130000"/>
                </a:lnSpc>
                <a:spcBef>
                  <a:spcPts val="165"/>
                </a:spcBef>
                <a:defRPr sz="1800"/>
              </a:pPr>
              <a:r>
                <a:rPr sz="1000" dirty="0">
                  <a:latin typeface="字魂143号-正酷超级黑" panose="00000500000000000000" pitchFamily="2" charset="-122"/>
                  <a:ea typeface="字魂143号-正酷超级黑" panose="00000500000000000000" pitchFamily="2" charset="-122"/>
                  <a:cs typeface="+mn-ea"/>
                  <a:sym typeface="思源黑体 CN Normal" panose="020B0400000000000000" pitchFamily="34" charset="-122"/>
                </a:rPr>
                <a:t>Male User</a:t>
              </a:r>
            </a:p>
          </p:txBody>
        </p:sp>
        <p:sp>
          <p:nvSpPr>
            <p:cNvPr id="3" name="Shape 20874"/>
            <p:cNvSpPr/>
            <p:nvPr/>
          </p:nvSpPr>
          <p:spPr>
            <a:xfrm rot="10594">
              <a:off x="-14491861" y="75843"/>
              <a:ext cx="1547869" cy="975759"/>
            </a:xfrm>
            <a:prstGeom prst="rect">
              <a:avLst/>
            </a:prstGeom>
            <a:noFill/>
            <a:ln w="12700" cap="flat">
              <a:noFill/>
              <a:miter lim="400000"/>
            </a:ln>
            <a:effectLst/>
          </p:spPr>
          <p:txBody>
            <a:bodyPr wrap="square" lIns="66745" tIns="66745" rIns="66745" bIns="66745" numCol="1" anchor="ctr">
              <a:noAutofit/>
            </a:bodyPr>
            <a:lstStyle/>
            <a:p>
              <a:pPr>
                <a:lnSpc>
                  <a:spcPct val="130000"/>
                </a:lnSpc>
                <a:spcBef>
                  <a:spcPts val="165"/>
                </a:spcBef>
                <a:defRPr sz="1800"/>
              </a:pPr>
              <a:r>
                <a:rPr lang="en-US" sz="2000" dirty="0">
                  <a:latin typeface="字魂143号-正酷超级黑" panose="00000500000000000000" pitchFamily="2" charset="-122"/>
                  <a:ea typeface="字魂143号-正酷超级黑" panose="00000500000000000000" pitchFamily="2" charset="-122"/>
                  <a:cs typeface="+mn-ea"/>
                  <a:sym typeface="思源黑体 CN Normal" panose="020B0400000000000000" pitchFamily="34" charset="-122"/>
                </a:rPr>
                <a:t>90</a:t>
              </a:r>
              <a:r>
                <a:rPr sz="2000" dirty="0">
                  <a:latin typeface="字魂143号-正酷超级黑" panose="00000500000000000000" pitchFamily="2" charset="-122"/>
                  <a:ea typeface="字魂143号-正酷超级黑" panose="00000500000000000000" pitchFamily="2" charset="-122"/>
                  <a:cs typeface="+mn-ea"/>
                  <a:sym typeface="思源黑体 CN Normal" panose="020B0400000000000000" pitchFamily="34" charset="-122"/>
                </a:rPr>
                <a:t>%</a:t>
              </a:r>
            </a:p>
            <a:p>
              <a:pPr>
                <a:lnSpc>
                  <a:spcPct val="130000"/>
                </a:lnSpc>
                <a:spcBef>
                  <a:spcPts val="165"/>
                </a:spcBef>
                <a:defRPr sz="1800"/>
              </a:pPr>
              <a:r>
                <a:rPr sz="1000" dirty="0">
                  <a:latin typeface="字魂143号-正酷超级黑" panose="00000500000000000000" pitchFamily="2" charset="-122"/>
                  <a:ea typeface="字魂143号-正酷超级黑" panose="00000500000000000000" pitchFamily="2" charset="-122"/>
                  <a:cs typeface="+mn-ea"/>
                  <a:sym typeface="思源黑体 CN Normal" panose="020B0400000000000000" pitchFamily="34" charset="-122"/>
                </a:rPr>
                <a:t>Male User</a:t>
              </a:r>
            </a:p>
          </p:txBody>
        </p:sp>
      </p:grpSp>
      <p:grpSp>
        <p:nvGrpSpPr>
          <p:cNvPr id="57" name="Group 20883"/>
          <p:cNvGrpSpPr/>
          <p:nvPr/>
        </p:nvGrpSpPr>
        <p:grpSpPr>
          <a:xfrm>
            <a:off x="8995069" y="2019568"/>
            <a:ext cx="416943" cy="416943"/>
            <a:chOff x="0" y="0"/>
            <a:chExt cx="794273" cy="794273"/>
          </a:xfrm>
        </p:grpSpPr>
        <p:sp>
          <p:nvSpPr>
            <p:cNvPr id="58" name="Shape 20881"/>
            <p:cNvSpPr/>
            <p:nvPr/>
          </p:nvSpPr>
          <p:spPr>
            <a:xfrm>
              <a:off x="0" y="0"/>
              <a:ext cx="794273" cy="79427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E0304D"/>
            </a:solidFill>
            <a:ln w="12700" cap="flat">
              <a:noFill/>
              <a:miter lim="400000"/>
            </a:ln>
            <a:effectLst/>
          </p:spPr>
          <p:txBody>
            <a:bodyPr wrap="square" lIns="160186" tIns="160186" rIns="160186" bIns="160186" numCol="1" anchor="t">
              <a:noAutofit/>
            </a:bodyPr>
            <a:lstStyle/>
            <a:p>
              <a:pPr defTabSz="253365">
                <a:lnSpc>
                  <a:spcPct val="130000"/>
                </a:lnSpc>
                <a:defRPr sz="5600">
                  <a:latin typeface="Gill Sans"/>
                  <a:ea typeface="Gill Sans"/>
                  <a:cs typeface="Gill Sans"/>
                  <a:sym typeface="Gill Sans"/>
                </a:defRPr>
              </a:pPr>
              <a:endParaRPr sz="920" dirty="0">
                <a:solidFill>
                  <a:schemeClr val="bg1"/>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59" name="Shape 20882"/>
            <p:cNvSpPr/>
            <p:nvPr/>
          </p:nvSpPr>
          <p:spPr>
            <a:xfrm>
              <a:off x="120410" y="209168"/>
              <a:ext cx="528050" cy="319389"/>
            </a:xfrm>
            <a:prstGeom prst="rect">
              <a:avLst/>
            </a:prstGeom>
            <a:noFill/>
            <a:ln w="12700" cap="flat">
              <a:noFill/>
              <a:miter lim="400000"/>
            </a:ln>
            <a:effectLst/>
          </p:spPr>
          <p:txBody>
            <a:bodyPr wrap="square" lIns="66745" tIns="66745" rIns="66745" bIns="66745" numCol="1" anchor="ctr">
              <a:noAutofit/>
            </a:bodyPr>
            <a:lstStyle>
              <a:lvl1pPr defTabSz="914400">
                <a:defRPr sz="2200">
                  <a:solidFill>
                    <a:srgbClr val="FFFFFF"/>
                  </a:solidFill>
                  <a:latin typeface="Roboto Bold"/>
                  <a:ea typeface="Roboto Bold"/>
                  <a:cs typeface="Roboto Bold"/>
                  <a:sym typeface="Roboto Bold"/>
                </a:defRPr>
              </a:lvl1pPr>
            </a:lstStyle>
            <a:p>
              <a:pPr lvl="0">
                <a:lnSpc>
                  <a:spcPct val="130000"/>
                </a:lnSpc>
                <a:defRPr sz="1800">
                  <a:solidFill>
                    <a:srgbClr val="000000"/>
                  </a:solidFill>
                </a:defRPr>
              </a:pPr>
              <a:r>
                <a:rPr lang="en-US" sz="920" dirty="0">
                  <a:solidFill>
                    <a:schemeClr val="bg1"/>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rPr>
                <a:t>03</a:t>
              </a:r>
            </a:p>
          </p:txBody>
        </p:sp>
      </p:grpSp>
      <p:grpSp>
        <p:nvGrpSpPr>
          <p:cNvPr id="60" name="Group 20889"/>
          <p:cNvGrpSpPr/>
          <p:nvPr/>
        </p:nvGrpSpPr>
        <p:grpSpPr>
          <a:xfrm>
            <a:off x="8995069" y="3390112"/>
            <a:ext cx="416943" cy="416944"/>
            <a:chOff x="0" y="0"/>
            <a:chExt cx="794273" cy="794273"/>
          </a:xfrm>
        </p:grpSpPr>
        <p:sp>
          <p:nvSpPr>
            <p:cNvPr id="61" name="Shape 20887"/>
            <p:cNvSpPr/>
            <p:nvPr/>
          </p:nvSpPr>
          <p:spPr>
            <a:xfrm>
              <a:off x="0" y="0"/>
              <a:ext cx="794273" cy="79427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E0304D"/>
            </a:solidFill>
            <a:ln w="12700" cap="flat">
              <a:noFill/>
              <a:miter lim="400000"/>
            </a:ln>
            <a:effectLst/>
          </p:spPr>
          <p:txBody>
            <a:bodyPr wrap="square" lIns="160186" tIns="160186" rIns="160186" bIns="160186" numCol="1" anchor="t">
              <a:noAutofit/>
            </a:bodyPr>
            <a:lstStyle/>
            <a:p>
              <a:pPr defTabSz="253365">
                <a:lnSpc>
                  <a:spcPct val="130000"/>
                </a:lnSpc>
                <a:defRPr sz="5600">
                  <a:latin typeface="Gill Sans"/>
                  <a:ea typeface="Gill Sans"/>
                  <a:cs typeface="Gill Sans"/>
                  <a:sym typeface="Gill Sans"/>
                </a:defRPr>
              </a:pPr>
              <a:endParaRPr sz="920" dirty="0">
                <a:solidFill>
                  <a:schemeClr val="bg1"/>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62" name="Shape 20888"/>
            <p:cNvSpPr/>
            <p:nvPr/>
          </p:nvSpPr>
          <p:spPr>
            <a:xfrm>
              <a:off x="94008" y="175632"/>
              <a:ext cx="580855" cy="386461"/>
            </a:xfrm>
            <a:prstGeom prst="rect">
              <a:avLst/>
            </a:prstGeom>
            <a:noFill/>
            <a:ln w="12700" cap="flat">
              <a:noFill/>
              <a:miter lim="400000"/>
            </a:ln>
            <a:effectLst/>
          </p:spPr>
          <p:txBody>
            <a:bodyPr wrap="square" lIns="66745" tIns="66745" rIns="66745" bIns="66745" numCol="1" anchor="ctr">
              <a:noAutofit/>
            </a:bodyPr>
            <a:lstStyle>
              <a:lvl1pPr defTabSz="914400">
                <a:defRPr sz="2200">
                  <a:solidFill>
                    <a:srgbClr val="FFFFFF"/>
                  </a:solidFill>
                  <a:latin typeface="Roboto Bold"/>
                  <a:ea typeface="Roboto Bold"/>
                  <a:cs typeface="Roboto Bold"/>
                  <a:sym typeface="Roboto Bold"/>
                </a:defRPr>
              </a:lvl1pPr>
            </a:lstStyle>
            <a:p>
              <a:pPr lvl="0">
                <a:lnSpc>
                  <a:spcPct val="130000"/>
                </a:lnSpc>
                <a:defRPr sz="1800">
                  <a:solidFill>
                    <a:srgbClr val="000000"/>
                  </a:solidFill>
                </a:defRPr>
              </a:pPr>
              <a:r>
                <a:rPr lang="en-US" sz="920" dirty="0">
                  <a:solidFill>
                    <a:schemeClr val="bg1"/>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rPr>
                <a:t>04</a:t>
              </a:r>
            </a:p>
          </p:txBody>
        </p:sp>
      </p:grpSp>
      <p:sp>
        <p:nvSpPr>
          <p:cNvPr id="63" name="Shape 20903"/>
          <p:cNvSpPr/>
          <p:nvPr/>
        </p:nvSpPr>
        <p:spPr>
          <a:xfrm>
            <a:off x="9429723" y="2937494"/>
            <a:ext cx="1982751" cy="0"/>
          </a:xfrm>
          <a:prstGeom prst="line">
            <a:avLst/>
          </a:prstGeom>
          <a:ln w="12700" cmpd="sng">
            <a:solidFill>
              <a:srgbClr val="A6AAA9"/>
            </a:solidFill>
            <a:miter lim="400000"/>
          </a:ln>
        </p:spPr>
        <p:txBody>
          <a:bodyPr lIns="0" tIns="0" rIns="0" bIns="0" anchor="ctr"/>
          <a:lstStyle/>
          <a:p>
            <a:pPr lvl="0">
              <a:lnSpc>
                <a:spcPct val="130000"/>
              </a:lnSpc>
              <a:defRPr sz="3200"/>
            </a:pPr>
            <a:endParaRPr sz="920">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64" name="Shape 20904"/>
          <p:cNvSpPr/>
          <p:nvPr/>
        </p:nvSpPr>
        <p:spPr>
          <a:xfrm>
            <a:off x="9429723" y="4179515"/>
            <a:ext cx="1982751" cy="0"/>
          </a:xfrm>
          <a:prstGeom prst="line">
            <a:avLst/>
          </a:prstGeom>
          <a:ln w="12700" cmpd="sng">
            <a:solidFill>
              <a:srgbClr val="A6AAA9"/>
            </a:solidFill>
            <a:miter lim="400000"/>
          </a:ln>
        </p:spPr>
        <p:txBody>
          <a:bodyPr lIns="0" tIns="0" rIns="0" bIns="0" anchor="ctr"/>
          <a:lstStyle/>
          <a:p>
            <a:pPr lvl="0">
              <a:lnSpc>
                <a:spcPct val="130000"/>
              </a:lnSpc>
              <a:defRPr sz="3200"/>
            </a:pPr>
            <a:endParaRPr sz="920">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66" name="Rectangle 24"/>
          <p:cNvSpPr>
            <a:spLocks noChangeArrowheads="1"/>
          </p:cNvSpPr>
          <p:nvPr/>
        </p:nvSpPr>
        <p:spPr bwMode="auto">
          <a:xfrm>
            <a:off x="2214240" y="2005280"/>
            <a:ext cx="722897" cy="295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dist">
              <a:lnSpc>
                <a:spcPct val="120000"/>
              </a:lnSpc>
              <a:spcBef>
                <a:spcPts val="295"/>
              </a:spcBef>
            </a:pPr>
            <a:r>
              <a:rPr lang="zh-CN" altLang="en-US" sz="1600" dirty="0">
                <a:solidFill>
                  <a:schemeClr val="tx1">
                    <a:lumMod val="95000"/>
                    <a:lumOff val="5000"/>
                  </a:schemeClr>
                </a:solidFill>
                <a:latin typeface="字魂143号-正酷超级黑" panose="00000500000000000000" pitchFamily="2" charset="-122"/>
                <a:ea typeface="字魂143号-正酷超级黑" panose="00000500000000000000" pitchFamily="2" charset="-122"/>
                <a:cs typeface="+mn-ea"/>
                <a:sym typeface="思源黑体 CN Normal" panose="020B0400000000000000" pitchFamily="34" charset="-122"/>
              </a:rPr>
              <a:t>小标题</a:t>
            </a:r>
          </a:p>
        </p:txBody>
      </p:sp>
      <p:sp>
        <p:nvSpPr>
          <p:cNvPr id="67" name="文本框 66"/>
          <p:cNvSpPr txBox="1"/>
          <p:nvPr/>
        </p:nvSpPr>
        <p:spPr>
          <a:xfrm>
            <a:off x="2077950" y="3554007"/>
            <a:ext cx="2122460" cy="573811"/>
          </a:xfrm>
          <a:prstGeom prst="rect">
            <a:avLst/>
          </a:prstGeom>
          <a:noFill/>
        </p:spPr>
        <p:txBody>
          <a:bodyPr wrap="square" rtlCol="0">
            <a:spAutoFit/>
          </a:bodyPr>
          <a:lstStyle/>
          <a:p>
            <a:pPr>
              <a:lnSpc>
                <a:spcPct val="150000"/>
              </a:lnSpc>
              <a:spcBef>
                <a:spcPts val="590"/>
              </a:spcBef>
            </a:pPr>
            <a:r>
              <a:rPr lang="zh-CN" altLang="en-US" sz="11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rPr>
              <a:t>点击输入文本内容点击输入文本内容点击输入文本内容</a:t>
            </a:r>
            <a:endParaRPr lang="en-US" altLang="zh-CN" sz="11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68" name="Rectangle 24"/>
          <p:cNvSpPr>
            <a:spLocks noChangeArrowheads="1"/>
          </p:cNvSpPr>
          <p:nvPr/>
        </p:nvSpPr>
        <p:spPr bwMode="auto">
          <a:xfrm>
            <a:off x="2214240" y="3341730"/>
            <a:ext cx="722897" cy="295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dist">
              <a:lnSpc>
                <a:spcPct val="120000"/>
              </a:lnSpc>
              <a:spcBef>
                <a:spcPts val="295"/>
              </a:spcBef>
            </a:pPr>
            <a:r>
              <a:rPr lang="zh-CN" altLang="en-US" sz="1600" dirty="0">
                <a:solidFill>
                  <a:schemeClr val="tx1">
                    <a:lumMod val="95000"/>
                    <a:lumOff val="5000"/>
                  </a:schemeClr>
                </a:solidFill>
                <a:latin typeface="字魂143号-正酷超级黑" panose="00000500000000000000" pitchFamily="2" charset="-122"/>
                <a:ea typeface="字魂143号-正酷超级黑" panose="00000500000000000000" pitchFamily="2" charset="-122"/>
                <a:cs typeface="+mn-ea"/>
                <a:sym typeface="思源黑体 CN Normal" panose="020B0400000000000000" pitchFamily="34" charset="-122"/>
              </a:rPr>
              <a:t>小标题</a:t>
            </a:r>
          </a:p>
        </p:txBody>
      </p:sp>
      <p:sp>
        <p:nvSpPr>
          <p:cNvPr id="70" name="Rectangle 24"/>
          <p:cNvSpPr>
            <a:spLocks noChangeArrowheads="1"/>
          </p:cNvSpPr>
          <p:nvPr/>
        </p:nvSpPr>
        <p:spPr bwMode="auto">
          <a:xfrm>
            <a:off x="9597650" y="2005280"/>
            <a:ext cx="722897" cy="295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dist">
              <a:lnSpc>
                <a:spcPct val="120000"/>
              </a:lnSpc>
              <a:spcBef>
                <a:spcPts val="295"/>
              </a:spcBef>
            </a:pPr>
            <a:r>
              <a:rPr lang="zh-CN" altLang="en-US" sz="1600" dirty="0">
                <a:solidFill>
                  <a:schemeClr val="tx1">
                    <a:lumMod val="95000"/>
                    <a:lumOff val="5000"/>
                  </a:schemeClr>
                </a:solidFill>
                <a:latin typeface="字魂143号-正酷超级黑" panose="00000500000000000000" pitchFamily="2" charset="-122"/>
                <a:ea typeface="字魂143号-正酷超级黑" panose="00000500000000000000" pitchFamily="2" charset="-122"/>
                <a:cs typeface="+mn-ea"/>
                <a:sym typeface="思源黑体 CN Normal" panose="020B0400000000000000" pitchFamily="34" charset="-122"/>
              </a:rPr>
              <a:t>小标题</a:t>
            </a:r>
          </a:p>
        </p:txBody>
      </p:sp>
      <p:sp>
        <p:nvSpPr>
          <p:cNvPr id="72" name="Rectangle 24"/>
          <p:cNvSpPr>
            <a:spLocks noChangeArrowheads="1"/>
          </p:cNvSpPr>
          <p:nvPr/>
        </p:nvSpPr>
        <p:spPr bwMode="auto">
          <a:xfrm>
            <a:off x="9597650" y="3341730"/>
            <a:ext cx="722897" cy="295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dist">
              <a:lnSpc>
                <a:spcPct val="120000"/>
              </a:lnSpc>
              <a:spcBef>
                <a:spcPts val="295"/>
              </a:spcBef>
            </a:pPr>
            <a:r>
              <a:rPr lang="zh-CN" altLang="en-US" sz="1600" dirty="0">
                <a:solidFill>
                  <a:schemeClr val="tx1">
                    <a:lumMod val="95000"/>
                    <a:lumOff val="5000"/>
                  </a:schemeClr>
                </a:solidFill>
                <a:latin typeface="字魂143号-正酷超级黑" panose="00000500000000000000" pitchFamily="2" charset="-122"/>
                <a:ea typeface="字魂143号-正酷超级黑" panose="00000500000000000000" pitchFamily="2" charset="-122"/>
                <a:cs typeface="+mn-ea"/>
                <a:sym typeface="思源黑体 CN Normal" panose="020B0400000000000000" pitchFamily="34" charset="-122"/>
              </a:rPr>
              <a:t>小标题</a:t>
            </a:r>
          </a:p>
        </p:txBody>
      </p:sp>
      <p:sp>
        <p:nvSpPr>
          <p:cNvPr id="2" name="文本框 1"/>
          <p:cNvSpPr txBox="1"/>
          <p:nvPr/>
        </p:nvSpPr>
        <p:spPr>
          <a:xfrm>
            <a:off x="2077950" y="2221172"/>
            <a:ext cx="2122460" cy="600164"/>
          </a:xfrm>
          <a:prstGeom prst="rect">
            <a:avLst/>
          </a:prstGeom>
          <a:noFill/>
        </p:spPr>
        <p:txBody>
          <a:bodyPr wrap="square" rtlCol="0">
            <a:spAutoFit/>
          </a:bodyPr>
          <a:lstStyle/>
          <a:p>
            <a:pPr>
              <a:lnSpc>
                <a:spcPct val="150000"/>
              </a:lnSpc>
              <a:spcBef>
                <a:spcPts val="590"/>
              </a:spcBef>
            </a:pPr>
            <a:r>
              <a:rPr lang="zh-CN" altLang="en-US" sz="11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rPr>
              <a:t>点击输入文本内容点击输入文本内容点击输入文本内容</a:t>
            </a:r>
            <a:endParaRPr lang="en-US" altLang="zh-CN" sz="11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4" name="文本框 3"/>
          <p:cNvSpPr txBox="1"/>
          <p:nvPr/>
        </p:nvSpPr>
        <p:spPr>
          <a:xfrm>
            <a:off x="9500507" y="3554007"/>
            <a:ext cx="2122460" cy="573811"/>
          </a:xfrm>
          <a:prstGeom prst="rect">
            <a:avLst/>
          </a:prstGeom>
          <a:noFill/>
        </p:spPr>
        <p:txBody>
          <a:bodyPr wrap="square" rtlCol="0">
            <a:spAutoFit/>
          </a:bodyPr>
          <a:lstStyle/>
          <a:p>
            <a:pPr>
              <a:lnSpc>
                <a:spcPct val="150000"/>
              </a:lnSpc>
              <a:spcBef>
                <a:spcPts val="590"/>
              </a:spcBef>
            </a:pPr>
            <a:r>
              <a:rPr lang="zh-CN" altLang="en-US" sz="11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rPr>
              <a:t>点击输入文本内容点击输入文本内容点击输入文本内容</a:t>
            </a:r>
            <a:endParaRPr lang="en-US" altLang="zh-CN" sz="11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5" name="文本框 4"/>
          <p:cNvSpPr txBox="1"/>
          <p:nvPr/>
        </p:nvSpPr>
        <p:spPr>
          <a:xfrm>
            <a:off x="9461360" y="2242907"/>
            <a:ext cx="2122460" cy="573811"/>
          </a:xfrm>
          <a:prstGeom prst="rect">
            <a:avLst/>
          </a:prstGeom>
          <a:noFill/>
        </p:spPr>
        <p:txBody>
          <a:bodyPr wrap="square" rtlCol="0">
            <a:spAutoFit/>
          </a:bodyPr>
          <a:lstStyle/>
          <a:p>
            <a:pPr>
              <a:lnSpc>
                <a:spcPct val="150000"/>
              </a:lnSpc>
              <a:spcBef>
                <a:spcPts val="590"/>
              </a:spcBef>
            </a:pPr>
            <a:r>
              <a:rPr lang="zh-CN" altLang="en-US" sz="11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rPr>
              <a:t>点击输入文本内容点击输入文本内容点击输入文本内容</a:t>
            </a:r>
            <a:endParaRPr lang="en-US" altLang="zh-CN" sz="11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grpSp>
        <p:nvGrpSpPr>
          <p:cNvPr id="10" name="组合 9"/>
          <p:cNvGrpSpPr/>
          <p:nvPr/>
        </p:nvGrpSpPr>
        <p:grpSpPr>
          <a:xfrm>
            <a:off x="0" y="262550"/>
            <a:ext cx="688146" cy="6606418"/>
            <a:chOff x="0" y="262550"/>
            <a:chExt cx="688146" cy="6606418"/>
          </a:xfrm>
        </p:grpSpPr>
        <p:sp>
          <p:nvSpPr>
            <p:cNvPr id="78" name="任意多边形 77"/>
            <p:cNvSpPr/>
            <p:nvPr/>
          </p:nvSpPr>
          <p:spPr>
            <a:xfrm rot="419600">
              <a:off x="152696" y="558566"/>
              <a:ext cx="180000" cy="168177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grpSp>
          <p:nvGrpSpPr>
            <p:cNvPr id="8" name="组合 7"/>
            <p:cNvGrpSpPr/>
            <p:nvPr/>
          </p:nvGrpSpPr>
          <p:grpSpPr>
            <a:xfrm>
              <a:off x="0" y="262550"/>
              <a:ext cx="488586" cy="389299"/>
              <a:chOff x="1653525" y="814812"/>
              <a:chExt cx="753641" cy="600491"/>
            </a:xfrm>
          </p:grpSpPr>
          <p:sp>
            <p:nvSpPr>
              <p:cNvPr id="7" name="椭圆 6"/>
              <p:cNvSpPr/>
              <p:nvPr/>
            </p:nvSpPr>
            <p:spPr>
              <a:xfrm>
                <a:off x="1653525" y="814812"/>
                <a:ext cx="466073" cy="466073"/>
              </a:xfrm>
              <a:prstGeom prst="ellipse">
                <a:avLst/>
              </a:prstGeom>
              <a:noFill/>
              <a:ln w="19050">
                <a:solidFill>
                  <a:srgbClr val="1B47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5" name="椭圆 74"/>
              <p:cNvSpPr/>
              <p:nvPr/>
            </p:nvSpPr>
            <p:spPr>
              <a:xfrm>
                <a:off x="1832030" y="814812"/>
                <a:ext cx="575136" cy="575136"/>
              </a:xfrm>
              <a:prstGeom prst="ellipse">
                <a:avLst/>
              </a:prstGeom>
              <a:solidFill>
                <a:srgbClr val="E0304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6" name="椭圆 75"/>
              <p:cNvSpPr/>
              <p:nvPr/>
            </p:nvSpPr>
            <p:spPr>
              <a:xfrm>
                <a:off x="1695238" y="1141720"/>
                <a:ext cx="273583" cy="273583"/>
              </a:xfrm>
              <a:prstGeom prst="ellipse">
                <a:avLst/>
              </a:prstGeom>
              <a:noFill/>
              <a:ln w="38100">
                <a:solidFill>
                  <a:srgbClr val="1B47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0" name="任意多边形 79"/>
            <p:cNvSpPr/>
            <p:nvPr/>
          </p:nvSpPr>
          <p:spPr>
            <a:xfrm rot="419600">
              <a:off x="508146" y="5187197"/>
              <a:ext cx="180000" cy="168177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E0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81" name="矩形 80"/>
            <p:cNvSpPr/>
            <p:nvPr/>
          </p:nvSpPr>
          <p:spPr>
            <a:xfrm>
              <a:off x="227820" y="3633476"/>
              <a:ext cx="430887" cy="1514237"/>
            </a:xfrm>
            <a:prstGeom prst="rect">
              <a:avLst/>
            </a:prstGeom>
          </p:spPr>
          <p:txBody>
            <a:bodyPr vert="eaVert" wrap="square">
              <a:spAutoFit/>
            </a:bodyPr>
            <a:lstStyle/>
            <a:p>
              <a:pPr algn="dist"/>
              <a:r>
                <a:rPr lang="zh-CN" altLang="en-US" sz="1600" spc="800" dirty="0">
                  <a:latin typeface="字魂143号-正酷超级黑" panose="00000500000000000000" charset="-122"/>
                  <a:ea typeface="字魂143号-正酷超级黑" panose="00000500000000000000" charset="-122"/>
                  <a:cs typeface="字魂143号-正酷超级黑" panose="00000500000000000000" charset="-122"/>
                  <a:sym typeface="+mn-lt"/>
                </a:rPr>
                <a:t>工作回顾</a:t>
              </a:r>
              <a:endParaRPr lang="zh-CN" altLang="en-US" sz="1600" dirty="0">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sp>
          <p:nvSpPr>
            <p:cNvPr id="82" name="矩形 81"/>
            <p:cNvSpPr/>
            <p:nvPr/>
          </p:nvSpPr>
          <p:spPr>
            <a:xfrm>
              <a:off x="227820" y="1878433"/>
              <a:ext cx="430887" cy="1603875"/>
            </a:xfrm>
            <a:prstGeom prst="rect">
              <a:avLst/>
            </a:prstGeom>
          </p:spPr>
          <p:txBody>
            <a:bodyPr vert="eaVert" wrap="square">
              <a:spAutoFit/>
            </a:bodyPr>
            <a:lstStyle/>
            <a:p>
              <a:pPr algn="dist"/>
              <a:r>
                <a:rPr lang="en-US" altLang="zh-CN" sz="1600" dirty="0">
                  <a:latin typeface="字魂143号-正酷超级黑" panose="00000500000000000000" charset="-122"/>
                  <a:ea typeface="字魂143号-正酷超级黑" panose="00000500000000000000" charset="-122"/>
                  <a:cs typeface="字魂143号-正酷超级黑" panose="00000500000000000000" charset="-122"/>
                  <a:sym typeface="+mn-lt"/>
                </a:rPr>
                <a:t>PART 01</a:t>
              </a:r>
              <a:endParaRPr lang="zh-CN" altLang="en-US" sz="1600" dirty="0">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grpSp>
    </p:spTree>
    <p:extLst>
      <p:ext uri="{BB962C8B-B14F-4D97-AF65-F5344CB8AC3E}">
        <p14:creationId xmlns:p14="http://schemas.microsoft.com/office/powerpoint/2010/main" val="2807748639"/>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indefinite" fill="hold"/>
                                        <p:tgtEl>
                                          <p:spTgt spid="52"/>
                                        </p:tgtEl>
                                        <p:attrNameLst>
                                          <p:attrName>style.visibility</p:attrName>
                                        </p:attrNameLst>
                                      </p:cBhvr>
                                      <p:to>
                                        <p:strVal val="visible"/>
                                      </p:to>
                                    </p:set>
                                    <p:animEffect transition="in" filter="box(out)">
                                      <p:cBhvr>
                                        <p:cTn id="7" dur="600"/>
                                        <p:tgtEl>
                                          <p:spTgt spid="52"/>
                                        </p:tgtEl>
                                      </p:cBhvr>
                                    </p:animEffect>
                                  </p:childTnLst>
                                </p:cTn>
                              </p:par>
                            </p:childTnLst>
                          </p:cTn>
                        </p:par>
                        <p:par>
                          <p:cTn id="8" fill="hold">
                            <p:stCondLst>
                              <p:cond delay="1000"/>
                            </p:stCondLst>
                            <p:childTnLst>
                              <p:par>
                                <p:cTn id="9" presetID="4" presetClass="entr" presetSubtype="32" fill="hold" grpId="0" nodeType="afterEffect">
                                  <p:stCondLst>
                                    <p:cond delay="0"/>
                                  </p:stCondLst>
                                  <p:childTnLst>
                                    <p:set>
                                      <p:cBhvr>
                                        <p:cTn id="10" dur="indefinite" fill="hold"/>
                                        <p:tgtEl>
                                          <p:spTgt spid="53"/>
                                        </p:tgtEl>
                                        <p:attrNameLst>
                                          <p:attrName>style.visibility</p:attrName>
                                        </p:attrNameLst>
                                      </p:cBhvr>
                                      <p:to>
                                        <p:strVal val="visible"/>
                                      </p:to>
                                    </p:set>
                                    <p:animEffect transition="in" filter="box(out)">
                                      <p:cBhvr>
                                        <p:cTn id="11" dur="600"/>
                                        <p:tgtEl>
                                          <p:spTgt spid="53"/>
                                        </p:tgtEl>
                                      </p:cBhvr>
                                    </p:animEffect>
                                  </p:childTnLst>
                                </p:cTn>
                              </p:par>
                            </p:childTnLst>
                          </p:cTn>
                        </p:par>
                        <p:par>
                          <p:cTn id="12" fill="hold">
                            <p:stCondLst>
                              <p:cond delay="2000"/>
                            </p:stCondLst>
                            <p:childTnLst>
                              <p:par>
                                <p:cTn id="13" presetID="2" presetClass="entr" presetSubtype="8" fill="hold" grpId="0" nodeType="afterEffect">
                                  <p:stCondLst>
                                    <p:cond delay="0"/>
                                  </p:stCondLst>
                                  <p:childTnLst>
                                    <p:set>
                                      <p:cBhvr>
                                        <p:cTn id="14" dur="indefinite" fill="hold"/>
                                        <p:tgtEl>
                                          <p:spTgt spid="43"/>
                                        </p:tgtEl>
                                        <p:attrNameLst>
                                          <p:attrName>style.visibility</p:attrName>
                                        </p:attrNameLst>
                                      </p:cBhvr>
                                      <p:to>
                                        <p:strVal val="visible"/>
                                      </p:to>
                                    </p:set>
                                    <p:anim calcmode="lin" valueType="num">
                                      <p:cBhvr>
                                        <p:cTn id="15" dur="600" fill="hold"/>
                                        <p:tgtEl>
                                          <p:spTgt spid="43"/>
                                        </p:tgtEl>
                                        <p:attrNameLst>
                                          <p:attrName>ppt_x</p:attrName>
                                        </p:attrNameLst>
                                      </p:cBhvr>
                                      <p:tavLst>
                                        <p:tav tm="0">
                                          <p:val>
                                            <p:strVal val="0-#ppt_w/2"/>
                                          </p:val>
                                        </p:tav>
                                        <p:tav tm="100000">
                                          <p:val>
                                            <p:strVal val="#ppt_x"/>
                                          </p:val>
                                        </p:tav>
                                      </p:tavLst>
                                    </p:anim>
                                    <p:anim calcmode="lin" valueType="num">
                                      <p:cBhvr>
                                        <p:cTn id="16" dur="600" fill="hold"/>
                                        <p:tgtEl>
                                          <p:spTgt spid="43"/>
                                        </p:tgtEl>
                                        <p:attrNameLst>
                                          <p:attrName>ppt_y</p:attrName>
                                        </p:attrNameLst>
                                      </p:cBhvr>
                                      <p:tavLst>
                                        <p:tav tm="0">
                                          <p:val>
                                            <p:strVal val="#ppt_y"/>
                                          </p:val>
                                        </p:tav>
                                        <p:tav tm="100000">
                                          <p:val>
                                            <p:strVal val="#ppt_y"/>
                                          </p:val>
                                        </p:tav>
                                      </p:tavLst>
                                    </p:anim>
                                  </p:childTnLst>
                                </p:cTn>
                              </p:par>
                            </p:childTnLst>
                          </p:cTn>
                        </p:par>
                        <p:par>
                          <p:cTn id="17" fill="hold">
                            <p:stCondLst>
                              <p:cond delay="3000"/>
                            </p:stCondLst>
                            <p:childTnLst>
                              <p:par>
                                <p:cTn id="18" presetID="4" presetClass="entr" presetSubtype="32" fill="hold" grpId="0" nodeType="afterEffect">
                                  <p:stCondLst>
                                    <p:cond delay="0"/>
                                  </p:stCondLst>
                                  <p:childTnLst>
                                    <p:set>
                                      <p:cBhvr>
                                        <p:cTn id="19" dur="indefinite" fill="hold"/>
                                        <p:tgtEl>
                                          <p:spTgt spid="63"/>
                                        </p:tgtEl>
                                        <p:attrNameLst>
                                          <p:attrName>style.visibility</p:attrName>
                                        </p:attrNameLst>
                                      </p:cBhvr>
                                      <p:to>
                                        <p:strVal val="visible"/>
                                      </p:to>
                                    </p:set>
                                    <p:animEffect transition="in" filter="box(out)">
                                      <p:cBhvr>
                                        <p:cTn id="20" dur="600"/>
                                        <p:tgtEl>
                                          <p:spTgt spid="63"/>
                                        </p:tgtEl>
                                      </p:cBhvr>
                                    </p:animEffect>
                                  </p:childTnLst>
                                </p:cTn>
                              </p:par>
                            </p:childTnLst>
                          </p:cTn>
                        </p:par>
                        <p:par>
                          <p:cTn id="21" fill="hold">
                            <p:stCondLst>
                              <p:cond delay="4000"/>
                            </p:stCondLst>
                            <p:childTnLst>
                              <p:par>
                                <p:cTn id="22" presetID="4" presetClass="entr" presetSubtype="32" fill="hold" grpId="0" nodeType="afterEffect">
                                  <p:stCondLst>
                                    <p:cond delay="0"/>
                                  </p:stCondLst>
                                  <p:childTnLst>
                                    <p:set>
                                      <p:cBhvr>
                                        <p:cTn id="23" dur="indefinite" fill="hold"/>
                                        <p:tgtEl>
                                          <p:spTgt spid="64"/>
                                        </p:tgtEl>
                                        <p:attrNameLst>
                                          <p:attrName>style.visibility</p:attrName>
                                        </p:attrNameLst>
                                      </p:cBhvr>
                                      <p:to>
                                        <p:strVal val="visible"/>
                                      </p:to>
                                    </p:set>
                                    <p:animEffect transition="in" filter="box(out)">
                                      <p:cBhvr>
                                        <p:cTn id="24" dur="600"/>
                                        <p:tgtEl>
                                          <p:spTgt spid="64"/>
                                        </p:tgtEl>
                                      </p:cBhvr>
                                    </p:animEffect>
                                  </p:childTnLst>
                                </p:cTn>
                              </p:par>
                            </p:childTnLst>
                          </p:cTn>
                        </p:par>
                        <p:par>
                          <p:cTn id="25" fill="hold">
                            <p:stCondLst>
                              <p:cond delay="5000"/>
                            </p:stCondLst>
                            <p:childTnLst>
                              <p:par>
                                <p:cTn id="26" presetID="2" presetClass="entr" presetSubtype="8" fill="hold" grpId="0" nodeType="afterEffect">
                                  <p:stCondLst>
                                    <p:cond delay="0"/>
                                  </p:stCondLst>
                                  <p:childTnLst>
                                    <p:set>
                                      <p:cBhvr>
                                        <p:cTn id="27" dur="indefinite" fill="hold"/>
                                        <p:tgtEl>
                                          <p:spTgt spid="54"/>
                                        </p:tgtEl>
                                        <p:attrNameLst>
                                          <p:attrName>style.visibility</p:attrName>
                                        </p:attrNameLst>
                                      </p:cBhvr>
                                      <p:to>
                                        <p:strVal val="visible"/>
                                      </p:to>
                                    </p:set>
                                    <p:anim calcmode="lin" valueType="num">
                                      <p:cBhvr>
                                        <p:cTn id="28" dur="600" fill="hold"/>
                                        <p:tgtEl>
                                          <p:spTgt spid="54"/>
                                        </p:tgtEl>
                                        <p:attrNameLst>
                                          <p:attrName>ppt_x</p:attrName>
                                        </p:attrNameLst>
                                      </p:cBhvr>
                                      <p:tavLst>
                                        <p:tav tm="0">
                                          <p:val>
                                            <p:strVal val="0-#ppt_w/2"/>
                                          </p:val>
                                        </p:tav>
                                        <p:tav tm="100000">
                                          <p:val>
                                            <p:strVal val="#ppt_x"/>
                                          </p:val>
                                        </p:tav>
                                      </p:tavLst>
                                    </p:anim>
                                    <p:anim calcmode="lin" valueType="num">
                                      <p:cBhvr>
                                        <p:cTn id="29" dur="600" fill="hold"/>
                                        <p:tgtEl>
                                          <p:spTgt spid="54"/>
                                        </p:tgtEl>
                                        <p:attrNameLst>
                                          <p:attrName>ppt_y</p:attrName>
                                        </p:attrNameLst>
                                      </p:cBhvr>
                                      <p:tavLst>
                                        <p:tav tm="0">
                                          <p:val>
                                            <p:strVal val="#ppt_y"/>
                                          </p:val>
                                        </p:tav>
                                        <p:tav tm="100000">
                                          <p:val>
                                            <p:strVal val="#ppt_y"/>
                                          </p:val>
                                        </p:tav>
                                      </p:tavLst>
                                    </p:anim>
                                  </p:childTnLst>
                                </p:cTn>
                              </p:par>
                            </p:childTnLst>
                          </p:cTn>
                        </p:par>
                        <p:par>
                          <p:cTn id="30" fill="hold">
                            <p:stCondLst>
                              <p:cond delay="6000"/>
                            </p:stCondLst>
                            <p:childTnLst>
                              <p:par>
                                <p:cTn id="31" presetID="22" presetClass="entr" presetSubtype="4" fill="hold" grpId="0" nodeType="afterEffect">
                                  <p:stCondLst>
                                    <p:cond delay="0"/>
                                  </p:stCondLst>
                                  <p:childTnLst>
                                    <p:set>
                                      <p:cBhvr>
                                        <p:cTn id="32" dur="1" fill="hold">
                                          <p:stCondLst>
                                            <p:cond delay="0"/>
                                          </p:stCondLst>
                                        </p:cTn>
                                        <p:tgtEl>
                                          <p:spTgt spid="66"/>
                                        </p:tgtEl>
                                        <p:attrNameLst>
                                          <p:attrName>style.visibility</p:attrName>
                                        </p:attrNameLst>
                                      </p:cBhvr>
                                      <p:to>
                                        <p:strVal val="visible"/>
                                      </p:to>
                                    </p:set>
                                    <p:animEffect transition="in" filter="wipe(down)">
                                      <p:cBhvr>
                                        <p:cTn id="33" dur="500"/>
                                        <p:tgtEl>
                                          <p:spTgt spid="66"/>
                                        </p:tgtEl>
                                      </p:cBhvr>
                                    </p:animEffect>
                                  </p:childTnLst>
                                </p:cTn>
                              </p:par>
                            </p:childTnLst>
                          </p:cTn>
                        </p:par>
                        <p:par>
                          <p:cTn id="34" fill="hold">
                            <p:stCondLst>
                              <p:cond delay="6500"/>
                            </p:stCondLst>
                            <p:childTnLst>
                              <p:par>
                                <p:cTn id="35" presetID="22" presetClass="entr" presetSubtype="4" fill="hold" grpId="0" nodeType="afterEffect">
                                  <p:stCondLst>
                                    <p:cond delay="0"/>
                                  </p:stCondLst>
                                  <p:childTnLst>
                                    <p:set>
                                      <p:cBhvr>
                                        <p:cTn id="36" dur="1" fill="hold">
                                          <p:stCondLst>
                                            <p:cond delay="0"/>
                                          </p:stCondLst>
                                        </p:cTn>
                                        <p:tgtEl>
                                          <p:spTgt spid="68"/>
                                        </p:tgtEl>
                                        <p:attrNameLst>
                                          <p:attrName>style.visibility</p:attrName>
                                        </p:attrNameLst>
                                      </p:cBhvr>
                                      <p:to>
                                        <p:strVal val="visible"/>
                                      </p:to>
                                    </p:set>
                                    <p:animEffect transition="in" filter="wipe(down)">
                                      <p:cBhvr>
                                        <p:cTn id="37" dur="500"/>
                                        <p:tgtEl>
                                          <p:spTgt spid="68"/>
                                        </p:tgtEl>
                                      </p:cBhvr>
                                    </p:animEffect>
                                  </p:childTnLst>
                                </p:cTn>
                              </p:par>
                            </p:childTnLst>
                          </p:cTn>
                        </p:par>
                        <p:par>
                          <p:cTn id="38" fill="hold">
                            <p:stCondLst>
                              <p:cond delay="7000"/>
                            </p:stCondLst>
                            <p:childTnLst>
                              <p:par>
                                <p:cTn id="39" presetID="22" presetClass="entr" presetSubtype="4" fill="hold" grpId="0" nodeType="afterEffect">
                                  <p:stCondLst>
                                    <p:cond delay="0"/>
                                  </p:stCondLst>
                                  <p:childTnLst>
                                    <p:set>
                                      <p:cBhvr>
                                        <p:cTn id="40" dur="1" fill="hold">
                                          <p:stCondLst>
                                            <p:cond delay="0"/>
                                          </p:stCondLst>
                                        </p:cTn>
                                        <p:tgtEl>
                                          <p:spTgt spid="67"/>
                                        </p:tgtEl>
                                        <p:attrNameLst>
                                          <p:attrName>style.visibility</p:attrName>
                                        </p:attrNameLst>
                                      </p:cBhvr>
                                      <p:to>
                                        <p:strVal val="visible"/>
                                      </p:to>
                                    </p:set>
                                    <p:animEffect transition="in" filter="wipe(down)">
                                      <p:cBhvr>
                                        <p:cTn id="41" dur="500"/>
                                        <p:tgtEl>
                                          <p:spTgt spid="67"/>
                                        </p:tgtEl>
                                      </p:cBhvr>
                                    </p:animEffect>
                                  </p:childTnLst>
                                </p:cTn>
                              </p:par>
                            </p:childTnLst>
                          </p:cTn>
                        </p:par>
                        <p:par>
                          <p:cTn id="42" fill="hold">
                            <p:stCondLst>
                              <p:cond delay="7500"/>
                            </p:stCondLst>
                            <p:childTnLst>
                              <p:par>
                                <p:cTn id="43" presetID="22" presetClass="entr" presetSubtype="4" fill="hold" grpId="0" nodeType="afterEffect">
                                  <p:stCondLst>
                                    <p:cond delay="0"/>
                                  </p:stCondLst>
                                  <p:childTnLst>
                                    <p:set>
                                      <p:cBhvr>
                                        <p:cTn id="44" dur="1" fill="hold">
                                          <p:stCondLst>
                                            <p:cond delay="0"/>
                                          </p:stCondLst>
                                        </p:cTn>
                                        <p:tgtEl>
                                          <p:spTgt spid="70"/>
                                        </p:tgtEl>
                                        <p:attrNameLst>
                                          <p:attrName>style.visibility</p:attrName>
                                        </p:attrNameLst>
                                      </p:cBhvr>
                                      <p:to>
                                        <p:strVal val="visible"/>
                                      </p:to>
                                    </p:set>
                                    <p:animEffect transition="in" filter="wipe(down)">
                                      <p:cBhvr>
                                        <p:cTn id="45" dur="500"/>
                                        <p:tgtEl>
                                          <p:spTgt spid="70"/>
                                        </p:tgtEl>
                                      </p:cBhvr>
                                    </p:animEffect>
                                  </p:childTnLst>
                                </p:cTn>
                              </p:par>
                            </p:childTnLst>
                          </p:cTn>
                        </p:par>
                        <p:par>
                          <p:cTn id="46" fill="hold">
                            <p:stCondLst>
                              <p:cond delay="8000"/>
                            </p:stCondLst>
                            <p:childTnLst>
                              <p:par>
                                <p:cTn id="47" presetID="22" presetClass="entr" presetSubtype="4" fill="hold" grpId="0" nodeType="afterEffect">
                                  <p:stCondLst>
                                    <p:cond delay="0"/>
                                  </p:stCondLst>
                                  <p:childTnLst>
                                    <p:set>
                                      <p:cBhvr>
                                        <p:cTn id="48" dur="1" fill="hold">
                                          <p:stCondLst>
                                            <p:cond delay="0"/>
                                          </p:stCondLst>
                                        </p:cTn>
                                        <p:tgtEl>
                                          <p:spTgt spid="72"/>
                                        </p:tgtEl>
                                        <p:attrNameLst>
                                          <p:attrName>style.visibility</p:attrName>
                                        </p:attrNameLst>
                                      </p:cBhvr>
                                      <p:to>
                                        <p:strVal val="visible"/>
                                      </p:to>
                                    </p:set>
                                    <p:animEffect transition="in" filter="wipe(down)">
                                      <p:cBhvr>
                                        <p:cTn id="49" dur="500"/>
                                        <p:tgtEl>
                                          <p:spTgt spid="72"/>
                                        </p:tgtEl>
                                      </p:cBhvr>
                                    </p:animEffect>
                                  </p:childTnLst>
                                </p:cTn>
                              </p:par>
                            </p:childTnLst>
                          </p:cTn>
                        </p:par>
                        <p:par>
                          <p:cTn id="50" fill="hold">
                            <p:stCondLst>
                              <p:cond delay="8500"/>
                            </p:stCondLst>
                            <p:childTnLst>
                              <p:par>
                                <p:cTn id="51" presetID="22" presetClass="entr" presetSubtype="4" fill="hold" grpId="0" nodeType="afterEffect">
                                  <p:stCondLst>
                                    <p:cond delay="0"/>
                                  </p:stCondLst>
                                  <p:childTnLst>
                                    <p:set>
                                      <p:cBhvr>
                                        <p:cTn id="52" dur="1" fill="hold">
                                          <p:stCondLst>
                                            <p:cond delay="0"/>
                                          </p:stCondLst>
                                        </p:cTn>
                                        <p:tgtEl>
                                          <p:spTgt spid="2"/>
                                        </p:tgtEl>
                                        <p:attrNameLst>
                                          <p:attrName>style.visibility</p:attrName>
                                        </p:attrNameLst>
                                      </p:cBhvr>
                                      <p:to>
                                        <p:strVal val="visible"/>
                                      </p:to>
                                    </p:set>
                                    <p:animEffect transition="in" filter="wipe(down)">
                                      <p:cBhvr>
                                        <p:cTn id="53" dur="500"/>
                                        <p:tgtEl>
                                          <p:spTgt spid="2"/>
                                        </p:tgtEl>
                                      </p:cBhvr>
                                    </p:animEffect>
                                  </p:childTnLst>
                                </p:cTn>
                              </p:par>
                            </p:childTnLst>
                          </p:cTn>
                        </p:par>
                        <p:par>
                          <p:cTn id="54" fill="hold">
                            <p:stCondLst>
                              <p:cond delay="9000"/>
                            </p:stCondLst>
                            <p:childTnLst>
                              <p:par>
                                <p:cTn id="55" presetID="22" presetClass="entr" presetSubtype="4" fill="hold" grpId="0" nodeType="afterEffect">
                                  <p:stCondLst>
                                    <p:cond delay="0"/>
                                  </p:stCondLst>
                                  <p:childTnLst>
                                    <p:set>
                                      <p:cBhvr>
                                        <p:cTn id="56" dur="1" fill="hold">
                                          <p:stCondLst>
                                            <p:cond delay="0"/>
                                          </p:stCondLst>
                                        </p:cTn>
                                        <p:tgtEl>
                                          <p:spTgt spid="4"/>
                                        </p:tgtEl>
                                        <p:attrNameLst>
                                          <p:attrName>style.visibility</p:attrName>
                                        </p:attrNameLst>
                                      </p:cBhvr>
                                      <p:to>
                                        <p:strVal val="visible"/>
                                      </p:to>
                                    </p:set>
                                    <p:animEffect transition="in" filter="wipe(down)">
                                      <p:cBhvr>
                                        <p:cTn id="57" dur="500"/>
                                        <p:tgtEl>
                                          <p:spTgt spid="4"/>
                                        </p:tgtEl>
                                      </p:cBhvr>
                                    </p:animEffect>
                                  </p:childTnLst>
                                </p:cTn>
                              </p:par>
                            </p:childTnLst>
                          </p:cTn>
                        </p:par>
                        <p:par>
                          <p:cTn id="58" fill="hold">
                            <p:stCondLst>
                              <p:cond delay="9500"/>
                            </p:stCondLst>
                            <p:childTnLst>
                              <p:par>
                                <p:cTn id="59" presetID="22" presetClass="entr" presetSubtype="4" fill="hold" grpId="0" nodeType="afterEffect">
                                  <p:stCondLst>
                                    <p:cond delay="0"/>
                                  </p:stCondLst>
                                  <p:childTnLst>
                                    <p:set>
                                      <p:cBhvr>
                                        <p:cTn id="60" dur="1" fill="hold">
                                          <p:stCondLst>
                                            <p:cond delay="0"/>
                                          </p:stCondLst>
                                        </p:cTn>
                                        <p:tgtEl>
                                          <p:spTgt spid="5"/>
                                        </p:tgtEl>
                                        <p:attrNameLst>
                                          <p:attrName>style.visibility</p:attrName>
                                        </p:attrNameLst>
                                      </p:cBhvr>
                                      <p:to>
                                        <p:strVal val="visible"/>
                                      </p:to>
                                    </p:set>
                                    <p:animEffect transition="in" filter="wipe(down)">
                                      <p:cBhvr>
                                        <p:cTn id="6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bldLvl="0" animBg="1" advAuto="0"/>
      <p:bldP spid="52" grpId="0" bldLvl="0" animBg="1" advAuto="0"/>
      <p:bldP spid="53" grpId="0" bldLvl="0" animBg="1" advAuto="0"/>
      <p:bldP spid="54" grpId="0" bldLvl="0" animBg="1" advAuto="0"/>
      <p:bldP spid="63" grpId="0" bldLvl="0" animBg="1" advAuto="0"/>
      <p:bldP spid="64" grpId="0" bldLvl="0" animBg="1" advAuto="0"/>
      <p:bldP spid="66" grpId="0"/>
      <p:bldP spid="67" grpId="0"/>
      <p:bldP spid="68" grpId="0"/>
      <p:bldP spid="70" grpId="0"/>
      <p:bldP spid="72" grpId="0"/>
      <p:bldP spid="2" grpId="0"/>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6" name="组合 155"/>
          <p:cNvGrpSpPr/>
          <p:nvPr/>
        </p:nvGrpSpPr>
        <p:grpSpPr>
          <a:xfrm>
            <a:off x="4691063" y="1882775"/>
            <a:ext cx="3206750" cy="3206750"/>
            <a:chOff x="4343400" y="1771653"/>
            <a:chExt cx="3206745" cy="3206746"/>
          </a:xfrm>
        </p:grpSpPr>
        <p:grpSp>
          <p:nvGrpSpPr>
            <p:cNvPr id="22534" name="组合 156"/>
            <p:cNvGrpSpPr/>
            <p:nvPr/>
          </p:nvGrpSpPr>
          <p:grpSpPr>
            <a:xfrm>
              <a:off x="4481938" y="1936751"/>
              <a:ext cx="2941209" cy="2914650"/>
              <a:chOff x="4062838" y="1428750"/>
              <a:chExt cx="4043362" cy="4006851"/>
            </a:xfrm>
          </p:grpSpPr>
          <p:sp>
            <p:nvSpPr>
              <p:cNvPr id="22535" name="Freeform 5"/>
              <p:cNvSpPr/>
              <p:nvPr/>
            </p:nvSpPr>
            <p:spPr>
              <a:xfrm>
                <a:off x="6196438" y="3541713"/>
                <a:ext cx="1909762" cy="1893888"/>
              </a:xfrm>
              <a:custGeom>
                <a:avLst/>
                <a:gdLst/>
                <a:ahLst/>
                <a:cxnLst>
                  <a:cxn ang="0">
                    <a:pos x="1909762" y="841728"/>
                  </a:cxn>
                  <a:cxn ang="0">
                    <a:pos x="1185369" y="118368"/>
                  </a:cxn>
                  <a:cxn ang="0">
                    <a:pos x="856100" y="13152"/>
                  </a:cxn>
                  <a:cxn ang="0">
                    <a:pos x="0" y="13152"/>
                  </a:cxn>
                  <a:cxn ang="0">
                    <a:pos x="0" y="854880"/>
                  </a:cxn>
                  <a:cxn ang="0">
                    <a:pos x="118536" y="1223136"/>
                  </a:cxn>
                  <a:cxn ang="0">
                    <a:pos x="777075" y="1893888"/>
                  </a:cxn>
                  <a:cxn ang="0">
                    <a:pos x="1132686" y="1065312"/>
                  </a:cxn>
                  <a:cxn ang="0">
                    <a:pos x="1909762" y="841728"/>
                  </a:cxn>
                </a:cxnLst>
                <a:rect l="0" t="0" r="0" b="0"/>
                <a:pathLst>
                  <a:path w="580" h="576">
                    <a:moveTo>
                      <a:pt x="580" y="256"/>
                    </a:moveTo>
                    <a:cubicBezTo>
                      <a:pt x="360" y="36"/>
                      <a:pt x="360" y="36"/>
                      <a:pt x="360" y="36"/>
                    </a:cubicBezTo>
                    <a:cubicBezTo>
                      <a:pt x="360" y="36"/>
                      <a:pt x="308" y="0"/>
                      <a:pt x="260" y="4"/>
                    </a:cubicBezTo>
                    <a:cubicBezTo>
                      <a:pt x="0" y="4"/>
                      <a:pt x="0" y="4"/>
                      <a:pt x="0" y="4"/>
                    </a:cubicBezTo>
                    <a:cubicBezTo>
                      <a:pt x="0" y="260"/>
                      <a:pt x="0" y="260"/>
                      <a:pt x="0" y="260"/>
                    </a:cubicBezTo>
                    <a:cubicBezTo>
                      <a:pt x="0" y="260"/>
                      <a:pt x="0" y="352"/>
                      <a:pt x="36" y="372"/>
                    </a:cubicBezTo>
                    <a:cubicBezTo>
                      <a:pt x="236" y="576"/>
                      <a:pt x="236" y="576"/>
                      <a:pt x="236" y="576"/>
                    </a:cubicBezTo>
                    <a:cubicBezTo>
                      <a:pt x="228" y="464"/>
                      <a:pt x="268" y="404"/>
                      <a:pt x="344" y="324"/>
                    </a:cubicBezTo>
                    <a:cubicBezTo>
                      <a:pt x="404" y="264"/>
                      <a:pt x="492" y="256"/>
                      <a:pt x="580" y="256"/>
                    </a:cubicBezTo>
                    <a:close/>
                  </a:path>
                </a:pathLst>
              </a:custGeom>
              <a:solidFill>
                <a:srgbClr val="E0304D"/>
              </a:solidFill>
              <a:ln w="9525">
                <a:noFill/>
              </a:ln>
            </p:spPr>
            <p:txBody>
              <a:bodyPr/>
              <a:lstStyle/>
              <a:p>
                <a:endParaRPr lang="zh-CN" alt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22536" name="Freeform 6"/>
              <p:cNvSpPr/>
              <p:nvPr/>
            </p:nvSpPr>
            <p:spPr>
              <a:xfrm>
                <a:off x="4062838" y="3541713"/>
                <a:ext cx="1909762" cy="1893888"/>
              </a:xfrm>
              <a:custGeom>
                <a:avLst/>
                <a:gdLst/>
                <a:ahLst/>
                <a:cxnLst>
                  <a:cxn ang="0">
                    <a:pos x="0" y="841728"/>
                  </a:cxn>
                  <a:cxn ang="0">
                    <a:pos x="724392" y="118368"/>
                  </a:cxn>
                  <a:cxn ang="0">
                    <a:pos x="1053661" y="13152"/>
                  </a:cxn>
                  <a:cxn ang="0">
                    <a:pos x="1909762" y="13152"/>
                  </a:cxn>
                  <a:cxn ang="0">
                    <a:pos x="1909762" y="854880"/>
                  </a:cxn>
                  <a:cxn ang="0">
                    <a:pos x="1791225" y="1223136"/>
                  </a:cxn>
                  <a:cxn ang="0">
                    <a:pos x="1132686" y="1893888"/>
                  </a:cxn>
                  <a:cxn ang="0">
                    <a:pos x="777075" y="1065312"/>
                  </a:cxn>
                  <a:cxn ang="0">
                    <a:pos x="0" y="841728"/>
                  </a:cxn>
                </a:cxnLst>
                <a:rect l="0" t="0" r="0" b="0"/>
                <a:pathLst>
                  <a:path w="580" h="576">
                    <a:moveTo>
                      <a:pt x="0" y="256"/>
                    </a:moveTo>
                    <a:cubicBezTo>
                      <a:pt x="220" y="36"/>
                      <a:pt x="220" y="36"/>
                      <a:pt x="220" y="36"/>
                    </a:cubicBezTo>
                    <a:cubicBezTo>
                      <a:pt x="220" y="36"/>
                      <a:pt x="272" y="0"/>
                      <a:pt x="320" y="4"/>
                    </a:cubicBezTo>
                    <a:cubicBezTo>
                      <a:pt x="580" y="4"/>
                      <a:pt x="580" y="4"/>
                      <a:pt x="580" y="4"/>
                    </a:cubicBezTo>
                    <a:cubicBezTo>
                      <a:pt x="580" y="260"/>
                      <a:pt x="580" y="260"/>
                      <a:pt x="580" y="260"/>
                    </a:cubicBezTo>
                    <a:cubicBezTo>
                      <a:pt x="580" y="260"/>
                      <a:pt x="580" y="352"/>
                      <a:pt x="544" y="372"/>
                    </a:cubicBezTo>
                    <a:cubicBezTo>
                      <a:pt x="344" y="576"/>
                      <a:pt x="344" y="576"/>
                      <a:pt x="344" y="576"/>
                    </a:cubicBezTo>
                    <a:cubicBezTo>
                      <a:pt x="352" y="464"/>
                      <a:pt x="312" y="404"/>
                      <a:pt x="236" y="324"/>
                    </a:cubicBezTo>
                    <a:cubicBezTo>
                      <a:pt x="176" y="264"/>
                      <a:pt x="88" y="256"/>
                      <a:pt x="0" y="256"/>
                    </a:cubicBezTo>
                    <a:close/>
                  </a:path>
                </a:pathLst>
              </a:custGeom>
              <a:solidFill>
                <a:srgbClr val="1B477E"/>
              </a:solidFill>
              <a:ln w="9525" cap="flat" cmpd="sng">
                <a:noFill/>
                <a:prstDash val="solid"/>
                <a:round/>
                <a:headEnd type="none" w="med" len="med"/>
                <a:tailEnd type="none" w="med" len="med"/>
              </a:ln>
            </p:spPr>
            <p:txBody>
              <a:bodyPr/>
              <a:lstStyle/>
              <a:p>
                <a:endParaRPr lang="zh-CN" alt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22537" name="Freeform 7"/>
              <p:cNvSpPr/>
              <p:nvPr/>
            </p:nvSpPr>
            <p:spPr>
              <a:xfrm>
                <a:off x="6196438" y="1428750"/>
                <a:ext cx="1909762" cy="1890713"/>
              </a:xfrm>
              <a:custGeom>
                <a:avLst/>
                <a:gdLst/>
                <a:ahLst/>
                <a:cxnLst>
                  <a:cxn ang="0">
                    <a:pos x="1909762" y="1052222"/>
                  </a:cxn>
                  <a:cxn ang="0">
                    <a:pos x="1185369" y="1772337"/>
                  </a:cxn>
                  <a:cxn ang="0">
                    <a:pos x="856100" y="1877560"/>
                  </a:cxn>
                  <a:cxn ang="0">
                    <a:pos x="0" y="1877560"/>
                  </a:cxn>
                  <a:cxn ang="0">
                    <a:pos x="0" y="1039070"/>
                  </a:cxn>
                  <a:cxn ang="0">
                    <a:pos x="118536" y="670792"/>
                  </a:cxn>
                  <a:cxn ang="0">
                    <a:pos x="777075" y="0"/>
                  </a:cxn>
                  <a:cxn ang="0">
                    <a:pos x="1132686" y="828625"/>
                  </a:cxn>
                  <a:cxn ang="0">
                    <a:pos x="1909762" y="1052222"/>
                  </a:cxn>
                </a:cxnLst>
                <a:rect l="0" t="0" r="0" b="0"/>
                <a:pathLst>
                  <a:path w="580" h="575">
                    <a:moveTo>
                      <a:pt x="580" y="320"/>
                    </a:moveTo>
                    <a:cubicBezTo>
                      <a:pt x="360" y="539"/>
                      <a:pt x="360" y="539"/>
                      <a:pt x="360" y="539"/>
                    </a:cubicBezTo>
                    <a:cubicBezTo>
                      <a:pt x="360" y="539"/>
                      <a:pt x="308" y="575"/>
                      <a:pt x="260" y="571"/>
                    </a:cubicBezTo>
                    <a:cubicBezTo>
                      <a:pt x="0" y="571"/>
                      <a:pt x="0" y="571"/>
                      <a:pt x="0" y="571"/>
                    </a:cubicBezTo>
                    <a:cubicBezTo>
                      <a:pt x="0" y="316"/>
                      <a:pt x="0" y="316"/>
                      <a:pt x="0" y="316"/>
                    </a:cubicBezTo>
                    <a:cubicBezTo>
                      <a:pt x="0" y="316"/>
                      <a:pt x="0" y="224"/>
                      <a:pt x="36" y="204"/>
                    </a:cubicBezTo>
                    <a:cubicBezTo>
                      <a:pt x="236" y="0"/>
                      <a:pt x="236" y="0"/>
                      <a:pt x="236" y="0"/>
                    </a:cubicBezTo>
                    <a:cubicBezTo>
                      <a:pt x="228" y="112"/>
                      <a:pt x="268" y="172"/>
                      <a:pt x="344" y="252"/>
                    </a:cubicBezTo>
                    <a:cubicBezTo>
                      <a:pt x="404" y="312"/>
                      <a:pt x="492" y="320"/>
                      <a:pt x="580" y="320"/>
                    </a:cubicBezTo>
                    <a:close/>
                  </a:path>
                </a:pathLst>
              </a:custGeom>
              <a:solidFill>
                <a:srgbClr val="1B477E"/>
              </a:solidFill>
              <a:ln w="9525">
                <a:noFill/>
              </a:ln>
            </p:spPr>
            <p:txBody>
              <a:bodyPr/>
              <a:lstStyle/>
              <a:p>
                <a:endParaRPr lang="zh-CN" alt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22538" name="Freeform 8"/>
              <p:cNvSpPr/>
              <p:nvPr/>
            </p:nvSpPr>
            <p:spPr>
              <a:xfrm>
                <a:off x="4062838" y="1428750"/>
                <a:ext cx="1909762" cy="1890713"/>
              </a:xfrm>
              <a:custGeom>
                <a:avLst/>
                <a:gdLst/>
                <a:ahLst/>
                <a:cxnLst>
                  <a:cxn ang="0">
                    <a:pos x="0" y="1052222"/>
                  </a:cxn>
                  <a:cxn ang="0">
                    <a:pos x="724392" y="1772337"/>
                  </a:cxn>
                  <a:cxn ang="0">
                    <a:pos x="1053661" y="1877560"/>
                  </a:cxn>
                  <a:cxn ang="0">
                    <a:pos x="1909762" y="1877560"/>
                  </a:cxn>
                  <a:cxn ang="0">
                    <a:pos x="1909762" y="1039070"/>
                  </a:cxn>
                  <a:cxn ang="0">
                    <a:pos x="1791225" y="670792"/>
                  </a:cxn>
                  <a:cxn ang="0">
                    <a:pos x="1132686" y="0"/>
                  </a:cxn>
                  <a:cxn ang="0">
                    <a:pos x="777075" y="828625"/>
                  </a:cxn>
                  <a:cxn ang="0">
                    <a:pos x="0" y="1052222"/>
                  </a:cxn>
                </a:cxnLst>
                <a:rect l="0" t="0" r="0" b="0"/>
                <a:pathLst>
                  <a:path w="580" h="575">
                    <a:moveTo>
                      <a:pt x="0" y="320"/>
                    </a:moveTo>
                    <a:cubicBezTo>
                      <a:pt x="220" y="539"/>
                      <a:pt x="220" y="539"/>
                      <a:pt x="220" y="539"/>
                    </a:cubicBezTo>
                    <a:cubicBezTo>
                      <a:pt x="220" y="539"/>
                      <a:pt x="272" y="575"/>
                      <a:pt x="320" y="571"/>
                    </a:cubicBezTo>
                    <a:cubicBezTo>
                      <a:pt x="580" y="571"/>
                      <a:pt x="580" y="571"/>
                      <a:pt x="580" y="571"/>
                    </a:cubicBezTo>
                    <a:cubicBezTo>
                      <a:pt x="580" y="316"/>
                      <a:pt x="580" y="316"/>
                      <a:pt x="580" y="316"/>
                    </a:cubicBezTo>
                    <a:cubicBezTo>
                      <a:pt x="580" y="316"/>
                      <a:pt x="580" y="224"/>
                      <a:pt x="544" y="204"/>
                    </a:cubicBezTo>
                    <a:cubicBezTo>
                      <a:pt x="344" y="0"/>
                      <a:pt x="344" y="0"/>
                      <a:pt x="344" y="0"/>
                    </a:cubicBezTo>
                    <a:cubicBezTo>
                      <a:pt x="352" y="112"/>
                      <a:pt x="312" y="172"/>
                      <a:pt x="236" y="252"/>
                    </a:cubicBezTo>
                    <a:cubicBezTo>
                      <a:pt x="176" y="312"/>
                      <a:pt x="88" y="320"/>
                      <a:pt x="0" y="320"/>
                    </a:cubicBezTo>
                    <a:close/>
                  </a:path>
                </a:pathLst>
              </a:custGeom>
              <a:solidFill>
                <a:srgbClr val="E0304D"/>
              </a:solidFill>
              <a:ln w="9525">
                <a:noFill/>
              </a:ln>
            </p:spPr>
            <p:txBody>
              <a:bodyPr/>
              <a:lstStyle/>
              <a:p>
                <a:endParaRPr lang="zh-CN" alt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grpSp>
        <p:sp>
          <p:nvSpPr>
            <p:cNvPr id="158" name="椭圆 157"/>
            <p:cNvSpPr/>
            <p:nvPr/>
          </p:nvSpPr>
          <p:spPr>
            <a:xfrm>
              <a:off x="4343400" y="1771654"/>
              <a:ext cx="3206745" cy="3206745"/>
            </a:xfrm>
            <a:prstGeom prst="ellipse">
              <a:avLst/>
            </a:prstGeom>
            <a:noFill/>
            <a:ln>
              <a:solidFill>
                <a:srgbClr val="918D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59" name="弧形 158"/>
            <p:cNvSpPr/>
            <p:nvPr/>
          </p:nvSpPr>
          <p:spPr>
            <a:xfrm>
              <a:off x="4343400" y="1771653"/>
              <a:ext cx="3206745" cy="3206745"/>
            </a:xfrm>
            <a:prstGeom prst="arc">
              <a:avLst>
                <a:gd name="adj1" fmla="val 21017846"/>
                <a:gd name="adj2" fmla="val 598428"/>
              </a:avLst>
            </a:prstGeom>
            <a:noFill/>
            <a:ln w="57150">
              <a:solidFill>
                <a:srgbClr val="E0304D"/>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60" name="弧形 159"/>
            <p:cNvSpPr/>
            <p:nvPr/>
          </p:nvSpPr>
          <p:spPr>
            <a:xfrm>
              <a:off x="4343400" y="1771653"/>
              <a:ext cx="3206745" cy="3206745"/>
            </a:xfrm>
            <a:prstGeom prst="arc">
              <a:avLst>
                <a:gd name="adj1" fmla="val 4957399"/>
                <a:gd name="adj2" fmla="val 6090448"/>
              </a:avLst>
            </a:prstGeom>
            <a:noFill/>
            <a:ln w="57150">
              <a:solidFill>
                <a:srgbClr val="E0304D"/>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61" name="弧形 160"/>
            <p:cNvSpPr/>
            <p:nvPr/>
          </p:nvSpPr>
          <p:spPr>
            <a:xfrm>
              <a:off x="4343400" y="1771653"/>
              <a:ext cx="3206745" cy="3206745"/>
            </a:xfrm>
            <a:prstGeom prst="arc">
              <a:avLst>
                <a:gd name="adj1" fmla="val 10083486"/>
                <a:gd name="adj2" fmla="val 11461192"/>
              </a:avLst>
            </a:prstGeom>
            <a:noFill/>
            <a:ln w="57150">
              <a:solidFill>
                <a:srgbClr val="E0304D"/>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62" name="弧形 161"/>
            <p:cNvSpPr/>
            <p:nvPr/>
          </p:nvSpPr>
          <p:spPr>
            <a:xfrm>
              <a:off x="4343400" y="1771653"/>
              <a:ext cx="3206745" cy="3206745"/>
            </a:xfrm>
            <a:prstGeom prst="arc">
              <a:avLst>
                <a:gd name="adj1" fmla="val 15718092"/>
                <a:gd name="adj2" fmla="val 16834080"/>
              </a:avLst>
            </a:prstGeom>
            <a:noFill/>
            <a:ln w="57150">
              <a:solidFill>
                <a:srgbClr val="E0304D"/>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22544" name="矩形 162"/>
            <p:cNvSpPr/>
            <p:nvPr/>
          </p:nvSpPr>
          <p:spPr>
            <a:xfrm>
              <a:off x="5213811" y="2471913"/>
              <a:ext cx="428321" cy="584774"/>
            </a:xfrm>
            <a:prstGeom prst="rect">
              <a:avLst/>
            </a:prstGeom>
            <a:noFill/>
            <a:ln w="9525">
              <a:noFill/>
            </a:ln>
          </p:spPr>
          <p:txBody>
            <a:bodyPr wrap="none" anchor="t">
              <a:spAutoFit/>
            </a:bodyPr>
            <a:lstStyle/>
            <a:p>
              <a:r>
                <a:rPr lang="en-US" altLang="zh-CN" sz="3200" dirty="0">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rPr>
                <a:t>S</a:t>
              </a:r>
            </a:p>
          </p:txBody>
        </p:sp>
        <p:sp>
          <p:nvSpPr>
            <p:cNvPr id="22545" name="矩形 163"/>
            <p:cNvSpPr/>
            <p:nvPr/>
          </p:nvSpPr>
          <p:spPr>
            <a:xfrm>
              <a:off x="6310952" y="2471913"/>
              <a:ext cx="542135" cy="584774"/>
            </a:xfrm>
            <a:prstGeom prst="rect">
              <a:avLst/>
            </a:prstGeom>
            <a:noFill/>
            <a:ln w="9525">
              <a:noFill/>
            </a:ln>
          </p:spPr>
          <p:txBody>
            <a:bodyPr wrap="none" anchor="t">
              <a:spAutoFit/>
            </a:bodyPr>
            <a:lstStyle/>
            <a:p>
              <a:r>
                <a:rPr lang="en-US" altLang="zh-CN" sz="3200" dirty="0">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rPr>
                <a:t>W</a:t>
              </a:r>
            </a:p>
          </p:txBody>
        </p:sp>
        <p:sp>
          <p:nvSpPr>
            <p:cNvPr id="22546" name="矩形 164"/>
            <p:cNvSpPr/>
            <p:nvPr/>
          </p:nvSpPr>
          <p:spPr>
            <a:xfrm>
              <a:off x="6231236" y="3657792"/>
              <a:ext cx="487633" cy="584774"/>
            </a:xfrm>
            <a:prstGeom prst="rect">
              <a:avLst/>
            </a:prstGeom>
            <a:noFill/>
            <a:ln w="9525">
              <a:noFill/>
            </a:ln>
          </p:spPr>
          <p:txBody>
            <a:bodyPr wrap="none" anchor="t">
              <a:spAutoFit/>
            </a:bodyPr>
            <a:lstStyle/>
            <a:p>
              <a:r>
                <a:rPr lang="en-US" altLang="zh-CN" sz="3200" dirty="0">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rPr>
                <a:t>O</a:t>
              </a:r>
            </a:p>
          </p:txBody>
        </p:sp>
        <p:sp>
          <p:nvSpPr>
            <p:cNvPr id="22547" name="矩形 165"/>
            <p:cNvSpPr/>
            <p:nvPr/>
          </p:nvSpPr>
          <p:spPr>
            <a:xfrm>
              <a:off x="5263278" y="3657792"/>
              <a:ext cx="428321" cy="584774"/>
            </a:xfrm>
            <a:prstGeom prst="rect">
              <a:avLst/>
            </a:prstGeom>
            <a:noFill/>
            <a:ln w="9525">
              <a:noFill/>
            </a:ln>
          </p:spPr>
          <p:txBody>
            <a:bodyPr wrap="none" anchor="t">
              <a:spAutoFit/>
            </a:bodyPr>
            <a:lstStyle/>
            <a:p>
              <a:r>
                <a:rPr lang="en-US" altLang="zh-CN" sz="3200" dirty="0">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rPr>
                <a:t>T</a:t>
              </a:r>
            </a:p>
          </p:txBody>
        </p:sp>
      </p:grpSp>
      <p:sp>
        <p:nvSpPr>
          <p:cNvPr id="22549" name="TextBox 45"/>
          <p:cNvSpPr txBox="1"/>
          <p:nvPr/>
        </p:nvSpPr>
        <p:spPr>
          <a:xfrm>
            <a:off x="2383071" y="1992328"/>
            <a:ext cx="1535204" cy="420629"/>
          </a:xfrm>
          <a:prstGeom prst="rect">
            <a:avLst/>
          </a:prstGeom>
          <a:noFill/>
          <a:ln w="9525">
            <a:noFill/>
          </a:ln>
        </p:spPr>
        <p:txBody>
          <a:bodyPr wrap="none" lIns="0" tIns="0" rIns="0" bIns="0" anchor="b" anchorCtr="1"/>
          <a:lstStyle/>
          <a:p>
            <a:pPr algn="dist"/>
            <a:r>
              <a:rPr lang="zh-CN" altLang="en-US" dirty="0">
                <a:solidFill>
                  <a:schemeClr val="tx1">
                    <a:lumMod val="95000"/>
                    <a:lumOff val="5000"/>
                  </a:schemeClr>
                </a:solidFill>
                <a:latin typeface="字魂143号-正酷超级黑" panose="00000500000000000000" pitchFamily="2" charset="-122"/>
                <a:ea typeface="字魂143号-正酷超级黑" panose="00000500000000000000" pitchFamily="2" charset="-122"/>
                <a:cs typeface="字魂35号-经典雅黑" panose="00000500000000000000" charset="-122"/>
                <a:sym typeface="思源黑体 CN Normal" panose="020B0400000000000000" pitchFamily="34" charset="-122"/>
              </a:rPr>
              <a:t>点击添加标题</a:t>
            </a:r>
          </a:p>
        </p:txBody>
      </p:sp>
      <p:sp>
        <p:nvSpPr>
          <p:cNvPr id="7" name="TextBox 46"/>
          <p:cNvSpPr txBox="1"/>
          <p:nvPr/>
        </p:nvSpPr>
        <p:spPr>
          <a:xfrm>
            <a:off x="2121337" y="2489142"/>
            <a:ext cx="2058671" cy="614144"/>
          </a:xfrm>
          <a:prstGeom prst="rect">
            <a:avLst/>
          </a:prstGeom>
        </p:spPr>
        <p:txBody>
          <a:bodyPr vert="horz" wrap="square" lIns="0" tIns="0" rIns="0" bIns="0" anchor="t" anchorCtr="1">
            <a:noAutofit/>
          </a:bodyPr>
          <a:lstStyle/>
          <a:p>
            <a:pPr algn="ctr">
              <a:lnSpc>
                <a:spcPct val="150000"/>
              </a:lnSpc>
              <a:spcBef>
                <a:spcPts val="590"/>
              </a:spcBef>
            </a:pPr>
            <a:r>
              <a:rPr lang="zh-CN" altLang="en-US" sz="12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rPr>
              <a:t>点击输入文本内容点击输入文本内容点击输入文本内容</a:t>
            </a:r>
            <a:endParaRPr lang="en-US" altLang="zh-CN" sz="12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22552" name="TextBox 45"/>
          <p:cNvSpPr txBox="1"/>
          <p:nvPr/>
        </p:nvSpPr>
        <p:spPr>
          <a:xfrm>
            <a:off x="2383071" y="4174505"/>
            <a:ext cx="1535204" cy="420629"/>
          </a:xfrm>
          <a:prstGeom prst="rect">
            <a:avLst/>
          </a:prstGeom>
          <a:noFill/>
          <a:ln w="9525">
            <a:noFill/>
          </a:ln>
        </p:spPr>
        <p:txBody>
          <a:bodyPr wrap="none" lIns="0" tIns="0" rIns="0" bIns="0" anchor="b" anchorCtr="1"/>
          <a:lstStyle/>
          <a:p>
            <a:pPr algn="dist"/>
            <a:r>
              <a:rPr lang="zh-CN" altLang="en-US" dirty="0">
                <a:solidFill>
                  <a:schemeClr val="tx1">
                    <a:lumMod val="95000"/>
                    <a:lumOff val="5000"/>
                  </a:schemeClr>
                </a:solidFill>
                <a:latin typeface="字魂143号-正酷超级黑" panose="00000500000000000000" pitchFamily="2" charset="-122"/>
                <a:ea typeface="字魂143号-正酷超级黑" panose="00000500000000000000" pitchFamily="2" charset="-122"/>
                <a:cs typeface="字魂35号-经典雅黑" panose="00000500000000000000" charset="-122"/>
                <a:sym typeface="思源黑体 CN Normal" panose="020B0400000000000000" pitchFamily="34" charset="-122"/>
              </a:rPr>
              <a:t>点击添加标题</a:t>
            </a:r>
          </a:p>
        </p:txBody>
      </p:sp>
      <p:sp>
        <p:nvSpPr>
          <p:cNvPr id="29" name="TextBox 46"/>
          <p:cNvSpPr txBox="1"/>
          <p:nvPr/>
        </p:nvSpPr>
        <p:spPr>
          <a:xfrm>
            <a:off x="2121337" y="4671319"/>
            <a:ext cx="2058671" cy="670226"/>
          </a:xfrm>
          <a:prstGeom prst="rect">
            <a:avLst/>
          </a:prstGeom>
        </p:spPr>
        <p:txBody>
          <a:bodyPr vert="horz" wrap="square" lIns="0" tIns="0" rIns="0" bIns="0" anchor="t" anchorCtr="1">
            <a:noAutofit/>
          </a:bodyPr>
          <a:lstStyle/>
          <a:p>
            <a:pPr algn="ctr">
              <a:lnSpc>
                <a:spcPct val="150000"/>
              </a:lnSpc>
              <a:spcBef>
                <a:spcPts val="590"/>
              </a:spcBef>
            </a:pPr>
            <a:r>
              <a:rPr lang="zh-CN" altLang="en-US" sz="12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rPr>
              <a:t>点击输入文本内容点击输入文本内容点击输入文本内容</a:t>
            </a:r>
            <a:endParaRPr lang="en-US" altLang="zh-CN" sz="12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22555" name="TextBox 45"/>
          <p:cNvSpPr txBox="1"/>
          <p:nvPr/>
        </p:nvSpPr>
        <p:spPr>
          <a:xfrm>
            <a:off x="8542794" y="1998043"/>
            <a:ext cx="1535204" cy="420629"/>
          </a:xfrm>
          <a:prstGeom prst="rect">
            <a:avLst/>
          </a:prstGeom>
          <a:noFill/>
          <a:ln w="9525">
            <a:noFill/>
          </a:ln>
        </p:spPr>
        <p:txBody>
          <a:bodyPr wrap="none" lIns="0" tIns="0" rIns="0" bIns="0" anchor="b" anchorCtr="1"/>
          <a:lstStyle/>
          <a:p>
            <a:pPr algn="dist"/>
            <a:r>
              <a:rPr lang="zh-CN" altLang="en-US" dirty="0">
                <a:solidFill>
                  <a:schemeClr val="tx1">
                    <a:lumMod val="95000"/>
                    <a:lumOff val="5000"/>
                  </a:schemeClr>
                </a:solidFill>
                <a:latin typeface="字魂143号-正酷超级黑" panose="00000500000000000000" pitchFamily="2" charset="-122"/>
                <a:ea typeface="字魂143号-正酷超级黑" panose="00000500000000000000" pitchFamily="2" charset="-122"/>
                <a:cs typeface="字魂35号-经典雅黑" panose="00000500000000000000" charset="-122"/>
                <a:sym typeface="思源黑体 CN Normal" panose="020B0400000000000000" pitchFamily="34" charset="-122"/>
              </a:rPr>
              <a:t>点击添加标题</a:t>
            </a:r>
          </a:p>
        </p:txBody>
      </p:sp>
      <p:sp>
        <p:nvSpPr>
          <p:cNvPr id="11" name="TextBox 46"/>
          <p:cNvSpPr txBox="1"/>
          <p:nvPr/>
        </p:nvSpPr>
        <p:spPr>
          <a:xfrm>
            <a:off x="8281060" y="2494857"/>
            <a:ext cx="2058671" cy="614144"/>
          </a:xfrm>
          <a:prstGeom prst="rect">
            <a:avLst/>
          </a:prstGeom>
        </p:spPr>
        <p:txBody>
          <a:bodyPr vert="horz" wrap="square" lIns="0" tIns="0" rIns="0" bIns="0" anchor="t" anchorCtr="1">
            <a:noAutofit/>
          </a:bodyPr>
          <a:lstStyle/>
          <a:p>
            <a:pPr algn="ctr">
              <a:lnSpc>
                <a:spcPct val="150000"/>
              </a:lnSpc>
              <a:spcBef>
                <a:spcPts val="590"/>
              </a:spcBef>
            </a:pPr>
            <a:r>
              <a:rPr lang="zh-CN" altLang="en-US" sz="12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rPr>
              <a:t>点击输入文本内容点击输入文本内容点击输入文本内容</a:t>
            </a:r>
            <a:endParaRPr lang="en-US" altLang="zh-CN" sz="12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22558" name="TextBox 45"/>
          <p:cNvSpPr txBox="1"/>
          <p:nvPr/>
        </p:nvSpPr>
        <p:spPr>
          <a:xfrm>
            <a:off x="8542794" y="4149105"/>
            <a:ext cx="1535204" cy="420629"/>
          </a:xfrm>
          <a:prstGeom prst="rect">
            <a:avLst/>
          </a:prstGeom>
          <a:noFill/>
          <a:ln w="9525">
            <a:noFill/>
          </a:ln>
        </p:spPr>
        <p:txBody>
          <a:bodyPr wrap="none" lIns="0" tIns="0" rIns="0" bIns="0" anchor="b" anchorCtr="1"/>
          <a:lstStyle/>
          <a:p>
            <a:pPr algn="dist"/>
            <a:r>
              <a:rPr lang="zh-CN" altLang="en-US" dirty="0">
                <a:solidFill>
                  <a:schemeClr val="tx1">
                    <a:lumMod val="95000"/>
                    <a:lumOff val="5000"/>
                  </a:schemeClr>
                </a:solidFill>
                <a:latin typeface="字魂143号-正酷超级黑" panose="00000500000000000000" pitchFamily="2" charset="-122"/>
                <a:ea typeface="字魂143号-正酷超级黑" panose="00000500000000000000" pitchFamily="2" charset="-122"/>
                <a:cs typeface="字魂35号-经典雅黑" panose="00000500000000000000" charset="-122"/>
                <a:sym typeface="思源黑体 CN Normal" panose="020B0400000000000000" pitchFamily="34" charset="-122"/>
              </a:rPr>
              <a:t>点击添加标题</a:t>
            </a:r>
          </a:p>
        </p:txBody>
      </p:sp>
      <p:sp>
        <p:nvSpPr>
          <p:cNvPr id="13" name="TextBox 46"/>
          <p:cNvSpPr txBox="1"/>
          <p:nvPr/>
        </p:nvSpPr>
        <p:spPr>
          <a:xfrm>
            <a:off x="8281060" y="4645919"/>
            <a:ext cx="2058671" cy="614144"/>
          </a:xfrm>
          <a:prstGeom prst="rect">
            <a:avLst/>
          </a:prstGeom>
        </p:spPr>
        <p:txBody>
          <a:bodyPr vert="horz" wrap="square" lIns="0" tIns="0" rIns="0" bIns="0" anchor="t" anchorCtr="1">
            <a:noAutofit/>
          </a:bodyPr>
          <a:lstStyle/>
          <a:p>
            <a:pPr algn="ctr">
              <a:lnSpc>
                <a:spcPct val="150000"/>
              </a:lnSpc>
              <a:spcBef>
                <a:spcPts val="590"/>
              </a:spcBef>
            </a:pPr>
            <a:r>
              <a:rPr lang="zh-CN" altLang="en-US" sz="12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rPr>
              <a:t>点击输入文本内容点击输入文本内容点击输入文本内容</a:t>
            </a:r>
            <a:endParaRPr lang="en-US" altLang="zh-CN" sz="12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grpSp>
        <p:nvGrpSpPr>
          <p:cNvPr id="30" name="Group 9_1"/>
          <p:cNvGrpSpPr/>
          <p:nvPr/>
        </p:nvGrpSpPr>
        <p:grpSpPr>
          <a:xfrm>
            <a:off x="0" y="262550"/>
            <a:ext cx="688146" cy="6606418"/>
            <a:chOff x="0" y="262550"/>
            <a:chExt cx="688146" cy="6606418"/>
          </a:xfrm>
        </p:grpSpPr>
        <p:sp>
          <p:nvSpPr>
            <p:cNvPr id="31" name="任意多边形 30"/>
            <p:cNvSpPr/>
            <p:nvPr/>
          </p:nvSpPr>
          <p:spPr>
            <a:xfrm rot="419600">
              <a:off x="152696" y="558566"/>
              <a:ext cx="180000" cy="168177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grpSp>
          <p:nvGrpSpPr>
            <p:cNvPr id="32" name="组合 31"/>
            <p:cNvGrpSpPr/>
            <p:nvPr/>
          </p:nvGrpSpPr>
          <p:grpSpPr>
            <a:xfrm>
              <a:off x="0" y="262550"/>
              <a:ext cx="488586" cy="389299"/>
              <a:chOff x="1653525" y="814812"/>
              <a:chExt cx="753641" cy="600491"/>
            </a:xfrm>
          </p:grpSpPr>
          <p:sp>
            <p:nvSpPr>
              <p:cNvPr id="36" name="椭圆 35"/>
              <p:cNvSpPr/>
              <p:nvPr/>
            </p:nvSpPr>
            <p:spPr>
              <a:xfrm>
                <a:off x="1653525" y="814812"/>
                <a:ext cx="466073" cy="466073"/>
              </a:xfrm>
              <a:prstGeom prst="ellipse">
                <a:avLst/>
              </a:prstGeom>
              <a:noFill/>
              <a:ln w="19050">
                <a:solidFill>
                  <a:srgbClr val="1B47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p:cNvSpPr/>
              <p:nvPr/>
            </p:nvSpPr>
            <p:spPr>
              <a:xfrm>
                <a:off x="1832030" y="814812"/>
                <a:ext cx="575136" cy="575136"/>
              </a:xfrm>
              <a:prstGeom prst="ellipse">
                <a:avLst/>
              </a:prstGeom>
              <a:solidFill>
                <a:srgbClr val="E0304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p:cNvSpPr/>
              <p:nvPr/>
            </p:nvSpPr>
            <p:spPr>
              <a:xfrm>
                <a:off x="1695238" y="1141720"/>
                <a:ext cx="273583" cy="273583"/>
              </a:xfrm>
              <a:prstGeom prst="ellipse">
                <a:avLst/>
              </a:prstGeom>
              <a:noFill/>
              <a:ln w="38100">
                <a:solidFill>
                  <a:srgbClr val="1B47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3" name="任意多边形 32"/>
            <p:cNvSpPr/>
            <p:nvPr/>
          </p:nvSpPr>
          <p:spPr>
            <a:xfrm rot="419600">
              <a:off x="508146" y="5187197"/>
              <a:ext cx="180000" cy="168177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E0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34" name="矩形 33"/>
            <p:cNvSpPr/>
            <p:nvPr/>
          </p:nvSpPr>
          <p:spPr>
            <a:xfrm>
              <a:off x="227820" y="3633476"/>
              <a:ext cx="430887" cy="1514237"/>
            </a:xfrm>
            <a:prstGeom prst="rect">
              <a:avLst/>
            </a:prstGeom>
          </p:spPr>
          <p:txBody>
            <a:bodyPr vert="eaVert" wrap="square">
              <a:spAutoFit/>
            </a:bodyPr>
            <a:lstStyle/>
            <a:p>
              <a:pPr algn="dist"/>
              <a:r>
                <a:rPr lang="zh-CN" altLang="en-US" sz="1600" spc="800" dirty="0">
                  <a:latin typeface="字魂143号-正酷超级黑" panose="00000500000000000000" charset="-122"/>
                  <a:ea typeface="字魂143号-正酷超级黑" panose="00000500000000000000" charset="-122"/>
                  <a:cs typeface="字魂143号-正酷超级黑" panose="00000500000000000000" charset="-122"/>
                  <a:sym typeface="+mn-lt"/>
                </a:rPr>
                <a:t>工作回顾</a:t>
              </a:r>
              <a:endParaRPr lang="zh-CN" altLang="en-US" sz="1600" dirty="0">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sp>
          <p:nvSpPr>
            <p:cNvPr id="35" name="矩形 34"/>
            <p:cNvSpPr/>
            <p:nvPr/>
          </p:nvSpPr>
          <p:spPr>
            <a:xfrm>
              <a:off x="227820" y="1878433"/>
              <a:ext cx="430887" cy="1603875"/>
            </a:xfrm>
            <a:prstGeom prst="rect">
              <a:avLst/>
            </a:prstGeom>
          </p:spPr>
          <p:txBody>
            <a:bodyPr vert="eaVert" wrap="square">
              <a:spAutoFit/>
            </a:bodyPr>
            <a:lstStyle/>
            <a:p>
              <a:pPr algn="dist"/>
              <a:r>
                <a:rPr lang="en-US" altLang="zh-CN" sz="1600" dirty="0">
                  <a:latin typeface="字魂143号-正酷超级黑" panose="00000500000000000000" charset="-122"/>
                  <a:ea typeface="字魂143号-正酷超级黑" panose="00000500000000000000" charset="-122"/>
                  <a:cs typeface="字魂143号-正酷超级黑" panose="00000500000000000000" charset="-122"/>
                  <a:sym typeface="+mn-lt"/>
                </a:rPr>
                <a:t>PART 01</a:t>
              </a:r>
              <a:endParaRPr lang="zh-CN" altLang="en-US" sz="1600" dirty="0">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grpSp>
    </p:spTree>
    <p:extLst>
      <p:ext uri="{BB962C8B-B14F-4D97-AF65-F5344CB8AC3E}">
        <p14:creationId xmlns:p14="http://schemas.microsoft.com/office/powerpoint/2010/main" val="1169250801"/>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156"/>
                                        </p:tgtEl>
                                        <p:attrNameLst>
                                          <p:attrName>style.visibility</p:attrName>
                                        </p:attrNameLst>
                                      </p:cBhvr>
                                      <p:to>
                                        <p:strVal val="visible"/>
                                      </p:to>
                                    </p:set>
                                    <p:animEffect transition="in" filter="wheel(1)">
                                      <p:cBhvr>
                                        <p:cTn id="7" dur="2000"/>
                                        <p:tgtEl>
                                          <p:spTgt spid="1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等腰三角形 4"/>
          <p:cNvSpPr/>
          <p:nvPr/>
        </p:nvSpPr>
        <p:spPr>
          <a:xfrm>
            <a:off x="651869" y="2506674"/>
            <a:ext cx="2310713" cy="993410"/>
          </a:xfrm>
          <a:prstGeom prst="triangle">
            <a:avLst>
              <a:gd name="adj" fmla="val 61956"/>
            </a:avLst>
          </a:pr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lumMod val="50000"/>
                  <a:lumOff val="50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6" name="等腰三角形 5"/>
          <p:cNvSpPr/>
          <p:nvPr/>
        </p:nvSpPr>
        <p:spPr>
          <a:xfrm rot="10800000">
            <a:off x="2956403" y="3511960"/>
            <a:ext cx="2310713" cy="993410"/>
          </a:xfrm>
          <a:prstGeom prst="triangle">
            <a:avLst>
              <a:gd name="adj" fmla="val 36822"/>
            </a:avLst>
          </a:prstGeom>
          <a:solidFill>
            <a:srgbClr val="E0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lumMod val="50000"/>
                  <a:lumOff val="50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7" name="等腰三角形 6"/>
          <p:cNvSpPr/>
          <p:nvPr/>
        </p:nvSpPr>
        <p:spPr>
          <a:xfrm>
            <a:off x="5260936" y="2518551"/>
            <a:ext cx="2310713" cy="993410"/>
          </a:xfrm>
          <a:prstGeom prst="triangle">
            <a:avLst>
              <a:gd name="adj" fmla="val 61956"/>
            </a:avLst>
          </a:pr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lumMod val="50000"/>
                  <a:lumOff val="50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8" name="等腰三角形 7"/>
          <p:cNvSpPr/>
          <p:nvPr/>
        </p:nvSpPr>
        <p:spPr>
          <a:xfrm rot="10800000">
            <a:off x="7565470" y="3511961"/>
            <a:ext cx="2310713" cy="993410"/>
          </a:xfrm>
          <a:prstGeom prst="triangle">
            <a:avLst>
              <a:gd name="adj" fmla="val 36822"/>
            </a:avLst>
          </a:prstGeom>
          <a:solidFill>
            <a:srgbClr val="E0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lumMod val="50000"/>
                  <a:lumOff val="50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11" name="矩形 10"/>
          <p:cNvSpPr/>
          <p:nvPr/>
        </p:nvSpPr>
        <p:spPr>
          <a:xfrm>
            <a:off x="1459140" y="3031329"/>
            <a:ext cx="1013547" cy="369332"/>
          </a:xfrm>
          <a:prstGeom prst="rect">
            <a:avLst/>
          </a:prstGeom>
        </p:spPr>
        <p:txBody>
          <a:bodyPr wrap="none">
            <a:spAutoFit/>
          </a:bodyPr>
          <a:lstStyle/>
          <a:p>
            <a:r>
              <a:rPr lang="en-US" altLang="zh-CN" b="1" dirty="0">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Step 01</a:t>
            </a:r>
            <a:endParaRPr lang="zh-CN" altLang="en-US" b="1" dirty="0">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12" name="矩形 11"/>
          <p:cNvSpPr/>
          <p:nvPr/>
        </p:nvSpPr>
        <p:spPr>
          <a:xfrm>
            <a:off x="6154708" y="3031329"/>
            <a:ext cx="1013547" cy="369332"/>
          </a:xfrm>
          <a:prstGeom prst="rect">
            <a:avLst/>
          </a:prstGeom>
        </p:spPr>
        <p:txBody>
          <a:bodyPr wrap="none">
            <a:spAutoFit/>
          </a:bodyPr>
          <a:lstStyle/>
          <a:p>
            <a:r>
              <a:rPr lang="en-US" altLang="zh-CN" b="1" dirty="0">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Step 03</a:t>
            </a:r>
            <a:endParaRPr lang="zh-CN" altLang="en-US" b="1" dirty="0">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13" name="矩形 12"/>
          <p:cNvSpPr/>
          <p:nvPr/>
        </p:nvSpPr>
        <p:spPr>
          <a:xfrm>
            <a:off x="3782210" y="3639333"/>
            <a:ext cx="1013547" cy="369332"/>
          </a:xfrm>
          <a:prstGeom prst="rect">
            <a:avLst/>
          </a:prstGeom>
        </p:spPr>
        <p:txBody>
          <a:bodyPr wrap="none">
            <a:spAutoFit/>
          </a:bodyPr>
          <a:lstStyle/>
          <a:p>
            <a:r>
              <a:rPr lang="en-US" altLang="zh-CN" b="1" dirty="0">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Step 02</a:t>
            </a:r>
            <a:endParaRPr lang="zh-CN" altLang="en-US" b="1" dirty="0">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14" name="矩形 13"/>
          <p:cNvSpPr/>
          <p:nvPr/>
        </p:nvSpPr>
        <p:spPr>
          <a:xfrm>
            <a:off x="8440707" y="3639333"/>
            <a:ext cx="1013547" cy="369332"/>
          </a:xfrm>
          <a:prstGeom prst="rect">
            <a:avLst/>
          </a:prstGeom>
        </p:spPr>
        <p:txBody>
          <a:bodyPr wrap="none">
            <a:spAutoFit/>
          </a:bodyPr>
          <a:lstStyle/>
          <a:p>
            <a:r>
              <a:rPr lang="en-US" altLang="zh-CN" b="1" dirty="0">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Step 04</a:t>
            </a:r>
            <a:endParaRPr lang="zh-CN" altLang="en-US" b="1" dirty="0">
              <a:solidFill>
                <a:schemeClr val="bg1"/>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cxnSp>
        <p:nvCxnSpPr>
          <p:cNvPr id="15" name="直接连接符 14"/>
          <p:cNvCxnSpPr/>
          <p:nvPr/>
        </p:nvCxnSpPr>
        <p:spPr>
          <a:xfrm>
            <a:off x="2084114" y="1607229"/>
            <a:ext cx="0" cy="914400"/>
          </a:xfrm>
          <a:prstGeom prst="line">
            <a:avLst/>
          </a:prstGeom>
          <a:ln>
            <a:solidFill>
              <a:srgbClr val="1B477E"/>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6680963" y="1607324"/>
            <a:ext cx="0" cy="914400"/>
          </a:xfrm>
          <a:prstGeom prst="line">
            <a:avLst/>
          </a:prstGeom>
          <a:ln>
            <a:solidFill>
              <a:srgbClr val="1B477E"/>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4404205" y="4501360"/>
            <a:ext cx="0" cy="914400"/>
          </a:xfrm>
          <a:prstGeom prst="line">
            <a:avLst/>
          </a:prstGeom>
          <a:ln>
            <a:solidFill>
              <a:srgbClr val="E0304D"/>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9013754" y="4501360"/>
            <a:ext cx="0" cy="914400"/>
          </a:xfrm>
          <a:prstGeom prst="line">
            <a:avLst/>
          </a:prstGeom>
          <a:ln>
            <a:solidFill>
              <a:srgbClr val="E0304D"/>
            </a:solidFill>
          </a:ln>
        </p:spPr>
        <p:style>
          <a:lnRef idx="1">
            <a:schemeClr val="accent1"/>
          </a:lnRef>
          <a:fillRef idx="0">
            <a:schemeClr val="accent1"/>
          </a:fillRef>
          <a:effectRef idx="0">
            <a:schemeClr val="accent1"/>
          </a:effectRef>
          <a:fontRef idx="minor">
            <a:schemeClr val="tx1"/>
          </a:fontRef>
        </p:style>
      </p:cxnSp>
      <p:sp>
        <p:nvSpPr>
          <p:cNvPr id="25" name="išľíďè"/>
          <p:cNvSpPr/>
          <p:nvPr/>
        </p:nvSpPr>
        <p:spPr bwMode="auto">
          <a:xfrm>
            <a:off x="2218913" y="1769768"/>
            <a:ext cx="2521465" cy="825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marL="0" marR="0" lvl="0" indent="0" algn="l" defTabSz="913765" rtl="0" eaLnBrk="1" fontAlgn="auto" latinLnBrk="0" hangingPunct="1">
              <a:lnSpc>
                <a:spcPct val="150000"/>
              </a:lnSpc>
              <a:spcBef>
                <a:spcPct val="0"/>
              </a:spcBef>
              <a:spcAft>
                <a:spcPts val="0"/>
              </a:spcAft>
              <a:buClrTx/>
              <a:buSzTx/>
              <a:buFontTx/>
              <a:buNone/>
              <a:defRPr/>
            </a:pPr>
            <a:r>
              <a:rPr kumimoji="0" lang="zh-CN" altLang="en-US" sz="1100" b="0" i="0" u="none" strike="noStrike" kern="1200" cap="none" spc="0" normalizeH="0" baseline="0" noProof="0" dirty="0">
                <a:ln>
                  <a:noFill/>
                </a:ln>
                <a:solidFill>
                  <a:schemeClr val="bg2">
                    <a:lumMod val="10000"/>
                  </a:schemeClr>
                </a:solidFill>
                <a:effectLst/>
                <a:uLnTx/>
                <a:uFillTx/>
                <a:latin typeface="思源黑体 CN Normal" panose="020B0400000000000000" pitchFamily="34" charset="-122"/>
                <a:ea typeface="思源黑体 CN Normal" panose="020B0400000000000000" pitchFamily="34" charset="-122"/>
                <a:sym typeface="思源黑体 CN Normal" panose="020B0400000000000000" pitchFamily="34" charset="-122"/>
              </a:rPr>
              <a:t>点击输入文本内容点击输入文本内容点击输入文本内容点击输入文本内容点击输入文本内容</a:t>
            </a:r>
          </a:p>
        </p:txBody>
      </p:sp>
      <p:sp>
        <p:nvSpPr>
          <p:cNvPr id="26" name="iSlíďè"/>
          <p:cNvSpPr txBox="1"/>
          <p:nvPr/>
        </p:nvSpPr>
        <p:spPr bwMode="auto">
          <a:xfrm>
            <a:off x="2207331" y="1507823"/>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10000"/>
                  </a:schemeClr>
                </a:solidFill>
                <a:effectLst/>
                <a:uLnTx/>
                <a:uFillTx/>
                <a:latin typeface="思源黑体 CN Normal" panose="020B0400000000000000" pitchFamily="34" charset="-122"/>
                <a:ea typeface="思源黑体 CN Normal" panose="020B0400000000000000" pitchFamily="34" charset="-122"/>
                <a:sym typeface="思源黑体 CN Normal" panose="020B0400000000000000" pitchFamily="34" charset="-122"/>
              </a:rPr>
              <a:t>点击添加标题</a:t>
            </a:r>
          </a:p>
        </p:txBody>
      </p:sp>
      <p:sp>
        <p:nvSpPr>
          <p:cNvPr id="27" name="išľíďè"/>
          <p:cNvSpPr/>
          <p:nvPr/>
        </p:nvSpPr>
        <p:spPr bwMode="auto">
          <a:xfrm>
            <a:off x="4553655" y="4715371"/>
            <a:ext cx="2521465" cy="825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lvl="0" defTabSz="913765">
              <a:lnSpc>
                <a:spcPct val="150000"/>
              </a:lnSpc>
              <a:spcBef>
                <a:spcPct val="0"/>
              </a:spcBef>
              <a:defRPr/>
            </a:pPr>
            <a:r>
              <a:rPr lang="zh-CN" altLang="en-US" sz="1100" dirty="0">
                <a:solidFill>
                  <a:schemeClr val="bg2">
                    <a:lumMod val="10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点击输入文本内容点击输入文本内容点击输入文本内容点击输入文本内容点击输入文本内容</a:t>
            </a:r>
          </a:p>
        </p:txBody>
      </p:sp>
      <p:sp>
        <p:nvSpPr>
          <p:cNvPr id="28" name="iSlíďè"/>
          <p:cNvSpPr txBox="1"/>
          <p:nvPr/>
        </p:nvSpPr>
        <p:spPr bwMode="auto">
          <a:xfrm>
            <a:off x="4542073" y="4453426"/>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10000"/>
                  </a:schemeClr>
                </a:solidFill>
                <a:effectLst/>
                <a:uLnTx/>
                <a:uFillTx/>
                <a:latin typeface="思源黑体 CN Normal" panose="020B0400000000000000" pitchFamily="34" charset="-122"/>
                <a:ea typeface="思源黑体 CN Normal" panose="020B0400000000000000" pitchFamily="34" charset="-122"/>
                <a:sym typeface="思源黑体 CN Normal" panose="020B0400000000000000" pitchFamily="34" charset="-122"/>
              </a:rPr>
              <a:t>点击添加标题</a:t>
            </a:r>
          </a:p>
        </p:txBody>
      </p:sp>
      <p:sp>
        <p:nvSpPr>
          <p:cNvPr id="29" name="išľíďè"/>
          <p:cNvSpPr/>
          <p:nvPr/>
        </p:nvSpPr>
        <p:spPr bwMode="auto">
          <a:xfrm>
            <a:off x="6916042" y="1809279"/>
            <a:ext cx="2521465" cy="825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lvl="0" defTabSz="913765">
              <a:lnSpc>
                <a:spcPct val="150000"/>
              </a:lnSpc>
              <a:spcBef>
                <a:spcPct val="0"/>
              </a:spcBef>
              <a:defRPr/>
            </a:pPr>
            <a:r>
              <a:rPr lang="zh-CN" altLang="en-US" sz="1100" dirty="0">
                <a:solidFill>
                  <a:schemeClr val="bg2">
                    <a:lumMod val="10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点击输入文本内容点击输入文本内容点击输入文本内容点击输入文本内容点击输入文本内容</a:t>
            </a:r>
          </a:p>
        </p:txBody>
      </p:sp>
      <p:sp>
        <p:nvSpPr>
          <p:cNvPr id="30" name="iSlíďè"/>
          <p:cNvSpPr txBox="1"/>
          <p:nvPr/>
        </p:nvSpPr>
        <p:spPr bwMode="auto">
          <a:xfrm>
            <a:off x="6904460" y="1547334"/>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10000"/>
                  </a:schemeClr>
                </a:solidFill>
                <a:effectLst/>
                <a:uLnTx/>
                <a:uFillTx/>
                <a:latin typeface="思源黑体 CN Normal" panose="020B0400000000000000" pitchFamily="34" charset="-122"/>
                <a:ea typeface="思源黑体 CN Normal" panose="020B0400000000000000" pitchFamily="34" charset="-122"/>
                <a:sym typeface="思源黑体 CN Normal" panose="020B0400000000000000" pitchFamily="34" charset="-122"/>
              </a:rPr>
              <a:t>点击添加标题</a:t>
            </a:r>
          </a:p>
        </p:txBody>
      </p:sp>
      <p:sp>
        <p:nvSpPr>
          <p:cNvPr id="31" name="išľíďè"/>
          <p:cNvSpPr/>
          <p:nvPr/>
        </p:nvSpPr>
        <p:spPr bwMode="auto">
          <a:xfrm>
            <a:off x="9193719" y="4715371"/>
            <a:ext cx="2521465" cy="825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rIns="90000" anchor="t" anchorCtr="0">
            <a:noAutofit/>
          </a:bodyPr>
          <a:lstStyle/>
          <a:p>
            <a:pPr lvl="0" defTabSz="913765">
              <a:lnSpc>
                <a:spcPct val="150000"/>
              </a:lnSpc>
              <a:spcBef>
                <a:spcPct val="0"/>
              </a:spcBef>
              <a:defRPr/>
            </a:pPr>
            <a:r>
              <a:rPr lang="zh-CN" altLang="en-US" sz="1100" dirty="0">
                <a:solidFill>
                  <a:schemeClr val="bg2">
                    <a:lumMod val="10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点击输入文本内容点击输入文本内容点击输入文本内容点击输入文本内容点击输入文本内容</a:t>
            </a:r>
          </a:p>
        </p:txBody>
      </p:sp>
      <p:sp>
        <p:nvSpPr>
          <p:cNvPr id="32" name="iSlíďè"/>
          <p:cNvSpPr txBox="1"/>
          <p:nvPr/>
        </p:nvSpPr>
        <p:spPr bwMode="auto">
          <a:xfrm>
            <a:off x="9182137" y="4453426"/>
            <a:ext cx="2195830" cy="35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marL="0" marR="0" lvl="0" indent="0" algn="l" defTabSz="913765" rtl="0" eaLnBrk="1" fontAlgn="auto" latinLnBrk="0" hangingPunct="1">
              <a:spcBef>
                <a:spcPct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10000"/>
                  </a:schemeClr>
                </a:solidFill>
                <a:effectLst/>
                <a:uLnTx/>
                <a:uFillTx/>
                <a:latin typeface="思源黑体 CN Normal" panose="020B0400000000000000" pitchFamily="34" charset="-122"/>
                <a:ea typeface="思源黑体 CN Normal" panose="020B0400000000000000" pitchFamily="34" charset="-122"/>
                <a:sym typeface="思源黑体 CN Normal" panose="020B0400000000000000" pitchFamily="34" charset="-122"/>
              </a:rPr>
              <a:t>点击添加标题</a:t>
            </a:r>
          </a:p>
        </p:txBody>
      </p:sp>
      <p:grpSp>
        <p:nvGrpSpPr>
          <p:cNvPr id="24" name="Group 9_1"/>
          <p:cNvGrpSpPr/>
          <p:nvPr/>
        </p:nvGrpSpPr>
        <p:grpSpPr>
          <a:xfrm>
            <a:off x="0" y="262550"/>
            <a:ext cx="688146" cy="6606418"/>
            <a:chOff x="0" y="262550"/>
            <a:chExt cx="688146" cy="6606418"/>
          </a:xfrm>
        </p:grpSpPr>
        <p:sp>
          <p:nvSpPr>
            <p:cNvPr id="33" name="任意多边形 32"/>
            <p:cNvSpPr/>
            <p:nvPr/>
          </p:nvSpPr>
          <p:spPr>
            <a:xfrm rot="419600">
              <a:off x="152696" y="558566"/>
              <a:ext cx="180000" cy="168177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grpSp>
          <p:nvGrpSpPr>
            <p:cNvPr id="34" name="组合 33"/>
            <p:cNvGrpSpPr/>
            <p:nvPr/>
          </p:nvGrpSpPr>
          <p:grpSpPr>
            <a:xfrm>
              <a:off x="0" y="262550"/>
              <a:ext cx="488586" cy="389299"/>
              <a:chOff x="1653525" y="814812"/>
              <a:chExt cx="753641" cy="600491"/>
            </a:xfrm>
          </p:grpSpPr>
          <p:sp>
            <p:nvSpPr>
              <p:cNvPr id="38" name="椭圆 37"/>
              <p:cNvSpPr/>
              <p:nvPr/>
            </p:nvSpPr>
            <p:spPr>
              <a:xfrm>
                <a:off x="1653525" y="814812"/>
                <a:ext cx="466073" cy="466073"/>
              </a:xfrm>
              <a:prstGeom prst="ellipse">
                <a:avLst/>
              </a:prstGeom>
              <a:noFill/>
              <a:ln w="19050">
                <a:solidFill>
                  <a:srgbClr val="1B47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椭圆 38"/>
              <p:cNvSpPr/>
              <p:nvPr/>
            </p:nvSpPr>
            <p:spPr>
              <a:xfrm>
                <a:off x="1832030" y="814812"/>
                <a:ext cx="575136" cy="575136"/>
              </a:xfrm>
              <a:prstGeom prst="ellipse">
                <a:avLst/>
              </a:prstGeom>
              <a:solidFill>
                <a:srgbClr val="E0304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椭圆 39"/>
              <p:cNvSpPr/>
              <p:nvPr/>
            </p:nvSpPr>
            <p:spPr>
              <a:xfrm>
                <a:off x="1695238" y="1141720"/>
                <a:ext cx="273583" cy="273583"/>
              </a:xfrm>
              <a:prstGeom prst="ellipse">
                <a:avLst/>
              </a:prstGeom>
              <a:noFill/>
              <a:ln w="38100">
                <a:solidFill>
                  <a:srgbClr val="1B47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5" name="任意多边形 34"/>
            <p:cNvSpPr/>
            <p:nvPr/>
          </p:nvSpPr>
          <p:spPr>
            <a:xfrm rot="419600">
              <a:off x="508146" y="5187197"/>
              <a:ext cx="180000" cy="168177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E0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36" name="矩形 35"/>
            <p:cNvSpPr/>
            <p:nvPr/>
          </p:nvSpPr>
          <p:spPr>
            <a:xfrm>
              <a:off x="227820" y="3633476"/>
              <a:ext cx="430887" cy="1514237"/>
            </a:xfrm>
            <a:prstGeom prst="rect">
              <a:avLst/>
            </a:prstGeom>
          </p:spPr>
          <p:txBody>
            <a:bodyPr vert="eaVert" wrap="square">
              <a:spAutoFit/>
            </a:bodyPr>
            <a:lstStyle/>
            <a:p>
              <a:pPr algn="dist"/>
              <a:r>
                <a:rPr lang="zh-CN" altLang="en-US" sz="1600" spc="800" dirty="0">
                  <a:latin typeface="字魂143号-正酷超级黑" panose="00000500000000000000" charset="-122"/>
                  <a:ea typeface="字魂143号-正酷超级黑" panose="00000500000000000000" charset="-122"/>
                  <a:cs typeface="字魂143号-正酷超级黑" panose="00000500000000000000" charset="-122"/>
                  <a:sym typeface="+mn-lt"/>
                </a:rPr>
                <a:t>工作回顾</a:t>
              </a:r>
              <a:endParaRPr lang="zh-CN" altLang="en-US" sz="1600" dirty="0">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sp>
          <p:nvSpPr>
            <p:cNvPr id="37" name="矩形 36"/>
            <p:cNvSpPr/>
            <p:nvPr/>
          </p:nvSpPr>
          <p:spPr>
            <a:xfrm>
              <a:off x="227820" y="1878433"/>
              <a:ext cx="430887" cy="1603875"/>
            </a:xfrm>
            <a:prstGeom prst="rect">
              <a:avLst/>
            </a:prstGeom>
          </p:spPr>
          <p:txBody>
            <a:bodyPr vert="eaVert" wrap="square">
              <a:spAutoFit/>
            </a:bodyPr>
            <a:lstStyle/>
            <a:p>
              <a:pPr algn="dist"/>
              <a:r>
                <a:rPr lang="en-US" altLang="zh-CN" sz="1600" dirty="0">
                  <a:latin typeface="字魂143号-正酷超级黑" panose="00000500000000000000" charset="-122"/>
                  <a:ea typeface="字魂143号-正酷超级黑" panose="00000500000000000000" charset="-122"/>
                  <a:cs typeface="字魂143号-正酷超级黑" panose="00000500000000000000" charset="-122"/>
                  <a:sym typeface="+mn-lt"/>
                </a:rPr>
                <a:t>PART 01</a:t>
              </a:r>
              <a:endParaRPr lang="zh-CN" altLang="en-US" sz="1600" dirty="0">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grpSp>
    </p:spTree>
    <p:extLst>
      <p:ext uri="{BB962C8B-B14F-4D97-AF65-F5344CB8AC3E}">
        <p14:creationId xmlns:p14="http://schemas.microsoft.com/office/powerpoint/2010/main" val="3498066097"/>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500"/>
                                  </p:stCondLst>
                                  <p:childTnLst>
                                    <p:set>
                                      <p:cBhvr>
                                        <p:cTn id="6" dur="1" fill="hold">
                                          <p:stCondLst>
                                            <p:cond delay="0"/>
                                          </p:stCondLst>
                                        </p:cTn>
                                        <p:tgtEl>
                                          <p:spTgt spid="15"/>
                                        </p:tgtEl>
                                        <p:attrNameLst>
                                          <p:attrName>style.visibility</p:attrName>
                                        </p:attrNameLst>
                                      </p:cBhvr>
                                      <p:to>
                                        <p:strVal val="visible"/>
                                      </p:to>
                                    </p:set>
                                    <p:animEffect transition="in" filter="wipe(down)">
                                      <p:cBhvr>
                                        <p:cTn id="7" dur="500"/>
                                        <p:tgtEl>
                                          <p:spTgt spid="15"/>
                                        </p:tgtEl>
                                      </p:cBhvr>
                                    </p:animEffect>
                                  </p:childTnLst>
                                </p:cTn>
                              </p:par>
                            </p:childTnLst>
                          </p:cTn>
                        </p:par>
                        <p:par>
                          <p:cTn id="8" fill="hold">
                            <p:stCondLst>
                              <p:cond delay="1000"/>
                            </p:stCondLst>
                            <p:childTnLst>
                              <p:par>
                                <p:cTn id="9" presetID="10" presetClass="entr" presetSubtype="0" fill="hold" grpId="0" nodeType="afterEffect">
                                  <p:stCondLst>
                                    <p:cond delay="25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par>
                          <p:cTn id="12" fill="hold">
                            <p:stCondLst>
                              <p:cond delay="1750"/>
                            </p:stCondLst>
                            <p:childTnLst>
                              <p:par>
                                <p:cTn id="13" presetID="22"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up)">
                                      <p:cBhvr>
                                        <p:cTn id="15" dur="500"/>
                                        <p:tgtEl>
                                          <p:spTgt spid="6"/>
                                        </p:tgtEl>
                                      </p:cBhvr>
                                    </p:animEffect>
                                  </p:childTnLst>
                                </p:cTn>
                              </p:par>
                            </p:childTnLst>
                          </p:cTn>
                        </p:par>
                        <p:par>
                          <p:cTn id="16" fill="hold">
                            <p:stCondLst>
                              <p:cond delay="2250"/>
                            </p:stCondLst>
                            <p:childTnLst>
                              <p:par>
                                <p:cTn id="17" presetID="22" presetClass="entr" presetSubtype="1" fill="hold" nodeType="afterEffect">
                                  <p:stCondLst>
                                    <p:cond delay="500"/>
                                  </p:stCondLst>
                                  <p:childTnLst>
                                    <p:set>
                                      <p:cBhvr>
                                        <p:cTn id="18" dur="1" fill="hold">
                                          <p:stCondLst>
                                            <p:cond delay="0"/>
                                          </p:stCondLst>
                                        </p:cTn>
                                        <p:tgtEl>
                                          <p:spTgt spid="19"/>
                                        </p:tgtEl>
                                        <p:attrNameLst>
                                          <p:attrName>style.visibility</p:attrName>
                                        </p:attrNameLst>
                                      </p:cBhvr>
                                      <p:to>
                                        <p:strVal val="visible"/>
                                      </p:to>
                                    </p:set>
                                    <p:animEffect transition="in" filter="wipe(up)">
                                      <p:cBhvr>
                                        <p:cTn id="19" dur="500"/>
                                        <p:tgtEl>
                                          <p:spTgt spid="19"/>
                                        </p:tgtEl>
                                      </p:cBhvr>
                                    </p:animEffect>
                                  </p:childTnLst>
                                </p:cTn>
                              </p:par>
                            </p:childTnLst>
                          </p:cTn>
                        </p:par>
                        <p:par>
                          <p:cTn id="20" fill="hold">
                            <p:stCondLst>
                              <p:cond delay="3250"/>
                            </p:stCondLst>
                            <p:childTnLst>
                              <p:par>
                                <p:cTn id="21" presetID="10" presetClass="entr" presetSubtype="0" fill="hold" grpId="0" nodeType="afterEffect">
                                  <p:stCondLst>
                                    <p:cond delay="25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childTnLst>
                          </p:cTn>
                        </p:par>
                        <p:par>
                          <p:cTn id="24" fill="hold">
                            <p:stCondLst>
                              <p:cond delay="4000"/>
                            </p:stCondLst>
                            <p:childTnLst>
                              <p:par>
                                <p:cTn id="25" presetID="22" presetClass="entr" presetSubtype="4"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down)">
                                      <p:cBhvr>
                                        <p:cTn id="27" dur="500"/>
                                        <p:tgtEl>
                                          <p:spTgt spid="7"/>
                                        </p:tgtEl>
                                      </p:cBhvr>
                                    </p:animEffect>
                                  </p:childTnLst>
                                </p:cTn>
                              </p:par>
                            </p:childTnLst>
                          </p:cTn>
                        </p:par>
                        <p:par>
                          <p:cTn id="28" fill="hold">
                            <p:stCondLst>
                              <p:cond delay="4500"/>
                            </p:stCondLst>
                            <p:childTnLst>
                              <p:par>
                                <p:cTn id="29" presetID="22" presetClass="entr" presetSubtype="4" fill="hold" nodeType="afterEffect">
                                  <p:stCondLst>
                                    <p:cond delay="500"/>
                                  </p:stCondLst>
                                  <p:childTnLst>
                                    <p:set>
                                      <p:cBhvr>
                                        <p:cTn id="30" dur="1" fill="hold">
                                          <p:stCondLst>
                                            <p:cond delay="0"/>
                                          </p:stCondLst>
                                        </p:cTn>
                                        <p:tgtEl>
                                          <p:spTgt spid="18"/>
                                        </p:tgtEl>
                                        <p:attrNameLst>
                                          <p:attrName>style.visibility</p:attrName>
                                        </p:attrNameLst>
                                      </p:cBhvr>
                                      <p:to>
                                        <p:strVal val="visible"/>
                                      </p:to>
                                    </p:set>
                                    <p:animEffect transition="in" filter="wipe(down)">
                                      <p:cBhvr>
                                        <p:cTn id="31" dur="500"/>
                                        <p:tgtEl>
                                          <p:spTgt spid="18"/>
                                        </p:tgtEl>
                                      </p:cBhvr>
                                    </p:animEffect>
                                  </p:childTnLst>
                                </p:cTn>
                              </p:par>
                            </p:childTnLst>
                          </p:cTn>
                        </p:par>
                        <p:par>
                          <p:cTn id="32" fill="hold">
                            <p:stCondLst>
                              <p:cond delay="5500"/>
                            </p:stCondLst>
                            <p:childTnLst>
                              <p:par>
                                <p:cTn id="33" presetID="10" presetClass="entr" presetSubtype="0" fill="hold" grpId="0" nodeType="afterEffect">
                                  <p:stCondLst>
                                    <p:cond delay="25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500"/>
                                        <p:tgtEl>
                                          <p:spTgt spid="12"/>
                                        </p:tgtEl>
                                      </p:cBhvr>
                                    </p:animEffect>
                                  </p:childTnLst>
                                </p:cTn>
                              </p:par>
                            </p:childTnLst>
                          </p:cTn>
                        </p:par>
                        <p:par>
                          <p:cTn id="36" fill="hold">
                            <p:stCondLst>
                              <p:cond delay="6250"/>
                            </p:stCondLst>
                            <p:childTnLst>
                              <p:par>
                                <p:cTn id="37" presetID="22" presetClass="entr" presetSubtype="1" fill="hold" grpId="0"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wipe(up)">
                                      <p:cBhvr>
                                        <p:cTn id="39" dur="500"/>
                                        <p:tgtEl>
                                          <p:spTgt spid="8"/>
                                        </p:tgtEl>
                                      </p:cBhvr>
                                    </p:animEffect>
                                  </p:childTnLst>
                                </p:cTn>
                              </p:par>
                            </p:childTnLst>
                          </p:cTn>
                        </p:par>
                        <p:par>
                          <p:cTn id="40" fill="hold">
                            <p:stCondLst>
                              <p:cond delay="6750"/>
                            </p:stCondLst>
                            <p:childTnLst>
                              <p:par>
                                <p:cTn id="41" presetID="22" presetClass="entr" presetSubtype="1" fill="hold" nodeType="afterEffect">
                                  <p:stCondLst>
                                    <p:cond delay="500"/>
                                  </p:stCondLst>
                                  <p:childTnLst>
                                    <p:set>
                                      <p:cBhvr>
                                        <p:cTn id="42" dur="1" fill="hold">
                                          <p:stCondLst>
                                            <p:cond delay="0"/>
                                          </p:stCondLst>
                                        </p:cTn>
                                        <p:tgtEl>
                                          <p:spTgt spid="22"/>
                                        </p:tgtEl>
                                        <p:attrNameLst>
                                          <p:attrName>style.visibility</p:attrName>
                                        </p:attrNameLst>
                                      </p:cBhvr>
                                      <p:to>
                                        <p:strVal val="visible"/>
                                      </p:to>
                                    </p:set>
                                    <p:animEffect transition="in" filter="wipe(up)">
                                      <p:cBhvr>
                                        <p:cTn id="43" dur="500"/>
                                        <p:tgtEl>
                                          <p:spTgt spid="22"/>
                                        </p:tgtEl>
                                      </p:cBhvr>
                                    </p:animEffect>
                                  </p:childTnLst>
                                </p:cTn>
                              </p:par>
                            </p:childTnLst>
                          </p:cTn>
                        </p:par>
                        <p:par>
                          <p:cTn id="44" fill="hold">
                            <p:stCondLst>
                              <p:cond delay="7750"/>
                            </p:stCondLst>
                            <p:childTnLst>
                              <p:par>
                                <p:cTn id="45" presetID="10" presetClass="entr" presetSubtype="0" fill="hold" grpId="0" nodeType="afterEffect">
                                  <p:stCondLst>
                                    <p:cond delay="250"/>
                                  </p:stCondLst>
                                  <p:childTnLst>
                                    <p:set>
                                      <p:cBhvr>
                                        <p:cTn id="46" dur="1" fill="hold">
                                          <p:stCondLst>
                                            <p:cond delay="0"/>
                                          </p:stCondLst>
                                        </p:cTn>
                                        <p:tgtEl>
                                          <p:spTgt spid="14"/>
                                        </p:tgtEl>
                                        <p:attrNameLst>
                                          <p:attrName>style.visibility</p:attrName>
                                        </p:attrNameLst>
                                      </p:cBhvr>
                                      <p:to>
                                        <p:strVal val="visible"/>
                                      </p:to>
                                    </p:set>
                                    <p:animEffect transition="in" filter="fade">
                                      <p:cBhvr>
                                        <p:cTn id="47" dur="500"/>
                                        <p:tgtEl>
                                          <p:spTgt spid="14"/>
                                        </p:tgtEl>
                                      </p:cBhvr>
                                    </p:animEffect>
                                  </p:childTnLst>
                                </p:cTn>
                              </p:par>
                            </p:childTnLst>
                          </p:cTn>
                        </p:par>
                        <p:par>
                          <p:cTn id="48" fill="hold">
                            <p:stCondLst>
                              <p:cond delay="8500"/>
                            </p:stCondLst>
                            <p:childTnLst>
                              <p:par>
                                <p:cTn id="49" presetID="22" presetClass="entr" presetSubtype="4" fill="hold" grpId="0" nodeType="afterEffect">
                                  <p:stCondLst>
                                    <p:cond delay="0"/>
                                  </p:stCondLst>
                                  <p:childTnLst>
                                    <p:set>
                                      <p:cBhvr>
                                        <p:cTn id="50" dur="1" fill="hold">
                                          <p:stCondLst>
                                            <p:cond delay="0"/>
                                          </p:stCondLst>
                                        </p:cTn>
                                        <p:tgtEl>
                                          <p:spTgt spid="5"/>
                                        </p:tgtEl>
                                        <p:attrNameLst>
                                          <p:attrName>style.visibility</p:attrName>
                                        </p:attrNameLst>
                                      </p:cBhvr>
                                      <p:to>
                                        <p:strVal val="visible"/>
                                      </p:to>
                                    </p:set>
                                    <p:animEffect transition="in" filter="wipe(down)">
                                      <p:cBhvr>
                                        <p:cTn id="51" dur="500"/>
                                        <p:tgtEl>
                                          <p:spTgt spid="5"/>
                                        </p:tgtEl>
                                      </p:cBhvr>
                                    </p:animEffect>
                                  </p:childTnLst>
                                </p:cTn>
                              </p:par>
                            </p:childTnLst>
                          </p:cTn>
                        </p:par>
                        <p:par>
                          <p:cTn id="52" fill="hold">
                            <p:stCondLst>
                              <p:cond delay="9000"/>
                            </p:stCondLst>
                            <p:childTnLst>
                              <p:par>
                                <p:cTn id="53" presetID="22" presetClass="entr" presetSubtype="4"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wipe(down)">
                                      <p:cBhvr>
                                        <p:cTn id="55" dur="500"/>
                                        <p:tgtEl>
                                          <p:spTgt spid="26"/>
                                        </p:tgtEl>
                                      </p:cBhvr>
                                    </p:animEffect>
                                  </p:childTnLst>
                                </p:cTn>
                              </p:par>
                            </p:childTnLst>
                          </p:cTn>
                        </p:par>
                        <p:par>
                          <p:cTn id="56" fill="hold">
                            <p:stCondLst>
                              <p:cond delay="9500"/>
                            </p:stCondLst>
                            <p:childTnLst>
                              <p:par>
                                <p:cTn id="57" presetID="22" presetClass="entr" presetSubtype="4"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Effect transition="in" filter="wipe(down)">
                                      <p:cBhvr>
                                        <p:cTn id="59" dur="500"/>
                                        <p:tgtEl>
                                          <p:spTgt spid="25"/>
                                        </p:tgtEl>
                                      </p:cBhvr>
                                    </p:animEffect>
                                  </p:childTnLst>
                                </p:cTn>
                              </p:par>
                            </p:childTnLst>
                          </p:cTn>
                        </p:par>
                        <p:par>
                          <p:cTn id="60" fill="hold">
                            <p:stCondLst>
                              <p:cond delay="10000"/>
                            </p:stCondLst>
                            <p:childTnLst>
                              <p:par>
                                <p:cTn id="61" presetID="22" presetClass="entr" presetSubtype="4" fill="hold" grpId="0" nodeType="afterEffect">
                                  <p:stCondLst>
                                    <p:cond delay="0"/>
                                  </p:stCondLst>
                                  <p:childTnLst>
                                    <p:set>
                                      <p:cBhvr>
                                        <p:cTn id="62" dur="1" fill="hold">
                                          <p:stCondLst>
                                            <p:cond delay="0"/>
                                          </p:stCondLst>
                                        </p:cTn>
                                        <p:tgtEl>
                                          <p:spTgt spid="28"/>
                                        </p:tgtEl>
                                        <p:attrNameLst>
                                          <p:attrName>style.visibility</p:attrName>
                                        </p:attrNameLst>
                                      </p:cBhvr>
                                      <p:to>
                                        <p:strVal val="visible"/>
                                      </p:to>
                                    </p:set>
                                    <p:animEffect transition="in" filter="wipe(down)">
                                      <p:cBhvr>
                                        <p:cTn id="63" dur="500"/>
                                        <p:tgtEl>
                                          <p:spTgt spid="28"/>
                                        </p:tgtEl>
                                      </p:cBhvr>
                                    </p:animEffect>
                                  </p:childTnLst>
                                </p:cTn>
                              </p:par>
                            </p:childTnLst>
                          </p:cTn>
                        </p:par>
                        <p:par>
                          <p:cTn id="64" fill="hold">
                            <p:stCondLst>
                              <p:cond delay="10500"/>
                            </p:stCondLst>
                            <p:childTnLst>
                              <p:par>
                                <p:cTn id="65" presetID="22" presetClass="entr" presetSubtype="4" fill="hold" grpId="0" nodeType="after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wipe(down)">
                                      <p:cBhvr>
                                        <p:cTn id="67" dur="500"/>
                                        <p:tgtEl>
                                          <p:spTgt spid="27"/>
                                        </p:tgtEl>
                                      </p:cBhvr>
                                    </p:animEffect>
                                  </p:childTnLst>
                                </p:cTn>
                              </p:par>
                            </p:childTnLst>
                          </p:cTn>
                        </p:par>
                        <p:par>
                          <p:cTn id="68" fill="hold">
                            <p:stCondLst>
                              <p:cond delay="11000"/>
                            </p:stCondLst>
                            <p:childTnLst>
                              <p:par>
                                <p:cTn id="69" presetID="22" presetClass="entr" presetSubtype="4" fill="hold" grpId="0" nodeType="afterEffect">
                                  <p:stCondLst>
                                    <p:cond delay="0"/>
                                  </p:stCondLst>
                                  <p:childTnLst>
                                    <p:set>
                                      <p:cBhvr>
                                        <p:cTn id="70" dur="1" fill="hold">
                                          <p:stCondLst>
                                            <p:cond delay="0"/>
                                          </p:stCondLst>
                                        </p:cTn>
                                        <p:tgtEl>
                                          <p:spTgt spid="30"/>
                                        </p:tgtEl>
                                        <p:attrNameLst>
                                          <p:attrName>style.visibility</p:attrName>
                                        </p:attrNameLst>
                                      </p:cBhvr>
                                      <p:to>
                                        <p:strVal val="visible"/>
                                      </p:to>
                                    </p:set>
                                    <p:animEffect transition="in" filter="wipe(down)">
                                      <p:cBhvr>
                                        <p:cTn id="71" dur="500"/>
                                        <p:tgtEl>
                                          <p:spTgt spid="30"/>
                                        </p:tgtEl>
                                      </p:cBhvr>
                                    </p:animEffect>
                                  </p:childTnLst>
                                </p:cTn>
                              </p:par>
                            </p:childTnLst>
                          </p:cTn>
                        </p:par>
                        <p:par>
                          <p:cTn id="72" fill="hold">
                            <p:stCondLst>
                              <p:cond delay="11500"/>
                            </p:stCondLst>
                            <p:childTnLst>
                              <p:par>
                                <p:cTn id="73" presetID="22" presetClass="entr" presetSubtype="4" fill="hold" grpId="0" nodeType="after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wipe(down)">
                                      <p:cBhvr>
                                        <p:cTn id="75" dur="500"/>
                                        <p:tgtEl>
                                          <p:spTgt spid="29"/>
                                        </p:tgtEl>
                                      </p:cBhvr>
                                    </p:animEffect>
                                  </p:childTnLst>
                                </p:cTn>
                              </p:par>
                            </p:childTnLst>
                          </p:cTn>
                        </p:par>
                        <p:par>
                          <p:cTn id="76" fill="hold">
                            <p:stCondLst>
                              <p:cond delay="12000"/>
                            </p:stCondLst>
                            <p:childTnLst>
                              <p:par>
                                <p:cTn id="77" presetID="22" presetClass="entr" presetSubtype="4" fill="hold" grpId="0" nodeType="afterEffect">
                                  <p:stCondLst>
                                    <p:cond delay="0"/>
                                  </p:stCondLst>
                                  <p:childTnLst>
                                    <p:set>
                                      <p:cBhvr>
                                        <p:cTn id="78" dur="1" fill="hold">
                                          <p:stCondLst>
                                            <p:cond delay="0"/>
                                          </p:stCondLst>
                                        </p:cTn>
                                        <p:tgtEl>
                                          <p:spTgt spid="32"/>
                                        </p:tgtEl>
                                        <p:attrNameLst>
                                          <p:attrName>style.visibility</p:attrName>
                                        </p:attrNameLst>
                                      </p:cBhvr>
                                      <p:to>
                                        <p:strVal val="visible"/>
                                      </p:to>
                                    </p:set>
                                    <p:animEffect transition="in" filter="wipe(down)">
                                      <p:cBhvr>
                                        <p:cTn id="79" dur="500"/>
                                        <p:tgtEl>
                                          <p:spTgt spid="32"/>
                                        </p:tgtEl>
                                      </p:cBhvr>
                                    </p:animEffect>
                                  </p:childTnLst>
                                </p:cTn>
                              </p:par>
                            </p:childTnLst>
                          </p:cTn>
                        </p:par>
                        <p:par>
                          <p:cTn id="80" fill="hold">
                            <p:stCondLst>
                              <p:cond delay="12500"/>
                            </p:stCondLst>
                            <p:childTnLst>
                              <p:par>
                                <p:cTn id="81" presetID="22" presetClass="entr" presetSubtype="4" fill="hold" grpId="0" nodeType="afterEffect">
                                  <p:stCondLst>
                                    <p:cond delay="0"/>
                                  </p:stCondLst>
                                  <p:childTnLst>
                                    <p:set>
                                      <p:cBhvr>
                                        <p:cTn id="82" dur="1" fill="hold">
                                          <p:stCondLst>
                                            <p:cond delay="0"/>
                                          </p:stCondLst>
                                        </p:cTn>
                                        <p:tgtEl>
                                          <p:spTgt spid="31"/>
                                        </p:tgtEl>
                                        <p:attrNameLst>
                                          <p:attrName>style.visibility</p:attrName>
                                        </p:attrNameLst>
                                      </p:cBhvr>
                                      <p:to>
                                        <p:strVal val="visible"/>
                                      </p:to>
                                    </p:set>
                                    <p:animEffect transition="in" filter="wipe(down)">
                                      <p:cBhvr>
                                        <p:cTn id="83"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bldLvl="0" animBg="1"/>
      <p:bldP spid="7" grpId="0" bldLvl="0" animBg="1"/>
      <p:bldP spid="8" grpId="0" bldLvl="0" animBg="1"/>
      <p:bldP spid="11" grpId="0"/>
      <p:bldP spid="12" grpId="0"/>
      <p:bldP spid="13" grpId="0"/>
      <p:bldP spid="14" grpId="0"/>
      <p:bldP spid="25" grpId="0"/>
      <p:bldP spid="26" grpId="0"/>
      <p:bldP spid="27" grpId="0"/>
      <p:bldP spid="28" grpId="0"/>
      <p:bldP spid="29" grpId="0"/>
      <p:bldP spid="30" grpId="0"/>
      <p:bldP spid="31" grpId="0"/>
      <p:bldP spid="3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556385" y="2255520"/>
            <a:ext cx="2571750" cy="2466975"/>
            <a:chOff x="4396" y="3361"/>
            <a:chExt cx="4050" cy="3885"/>
          </a:xfrm>
        </p:grpSpPr>
        <p:sp>
          <p:nvSpPr>
            <p:cNvPr id="3" name="矩形 2"/>
            <p:cNvSpPr/>
            <p:nvPr/>
          </p:nvSpPr>
          <p:spPr>
            <a:xfrm rot="2700000">
              <a:off x="4396" y="3412"/>
              <a:ext cx="3834" cy="3834"/>
            </a:xfrm>
            <a:prstGeom prst="rect">
              <a:avLst/>
            </a:pr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326" name="文本框 325"/>
            <p:cNvSpPr txBox="1"/>
            <p:nvPr/>
          </p:nvSpPr>
          <p:spPr>
            <a:xfrm>
              <a:off x="4752" y="3361"/>
              <a:ext cx="3694" cy="3490"/>
            </a:xfrm>
            <a:prstGeom prst="rect">
              <a:avLst/>
            </a:prstGeom>
            <a:noFill/>
          </p:spPr>
          <p:txBody>
            <a:bodyPr wrap="square" rtlCol="0">
              <a:spAutoFit/>
            </a:bodyPr>
            <a:lstStyle/>
            <a:p>
              <a:r>
                <a:rPr lang="en-US" altLang="zh-CN" sz="13800" dirty="0">
                  <a:solidFill>
                    <a:schemeClr val="bg1"/>
                  </a:solidFill>
                  <a:latin typeface="字魂143号-正酷超级黑" panose="00000500000000000000" charset="-122"/>
                  <a:ea typeface="字魂143号-正酷超级黑" panose="00000500000000000000" charset="-122"/>
                  <a:cs typeface="字魂143号-正酷超级黑" panose="00000500000000000000" charset="-122"/>
                </a:rPr>
                <a:t>02</a:t>
              </a:r>
            </a:p>
          </p:txBody>
        </p:sp>
      </p:grpSp>
      <p:sp>
        <p:nvSpPr>
          <p:cNvPr id="6" name="矩形 5"/>
          <p:cNvSpPr/>
          <p:nvPr/>
        </p:nvSpPr>
        <p:spPr>
          <a:xfrm>
            <a:off x="4700391" y="2559595"/>
            <a:ext cx="4388317" cy="1200329"/>
          </a:xfrm>
          <a:prstGeom prst="rect">
            <a:avLst/>
          </a:prstGeom>
        </p:spPr>
        <p:txBody>
          <a:bodyPr wrap="square">
            <a:spAutoFit/>
          </a:bodyPr>
          <a:lstStyle/>
          <a:p>
            <a:r>
              <a:rPr lang="zh-CN" altLang="en-US" sz="7200" spc="800" dirty="0">
                <a:latin typeface="字魂143号-正酷超级黑" panose="00000500000000000000" charset="-122"/>
                <a:ea typeface="字魂143号-正酷超级黑" panose="00000500000000000000" charset="-122"/>
                <a:cs typeface="字魂143号-正酷超级黑" panose="00000500000000000000" charset="-122"/>
                <a:sym typeface="+mn-lt"/>
              </a:rPr>
              <a:t>工作收获</a:t>
            </a:r>
            <a:endParaRPr lang="zh-CN" altLang="en-US" sz="7200" dirty="0">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sp>
        <p:nvSpPr>
          <p:cNvPr id="36" name="椭圆 35"/>
          <p:cNvSpPr/>
          <p:nvPr/>
        </p:nvSpPr>
        <p:spPr>
          <a:xfrm>
            <a:off x="8273415" y="426085"/>
            <a:ext cx="454025" cy="454025"/>
          </a:xfrm>
          <a:prstGeom prst="ellipse">
            <a:avLst/>
          </a:prstGeom>
          <a:noFill/>
          <a:ln w="31750" cmpd="sng">
            <a:solidFill>
              <a:srgbClr val="E0304D"/>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grpSp>
        <p:nvGrpSpPr>
          <p:cNvPr id="54" name="组合 53"/>
          <p:cNvGrpSpPr/>
          <p:nvPr/>
        </p:nvGrpSpPr>
        <p:grpSpPr>
          <a:xfrm>
            <a:off x="5504180" y="-1853565"/>
            <a:ext cx="3721100" cy="3999230"/>
            <a:chOff x="5336" y="2895"/>
            <a:chExt cx="3057" cy="3284"/>
          </a:xfrm>
        </p:grpSpPr>
        <p:sp>
          <p:nvSpPr>
            <p:cNvPr id="50" name="任意多边形 49"/>
            <p:cNvSpPr/>
            <p:nvPr/>
          </p:nvSpPr>
          <p:spPr>
            <a:xfrm>
              <a:off x="5336" y="3869"/>
              <a:ext cx="1853" cy="231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E0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51" name="任意多边形 50"/>
            <p:cNvSpPr/>
            <p:nvPr/>
          </p:nvSpPr>
          <p:spPr>
            <a:xfrm>
              <a:off x="6541" y="2895"/>
              <a:ext cx="1853" cy="231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grpSp>
      <p:sp>
        <p:nvSpPr>
          <p:cNvPr id="4240" name="Freeform 1183"/>
          <p:cNvSpPr>
            <a:spLocks noEditPoints="1"/>
          </p:cNvSpPr>
          <p:nvPr/>
        </p:nvSpPr>
        <p:spPr bwMode="auto">
          <a:xfrm>
            <a:off x="9293903" y="2726055"/>
            <a:ext cx="915670" cy="779145"/>
          </a:xfrm>
          <a:custGeom>
            <a:avLst/>
            <a:gdLst>
              <a:gd name="T0" fmla="*/ 112 w 173"/>
              <a:gd name="T1" fmla="*/ 147 h 147"/>
              <a:gd name="T2" fmla="*/ 101 w 173"/>
              <a:gd name="T3" fmla="*/ 124 h 147"/>
              <a:gd name="T4" fmla="*/ 118 w 173"/>
              <a:gd name="T5" fmla="*/ 114 h 147"/>
              <a:gd name="T6" fmla="*/ 139 w 173"/>
              <a:gd name="T7" fmla="*/ 89 h 147"/>
              <a:gd name="T8" fmla="*/ 112 w 173"/>
              <a:gd name="T9" fmla="*/ 84 h 147"/>
              <a:gd name="T10" fmla="*/ 88 w 173"/>
              <a:gd name="T11" fmla="*/ 23 h 147"/>
              <a:gd name="T12" fmla="*/ 150 w 173"/>
              <a:gd name="T13" fmla="*/ 0 h 147"/>
              <a:gd name="T14" fmla="*/ 173 w 173"/>
              <a:gd name="T15" fmla="*/ 93 h 147"/>
              <a:gd name="T16" fmla="*/ 112 w 173"/>
              <a:gd name="T17" fmla="*/ 122 h 147"/>
              <a:gd name="T18" fmla="*/ 109 w 173"/>
              <a:gd name="T19" fmla="*/ 137 h 147"/>
              <a:gd name="T20" fmla="*/ 118 w 173"/>
              <a:gd name="T21" fmla="*/ 139 h 147"/>
              <a:gd name="T22" fmla="*/ 165 w 173"/>
              <a:gd name="T23" fmla="*/ 23 h 147"/>
              <a:gd name="T24" fmla="*/ 112 w 173"/>
              <a:gd name="T25" fmla="*/ 8 h 147"/>
              <a:gd name="T26" fmla="*/ 96 w 173"/>
              <a:gd name="T27" fmla="*/ 61 h 147"/>
              <a:gd name="T28" fmla="*/ 134 w 173"/>
              <a:gd name="T29" fmla="*/ 76 h 147"/>
              <a:gd name="T30" fmla="*/ 147 w 173"/>
              <a:gd name="T31" fmla="*/ 93 h 147"/>
              <a:gd name="T32" fmla="*/ 112 w 173"/>
              <a:gd name="T33" fmla="*/ 122 h 147"/>
              <a:gd name="T34" fmla="*/ 23 w 173"/>
              <a:gd name="T35" fmla="*/ 147 h 147"/>
              <a:gd name="T36" fmla="*/ 12 w 173"/>
              <a:gd name="T37" fmla="*/ 124 h 147"/>
              <a:gd name="T38" fmla="*/ 29 w 173"/>
              <a:gd name="T39" fmla="*/ 114 h 147"/>
              <a:gd name="T40" fmla="*/ 50 w 173"/>
              <a:gd name="T41" fmla="*/ 89 h 147"/>
              <a:gd name="T42" fmla="*/ 23 w 173"/>
              <a:gd name="T43" fmla="*/ 84 h 147"/>
              <a:gd name="T44" fmla="*/ 0 w 173"/>
              <a:gd name="T45" fmla="*/ 23 h 147"/>
              <a:gd name="T46" fmla="*/ 61 w 173"/>
              <a:gd name="T47" fmla="*/ 0 h 147"/>
              <a:gd name="T48" fmla="*/ 84 w 173"/>
              <a:gd name="T49" fmla="*/ 93 h 147"/>
              <a:gd name="T50" fmla="*/ 23 w 173"/>
              <a:gd name="T51" fmla="*/ 122 h 147"/>
              <a:gd name="T52" fmla="*/ 20 w 173"/>
              <a:gd name="T53" fmla="*/ 137 h 147"/>
              <a:gd name="T54" fmla="*/ 29 w 173"/>
              <a:gd name="T55" fmla="*/ 139 h 147"/>
              <a:gd name="T56" fmla="*/ 76 w 173"/>
              <a:gd name="T57" fmla="*/ 23 h 147"/>
              <a:gd name="T58" fmla="*/ 23 w 173"/>
              <a:gd name="T59" fmla="*/ 8 h 147"/>
              <a:gd name="T60" fmla="*/ 8 w 173"/>
              <a:gd name="T61" fmla="*/ 61 h 147"/>
              <a:gd name="T62" fmla="*/ 45 w 173"/>
              <a:gd name="T63" fmla="*/ 76 h 147"/>
              <a:gd name="T64" fmla="*/ 58 w 173"/>
              <a:gd name="T65" fmla="*/ 93 h 147"/>
              <a:gd name="T66" fmla="*/ 23 w 173"/>
              <a:gd name="T67" fmla="*/ 122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73" h="147">
                <a:moveTo>
                  <a:pt x="118" y="147"/>
                </a:moveTo>
                <a:cubicBezTo>
                  <a:pt x="112" y="147"/>
                  <a:pt x="112" y="147"/>
                  <a:pt x="112" y="147"/>
                </a:cubicBezTo>
                <a:cubicBezTo>
                  <a:pt x="106" y="147"/>
                  <a:pt x="101" y="143"/>
                  <a:pt x="101" y="137"/>
                </a:cubicBezTo>
                <a:cubicBezTo>
                  <a:pt x="101" y="124"/>
                  <a:pt x="101" y="124"/>
                  <a:pt x="101" y="124"/>
                </a:cubicBezTo>
                <a:cubicBezTo>
                  <a:pt x="101" y="119"/>
                  <a:pt x="106" y="114"/>
                  <a:pt x="112" y="114"/>
                </a:cubicBezTo>
                <a:cubicBezTo>
                  <a:pt x="118" y="114"/>
                  <a:pt x="118" y="114"/>
                  <a:pt x="118" y="114"/>
                </a:cubicBezTo>
                <a:cubicBezTo>
                  <a:pt x="130" y="114"/>
                  <a:pt x="139" y="104"/>
                  <a:pt x="139" y="93"/>
                </a:cubicBezTo>
                <a:cubicBezTo>
                  <a:pt x="139" y="89"/>
                  <a:pt x="139" y="89"/>
                  <a:pt x="139" y="89"/>
                </a:cubicBezTo>
                <a:cubicBezTo>
                  <a:pt x="139" y="86"/>
                  <a:pt x="137" y="84"/>
                  <a:pt x="134" y="84"/>
                </a:cubicBezTo>
                <a:cubicBezTo>
                  <a:pt x="112" y="84"/>
                  <a:pt x="112" y="84"/>
                  <a:pt x="112" y="84"/>
                </a:cubicBezTo>
                <a:cubicBezTo>
                  <a:pt x="99" y="84"/>
                  <a:pt x="88" y="74"/>
                  <a:pt x="88" y="61"/>
                </a:cubicBezTo>
                <a:cubicBezTo>
                  <a:pt x="88" y="23"/>
                  <a:pt x="88" y="23"/>
                  <a:pt x="88" y="23"/>
                </a:cubicBezTo>
                <a:cubicBezTo>
                  <a:pt x="88" y="10"/>
                  <a:pt x="99" y="0"/>
                  <a:pt x="112" y="0"/>
                </a:cubicBezTo>
                <a:cubicBezTo>
                  <a:pt x="150" y="0"/>
                  <a:pt x="150" y="0"/>
                  <a:pt x="150" y="0"/>
                </a:cubicBezTo>
                <a:cubicBezTo>
                  <a:pt x="162" y="0"/>
                  <a:pt x="173" y="10"/>
                  <a:pt x="173" y="23"/>
                </a:cubicBezTo>
                <a:cubicBezTo>
                  <a:pt x="173" y="93"/>
                  <a:pt x="173" y="93"/>
                  <a:pt x="173" y="93"/>
                </a:cubicBezTo>
                <a:cubicBezTo>
                  <a:pt x="173" y="123"/>
                  <a:pt x="148" y="147"/>
                  <a:pt x="118" y="147"/>
                </a:cubicBezTo>
                <a:close/>
                <a:moveTo>
                  <a:pt x="112" y="122"/>
                </a:moveTo>
                <a:cubicBezTo>
                  <a:pt x="110" y="122"/>
                  <a:pt x="109" y="123"/>
                  <a:pt x="109" y="124"/>
                </a:cubicBezTo>
                <a:cubicBezTo>
                  <a:pt x="109" y="137"/>
                  <a:pt x="109" y="137"/>
                  <a:pt x="109" y="137"/>
                </a:cubicBezTo>
                <a:cubicBezTo>
                  <a:pt x="109" y="138"/>
                  <a:pt x="110" y="139"/>
                  <a:pt x="112" y="139"/>
                </a:cubicBezTo>
                <a:cubicBezTo>
                  <a:pt x="118" y="139"/>
                  <a:pt x="118" y="139"/>
                  <a:pt x="118" y="139"/>
                </a:cubicBezTo>
                <a:cubicBezTo>
                  <a:pt x="144" y="139"/>
                  <a:pt x="165" y="118"/>
                  <a:pt x="165" y="93"/>
                </a:cubicBezTo>
                <a:cubicBezTo>
                  <a:pt x="165" y="23"/>
                  <a:pt x="165" y="23"/>
                  <a:pt x="165" y="23"/>
                </a:cubicBezTo>
                <a:cubicBezTo>
                  <a:pt x="165" y="14"/>
                  <a:pt x="158" y="8"/>
                  <a:pt x="150" y="8"/>
                </a:cubicBezTo>
                <a:cubicBezTo>
                  <a:pt x="112" y="8"/>
                  <a:pt x="112" y="8"/>
                  <a:pt x="112" y="8"/>
                </a:cubicBezTo>
                <a:cubicBezTo>
                  <a:pt x="103" y="8"/>
                  <a:pt x="96" y="14"/>
                  <a:pt x="96" y="23"/>
                </a:cubicBezTo>
                <a:cubicBezTo>
                  <a:pt x="96" y="61"/>
                  <a:pt x="96" y="61"/>
                  <a:pt x="96" y="61"/>
                </a:cubicBezTo>
                <a:cubicBezTo>
                  <a:pt x="96" y="69"/>
                  <a:pt x="103" y="76"/>
                  <a:pt x="112" y="76"/>
                </a:cubicBezTo>
                <a:cubicBezTo>
                  <a:pt x="134" y="76"/>
                  <a:pt x="134" y="76"/>
                  <a:pt x="134" y="76"/>
                </a:cubicBezTo>
                <a:cubicBezTo>
                  <a:pt x="141" y="76"/>
                  <a:pt x="147" y="82"/>
                  <a:pt x="147" y="89"/>
                </a:cubicBezTo>
                <a:cubicBezTo>
                  <a:pt x="147" y="93"/>
                  <a:pt x="147" y="93"/>
                  <a:pt x="147" y="93"/>
                </a:cubicBezTo>
                <a:cubicBezTo>
                  <a:pt x="147" y="109"/>
                  <a:pt x="134" y="122"/>
                  <a:pt x="118" y="122"/>
                </a:cubicBezTo>
                <a:lnTo>
                  <a:pt x="112" y="122"/>
                </a:lnTo>
                <a:close/>
                <a:moveTo>
                  <a:pt x="29" y="147"/>
                </a:moveTo>
                <a:cubicBezTo>
                  <a:pt x="23" y="147"/>
                  <a:pt x="23" y="147"/>
                  <a:pt x="23" y="147"/>
                </a:cubicBezTo>
                <a:cubicBezTo>
                  <a:pt x="17" y="147"/>
                  <a:pt x="12" y="143"/>
                  <a:pt x="12" y="137"/>
                </a:cubicBezTo>
                <a:cubicBezTo>
                  <a:pt x="12" y="124"/>
                  <a:pt x="12" y="124"/>
                  <a:pt x="12" y="124"/>
                </a:cubicBezTo>
                <a:cubicBezTo>
                  <a:pt x="12" y="119"/>
                  <a:pt x="17" y="114"/>
                  <a:pt x="23" y="114"/>
                </a:cubicBezTo>
                <a:cubicBezTo>
                  <a:pt x="29" y="114"/>
                  <a:pt x="29" y="114"/>
                  <a:pt x="29" y="114"/>
                </a:cubicBezTo>
                <a:cubicBezTo>
                  <a:pt x="41" y="114"/>
                  <a:pt x="50" y="104"/>
                  <a:pt x="50" y="93"/>
                </a:cubicBezTo>
                <a:cubicBezTo>
                  <a:pt x="50" y="89"/>
                  <a:pt x="50" y="89"/>
                  <a:pt x="50" y="89"/>
                </a:cubicBezTo>
                <a:cubicBezTo>
                  <a:pt x="50" y="86"/>
                  <a:pt x="48" y="84"/>
                  <a:pt x="45" y="84"/>
                </a:cubicBezTo>
                <a:cubicBezTo>
                  <a:pt x="23" y="84"/>
                  <a:pt x="23" y="84"/>
                  <a:pt x="23" y="84"/>
                </a:cubicBezTo>
                <a:cubicBezTo>
                  <a:pt x="10" y="84"/>
                  <a:pt x="0" y="74"/>
                  <a:pt x="0" y="61"/>
                </a:cubicBezTo>
                <a:cubicBezTo>
                  <a:pt x="0" y="23"/>
                  <a:pt x="0" y="23"/>
                  <a:pt x="0" y="23"/>
                </a:cubicBezTo>
                <a:cubicBezTo>
                  <a:pt x="0" y="10"/>
                  <a:pt x="10" y="0"/>
                  <a:pt x="23" y="0"/>
                </a:cubicBezTo>
                <a:cubicBezTo>
                  <a:pt x="61" y="0"/>
                  <a:pt x="61" y="0"/>
                  <a:pt x="61" y="0"/>
                </a:cubicBezTo>
                <a:cubicBezTo>
                  <a:pt x="73" y="0"/>
                  <a:pt x="84" y="10"/>
                  <a:pt x="84" y="23"/>
                </a:cubicBezTo>
                <a:cubicBezTo>
                  <a:pt x="84" y="93"/>
                  <a:pt x="84" y="93"/>
                  <a:pt x="84" y="93"/>
                </a:cubicBezTo>
                <a:cubicBezTo>
                  <a:pt x="84" y="123"/>
                  <a:pt x="59" y="147"/>
                  <a:pt x="29" y="147"/>
                </a:cubicBezTo>
                <a:close/>
                <a:moveTo>
                  <a:pt x="23" y="122"/>
                </a:moveTo>
                <a:cubicBezTo>
                  <a:pt x="21" y="122"/>
                  <a:pt x="20" y="123"/>
                  <a:pt x="20" y="124"/>
                </a:cubicBezTo>
                <a:cubicBezTo>
                  <a:pt x="20" y="137"/>
                  <a:pt x="20" y="137"/>
                  <a:pt x="20" y="137"/>
                </a:cubicBezTo>
                <a:cubicBezTo>
                  <a:pt x="20" y="138"/>
                  <a:pt x="21" y="139"/>
                  <a:pt x="23" y="139"/>
                </a:cubicBezTo>
                <a:cubicBezTo>
                  <a:pt x="29" y="139"/>
                  <a:pt x="29" y="139"/>
                  <a:pt x="29" y="139"/>
                </a:cubicBezTo>
                <a:cubicBezTo>
                  <a:pt x="55" y="139"/>
                  <a:pt x="76" y="118"/>
                  <a:pt x="76" y="93"/>
                </a:cubicBezTo>
                <a:cubicBezTo>
                  <a:pt x="76" y="23"/>
                  <a:pt x="76" y="23"/>
                  <a:pt x="76" y="23"/>
                </a:cubicBezTo>
                <a:cubicBezTo>
                  <a:pt x="76" y="14"/>
                  <a:pt x="69" y="8"/>
                  <a:pt x="61" y="8"/>
                </a:cubicBezTo>
                <a:cubicBezTo>
                  <a:pt x="23" y="8"/>
                  <a:pt x="23" y="8"/>
                  <a:pt x="23" y="8"/>
                </a:cubicBezTo>
                <a:cubicBezTo>
                  <a:pt x="14" y="8"/>
                  <a:pt x="8" y="14"/>
                  <a:pt x="8" y="23"/>
                </a:cubicBezTo>
                <a:cubicBezTo>
                  <a:pt x="8" y="61"/>
                  <a:pt x="8" y="61"/>
                  <a:pt x="8" y="61"/>
                </a:cubicBezTo>
                <a:cubicBezTo>
                  <a:pt x="8" y="69"/>
                  <a:pt x="14" y="76"/>
                  <a:pt x="23" y="76"/>
                </a:cubicBezTo>
                <a:cubicBezTo>
                  <a:pt x="45" y="76"/>
                  <a:pt x="45" y="76"/>
                  <a:pt x="45" y="76"/>
                </a:cubicBezTo>
                <a:cubicBezTo>
                  <a:pt x="52" y="76"/>
                  <a:pt x="58" y="82"/>
                  <a:pt x="58" y="89"/>
                </a:cubicBezTo>
                <a:cubicBezTo>
                  <a:pt x="58" y="93"/>
                  <a:pt x="58" y="93"/>
                  <a:pt x="58" y="93"/>
                </a:cubicBezTo>
                <a:cubicBezTo>
                  <a:pt x="58" y="109"/>
                  <a:pt x="45" y="122"/>
                  <a:pt x="29" y="122"/>
                </a:cubicBezTo>
                <a:lnTo>
                  <a:pt x="23" y="122"/>
                </a:lnTo>
                <a:close/>
              </a:path>
            </a:pathLst>
          </a:custGeom>
          <a:solidFill>
            <a:srgbClr val="E0304D"/>
          </a:solidFill>
          <a:ln w="9525">
            <a:noFill/>
            <a:round/>
          </a:ln>
          <a:extLst/>
        </p:spPr>
        <p:txBody>
          <a:bodyPr vert="horz" wrap="square" lIns="91440" tIns="45720" rIns="91440" bIns="45720" numCol="1" anchor="t" anchorCtr="0" compatLnSpc="1"/>
          <a:lstStyle/>
          <a:p>
            <a:endParaRPr lang="zh-CN" altLang="en-US">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11" name="íṣļide">
            <a:extLst>
              <a:ext uri="{FF2B5EF4-FFF2-40B4-BE49-F238E27FC236}">
                <a16:creationId xmlns:a16="http://schemas.microsoft.com/office/drawing/2014/main" id="{202BF382-0FD5-47A9-A405-A855CE21CBEF}"/>
              </a:ext>
            </a:extLst>
          </p:cNvPr>
          <p:cNvSpPr/>
          <p:nvPr/>
        </p:nvSpPr>
        <p:spPr bwMode="auto">
          <a:xfrm>
            <a:off x="4723175" y="3745725"/>
            <a:ext cx="5756494" cy="572464"/>
          </a:xfrm>
          <a:prstGeom prst="rect">
            <a:avLst/>
          </a:prstGeom>
          <a:noFill/>
        </p:spPr>
        <p:txBody>
          <a:bodyPr wrap="square">
            <a:spAutoFit/>
            <a:scene3d>
              <a:camera prst="orthographicFront"/>
              <a:lightRig rig="threePt" dir="t"/>
            </a:scene3d>
            <a:sp3d contourW="12700"/>
          </a:bodyPr>
          <a:lstStyle/>
          <a:p>
            <a:pPr>
              <a:lnSpc>
                <a:spcPct val="130000"/>
              </a:lnSpc>
            </a:pP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Lorem ipsum dolor sit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amet</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consectetur</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adipiscing</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elit</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nulla</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pretiumLorem</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ipsum dolor sit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amet</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consectetur</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adipiscing</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elit</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nulla</a:t>
            </a:r>
            <a:r>
              <a:rPr lang="en-US" altLang="zh-CN"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 </a:t>
            </a:r>
            <a:r>
              <a:rPr lang="en-US" altLang="zh-CN" sz="1200" dirty="0" err="1">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rPr>
              <a:t>pretium</a:t>
            </a:r>
            <a:endParaRPr lang="zh-CN" altLang="en-US" sz="1200" dirty="0">
              <a:solidFill>
                <a:schemeClr val="tx1">
                  <a:lumMod val="95000"/>
                  <a:lumOff val="5000"/>
                </a:schemeClr>
              </a:solidFill>
              <a:latin typeface="思源黑体 CN Medium" panose="020B0600000000000000" pitchFamily="34" charset="-122"/>
              <a:ea typeface="思源黑体 CN Medium" panose="020B0600000000000000" pitchFamily="34" charset="-122"/>
              <a:cs typeface="字魂143号-正酷超级黑" panose="00000500000000000000" charset="-122"/>
              <a:sym typeface="庞门正道标题体" panose="02010600030101010101" pitchFamily="2" charset="-122"/>
            </a:endParaRPr>
          </a:p>
        </p:txBody>
      </p:sp>
    </p:spTree>
    <p:extLst>
      <p:ext uri="{BB962C8B-B14F-4D97-AF65-F5344CB8AC3E}">
        <p14:creationId xmlns:p14="http://schemas.microsoft.com/office/powerpoint/2010/main" val="1521156021"/>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750"/>
                                        <p:tgtEl>
                                          <p:spTgt spid="6"/>
                                        </p:tgtEl>
                                      </p:cBhvr>
                                    </p:animEffect>
                                    <p:anim calcmode="lin" valueType="num">
                                      <p:cBhvr>
                                        <p:cTn id="8" dur="750" fill="hold"/>
                                        <p:tgtEl>
                                          <p:spTgt spid="6"/>
                                        </p:tgtEl>
                                        <p:attrNameLst>
                                          <p:attrName>ppt_x</p:attrName>
                                        </p:attrNameLst>
                                      </p:cBhvr>
                                      <p:tavLst>
                                        <p:tav tm="0">
                                          <p:val>
                                            <p:strVal val="#ppt_x"/>
                                          </p:val>
                                        </p:tav>
                                        <p:tav tm="100000">
                                          <p:val>
                                            <p:strVal val="#ppt_x"/>
                                          </p:val>
                                        </p:tav>
                                      </p:tavLst>
                                    </p:anim>
                                    <p:anim calcmode="lin" valueType="num">
                                      <p:cBhvr>
                                        <p:cTn id="9" dur="75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任意多边形 4"/>
          <p:cNvSpPr/>
          <p:nvPr/>
        </p:nvSpPr>
        <p:spPr>
          <a:xfrm>
            <a:off x="1772050" y="1992887"/>
            <a:ext cx="1697734" cy="1697734"/>
          </a:xfrm>
          <a:custGeom>
            <a:avLst/>
            <a:gdLst>
              <a:gd name="connsiteX0" fmla="*/ 1697734 w 1697734"/>
              <a:gd name="connsiteY0" fmla="*/ 0 h 1697734"/>
              <a:gd name="connsiteX1" fmla="*/ 1697734 w 1697734"/>
              <a:gd name="connsiteY1" fmla="*/ 993201 h 1697734"/>
              <a:gd name="connsiteX2" fmla="*/ 1697048 w 1697734"/>
              <a:gd name="connsiteY2" fmla="*/ 993334 h 1697734"/>
              <a:gd name="connsiteX3" fmla="*/ 1650530 w 1697734"/>
              <a:gd name="connsiteY3" fmla="*/ 1024224 h 1697734"/>
              <a:gd name="connsiteX4" fmla="*/ 1024224 w 1697734"/>
              <a:gd name="connsiteY4" fmla="*/ 1650530 h 1697734"/>
              <a:gd name="connsiteX5" fmla="*/ 993334 w 1697734"/>
              <a:gd name="connsiteY5" fmla="*/ 1697048 h 1697734"/>
              <a:gd name="connsiteX6" fmla="*/ 993201 w 1697734"/>
              <a:gd name="connsiteY6" fmla="*/ 1697734 h 1697734"/>
              <a:gd name="connsiteX7" fmla="*/ 0 w 1697734"/>
              <a:gd name="connsiteY7" fmla="*/ 1697734 h 1697734"/>
              <a:gd name="connsiteX8" fmla="*/ 6411 w 1697734"/>
              <a:gd name="connsiteY8" fmla="*/ 1570770 h 1697734"/>
              <a:gd name="connsiteX9" fmla="*/ 1570770 w 1697734"/>
              <a:gd name="connsiteY9" fmla="*/ 6411 h 169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97734" h="1697734">
                <a:moveTo>
                  <a:pt x="1697734" y="0"/>
                </a:moveTo>
                <a:lnTo>
                  <a:pt x="1697734" y="993201"/>
                </a:lnTo>
                <a:lnTo>
                  <a:pt x="1697048" y="993334"/>
                </a:lnTo>
                <a:cubicBezTo>
                  <a:pt x="1680121" y="1000198"/>
                  <a:pt x="1664259" y="1010495"/>
                  <a:pt x="1650530" y="1024224"/>
                </a:cubicBezTo>
                <a:lnTo>
                  <a:pt x="1024224" y="1650530"/>
                </a:lnTo>
                <a:cubicBezTo>
                  <a:pt x="1010495" y="1664259"/>
                  <a:pt x="1000198" y="1680121"/>
                  <a:pt x="993334" y="1697048"/>
                </a:cubicBezTo>
                <a:lnTo>
                  <a:pt x="993201" y="1697734"/>
                </a:lnTo>
                <a:lnTo>
                  <a:pt x="0" y="1697734"/>
                </a:lnTo>
                <a:lnTo>
                  <a:pt x="6411" y="1570770"/>
                </a:lnTo>
                <a:cubicBezTo>
                  <a:pt x="90179" y="745928"/>
                  <a:pt x="745928" y="90179"/>
                  <a:pt x="1570770" y="6411"/>
                </a:cubicBezTo>
                <a:close/>
              </a:path>
            </a:pathLst>
          </a:cu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6" name="任意多边形 5"/>
          <p:cNvSpPr/>
          <p:nvPr/>
        </p:nvSpPr>
        <p:spPr>
          <a:xfrm>
            <a:off x="3574242" y="1992887"/>
            <a:ext cx="1697734" cy="1697734"/>
          </a:xfrm>
          <a:custGeom>
            <a:avLst/>
            <a:gdLst>
              <a:gd name="connsiteX0" fmla="*/ 0 w 1697734"/>
              <a:gd name="connsiteY0" fmla="*/ 0 h 1697734"/>
              <a:gd name="connsiteX1" fmla="*/ 126964 w 1697734"/>
              <a:gd name="connsiteY1" fmla="*/ 6411 h 1697734"/>
              <a:gd name="connsiteX2" fmla="*/ 1691323 w 1697734"/>
              <a:gd name="connsiteY2" fmla="*/ 1570770 h 1697734"/>
              <a:gd name="connsiteX3" fmla="*/ 1697734 w 1697734"/>
              <a:gd name="connsiteY3" fmla="*/ 1697734 h 1697734"/>
              <a:gd name="connsiteX4" fmla="*/ 704535 w 1697734"/>
              <a:gd name="connsiteY4" fmla="*/ 1697734 h 1697734"/>
              <a:gd name="connsiteX5" fmla="*/ 704401 w 1697734"/>
              <a:gd name="connsiteY5" fmla="*/ 1697048 h 1697734"/>
              <a:gd name="connsiteX6" fmla="*/ 673512 w 1697734"/>
              <a:gd name="connsiteY6" fmla="*/ 1650530 h 1697734"/>
              <a:gd name="connsiteX7" fmla="*/ 47205 w 1697734"/>
              <a:gd name="connsiteY7" fmla="*/ 1024224 h 1697734"/>
              <a:gd name="connsiteX8" fmla="*/ 687 w 1697734"/>
              <a:gd name="connsiteY8" fmla="*/ 993334 h 1697734"/>
              <a:gd name="connsiteX9" fmla="*/ 0 w 1697734"/>
              <a:gd name="connsiteY9" fmla="*/ 993200 h 169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97734" h="1697734">
                <a:moveTo>
                  <a:pt x="0" y="0"/>
                </a:moveTo>
                <a:lnTo>
                  <a:pt x="126964" y="6411"/>
                </a:lnTo>
                <a:cubicBezTo>
                  <a:pt x="951806" y="90179"/>
                  <a:pt x="1607555" y="745928"/>
                  <a:pt x="1691323" y="1570770"/>
                </a:cubicBezTo>
                <a:lnTo>
                  <a:pt x="1697734" y="1697734"/>
                </a:lnTo>
                <a:lnTo>
                  <a:pt x="704535" y="1697734"/>
                </a:lnTo>
                <a:lnTo>
                  <a:pt x="704401" y="1697048"/>
                </a:lnTo>
                <a:cubicBezTo>
                  <a:pt x="697537" y="1680121"/>
                  <a:pt x="687241" y="1664259"/>
                  <a:pt x="673512" y="1650530"/>
                </a:cubicBezTo>
                <a:lnTo>
                  <a:pt x="47205" y="1024224"/>
                </a:lnTo>
                <a:cubicBezTo>
                  <a:pt x="33476" y="1010495"/>
                  <a:pt x="17615" y="1000198"/>
                  <a:pt x="687" y="993334"/>
                </a:cubicBezTo>
                <a:lnTo>
                  <a:pt x="0" y="993200"/>
                </a:lnTo>
                <a:close/>
              </a:path>
            </a:pathLst>
          </a:custGeom>
          <a:solidFill>
            <a:srgbClr val="E0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7" name="任意多边形 6"/>
          <p:cNvSpPr/>
          <p:nvPr/>
        </p:nvSpPr>
        <p:spPr>
          <a:xfrm>
            <a:off x="1772050" y="3795079"/>
            <a:ext cx="1697734" cy="1697734"/>
          </a:xfrm>
          <a:custGeom>
            <a:avLst/>
            <a:gdLst>
              <a:gd name="connsiteX0" fmla="*/ 0 w 1697734"/>
              <a:gd name="connsiteY0" fmla="*/ 0 h 1697734"/>
              <a:gd name="connsiteX1" fmla="*/ 993200 w 1697734"/>
              <a:gd name="connsiteY1" fmla="*/ 0 h 1697734"/>
              <a:gd name="connsiteX2" fmla="*/ 993334 w 1697734"/>
              <a:gd name="connsiteY2" fmla="*/ 687 h 1697734"/>
              <a:gd name="connsiteX3" fmla="*/ 1024224 w 1697734"/>
              <a:gd name="connsiteY3" fmla="*/ 47205 h 1697734"/>
              <a:gd name="connsiteX4" fmla="*/ 1650530 w 1697734"/>
              <a:gd name="connsiteY4" fmla="*/ 673512 h 1697734"/>
              <a:gd name="connsiteX5" fmla="*/ 1697048 w 1697734"/>
              <a:gd name="connsiteY5" fmla="*/ 704401 h 1697734"/>
              <a:gd name="connsiteX6" fmla="*/ 1697734 w 1697734"/>
              <a:gd name="connsiteY6" fmla="*/ 704535 h 1697734"/>
              <a:gd name="connsiteX7" fmla="*/ 1697734 w 1697734"/>
              <a:gd name="connsiteY7" fmla="*/ 1697734 h 1697734"/>
              <a:gd name="connsiteX8" fmla="*/ 1570770 w 1697734"/>
              <a:gd name="connsiteY8" fmla="*/ 1691323 h 1697734"/>
              <a:gd name="connsiteX9" fmla="*/ 6411 w 1697734"/>
              <a:gd name="connsiteY9" fmla="*/ 126964 h 169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97734" h="1697734">
                <a:moveTo>
                  <a:pt x="0" y="0"/>
                </a:moveTo>
                <a:lnTo>
                  <a:pt x="993200" y="0"/>
                </a:lnTo>
                <a:lnTo>
                  <a:pt x="993334" y="687"/>
                </a:lnTo>
                <a:cubicBezTo>
                  <a:pt x="1000198" y="17615"/>
                  <a:pt x="1010495" y="33476"/>
                  <a:pt x="1024224" y="47205"/>
                </a:cubicBezTo>
                <a:lnTo>
                  <a:pt x="1650530" y="673512"/>
                </a:lnTo>
                <a:cubicBezTo>
                  <a:pt x="1664259" y="687241"/>
                  <a:pt x="1680121" y="697537"/>
                  <a:pt x="1697048" y="704401"/>
                </a:cubicBezTo>
                <a:lnTo>
                  <a:pt x="1697734" y="704535"/>
                </a:lnTo>
                <a:lnTo>
                  <a:pt x="1697734" y="1697734"/>
                </a:lnTo>
                <a:lnTo>
                  <a:pt x="1570770" y="1691323"/>
                </a:lnTo>
                <a:cubicBezTo>
                  <a:pt x="745928" y="1607555"/>
                  <a:pt x="90179" y="951806"/>
                  <a:pt x="6411" y="126964"/>
                </a:cubicBezTo>
                <a:close/>
              </a:path>
            </a:pathLst>
          </a:custGeom>
          <a:solidFill>
            <a:srgbClr val="E0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1" name="任意多边形 10"/>
          <p:cNvSpPr/>
          <p:nvPr/>
        </p:nvSpPr>
        <p:spPr>
          <a:xfrm>
            <a:off x="3574242" y="3795079"/>
            <a:ext cx="1697734" cy="1697734"/>
          </a:xfrm>
          <a:custGeom>
            <a:avLst/>
            <a:gdLst>
              <a:gd name="connsiteX0" fmla="*/ 704535 w 1697734"/>
              <a:gd name="connsiteY0" fmla="*/ 0 h 1697734"/>
              <a:gd name="connsiteX1" fmla="*/ 1697734 w 1697734"/>
              <a:gd name="connsiteY1" fmla="*/ 0 h 1697734"/>
              <a:gd name="connsiteX2" fmla="*/ 1691323 w 1697734"/>
              <a:gd name="connsiteY2" fmla="*/ 126964 h 1697734"/>
              <a:gd name="connsiteX3" fmla="*/ 126964 w 1697734"/>
              <a:gd name="connsiteY3" fmla="*/ 1691323 h 1697734"/>
              <a:gd name="connsiteX4" fmla="*/ 0 w 1697734"/>
              <a:gd name="connsiteY4" fmla="*/ 1697734 h 1697734"/>
              <a:gd name="connsiteX5" fmla="*/ 0 w 1697734"/>
              <a:gd name="connsiteY5" fmla="*/ 704535 h 1697734"/>
              <a:gd name="connsiteX6" fmla="*/ 687 w 1697734"/>
              <a:gd name="connsiteY6" fmla="*/ 704401 h 1697734"/>
              <a:gd name="connsiteX7" fmla="*/ 47205 w 1697734"/>
              <a:gd name="connsiteY7" fmla="*/ 673512 h 1697734"/>
              <a:gd name="connsiteX8" fmla="*/ 673512 w 1697734"/>
              <a:gd name="connsiteY8" fmla="*/ 47205 h 1697734"/>
              <a:gd name="connsiteX9" fmla="*/ 704401 w 1697734"/>
              <a:gd name="connsiteY9" fmla="*/ 687 h 169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97734" h="1697734">
                <a:moveTo>
                  <a:pt x="704535" y="0"/>
                </a:moveTo>
                <a:lnTo>
                  <a:pt x="1697734" y="0"/>
                </a:lnTo>
                <a:lnTo>
                  <a:pt x="1691323" y="126964"/>
                </a:lnTo>
                <a:cubicBezTo>
                  <a:pt x="1607555" y="951806"/>
                  <a:pt x="951806" y="1607555"/>
                  <a:pt x="126964" y="1691323"/>
                </a:cubicBezTo>
                <a:lnTo>
                  <a:pt x="0" y="1697734"/>
                </a:lnTo>
                <a:lnTo>
                  <a:pt x="0" y="704535"/>
                </a:lnTo>
                <a:lnTo>
                  <a:pt x="687" y="704401"/>
                </a:lnTo>
                <a:cubicBezTo>
                  <a:pt x="17615" y="697537"/>
                  <a:pt x="33476" y="687241"/>
                  <a:pt x="47205" y="673512"/>
                </a:cubicBezTo>
                <a:lnTo>
                  <a:pt x="673512" y="47205"/>
                </a:lnTo>
                <a:cubicBezTo>
                  <a:pt x="687241" y="33476"/>
                  <a:pt x="697537" y="17615"/>
                  <a:pt x="704401" y="687"/>
                </a:cubicBezTo>
                <a:close/>
              </a:path>
            </a:pathLst>
          </a:cu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grpSp>
        <p:nvGrpSpPr>
          <p:cNvPr id="12" name="组合 11"/>
          <p:cNvGrpSpPr/>
          <p:nvPr/>
        </p:nvGrpSpPr>
        <p:grpSpPr>
          <a:xfrm>
            <a:off x="3331513" y="3466938"/>
            <a:ext cx="381000" cy="447366"/>
            <a:chOff x="6269038" y="3903663"/>
            <a:chExt cx="246063" cy="288926"/>
          </a:xfrm>
          <a:solidFill>
            <a:srgbClr val="243547"/>
          </a:solidFill>
        </p:grpSpPr>
        <p:sp>
          <p:nvSpPr>
            <p:cNvPr id="13" name="Freeform 347"/>
            <p:cNvSpPr/>
            <p:nvPr/>
          </p:nvSpPr>
          <p:spPr bwMode="auto">
            <a:xfrm>
              <a:off x="6269038" y="4051301"/>
              <a:ext cx="112713" cy="141288"/>
            </a:xfrm>
            <a:custGeom>
              <a:avLst/>
              <a:gdLst>
                <a:gd name="T0" fmla="*/ 65 w 72"/>
                <a:gd name="T1" fmla="*/ 26 h 90"/>
                <a:gd name="T2" fmla="*/ 70 w 72"/>
                <a:gd name="T3" fmla="*/ 15 h 90"/>
                <a:gd name="T4" fmla="*/ 71 w 72"/>
                <a:gd name="T5" fmla="*/ 13 h 90"/>
                <a:gd name="T6" fmla="*/ 69 w 72"/>
                <a:gd name="T7" fmla="*/ 12 h 90"/>
                <a:gd name="T8" fmla="*/ 48 w 72"/>
                <a:gd name="T9" fmla="*/ 1 h 90"/>
                <a:gd name="T10" fmla="*/ 46 w 72"/>
                <a:gd name="T11" fmla="*/ 1 h 90"/>
                <a:gd name="T12" fmla="*/ 0 w 72"/>
                <a:gd name="T13" fmla="*/ 88 h 90"/>
                <a:gd name="T14" fmla="*/ 1 w 72"/>
                <a:gd name="T15" fmla="*/ 90 h 90"/>
                <a:gd name="T16" fmla="*/ 2 w 72"/>
                <a:gd name="T17" fmla="*/ 90 h 90"/>
                <a:gd name="T18" fmla="*/ 61 w 72"/>
                <a:gd name="T19" fmla="*/ 90 h 90"/>
                <a:gd name="T20" fmla="*/ 63 w 72"/>
                <a:gd name="T21" fmla="*/ 89 h 90"/>
                <a:gd name="T22" fmla="*/ 72 w 72"/>
                <a:gd name="T23" fmla="*/ 40 h 90"/>
                <a:gd name="T24" fmla="*/ 71 w 72"/>
                <a:gd name="T25" fmla="*/ 38 h 90"/>
                <a:gd name="T26" fmla="*/ 65 w 72"/>
                <a:gd name="T27" fmla="*/ 26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90">
                  <a:moveTo>
                    <a:pt x="65" y="26"/>
                  </a:moveTo>
                  <a:cubicBezTo>
                    <a:pt x="65" y="22"/>
                    <a:pt x="67" y="18"/>
                    <a:pt x="70" y="15"/>
                  </a:cubicBezTo>
                  <a:cubicBezTo>
                    <a:pt x="71" y="15"/>
                    <a:pt x="71" y="14"/>
                    <a:pt x="71" y="13"/>
                  </a:cubicBezTo>
                  <a:cubicBezTo>
                    <a:pt x="71" y="12"/>
                    <a:pt x="70" y="12"/>
                    <a:pt x="69" y="12"/>
                  </a:cubicBezTo>
                  <a:cubicBezTo>
                    <a:pt x="61" y="10"/>
                    <a:pt x="54" y="6"/>
                    <a:pt x="48" y="1"/>
                  </a:cubicBezTo>
                  <a:cubicBezTo>
                    <a:pt x="47" y="0"/>
                    <a:pt x="46" y="0"/>
                    <a:pt x="46" y="1"/>
                  </a:cubicBezTo>
                  <a:cubicBezTo>
                    <a:pt x="18" y="15"/>
                    <a:pt x="1" y="48"/>
                    <a:pt x="0" y="88"/>
                  </a:cubicBezTo>
                  <a:cubicBezTo>
                    <a:pt x="0" y="89"/>
                    <a:pt x="0" y="89"/>
                    <a:pt x="1" y="90"/>
                  </a:cubicBezTo>
                  <a:cubicBezTo>
                    <a:pt x="1" y="90"/>
                    <a:pt x="1" y="90"/>
                    <a:pt x="2" y="90"/>
                  </a:cubicBezTo>
                  <a:cubicBezTo>
                    <a:pt x="61" y="90"/>
                    <a:pt x="61" y="90"/>
                    <a:pt x="61" y="90"/>
                  </a:cubicBezTo>
                  <a:cubicBezTo>
                    <a:pt x="62" y="90"/>
                    <a:pt x="63" y="90"/>
                    <a:pt x="63" y="89"/>
                  </a:cubicBezTo>
                  <a:cubicBezTo>
                    <a:pt x="72" y="40"/>
                    <a:pt x="72" y="40"/>
                    <a:pt x="72" y="40"/>
                  </a:cubicBezTo>
                  <a:cubicBezTo>
                    <a:pt x="72" y="39"/>
                    <a:pt x="71" y="39"/>
                    <a:pt x="71" y="38"/>
                  </a:cubicBezTo>
                  <a:cubicBezTo>
                    <a:pt x="67" y="35"/>
                    <a:pt x="65" y="31"/>
                    <a:pt x="65" y="2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4" name="Freeform 348"/>
            <p:cNvSpPr/>
            <p:nvPr/>
          </p:nvSpPr>
          <p:spPr bwMode="auto">
            <a:xfrm>
              <a:off x="6402388" y="4051301"/>
              <a:ext cx="112713" cy="141288"/>
            </a:xfrm>
            <a:custGeom>
              <a:avLst/>
              <a:gdLst>
                <a:gd name="T0" fmla="*/ 26 w 72"/>
                <a:gd name="T1" fmla="*/ 1 h 90"/>
                <a:gd name="T2" fmla="*/ 24 w 72"/>
                <a:gd name="T3" fmla="*/ 1 h 90"/>
                <a:gd name="T4" fmla="*/ 3 w 72"/>
                <a:gd name="T5" fmla="*/ 12 h 90"/>
                <a:gd name="T6" fmla="*/ 1 w 72"/>
                <a:gd name="T7" fmla="*/ 13 h 90"/>
                <a:gd name="T8" fmla="*/ 2 w 72"/>
                <a:gd name="T9" fmla="*/ 15 h 90"/>
                <a:gd name="T10" fmla="*/ 7 w 72"/>
                <a:gd name="T11" fmla="*/ 26 h 90"/>
                <a:gd name="T12" fmla="*/ 1 w 72"/>
                <a:gd name="T13" fmla="*/ 38 h 90"/>
                <a:gd name="T14" fmla="*/ 0 w 72"/>
                <a:gd name="T15" fmla="*/ 40 h 90"/>
                <a:gd name="T16" fmla="*/ 9 w 72"/>
                <a:gd name="T17" fmla="*/ 89 h 90"/>
                <a:gd name="T18" fmla="*/ 11 w 72"/>
                <a:gd name="T19" fmla="*/ 90 h 90"/>
                <a:gd name="T20" fmla="*/ 70 w 72"/>
                <a:gd name="T21" fmla="*/ 90 h 90"/>
                <a:gd name="T22" fmla="*/ 71 w 72"/>
                <a:gd name="T23" fmla="*/ 90 h 90"/>
                <a:gd name="T24" fmla="*/ 72 w 72"/>
                <a:gd name="T25" fmla="*/ 88 h 90"/>
                <a:gd name="T26" fmla="*/ 26 w 72"/>
                <a:gd name="T27" fmla="*/ 1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90">
                  <a:moveTo>
                    <a:pt x="26" y="1"/>
                  </a:moveTo>
                  <a:cubicBezTo>
                    <a:pt x="26" y="0"/>
                    <a:pt x="25" y="0"/>
                    <a:pt x="24" y="1"/>
                  </a:cubicBezTo>
                  <a:cubicBezTo>
                    <a:pt x="18" y="6"/>
                    <a:pt x="11" y="10"/>
                    <a:pt x="3" y="12"/>
                  </a:cubicBezTo>
                  <a:cubicBezTo>
                    <a:pt x="2" y="12"/>
                    <a:pt x="1" y="12"/>
                    <a:pt x="1" y="13"/>
                  </a:cubicBezTo>
                  <a:cubicBezTo>
                    <a:pt x="1" y="14"/>
                    <a:pt x="1" y="15"/>
                    <a:pt x="2" y="15"/>
                  </a:cubicBezTo>
                  <a:cubicBezTo>
                    <a:pt x="5" y="18"/>
                    <a:pt x="7" y="22"/>
                    <a:pt x="7" y="26"/>
                  </a:cubicBezTo>
                  <a:cubicBezTo>
                    <a:pt x="7" y="31"/>
                    <a:pt x="5" y="35"/>
                    <a:pt x="1" y="38"/>
                  </a:cubicBezTo>
                  <a:cubicBezTo>
                    <a:pt x="1" y="38"/>
                    <a:pt x="0" y="39"/>
                    <a:pt x="0" y="40"/>
                  </a:cubicBezTo>
                  <a:cubicBezTo>
                    <a:pt x="9" y="89"/>
                    <a:pt x="9" y="89"/>
                    <a:pt x="9" y="89"/>
                  </a:cubicBezTo>
                  <a:cubicBezTo>
                    <a:pt x="9" y="90"/>
                    <a:pt x="10" y="90"/>
                    <a:pt x="11" y="90"/>
                  </a:cubicBezTo>
                  <a:cubicBezTo>
                    <a:pt x="70" y="90"/>
                    <a:pt x="70" y="90"/>
                    <a:pt x="70" y="90"/>
                  </a:cubicBezTo>
                  <a:cubicBezTo>
                    <a:pt x="70" y="90"/>
                    <a:pt x="71" y="90"/>
                    <a:pt x="71" y="90"/>
                  </a:cubicBezTo>
                  <a:cubicBezTo>
                    <a:pt x="72" y="89"/>
                    <a:pt x="72" y="89"/>
                    <a:pt x="72" y="88"/>
                  </a:cubicBezTo>
                  <a:cubicBezTo>
                    <a:pt x="71" y="48"/>
                    <a:pt x="54" y="15"/>
                    <a:pt x="26"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5" name="Freeform 349"/>
            <p:cNvSpPr>
              <a:spLocks noEditPoints="1"/>
            </p:cNvSpPr>
            <p:nvPr/>
          </p:nvSpPr>
          <p:spPr bwMode="auto">
            <a:xfrm>
              <a:off x="6319838" y="3903663"/>
              <a:ext cx="144463" cy="149225"/>
            </a:xfrm>
            <a:custGeom>
              <a:avLst/>
              <a:gdLst>
                <a:gd name="T0" fmla="*/ 92 w 92"/>
                <a:gd name="T1" fmla="*/ 48 h 95"/>
                <a:gd name="T2" fmla="*/ 46 w 92"/>
                <a:gd name="T3" fmla="*/ 0 h 95"/>
                <a:gd name="T4" fmla="*/ 10 w 92"/>
                <a:gd name="T5" fmla="*/ 19 h 95"/>
                <a:gd name="T6" fmla="*/ 9 w 92"/>
                <a:gd name="T7" fmla="*/ 19 h 95"/>
                <a:gd name="T8" fmla="*/ 8 w 92"/>
                <a:gd name="T9" fmla="*/ 21 h 95"/>
                <a:gd name="T10" fmla="*/ 0 w 92"/>
                <a:gd name="T11" fmla="*/ 48 h 95"/>
                <a:gd name="T12" fmla="*/ 46 w 92"/>
                <a:gd name="T13" fmla="*/ 95 h 95"/>
                <a:gd name="T14" fmla="*/ 92 w 92"/>
                <a:gd name="T15" fmla="*/ 48 h 95"/>
                <a:gd name="T16" fmla="*/ 46 w 92"/>
                <a:gd name="T17" fmla="*/ 10 h 95"/>
                <a:gd name="T18" fmla="*/ 66 w 92"/>
                <a:gd name="T19" fmla="*/ 17 h 95"/>
                <a:gd name="T20" fmla="*/ 44 w 92"/>
                <a:gd name="T21" fmla="*/ 25 h 95"/>
                <a:gd name="T22" fmla="*/ 20 w 92"/>
                <a:gd name="T23" fmla="*/ 22 h 95"/>
                <a:gd name="T24" fmla="*/ 46 w 92"/>
                <a:gd name="T25" fmla="*/ 10 h 95"/>
                <a:gd name="T26" fmla="*/ 46 w 92"/>
                <a:gd name="T27" fmla="*/ 85 h 95"/>
                <a:gd name="T28" fmla="*/ 10 w 92"/>
                <a:gd name="T29" fmla="*/ 48 h 95"/>
                <a:gd name="T30" fmla="*/ 15 w 92"/>
                <a:gd name="T31" fmla="*/ 29 h 95"/>
                <a:gd name="T32" fmla="*/ 35 w 92"/>
                <a:gd name="T33" fmla="*/ 35 h 95"/>
                <a:gd name="T34" fmla="*/ 48 w 92"/>
                <a:gd name="T35" fmla="*/ 32 h 95"/>
                <a:gd name="T36" fmla="*/ 75 w 92"/>
                <a:gd name="T37" fmla="*/ 26 h 95"/>
                <a:gd name="T38" fmla="*/ 76 w 92"/>
                <a:gd name="T39" fmla="*/ 26 h 95"/>
                <a:gd name="T40" fmla="*/ 82 w 92"/>
                <a:gd name="T41" fmla="*/ 48 h 95"/>
                <a:gd name="T42" fmla="*/ 46 w 92"/>
                <a:gd name="T43" fmla="*/ 8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2" h="95">
                  <a:moveTo>
                    <a:pt x="92" y="48"/>
                  </a:moveTo>
                  <a:cubicBezTo>
                    <a:pt x="92" y="22"/>
                    <a:pt x="71" y="0"/>
                    <a:pt x="46" y="0"/>
                  </a:cubicBezTo>
                  <a:cubicBezTo>
                    <a:pt x="31" y="0"/>
                    <a:pt x="18" y="8"/>
                    <a:pt x="10" y="19"/>
                  </a:cubicBezTo>
                  <a:cubicBezTo>
                    <a:pt x="9" y="19"/>
                    <a:pt x="9" y="19"/>
                    <a:pt x="9" y="19"/>
                  </a:cubicBezTo>
                  <a:cubicBezTo>
                    <a:pt x="9" y="20"/>
                    <a:pt x="8" y="20"/>
                    <a:pt x="8" y="21"/>
                  </a:cubicBezTo>
                  <a:cubicBezTo>
                    <a:pt x="3" y="28"/>
                    <a:pt x="0" y="38"/>
                    <a:pt x="0" y="48"/>
                  </a:cubicBezTo>
                  <a:cubicBezTo>
                    <a:pt x="0" y="73"/>
                    <a:pt x="21" y="95"/>
                    <a:pt x="46" y="95"/>
                  </a:cubicBezTo>
                  <a:cubicBezTo>
                    <a:pt x="71" y="95"/>
                    <a:pt x="92" y="73"/>
                    <a:pt x="92" y="48"/>
                  </a:cubicBezTo>
                  <a:close/>
                  <a:moveTo>
                    <a:pt x="46" y="10"/>
                  </a:moveTo>
                  <a:cubicBezTo>
                    <a:pt x="53" y="10"/>
                    <a:pt x="60" y="13"/>
                    <a:pt x="66" y="17"/>
                  </a:cubicBezTo>
                  <a:cubicBezTo>
                    <a:pt x="60" y="17"/>
                    <a:pt x="54" y="20"/>
                    <a:pt x="44" y="25"/>
                  </a:cubicBezTo>
                  <a:cubicBezTo>
                    <a:pt x="35" y="30"/>
                    <a:pt x="25" y="26"/>
                    <a:pt x="20" y="22"/>
                  </a:cubicBezTo>
                  <a:cubicBezTo>
                    <a:pt x="26" y="15"/>
                    <a:pt x="36" y="10"/>
                    <a:pt x="46" y="10"/>
                  </a:cubicBezTo>
                  <a:close/>
                  <a:moveTo>
                    <a:pt x="46" y="85"/>
                  </a:moveTo>
                  <a:cubicBezTo>
                    <a:pt x="26" y="85"/>
                    <a:pt x="10" y="68"/>
                    <a:pt x="10" y="48"/>
                  </a:cubicBezTo>
                  <a:cubicBezTo>
                    <a:pt x="10" y="41"/>
                    <a:pt x="12" y="34"/>
                    <a:pt x="15" y="29"/>
                  </a:cubicBezTo>
                  <a:cubicBezTo>
                    <a:pt x="20" y="32"/>
                    <a:pt x="27" y="35"/>
                    <a:pt x="35" y="35"/>
                  </a:cubicBezTo>
                  <a:cubicBezTo>
                    <a:pt x="39" y="35"/>
                    <a:pt x="44" y="34"/>
                    <a:pt x="48" y="32"/>
                  </a:cubicBezTo>
                  <a:cubicBezTo>
                    <a:pt x="65" y="23"/>
                    <a:pt x="68" y="23"/>
                    <a:pt x="75" y="26"/>
                  </a:cubicBezTo>
                  <a:cubicBezTo>
                    <a:pt x="75" y="26"/>
                    <a:pt x="75" y="26"/>
                    <a:pt x="76" y="26"/>
                  </a:cubicBezTo>
                  <a:cubicBezTo>
                    <a:pt x="80" y="32"/>
                    <a:pt x="82" y="40"/>
                    <a:pt x="82" y="48"/>
                  </a:cubicBezTo>
                  <a:cubicBezTo>
                    <a:pt x="82" y="68"/>
                    <a:pt x="66" y="85"/>
                    <a:pt x="46" y="8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grpSp>
      <p:sp>
        <p:nvSpPr>
          <p:cNvPr id="16" name="文本框 15"/>
          <p:cNvSpPr txBox="1"/>
          <p:nvPr/>
        </p:nvSpPr>
        <p:spPr>
          <a:xfrm rot="18900000">
            <a:off x="2187866" y="2641699"/>
            <a:ext cx="1132811" cy="400110"/>
          </a:xfrm>
          <a:prstGeom prst="rect">
            <a:avLst/>
          </a:prstGeom>
          <a:noFill/>
        </p:spPr>
        <p:txBody>
          <a:bodyPr wrap="none" rtlCol="0">
            <a:spAutoFit/>
          </a:bodyPr>
          <a:lstStyle/>
          <a:p>
            <a:r>
              <a:rPr lang="en-US" altLang="zh-CN" sz="2000" dirty="0">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rPr>
              <a:t>STEP 01</a:t>
            </a:r>
            <a:endParaRPr lang="zh-CN" altLang="en-US" sz="2000" dirty="0">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7" name="文本框 16"/>
          <p:cNvSpPr txBox="1"/>
          <p:nvPr/>
        </p:nvSpPr>
        <p:spPr>
          <a:xfrm rot="2700000">
            <a:off x="3750959" y="2717251"/>
            <a:ext cx="1132811" cy="400110"/>
          </a:xfrm>
          <a:prstGeom prst="rect">
            <a:avLst/>
          </a:prstGeom>
          <a:noFill/>
        </p:spPr>
        <p:txBody>
          <a:bodyPr wrap="none" rtlCol="0">
            <a:spAutoFit/>
          </a:bodyPr>
          <a:lstStyle/>
          <a:p>
            <a:r>
              <a:rPr lang="en-US" altLang="zh-CN" sz="2000" dirty="0">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rPr>
              <a:t>STEP 02</a:t>
            </a:r>
            <a:endParaRPr lang="zh-CN" altLang="en-US" sz="2000" dirty="0">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8" name="文本框 17"/>
          <p:cNvSpPr txBox="1"/>
          <p:nvPr/>
        </p:nvSpPr>
        <p:spPr>
          <a:xfrm rot="2700000">
            <a:off x="2187865" y="4363816"/>
            <a:ext cx="1132811" cy="400110"/>
          </a:xfrm>
          <a:prstGeom prst="rect">
            <a:avLst/>
          </a:prstGeom>
          <a:noFill/>
        </p:spPr>
        <p:txBody>
          <a:bodyPr wrap="none" rtlCol="0">
            <a:spAutoFit/>
          </a:bodyPr>
          <a:lstStyle/>
          <a:p>
            <a:r>
              <a:rPr lang="en-US" altLang="zh-CN" sz="2000" dirty="0">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rPr>
              <a:t>STEP 04</a:t>
            </a:r>
            <a:endParaRPr lang="zh-CN" altLang="en-US" sz="2000" dirty="0">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9" name="文本框 18"/>
          <p:cNvSpPr txBox="1"/>
          <p:nvPr/>
        </p:nvSpPr>
        <p:spPr>
          <a:xfrm rot="18900000">
            <a:off x="3750959" y="4363816"/>
            <a:ext cx="1132811" cy="400110"/>
          </a:xfrm>
          <a:prstGeom prst="rect">
            <a:avLst/>
          </a:prstGeom>
          <a:noFill/>
        </p:spPr>
        <p:txBody>
          <a:bodyPr wrap="none" rtlCol="0">
            <a:spAutoFit/>
          </a:bodyPr>
          <a:lstStyle/>
          <a:p>
            <a:r>
              <a:rPr lang="en-US" altLang="zh-CN" sz="2000" dirty="0">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rPr>
              <a:t>STEP 03</a:t>
            </a:r>
            <a:endParaRPr lang="zh-CN" altLang="en-US" sz="2000" dirty="0">
              <a:solidFill>
                <a:schemeClr val="bg1"/>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grpSp>
        <p:nvGrpSpPr>
          <p:cNvPr id="20" name="组合 19"/>
          <p:cNvGrpSpPr/>
          <p:nvPr/>
        </p:nvGrpSpPr>
        <p:grpSpPr>
          <a:xfrm>
            <a:off x="6356260" y="2844121"/>
            <a:ext cx="527534" cy="327292"/>
            <a:chOff x="4869373" y="4568306"/>
            <a:chExt cx="527534" cy="327292"/>
          </a:xfrm>
          <a:solidFill>
            <a:srgbClr val="1B477E"/>
          </a:solidFill>
        </p:grpSpPr>
        <p:sp>
          <p:nvSpPr>
            <p:cNvPr id="21" name="Freeform 198"/>
            <p:cNvSpPr>
              <a:spLocks noEditPoints="1"/>
            </p:cNvSpPr>
            <p:nvPr/>
          </p:nvSpPr>
          <p:spPr bwMode="auto">
            <a:xfrm>
              <a:off x="4910802" y="4568306"/>
              <a:ext cx="444675" cy="280339"/>
            </a:xfrm>
            <a:custGeom>
              <a:avLst/>
              <a:gdLst>
                <a:gd name="T0" fmla="*/ 4 w 162"/>
                <a:gd name="T1" fmla="*/ 102 h 102"/>
                <a:gd name="T2" fmla="*/ 157 w 162"/>
                <a:gd name="T3" fmla="*/ 102 h 102"/>
                <a:gd name="T4" fmla="*/ 162 w 162"/>
                <a:gd name="T5" fmla="*/ 98 h 102"/>
                <a:gd name="T6" fmla="*/ 162 w 162"/>
                <a:gd name="T7" fmla="*/ 4 h 102"/>
                <a:gd name="T8" fmla="*/ 157 w 162"/>
                <a:gd name="T9" fmla="*/ 0 h 102"/>
                <a:gd name="T10" fmla="*/ 4 w 162"/>
                <a:gd name="T11" fmla="*/ 0 h 102"/>
                <a:gd name="T12" fmla="*/ 0 w 162"/>
                <a:gd name="T13" fmla="*/ 4 h 102"/>
                <a:gd name="T14" fmla="*/ 0 w 162"/>
                <a:gd name="T15" fmla="*/ 98 h 102"/>
                <a:gd name="T16" fmla="*/ 4 w 162"/>
                <a:gd name="T17" fmla="*/ 102 h 102"/>
                <a:gd name="T18" fmla="*/ 81 w 162"/>
                <a:gd name="T19" fmla="*/ 3 h 102"/>
                <a:gd name="T20" fmla="*/ 83 w 162"/>
                <a:gd name="T21" fmla="*/ 5 h 102"/>
                <a:gd name="T22" fmla="*/ 81 w 162"/>
                <a:gd name="T23" fmla="*/ 8 h 102"/>
                <a:gd name="T24" fmla="*/ 78 w 162"/>
                <a:gd name="T25" fmla="*/ 5 h 102"/>
                <a:gd name="T26" fmla="*/ 81 w 162"/>
                <a:gd name="T27" fmla="*/ 3 h 102"/>
                <a:gd name="T28" fmla="*/ 10 w 162"/>
                <a:gd name="T29" fmla="*/ 10 h 102"/>
                <a:gd name="T30" fmla="*/ 151 w 162"/>
                <a:gd name="T31" fmla="*/ 10 h 102"/>
                <a:gd name="T32" fmla="*/ 151 w 162"/>
                <a:gd name="T33" fmla="*/ 92 h 102"/>
                <a:gd name="T34" fmla="*/ 10 w 162"/>
                <a:gd name="T35" fmla="*/ 92 h 102"/>
                <a:gd name="T36" fmla="*/ 10 w 162"/>
                <a:gd name="T37" fmla="*/ 1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2" h="102">
                  <a:moveTo>
                    <a:pt x="4" y="102"/>
                  </a:moveTo>
                  <a:cubicBezTo>
                    <a:pt x="157" y="102"/>
                    <a:pt x="157" y="102"/>
                    <a:pt x="157" y="102"/>
                  </a:cubicBezTo>
                  <a:cubicBezTo>
                    <a:pt x="160" y="102"/>
                    <a:pt x="162" y="100"/>
                    <a:pt x="162" y="98"/>
                  </a:cubicBezTo>
                  <a:cubicBezTo>
                    <a:pt x="162" y="4"/>
                    <a:pt x="162" y="4"/>
                    <a:pt x="162" y="4"/>
                  </a:cubicBezTo>
                  <a:cubicBezTo>
                    <a:pt x="162" y="2"/>
                    <a:pt x="160" y="0"/>
                    <a:pt x="157" y="0"/>
                  </a:cubicBezTo>
                  <a:cubicBezTo>
                    <a:pt x="4" y="0"/>
                    <a:pt x="4" y="0"/>
                    <a:pt x="4" y="0"/>
                  </a:cubicBezTo>
                  <a:cubicBezTo>
                    <a:pt x="1" y="0"/>
                    <a:pt x="0" y="2"/>
                    <a:pt x="0" y="4"/>
                  </a:cubicBezTo>
                  <a:cubicBezTo>
                    <a:pt x="0" y="98"/>
                    <a:pt x="0" y="98"/>
                    <a:pt x="0" y="98"/>
                  </a:cubicBezTo>
                  <a:cubicBezTo>
                    <a:pt x="0" y="100"/>
                    <a:pt x="1" y="102"/>
                    <a:pt x="4" y="102"/>
                  </a:cubicBezTo>
                  <a:close/>
                  <a:moveTo>
                    <a:pt x="81" y="3"/>
                  </a:moveTo>
                  <a:cubicBezTo>
                    <a:pt x="82" y="3"/>
                    <a:pt x="83" y="4"/>
                    <a:pt x="83" y="5"/>
                  </a:cubicBezTo>
                  <a:cubicBezTo>
                    <a:pt x="83" y="6"/>
                    <a:pt x="82" y="8"/>
                    <a:pt x="81" y="8"/>
                  </a:cubicBezTo>
                  <a:cubicBezTo>
                    <a:pt x="79" y="8"/>
                    <a:pt x="78" y="6"/>
                    <a:pt x="78" y="5"/>
                  </a:cubicBezTo>
                  <a:cubicBezTo>
                    <a:pt x="78" y="4"/>
                    <a:pt x="79" y="3"/>
                    <a:pt x="81" y="3"/>
                  </a:cubicBezTo>
                  <a:close/>
                  <a:moveTo>
                    <a:pt x="10" y="10"/>
                  </a:moveTo>
                  <a:cubicBezTo>
                    <a:pt x="151" y="10"/>
                    <a:pt x="151" y="10"/>
                    <a:pt x="151" y="10"/>
                  </a:cubicBezTo>
                  <a:cubicBezTo>
                    <a:pt x="151" y="92"/>
                    <a:pt x="151" y="92"/>
                    <a:pt x="151" y="92"/>
                  </a:cubicBezTo>
                  <a:cubicBezTo>
                    <a:pt x="10" y="92"/>
                    <a:pt x="10" y="92"/>
                    <a:pt x="10" y="92"/>
                  </a:cubicBezTo>
                  <a:lnTo>
                    <a:pt x="10" y="10"/>
                  </a:lnTo>
                  <a:close/>
                </a:path>
              </a:pathLst>
            </a:custGeom>
            <a:grp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22" name="Freeform 199"/>
            <p:cNvSpPr/>
            <p:nvPr/>
          </p:nvSpPr>
          <p:spPr bwMode="auto">
            <a:xfrm>
              <a:off x="4869373" y="4859693"/>
              <a:ext cx="527534" cy="35905"/>
            </a:xfrm>
            <a:custGeom>
              <a:avLst/>
              <a:gdLst>
                <a:gd name="T0" fmla="*/ 191 w 192"/>
                <a:gd name="T1" fmla="*/ 0 h 13"/>
                <a:gd name="T2" fmla="*/ 125 w 192"/>
                <a:gd name="T3" fmla="*/ 0 h 13"/>
                <a:gd name="T4" fmla="*/ 122 w 192"/>
                <a:gd name="T5" fmla="*/ 3 h 13"/>
                <a:gd name="T6" fmla="*/ 69 w 192"/>
                <a:gd name="T7" fmla="*/ 3 h 13"/>
                <a:gd name="T8" fmla="*/ 66 w 192"/>
                <a:gd name="T9" fmla="*/ 0 h 13"/>
                <a:gd name="T10" fmla="*/ 0 w 192"/>
                <a:gd name="T11" fmla="*/ 0 h 13"/>
                <a:gd name="T12" fmla="*/ 0 w 192"/>
                <a:gd name="T13" fmla="*/ 1 h 13"/>
                <a:gd name="T14" fmla="*/ 0 w 192"/>
                <a:gd name="T15" fmla="*/ 4 h 13"/>
                <a:gd name="T16" fmla="*/ 8 w 192"/>
                <a:gd name="T17" fmla="*/ 13 h 13"/>
                <a:gd name="T18" fmla="*/ 183 w 192"/>
                <a:gd name="T19" fmla="*/ 13 h 13"/>
                <a:gd name="T20" fmla="*/ 192 w 192"/>
                <a:gd name="T21" fmla="*/ 4 h 13"/>
                <a:gd name="T22" fmla="*/ 192 w 192"/>
                <a:gd name="T23" fmla="*/ 1 h 13"/>
                <a:gd name="T24" fmla="*/ 191 w 192"/>
                <a:gd name="T25"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2" h="13">
                  <a:moveTo>
                    <a:pt x="191" y="0"/>
                  </a:moveTo>
                  <a:cubicBezTo>
                    <a:pt x="125" y="0"/>
                    <a:pt x="125" y="0"/>
                    <a:pt x="125" y="0"/>
                  </a:cubicBezTo>
                  <a:cubicBezTo>
                    <a:pt x="125" y="2"/>
                    <a:pt x="124" y="3"/>
                    <a:pt x="122" y="3"/>
                  </a:cubicBezTo>
                  <a:cubicBezTo>
                    <a:pt x="69" y="3"/>
                    <a:pt x="69" y="3"/>
                    <a:pt x="69" y="3"/>
                  </a:cubicBezTo>
                  <a:cubicBezTo>
                    <a:pt x="67" y="3"/>
                    <a:pt x="66" y="2"/>
                    <a:pt x="66" y="0"/>
                  </a:cubicBezTo>
                  <a:cubicBezTo>
                    <a:pt x="0" y="0"/>
                    <a:pt x="0" y="0"/>
                    <a:pt x="0" y="0"/>
                  </a:cubicBezTo>
                  <a:cubicBezTo>
                    <a:pt x="0" y="1"/>
                    <a:pt x="0" y="1"/>
                    <a:pt x="0" y="1"/>
                  </a:cubicBezTo>
                  <a:cubicBezTo>
                    <a:pt x="0" y="4"/>
                    <a:pt x="0" y="4"/>
                    <a:pt x="0" y="4"/>
                  </a:cubicBezTo>
                  <a:cubicBezTo>
                    <a:pt x="0" y="9"/>
                    <a:pt x="3" y="13"/>
                    <a:pt x="8" y="13"/>
                  </a:cubicBezTo>
                  <a:cubicBezTo>
                    <a:pt x="183" y="13"/>
                    <a:pt x="183" y="13"/>
                    <a:pt x="183" y="13"/>
                  </a:cubicBezTo>
                  <a:cubicBezTo>
                    <a:pt x="188" y="13"/>
                    <a:pt x="192" y="9"/>
                    <a:pt x="192" y="4"/>
                  </a:cubicBezTo>
                  <a:cubicBezTo>
                    <a:pt x="192" y="1"/>
                    <a:pt x="192" y="1"/>
                    <a:pt x="192" y="1"/>
                  </a:cubicBezTo>
                  <a:cubicBezTo>
                    <a:pt x="192" y="1"/>
                    <a:pt x="191" y="1"/>
                    <a:pt x="191" y="0"/>
                  </a:cubicBezTo>
                  <a:close/>
                </a:path>
              </a:pathLst>
            </a:custGeom>
            <a:grp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23" name="Freeform 200"/>
            <p:cNvSpPr/>
            <p:nvPr/>
          </p:nvSpPr>
          <p:spPr bwMode="auto">
            <a:xfrm>
              <a:off x="5146949" y="4637355"/>
              <a:ext cx="46953" cy="13810"/>
            </a:xfrm>
            <a:custGeom>
              <a:avLst/>
              <a:gdLst>
                <a:gd name="T0" fmla="*/ 34 w 34"/>
                <a:gd name="T1" fmla="*/ 0 h 10"/>
                <a:gd name="T2" fmla="*/ 16 w 34"/>
                <a:gd name="T3" fmla="*/ 10 h 10"/>
                <a:gd name="T4" fmla="*/ 0 w 34"/>
                <a:gd name="T5" fmla="*/ 0 h 10"/>
                <a:gd name="T6" fmla="*/ 34 w 34"/>
                <a:gd name="T7" fmla="*/ 0 h 10"/>
              </a:gdLst>
              <a:ahLst/>
              <a:cxnLst>
                <a:cxn ang="0">
                  <a:pos x="T0" y="T1"/>
                </a:cxn>
                <a:cxn ang="0">
                  <a:pos x="T2" y="T3"/>
                </a:cxn>
                <a:cxn ang="0">
                  <a:pos x="T4" y="T5"/>
                </a:cxn>
                <a:cxn ang="0">
                  <a:pos x="T6" y="T7"/>
                </a:cxn>
              </a:cxnLst>
              <a:rect l="0" t="0" r="r" b="b"/>
              <a:pathLst>
                <a:path w="34" h="10">
                  <a:moveTo>
                    <a:pt x="34" y="0"/>
                  </a:moveTo>
                  <a:lnTo>
                    <a:pt x="16" y="10"/>
                  </a:lnTo>
                  <a:lnTo>
                    <a:pt x="0" y="0"/>
                  </a:lnTo>
                  <a:lnTo>
                    <a:pt x="34" y="0"/>
                  </a:lnTo>
                  <a:close/>
                </a:path>
              </a:pathLst>
            </a:custGeom>
            <a:grp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24" name="Freeform 201"/>
            <p:cNvSpPr/>
            <p:nvPr/>
          </p:nvSpPr>
          <p:spPr bwMode="auto">
            <a:xfrm>
              <a:off x="5069614" y="4637355"/>
              <a:ext cx="49715" cy="13810"/>
            </a:xfrm>
            <a:custGeom>
              <a:avLst/>
              <a:gdLst>
                <a:gd name="T0" fmla="*/ 36 w 36"/>
                <a:gd name="T1" fmla="*/ 0 h 10"/>
                <a:gd name="T2" fmla="*/ 20 w 36"/>
                <a:gd name="T3" fmla="*/ 10 h 10"/>
                <a:gd name="T4" fmla="*/ 0 w 36"/>
                <a:gd name="T5" fmla="*/ 0 h 10"/>
                <a:gd name="T6" fmla="*/ 36 w 36"/>
                <a:gd name="T7" fmla="*/ 0 h 10"/>
              </a:gdLst>
              <a:ahLst/>
              <a:cxnLst>
                <a:cxn ang="0">
                  <a:pos x="T0" y="T1"/>
                </a:cxn>
                <a:cxn ang="0">
                  <a:pos x="T2" y="T3"/>
                </a:cxn>
                <a:cxn ang="0">
                  <a:pos x="T4" y="T5"/>
                </a:cxn>
                <a:cxn ang="0">
                  <a:pos x="T6" y="T7"/>
                </a:cxn>
              </a:cxnLst>
              <a:rect l="0" t="0" r="r" b="b"/>
              <a:pathLst>
                <a:path w="36" h="10">
                  <a:moveTo>
                    <a:pt x="36" y="0"/>
                  </a:moveTo>
                  <a:lnTo>
                    <a:pt x="20" y="10"/>
                  </a:lnTo>
                  <a:lnTo>
                    <a:pt x="0" y="0"/>
                  </a:lnTo>
                  <a:lnTo>
                    <a:pt x="36" y="0"/>
                  </a:lnTo>
                  <a:close/>
                </a:path>
              </a:pathLst>
            </a:custGeom>
            <a:grp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25" name="Freeform 202"/>
            <p:cNvSpPr/>
            <p:nvPr/>
          </p:nvSpPr>
          <p:spPr bwMode="auto">
            <a:xfrm>
              <a:off x="5105520" y="4637355"/>
              <a:ext cx="55239" cy="33143"/>
            </a:xfrm>
            <a:custGeom>
              <a:avLst/>
              <a:gdLst>
                <a:gd name="T0" fmla="*/ 20 w 40"/>
                <a:gd name="T1" fmla="*/ 0 h 24"/>
                <a:gd name="T2" fmla="*/ 40 w 40"/>
                <a:gd name="T3" fmla="*/ 14 h 24"/>
                <a:gd name="T4" fmla="*/ 20 w 40"/>
                <a:gd name="T5" fmla="*/ 24 h 24"/>
                <a:gd name="T6" fmla="*/ 0 w 40"/>
                <a:gd name="T7" fmla="*/ 14 h 24"/>
                <a:gd name="T8" fmla="*/ 20 w 40"/>
                <a:gd name="T9" fmla="*/ 0 h 24"/>
              </a:gdLst>
              <a:ahLst/>
              <a:cxnLst>
                <a:cxn ang="0">
                  <a:pos x="T0" y="T1"/>
                </a:cxn>
                <a:cxn ang="0">
                  <a:pos x="T2" y="T3"/>
                </a:cxn>
                <a:cxn ang="0">
                  <a:pos x="T4" y="T5"/>
                </a:cxn>
                <a:cxn ang="0">
                  <a:pos x="T6" y="T7"/>
                </a:cxn>
                <a:cxn ang="0">
                  <a:pos x="T8" y="T9"/>
                </a:cxn>
              </a:cxnLst>
              <a:rect l="0" t="0" r="r" b="b"/>
              <a:pathLst>
                <a:path w="40" h="24">
                  <a:moveTo>
                    <a:pt x="20" y="0"/>
                  </a:moveTo>
                  <a:lnTo>
                    <a:pt x="40" y="14"/>
                  </a:lnTo>
                  <a:lnTo>
                    <a:pt x="20" y="24"/>
                  </a:lnTo>
                  <a:lnTo>
                    <a:pt x="0" y="14"/>
                  </a:lnTo>
                  <a:lnTo>
                    <a:pt x="20" y="0"/>
                  </a:lnTo>
                  <a:close/>
                </a:path>
              </a:pathLst>
            </a:custGeom>
            <a:grp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10" name="Freeform 203"/>
            <p:cNvSpPr/>
            <p:nvPr/>
          </p:nvSpPr>
          <p:spPr bwMode="auto">
            <a:xfrm>
              <a:off x="5149711" y="4662213"/>
              <a:ext cx="33143" cy="8286"/>
            </a:xfrm>
            <a:custGeom>
              <a:avLst/>
              <a:gdLst>
                <a:gd name="T0" fmla="*/ 0 w 24"/>
                <a:gd name="T1" fmla="*/ 6 h 6"/>
                <a:gd name="T2" fmla="*/ 14 w 24"/>
                <a:gd name="T3" fmla="*/ 0 h 6"/>
                <a:gd name="T4" fmla="*/ 24 w 24"/>
                <a:gd name="T5" fmla="*/ 6 h 6"/>
                <a:gd name="T6" fmla="*/ 0 w 24"/>
                <a:gd name="T7" fmla="*/ 6 h 6"/>
              </a:gdLst>
              <a:ahLst/>
              <a:cxnLst>
                <a:cxn ang="0">
                  <a:pos x="T0" y="T1"/>
                </a:cxn>
                <a:cxn ang="0">
                  <a:pos x="T2" y="T3"/>
                </a:cxn>
                <a:cxn ang="0">
                  <a:pos x="T4" y="T5"/>
                </a:cxn>
                <a:cxn ang="0">
                  <a:pos x="T6" y="T7"/>
                </a:cxn>
              </a:cxnLst>
              <a:rect l="0" t="0" r="r" b="b"/>
              <a:pathLst>
                <a:path w="24" h="6">
                  <a:moveTo>
                    <a:pt x="0" y="6"/>
                  </a:moveTo>
                  <a:lnTo>
                    <a:pt x="14" y="0"/>
                  </a:lnTo>
                  <a:lnTo>
                    <a:pt x="24" y="6"/>
                  </a:lnTo>
                  <a:lnTo>
                    <a:pt x="0" y="6"/>
                  </a:lnTo>
                  <a:close/>
                </a:path>
              </a:pathLst>
            </a:custGeom>
            <a:grp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27" name="Freeform 204"/>
            <p:cNvSpPr/>
            <p:nvPr/>
          </p:nvSpPr>
          <p:spPr bwMode="auto">
            <a:xfrm>
              <a:off x="5083424" y="4662213"/>
              <a:ext cx="33143" cy="8286"/>
            </a:xfrm>
            <a:custGeom>
              <a:avLst/>
              <a:gdLst>
                <a:gd name="T0" fmla="*/ 24 w 24"/>
                <a:gd name="T1" fmla="*/ 6 h 6"/>
                <a:gd name="T2" fmla="*/ 0 w 24"/>
                <a:gd name="T3" fmla="*/ 6 h 6"/>
                <a:gd name="T4" fmla="*/ 10 w 24"/>
                <a:gd name="T5" fmla="*/ 0 h 6"/>
                <a:gd name="T6" fmla="*/ 24 w 24"/>
                <a:gd name="T7" fmla="*/ 6 h 6"/>
              </a:gdLst>
              <a:ahLst/>
              <a:cxnLst>
                <a:cxn ang="0">
                  <a:pos x="T0" y="T1"/>
                </a:cxn>
                <a:cxn ang="0">
                  <a:pos x="T2" y="T3"/>
                </a:cxn>
                <a:cxn ang="0">
                  <a:pos x="T4" y="T5"/>
                </a:cxn>
                <a:cxn ang="0">
                  <a:pos x="T6" y="T7"/>
                </a:cxn>
              </a:cxnLst>
              <a:rect l="0" t="0" r="r" b="b"/>
              <a:pathLst>
                <a:path w="24" h="6">
                  <a:moveTo>
                    <a:pt x="24" y="6"/>
                  </a:moveTo>
                  <a:lnTo>
                    <a:pt x="0" y="6"/>
                  </a:lnTo>
                  <a:lnTo>
                    <a:pt x="10" y="0"/>
                  </a:lnTo>
                  <a:lnTo>
                    <a:pt x="24" y="6"/>
                  </a:lnTo>
                  <a:close/>
                </a:path>
              </a:pathLst>
            </a:custGeom>
            <a:grp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28" name="Freeform 206"/>
            <p:cNvSpPr/>
            <p:nvPr/>
          </p:nvSpPr>
          <p:spPr bwMode="auto">
            <a:xfrm>
              <a:off x="5177331" y="4640117"/>
              <a:ext cx="64906" cy="30382"/>
            </a:xfrm>
            <a:custGeom>
              <a:avLst/>
              <a:gdLst>
                <a:gd name="T0" fmla="*/ 18 w 47"/>
                <a:gd name="T1" fmla="*/ 22 h 22"/>
                <a:gd name="T2" fmla="*/ 18 w 47"/>
                <a:gd name="T3" fmla="*/ 22 h 22"/>
                <a:gd name="T4" fmla="*/ 16 w 47"/>
                <a:gd name="T5" fmla="*/ 22 h 22"/>
                <a:gd name="T6" fmla="*/ 0 w 47"/>
                <a:gd name="T7" fmla="*/ 12 h 22"/>
                <a:gd name="T8" fmla="*/ 24 w 47"/>
                <a:gd name="T9" fmla="*/ 0 h 22"/>
                <a:gd name="T10" fmla="*/ 47 w 47"/>
                <a:gd name="T11" fmla="*/ 22 h 22"/>
                <a:gd name="T12" fmla="*/ 18 w 47"/>
                <a:gd name="T13" fmla="*/ 22 h 22"/>
              </a:gdLst>
              <a:ahLst/>
              <a:cxnLst>
                <a:cxn ang="0">
                  <a:pos x="T0" y="T1"/>
                </a:cxn>
                <a:cxn ang="0">
                  <a:pos x="T2" y="T3"/>
                </a:cxn>
                <a:cxn ang="0">
                  <a:pos x="T4" y="T5"/>
                </a:cxn>
                <a:cxn ang="0">
                  <a:pos x="T6" y="T7"/>
                </a:cxn>
                <a:cxn ang="0">
                  <a:pos x="T8" y="T9"/>
                </a:cxn>
                <a:cxn ang="0">
                  <a:pos x="T10" y="T11"/>
                </a:cxn>
                <a:cxn ang="0">
                  <a:pos x="T12" y="T13"/>
                </a:cxn>
              </a:cxnLst>
              <a:rect l="0" t="0" r="r" b="b"/>
              <a:pathLst>
                <a:path w="47" h="22">
                  <a:moveTo>
                    <a:pt x="18" y="22"/>
                  </a:moveTo>
                  <a:lnTo>
                    <a:pt x="18" y="22"/>
                  </a:lnTo>
                  <a:lnTo>
                    <a:pt x="16" y="22"/>
                  </a:lnTo>
                  <a:lnTo>
                    <a:pt x="0" y="12"/>
                  </a:lnTo>
                  <a:lnTo>
                    <a:pt x="24" y="0"/>
                  </a:lnTo>
                  <a:lnTo>
                    <a:pt x="47" y="22"/>
                  </a:lnTo>
                  <a:lnTo>
                    <a:pt x="18" y="22"/>
                  </a:lnTo>
                  <a:close/>
                </a:path>
              </a:pathLst>
            </a:custGeom>
            <a:grp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29" name="Freeform 207"/>
            <p:cNvSpPr/>
            <p:nvPr/>
          </p:nvSpPr>
          <p:spPr bwMode="auto">
            <a:xfrm>
              <a:off x="5021280" y="4637355"/>
              <a:ext cx="67668" cy="33143"/>
            </a:xfrm>
            <a:custGeom>
              <a:avLst/>
              <a:gdLst>
                <a:gd name="T0" fmla="*/ 49 w 49"/>
                <a:gd name="T1" fmla="*/ 14 h 24"/>
                <a:gd name="T2" fmla="*/ 33 w 49"/>
                <a:gd name="T3" fmla="*/ 24 h 24"/>
                <a:gd name="T4" fmla="*/ 29 w 49"/>
                <a:gd name="T5" fmla="*/ 24 h 24"/>
                <a:gd name="T6" fmla="*/ 29 w 49"/>
                <a:gd name="T7" fmla="*/ 24 h 24"/>
                <a:gd name="T8" fmla="*/ 0 w 49"/>
                <a:gd name="T9" fmla="*/ 24 h 24"/>
                <a:gd name="T10" fmla="*/ 23 w 49"/>
                <a:gd name="T11" fmla="*/ 0 h 24"/>
                <a:gd name="T12" fmla="*/ 49 w 49"/>
                <a:gd name="T13" fmla="*/ 14 h 24"/>
              </a:gdLst>
              <a:ahLst/>
              <a:cxnLst>
                <a:cxn ang="0">
                  <a:pos x="T0" y="T1"/>
                </a:cxn>
                <a:cxn ang="0">
                  <a:pos x="T2" y="T3"/>
                </a:cxn>
                <a:cxn ang="0">
                  <a:pos x="T4" y="T5"/>
                </a:cxn>
                <a:cxn ang="0">
                  <a:pos x="T6" y="T7"/>
                </a:cxn>
                <a:cxn ang="0">
                  <a:pos x="T8" y="T9"/>
                </a:cxn>
                <a:cxn ang="0">
                  <a:pos x="T10" y="T11"/>
                </a:cxn>
                <a:cxn ang="0">
                  <a:pos x="T12" y="T13"/>
                </a:cxn>
              </a:cxnLst>
              <a:rect l="0" t="0" r="r" b="b"/>
              <a:pathLst>
                <a:path w="49" h="24">
                  <a:moveTo>
                    <a:pt x="49" y="14"/>
                  </a:moveTo>
                  <a:lnTo>
                    <a:pt x="33" y="24"/>
                  </a:lnTo>
                  <a:lnTo>
                    <a:pt x="29" y="24"/>
                  </a:lnTo>
                  <a:lnTo>
                    <a:pt x="29" y="24"/>
                  </a:lnTo>
                  <a:lnTo>
                    <a:pt x="0" y="24"/>
                  </a:lnTo>
                  <a:lnTo>
                    <a:pt x="23" y="0"/>
                  </a:lnTo>
                  <a:lnTo>
                    <a:pt x="49" y="14"/>
                  </a:lnTo>
                  <a:close/>
                </a:path>
              </a:pathLst>
            </a:custGeom>
            <a:grp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30" name="Freeform 208"/>
            <p:cNvSpPr/>
            <p:nvPr/>
          </p:nvSpPr>
          <p:spPr bwMode="auto">
            <a:xfrm>
              <a:off x="5075138" y="4678785"/>
              <a:ext cx="113240" cy="109097"/>
            </a:xfrm>
            <a:custGeom>
              <a:avLst/>
              <a:gdLst>
                <a:gd name="T0" fmla="*/ 82 w 82"/>
                <a:gd name="T1" fmla="*/ 0 h 79"/>
                <a:gd name="T2" fmla="*/ 42 w 82"/>
                <a:gd name="T3" fmla="*/ 79 h 79"/>
                <a:gd name="T4" fmla="*/ 0 w 82"/>
                <a:gd name="T5" fmla="*/ 0 h 79"/>
                <a:gd name="T6" fmla="*/ 82 w 82"/>
                <a:gd name="T7" fmla="*/ 0 h 79"/>
              </a:gdLst>
              <a:ahLst/>
              <a:cxnLst>
                <a:cxn ang="0">
                  <a:pos x="T0" y="T1"/>
                </a:cxn>
                <a:cxn ang="0">
                  <a:pos x="T2" y="T3"/>
                </a:cxn>
                <a:cxn ang="0">
                  <a:pos x="T4" y="T5"/>
                </a:cxn>
                <a:cxn ang="0">
                  <a:pos x="T6" y="T7"/>
                </a:cxn>
              </a:cxnLst>
              <a:rect l="0" t="0" r="r" b="b"/>
              <a:pathLst>
                <a:path w="82" h="79">
                  <a:moveTo>
                    <a:pt x="82" y="0"/>
                  </a:moveTo>
                  <a:lnTo>
                    <a:pt x="42" y="79"/>
                  </a:lnTo>
                  <a:lnTo>
                    <a:pt x="0" y="0"/>
                  </a:lnTo>
                  <a:lnTo>
                    <a:pt x="82" y="0"/>
                  </a:lnTo>
                  <a:close/>
                </a:path>
              </a:pathLst>
            </a:custGeom>
            <a:grp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31" name="Freeform 209"/>
            <p:cNvSpPr/>
            <p:nvPr/>
          </p:nvSpPr>
          <p:spPr bwMode="auto">
            <a:xfrm>
              <a:off x="5149711" y="4678785"/>
              <a:ext cx="95287" cy="92526"/>
            </a:xfrm>
            <a:custGeom>
              <a:avLst/>
              <a:gdLst>
                <a:gd name="T0" fmla="*/ 36 w 69"/>
                <a:gd name="T1" fmla="*/ 0 h 67"/>
                <a:gd name="T2" fmla="*/ 69 w 69"/>
                <a:gd name="T3" fmla="*/ 0 h 67"/>
                <a:gd name="T4" fmla="*/ 0 w 69"/>
                <a:gd name="T5" fmla="*/ 67 h 67"/>
                <a:gd name="T6" fmla="*/ 36 w 69"/>
                <a:gd name="T7" fmla="*/ 0 h 67"/>
              </a:gdLst>
              <a:ahLst/>
              <a:cxnLst>
                <a:cxn ang="0">
                  <a:pos x="T0" y="T1"/>
                </a:cxn>
                <a:cxn ang="0">
                  <a:pos x="T2" y="T3"/>
                </a:cxn>
                <a:cxn ang="0">
                  <a:pos x="T4" y="T5"/>
                </a:cxn>
                <a:cxn ang="0">
                  <a:pos x="T6" y="T7"/>
                </a:cxn>
              </a:cxnLst>
              <a:rect l="0" t="0" r="r" b="b"/>
              <a:pathLst>
                <a:path w="69" h="67">
                  <a:moveTo>
                    <a:pt x="36" y="0"/>
                  </a:moveTo>
                  <a:lnTo>
                    <a:pt x="69" y="0"/>
                  </a:lnTo>
                  <a:lnTo>
                    <a:pt x="0" y="67"/>
                  </a:lnTo>
                  <a:lnTo>
                    <a:pt x="36" y="0"/>
                  </a:lnTo>
                  <a:close/>
                </a:path>
              </a:pathLst>
            </a:custGeom>
            <a:grp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32" name="Freeform 210"/>
            <p:cNvSpPr/>
            <p:nvPr/>
          </p:nvSpPr>
          <p:spPr bwMode="auto">
            <a:xfrm>
              <a:off x="5021280" y="4678785"/>
              <a:ext cx="92526" cy="92526"/>
            </a:xfrm>
            <a:custGeom>
              <a:avLst/>
              <a:gdLst>
                <a:gd name="T0" fmla="*/ 0 w 67"/>
                <a:gd name="T1" fmla="*/ 0 h 67"/>
                <a:gd name="T2" fmla="*/ 31 w 67"/>
                <a:gd name="T3" fmla="*/ 0 h 67"/>
                <a:gd name="T4" fmla="*/ 67 w 67"/>
                <a:gd name="T5" fmla="*/ 67 h 67"/>
                <a:gd name="T6" fmla="*/ 0 w 67"/>
                <a:gd name="T7" fmla="*/ 0 h 67"/>
              </a:gdLst>
              <a:ahLst/>
              <a:cxnLst>
                <a:cxn ang="0">
                  <a:pos x="T0" y="T1"/>
                </a:cxn>
                <a:cxn ang="0">
                  <a:pos x="T2" y="T3"/>
                </a:cxn>
                <a:cxn ang="0">
                  <a:pos x="T4" y="T5"/>
                </a:cxn>
                <a:cxn ang="0">
                  <a:pos x="T6" y="T7"/>
                </a:cxn>
              </a:cxnLst>
              <a:rect l="0" t="0" r="r" b="b"/>
              <a:pathLst>
                <a:path w="67" h="67">
                  <a:moveTo>
                    <a:pt x="0" y="0"/>
                  </a:moveTo>
                  <a:lnTo>
                    <a:pt x="31" y="0"/>
                  </a:lnTo>
                  <a:lnTo>
                    <a:pt x="67" y="67"/>
                  </a:lnTo>
                  <a:lnTo>
                    <a:pt x="0" y="0"/>
                  </a:lnTo>
                  <a:close/>
                </a:path>
              </a:pathLst>
            </a:custGeom>
            <a:grp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grpSp>
      <p:grpSp>
        <p:nvGrpSpPr>
          <p:cNvPr id="33" name="组合 32"/>
          <p:cNvGrpSpPr/>
          <p:nvPr/>
        </p:nvGrpSpPr>
        <p:grpSpPr>
          <a:xfrm>
            <a:off x="6430833" y="3862729"/>
            <a:ext cx="378388" cy="476437"/>
            <a:chOff x="6098443" y="4495115"/>
            <a:chExt cx="378388" cy="476437"/>
          </a:xfrm>
          <a:solidFill>
            <a:srgbClr val="E0304D"/>
          </a:solidFill>
        </p:grpSpPr>
        <p:sp>
          <p:nvSpPr>
            <p:cNvPr id="34" name="Freeform 66"/>
            <p:cNvSpPr>
              <a:spLocks noEditPoints="1"/>
            </p:cNvSpPr>
            <p:nvPr/>
          </p:nvSpPr>
          <p:spPr bwMode="auto">
            <a:xfrm>
              <a:off x="6098443" y="4495115"/>
              <a:ext cx="378388" cy="476437"/>
            </a:xfrm>
            <a:custGeom>
              <a:avLst/>
              <a:gdLst>
                <a:gd name="T0" fmla="*/ 0 w 138"/>
                <a:gd name="T1" fmla="*/ 69 h 174"/>
                <a:gd name="T2" fmla="*/ 138 w 138"/>
                <a:gd name="T3" fmla="*/ 69 h 174"/>
                <a:gd name="T4" fmla="*/ 114 w 138"/>
                <a:gd name="T5" fmla="*/ 81 h 174"/>
                <a:gd name="T6" fmla="*/ 110 w 138"/>
                <a:gd name="T7" fmla="*/ 89 h 174"/>
                <a:gd name="T8" fmla="*/ 101 w 138"/>
                <a:gd name="T9" fmla="*/ 89 h 174"/>
                <a:gd name="T10" fmla="*/ 101 w 138"/>
                <a:gd name="T11" fmla="*/ 101 h 174"/>
                <a:gd name="T12" fmla="*/ 94 w 138"/>
                <a:gd name="T13" fmla="*/ 107 h 174"/>
                <a:gd name="T14" fmla="*/ 85 w 138"/>
                <a:gd name="T15" fmla="*/ 102 h 174"/>
                <a:gd name="T16" fmla="*/ 79 w 138"/>
                <a:gd name="T17" fmla="*/ 112 h 174"/>
                <a:gd name="T18" fmla="*/ 70 w 138"/>
                <a:gd name="T19" fmla="*/ 114 h 174"/>
                <a:gd name="T20" fmla="*/ 65 w 138"/>
                <a:gd name="T21" fmla="*/ 105 h 174"/>
                <a:gd name="T22" fmla="*/ 55 w 138"/>
                <a:gd name="T23" fmla="*/ 111 h 174"/>
                <a:gd name="T24" fmla="*/ 47 w 138"/>
                <a:gd name="T25" fmla="*/ 108 h 174"/>
                <a:gd name="T26" fmla="*/ 47 w 138"/>
                <a:gd name="T27" fmla="*/ 98 h 174"/>
                <a:gd name="T28" fmla="*/ 35 w 138"/>
                <a:gd name="T29" fmla="*/ 98 h 174"/>
                <a:gd name="T30" fmla="*/ 29 w 138"/>
                <a:gd name="T31" fmla="*/ 91 h 174"/>
                <a:gd name="T32" fmla="*/ 34 w 138"/>
                <a:gd name="T33" fmla="*/ 83 h 174"/>
                <a:gd name="T34" fmla="*/ 24 w 138"/>
                <a:gd name="T35" fmla="*/ 77 h 174"/>
                <a:gd name="T36" fmla="*/ 23 w 138"/>
                <a:gd name="T37" fmla="*/ 68 h 174"/>
                <a:gd name="T38" fmla="*/ 31 w 138"/>
                <a:gd name="T39" fmla="*/ 63 h 174"/>
                <a:gd name="T40" fmla="*/ 25 w 138"/>
                <a:gd name="T41" fmla="*/ 53 h 174"/>
                <a:gd name="T42" fmla="*/ 28 w 138"/>
                <a:gd name="T43" fmla="*/ 45 h 174"/>
                <a:gd name="T44" fmla="*/ 38 w 138"/>
                <a:gd name="T45" fmla="*/ 44 h 174"/>
                <a:gd name="T46" fmla="*/ 38 w 138"/>
                <a:gd name="T47" fmla="*/ 32 h 174"/>
                <a:gd name="T48" fmla="*/ 45 w 138"/>
                <a:gd name="T49" fmla="*/ 27 h 174"/>
                <a:gd name="T50" fmla="*/ 54 w 138"/>
                <a:gd name="T51" fmla="*/ 32 h 174"/>
                <a:gd name="T52" fmla="*/ 59 w 138"/>
                <a:gd name="T53" fmla="*/ 21 h 174"/>
                <a:gd name="T54" fmla="*/ 68 w 138"/>
                <a:gd name="T55" fmla="*/ 20 h 174"/>
                <a:gd name="T56" fmla="*/ 73 w 138"/>
                <a:gd name="T57" fmla="*/ 29 h 174"/>
                <a:gd name="T58" fmla="*/ 83 w 138"/>
                <a:gd name="T59" fmla="*/ 22 h 174"/>
                <a:gd name="T60" fmla="*/ 92 w 138"/>
                <a:gd name="T61" fmla="*/ 26 h 174"/>
                <a:gd name="T62" fmla="*/ 92 w 138"/>
                <a:gd name="T63" fmla="*/ 36 h 174"/>
                <a:gd name="T64" fmla="*/ 104 w 138"/>
                <a:gd name="T65" fmla="*/ 35 h 174"/>
                <a:gd name="T66" fmla="*/ 109 w 138"/>
                <a:gd name="T67" fmla="*/ 43 h 174"/>
                <a:gd name="T68" fmla="*/ 105 w 138"/>
                <a:gd name="T69" fmla="*/ 51 h 174"/>
                <a:gd name="T70" fmla="*/ 115 w 138"/>
                <a:gd name="T71" fmla="*/ 57 h 174"/>
                <a:gd name="T72" fmla="*/ 116 w 138"/>
                <a:gd name="T73" fmla="*/ 66 h 174"/>
                <a:gd name="T74" fmla="*/ 108 w 138"/>
                <a:gd name="T75" fmla="*/ 71 h 174"/>
                <a:gd name="T76" fmla="*/ 114 w 138"/>
                <a:gd name="T77" fmla="*/ 8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8" h="174">
                  <a:moveTo>
                    <a:pt x="69" y="0"/>
                  </a:moveTo>
                  <a:cubicBezTo>
                    <a:pt x="31" y="0"/>
                    <a:pt x="0" y="31"/>
                    <a:pt x="0" y="69"/>
                  </a:cubicBezTo>
                  <a:cubicBezTo>
                    <a:pt x="0" y="107"/>
                    <a:pt x="69" y="174"/>
                    <a:pt x="69" y="174"/>
                  </a:cubicBezTo>
                  <a:cubicBezTo>
                    <a:pt x="69" y="174"/>
                    <a:pt x="138" y="107"/>
                    <a:pt x="138" y="69"/>
                  </a:cubicBezTo>
                  <a:cubicBezTo>
                    <a:pt x="138" y="31"/>
                    <a:pt x="107" y="0"/>
                    <a:pt x="69" y="0"/>
                  </a:cubicBezTo>
                  <a:close/>
                  <a:moveTo>
                    <a:pt x="114" y="81"/>
                  </a:moveTo>
                  <a:cubicBezTo>
                    <a:pt x="113" y="83"/>
                    <a:pt x="113" y="83"/>
                    <a:pt x="113" y="83"/>
                  </a:cubicBezTo>
                  <a:cubicBezTo>
                    <a:pt x="110" y="89"/>
                    <a:pt x="110" y="89"/>
                    <a:pt x="110" y="89"/>
                  </a:cubicBezTo>
                  <a:cubicBezTo>
                    <a:pt x="109" y="92"/>
                    <a:pt x="109" y="92"/>
                    <a:pt x="109" y="92"/>
                  </a:cubicBezTo>
                  <a:cubicBezTo>
                    <a:pt x="101" y="89"/>
                    <a:pt x="101" y="89"/>
                    <a:pt x="101" y="89"/>
                  </a:cubicBezTo>
                  <a:cubicBezTo>
                    <a:pt x="99" y="91"/>
                    <a:pt x="98" y="93"/>
                    <a:pt x="97" y="94"/>
                  </a:cubicBezTo>
                  <a:cubicBezTo>
                    <a:pt x="101" y="101"/>
                    <a:pt x="101" y="101"/>
                    <a:pt x="101" y="101"/>
                  </a:cubicBezTo>
                  <a:cubicBezTo>
                    <a:pt x="99" y="103"/>
                    <a:pt x="99" y="103"/>
                    <a:pt x="99" y="103"/>
                  </a:cubicBezTo>
                  <a:cubicBezTo>
                    <a:pt x="94" y="107"/>
                    <a:pt x="94" y="107"/>
                    <a:pt x="94" y="107"/>
                  </a:cubicBezTo>
                  <a:cubicBezTo>
                    <a:pt x="92" y="108"/>
                    <a:pt x="92" y="108"/>
                    <a:pt x="92" y="108"/>
                  </a:cubicBezTo>
                  <a:cubicBezTo>
                    <a:pt x="85" y="102"/>
                    <a:pt x="85" y="102"/>
                    <a:pt x="85" y="102"/>
                  </a:cubicBezTo>
                  <a:cubicBezTo>
                    <a:pt x="83" y="103"/>
                    <a:pt x="81" y="103"/>
                    <a:pt x="79" y="104"/>
                  </a:cubicBezTo>
                  <a:cubicBezTo>
                    <a:pt x="79" y="112"/>
                    <a:pt x="79" y="112"/>
                    <a:pt x="79" y="112"/>
                  </a:cubicBezTo>
                  <a:cubicBezTo>
                    <a:pt x="77" y="113"/>
                    <a:pt x="77" y="113"/>
                    <a:pt x="77" y="113"/>
                  </a:cubicBezTo>
                  <a:cubicBezTo>
                    <a:pt x="70" y="114"/>
                    <a:pt x="70" y="114"/>
                    <a:pt x="70" y="114"/>
                  </a:cubicBezTo>
                  <a:cubicBezTo>
                    <a:pt x="68" y="114"/>
                    <a:pt x="68" y="114"/>
                    <a:pt x="68" y="114"/>
                  </a:cubicBezTo>
                  <a:cubicBezTo>
                    <a:pt x="65" y="105"/>
                    <a:pt x="65" y="105"/>
                    <a:pt x="65" y="105"/>
                  </a:cubicBezTo>
                  <a:cubicBezTo>
                    <a:pt x="63" y="105"/>
                    <a:pt x="61" y="105"/>
                    <a:pt x="60" y="104"/>
                  </a:cubicBezTo>
                  <a:cubicBezTo>
                    <a:pt x="55" y="111"/>
                    <a:pt x="55" y="111"/>
                    <a:pt x="55" y="111"/>
                  </a:cubicBezTo>
                  <a:cubicBezTo>
                    <a:pt x="53" y="110"/>
                    <a:pt x="53" y="110"/>
                    <a:pt x="53" y="110"/>
                  </a:cubicBezTo>
                  <a:cubicBezTo>
                    <a:pt x="47" y="108"/>
                    <a:pt x="47" y="108"/>
                    <a:pt x="47" y="108"/>
                  </a:cubicBezTo>
                  <a:cubicBezTo>
                    <a:pt x="45" y="107"/>
                    <a:pt x="45" y="107"/>
                    <a:pt x="45" y="107"/>
                  </a:cubicBezTo>
                  <a:cubicBezTo>
                    <a:pt x="47" y="98"/>
                    <a:pt x="47" y="98"/>
                    <a:pt x="47" y="98"/>
                  </a:cubicBezTo>
                  <a:cubicBezTo>
                    <a:pt x="45" y="97"/>
                    <a:pt x="44" y="96"/>
                    <a:pt x="42" y="94"/>
                  </a:cubicBezTo>
                  <a:cubicBezTo>
                    <a:pt x="35" y="98"/>
                    <a:pt x="35" y="98"/>
                    <a:pt x="35" y="98"/>
                  </a:cubicBezTo>
                  <a:cubicBezTo>
                    <a:pt x="33" y="96"/>
                    <a:pt x="33" y="96"/>
                    <a:pt x="33" y="96"/>
                  </a:cubicBezTo>
                  <a:cubicBezTo>
                    <a:pt x="29" y="91"/>
                    <a:pt x="29" y="91"/>
                    <a:pt x="29" y="91"/>
                  </a:cubicBezTo>
                  <a:cubicBezTo>
                    <a:pt x="28" y="89"/>
                    <a:pt x="28" y="89"/>
                    <a:pt x="28" y="89"/>
                  </a:cubicBezTo>
                  <a:cubicBezTo>
                    <a:pt x="34" y="83"/>
                    <a:pt x="34" y="83"/>
                    <a:pt x="34" y="83"/>
                  </a:cubicBezTo>
                  <a:cubicBezTo>
                    <a:pt x="33" y="81"/>
                    <a:pt x="32" y="79"/>
                    <a:pt x="32" y="77"/>
                  </a:cubicBezTo>
                  <a:cubicBezTo>
                    <a:pt x="24" y="77"/>
                    <a:pt x="24" y="77"/>
                    <a:pt x="24" y="77"/>
                  </a:cubicBezTo>
                  <a:cubicBezTo>
                    <a:pt x="23" y="74"/>
                    <a:pt x="23" y="74"/>
                    <a:pt x="23" y="74"/>
                  </a:cubicBezTo>
                  <a:cubicBezTo>
                    <a:pt x="23" y="68"/>
                    <a:pt x="23" y="68"/>
                    <a:pt x="23" y="68"/>
                  </a:cubicBezTo>
                  <a:cubicBezTo>
                    <a:pt x="22" y="66"/>
                    <a:pt x="22" y="66"/>
                    <a:pt x="22" y="66"/>
                  </a:cubicBezTo>
                  <a:cubicBezTo>
                    <a:pt x="31" y="63"/>
                    <a:pt x="31" y="63"/>
                    <a:pt x="31" y="63"/>
                  </a:cubicBezTo>
                  <a:cubicBezTo>
                    <a:pt x="31" y="61"/>
                    <a:pt x="31" y="59"/>
                    <a:pt x="32" y="57"/>
                  </a:cubicBezTo>
                  <a:cubicBezTo>
                    <a:pt x="25" y="53"/>
                    <a:pt x="25" y="53"/>
                    <a:pt x="25" y="53"/>
                  </a:cubicBezTo>
                  <a:cubicBezTo>
                    <a:pt x="26" y="50"/>
                    <a:pt x="26" y="50"/>
                    <a:pt x="26" y="50"/>
                  </a:cubicBezTo>
                  <a:cubicBezTo>
                    <a:pt x="28" y="45"/>
                    <a:pt x="28" y="45"/>
                    <a:pt x="28" y="45"/>
                  </a:cubicBezTo>
                  <a:cubicBezTo>
                    <a:pt x="29" y="42"/>
                    <a:pt x="29" y="42"/>
                    <a:pt x="29" y="42"/>
                  </a:cubicBezTo>
                  <a:cubicBezTo>
                    <a:pt x="38" y="44"/>
                    <a:pt x="38" y="44"/>
                    <a:pt x="38" y="44"/>
                  </a:cubicBezTo>
                  <a:cubicBezTo>
                    <a:pt x="39" y="43"/>
                    <a:pt x="41" y="41"/>
                    <a:pt x="42" y="40"/>
                  </a:cubicBezTo>
                  <a:cubicBezTo>
                    <a:pt x="38" y="32"/>
                    <a:pt x="38" y="32"/>
                    <a:pt x="38" y="32"/>
                  </a:cubicBezTo>
                  <a:cubicBezTo>
                    <a:pt x="40" y="31"/>
                    <a:pt x="40" y="31"/>
                    <a:pt x="40" y="31"/>
                  </a:cubicBezTo>
                  <a:cubicBezTo>
                    <a:pt x="45" y="27"/>
                    <a:pt x="45" y="27"/>
                    <a:pt x="45" y="27"/>
                  </a:cubicBezTo>
                  <a:cubicBezTo>
                    <a:pt x="47" y="26"/>
                    <a:pt x="47" y="26"/>
                    <a:pt x="47" y="26"/>
                  </a:cubicBezTo>
                  <a:cubicBezTo>
                    <a:pt x="54" y="32"/>
                    <a:pt x="54" y="32"/>
                    <a:pt x="54" y="32"/>
                  </a:cubicBezTo>
                  <a:cubicBezTo>
                    <a:pt x="55" y="31"/>
                    <a:pt x="57" y="30"/>
                    <a:pt x="59" y="30"/>
                  </a:cubicBezTo>
                  <a:cubicBezTo>
                    <a:pt x="59" y="21"/>
                    <a:pt x="59" y="21"/>
                    <a:pt x="59" y="21"/>
                  </a:cubicBezTo>
                  <a:cubicBezTo>
                    <a:pt x="62" y="21"/>
                    <a:pt x="62" y="21"/>
                    <a:pt x="62" y="21"/>
                  </a:cubicBezTo>
                  <a:cubicBezTo>
                    <a:pt x="68" y="20"/>
                    <a:pt x="68" y="20"/>
                    <a:pt x="68" y="20"/>
                  </a:cubicBezTo>
                  <a:cubicBezTo>
                    <a:pt x="71" y="20"/>
                    <a:pt x="71" y="20"/>
                    <a:pt x="71" y="20"/>
                  </a:cubicBezTo>
                  <a:cubicBezTo>
                    <a:pt x="73" y="29"/>
                    <a:pt x="73" y="29"/>
                    <a:pt x="73" y="29"/>
                  </a:cubicBezTo>
                  <a:cubicBezTo>
                    <a:pt x="75" y="29"/>
                    <a:pt x="77" y="29"/>
                    <a:pt x="79" y="30"/>
                  </a:cubicBezTo>
                  <a:cubicBezTo>
                    <a:pt x="83" y="22"/>
                    <a:pt x="83" y="22"/>
                    <a:pt x="83" y="22"/>
                  </a:cubicBezTo>
                  <a:cubicBezTo>
                    <a:pt x="86" y="23"/>
                    <a:pt x="86" y="23"/>
                    <a:pt x="86" y="23"/>
                  </a:cubicBezTo>
                  <a:cubicBezTo>
                    <a:pt x="92" y="26"/>
                    <a:pt x="92" y="26"/>
                    <a:pt x="92" y="26"/>
                  </a:cubicBezTo>
                  <a:cubicBezTo>
                    <a:pt x="94" y="27"/>
                    <a:pt x="94" y="27"/>
                    <a:pt x="94" y="27"/>
                  </a:cubicBezTo>
                  <a:cubicBezTo>
                    <a:pt x="92" y="36"/>
                    <a:pt x="92" y="36"/>
                    <a:pt x="92" y="36"/>
                  </a:cubicBezTo>
                  <a:cubicBezTo>
                    <a:pt x="93" y="37"/>
                    <a:pt x="95" y="38"/>
                    <a:pt x="96" y="39"/>
                  </a:cubicBezTo>
                  <a:cubicBezTo>
                    <a:pt x="104" y="35"/>
                    <a:pt x="104" y="35"/>
                    <a:pt x="104" y="35"/>
                  </a:cubicBezTo>
                  <a:cubicBezTo>
                    <a:pt x="105" y="37"/>
                    <a:pt x="105" y="37"/>
                    <a:pt x="105" y="37"/>
                  </a:cubicBezTo>
                  <a:cubicBezTo>
                    <a:pt x="109" y="43"/>
                    <a:pt x="109" y="43"/>
                    <a:pt x="109" y="43"/>
                  </a:cubicBezTo>
                  <a:cubicBezTo>
                    <a:pt x="111" y="45"/>
                    <a:pt x="111" y="45"/>
                    <a:pt x="111" y="45"/>
                  </a:cubicBezTo>
                  <a:cubicBezTo>
                    <a:pt x="105" y="51"/>
                    <a:pt x="105" y="51"/>
                    <a:pt x="105" y="51"/>
                  </a:cubicBezTo>
                  <a:cubicBezTo>
                    <a:pt x="105" y="53"/>
                    <a:pt x="106" y="55"/>
                    <a:pt x="107" y="57"/>
                  </a:cubicBezTo>
                  <a:cubicBezTo>
                    <a:pt x="115" y="57"/>
                    <a:pt x="115" y="57"/>
                    <a:pt x="115" y="57"/>
                  </a:cubicBezTo>
                  <a:cubicBezTo>
                    <a:pt x="115" y="59"/>
                    <a:pt x="115" y="59"/>
                    <a:pt x="115" y="59"/>
                  </a:cubicBezTo>
                  <a:cubicBezTo>
                    <a:pt x="116" y="66"/>
                    <a:pt x="116" y="66"/>
                    <a:pt x="116" y="66"/>
                  </a:cubicBezTo>
                  <a:cubicBezTo>
                    <a:pt x="116" y="68"/>
                    <a:pt x="116" y="68"/>
                    <a:pt x="116" y="68"/>
                  </a:cubicBezTo>
                  <a:cubicBezTo>
                    <a:pt x="108" y="71"/>
                    <a:pt x="108" y="71"/>
                    <a:pt x="108" y="71"/>
                  </a:cubicBezTo>
                  <a:cubicBezTo>
                    <a:pt x="108" y="73"/>
                    <a:pt x="107" y="75"/>
                    <a:pt x="107" y="77"/>
                  </a:cubicBezTo>
                  <a:lnTo>
                    <a:pt x="114" y="81"/>
                  </a:lnTo>
                  <a:close/>
                </a:path>
              </a:pathLst>
            </a:custGeom>
            <a:grp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35" name="Freeform 67"/>
            <p:cNvSpPr>
              <a:spLocks noEditPoints="1"/>
            </p:cNvSpPr>
            <p:nvPr/>
          </p:nvSpPr>
          <p:spPr bwMode="auto">
            <a:xfrm>
              <a:off x="6202016" y="4590402"/>
              <a:ext cx="174003" cy="172622"/>
            </a:xfrm>
            <a:custGeom>
              <a:avLst/>
              <a:gdLst>
                <a:gd name="T0" fmla="*/ 31 w 63"/>
                <a:gd name="T1" fmla="*/ 0 h 63"/>
                <a:gd name="T2" fmla="*/ 0 w 63"/>
                <a:gd name="T3" fmla="*/ 32 h 63"/>
                <a:gd name="T4" fmla="*/ 31 w 63"/>
                <a:gd name="T5" fmla="*/ 63 h 63"/>
                <a:gd name="T6" fmla="*/ 63 w 63"/>
                <a:gd name="T7" fmla="*/ 32 h 63"/>
                <a:gd name="T8" fmla="*/ 31 w 63"/>
                <a:gd name="T9" fmla="*/ 0 h 63"/>
                <a:gd name="T10" fmla="*/ 31 w 63"/>
                <a:gd name="T11" fmla="*/ 46 h 63"/>
                <a:gd name="T12" fmla="*/ 17 w 63"/>
                <a:gd name="T13" fmla="*/ 32 h 63"/>
                <a:gd name="T14" fmla="*/ 31 w 63"/>
                <a:gd name="T15" fmla="*/ 18 h 63"/>
                <a:gd name="T16" fmla="*/ 46 w 63"/>
                <a:gd name="T17" fmla="*/ 32 h 63"/>
                <a:gd name="T18" fmla="*/ 31 w 63"/>
                <a:gd name="T19" fmla="*/ 46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3" h="63">
                  <a:moveTo>
                    <a:pt x="31" y="0"/>
                  </a:moveTo>
                  <a:cubicBezTo>
                    <a:pt x="14" y="0"/>
                    <a:pt x="0" y="14"/>
                    <a:pt x="0" y="32"/>
                  </a:cubicBezTo>
                  <a:cubicBezTo>
                    <a:pt x="0" y="49"/>
                    <a:pt x="14" y="63"/>
                    <a:pt x="31" y="63"/>
                  </a:cubicBezTo>
                  <a:cubicBezTo>
                    <a:pt x="49" y="63"/>
                    <a:pt x="63" y="49"/>
                    <a:pt x="63" y="32"/>
                  </a:cubicBezTo>
                  <a:cubicBezTo>
                    <a:pt x="63" y="14"/>
                    <a:pt x="49" y="0"/>
                    <a:pt x="31" y="0"/>
                  </a:cubicBezTo>
                  <a:close/>
                  <a:moveTo>
                    <a:pt x="31" y="46"/>
                  </a:moveTo>
                  <a:cubicBezTo>
                    <a:pt x="23" y="46"/>
                    <a:pt x="17" y="40"/>
                    <a:pt x="17" y="32"/>
                  </a:cubicBezTo>
                  <a:cubicBezTo>
                    <a:pt x="17" y="24"/>
                    <a:pt x="23" y="18"/>
                    <a:pt x="31" y="18"/>
                  </a:cubicBezTo>
                  <a:cubicBezTo>
                    <a:pt x="39" y="18"/>
                    <a:pt x="46" y="24"/>
                    <a:pt x="46" y="32"/>
                  </a:cubicBezTo>
                  <a:cubicBezTo>
                    <a:pt x="46" y="40"/>
                    <a:pt x="39" y="46"/>
                    <a:pt x="31" y="46"/>
                  </a:cubicBezTo>
                  <a:close/>
                </a:path>
              </a:pathLst>
            </a:custGeom>
            <a:grp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grpSp>
      <p:grpSp>
        <p:nvGrpSpPr>
          <p:cNvPr id="36" name="组合 35"/>
          <p:cNvGrpSpPr/>
          <p:nvPr/>
        </p:nvGrpSpPr>
        <p:grpSpPr>
          <a:xfrm>
            <a:off x="6333474" y="1690177"/>
            <a:ext cx="573106" cy="462628"/>
            <a:chOff x="7156272" y="4484067"/>
            <a:chExt cx="573106" cy="462628"/>
          </a:xfrm>
          <a:solidFill>
            <a:srgbClr val="E0304D"/>
          </a:solidFill>
        </p:grpSpPr>
        <p:sp>
          <p:nvSpPr>
            <p:cNvPr id="37" name="Freeform 40"/>
            <p:cNvSpPr>
              <a:spLocks noEditPoints="1"/>
            </p:cNvSpPr>
            <p:nvPr/>
          </p:nvSpPr>
          <p:spPr bwMode="auto">
            <a:xfrm>
              <a:off x="7233607" y="4609736"/>
              <a:ext cx="238909" cy="142241"/>
            </a:xfrm>
            <a:custGeom>
              <a:avLst/>
              <a:gdLst>
                <a:gd name="T0" fmla="*/ 69 w 87"/>
                <a:gd name="T1" fmla="*/ 52 h 52"/>
                <a:gd name="T2" fmla="*/ 87 w 87"/>
                <a:gd name="T3" fmla="*/ 34 h 52"/>
                <a:gd name="T4" fmla="*/ 87 w 87"/>
                <a:gd name="T5" fmla="*/ 24 h 52"/>
                <a:gd name="T6" fmla="*/ 77 w 87"/>
                <a:gd name="T7" fmla="*/ 18 h 52"/>
                <a:gd name="T8" fmla="*/ 61 w 87"/>
                <a:gd name="T9" fmla="*/ 18 h 52"/>
                <a:gd name="T10" fmla="*/ 61 w 87"/>
                <a:gd name="T11" fmla="*/ 17 h 52"/>
                <a:gd name="T12" fmla="*/ 45 w 87"/>
                <a:gd name="T13" fmla="*/ 0 h 52"/>
                <a:gd name="T14" fmla="*/ 23 w 87"/>
                <a:gd name="T15" fmla="*/ 0 h 52"/>
                <a:gd name="T16" fmla="*/ 7 w 87"/>
                <a:gd name="T17" fmla="*/ 17 h 52"/>
                <a:gd name="T18" fmla="*/ 7 w 87"/>
                <a:gd name="T19" fmla="*/ 18 h 52"/>
                <a:gd name="T20" fmla="*/ 2 w 87"/>
                <a:gd name="T21" fmla="*/ 18 h 52"/>
                <a:gd name="T22" fmla="*/ 2 w 87"/>
                <a:gd name="T23" fmla="*/ 42 h 52"/>
                <a:gd name="T24" fmla="*/ 6 w 87"/>
                <a:gd name="T25" fmla="*/ 52 h 52"/>
                <a:gd name="T26" fmla="*/ 31 w 87"/>
                <a:gd name="T27" fmla="*/ 52 h 52"/>
                <a:gd name="T28" fmla="*/ 31 w 87"/>
                <a:gd name="T29" fmla="*/ 50 h 52"/>
                <a:gd name="T30" fmla="*/ 33 w 87"/>
                <a:gd name="T31" fmla="*/ 47 h 52"/>
                <a:gd name="T32" fmla="*/ 36 w 87"/>
                <a:gd name="T33" fmla="*/ 47 h 52"/>
                <a:gd name="T34" fmla="*/ 38 w 87"/>
                <a:gd name="T35" fmla="*/ 50 h 52"/>
                <a:gd name="T36" fmla="*/ 38 w 87"/>
                <a:gd name="T37" fmla="*/ 52 h 52"/>
                <a:gd name="T38" fmla="*/ 69 w 87"/>
                <a:gd name="T39" fmla="*/ 52 h 52"/>
                <a:gd name="T40" fmla="*/ 16 w 87"/>
                <a:gd name="T41" fmla="*/ 18 h 52"/>
                <a:gd name="T42" fmla="*/ 16 w 87"/>
                <a:gd name="T43" fmla="*/ 17 h 52"/>
                <a:gd name="T44" fmla="*/ 23 w 87"/>
                <a:gd name="T45" fmla="*/ 9 h 52"/>
                <a:gd name="T46" fmla="*/ 45 w 87"/>
                <a:gd name="T47" fmla="*/ 9 h 52"/>
                <a:gd name="T48" fmla="*/ 53 w 87"/>
                <a:gd name="T49" fmla="*/ 17 h 52"/>
                <a:gd name="T50" fmla="*/ 53 w 87"/>
                <a:gd name="T51" fmla="*/ 18 h 52"/>
                <a:gd name="T52" fmla="*/ 16 w 87"/>
                <a:gd name="T53" fmla="*/ 18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7" h="52">
                  <a:moveTo>
                    <a:pt x="69" y="52"/>
                  </a:moveTo>
                  <a:cubicBezTo>
                    <a:pt x="79" y="52"/>
                    <a:pt x="87" y="44"/>
                    <a:pt x="87" y="34"/>
                  </a:cubicBezTo>
                  <a:cubicBezTo>
                    <a:pt x="87" y="24"/>
                    <a:pt x="87" y="24"/>
                    <a:pt x="87" y="24"/>
                  </a:cubicBezTo>
                  <a:cubicBezTo>
                    <a:pt x="85" y="20"/>
                    <a:pt x="81" y="18"/>
                    <a:pt x="77" y="18"/>
                  </a:cubicBezTo>
                  <a:cubicBezTo>
                    <a:pt x="61" y="18"/>
                    <a:pt x="61" y="18"/>
                    <a:pt x="61" y="18"/>
                  </a:cubicBezTo>
                  <a:cubicBezTo>
                    <a:pt x="61" y="17"/>
                    <a:pt x="61" y="17"/>
                    <a:pt x="61" y="17"/>
                  </a:cubicBezTo>
                  <a:cubicBezTo>
                    <a:pt x="61" y="8"/>
                    <a:pt x="54" y="0"/>
                    <a:pt x="45" y="0"/>
                  </a:cubicBezTo>
                  <a:cubicBezTo>
                    <a:pt x="23" y="0"/>
                    <a:pt x="23" y="0"/>
                    <a:pt x="23" y="0"/>
                  </a:cubicBezTo>
                  <a:cubicBezTo>
                    <a:pt x="14" y="0"/>
                    <a:pt x="7" y="8"/>
                    <a:pt x="7" y="17"/>
                  </a:cubicBezTo>
                  <a:cubicBezTo>
                    <a:pt x="7" y="18"/>
                    <a:pt x="7" y="18"/>
                    <a:pt x="7" y="18"/>
                  </a:cubicBezTo>
                  <a:cubicBezTo>
                    <a:pt x="2" y="18"/>
                    <a:pt x="2" y="18"/>
                    <a:pt x="2" y="18"/>
                  </a:cubicBezTo>
                  <a:cubicBezTo>
                    <a:pt x="0" y="26"/>
                    <a:pt x="0" y="34"/>
                    <a:pt x="2" y="42"/>
                  </a:cubicBezTo>
                  <a:cubicBezTo>
                    <a:pt x="3" y="46"/>
                    <a:pt x="4" y="49"/>
                    <a:pt x="6" y="52"/>
                  </a:cubicBezTo>
                  <a:cubicBezTo>
                    <a:pt x="31" y="52"/>
                    <a:pt x="31" y="52"/>
                    <a:pt x="31" y="52"/>
                  </a:cubicBezTo>
                  <a:cubicBezTo>
                    <a:pt x="31" y="50"/>
                    <a:pt x="31" y="50"/>
                    <a:pt x="31" y="50"/>
                  </a:cubicBezTo>
                  <a:cubicBezTo>
                    <a:pt x="31" y="48"/>
                    <a:pt x="32" y="47"/>
                    <a:pt x="33" y="47"/>
                  </a:cubicBezTo>
                  <a:cubicBezTo>
                    <a:pt x="36" y="47"/>
                    <a:pt x="36" y="47"/>
                    <a:pt x="36" y="47"/>
                  </a:cubicBezTo>
                  <a:cubicBezTo>
                    <a:pt x="37" y="47"/>
                    <a:pt x="38" y="48"/>
                    <a:pt x="38" y="50"/>
                  </a:cubicBezTo>
                  <a:cubicBezTo>
                    <a:pt x="38" y="52"/>
                    <a:pt x="38" y="52"/>
                    <a:pt x="38" y="52"/>
                  </a:cubicBezTo>
                  <a:lnTo>
                    <a:pt x="69" y="52"/>
                  </a:lnTo>
                  <a:close/>
                  <a:moveTo>
                    <a:pt x="16" y="18"/>
                  </a:moveTo>
                  <a:cubicBezTo>
                    <a:pt x="16" y="17"/>
                    <a:pt x="16" y="17"/>
                    <a:pt x="16" y="17"/>
                  </a:cubicBezTo>
                  <a:cubicBezTo>
                    <a:pt x="16" y="12"/>
                    <a:pt x="19" y="9"/>
                    <a:pt x="23" y="9"/>
                  </a:cubicBezTo>
                  <a:cubicBezTo>
                    <a:pt x="45" y="9"/>
                    <a:pt x="45" y="9"/>
                    <a:pt x="45" y="9"/>
                  </a:cubicBezTo>
                  <a:cubicBezTo>
                    <a:pt x="49" y="9"/>
                    <a:pt x="53" y="12"/>
                    <a:pt x="53" y="17"/>
                  </a:cubicBezTo>
                  <a:cubicBezTo>
                    <a:pt x="53" y="18"/>
                    <a:pt x="53" y="18"/>
                    <a:pt x="53" y="18"/>
                  </a:cubicBezTo>
                  <a:lnTo>
                    <a:pt x="16" y="18"/>
                  </a:lnTo>
                  <a:close/>
                </a:path>
              </a:pathLst>
            </a:custGeom>
            <a:grp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38" name="Freeform 41"/>
            <p:cNvSpPr/>
            <p:nvPr/>
          </p:nvSpPr>
          <p:spPr bwMode="auto">
            <a:xfrm>
              <a:off x="7258465" y="4732643"/>
              <a:ext cx="219575" cy="93907"/>
            </a:xfrm>
            <a:custGeom>
              <a:avLst/>
              <a:gdLst>
                <a:gd name="T0" fmla="*/ 51 w 80"/>
                <a:gd name="T1" fmla="*/ 33 h 34"/>
                <a:gd name="T2" fmla="*/ 80 w 80"/>
                <a:gd name="T3" fmla="*/ 12 h 34"/>
                <a:gd name="T4" fmla="*/ 80 w 80"/>
                <a:gd name="T5" fmla="*/ 0 h 34"/>
                <a:gd name="T6" fmla="*/ 60 w 80"/>
                <a:gd name="T7" fmla="*/ 13 h 34"/>
                <a:gd name="T8" fmla="*/ 29 w 80"/>
                <a:gd name="T9" fmla="*/ 13 h 34"/>
                <a:gd name="T10" fmla="*/ 29 w 80"/>
                <a:gd name="T11" fmla="*/ 16 h 34"/>
                <a:gd name="T12" fmla="*/ 27 w 80"/>
                <a:gd name="T13" fmla="*/ 18 h 34"/>
                <a:gd name="T14" fmla="*/ 24 w 80"/>
                <a:gd name="T15" fmla="*/ 18 h 34"/>
                <a:gd name="T16" fmla="*/ 22 w 80"/>
                <a:gd name="T17" fmla="*/ 16 h 34"/>
                <a:gd name="T18" fmla="*/ 22 w 80"/>
                <a:gd name="T19" fmla="*/ 13 h 34"/>
                <a:gd name="T20" fmla="*/ 0 w 80"/>
                <a:gd name="T21" fmla="*/ 13 h 34"/>
                <a:gd name="T22" fmla="*/ 40 w 80"/>
                <a:gd name="T23" fmla="*/ 34 h 34"/>
                <a:gd name="T24" fmla="*/ 51 w 80"/>
                <a:gd name="T25" fmla="*/ 3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0" h="34">
                  <a:moveTo>
                    <a:pt x="51" y="33"/>
                  </a:moveTo>
                  <a:cubicBezTo>
                    <a:pt x="64" y="30"/>
                    <a:pt x="74" y="22"/>
                    <a:pt x="80" y="12"/>
                  </a:cubicBezTo>
                  <a:cubicBezTo>
                    <a:pt x="80" y="0"/>
                    <a:pt x="80" y="0"/>
                    <a:pt x="80" y="0"/>
                  </a:cubicBezTo>
                  <a:cubicBezTo>
                    <a:pt x="77" y="8"/>
                    <a:pt x="69" y="13"/>
                    <a:pt x="60" y="13"/>
                  </a:cubicBezTo>
                  <a:cubicBezTo>
                    <a:pt x="29" y="13"/>
                    <a:pt x="29" y="13"/>
                    <a:pt x="29" y="13"/>
                  </a:cubicBezTo>
                  <a:cubicBezTo>
                    <a:pt x="29" y="16"/>
                    <a:pt x="29" y="16"/>
                    <a:pt x="29" y="16"/>
                  </a:cubicBezTo>
                  <a:cubicBezTo>
                    <a:pt x="29" y="17"/>
                    <a:pt x="28" y="18"/>
                    <a:pt x="27" y="18"/>
                  </a:cubicBezTo>
                  <a:cubicBezTo>
                    <a:pt x="24" y="18"/>
                    <a:pt x="24" y="18"/>
                    <a:pt x="24" y="18"/>
                  </a:cubicBezTo>
                  <a:cubicBezTo>
                    <a:pt x="23" y="18"/>
                    <a:pt x="22" y="17"/>
                    <a:pt x="22" y="16"/>
                  </a:cubicBezTo>
                  <a:cubicBezTo>
                    <a:pt x="22" y="13"/>
                    <a:pt x="22" y="13"/>
                    <a:pt x="22" y="13"/>
                  </a:cubicBezTo>
                  <a:cubicBezTo>
                    <a:pt x="0" y="13"/>
                    <a:pt x="0" y="13"/>
                    <a:pt x="0" y="13"/>
                  </a:cubicBezTo>
                  <a:cubicBezTo>
                    <a:pt x="9" y="26"/>
                    <a:pt x="23" y="34"/>
                    <a:pt x="40" y="34"/>
                  </a:cubicBezTo>
                  <a:cubicBezTo>
                    <a:pt x="44" y="34"/>
                    <a:pt x="47" y="34"/>
                    <a:pt x="51" y="33"/>
                  </a:cubicBezTo>
                  <a:close/>
                </a:path>
              </a:pathLst>
            </a:custGeom>
            <a:grp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39" name="Freeform 42"/>
            <p:cNvSpPr>
              <a:spLocks noEditPoints="1"/>
            </p:cNvSpPr>
            <p:nvPr/>
          </p:nvSpPr>
          <p:spPr bwMode="auto">
            <a:xfrm>
              <a:off x="7156272" y="4484067"/>
              <a:ext cx="573106" cy="462628"/>
            </a:xfrm>
            <a:custGeom>
              <a:avLst/>
              <a:gdLst>
                <a:gd name="T0" fmla="*/ 200 w 209"/>
                <a:gd name="T1" fmla="*/ 141 h 169"/>
                <a:gd name="T2" fmla="*/ 160 w 209"/>
                <a:gd name="T3" fmla="*/ 114 h 169"/>
                <a:gd name="T4" fmla="*/ 148 w 209"/>
                <a:gd name="T5" fmla="*/ 112 h 169"/>
                <a:gd name="T6" fmla="*/ 144 w 209"/>
                <a:gd name="T7" fmla="*/ 114 h 169"/>
                <a:gd name="T8" fmla="*/ 138 w 209"/>
                <a:gd name="T9" fmla="*/ 110 h 169"/>
                <a:gd name="T10" fmla="*/ 144 w 209"/>
                <a:gd name="T11" fmla="*/ 60 h 169"/>
                <a:gd name="T12" fmla="*/ 60 w 209"/>
                <a:gd name="T13" fmla="*/ 9 h 169"/>
                <a:gd name="T14" fmla="*/ 9 w 209"/>
                <a:gd name="T15" fmla="*/ 93 h 169"/>
                <a:gd name="T16" fmla="*/ 93 w 209"/>
                <a:gd name="T17" fmla="*/ 144 h 169"/>
                <a:gd name="T18" fmla="*/ 129 w 209"/>
                <a:gd name="T19" fmla="*/ 122 h 169"/>
                <a:gd name="T20" fmla="*/ 136 w 209"/>
                <a:gd name="T21" fmla="*/ 126 h 169"/>
                <a:gd name="T22" fmla="*/ 143 w 209"/>
                <a:gd name="T23" fmla="*/ 140 h 169"/>
                <a:gd name="T24" fmla="*/ 183 w 209"/>
                <a:gd name="T25" fmla="*/ 166 h 169"/>
                <a:gd name="T26" fmla="*/ 195 w 209"/>
                <a:gd name="T27" fmla="*/ 168 h 169"/>
                <a:gd name="T28" fmla="*/ 204 w 209"/>
                <a:gd name="T29" fmla="*/ 161 h 169"/>
                <a:gd name="T30" fmla="*/ 200 w 209"/>
                <a:gd name="T31" fmla="*/ 141 h 169"/>
                <a:gd name="T32" fmla="*/ 90 w 209"/>
                <a:gd name="T33" fmla="*/ 131 h 169"/>
                <a:gd name="T34" fmla="*/ 22 w 209"/>
                <a:gd name="T35" fmla="*/ 90 h 169"/>
                <a:gd name="T36" fmla="*/ 63 w 209"/>
                <a:gd name="T37" fmla="*/ 22 h 169"/>
                <a:gd name="T38" fmla="*/ 132 w 209"/>
                <a:gd name="T39" fmla="*/ 63 h 169"/>
                <a:gd name="T40" fmla="*/ 90 w 209"/>
                <a:gd name="T41" fmla="*/ 13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09" h="169">
                  <a:moveTo>
                    <a:pt x="200" y="141"/>
                  </a:moveTo>
                  <a:cubicBezTo>
                    <a:pt x="160" y="114"/>
                    <a:pt x="160" y="114"/>
                    <a:pt x="160" y="114"/>
                  </a:cubicBezTo>
                  <a:cubicBezTo>
                    <a:pt x="156" y="112"/>
                    <a:pt x="152" y="112"/>
                    <a:pt x="148" y="112"/>
                  </a:cubicBezTo>
                  <a:cubicBezTo>
                    <a:pt x="147" y="113"/>
                    <a:pt x="145" y="113"/>
                    <a:pt x="144" y="114"/>
                  </a:cubicBezTo>
                  <a:cubicBezTo>
                    <a:pt x="138" y="110"/>
                    <a:pt x="138" y="110"/>
                    <a:pt x="138" y="110"/>
                  </a:cubicBezTo>
                  <a:cubicBezTo>
                    <a:pt x="146" y="95"/>
                    <a:pt x="148" y="78"/>
                    <a:pt x="144" y="60"/>
                  </a:cubicBezTo>
                  <a:cubicBezTo>
                    <a:pt x="135" y="23"/>
                    <a:pt x="98" y="0"/>
                    <a:pt x="60" y="9"/>
                  </a:cubicBezTo>
                  <a:cubicBezTo>
                    <a:pt x="23" y="18"/>
                    <a:pt x="0" y="56"/>
                    <a:pt x="9" y="93"/>
                  </a:cubicBezTo>
                  <a:cubicBezTo>
                    <a:pt x="18" y="130"/>
                    <a:pt x="56" y="153"/>
                    <a:pt x="93" y="144"/>
                  </a:cubicBezTo>
                  <a:cubicBezTo>
                    <a:pt x="108" y="140"/>
                    <a:pt x="120" y="132"/>
                    <a:pt x="129" y="122"/>
                  </a:cubicBezTo>
                  <a:cubicBezTo>
                    <a:pt x="136" y="126"/>
                    <a:pt x="136" y="126"/>
                    <a:pt x="136" y="126"/>
                  </a:cubicBezTo>
                  <a:cubicBezTo>
                    <a:pt x="136" y="131"/>
                    <a:pt x="138" y="137"/>
                    <a:pt x="143" y="140"/>
                  </a:cubicBezTo>
                  <a:cubicBezTo>
                    <a:pt x="183" y="166"/>
                    <a:pt x="183" y="166"/>
                    <a:pt x="183" y="166"/>
                  </a:cubicBezTo>
                  <a:cubicBezTo>
                    <a:pt x="187" y="168"/>
                    <a:pt x="191" y="169"/>
                    <a:pt x="195" y="168"/>
                  </a:cubicBezTo>
                  <a:cubicBezTo>
                    <a:pt x="199" y="167"/>
                    <a:pt x="202" y="165"/>
                    <a:pt x="204" y="161"/>
                  </a:cubicBezTo>
                  <a:cubicBezTo>
                    <a:pt x="209" y="154"/>
                    <a:pt x="207" y="145"/>
                    <a:pt x="200" y="141"/>
                  </a:cubicBezTo>
                  <a:close/>
                  <a:moveTo>
                    <a:pt x="90" y="131"/>
                  </a:moveTo>
                  <a:cubicBezTo>
                    <a:pt x="60" y="139"/>
                    <a:pt x="29" y="120"/>
                    <a:pt x="22" y="90"/>
                  </a:cubicBezTo>
                  <a:cubicBezTo>
                    <a:pt x="15" y="60"/>
                    <a:pt x="33" y="29"/>
                    <a:pt x="63" y="22"/>
                  </a:cubicBezTo>
                  <a:cubicBezTo>
                    <a:pt x="94" y="14"/>
                    <a:pt x="124" y="33"/>
                    <a:pt x="132" y="63"/>
                  </a:cubicBezTo>
                  <a:cubicBezTo>
                    <a:pt x="139" y="94"/>
                    <a:pt x="120" y="124"/>
                    <a:pt x="90" y="131"/>
                  </a:cubicBezTo>
                  <a:close/>
                </a:path>
              </a:pathLst>
            </a:custGeom>
            <a:grp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grpSp>
      <p:grpSp>
        <p:nvGrpSpPr>
          <p:cNvPr id="40" name="组合 39"/>
          <p:cNvGrpSpPr/>
          <p:nvPr/>
        </p:nvGrpSpPr>
        <p:grpSpPr>
          <a:xfrm>
            <a:off x="6350046" y="5030481"/>
            <a:ext cx="539963" cy="527534"/>
            <a:chOff x="8338389" y="5772519"/>
            <a:chExt cx="539963" cy="527534"/>
          </a:xfrm>
          <a:solidFill>
            <a:srgbClr val="1B477E"/>
          </a:solidFill>
        </p:grpSpPr>
        <p:sp>
          <p:nvSpPr>
            <p:cNvPr id="41" name="Freeform 237"/>
            <p:cNvSpPr>
              <a:spLocks noEditPoints="1"/>
            </p:cNvSpPr>
            <p:nvPr/>
          </p:nvSpPr>
          <p:spPr bwMode="auto">
            <a:xfrm>
              <a:off x="8482011" y="6094287"/>
              <a:ext cx="125669" cy="125669"/>
            </a:xfrm>
            <a:custGeom>
              <a:avLst/>
              <a:gdLst>
                <a:gd name="T0" fmla="*/ 23 w 46"/>
                <a:gd name="T1" fmla="*/ 46 h 46"/>
                <a:gd name="T2" fmla="*/ 0 w 46"/>
                <a:gd name="T3" fmla="*/ 23 h 46"/>
                <a:gd name="T4" fmla="*/ 7 w 46"/>
                <a:gd name="T5" fmla="*/ 7 h 46"/>
                <a:gd name="T6" fmla="*/ 23 w 46"/>
                <a:gd name="T7" fmla="*/ 0 h 46"/>
                <a:gd name="T8" fmla="*/ 46 w 46"/>
                <a:gd name="T9" fmla="*/ 23 h 46"/>
                <a:gd name="T10" fmla="*/ 39 w 46"/>
                <a:gd name="T11" fmla="*/ 39 h 46"/>
                <a:gd name="T12" fmla="*/ 23 w 46"/>
                <a:gd name="T13" fmla="*/ 46 h 46"/>
                <a:gd name="T14" fmla="*/ 23 w 46"/>
                <a:gd name="T15" fmla="*/ 12 h 46"/>
                <a:gd name="T16" fmla="*/ 15 w 46"/>
                <a:gd name="T17" fmla="*/ 15 h 46"/>
                <a:gd name="T18" fmla="*/ 12 w 46"/>
                <a:gd name="T19" fmla="*/ 23 h 46"/>
                <a:gd name="T20" fmla="*/ 23 w 46"/>
                <a:gd name="T21" fmla="*/ 34 h 46"/>
                <a:gd name="T22" fmla="*/ 31 w 46"/>
                <a:gd name="T23" fmla="*/ 31 h 46"/>
                <a:gd name="T24" fmla="*/ 34 w 46"/>
                <a:gd name="T25" fmla="*/ 23 h 46"/>
                <a:gd name="T26" fmla="*/ 23 w 46"/>
                <a:gd name="T27" fmla="*/ 12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6" h="46">
                  <a:moveTo>
                    <a:pt x="23" y="46"/>
                  </a:moveTo>
                  <a:cubicBezTo>
                    <a:pt x="10" y="46"/>
                    <a:pt x="0" y="36"/>
                    <a:pt x="0" y="23"/>
                  </a:cubicBezTo>
                  <a:cubicBezTo>
                    <a:pt x="0" y="17"/>
                    <a:pt x="2" y="11"/>
                    <a:pt x="7" y="7"/>
                  </a:cubicBezTo>
                  <a:cubicBezTo>
                    <a:pt x="11" y="3"/>
                    <a:pt x="17" y="0"/>
                    <a:pt x="23" y="0"/>
                  </a:cubicBezTo>
                  <a:cubicBezTo>
                    <a:pt x="35" y="0"/>
                    <a:pt x="46" y="10"/>
                    <a:pt x="46" y="23"/>
                  </a:cubicBezTo>
                  <a:cubicBezTo>
                    <a:pt x="46" y="29"/>
                    <a:pt x="43" y="35"/>
                    <a:pt x="39" y="39"/>
                  </a:cubicBezTo>
                  <a:cubicBezTo>
                    <a:pt x="35" y="44"/>
                    <a:pt x="29" y="46"/>
                    <a:pt x="23" y="46"/>
                  </a:cubicBezTo>
                  <a:close/>
                  <a:moveTo>
                    <a:pt x="23" y="12"/>
                  </a:moveTo>
                  <a:cubicBezTo>
                    <a:pt x="20" y="12"/>
                    <a:pt x="17" y="13"/>
                    <a:pt x="15" y="15"/>
                  </a:cubicBezTo>
                  <a:cubicBezTo>
                    <a:pt x="13" y="17"/>
                    <a:pt x="12" y="20"/>
                    <a:pt x="12" y="23"/>
                  </a:cubicBezTo>
                  <a:cubicBezTo>
                    <a:pt x="12" y="29"/>
                    <a:pt x="17" y="34"/>
                    <a:pt x="23" y="34"/>
                  </a:cubicBezTo>
                  <a:cubicBezTo>
                    <a:pt x="26" y="34"/>
                    <a:pt x="28" y="33"/>
                    <a:pt x="31" y="31"/>
                  </a:cubicBezTo>
                  <a:cubicBezTo>
                    <a:pt x="33" y="29"/>
                    <a:pt x="34" y="26"/>
                    <a:pt x="34" y="23"/>
                  </a:cubicBezTo>
                  <a:cubicBezTo>
                    <a:pt x="34" y="17"/>
                    <a:pt x="29" y="12"/>
                    <a:pt x="23" y="12"/>
                  </a:cubicBezTo>
                  <a:close/>
                </a:path>
              </a:pathLst>
            </a:custGeom>
            <a:grp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42" name="Freeform 238"/>
            <p:cNvSpPr/>
            <p:nvPr/>
          </p:nvSpPr>
          <p:spPr bwMode="auto">
            <a:xfrm>
              <a:off x="8524821" y="5925808"/>
              <a:ext cx="203004" cy="182289"/>
            </a:xfrm>
            <a:custGeom>
              <a:avLst/>
              <a:gdLst>
                <a:gd name="T0" fmla="*/ 12 w 74"/>
                <a:gd name="T1" fmla="*/ 66 h 66"/>
                <a:gd name="T2" fmla="*/ 0 w 74"/>
                <a:gd name="T3" fmla="*/ 65 h 66"/>
                <a:gd name="T4" fmla="*/ 72 w 74"/>
                <a:gd name="T5" fmla="*/ 0 h 66"/>
                <a:gd name="T6" fmla="*/ 74 w 74"/>
                <a:gd name="T7" fmla="*/ 11 h 66"/>
                <a:gd name="T8" fmla="*/ 12 w 74"/>
                <a:gd name="T9" fmla="*/ 66 h 66"/>
              </a:gdLst>
              <a:ahLst/>
              <a:cxnLst>
                <a:cxn ang="0">
                  <a:pos x="T0" y="T1"/>
                </a:cxn>
                <a:cxn ang="0">
                  <a:pos x="T2" y="T3"/>
                </a:cxn>
                <a:cxn ang="0">
                  <a:pos x="T4" y="T5"/>
                </a:cxn>
                <a:cxn ang="0">
                  <a:pos x="T6" y="T7"/>
                </a:cxn>
                <a:cxn ang="0">
                  <a:pos x="T8" y="T9"/>
                </a:cxn>
              </a:cxnLst>
              <a:rect l="0" t="0" r="r" b="b"/>
              <a:pathLst>
                <a:path w="74" h="66">
                  <a:moveTo>
                    <a:pt x="12" y="66"/>
                  </a:moveTo>
                  <a:cubicBezTo>
                    <a:pt x="0" y="65"/>
                    <a:pt x="0" y="65"/>
                    <a:pt x="0" y="65"/>
                  </a:cubicBezTo>
                  <a:cubicBezTo>
                    <a:pt x="0" y="64"/>
                    <a:pt x="8" y="8"/>
                    <a:pt x="72" y="0"/>
                  </a:cubicBezTo>
                  <a:cubicBezTo>
                    <a:pt x="74" y="11"/>
                    <a:pt x="74" y="11"/>
                    <a:pt x="74" y="11"/>
                  </a:cubicBezTo>
                  <a:cubicBezTo>
                    <a:pt x="19" y="19"/>
                    <a:pt x="12" y="66"/>
                    <a:pt x="12" y="66"/>
                  </a:cubicBezTo>
                  <a:close/>
                </a:path>
              </a:pathLst>
            </a:custGeom>
            <a:grp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43" name="Freeform 239"/>
            <p:cNvSpPr/>
            <p:nvPr/>
          </p:nvSpPr>
          <p:spPr bwMode="auto">
            <a:xfrm>
              <a:off x="8610442" y="5888521"/>
              <a:ext cx="136717" cy="150527"/>
            </a:xfrm>
            <a:custGeom>
              <a:avLst/>
              <a:gdLst>
                <a:gd name="T0" fmla="*/ 17 w 50"/>
                <a:gd name="T1" fmla="*/ 55 h 55"/>
                <a:gd name="T2" fmla="*/ 13 w 50"/>
                <a:gd name="T3" fmla="*/ 53 h 55"/>
                <a:gd name="T4" fmla="*/ 12 w 50"/>
                <a:gd name="T5" fmla="*/ 45 h 55"/>
                <a:gd name="T6" fmla="*/ 33 w 50"/>
                <a:gd name="T7" fmla="*/ 21 h 55"/>
                <a:gd name="T8" fmla="*/ 5 w 50"/>
                <a:gd name="T9" fmla="*/ 12 h 55"/>
                <a:gd name="T10" fmla="*/ 1 w 50"/>
                <a:gd name="T11" fmla="*/ 5 h 55"/>
                <a:gd name="T12" fmla="*/ 8 w 50"/>
                <a:gd name="T13" fmla="*/ 1 h 55"/>
                <a:gd name="T14" fmla="*/ 46 w 50"/>
                <a:gd name="T15" fmla="*/ 13 h 55"/>
                <a:gd name="T16" fmla="*/ 50 w 50"/>
                <a:gd name="T17" fmla="*/ 17 h 55"/>
                <a:gd name="T18" fmla="*/ 48 w 50"/>
                <a:gd name="T19" fmla="*/ 22 h 55"/>
                <a:gd name="T20" fmla="*/ 21 w 50"/>
                <a:gd name="T21" fmla="*/ 53 h 55"/>
                <a:gd name="T22" fmla="*/ 17 w 50"/>
                <a:gd name="T23" fmla="*/ 55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 h="55">
                  <a:moveTo>
                    <a:pt x="17" y="55"/>
                  </a:moveTo>
                  <a:cubicBezTo>
                    <a:pt x="15" y="55"/>
                    <a:pt x="14" y="54"/>
                    <a:pt x="13" y="53"/>
                  </a:cubicBezTo>
                  <a:cubicBezTo>
                    <a:pt x="10" y="51"/>
                    <a:pt x="10" y="47"/>
                    <a:pt x="12" y="45"/>
                  </a:cubicBezTo>
                  <a:cubicBezTo>
                    <a:pt x="33" y="21"/>
                    <a:pt x="33" y="21"/>
                    <a:pt x="33" y="21"/>
                  </a:cubicBezTo>
                  <a:cubicBezTo>
                    <a:pt x="5" y="12"/>
                    <a:pt x="5" y="12"/>
                    <a:pt x="5" y="12"/>
                  </a:cubicBezTo>
                  <a:cubicBezTo>
                    <a:pt x="2" y="11"/>
                    <a:pt x="0" y="8"/>
                    <a:pt x="1" y="5"/>
                  </a:cubicBezTo>
                  <a:cubicBezTo>
                    <a:pt x="2" y="1"/>
                    <a:pt x="5" y="0"/>
                    <a:pt x="8" y="1"/>
                  </a:cubicBezTo>
                  <a:cubicBezTo>
                    <a:pt x="46" y="13"/>
                    <a:pt x="46" y="13"/>
                    <a:pt x="46" y="13"/>
                  </a:cubicBezTo>
                  <a:cubicBezTo>
                    <a:pt x="48" y="13"/>
                    <a:pt x="49" y="15"/>
                    <a:pt x="50" y="17"/>
                  </a:cubicBezTo>
                  <a:cubicBezTo>
                    <a:pt x="50" y="19"/>
                    <a:pt x="50" y="21"/>
                    <a:pt x="48" y="22"/>
                  </a:cubicBezTo>
                  <a:cubicBezTo>
                    <a:pt x="21" y="53"/>
                    <a:pt x="21" y="53"/>
                    <a:pt x="21" y="53"/>
                  </a:cubicBezTo>
                  <a:cubicBezTo>
                    <a:pt x="20" y="54"/>
                    <a:pt x="18" y="55"/>
                    <a:pt x="17" y="55"/>
                  </a:cubicBezTo>
                  <a:close/>
                </a:path>
              </a:pathLst>
            </a:custGeom>
            <a:grp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44" name="Freeform 240"/>
            <p:cNvSpPr/>
            <p:nvPr/>
          </p:nvSpPr>
          <p:spPr bwMode="auto">
            <a:xfrm>
              <a:off x="8627014" y="6066667"/>
              <a:ext cx="117383" cy="117383"/>
            </a:xfrm>
            <a:custGeom>
              <a:avLst/>
              <a:gdLst>
                <a:gd name="T0" fmla="*/ 69 w 85"/>
                <a:gd name="T1" fmla="*/ 85 h 85"/>
                <a:gd name="T2" fmla="*/ 0 w 85"/>
                <a:gd name="T3" fmla="*/ 16 h 85"/>
                <a:gd name="T4" fmla="*/ 18 w 85"/>
                <a:gd name="T5" fmla="*/ 0 h 85"/>
                <a:gd name="T6" fmla="*/ 85 w 85"/>
                <a:gd name="T7" fmla="*/ 69 h 85"/>
                <a:gd name="T8" fmla="*/ 69 w 85"/>
                <a:gd name="T9" fmla="*/ 85 h 85"/>
                <a:gd name="T10" fmla="*/ 69 w 85"/>
                <a:gd name="T11" fmla="*/ 85 h 85"/>
              </a:gdLst>
              <a:ahLst/>
              <a:cxnLst>
                <a:cxn ang="0">
                  <a:pos x="T0" y="T1"/>
                </a:cxn>
                <a:cxn ang="0">
                  <a:pos x="T2" y="T3"/>
                </a:cxn>
                <a:cxn ang="0">
                  <a:pos x="T4" y="T5"/>
                </a:cxn>
                <a:cxn ang="0">
                  <a:pos x="T6" y="T7"/>
                </a:cxn>
                <a:cxn ang="0">
                  <a:pos x="T8" y="T9"/>
                </a:cxn>
                <a:cxn ang="0">
                  <a:pos x="T10" y="T11"/>
                </a:cxn>
              </a:cxnLst>
              <a:rect l="0" t="0" r="r" b="b"/>
              <a:pathLst>
                <a:path w="85" h="85">
                  <a:moveTo>
                    <a:pt x="69" y="85"/>
                  </a:moveTo>
                  <a:lnTo>
                    <a:pt x="0" y="16"/>
                  </a:lnTo>
                  <a:lnTo>
                    <a:pt x="18" y="0"/>
                  </a:lnTo>
                  <a:lnTo>
                    <a:pt x="85" y="69"/>
                  </a:lnTo>
                  <a:lnTo>
                    <a:pt x="69" y="85"/>
                  </a:lnTo>
                  <a:lnTo>
                    <a:pt x="69" y="85"/>
                  </a:lnTo>
                  <a:close/>
                </a:path>
              </a:pathLst>
            </a:custGeom>
            <a:grp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45" name="Freeform 241"/>
            <p:cNvSpPr/>
            <p:nvPr/>
          </p:nvSpPr>
          <p:spPr bwMode="auto">
            <a:xfrm>
              <a:off x="8627014" y="6066667"/>
              <a:ext cx="120145" cy="117383"/>
            </a:xfrm>
            <a:custGeom>
              <a:avLst/>
              <a:gdLst>
                <a:gd name="T0" fmla="*/ 16 w 87"/>
                <a:gd name="T1" fmla="*/ 85 h 85"/>
                <a:gd name="T2" fmla="*/ 0 w 87"/>
                <a:gd name="T3" fmla="*/ 67 h 85"/>
                <a:gd name="T4" fmla="*/ 69 w 87"/>
                <a:gd name="T5" fmla="*/ 0 h 85"/>
                <a:gd name="T6" fmla="*/ 87 w 87"/>
                <a:gd name="T7" fmla="*/ 18 h 85"/>
                <a:gd name="T8" fmla="*/ 16 w 87"/>
                <a:gd name="T9" fmla="*/ 85 h 85"/>
                <a:gd name="T10" fmla="*/ 16 w 87"/>
                <a:gd name="T11" fmla="*/ 85 h 85"/>
              </a:gdLst>
              <a:ahLst/>
              <a:cxnLst>
                <a:cxn ang="0">
                  <a:pos x="T0" y="T1"/>
                </a:cxn>
                <a:cxn ang="0">
                  <a:pos x="T2" y="T3"/>
                </a:cxn>
                <a:cxn ang="0">
                  <a:pos x="T4" y="T5"/>
                </a:cxn>
                <a:cxn ang="0">
                  <a:pos x="T6" y="T7"/>
                </a:cxn>
                <a:cxn ang="0">
                  <a:pos x="T8" y="T9"/>
                </a:cxn>
                <a:cxn ang="0">
                  <a:pos x="T10" y="T11"/>
                </a:cxn>
              </a:cxnLst>
              <a:rect l="0" t="0" r="r" b="b"/>
              <a:pathLst>
                <a:path w="87" h="85">
                  <a:moveTo>
                    <a:pt x="16" y="85"/>
                  </a:moveTo>
                  <a:lnTo>
                    <a:pt x="0" y="67"/>
                  </a:lnTo>
                  <a:lnTo>
                    <a:pt x="69" y="0"/>
                  </a:lnTo>
                  <a:lnTo>
                    <a:pt x="87" y="18"/>
                  </a:lnTo>
                  <a:lnTo>
                    <a:pt x="16" y="85"/>
                  </a:lnTo>
                  <a:lnTo>
                    <a:pt x="16" y="85"/>
                  </a:lnTo>
                  <a:close/>
                </a:path>
              </a:pathLst>
            </a:custGeom>
            <a:grp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46" name="Freeform 242"/>
            <p:cNvSpPr/>
            <p:nvPr/>
          </p:nvSpPr>
          <p:spPr bwMode="auto">
            <a:xfrm>
              <a:off x="8435058" y="5907855"/>
              <a:ext cx="117383" cy="120145"/>
            </a:xfrm>
            <a:custGeom>
              <a:avLst/>
              <a:gdLst>
                <a:gd name="T0" fmla="*/ 69 w 85"/>
                <a:gd name="T1" fmla="*/ 87 h 87"/>
                <a:gd name="T2" fmla="*/ 0 w 85"/>
                <a:gd name="T3" fmla="*/ 17 h 87"/>
                <a:gd name="T4" fmla="*/ 18 w 85"/>
                <a:gd name="T5" fmla="*/ 0 h 87"/>
                <a:gd name="T6" fmla="*/ 85 w 85"/>
                <a:gd name="T7" fmla="*/ 71 h 87"/>
                <a:gd name="T8" fmla="*/ 69 w 85"/>
                <a:gd name="T9" fmla="*/ 87 h 87"/>
                <a:gd name="T10" fmla="*/ 69 w 85"/>
                <a:gd name="T11" fmla="*/ 87 h 87"/>
              </a:gdLst>
              <a:ahLst/>
              <a:cxnLst>
                <a:cxn ang="0">
                  <a:pos x="T0" y="T1"/>
                </a:cxn>
                <a:cxn ang="0">
                  <a:pos x="T2" y="T3"/>
                </a:cxn>
                <a:cxn ang="0">
                  <a:pos x="T4" y="T5"/>
                </a:cxn>
                <a:cxn ang="0">
                  <a:pos x="T6" y="T7"/>
                </a:cxn>
                <a:cxn ang="0">
                  <a:pos x="T8" y="T9"/>
                </a:cxn>
                <a:cxn ang="0">
                  <a:pos x="T10" y="T11"/>
                </a:cxn>
              </a:cxnLst>
              <a:rect l="0" t="0" r="r" b="b"/>
              <a:pathLst>
                <a:path w="85" h="87">
                  <a:moveTo>
                    <a:pt x="69" y="87"/>
                  </a:moveTo>
                  <a:lnTo>
                    <a:pt x="0" y="17"/>
                  </a:lnTo>
                  <a:lnTo>
                    <a:pt x="18" y="0"/>
                  </a:lnTo>
                  <a:lnTo>
                    <a:pt x="85" y="71"/>
                  </a:lnTo>
                  <a:lnTo>
                    <a:pt x="69" y="87"/>
                  </a:lnTo>
                  <a:lnTo>
                    <a:pt x="69" y="87"/>
                  </a:lnTo>
                  <a:close/>
                </a:path>
              </a:pathLst>
            </a:custGeom>
            <a:grp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47" name="Freeform 243"/>
            <p:cNvSpPr/>
            <p:nvPr/>
          </p:nvSpPr>
          <p:spPr bwMode="auto">
            <a:xfrm>
              <a:off x="8435058" y="5910617"/>
              <a:ext cx="120145" cy="117383"/>
            </a:xfrm>
            <a:custGeom>
              <a:avLst/>
              <a:gdLst>
                <a:gd name="T0" fmla="*/ 16 w 87"/>
                <a:gd name="T1" fmla="*/ 85 h 85"/>
                <a:gd name="T2" fmla="*/ 0 w 87"/>
                <a:gd name="T3" fmla="*/ 67 h 85"/>
                <a:gd name="T4" fmla="*/ 69 w 87"/>
                <a:gd name="T5" fmla="*/ 0 h 85"/>
                <a:gd name="T6" fmla="*/ 87 w 87"/>
                <a:gd name="T7" fmla="*/ 15 h 85"/>
                <a:gd name="T8" fmla="*/ 16 w 87"/>
                <a:gd name="T9" fmla="*/ 85 h 85"/>
                <a:gd name="T10" fmla="*/ 16 w 87"/>
                <a:gd name="T11" fmla="*/ 85 h 85"/>
              </a:gdLst>
              <a:ahLst/>
              <a:cxnLst>
                <a:cxn ang="0">
                  <a:pos x="T0" y="T1"/>
                </a:cxn>
                <a:cxn ang="0">
                  <a:pos x="T2" y="T3"/>
                </a:cxn>
                <a:cxn ang="0">
                  <a:pos x="T4" y="T5"/>
                </a:cxn>
                <a:cxn ang="0">
                  <a:pos x="T6" y="T7"/>
                </a:cxn>
                <a:cxn ang="0">
                  <a:pos x="T8" y="T9"/>
                </a:cxn>
                <a:cxn ang="0">
                  <a:pos x="T10" y="T11"/>
                </a:cxn>
              </a:cxnLst>
              <a:rect l="0" t="0" r="r" b="b"/>
              <a:pathLst>
                <a:path w="87" h="85">
                  <a:moveTo>
                    <a:pt x="16" y="85"/>
                  </a:moveTo>
                  <a:lnTo>
                    <a:pt x="0" y="67"/>
                  </a:lnTo>
                  <a:lnTo>
                    <a:pt x="69" y="0"/>
                  </a:lnTo>
                  <a:lnTo>
                    <a:pt x="87" y="15"/>
                  </a:lnTo>
                  <a:lnTo>
                    <a:pt x="16" y="85"/>
                  </a:lnTo>
                  <a:lnTo>
                    <a:pt x="16" y="85"/>
                  </a:lnTo>
                  <a:close/>
                </a:path>
              </a:pathLst>
            </a:custGeom>
            <a:grp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48" name="Freeform 244"/>
            <p:cNvSpPr/>
            <p:nvPr/>
          </p:nvSpPr>
          <p:spPr bwMode="auto">
            <a:xfrm>
              <a:off x="8338389" y="5772519"/>
              <a:ext cx="527534" cy="527534"/>
            </a:xfrm>
            <a:custGeom>
              <a:avLst/>
              <a:gdLst>
                <a:gd name="T0" fmla="*/ 187 w 192"/>
                <a:gd name="T1" fmla="*/ 65 h 192"/>
                <a:gd name="T2" fmla="*/ 174 w 192"/>
                <a:gd name="T3" fmla="*/ 71 h 192"/>
                <a:gd name="T4" fmla="*/ 171 w 192"/>
                <a:gd name="T5" fmla="*/ 71 h 192"/>
                <a:gd name="T6" fmla="*/ 176 w 192"/>
                <a:gd name="T7" fmla="*/ 96 h 192"/>
                <a:gd name="T8" fmla="*/ 96 w 192"/>
                <a:gd name="T9" fmla="*/ 176 h 192"/>
                <a:gd name="T10" fmla="*/ 16 w 192"/>
                <a:gd name="T11" fmla="*/ 96 h 192"/>
                <a:gd name="T12" fmla="*/ 96 w 192"/>
                <a:gd name="T13" fmla="*/ 16 h 192"/>
                <a:gd name="T14" fmla="*/ 159 w 192"/>
                <a:gd name="T15" fmla="*/ 47 h 192"/>
                <a:gd name="T16" fmla="*/ 171 w 192"/>
                <a:gd name="T17" fmla="*/ 37 h 192"/>
                <a:gd name="T18" fmla="*/ 96 w 192"/>
                <a:gd name="T19" fmla="*/ 0 h 192"/>
                <a:gd name="T20" fmla="*/ 0 w 192"/>
                <a:gd name="T21" fmla="*/ 96 h 192"/>
                <a:gd name="T22" fmla="*/ 96 w 192"/>
                <a:gd name="T23" fmla="*/ 192 h 192"/>
                <a:gd name="T24" fmla="*/ 192 w 192"/>
                <a:gd name="T25" fmla="*/ 96 h 192"/>
                <a:gd name="T26" fmla="*/ 187 w 192"/>
                <a:gd name="T27" fmla="*/ 65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2" h="192">
                  <a:moveTo>
                    <a:pt x="187" y="65"/>
                  </a:moveTo>
                  <a:cubicBezTo>
                    <a:pt x="184" y="69"/>
                    <a:pt x="179" y="71"/>
                    <a:pt x="174" y="71"/>
                  </a:cubicBezTo>
                  <a:cubicBezTo>
                    <a:pt x="173" y="71"/>
                    <a:pt x="172" y="71"/>
                    <a:pt x="171" y="71"/>
                  </a:cubicBezTo>
                  <a:cubicBezTo>
                    <a:pt x="174" y="78"/>
                    <a:pt x="176" y="87"/>
                    <a:pt x="176" y="96"/>
                  </a:cubicBezTo>
                  <a:cubicBezTo>
                    <a:pt x="176" y="140"/>
                    <a:pt x="140" y="176"/>
                    <a:pt x="96" y="176"/>
                  </a:cubicBezTo>
                  <a:cubicBezTo>
                    <a:pt x="52" y="176"/>
                    <a:pt x="16" y="140"/>
                    <a:pt x="16" y="96"/>
                  </a:cubicBezTo>
                  <a:cubicBezTo>
                    <a:pt x="16" y="52"/>
                    <a:pt x="52" y="16"/>
                    <a:pt x="96" y="16"/>
                  </a:cubicBezTo>
                  <a:cubicBezTo>
                    <a:pt x="121" y="16"/>
                    <a:pt x="144" y="28"/>
                    <a:pt x="159" y="47"/>
                  </a:cubicBezTo>
                  <a:cubicBezTo>
                    <a:pt x="161" y="42"/>
                    <a:pt x="166" y="38"/>
                    <a:pt x="171" y="37"/>
                  </a:cubicBezTo>
                  <a:cubicBezTo>
                    <a:pt x="154" y="14"/>
                    <a:pt x="126" y="0"/>
                    <a:pt x="96" y="0"/>
                  </a:cubicBezTo>
                  <a:cubicBezTo>
                    <a:pt x="43" y="0"/>
                    <a:pt x="0" y="43"/>
                    <a:pt x="0" y="96"/>
                  </a:cubicBezTo>
                  <a:cubicBezTo>
                    <a:pt x="0" y="149"/>
                    <a:pt x="43" y="192"/>
                    <a:pt x="96" y="192"/>
                  </a:cubicBezTo>
                  <a:cubicBezTo>
                    <a:pt x="149" y="192"/>
                    <a:pt x="192" y="149"/>
                    <a:pt x="192" y="96"/>
                  </a:cubicBezTo>
                  <a:cubicBezTo>
                    <a:pt x="192" y="85"/>
                    <a:pt x="190" y="75"/>
                    <a:pt x="187" y="65"/>
                  </a:cubicBezTo>
                  <a:close/>
                </a:path>
              </a:pathLst>
            </a:custGeom>
            <a:grp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sp>
          <p:nvSpPr>
            <p:cNvPr id="49" name="Freeform 245"/>
            <p:cNvSpPr>
              <a:spLocks noEditPoints="1"/>
            </p:cNvSpPr>
            <p:nvPr/>
          </p:nvSpPr>
          <p:spPr bwMode="auto">
            <a:xfrm>
              <a:off x="8752683" y="5858140"/>
              <a:ext cx="125669" cy="125669"/>
            </a:xfrm>
            <a:custGeom>
              <a:avLst/>
              <a:gdLst>
                <a:gd name="T0" fmla="*/ 23 w 46"/>
                <a:gd name="T1" fmla="*/ 46 h 46"/>
                <a:gd name="T2" fmla="*/ 7 w 46"/>
                <a:gd name="T3" fmla="*/ 39 h 46"/>
                <a:gd name="T4" fmla="*/ 0 w 46"/>
                <a:gd name="T5" fmla="*/ 23 h 46"/>
                <a:gd name="T6" fmla="*/ 7 w 46"/>
                <a:gd name="T7" fmla="*/ 7 h 46"/>
                <a:gd name="T8" fmla="*/ 23 w 46"/>
                <a:gd name="T9" fmla="*/ 0 h 46"/>
                <a:gd name="T10" fmla="*/ 46 w 46"/>
                <a:gd name="T11" fmla="*/ 23 h 46"/>
                <a:gd name="T12" fmla="*/ 39 w 46"/>
                <a:gd name="T13" fmla="*/ 39 h 46"/>
                <a:gd name="T14" fmla="*/ 23 w 46"/>
                <a:gd name="T15" fmla="*/ 46 h 46"/>
                <a:gd name="T16" fmla="*/ 23 w 46"/>
                <a:gd name="T17" fmla="*/ 12 h 46"/>
                <a:gd name="T18" fmla="*/ 15 w 46"/>
                <a:gd name="T19" fmla="*/ 15 h 46"/>
                <a:gd name="T20" fmla="*/ 12 w 46"/>
                <a:gd name="T21" fmla="*/ 23 h 46"/>
                <a:gd name="T22" fmla="*/ 15 w 46"/>
                <a:gd name="T23" fmla="*/ 31 h 46"/>
                <a:gd name="T24" fmla="*/ 31 w 46"/>
                <a:gd name="T25" fmla="*/ 31 h 46"/>
                <a:gd name="T26" fmla="*/ 34 w 46"/>
                <a:gd name="T27" fmla="*/ 23 h 46"/>
                <a:gd name="T28" fmla="*/ 23 w 46"/>
                <a:gd name="T29" fmla="*/ 12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6" h="46">
                  <a:moveTo>
                    <a:pt x="23" y="46"/>
                  </a:moveTo>
                  <a:cubicBezTo>
                    <a:pt x="17" y="46"/>
                    <a:pt x="11" y="43"/>
                    <a:pt x="7" y="39"/>
                  </a:cubicBezTo>
                  <a:cubicBezTo>
                    <a:pt x="3" y="35"/>
                    <a:pt x="0" y="29"/>
                    <a:pt x="0" y="23"/>
                  </a:cubicBezTo>
                  <a:cubicBezTo>
                    <a:pt x="0" y="17"/>
                    <a:pt x="3" y="11"/>
                    <a:pt x="7" y="7"/>
                  </a:cubicBezTo>
                  <a:cubicBezTo>
                    <a:pt x="11" y="2"/>
                    <a:pt x="17" y="0"/>
                    <a:pt x="23" y="0"/>
                  </a:cubicBezTo>
                  <a:cubicBezTo>
                    <a:pt x="36" y="0"/>
                    <a:pt x="46" y="10"/>
                    <a:pt x="46" y="23"/>
                  </a:cubicBezTo>
                  <a:cubicBezTo>
                    <a:pt x="46" y="29"/>
                    <a:pt x="44" y="35"/>
                    <a:pt x="39" y="39"/>
                  </a:cubicBezTo>
                  <a:cubicBezTo>
                    <a:pt x="35" y="43"/>
                    <a:pt x="29" y="46"/>
                    <a:pt x="23" y="46"/>
                  </a:cubicBezTo>
                  <a:close/>
                  <a:moveTo>
                    <a:pt x="23" y="12"/>
                  </a:moveTo>
                  <a:cubicBezTo>
                    <a:pt x="20" y="12"/>
                    <a:pt x="18" y="13"/>
                    <a:pt x="15" y="15"/>
                  </a:cubicBezTo>
                  <a:cubicBezTo>
                    <a:pt x="13" y="17"/>
                    <a:pt x="12" y="20"/>
                    <a:pt x="12" y="23"/>
                  </a:cubicBezTo>
                  <a:cubicBezTo>
                    <a:pt x="12" y="26"/>
                    <a:pt x="13" y="29"/>
                    <a:pt x="15" y="31"/>
                  </a:cubicBezTo>
                  <a:cubicBezTo>
                    <a:pt x="20" y="35"/>
                    <a:pt x="27" y="35"/>
                    <a:pt x="31" y="31"/>
                  </a:cubicBezTo>
                  <a:cubicBezTo>
                    <a:pt x="33" y="29"/>
                    <a:pt x="34" y="26"/>
                    <a:pt x="34" y="23"/>
                  </a:cubicBezTo>
                  <a:cubicBezTo>
                    <a:pt x="34" y="17"/>
                    <a:pt x="29" y="12"/>
                    <a:pt x="23" y="12"/>
                  </a:cubicBezTo>
                  <a:close/>
                </a:path>
              </a:pathLst>
            </a:custGeom>
            <a:grpFill/>
            <a:ln>
              <a:noFill/>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endParaRPr>
            </a:p>
          </p:txBody>
        </p:sp>
      </p:grpSp>
      <p:sp>
        <p:nvSpPr>
          <p:cNvPr id="51" name="矩形 50"/>
          <p:cNvSpPr/>
          <p:nvPr/>
        </p:nvSpPr>
        <p:spPr>
          <a:xfrm>
            <a:off x="7032669" y="1536474"/>
            <a:ext cx="1193838" cy="368300"/>
          </a:xfrm>
          <a:prstGeom prst="rect">
            <a:avLst/>
          </a:prstGeom>
        </p:spPr>
        <p:txBody>
          <a:bodyPr wrap="square">
            <a:spAutoFit/>
          </a:bodyPr>
          <a:lstStyle/>
          <a:p>
            <a:pPr algn="dist"/>
            <a:r>
              <a:rPr lang="zh-CN" altLang="en-US" dirty="0">
                <a:solidFill>
                  <a:schemeClr val="tx1">
                    <a:lumMod val="95000"/>
                    <a:lumOff val="5000"/>
                  </a:schemeClr>
                </a:solidFill>
                <a:latin typeface="字魂143号-正酷超级黑" panose="00000500000000000000" pitchFamily="2" charset="-122"/>
                <a:ea typeface="字魂143号-正酷超级黑" panose="00000500000000000000" pitchFamily="2" charset="-122"/>
                <a:cs typeface="字魂35号-经典雅黑" panose="00000500000000000000" charset="-122"/>
                <a:sym typeface="思源黑体 CN Normal" panose="020B0400000000000000" pitchFamily="34" charset="-122"/>
              </a:rPr>
              <a:t>添加标题 </a:t>
            </a:r>
          </a:p>
        </p:txBody>
      </p:sp>
      <p:sp>
        <p:nvSpPr>
          <p:cNvPr id="52" name="矩形 51"/>
          <p:cNvSpPr/>
          <p:nvPr/>
        </p:nvSpPr>
        <p:spPr>
          <a:xfrm>
            <a:off x="7032669" y="1758535"/>
            <a:ext cx="3297511" cy="617670"/>
          </a:xfrm>
          <a:prstGeom prst="rect">
            <a:avLst/>
          </a:prstGeom>
        </p:spPr>
        <p:txBody>
          <a:bodyPr wrap="square">
            <a:spAutoFit/>
          </a:bodyPr>
          <a:lstStyle/>
          <a:p>
            <a:pPr>
              <a:lnSpc>
                <a:spcPct val="150000"/>
              </a:lnSpc>
            </a:pPr>
            <a:r>
              <a:rPr lang="zh-CN" altLang="en-US" sz="12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rPr>
              <a:t>点击输入文本内容点击输入文本内容点击输入文本内容点击输入文本内容</a:t>
            </a:r>
          </a:p>
        </p:txBody>
      </p:sp>
      <p:sp>
        <p:nvSpPr>
          <p:cNvPr id="54" name="矩形 53"/>
          <p:cNvSpPr/>
          <p:nvPr/>
        </p:nvSpPr>
        <p:spPr>
          <a:xfrm>
            <a:off x="7032669" y="2665790"/>
            <a:ext cx="1193838" cy="368300"/>
          </a:xfrm>
          <a:prstGeom prst="rect">
            <a:avLst/>
          </a:prstGeom>
        </p:spPr>
        <p:txBody>
          <a:bodyPr wrap="square">
            <a:spAutoFit/>
          </a:bodyPr>
          <a:lstStyle/>
          <a:p>
            <a:pPr algn="dist"/>
            <a:r>
              <a:rPr lang="zh-CN" altLang="en-US" dirty="0">
                <a:solidFill>
                  <a:schemeClr val="tx1">
                    <a:lumMod val="95000"/>
                    <a:lumOff val="5000"/>
                  </a:schemeClr>
                </a:solidFill>
                <a:latin typeface="字魂143号-正酷超级黑" panose="00000500000000000000" pitchFamily="2" charset="-122"/>
                <a:ea typeface="字魂143号-正酷超级黑" panose="00000500000000000000" pitchFamily="2" charset="-122"/>
                <a:cs typeface="字魂35号-经典雅黑" panose="00000500000000000000" charset="-122"/>
                <a:sym typeface="思源黑体 CN Normal" panose="020B0400000000000000" pitchFamily="34" charset="-122"/>
              </a:rPr>
              <a:t>添加标题 </a:t>
            </a:r>
          </a:p>
        </p:txBody>
      </p:sp>
      <p:sp>
        <p:nvSpPr>
          <p:cNvPr id="55" name="矩形 54"/>
          <p:cNvSpPr/>
          <p:nvPr/>
        </p:nvSpPr>
        <p:spPr>
          <a:xfrm>
            <a:off x="7032669" y="2887851"/>
            <a:ext cx="3297511" cy="617670"/>
          </a:xfrm>
          <a:prstGeom prst="rect">
            <a:avLst/>
          </a:prstGeom>
        </p:spPr>
        <p:txBody>
          <a:bodyPr wrap="square">
            <a:spAutoFit/>
          </a:bodyPr>
          <a:lstStyle/>
          <a:p>
            <a:pPr>
              <a:lnSpc>
                <a:spcPct val="150000"/>
              </a:lnSpc>
            </a:pPr>
            <a:r>
              <a:rPr lang="zh-CN" altLang="en-US" sz="12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rPr>
              <a:t>点击输入文本内容点击输入文本内容点击输入文本内容点击输入文本内容</a:t>
            </a:r>
          </a:p>
        </p:txBody>
      </p:sp>
      <p:sp>
        <p:nvSpPr>
          <p:cNvPr id="57" name="矩形 56"/>
          <p:cNvSpPr/>
          <p:nvPr/>
        </p:nvSpPr>
        <p:spPr>
          <a:xfrm>
            <a:off x="7032669" y="3795106"/>
            <a:ext cx="1193838" cy="368300"/>
          </a:xfrm>
          <a:prstGeom prst="rect">
            <a:avLst/>
          </a:prstGeom>
        </p:spPr>
        <p:txBody>
          <a:bodyPr wrap="square">
            <a:spAutoFit/>
          </a:bodyPr>
          <a:lstStyle/>
          <a:p>
            <a:pPr algn="dist"/>
            <a:r>
              <a:rPr lang="zh-CN" altLang="en-US" dirty="0">
                <a:solidFill>
                  <a:schemeClr val="tx1">
                    <a:lumMod val="95000"/>
                    <a:lumOff val="5000"/>
                  </a:schemeClr>
                </a:solidFill>
                <a:latin typeface="字魂143号-正酷超级黑" panose="00000500000000000000" pitchFamily="2" charset="-122"/>
                <a:ea typeface="字魂143号-正酷超级黑" panose="00000500000000000000" pitchFamily="2" charset="-122"/>
                <a:cs typeface="字魂35号-经典雅黑" panose="00000500000000000000" charset="-122"/>
                <a:sym typeface="思源黑体 CN Normal" panose="020B0400000000000000" pitchFamily="34" charset="-122"/>
              </a:rPr>
              <a:t>添加标题 </a:t>
            </a:r>
          </a:p>
        </p:txBody>
      </p:sp>
      <p:sp>
        <p:nvSpPr>
          <p:cNvPr id="58" name="矩形 57"/>
          <p:cNvSpPr/>
          <p:nvPr/>
        </p:nvSpPr>
        <p:spPr>
          <a:xfrm>
            <a:off x="7032669" y="4017167"/>
            <a:ext cx="3297511" cy="617670"/>
          </a:xfrm>
          <a:prstGeom prst="rect">
            <a:avLst/>
          </a:prstGeom>
        </p:spPr>
        <p:txBody>
          <a:bodyPr wrap="square">
            <a:spAutoFit/>
          </a:bodyPr>
          <a:lstStyle/>
          <a:p>
            <a:pPr>
              <a:lnSpc>
                <a:spcPct val="150000"/>
              </a:lnSpc>
            </a:pPr>
            <a:r>
              <a:rPr lang="zh-CN" altLang="en-US" sz="12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rPr>
              <a:t>点击输入文本内容点击输入文本内容点击输入文本内容点击输入文本内容</a:t>
            </a:r>
          </a:p>
        </p:txBody>
      </p:sp>
      <p:sp>
        <p:nvSpPr>
          <p:cNvPr id="60" name="矩形 59"/>
          <p:cNvSpPr/>
          <p:nvPr/>
        </p:nvSpPr>
        <p:spPr>
          <a:xfrm>
            <a:off x="7032669" y="4924422"/>
            <a:ext cx="1193838" cy="368300"/>
          </a:xfrm>
          <a:prstGeom prst="rect">
            <a:avLst/>
          </a:prstGeom>
        </p:spPr>
        <p:txBody>
          <a:bodyPr wrap="square">
            <a:spAutoFit/>
          </a:bodyPr>
          <a:lstStyle/>
          <a:p>
            <a:pPr algn="dist"/>
            <a:r>
              <a:rPr lang="zh-CN" altLang="en-US" dirty="0">
                <a:solidFill>
                  <a:schemeClr val="tx1">
                    <a:lumMod val="95000"/>
                    <a:lumOff val="5000"/>
                  </a:schemeClr>
                </a:solidFill>
                <a:latin typeface="字魂143号-正酷超级黑" panose="00000500000000000000" pitchFamily="2" charset="-122"/>
                <a:ea typeface="字魂143号-正酷超级黑" panose="00000500000000000000" pitchFamily="2" charset="-122"/>
                <a:cs typeface="字魂35号-经典雅黑" panose="00000500000000000000" charset="-122"/>
                <a:sym typeface="思源黑体 CN Normal" panose="020B0400000000000000" pitchFamily="34" charset="-122"/>
              </a:rPr>
              <a:t>添加标题 </a:t>
            </a:r>
          </a:p>
        </p:txBody>
      </p:sp>
      <p:sp>
        <p:nvSpPr>
          <p:cNvPr id="61" name="矩形 60"/>
          <p:cNvSpPr/>
          <p:nvPr/>
        </p:nvSpPr>
        <p:spPr>
          <a:xfrm>
            <a:off x="7032669" y="5146483"/>
            <a:ext cx="3297511" cy="617670"/>
          </a:xfrm>
          <a:prstGeom prst="rect">
            <a:avLst/>
          </a:prstGeom>
        </p:spPr>
        <p:txBody>
          <a:bodyPr wrap="square">
            <a:spAutoFit/>
          </a:bodyPr>
          <a:lstStyle/>
          <a:p>
            <a:pPr>
              <a:lnSpc>
                <a:spcPct val="150000"/>
              </a:lnSpc>
            </a:pPr>
            <a:r>
              <a:rPr lang="zh-CN" altLang="en-US" sz="1200" dirty="0">
                <a:solidFill>
                  <a:schemeClr val="tx1">
                    <a:lumMod val="95000"/>
                    <a:lumOff val="5000"/>
                  </a:schemeClr>
                </a:solidFill>
                <a:latin typeface="思源黑体 CN Normal" panose="020B0400000000000000" pitchFamily="34" charset="-122"/>
                <a:ea typeface="思源黑体 CN Normal" panose="020B0400000000000000" pitchFamily="34" charset="-122"/>
                <a:cs typeface="字魂35号-经典雅黑" panose="00000500000000000000" charset="-122"/>
                <a:sym typeface="思源黑体 CN Normal" panose="020B0400000000000000" pitchFamily="34" charset="-122"/>
              </a:rPr>
              <a:t>点击输入文本内容点击输入文本内容点击输入文本内容点击输入文本内容</a:t>
            </a:r>
          </a:p>
        </p:txBody>
      </p:sp>
      <p:grpSp>
        <p:nvGrpSpPr>
          <p:cNvPr id="62" name="Group 9_1"/>
          <p:cNvGrpSpPr/>
          <p:nvPr/>
        </p:nvGrpSpPr>
        <p:grpSpPr>
          <a:xfrm>
            <a:off x="0" y="262550"/>
            <a:ext cx="688146" cy="6606418"/>
            <a:chOff x="0" y="262550"/>
            <a:chExt cx="688146" cy="6606418"/>
          </a:xfrm>
        </p:grpSpPr>
        <p:sp>
          <p:nvSpPr>
            <p:cNvPr id="63" name="任意多边形 62"/>
            <p:cNvSpPr/>
            <p:nvPr/>
          </p:nvSpPr>
          <p:spPr>
            <a:xfrm rot="419600">
              <a:off x="152696" y="558566"/>
              <a:ext cx="180000" cy="168177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grpSp>
          <p:nvGrpSpPr>
            <p:cNvPr id="64" name="组合 63"/>
            <p:cNvGrpSpPr/>
            <p:nvPr/>
          </p:nvGrpSpPr>
          <p:grpSpPr>
            <a:xfrm>
              <a:off x="0" y="262550"/>
              <a:ext cx="488586" cy="389299"/>
              <a:chOff x="1653525" y="814812"/>
              <a:chExt cx="753641" cy="600491"/>
            </a:xfrm>
          </p:grpSpPr>
          <p:sp>
            <p:nvSpPr>
              <p:cNvPr id="68" name="椭圆 67"/>
              <p:cNvSpPr/>
              <p:nvPr/>
            </p:nvSpPr>
            <p:spPr>
              <a:xfrm>
                <a:off x="1653525" y="814812"/>
                <a:ext cx="466073" cy="466073"/>
              </a:xfrm>
              <a:prstGeom prst="ellipse">
                <a:avLst/>
              </a:prstGeom>
              <a:noFill/>
              <a:ln w="19050">
                <a:solidFill>
                  <a:srgbClr val="1B47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9" name="椭圆 68"/>
              <p:cNvSpPr/>
              <p:nvPr/>
            </p:nvSpPr>
            <p:spPr>
              <a:xfrm>
                <a:off x="1832030" y="814812"/>
                <a:ext cx="575136" cy="575136"/>
              </a:xfrm>
              <a:prstGeom prst="ellipse">
                <a:avLst/>
              </a:prstGeom>
              <a:solidFill>
                <a:srgbClr val="E0304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0" name="椭圆 69"/>
              <p:cNvSpPr/>
              <p:nvPr/>
            </p:nvSpPr>
            <p:spPr>
              <a:xfrm>
                <a:off x="1695238" y="1141720"/>
                <a:ext cx="273583" cy="273583"/>
              </a:xfrm>
              <a:prstGeom prst="ellipse">
                <a:avLst/>
              </a:prstGeom>
              <a:noFill/>
              <a:ln w="38100">
                <a:solidFill>
                  <a:srgbClr val="1B47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5" name="任意多边形 64"/>
            <p:cNvSpPr/>
            <p:nvPr/>
          </p:nvSpPr>
          <p:spPr>
            <a:xfrm rot="419600">
              <a:off x="508146" y="5187197"/>
              <a:ext cx="180000" cy="168177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E0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66" name="矩形 65"/>
            <p:cNvSpPr/>
            <p:nvPr/>
          </p:nvSpPr>
          <p:spPr>
            <a:xfrm>
              <a:off x="227820" y="3633476"/>
              <a:ext cx="430887" cy="1514237"/>
            </a:xfrm>
            <a:prstGeom prst="rect">
              <a:avLst/>
            </a:prstGeom>
          </p:spPr>
          <p:txBody>
            <a:bodyPr vert="eaVert" wrap="square">
              <a:spAutoFit/>
            </a:bodyPr>
            <a:lstStyle/>
            <a:p>
              <a:pPr algn="dist"/>
              <a:r>
                <a:rPr lang="zh-CN" altLang="en-US" sz="1600" spc="800" dirty="0">
                  <a:latin typeface="字魂143号-正酷超级黑" panose="00000500000000000000" charset="-122"/>
                  <a:ea typeface="字魂143号-正酷超级黑" panose="00000500000000000000" charset="-122"/>
                  <a:cs typeface="字魂143号-正酷超级黑" panose="00000500000000000000" charset="-122"/>
                  <a:sym typeface="+mn-lt"/>
                </a:rPr>
                <a:t>工作收获</a:t>
              </a:r>
              <a:endParaRPr lang="zh-CN" altLang="en-US" sz="1600" dirty="0">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sp>
          <p:nvSpPr>
            <p:cNvPr id="67" name="矩形 66"/>
            <p:cNvSpPr/>
            <p:nvPr/>
          </p:nvSpPr>
          <p:spPr>
            <a:xfrm>
              <a:off x="227820" y="1878433"/>
              <a:ext cx="430887" cy="1603875"/>
            </a:xfrm>
            <a:prstGeom prst="rect">
              <a:avLst/>
            </a:prstGeom>
          </p:spPr>
          <p:txBody>
            <a:bodyPr vert="eaVert" wrap="square">
              <a:spAutoFit/>
            </a:bodyPr>
            <a:lstStyle/>
            <a:p>
              <a:pPr algn="dist"/>
              <a:r>
                <a:rPr lang="en-US" altLang="zh-CN" sz="1600" dirty="0">
                  <a:latin typeface="字魂143号-正酷超级黑" panose="00000500000000000000" charset="-122"/>
                  <a:ea typeface="字魂143号-正酷超级黑" panose="00000500000000000000" charset="-122"/>
                  <a:cs typeface="字魂143号-正酷超级黑" panose="00000500000000000000" charset="-122"/>
                  <a:sym typeface="+mn-lt"/>
                </a:rPr>
                <a:t>PART 02</a:t>
              </a:r>
              <a:endParaRPr lang="zh-CN" altLang="en-US" sz="1600" dirty="0">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grpSp>
    </p:spTree>
    <p:extLst>
      <p:ext uri="{BB962C8B-B14F-4D97-AF65-F5344CB8AC3E}">
        <p14:creationId xmlns:p14="http://schemas.microsoft.com/office/powerpoint/2010/main" val="171679417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strVal val="#ppt_w*0.70"/>
                                          </p:val>
                                        </p:tav>
                                        <p:tav tm="100000">
                                          <p:val>
                                            <p:strVal val="#ppt_w"/>
                                          </p:val>
                                        </p:tav>
                                      </p:tavLst>
                                    </p:anim>
                                    <p:anim calcmode="lin" valueType="num">
                                      <p:cBhvr>
                                        <p:cTn id="13" dur="1000" fill="hold"/>
                                        <p:tgtEl>
                                          <p:spTgt spid="6"/>
                                        </p:tgtEl>
                                        <p:attrNameLst>
                                          <p:attrName>ppt_h</p:attrName>
                                        </p:attrNameLst>
                                      </p:cBhvr>
                                      <p:tavLst>
                                        <p:tav tm="0">
                                          <p:val>
                                            <p:strVal val="#ppt_h"/>
                                          </p:val>
                                        </p:tav>
                                        <p:tav tm="100000">
                                          <p:val>
                                            <p:strVal val="#ppt_h"/>
                                          </p:val>
                                        </p:tav>
                                      </p:tavLst>
                                    </p:anim>
                                    <p:animEffect transition="in" filter="fade">
                                      <p:cBhvr>
                                        <p:cTn id="14" dur="1000"/>
                                        <p:tgtEl>
                                          <p:spTgt spid="6"/>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strVal val="#ppt_w*0.70"/>
                                          </p:val>
                                        </p:tav>
                                        <p:tav tm="100000">
                                          <p:val>
                                            <p:strVal val="#ppt_w"/>
                                          </p:val>
                                        </p:tav>
                                      </p:tavLst>
                                    </p:anim>
                                    <p:anim calcmode="lin" valueType="num">
                                      <p:cBhvr>
                                        <p:cTn id="18" dur="1000" fill="hold"/>
                                        <p:tgtEl>
                                          <p:spTgt spid="7"/>
                                        </p:tgtEl>
                                        <p:attrNameLst>
                                          <p:attrName>ppt_h</p:attrName>
                                        </p:attrNameLst>
                                      </p:cBhvr>
                                      <p:tavLst>
                                        <p:tav tm="0">
                                          <p:val>
                                            <p:strVal val="#ppt_h"/>
                                          </p:val>
                                        </p:tav>
                                        <p:tav tm="100000">
                                          <p:val>
                                            <p:strVal val="#ppt_h"/>
                                          </p:val>
                                        </p:tav>
                                      </p:tavLst>
                                    </p:anim>
                                    <p:animEffect transition="in" filter="fade">
                                      <p:cBhvr>
                                        <p:cTn id="19" dur="1000"/>
                                        <p:tgtEl>
                                          <p:spTgt spid="7"/>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p:cTn id="22" dur="1000" fill="hold"/>
                                        <p:tgtEl>
                                          <p:spTgt spid="11"/>
                                        </p:tgtEl>
                                        <p:attrNameLst>
                                          <p:attrName>ppt_w</p:attrName>
                                        </p:attrNameLst>
                                      </p:cBhvr>
                                      <p:tavLst>
                                        <p:tav tm="0">
                                          <p:val>
                                            <p:strVal val="#ppt_w*0.70"/>
                                          </p:val>
                                        </p:tav>
                                        <p:tav tm="100000">
                                          <p:val>
                                            <p:strVal val="#ppt_w"/>
                                          </p:val>
                                        </p:tav>
                                      </p:tavLst>
                                    </p:anim>
                                    <p:anim calcmode="lin" valueType="num">
                                      <p:cBhvr>
                                        <p:cTn id="23" dur="1000" fill="hold"/>
                                        <p:tgtEl>
                                          <p:spTgt spid="11"/>
                                        </p:tgtEl>
                                        <p:attrNameLst>
                                          <p:attrName>ppt_h</p:attrName>
                                        </p:attrNameLst>
                                      </p:cBhvr>
                                      <p:tavLst>
                                        <p:tav tm="0">
                                          <p:val>
                                            <p:strVal val="#ppt_h"/>
                                          </p:val>
                                        </p:tav>
                                        <p:tav tm="100000">
                                          <p:val>
                                            <p:strVal val="#ppt_h"/>
                                          </p:val>
                                        </p:tav>
                                      </p:tavLst>
                                    </p:anim>
                                    <p:animEffect transition="in" filter="fade">
                                      <p:cBhvr>
                                        <p:cTn id="24" dur="1000"/>
                                        <p:tgtEl>
                                          <p:spTgt spid="11"/>
                                        </p:tgtEl>
                                      </p:cBhvr>
                                    </p:animEffect>
                                  </p:childTnLst>
                                </p:cTn>
                              </p:par>
                              <p:par>
                                <p:cTn id="25" presetID="55"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1000" fill="hold"/>
                                        <p:tgtEl>
                                          <p:spTgt spid="12"/>
                                        </p:tgtEl>
                                        <p:attrNameLst>
                                          <p:attrName>ppt_w</p:attrName>
                                        </p:attrNameLst>
                                      </p:cBhvr>
                                      <p:tavLst>
                                        <p:tav tm="0">
                                          <p:val>
                                            <p:strVal val="#ppt_w*0.70"/>
                                          </p:val>
                                        </p:tav>
                                        <p:tav tm="100000">
                                          <p:val>
                                            <p:strVal val="#ppt_w"/>
                                          </p:val>
                                        </p:tav>
                                      </p:tavLst>
                                    </p:anim>
                                    <p:anim calcmode="lin" valueType="num">
                                      <p:cBhvr>
                                        <p:cTn id="28" dur="1000" fill="hold"/>
                                        <p:tgtEl>
                                          <p:spTgt spid="12"/>
                                        </p:tgtEl>
                                        <p:attrNameLst>
                                          <p:attrName>ppt_h</p:attrName>
                                        </p:attrNameLst>
                                      </p:cBhvr>
                                      <p:tavLst>
                                        <p:tav tm="0">
                                          <p:val>
                                            <p:strVal val="#ppt_h"/>
                                          </p:val>
                                        </p:tav>
                                        <p:tav tm="100000">
                                          <p:val>
                                            <p:strVal val="#ppt_h"/>
                                          </p:val>
                                        </p:tav>
                                      </p:tavLst>
                                    </p:anim>
                                    <p:animEffect transition="in" filter="fade">
                                      <p:cBhvr>
                                        <p:cTn id="29" dur="1000"/>
                                        <p:tgtEl>
                                          <p:spTgt spid="12"/>
                                        </p:tgtEl>
                                      </p:cBhvr>
                                    </p:animEffect>
                                  </p:childTnLst>
                                </p:cTn>
                              </p:par>
                              <p:par>
                                <p:cTn id="30" presetID="55" presetClass="entr" presetSubtype="0"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 calcmode="lin" valueType="num">
                                      <p:cBhvr>
                                        <p:cTn id="32" dur="1000" fill="hold"/>
                                        <p:tgtEl>
                                          <p:spTgt spid="16"/>
                                        </p:tgtEl>
                                        <p:attrNameLst>
                                          <p:attrName>ppt_w</p:attrName>
                                        </p:attrNameLst>
                                      </p:cBhvr>
                                      <p:tavLst>
                                        <p:tav tm="0">
                                          <p:val>
                                            <p:strVal val="#ppt_w*0.70"/>
                                          </p:val>
                                        </p:tav>
                                        <p:tav tm="100000">
                                          <p:val>
                                            <p:strVal val="#ppt_w"/>
                                          </p:val>
                                        </p:tav>
                                      </p:tavLst>
                                    </p:anim>
                                    <p:anim calcmode="lin" valueType="num">
                                      <p:cBhvr>
                                        <p:cTn id="33" dur="1000" fill="hold"/>
                                        <p:tgtEl>
                                          <p:spTgt spid="16"/>
                                        </p:tgtEl>
                                        <p:attrNameLst>
                                          <p:attrName>ppt_h</p:attrName>
                                        </p:attrNameLst>
                                      </p:cBhvr>
                                      <p:tavLst>
                                        <p:tav tm="0">
                                          <p:val>
                                            <p:strVal val="#ppt_h"/>
                                          </p:val>
                                        </p:tav>
                                        <p:tav tm="100000">
                                          <p:val>
                                            <p:strVal val="#ppt_h"/>
                                          </p:val>
                                        </p:tav>
                                      </p:tavLst>
                                    </p:anim>
                                    <p:animEffect transition="in" filter="fade">
                                      <p:cBhvr>
                                        <p:cTn id="34" dur="1000"/>
                                        <p:tgtEl>
                                          <p:spTgt spid="16"/>
                                        </p:tgtEl>
                                      </p:cBhvr>
                                    </p:animEffect>
                                  </p:childTnLst>
                                </p:cTn>
                              </p:par>
                              <p:par>
                                <p:cTn id="35" presetID="55" presetClass="entr" presetSubtype="0"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p:cTn id="37" dur="1000" fill="hold"/>
                                        <p:tgtEl>
                                          <p:spTgt spid="17"/>
                                        </p:tgtEl>
                                        <p:attrNameLst>
                                          <p:attrName>ppt_w</p:attrName>
                                        </p:attrNameLst>
                                      </p:cBhvr>
                                      <p:tavLst>
                                        <p:tav tm="0">
                                          <p:val>
                                            <p:strVal val="#ppt_w*0.70"/>
                                          </p:val>
                                        </p:tav>
                                        <p:tav tm="100000">
                                          <p:val>
                                            <p:strVal val="#ppt_w"/>
                                          </p:val>
                                        </p:tav>
                                      </p:tavLst>
                                    </p:anim>
                                    <p:anim calcmode="lin" valueType="num">
                                      <p:cBhvr>
                                        <p:cTn id="38" dur="1000" fill="hold"/>
                                        <p:tgtEl>
                                          <p:spTgt spid="17"/>
                                        </p:tgtEl>
                                        <p:attrNameLst>
                                          <p:attrName>ppt_h</p:attrName>
                                        </p:attrNameLst>
                                      </p:cBhvr>
                                      <p:tavLst>
                                        <p:tav tm="0">
                                          <p:val>
                                            <p:strVal val="#ppt_h"/>
                                          </p:val>
                                        </p:tav>
                                        <p:tav tm="100000">
                                          <p:val>
                                            <p:strVal val="#ppt_h"/>
                                          </p:val>
                                        </p:tav>
                                      </p:tavLst>
                                    </p:anim>
                                    <p:animEffect transition="in" filter="fade">
                                      <p:cBhvr>
                                        <p:cTn id="39" dur="1000"/>
                                        <p:tgtEl>
                                          <p:spTgt spid="17"/>
                                        </p:tgtEl>
                                      </p:cBhvr>
                                    </p:animEffect>
                                  </p:childTnLst>
                                </p:cTn>
                              </p:par>
                              <p:par>
                                <p:cTn id="40" presetID="55" presetClass="entr" presetSubtype="0" fill="hold" grpId="0" nodeType="withEffect">
                                  <p:stCondLst>
                                    <p:cond delay="0"/>
                                  </p:stCondLst>
                                  <p:childTnLst>
                                    <p:set>
                                      <p:cBhvr>
                                        <p:cTn id="41" dur="1" fill="hold">
                                          <p:stCondLst>
                                            <p:cond delay="0"/>
                                          </p:stCondLst>
                                        </p:cTn>
                                        <p:tgtEl>
                                          <p:spTgt spid="18"/>
                                        </p:tgtEl>
                                        <p:attrNameLst>
                                          <p:attrName>style.visibility</p:attrName>
                                        </p:attrNameLst>
                                      </p:cBhvr>
                                      <p:to>
                                        <p:strVal val="visible"/>
                                      </p:to>
                                    </p:set>
                                    <p:anim calcmode="lin" valueType="num">
                                      <p:cBhvr>
                                        <p:cTn id="42" dur="1000" fill="hold"/>
                                        <p:tgtEl>
                                          <p:spTgt spid="18"/>
                                        </p:tgtEl>
                                        <p:attrNameLst>
                                          <p:attrName>ppt_w</p:attrName>
                                        </p:attrNameLst>
                                      </p:cBhvr>
                                      <p:tavLst>
                                        <p:tav tm="0">
                                          <p:val>
                                            <p:strVal val="#ppt_w*0.70"/>
                                          </p:val>
                                        </p:tav>
                                        <p:tav tm="100000">
                                          <p:val>
                                            <p:strVal val="#ppt_w"/>
                                          </p:val>
                                        </p:tav>
                                      </p:tavLst>
                                    </p:anim>
                                    <p:anim calcmode="lin" valueType="num">
                                      <p:cBhvr>
                                        <p:cTn id="43" dur="1000" fill="hold"/>
                                        <p:tgtEl>
                                          <p:spTgt spid="18"/>
                                        </p:tgtEl>
                                        <p:attrNameLst>
                                          <p:attrName>ppt_h</p:attrName>
                                        </p:attrNameLst>
                                      </p:cBhvr>
                                      <p:tavLst>
                                        <p:tav tm="0">
                                          <p:val>
                                            <p:strVal val="#ppt_h"/>
                                          </p:val>
                                        </p:tav>
                                        <p:tav tm="100000">
                                          <p:val>
                                            <p:strVal val="#ppt_h"/>
                                          </p:val>
                                        </p:tav>
                                      </p:tavLst>
                                    </p:anim>
                                    <p:animEffect transition="in" filter="fade">
                                      <p:cBhvr>
                                        <p:cTn id="44" dur="1000"/>
                                        <p:tgtEl>
                                          <p:spTgt spid="18"/>
                                        </p:tgtEl>
                                      </p:cBhvr>
                                    </p:animEffect>
                                  </p:childTnLst>
                                </p:cTn>
                              </p:par>
                              <p:par>
                                <p:cTn id="45" presetID="55" presetClass="entr" presetSubtype="0" fill="hold" grpId="0" nodeType="withEffect">
                                  <p:stCondLst>
                                    <p:cond delay="0"/>
                                  </p:stCondLst>
                                  <p:childTnLst>
                                    <p:set>
                                      <p:cBhvr>
                                        <p:cTn id="46" dur="1" fill="hold">
                                          <p:stCondLst>
                                            <p:cond delay="0"/>
                                          </p:stCondLst>
                                        </p:cTn>
                                        <p:tgtEl>
                                          <p:spTgt spid="19"/>
                                        </p:tgtEl>
                                        <p:attrNameLst>
                                          <p:attrName>style.visibility</p:attrName>
                                        </p:attrNameLst>
                                      </p:cBhvr>
                                      <p:to>
                                        <p:strVal val="visible"/>
                                      </p:to>
                                    </p:set>
                                    <p:anim calcmode="lin" valueType="num">
                                      <p:cBhvr>
                                        <p:cTn id="47" dur="1000" fill="hold"/>
                                        <p:tgtEl>
                                          <p:spTgt spid="19"/>
                                        </p:tgtEl>
                                        <p:attrNameLst>
                                          <p:attrName>ppt_w</p:attrName>
                                        </p:attrNameLst>
                                      </p:cBhvr>
                                      <p:tavLst>
                                        <p:tav tm="0">
                                          <p:val>
                                            <p:strVal val="#ppt_w*0.70"/>
                                          </p:val>
                                        </p:tav>
                                        <p:tav tm="100000">
                                          <p:val>
                                            <p:strVal val="#ppt_w"/>
                                          </p:val>
                                        </p:tav>
                                      </p:tavLst>
                                    </p:anim>
                                    <p:anim calcmode="lin" valueType="num">
                                      <p:cBhvr>
                                        <p:cTn id="48" dur="1000" fill="hold"/>
                                        <p:tgtEl>
                                          <p:spTgt spid="19"/>
                                        </p:tgtEl>
                                        <p:attrNameLst>
                                          <p:attrName>ppt_h</p:attrName>
                                        </p:attrNameLst>
                                      </p:cBhvr>
                                      <p:tavLst>
                                        <p:tav tm="0">
                                          <p:val>
                                            <p:strVal val="#ppt_h"/>
                                          </p:val>
                                        </p:tav>
                                        <p:tav tm="100000">
                                          <p:val>
                                            <p:strVal val="#ppt_h"/>
                                          </p:val>
                                        </p:tav>
                                      </p:tavLst>
                                    </p:anim>
                                    <p:animEffect transition="in" filter="fade">
                                      <p:cBhvr>
                                        <p:cTn id="49" dur="1000"/>
                                        <p:tgtEl>
                                          <p:spTgt spid="19"/>
                                        </p:tgtEl>
                                      </p:cBhvr>
                                    </p:animEffect>
                                  </p:childTnLst>
                                </p:cTn>
                              </p:par>
                            </p:childTnLst>
                          </p:cTn>
                        </p:par>
                        <p:par>
                          <p:cTn id="50" fill="hold">
                            <p:stCondLst>
                              <p:cond delay="1000"/>
                            </p:stCondLst>
                            <p:childTnLst>
                              <p:par>
                                <p:cTn id="51" presetID="42" presetClass="entr" presetSubtype="0" fill="hold" nodeType="after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fade">
                                      <p:cBhvr>
                                        <p:cTn id="53" dur="1000"/>
                                        <p:tgtEl>
                                          <p:spTgt spid="20"/>
                                        </p:tgtEl>
                                      </p:cBhvr>
                                    </p:animEffect>
                                    <p:anim calcmode="lin" valueType="num">
                                      <p:cBhvr>
                                        <p:cTn id="54" dur="1000" fill="hold"/>
                                        <p:tgtEl>
                                          <p:spTgt spid="20"/>
                                        </p:tgtEl>
                                        <p:attrNameLst>
                                          <p:attrName>ppt_x</p:attrName>
                                        </p:attrNameLst>
                                      </p:cBhvr>
                                      <p:tavLst>
                                        <p:tav tm="0">
                                          <p:val>
                                            <p:strVal val="#ppt_x"/>
                                          </p:val>
                                        </p:tav>
                                        <p:tav tm="100000">
                                          <p:val>
                                            <p:strVal val="#ppt_x"/>
                                          </p:val>
                                        </p:tav>
                                      </p:tavLst>
                                    </p:anim>
                                    <p:anim calcmode="lin" valueType="num">
                                      <p:cBhvr>
                                        <p:cTn id="55" dur="1000" fill="hold"/>
                                        <p:tgtEl>
                                          <p:spTgt spid="20"/>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33"/>
                                        </p:tgtEl>
                                        <p:attrNameLst>
                                          <p:attrName>style.visibility</p:attrName>
                                        </p:attrNameLst>
                                      </p:cBhvr>
                                      <p:to>
                                        <p:strVal val="visible"/>
                                      </p:to>
                                    </p:set>
                                    <p:animEffect transition="in" filter="fade">
                                      <p:cBhvr>
                                        <p:cTn id="58" dur="1000"/>
                                        <p:tgtEl>
                                          <p:spTgt spid="33"/>
                                        </p:tgtEl>
                                      </p:cBhvr>
                                    </p:animEffect>
                                    <p:anim calcmode="lin" valueType="num">
                                      <p:cBhvr>
                                        <p:cTn id="59" dur="1000" fill="hold"/>
                                        <p:tgtEl>
                                          <p:spTgt spid="33"/>
                                        </p:tgtEl>
                                        <p:attrNameLst>
                                          <p:attrName>ppt_x</p:attrName>
                                        </p:attrNameLst>
                                      </p:cBhvr>
                                      <p:tavLst>
                                        <p:tav tm="0">
                                          <p:val>
                                            <p:strVal val="#ppt_x"/>
                                          </p:val>
                                        </p:tav>
                                        <p:tav tm="100000">
                                          <p:val>
                                            <p:strVal val="#ppt_x"/>
                                          </p:val>
                                        </p:tav>
                                      </p:tavLst>
                                    </p:anim>
                                    <p:anim calcmode="lin" valueType="num">
                                      <p:cBhvr>
                                        <p:cTn id="60" dur="1000" fill="hold"/>
                                        <p:tgtEl>
                                          <p:spTgt spid="33"/>
                                        </p:tgtEl>
                                        <p:attrNameLst>
                                          <p:attrName>ppt_y</p:attrName>
                                        </p:attrNameLst>
                                      </p:cBhvr>
                                      <p:tavLst>
                                        <p:tav tm="0">
                                          <p:val>
                                            <p:strVal val="#ppt_y+.1"/>
                                          </p:val>
                                        </p:tav>
                                        <p:tav tm="100000">
                                          <p:val>
                                            <p:strVal val="#ppt_y"/>
                                          </p:val>
                                        </p:tav>
                                      </p:tavLst>
                                    </p:anim>
                                  </p:childTnLst>
                                </p:cTn>
                              </p:par>
                              <p:par>
                                <p:cTn id="61" presetID="42" presetClass="entr" presetSubtype="0" fill="hold" nodeType="withEffect">
                                  <p:stCondLst>
                                    <p:cond delay="0"/>
                                  </p:stCondLst>
                                  <p:childTnLst>
                                    <p:set>
                                      <p:cBhvr>
                                        <p:cTn id="62" dur="1" fill="hold">
                                          <p:stCondLst>
                                            <p:cond delay="0"/>
                                          </p:stCondLst>
                                        </p:cTn>
                                        <p:tgtEl>
                                          <p:spTgt spid="36"/>
                                        </p:tgtEl>
                                        <p:attrNameLst>
                                          <p:attrName>style.visibility</p:attrName>
                                        </p:attrNameLst>
                                      </p:cBhvr>
                                      <p:to>
                                        <p:strVal val="visible"/>
                                      </p:to>
                                    </p:set>
                                    <p:animEffect transition="in" filter="fade">
                                      <p:cBhvr>
                                        <p:cTn id="63" dur="1000"/>
                                        <p:tgtEl>
                                          <p:spTgt spid="36"/>
                                        </p:tgtEl>
                                      </p:cBhvr>
                                    </p:animEffect>
                                    <p:anim calcmode="lin" valueType="num">
                                      <p:cBhvr>
                                        <p:cTn id="64" dur="1000" fill="hold"/>
                                        <p:tgtEl>
                                          <p:spTgt spid="36"/>
                                        </p:tgtEl>
                                        <p:attrNameLst>
                                          <p:attrName>ppt_x</p:attrName>
                                        </p:attrNameLst>
                                      </p:cBhvr>
                                      <p:tavLst>
                                        <p:tav tm="0">
                                          <p:val>
                                            <p:strVal val="#ppt_x"/>
                                          </p:val>
                                        </p:tav>
                                        <p:tav tm="100000">
                                          <p:val>
                                            <p:strVal val="#ppt_x"/>
                                          </p:val>
                                        </p:tav>
                                      </p:tavLst>
                                    </p:anim>
                                    <p:anim calcmode="lin" valueType="num">
                                      <p:cBhvr>
                                        <p:cTn id="65" dur="1000" fill="hold"/>
                                        <p:tgtEl>
                                          <p:spTgt spid="36"/>
                                        </p:tgtEl>
                                        <p:attrNameLst>
                                          <p:attrName>ppt_y</p:attrName>
                                        </p:attrNameLst>
                                      </p:cBhvr>
                                      <p:tavLst>
                                        <p:tav tm="0">
                                          <p:val>
                                            <p:strVal val="#ppt_y+.1"/>
                                          </p:val>
                                        </p:tav>
                                        <p:tav tm="100000">
                                          <p:val>
                                            <p:strVal val="#ppt_y"/>
                                          </p:val>
                                        </p:tav>
                                      </p:tavLst>
                                    </p:anim>
                                  </p:childTnLst>
                                </p:cTn>
                              </p:par>
                              <p:par>
                                <p:cTn id="66" presetID="42" presetClass="entr" presetSubtype="0" fill="hold" nodeType="withEffect">
                                  <p:stCondLst>
                                    <p:cond delay="0"/>
                                  </p:stCondLst>
                                  <p:childTnLst>
                                    <p:set>
                                      <p:cBhvr>
                                        <p:cTn id="67" dur="1" fill="hold">
                                          <p:stCondLst>
                                            <p:cond delay="0"/>
                                          </p:stCondLst>
                                        </p:cTn>
                                        <p:tgtEl>
                                          <p:spTgt spid="40"/>
                                        </p:tgtEl>
                                        <p:attrNameLst>
                                          <p:attrName>style.visibility</p:attrName>
                                        </p:attrNameLst>
                                      </p:cBhvr>
                                      <p:to>
                                        <p:strVal val="visible"/>
                                      </p:to>
                                    </p:set>
                                    <p:animEffect transition="in" filter="fade">
                                      <p:cBhvr>
                                        <p:cTn id="68" dur="1000"/>
                                        <p:tgtEl>
                                          <p:spTgt spid="40"/>
                                        </p:tgtEl>
                                      </p:cBhvr>
                                    </p:animEffect>
                                    <p:anim calcmode="lin" valueType="num">
                                      <p:cBhvr>
                                        <p:cTn id="69" dur="1000" fill="hold"/>
                                        <p:tgtEl>
                                          <p:spTgt spid="40"/>
                                        </p:tgtEl>
                                        <p:attrNameLst>
                                          <p:attrName>ppt_x</p:attrName>
                                        </p:attrNameLst>
                                      </p:cBhvr>
                                      <p:tavLst>
                                        <p:tav tm="0">
                                          <p:val>
                                            <p:strVal val="#ppt_x"/>
                                          </p:val>
                                        </p:tav>
                                        <p:tav tm="100000">
                                          <p:val>
                                            <p:strVal val="#ppt_x"/>
                                          </p:val>
                                        </p:tav>
                                      </p:tavLst>
                                    </p:anim>
                                    <p:anim calcmode="lin" valueType="num">
                                      <p:cBhvr>
                                        <p:cTn id="70"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bldLvl="0" animBg="1"/>
      <p:bldP spid="7" grpId="0" bldLvl="0" animBg="1"/>
      <p:bldP spid="11" grpId="0" bldLvl="0" animBg="1"/>
      <p:bldP spid="16" grpId="0"/>
      <p:bldP spid="17" grpId="0"/>
      <p:bldP spid="18" grpId="0"/>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Group 9_1"/>
          <p:cNvGrpSpPr/>
          <p:nvPr/>
        </p:nvGrpSpPr>
        <p:grpSpPr>
          <a:xfrm>
            <a:off x="0" y="262550"/>
            <a:ext cx="688146" cy="6606418"/>
            <a:chOff x="0" y="262550"/>
            <a:chExt cx="688146" cy="6606418"/>
          </a:xfrm>
        </p:grpSpPr>
        <p:sp>
          <p:nvSpPr>
            <p:cNvPr id="41" name="任意多边形 40"/>
            <p:cNvSpPr/>
            <p:nvPr/>
          </p:nvSpPr>
          <p:spPr>
            <a:xfrm rot="419600">
              <a:off x="152696" y="558566"/>
              <a:ext cx="180000" cy="168177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1B47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grpSp>
          <p:nvGrpSpPr>
            <p:cNvPr id="42" name="组合 41"/>
            <p:cNvGrpSpPr/>
            <p:nvPr/>
          </p:nvGrpSpPr>
          <p:grpSpPr>
            <a:xfrm>
              <a:off x="0" y="262550"/>
              <a:ext cx="488586" cy="389299"/>
              <a:chOff x="1653525" y="814812"/>
              <a:chExt cx="753641" cy="600491"/>
            </a:xfrm>
          </p:grpSpPr>
          <p:sp>
            <p:nvSpPr>
              <p:cNvPr id="46" name="椭圆 45"/>
              <p:cNvSpPr/>
              <p:nvPr/>
            </p:nvSpPr>
            <p:spPr>
              <a:xfrm>
                <a:off x="1653525" y="814812"/>
                <a:ext cx="466073" cy="466073"/>
              </a:xfrm>
              <a:prstGeom prst="ellipse">
                <a:avLst/>
              </a:prstGeom>
              <a:noFill/>
              <a:ln w="19050">
                <a:solidFill>
                  <a:srgbClr val="1B47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椭圆 46"/>
              <p:cNvSpPr/>
              <p:nvPr/>
            </p:nvSpPr>
            <p:spPr>
              <a:xfrm>
                <a:off x="1832030" y="814812"/>
                <a:ext cx="575136" cy="575136"/>
              </a:xfrm>
              <a:prstGeom prst="ellipse">
                <a:avLst/>
              </a:prstGeom>
              <a:solidFill>
                <a:srgbClr val="E0304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椭圆 47"/>
              <p:cNvSpPr/>
              <p:nvPr/>
            </p:nvSpPr>
            <p:spPr>
              <a:xfrm>
                <a:off x="1695238" y="1141720"/>
                <a:ext cx="273583" cy="273583"/>
              </a:xfrm>
              <a:prstGeom prst="ellipse">
                <a:avLst/>
              </a:prstGeom>
              <a:noFill/>
              <a:ln w="38100">
                <a:solidFill>
                  <a:srgbClr val="1B47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3" name="任意多边形 42"/>
            <p:cNvSpPr/>
            <p:nvPr/>
          </p:nvSpPr>
          <p:spPr>
            <a:xfrm rot="419600">
              <a:off x="508146" y="5187197"/>
              <a:ext cx="180000" cy="1681771"/>
            </a:xfrm>
            <a:custGeom>
              <a:avLst/>
              <a:gdLst>
                <a:gd name="connsiteX0" fmla="*/ 0 w 3098"/>
                <a:gd name="connsiteY0" fmla="*/ 4980 h 4995"/>
                <a:gd name="connsiteX1" fmla="*/ 2348 w 3098"/>
                <a:gd name="connsiteY1" fmla="*/ 15 h 4995"/>
                <a:gd name="connsiteX2" fmla="*/ 3098 w 3098"/>
                <a:gd name="connsiteY2" fmla="*/ 0 h 4995"/>
                <a:gd name="connsiteX3" fmla="*/ 780 w 3098"/>
                <a:gd name="connsiteY3" fmla="*/ 4995 h 4995"/>
                <a:gd name="connsiteX4" fmla="*/ 0 w 3098"/>
                <a:gd name="connsiteY4" fmla="*/ 4980 h 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8" h="4995">
                  <a:moveTo>
                    <a:pt x="0" y="4980"/>
                  </a:moveTo>
                  <a:lnTo>
                    <a:pt x="2348" y="15"/>
                  </a:lnTo>
                  <a:lnTo>
                    <a:pt x="3098" y="0"/>
                  </a:lnTo>
                  <a:lnTo>
                    <a:pt x="780" y="4995"/>
                  </a:lnTo>
                  <a:lnTo>
                    <a:pt x="0" y="4980"/>
                  </a:lnTo>
                  <a:close/>
                </a:path>
              </a:pathLst>
            </a:custGeom>
            <a:solidFill>
              <a:srgbClr val="E0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5">
                <a:latin typeface="字魂143号-正酷超级黑" panose="00000500000000000000" charset="-122"/>
                <a:ea typeface="字魂143号-正酷超级黑" panose="00000500000000000000" charset="-122"/>
                <a:cs typeface="字魂143号-正酷超级黑" panose="00000500000000000000" charset="-122"/>
              </a:endParaRPr>
            </a:p>
          </p:txBody>
        </p:sp>
        <p:sp>
          <p:nvSpPr>
            <p:cNvPr id="44" name="矩形 43"/>
            <p:cNvSpPr/>
            <p:nvPr/>
          </p:nvSpPr>
          <p:spPr>
            <a:xfrm>
              <a:off x="227820" y="3633476"/>
              <a:ext cx="430887" cy="1514237"/>
            </a:xfrm>
            <a:prstGeom prst="rect">
              <a:avLst/>
            </a:prstGeom>
          </p:spPr>
          <p:txBody>
            <a:bodyPr vert="eaVert" wrap="square">
              <a:spAutoFit/>
            </a:bodyPr>
            <a:lstStyle/>
            <a:p>
              <a:pPr algn="dist"/>
              <a:r>
                <a:rPr lang="zh-CN" altLang="en-US" sz="1600" spc="800" dirty="0">
                  <a:latin typeface="字魂143号-正酷超级黑" panose="00000500000000000000" charset="-122"/>
                  <a:ea typeface="字魂143号-正酷超级黑" panose="00000500000000000000" charset="-122"/>
                  <a:cs typeface="字魂143号-正酷超级黑" panose="00000500000000000000" charset="-122"/>
                  <a:sym typeface="+mn-lt"/>
                </a:rPr>
                <a:t>工作收获</a:t>
              </a:r>
              <a:endParaRPr lang="zh-CN" altLang="en-US" sz="1600" dirty="0">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sp>
          <p:nvSpPr>
            <p:cNvPr id="45" name="矩形 44"/>
            <p:cNvSpPr/>
            <p:nvPr/>
          </p:nvSpPr>
          <p:spPr>
            <a:xfrm>
              <a:off x="227820" y="1878433"/>
              <a:ext cx="430887" cy="1603875"/>
            </a:xfrm>
            <a:prstGeom prst="rect">
              <a:avLst/>
            </a:prstGeom>
          </p:spPr>
          <p:txBody>
            <a:bodyPr vert="eaVert" wrap="square">
              <a:spAutoFit/>
            </a:bodyPr>
            <a:lstStyle/>
            <a:p>
              <a:pPr algn="dist"/>
              <a:r>
                <a:rPr lang="en-US" altLang="zh-CN" sz="1600" dirty="0">
                  <a:latin typeface="字魂143号-正酷超级黑" panose="00000500000000000000" charset="-122"/>
                  <a:ea typeface="字魂143号-正酷超级黑" panose="00000500000000000000" charset="-122"/>
                  <a:cs typeface="字魂143号-正酷超级黑" panose="00000500000000000000" charset="-122"/>
                  <a:sym typeface="+mn-lt"/>
                </a:rPr>
                <a:t>PART 02</a:t>
              </a:r>
              <a:endParaRPr lang="zh-CN" altLang="en-US" sz="1600" dirty="0">
                <a:latin typeface="字魂143号-正酷超级黑" panose="00000500000000000000" charset="-122"/>
                <a:ea typeface="字魂143号-正酷超级黑" panose="00000500000000000000" charset="-122"/>
                <a:cs typeface="字魂143号-正酷超级黑" panose="00000500000000000000" charset="-122"/>
                <a:sym typeface="+mn-lt"/>
              </a:endParaRPr>
            </a:p>
          </p:txBody>
        </p:sp>
      </p:grpSp>
      <p:graphicFrame>
        <p:nvGraphicFramePr>
          <p:cNvPr id="31" name="图表 30"/>
          <p:cNvGraphicFramePr/>
          <p:nvPr>
            <p:extLst>
              <p:ext uri="{D42A27DB-BD31-4B8C-83A1-F6EECF244321}">
                <p14:modId xmlns:p14="http://schemas.microsoft.com/office/powerpoint/2010/main" val="817291361"/>
              </p:ext>
            </p:extLst>
          </p:nvPr>
        </p:nvGraphicFramePr>
        <p:xfrm>
          <a:off x="6223948" y="1762178"/>
          <a:ext cx="5187043" cy="4042758"/>
        </p:xfrm>
        <a:graphic>
          <a:graphicData uri="http://schemas.openxmlformats.org/drawingml/2006/chart">
            <c:chart xmlns:c="http://schemas.openxmlformats.org/drawingml/2006/chart" xmlns:r="http://schemas.openxmlformats.org/officeDocument/2006/relationships" r:id="rId3"/>
          </a:graphicData>
        </a:graphic>
      </p:graphicFrame>
      <p:grpSp>
        <p:nvGrpSpPr>
          <p:cNvPr id="32" name="组合 31"/>
          <p:cNvGrpSpPr/>
          <p:nvPr/>
        </p:nvGrpSpPr>
        <p:grpSpPr>
          <a:xfrm>
            <a:off x="2282211" y="1921074"/>
            <a:ext cx="639518" cy="639518"/>
            <a:chOff x="2959100" y="1866900"/>
            <a:chExt cx="1536700" cy="1536700"/>
          </a:xfrm>
        </p:grpSpPr>
        <p:sp>
          <p:nvSpPr>
            <p:cNvPr id="33" name="椭圆 32"/>
            <p:cNvSpPr/>
            <p:nvPr/>
          </p:nvSpPr>
          <p:spPr>
            <a:xfrm>
              <a:off x="2959100" y="1866900"/>
              <a:ext cx="1536700" cy="1536700"/>
            </a:xfrm>
            <a:prstGeom prst="ellipse">
              <a:avLst/>
            </a:prstGeom>
            <a:solidFill>
              <a:srgbClr val="1B477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34" name="椭圆 2"/>
            <p:cNvSpPr/>
            <p:nvPr/>
          </p:nvSpPr>
          <p:spPr>
            <a:xfrm>
              <a:off x="3361590" y="2294246"/>
              <a:ext cx="731720" cy="682008"/>
            </a:xfrm>
            <a:custGeom>
              <a:avLst/>
              <a:gdLst>
                <a:gd name="T0" fmla="*/ 2356 w 6533"/>
                <a:gd name="T1" fmla="*/ 1983 h 6099"/>
                <a:gd name="T2" fmla="*/ 1269 w 6533"/>
                <a:gd name="T3" fmla="*/ 3356 h 6099"/>
                <a:gd name="T4" fmla="*/ 905 w 6533"/>
                <a:gd name="T5" fmla="*/ 3279 h 6099"/>
                <a:gd name="T6" fmla="*/ 0 w 6533"/>
                <a:gd name="T7" fmla="*/ 4184 h 6099"/>
                <a:gd name="T8" fmla="*/ 905 w 6533"/>
                <a:gd name="T9" fmla="*/ 5090 h 6099"/>
                <a:gd name="T10" fmla="*/ 1811 w 6533"/>
                <a:gd name="T11" fmla="*/ 4184 h 6099"/>
                <a:gd name="T12" fmla="*/ 1628 w 6533"/>
                <a:gd name="T13" fmla="*/ 3639 h 6099"/>
                <a:gd name="T14" fmla="*/ 2715 w 6533"/>
                <a:gd name="T15" fmla="*/ 2266 h 6099"/>
                <a:gd name="T16" fmla="*/ 3037 w 6533"/>
                <a:gd name="T17" fmla="*/ 2378 h 6099"/>
                <a:gd name="T18" fmla="*/ 3037 w 6533"/>
                <a:gd name="T19" fmla="*/ 4318 h 6099"/>
                <a:gd name="T20" fmla="*/ 2360 w 6533"/>
                <a:gd name="T21" fmla="*/ 5194 h 6099"/>
                <a:gd name="T22" fmla="*/ 3265 w 6533"/>
                <a:gd name="T23" fmla="*/ 6099 h 6099"/>
                <a:gd name="T24" fmla="*/ 4171 w 6533"/>
                <a:gd name="T25" fmla="*/ 5194 h 6099"/>
                <a:gd name="T26" fmla="*/ 3493 w 6533"/>
                <a:gd name="T27" fmla="*/ 4318 h 6099"/>
                <a:gd name="T28" fmla="*/ 3493 w 6533"/>
                <a:gd name="T29" fmla="*/ 2379 h 6099"/>
                <a:gd name="T30" fmla="*/ 3805 w 6533"/>
                <a:gd name="T31" fmla="*/ 2272 h 6099"/>
                <a:gd name="T32" fmla="*/ 4893 w 6533"/>
                <a:gd name="T33" fmla="*/ 3652 h 6099"/>
                <a:gd name="T34" fmla="*/ 4719 w 6533"/>
                <a:gd name="T35" fmla="*/ 4186 h 6099"/>
                <a:gd name="T36" fmla="*/ 5624 w 6533"/>
                <a:gd name="T37" fmla="*/ 5091 h 6099"/>
                <a:gd name="T38" fmla="*/ 6533 w 6533"/>
                <a:gd name="T39" fmla="*/ 4184 h 6099"/>
                <a:gd name="T40" fmla="*/ 5628 w 6533"/>
                <a:gd name="T41" fmla="*/ 3279 h 6099"/>
                <a:gd name="T42" fmla="*/ 5251 w 6533"/>
                <a:gd name="T43" fmla="*/ 3362 h 6099"/>
                <a:gd name="T44" fmla="*/ 4169 w 6533"/>
                <a:gd name="T45" fmla="*/ 1991 h 6099"/>
                <a:gd name="T46" fmla="*/ 4468 w 6533"/>
                <a:gd name="T47" fmla="*/ 1200 h 6099"/>
                <a:gd name="T48" fmla="*/ 3268 w 6533"/>
                <a:gd name="T49" fmla="*/ 0 h 6099"/>
                <a:gd name="T50" fmla="*/ 2068 w 6533"/>
                <a:gd name="T51" fmla="*/ 1200 h 6099"/>
                <a:gd name="T52" fmla="*/ 2356 w 6533"/>
                <a:gd name="T53" fmla="*/ 1983 h 6099"/>
                <a:gd name="T54" fmla="*/ 905 w 6533"/>
                <a:gd name="T55" fmla="*/ 4634 h 6099"/>
                <a:gd name="T56" fmla="*/ 457 w 6533"/>
                <a:gd name="T57" fmla="*/ 4186 h 6099"/>
                <a:gd name="T58" fmla="*/ 905 w 6533"/>
                <a:gd name="T59" fmla="*/ 3738 h 6099"/>
                <a:gd name="T60" fmla="*/ 1353 w 6533"/>
                <a:gd name="T61" fmla="*/ 4186 h 6099"/>
                <a:gd name="T62" fmla="*/ 905 w 6533"/>
                <a:gd name="T63" fmla="*/ 4634 h 6099"/>
                <a:gd name="T64" fmla="*/ 3715 w 6533"/>
                <a:gd name="T65" fmla="*/ 5196 h 6099"/>
                <a:gd name="T66" fmla="*/ 3267 w 6533"/>
                <a:gd name="T67" fmla="*/ 5644 h 6099"/>
                <a:gd name="T68" fmla="*/ 2819 w 6533"/>
                <a:gd name="T69" fmla="*/ 5196 h 6099"/>
                <a:gd name="T70" fmla="*/ 3259 w 6533"/>
                <a:gd name="T71" fmla="*/ 4748 h 6099"/>
                <a:gd name="T72" fmla="*/ 3268 w 6533"/>
                <a:gd name="T73" fmla="*/ 4748 h 6099"/>
                <a:gd name="T74" fmla="*/ 3277 w 6533"/>
                <a:gd name="T75" fmla="*/ 4748 h 6099"/>
                <a:gd name="T76" fmla="*/ 3715 w 6533"/>
                <a:gd name="T77" fmla="*/ 5196 h 6099"/>
                <a:gd name="T78" fmla="*/ 6076 w 6533"/>
                <a:gd name="T79" fmla="*/ 4184 h 6099"/>
                <a:gd name="T80" fmla="*/ 5628 w 6533"/>
                <a:gd name="T81" fmla="*/ 4632 h 6099"/>
                <a:gd name="T82" fmla="*/ 5180 w 6533"/>
                <a:gd name="T83" fmla="*/ 4184 h 6099"/>
                <a:gd name="T84" fmla="*/ 5628 w 6533"/>
                <a:gd name="T85" fmla="*/ 3736 h 6099"/>
                <a:gd name="T86" fmla="*/ 6076 w 6533"/>
                <a:gd name="T87" fmla="*/ 4184 h 6099"/>
                <a:gd name="T88" fmla="*/ 3267 w 6533"/>
                <a:gd name="T89" fmla="*/ 458 h 6099"/>
                <a:gd name="T90" fmla="*/ 4009 w 6533"/>
                <a:gd name="T91" fmla="*/ 1200 h 6099"/>
                <a:gd name="T92" fmla="*/ 3267 w 6533"/>
                <a:gd name="T93" fmla="*/ 1943 h 6099"/>
                <a:gd name="T94" fmla="*/ 2524 w 6533"/>
                <a:gd name="T95" fmla="*/ 1200 h 6099"/>
                <a:gd name="T96" fmla="*/ 3267 w 6533"/>
                <a:gd name="T97" fmla="*/ 458 h 60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533" h="6099">
                  <a:moveTo>
                    <a:pt x="2356" y="1983"/>
                  </a:moveTo>
                  <a:lnTo>
                    <a:pt x="1269" y="3356"/>
                  </a:lnTo>
                  <a:cubicBezTo>
                    <a:pt x="1157" y="3307"/>
                    <a:pt x="1035" y="3279"/>
                    <a:pt x="905" y="3279"/>
                  </a:cubicBezTo>
                  <a:cubicBezTo>
                    <a:pt x="407" y="3279"/>
                    <a:pt x="0" y="3686"/>
                    <a:pt x="0" y="4184"/>
                  </a:cubicBezTo>
                  <a:cubicBezTo>
                    <a:pt x="0" y="4683"/>
                    <a:pt x="407" y="5090"/>
                    <a:pt x="905" y="5090"/>
                  </a:cubicBezTo>
                  <a:cubicBezTo>
                    <a:pt x="1404" y="5090"/>
                    <a:pt x="1811" y="4683"/>
                    <a:pt x="1811" y="4184"/>
                  </a:cubicBezTo>
                  <a:cubicBezTo>
                    <a:pt x="1811" y="3980"/>
                    <a:pt x="1743" y="3791"/>
                    <a:pt x="1628" y="3639"/>
                  </a:cubicBezTo>
                  <a:lnTo>
                    <a:pt x="2715" y="2266"/>
                  </a:lnTo>
                  <a:cubicBezTo>
                    <a:pt x="2815" y="2318"/>
                    <a:pt x="2924" y="2356"/>
                    <a:pt x="3037" y="2378"/>
                  </a:cubicBezTo>
                  <a:lnTo>
                    <a:pt x="3037" y="4318"/>
                  </a:lnTo>
                  <a:cubicBezTo>
                    <a:pt x="2648" y="4419"/>
                    <a:pt x="2360" y="4774"/>
                    <a:pt x="2360" y="5194"/>
                  </a:cubicBezTo>
                  <a:cubicBezTo>
                    <a:pt x="2360" y="5694"/>
                    <a:pt x="2767" y="6099"/>
                    <a:pt x="3265" y="6099"/>
                  </a:cubicBezTo>
                  <a:cubicBezTo>
                    <a:pt x="3764" y="6099"/>
                    <a:pt x="4171" y="5692"/>
                    <a:pt x="4171" y="5194"/>
                  </a:cubicBezTo>
                  <a:cubicBezTo>
                    <a:pt x="4171" y="4774"/>
                    <a:pt x="3883" y="4419"/>
                    <a:pt x="3493" y="4318"/>
                  </a:cubicBezTo>
                  <a:lnTo>
                    <a:pt x="3493" y="2379"/>
                  </a:lnTo>
                  <a:cubicBezTo>
                    <a:pt x="3604" y="2358"/>
                    <a:pt x="3708" y="2322"/>
                    <a:pt x="3805" y="2272"/>
                  </a:cubicBezTo>
                  <a:lnTo>
                    <a:pt x="4893" y="3652"/>
                  </a:lnTo>
                  <a:cubicBezTo>
                    <a:pt x="4784" y="3802"/>
                    <a:pt x="4719" y="3986"/>
                    <a:pt x="4719" y="4186"/>
                  </a:cubicBezTo>
                  <a:cubicBezTo>
                    <a:pt x="4719" y="4684"/>
                    <a:pt x="5125" y="5091"/>
                    <a:pt x="5624" y="5091"/>
                  </a:cubicBezTo>
                  <a:cubicBezTo>
                    <a:pt x="6123" y="5091"/>
                    <a:pt x="6533" y="4684"/>
                    <a:pt x="6533" y="4184"/>
                  </a:cubicBezTo>
                  <a:cubicBezTo>
                    <a:pt x="6533" y="3686"/>
                    <a:pt x="6127" y="3279"/>
                    <a:pt x="5628" y="3279"/>
                  </a:cubicBezTo>
                  <a:cubicBezTo>
                    <a:pt x="5493" y="3279"/>
                    <a:pt x="5365" y="3308"/>
                    <a:pt x="5251" y="3362"/>
                  </a:cubicBezTo>
                  <a:lnTo>
                    <a:pt x="4169" y="1991"/>
                  </a:lnTo>
                  <a:cubicBezTo>
                    <a:pt x="4355" y="1779"/>
                    <a:pt x="4468" y="1503"/>
                    <a:pt x="4468" y="1200"/>
                  </a:cubicBezTo>
                  <a:cubicBezTo>
                    <a:pt x="4468" y="539"/>
                    <a:pt x="3929" y="0"/>
                    <a:pt x="3268" y="0"/>
                  </a:cubicBezTo>
                  <a:cubicBezTo>
                    <a:pt x="2607" y="0"/>
                    <a:pt x="2068" y="539"/>
                    <a:pt x="2068" y="1200"/>
                  </a:cubicBezTo>
                  <a:cubicBezTo>
                    <a:pt x="2067" y="1499"/>
                    <a:pt x="2176" y="1772"/>
                    <a:pt x="2356" y="1983"/>
                  </a:cubicBezTo>
                  <a:close/>
                  <a:moveTo>
                    <a:pt x="905" y="4634"/>
                  </a:moveTo>
                  <a:cubicBezTo>
                    <a:pt x="659" y="4634"/>
                    <a:pt x="457" y="4432"/>
                    <a:pt x="457" y="4186"/>
                  </a:cubicBezTo>
                  <a:cubicBezTo>
                    <a:pt x="457" y="3939"/>
                    <a:pt x="659" y="3738"/>
                    <a:pt x="905" y="3738"/>
                  </a:cubicBezTo>
                  <a:cubicBezTo>
                    <a:pt x="1152" y="3738"/>
                    <a:pt x="1353" y="3939"/>
                    <a:pt x="1353" y="4186"/>
                  </a:cubicBezTo>
                  <a:cubicBezTo>
                    <a:pt x="1353" y="4432"/>
                    <a:pt x="1153" y="4634"/>
                    <a:pt x="905" y="4634"/>
                  </a:cubicBezTo>
                  <a:close/>
                  <a:moveTo>
                    <a:pt x="3715" y="5196"/>
                  </a:moveTo>
                  <a:cubicBezTo>
                    <a:pt x="3715" y="5443"/>
                    <a:pt x="3513" y="5644"/>
                    <a:pt x="3267" y="5644"/>
                  </a:cubicBezTo>
                  <a:cubicBezTo>
                    <a:pt x="3020" y="5644"/>
                    <a:pt x="2819" y="5443"/>
                    <a:pt x="2819" y="5196"/>
                  </a:cubicBezTo>
                  <a:cubicBezTo>
                    <a:pt x="2819" y="4952"/>
                    <a:pt x="3015" y="4754"/>
                    <a:pt x="3259" y="4748"/>
                  </a:cubicBezTo>
                  <a:lnTo>
                    <a:pt x="3268" y="4748"/>
                  </a:lnTo>
                  <a:lnTo>
                    <a:pt x="3277" y="4748"/>
                  </a:lnTo>
                  <a:cubicBezTo>
                    <a:pt x="3519" y="4752"/>
                    <a:pt x="3715" y="4952"/>
                    <a:pt x="3715" y="5196"/>
                  </a:cubicBezTo>
                  <a:close/>
                  <a:moveTo>
                    <a:pt x="6076" y="4184"/>
                  </a:moveTo>
                  <a:cubicBezTo>
                    <a:pt x="6076" y="4431"/>
                    <a:pt x="5875" y="4632"/>
                    <a:pt x="5628" y="4632"/>
                  </a:cubicBezTo>
                  <a:cubicBezTo>
                    <a:pt x="5381" y="4632"/>
                    <a:pt x="5180" y="4431"/>
                    <a:pt x="5180" y="4184"/>
                  </a:cubicBezTo>
                  <a:cubicBezTo>
                    <a:pt x="5180" y="3938"/>
                    <a:pt x="5381" y="3736"/>
                    <a:pt x="5628" y="3736"/>
                  </a:cubicBezTo>
                  <a:cubicBezTo>
                    <a:pt x="5875" y="3736"/>
                    <a:pt x="6076" y="3938"/>
                    <a:pt x="6076" y="4184"/>
                  </a:cubicBezTo>
                  <a:close/>
                  <a:moveTo>
                    <a:pt x="3267" y="458"/>
                  </a:moveTo>
                  <a:cubicBezTo>
                    <a:pt x="3676" y="458"/>
                    <a:pt x="4009" y="791"/>
                    <a:pt x="4009" y="1200"/>
                  </a:cubicBezTo>
                  <a:cubicBezTo>
                    <a:pt x="4009" y="1610"/>
                    <a:pt x="3676" y="1943"/>
                    <a:pt x="3267" y="1943"/>
                  </a:cubicBezTo>
                  <a:cubicBezTo>
                    <a:pt x="2857" y="1943"/>
                    <a:pt x="2524" y="1610"/>
                    <a:pt x="2524" y="1200"/>
                  </a:cubicBezTo>
                  <a:cubicBezTo>
                    <a:pt x="2524" y="791"/>
                    <a:pt x="2857" y="458"/>
                    <a:pt x="3267" y="458"/>
                  </a:cubicBezTo>
                  <a:close/>
                </a:path>
              </a:pathLst>
            </a:custGeom>
            <a:solidFill>
              <a:schemeClr val="bg1"/>
            </a:solidFill>
            <a:ln>
              <a:noFill/>
            </a:ln>
            <a:effectLst>
              <a:outerShdw blurRad="6731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grpSp>
      <p:grpSp>
        <p:nvGrpSpPr>
          <p:cNvPr id="35" name="组合 34"/>
          <p:cNvGrpSpPr/>
          <p:nvPr/>
        </p:nvGrpSpPr>
        <p:grpSpPr>
          <a:xfrm>
            <a:off x="2282211" y="3423453"/>
            <a:ext cx="639518" cy="639518"/>
            <a:chOff x="2959100" y="1866900"/>
            <a:chExt cx="1536700" cy="1536700"/>
          </a:xfrm>
        </p:grpSpPr>
        <p:sp>
          <p:nvSpPr>
            <p:cNvPr id="36" name="椭圆 35"/>
            <p:cNvSpPr/>
            <p:nvPr/>
          </p:nvSpPr>
          <p:spPr>
            <a:xfrm>
              <a:off x="2959100" y="1866900"/>
              <a:ext cx="1536700" cy="1536700"/>
            </a:xfrm>
            <a:prstGeom prst="ellipse">
              <a:avLst/>
            </a:prstGeom>
            <a:solidFill>
              <a:srgbClr val="E030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37" name="椭圆 2"/>
            <p:cNvSpPr/>
            <p:nvPr/>
          </p:nvSpPr>
          <p:spPr>
            <a:xfrm>
              <a:off x="3361590" y="2407475"/>
              <a:ext cx="731720" cy="455550"/>
            </a:xfrm>
            <a:custGeom>
              <a:avLst/>
              <a:gdLst>
                <a:gd name="connsiteX0" fmla="*/ 284157 w 607639"/>
                <a:gd name="connsiteY0" fmla="*/ 258998 h 378301"/>
                <a:gd name="connsiteX1" fmla="*/ 274010 w 607639"/>
                <a:gd name="connsiteY1" fmla="*/ 269127 h 378301"/>
                <a:gd name="connsiteX2" fmla="*/ 284157 w 607639"/>
                <a:gd name="connsiteY2" fmla="*/ 279345 h 378301"/>
                <a:gd name="connsiteX3" fmla="*/ 429684 w 607639"/>
                <a:gd name="connsiteY3" fmla="*/ 279345 h 378301"/>
                <a:gd name="connsiteX4" fmla="*/ 439831 w 607639"/>
                <a:gd name="connsiteY4" fmla="*/ 269127 h 378301"/>
                <a:gd name="connsiteX5" fmla="*/ 429684 w 607639"/>
                <a:gd name="connsiteY5" fmla="*/ 258998 h 378301"/>
                <a:gd name="connsiteX6" fmla="*/ 284157 w 607639"/>
                <a:gd name="connsiteY6" fmla="*/ 241051 h 378301"/>
                <a:gd name="connsiteX7" fmla="*/ 429684 w 607639"/>
                <a:gd name="connsiteY7" fmla="*/ 241051 h 378301"/>
                <a:gd name="connsiteX8" fmla="*/ 457899 w 607639"/>
                <a:gd name="connsiteY8" fmla="*/ 269127 h 378301"/>
                <a:gd name="connsiteX9" fmla="*/ 429684 w 607639"/>
                <a:gd name="connsiteY9" fmla="*/ 297292 h 378301"/>
                <a:gd name="connsiteX10" fmla="*/ 284157 w 607639"/>
                <a:gd name="connsiteY10" fmla="*/ 297292 h 378301"/>
                <a:gd name="connsiteX11" fmla="*/ 255941 w 607639"/>
                <a:gd name="connsiteY11" fmla="*/ 269127 h 378301"/>
                <a:gd name="connsiteX12" fmla="*/ 284157 w 607639"/>
                <a:gd name="connsiteY12" fmla="*/ 241051 h 378301"/>
                <a:gd name="connsiteX13" fmla="*/ 131013 w 607639"/>
                <a:gd name="connsiteY13" fmla="*/ 231093 h 378301"/>
                <a:gd name="connsiteX14" fmla="*/ 122556 w 607639"/>
                <a:gd name="connsiteY14" fmla="*/ 233759 h 378301"/>
                <a:gd name="connsiteX15" fmla="*/ 122556 w 607639"/>
                <a:gd name="connsiteY15" fmla="*/ 301298 h 378301"/>
                <a:gd name="connsiteX16" fmla="*/ 134217 w 607639"/>
                <a:gd name="connsiteY16" fmla="*/ 297655 h 378301"/>
                <a:gd name="connsiteX17" fmla="*/ 139558 w 607639"/>
                <a:gd name="connsiteY17" fmla="*/ 297655 h 378301"/>
                <a:gd name="connsiteX18" fmla="*/ 151575 w 607639"/>
                <a:gd name="connsiteY18" fmla="*/ 301387 h 378301"/>
                <a:gd name="connsiteX19" fmla="*/ 151575 w 607639"/>
                <a:gd name="connsiteY19" fmla="*/ 233759 h 378301"/>
                <a:gd name="connsiteX20" fmla="*/ 142763 w 607639"/>
                <a:gd name="connsiteY20" fmla="*/ 231093 h 378301"/>
                <a:gd name="connsiteX21" fmla="*/ 131013 w 607639"/>
                <a:gd name="connsiteY21" fmla="*/ 231093 h 378301"/>
                <a:gd name="connsiteX22" fmla="*/ 188428 w 607639"/>
                <a:gd name="connsiteY22" fmla="*/ 214475 h 378301"/>
                <a:gd name="connsiteX23" fmla="*/ 183354 w 607639"/>
                <a:gd name="connsiteY23" fmla="*/ 219185 h 378301"/>
                <a:gd name="connsiteX24" fmla="*/ 169646 w 607639"/>
                <a:gd name="connsiteY24" fmla="*/ 231182 h 378301"/>
                <a:gd name="connsiteX25" fmla="*/ 169646 w 607639"/>
                <a:gd name="connsiteY25" fmla="*/ 306897 h 378301"/>
                <a:gd name="connsiteX26" fmla="*/ 188428 w 607639"/>
                <a:gd name="connsiteY26" fmla="*/ 312584 h 378301"/>
                <a:gd name="connsiteX27" fmla="*/ 85348 w 607639"/>
                <a:gd name="connsiteY27" fmla="*/ 214475 h 378301"/>
                <a:gd name="connsiteX28" fmla="*/ 85348 w 607639"/>
                <a:gd name="connsiteY28" fmla="*/ 312584 h 378301"/>
                <a:gd name="connsiteX29" fmla="*/ 104486 w 607639"/>
                <a:gd name="connsiteY29" fmla="*/ 306719 h 378301"/>
                <a:gd name="connsiteX30" fmla="*/ 104486 w 607639"/>
                <a:gd name="connsiteY30" fmla="*/ 231360 h 378301"/>
                <a:gd name="connsiteX31" fmla="*/ 90421 w 607639"/>
                <a:gd name="connsiteY31" fmla="*/ 219185 h 378301"/>
                <a:gd name="connsiteX32" fmla="*/ 85348 w 607639"/>
                <a:gd name="connsiteY32" fmla="*/ 214475 h 378301"/>
                <a:gd name="connsiteX33" fmla="*/ 284161 w 607639"/>
                <a:gd name="connsiteY33" fmla="*/ 178566 h 378301"/>
                <a:gd name="connsiteX34" fmla="*/ 274013 w 607639"/>
                <a:gd name="connsiteY34" fmla="*/ 188692 h 378301"/>
                <a:gd name="connsiteX35" fmla="*/ 284161 w 607639"/>
                <a:gd name="connsiteY35" fmla="*/ 198817 h 378301"/>
                <a:gd name="connsiteX36" fmla="*/ 514640 w 607639"/>
                <a:gd name="connsiteY36" fmla="*/ 198817 h 378301"/>
                <a:gd name="connsiteX37" fmla="*/ 524789 w 607639"/>
                <a:gd name="connsiteY37" fmla="*/ 188692 h 378301"/>
                <a:gd name="connsiteX38" fmla="*/ 514640 w 607639"/>
                <a:gd name="connsiteY38" fmla="*/ 178566 h 378301"/>
                <a:gd name="connsiteX39" fmla="*/ 284161 w 607639"/>
                <a:gd name="connsiteY39" fmla="*/ 160536 h 378301"/>
                <a:gd name="connsiteX40" fmla="*/ 514640 w 607639"/>
                <a:gd name="connsiteY40" fmla="*/ 160536 h 378301"/>
                <a:gd name="connsiteX41" fmla="*/ 542860 w 607639"/>
                <a:gd name="connsiteY41" fmla="*/ 188692 h 378301"/>
                <a:gd name="connsiteX42" fmla="*/ 514640 w 607639"/>
                <a:gd name="connsiteY42" fmla="*/ 216847 h 378301"/>
                <a:gd name="connsiteX43" fmla="*/ 284161 w 607639"/>
                <a:gd name="connsiteY43" fmla="*/ 216847 h 378301"/>
                <a:gd name="connsiteX44" fmla="*/ 255941 w 607639"/>
                <a:gd name="connsiteY44" fmla="*/ 188692 h 378301"/>
                <a:gd name="connsiteX45" fmla="*/ 284161 w 607639"/>
                <a:gd name="connsiteY45" fmla="*/ 160536 h 378301"/>
                <a:gd name="connsiteX46" fmla="*/ 284161 w 607639"/>
                <a:gd name="connsiteY46" fmla="*/ 96804 h 378301"/>
                <a:gd name="connsiteX47" fmla="*/ 274013 w 607639"/>
                <a:gd name="connsiteY47" fmla="*/ 106942 h 378301"/>
                <a:gd name="connsiteX48" fmla="*/ 284161 w 607639"/>
                <a:gd name="connsiteY48" fmla="*/ 117080 h 378301"/>
                <a:gd name="connsiteX49" fmla="*/ 514640 w 607639"/>
                <a:gd name="connsiteY49" fmla="*/ 117080 h 378301"/>
                <a:gd name="connsiteX50" fmla="*/ 524789 w 607639"/>
                <a:gd name="connsiteY50" fmla="*/ 106942 h 378301"/>
                <a:gd name="connsiteX51" fmla="*/ 514640 w 607639"/>
                <a:gd name="connsiteY51" fmla="*/ 96804 h 378301"/>
                <a:gd name="connsiteX52" fmla="*/ 136898 w 607639"/>
                <a:gd name="connsiteY52" fmla="*/ 85627 h 378301"/>
                <a:gd name="connsiteX53" fmla="*/ 87782 w 607639"/>
                <a:gd name="connsiteY53" fmla="*/ 134780 h 378301"/>
                <a:gd name="connsiteX54" fmla="*/ 136898 w 607639"/>
                <a:gd name="connsiteY54" fmla="*/ 183844 h 378301"/>
                <a:gd name="connsiteX55" fmla="*/ 186103 w 607639"/>
                <a:gd name="connsiteY55" fmla="*/ 134780 h 378301"/>
                <a:gd name="connsiteX56" fmla="*/ 136898 w 607639"/>
                <a:gd name="connsiteY56" fmla="*/ 85627 h 378301"/>
                <a:gd name="connsiteX57" fmla="*/ 284161 w 607639"/>
                <a:gd name="connsiteY57" fmla="*/ 78751 h 378301"/>
                <a:gd name="connsiteX58" fmla="*/ 514640 w 607639"/>
                <a:gd name="connsiteY58" fmla="*/ 78751 h 378301"/>
                <a:gd name="connsiteX59" fmla="*/ 542860 w 607639"/>
                <a:gd name="connsiteY59" fmla="*/ 106942 h 378301"/>
                <a:gd name="connsiteX60" fmla="*/ 514640 w 607639"/>
                <a:gd name="connsiteY60" fmla="*/ 135133 h 378301"/>
                <a:gd name="connsiteX61" fmla="*/ 284161 w 607639"/>
                <a:gd name="connsiteY61" fmla="*/ 135133 h 378301"/>
                <a:gd name="connsiteX62" fmla="*/ 255941 w 607639"/>
                <a:gd name="connsiteY62" fmla="*/ 106942 h 378301"/>
                <a:gd name="connsiteX63" fmla="*/ 284161 w 607639"/>
                <a:gd name="connsiteY63" fmla="*/ 78751 h 378301"/>
                <a:gd name="connsiteX64" fmla="*/ 136898 w 607639"/>
                <a:gd name="connsiteY64" fmla="*/ 67672 h 378301"/>
                <a:gd name="connsiteX65" fmla="*/ 204076 w 607639"/>
                <a:gd name="connsiteY65" fmla="*/ 134780 h 378301"/>
                <a:gd name="connsiteX66" fmla="*/ 136898 w 607639"/>
                <a:gd name="connsiteY66" fmla="*/ 201887 h 378301"/>
                <a:gd name="connsiteX67" fmla="*/ 69719 w 607639"/>
                <a:gd name="connsiteY67" fmla="*/ 134780 h 378301"/>
                <a:gd name="connsiteX68" fmla="*/ 136898 w 607639"/>
                <a:gd name="connsiteY68" fmla="*/ 67672 h 378301"/>
                <a:gd name="connsiteX69" fmla="*/ 127719 w 607639"/>
                <a:gd name="connsiteY69" fmla="*/ 56825 h 378301"/>
                <a:gd name="connsiteX70" fmla="*/ 101726 w 607639"/>
                <a:gd name="connsiteY70" fmla="*/ 64468 h 378301"/>
                <a:gd name="connsiteX71" fmla="*/ 86238 w 607639"/>
                <a:gd name="connsiteY71" fmla="*/ 74421 h 378301"/>
                <a:gd name="connsiteX72" fmla="*/ 68434 w 607639"/>
                <a:gd name="connsiteY72" fmla="*/ 94860 h 378301"/>
                <a:gd name="connsiteX73" fmla="*/ 60868 w 607639"/>
                <a:gd name="connsiteY73" fmla="*/ 111567 h 378301"/>
                <a:gd name="connsiteX74" fmla="*/ 56951 w 607639"/>
                <a:gd name="connsiteY74" fmla="*/ 138316 h 378301"/>
                <a:gd name="connsiteX75" fmla="*/ 59621 w 607639"/>
                <a:gd name="connsiteY75" fmla="*/ 156534 h 378301"/>
                <a:gd name="connsiteX76" fmla="*/ 70838 w 607639"/>
                <a:gd name="connsiteY76" fmla="*/ 181150 h 378301"/>
                <a:gd name="connsiteX77" fmla="*/ 82855 w 607639"/>
                <a:gd name="connsiteY77" fmla="*/ 195013 h 378301"/>
                <a:gd name="connsiteX78" fmla="*/ 105732 w 607639"/>
                <a:gd name="connsiteY78" fmla="*/ 209676 h 378301"/>
                <a:gd name="connsiteX79" fmla="*/ 123357 w 607639"/>
                <a:gd name="connsiteY79" fmla="*/ 214831 h 378301"/>
                <a:gd name="connsiteX80" fmla="*/ 136888 w 607639"/>
                <a:gd name="connsiteY80" fmla="*/ 211809 h 378301"/>
                <a:gd name="connsiteX81" fmla="*/ 150418 w 607639"/>
                <a:gd name="connsiteY81" fmla="*/ 214831 h 378301"/>
                <a:gd name="connsiteX82" fmla="*/ 168132 w 607639"/>
                <a:gd name="connsiteY82" fmla="*/ 209676 h 378301"/>
                <a:gd name="connsiteX83" fmla="*/ 190920 w 607639"/>
                <a:gd name="connsiteY83" fmla="*/ 195013 h 378301"/>
                <a:gd name="connsiteX84" fmla="*/ 202938 w 607639"/>
                <a:gd name="connsiteY84" fmla="*/ 181150 h 378301"/>
                <a:gd name="connsiteX85" fmla="*/ 214243 w 607639"/>
                <a:gd name="connsiteY85" fmla="*/ 156534 h 378301"/>
                <a:gd name="connsiteX86" fmla="*/ 216824 w 607639"/>
                <a:gd name="connsiteY86" fmla="*/ 138316 h 378301"/>
                <a:gd name="connsiteX87" fmla="*/ 212996 w 607639"/>
                <a:gd name="connsiteY87" fmla="*/ 111567 h 378301"/>
                <a:gd name="connsiteX88" fmla="*/ 205341 w 607639"/>
                <a:gd name="connsiteY88" fmla="*/ 94860 h 378301"/>
                <a:gd name="connsiteX89" fmla="*/ 187538 w 607639"/>
                <a:gd name="connsiteY89" fmla="*/ 74421 h 378301"/>
                <a:gd name="connsiteX90" fmla="*/ 172138 w 607639"/>
                <a:gd name="connsiteY90" fmla="*/ 64468 h 378301"/>
                <a:gd name="connsiteX91" fmla="*/ 146056 w 607639"/>
                <a:gd name="connsiteY91" fmla="*/ 56825 h 378301"/>
                <a:gd name="connsiteX92" fmla="*/ 127719 w 607639"/>
                <a:gd name="connsiteY92" fmla="*/ 56825 h 378301"/>
                <a:gd name="connsiteX93" fmla="*/ 136899 w 607639"/>
                <a:gd name="connsiteY93" fmla="*/ 35386 h 378301"/>
                <a:gd name="connsiteX94" fmla="*/ 158074 w 607639"/>
                <a:gd name="connsiteY94" fmla="*/ 43317 h 378301"/>
                <a:gd name="connsiteX95" fmla="*/ 169379 w 607639"/>
                <a:gd name="connsiteY95" fmla="*/ 46694 h 378301"/>
                <a:gd name="connsiteX96" fmla="*/ 204896 w 607639"/>
                <a:gd name="connsiteY96" fmla="*/ 69533 h 378301"/>
                <a:gd name="connsiteX97" fmla="*/ 212640 w 607639"/>
                <a:gd name="connsiteY97" fmla="*/ 78420 h 378301"/>
                <a:gd name="connsiteX98" fmla="*/ 230265 w 607639"/>
                <a:gd name="connsiteY98" fmla="*/ 116810 h 378301"/>
                <a:gd name="connsiteX99" fmla="*/ 231868 w 607639"/>
                <a:gd name="connsiteY99" fmla="*/ 128452 h 378301"/>
                <a:gd name="connsiteX100" fmla="*/ 225904 w 607639"/>
                <a:gd name="connsiteY100" fmla="*/ 170219 h 378301"/>
                <a:gd name="connsiteX101" fmla="*/ 221008 w 607639"/>
                <a:gd name="connsiteY101" fmla="*/ 180972 h 378301"/>
                <a:gd name="connsiteX102" fmla="*/ 206498 w 607639"/>
                <a:gd name="connsiteY102" fmla="*/ 207988 h 378301"/>
                <a:gd name="connsiteX103" fmla="*/ 206498 w 607639"/>
                <a:gd name="connsiteY103" fmla="*/ 324759 h 378301"/>
                <a:gd name="connsiteX104" fmla="*/ 202848 w 607639"/>
                <a:gd name="connsiteY104" fmla="*/ 332046 h 378301"/>
                <a:gd name="connsiteX105" fmla="*/ 197508 w 607639"/>
                <a:gd name="connsiteY105" fmla="*/ 333824 h 378301"/>
                <a:gd name="connsiteX106" fmla="*/ 194837 w 607639"/>
                <a:gd name="connsiteY106" fmla="*/ 333379 h 378301"/>
                <a:gd name="connsiteX107" fmla="*/ 136888 w 607639"/>
                <a:gd name="connsiteY107" fmla="*/ 315695 h 378301"/>
                <a:gd name="connsiteX108" fmla="*/ 116236 w 607639"/>
                <a:gd name="connsiteY108" fmla="*/ 322004 h 378301"/>
                <a:gd name="connsiteX109" fmla="*/ 116147 w 607639"/>
                <a:gd name="connsiteY109" fmla="*/ 322004 h 378301"/>
                <a:gd name="connsiteX110" fmla="*/ 78938 w 607639"/>
                <a:gd name="connsiteY110" fmla="*/ 333379 h 378301"/>
                <a:gd name="connsiteX111" fmla="*/ 70927 w 607639"/>
                <a:gd name="connsiteY111" fmla="*/ 332046 h 378301"/>
                <a:gd name="connsiteX112" fmla="*/ 67277 w 607639"/>
                <a:gd name="connsiteY112" fmla="*/ 324759 h 378301"/>
                <a:gd name="connsiteX113" fmla="*/ 67277 w 607639"/>
                <a:gd name="connsiteY113" fmla="*/ 207899 h 378301"/>
                <a:gd name="connsiteX114" fmla="*/ 52767 w 607639"/>
                <a:gd name="connsiteY114" fmla="*/ 180972 h 378301"/>
                <a:gd name="connsiteX115" fmla="*/ 47871 w 607639"/>
                <a:gd name="connsiteY115" fmla="*/ 170219 h 378301"/>
                <a:gd name="connsiteX116" fmla="*/ 41907 w 607639"/>
                <a:gd name="connsiteY116" fmla="*/ 128452 h 378301"/>
                <a:gd name="connsiteX117" fmla="*/ 43599 w 607639"/>
                <a:gd name="connsiteY117" fmla="*/ 116810 h 378301"/>
                <a:gd name="connsiteX118" fmla="*/ 61135 w 607639"/>
                <a:gd name="connsiteY118" fmla="*/ 78420 h 378301"/>
                <a:gd name="connsiteX119" fmla="*/ 68879 w 607639"/>
                <a:gd name="connsiteY119" fmla="*/ 69533 h 378301"/>
                <a:gd name="connsiteX120" fmla="*/ 104486 w 607639"/>
                <a:gd name="connsiteY120" fmla="*/ 46694 h 378301"/>
                <a:gd name="connsiteX121" fmla="*/ 115791 w 607639"/>
                <a:gd name="connsiteY121" fmla="*/ 43317 h 378301"/>
                <a:gd name="connsiteX122" fmla="*/ 136899 w 607639"/>
                <a:gd name="connsiteY122" fmla="*/ 35386 h 378301"/>
                <a:gd name="connsiteX123" fmla="*/ 28036 w 607639"/>
                <a:gd name="connsiteY123" fmla="*/ 18044 h 378301"/>
                <a:gd name="connsiteX124" fmla="*/ 18068 w 607639"/>
                <a:gd name="connsiteY124" fmla="*/ 27999 h 378301"/>
                <a:gd name="connsiteX125" fmla="*/ 18068 w 607639"/>
                <a:gd name="connsiteY125" fmla="*/ 350391 h 378301"/>
                <a:gd name="connsiteX126" fmla="*/ 28036 w 607639"/>
                <a:gd name="connsiteY126" fmla="*/ 360346 h 378301"/>
                <a:gd name="connsiteX127" fmla="*/ 579603 w 607639"/>
                <a:gd name="connsiteY127" fmla="*/ 360346 h 378301"/>
                <a:gd name="connsiteX128" fmla="*/ 589571 w 607639"/>
                <a:gd name="connsiteY128" fmla="*/ 350391 h 378301"/>
                <a:gd name="connsiteX129" fmla="*/ 589571 w 607639"/>
                <a:gd name="connsiteY129" fmla="*/ 27999 h 378301"/>
                <a:gd name="connsiteX130" fmla="*/ 579603 w 607639"/>
                <a:gd name="connsiteY130" fmla="*/ 18044 h 378301"/>
                <a:gd name="connsiteX131" fmla="*/ 28036 w 607639"/>
                <a:gd name="connsiteY131" fmla="*/ 0 h 378301"/>
                <a:gd name="connsiteX132" fmla="*/ 579603 w 607639"/>
                <a:gd name="connsiteY132" fmla="*/ 0 h 378301"/>
                <a:gd name="connsiteX133" fmla="*/ 607639 w 607639"/>
                <a:gd name="connsiteY133" fmla="*/ 27999 h 378301"/>
                <a:gd name="connsiteX134" fmla="*/ 607639 w 607639"/>
                <a:gd name="connsiteY134" fmla="*/ 350391 h 378301"/>
                <a:gd name="connsiteX135" fmla="*/ 579603 w 607639"/>
                <a:gd name="connsiteY135" fmla="*/ 378301 h 378301"/>
                <a:gd name="connsiteX136" fmla="*/ 28036 w 607639"/>
                <a:gd name="connsiteY136" fmla="*/ 378301 h 378301"/>
                <a:gd name="connsiteX137" fmla="*/ 0 w 607639"/>
                <a:gd name="connsiteY137" fmla="*/ 350391 h 378301"/>
                <a:gd name="connsiteX138" fmla="*/ 0 w 607639"/>
                <a:gd name="connsiteY138" fmla="*/ 27999 h 378301"/>
                <a:gd name="connsiteX139" fmla="*/ 28036 w 607639"/>
                <a:gd name="connsiteY139" fmla="*/ 0 h 378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Lst>
              <a:rect l="l" t="t" r="r" b="b"/>
              <a:pathLst>
                <a:path w="607639" h="378301">
                  <a:moveTo>
                    <a:pt x="284157" y="258998"/>
                  </a:moveTo>
                  <a:cubicBezTo>
                    <a:pt x="278549" y="258998"/>
                    <a:pt x="274010" y="263618"/>
                    <a:pt x="274010" y="269127"/>
                  </a:cubicBezTo>
                  <a:cubicBezTo>
                    <a:pt x="274010" y="274725"/>
                    <a:pt x="278549" y="279345"/>
                    <a:pt x="284157" y="279345"/>
                  </a:cubicBezTo>
                  <a:lnTo>
                    <a:pt x="429684" y="279345"/>
                  </a:lnTo>
                  <a:cubicBezTo>
                    <a:pt x="435291" y="279345"/>
                    <a:pt x="439831" y="274725"/>
                    <a:pt x="439831" y="269127"/>
                  </a:cubicBezTo>
                  <a:cubicBezTo>
                    <a:pt x="439831" y="263618"/>
                    <a:pt x="435291" y="258998"/>
                    <a:pt x="429684" y="258998"/>
                  </a:cubicBezTo>
                  <a:close/>
                  <a:moveTo>
                    <a:pt x="284157" y="241051"/>
                  </a:moveTo>
                  <a:lnTo>
                    <a:pt x="429684" y="241051"/>
                  </a:lnTo>
                  <a:cubicBezTo>
                    <a:pt x="445260" y="241051"/>
                    <a:pt x="457899" y="253667"/>
                    <a:pt x="457899" y="269127"/>
                  </a:cubicBezTo>
                  <a:cubicBezTo>
                    <a:pt x="457899" y="284676"/>
                    <a:pt x="445260" y="297292"/>
                    <a:pt x="429684" y="297292"/>
                  </a:cubicBezTo>
                  <a:lnTo>
                    <a:pt x="284157" y="297292"/>
                  </a:lnTo>
                  <a:cubicBezTo>
                    <a:pt x="268580" y="297292"/>
                    <a:pt x="255941" y="284676"/>
                    <a:pt x="255941" y="269127"/>
                  </a:cubicBezTo>
                  <a:cubicBezTo>
                    <a:pt x="255941" y="253667"/>
                    <a:pt x="268580" y="241051"/>
                    <a:pt x="284157" y="241051"/>
                  </a:cubicBezTo>
                  <a:close/>
                  <a:moveTo>
                    <a:pt x="131013" y="231093"/>
                  </a:moveTo>
                  <a:cubicBezTo>
                    <a:pt x="128253" y="232426"/>
                    <a:pt x="125405" y="233226"/>
                    <a:pt x="122556" y="233759"/>
                  </a:cubicBezTo>
                  <a:lnTo>
                    <a:pt x="122556" y="301298"/>
                  </a:lnTo>
                  <a:lnTo>
                    <a:pt x="134217" y="297655"/>
                  </a:lnTo>
                  <a:cubicBezTo>
                    <a:pt x="135998" y="297210"/>
                    <a:pt x="137778" y="297210"/>
                    <a:pt x="139558" y="297655"/>
                  </a:cubicBezTo>
                  <a:lnTo>
                    <a:pt x="151575" y="301387"/>
                  </a:lnTo>
                  <a:lnTo>
                    <a:pt x="151575" y="233759"/>
                  </a:lnTo>
                  <a:cubicBezTo>
                    <a:pt x="148638" y="233315"/>
                    <a:pt x="145611" y="232426"/>
                    <a:pt x="142763" y="231093"/>
                  </a:cubicBezTo>
                  <a:cubicBezTo>
                    <a:pt x="139024" y="229405"/>
                    <a:pt x="134751" y="229405"/>
                    <a:pt x="131013" y="231093"/>
                  </a:cubicBezTo>
                  <a:close/>
                  <a:moveTo>
                    <a:pt x="188428" y="214475"/>
                  </a:moveTo>
                  <a:cubicBezTo>
                    <a:pt x="186381" y="215542"/>
                    <a:pt x="184689" y="217230"/>
                    <a:pt x="183354" y="219185"/>
                  </a:cubicBezTo>
                  <a:cubicBezTo>
                    <a:pt x="179971" y="224606"/>
                    <a:pt x="175165" y="228694"/>
                    <a:pt x="169646" y="231182"/>
                  </a:cubicBezTo>
                  <a:lnTo>
                    <a:pt x="169646" y="306897"/>
                  </a:lnTo>
                  <a:lnTo>
                    <a:pt x="188428" y="312584"/>
                  </a:lnTo>
                  <a:close/>
                  <a:moveTo>
                    <a:pt x="85348" y="214475"/>
                  </a:moveTo>
                  <a:lnTo>
                    <a:pt x="85348" y="312584"/>
                  </a:lnTo>
                  <a:lnTo>
                    <a:pt x="104486" y="306719"/>
                  </a:lnTo>
                  <a:lnTo>
                    <a:pt x="104486" y="231360"/>
                  </a:lnTo>
                  <a:cubicBezTo>
                    <a:pt x="98878" y="228872"/>
                    <a:pt x="93893" y="224784"/>
                    <a:pt x="90421" y="219185"/>
                  </a:cubicBezTo>
                  <a:cubicBezTo>
                    <a:pt x="89175" y="217230"/>
                    <a:pt x="87395" y="215542"/>
                    <a:pt x="85348" y="214475"/>
                  </a:cubicBezTo>
                  <a:close/>
                  <a:moveTo>
                    <a:pt x="284161" y="178566"/>
                  </a:moveTo>
                  <a:cubicBezTo>
                    <a:pt x="278553" y="178566"/>
                    <a:pt x="274013" y="183096"/>
                    <a:pt x="274013" y="188692"/>
                  </a:cubicBezTo>
                  <a:cubicBezTo>
                    <a:pt x="274013" y="194287"/>
                    <a:pt x="278553" y="198817"/>
                    <a:pt x="284161" y="198817"/>
                  </a:cubicBezTo>
                  <a:lnTo>
                    <a:pt x="514640" y="198817"/>
                  </a:lnTo>
                  <a:cubicBezTo>
                    <a:pt x="520249" y="198817"/>
                    <a:pt x="524789" y="194287"/>
                    <a:pt x="524789" y="188692"/>
                  </a:cubicBezTo>
                  <a:cubicBezTo>
                    <a:pt x="524789" y="183096"/>
                    <a:pt x="520249" y="178566"/>
                    <a:pt x="514640" y="178566"/>
                  </a:cubicBezTo>
                  <a:close/>
                  <a:moveTo>
                    <a:pt x="284161" y="160536"/>
                  </a:moveTo>
                  <a:lnTo>
                    <a:pt x="514640" y="160536"/>
                  </a:lnTo>
                  <a:cubicBezTo>
                    <a:pt x="530219" y="160536"/>
                    <a:pt x="542860" y="173237"/>
                    <a:pt x="542860" y="188692"/>
                  </a:cubicBezTo>
                  <a:cubicBezTo>
                    <a:pt x="542860" y="204235"/>
                    <a:pt x="530219" y="216847"/>
                    <a:pt x="514640" y="216847"/>
                  </a:cubicBezTo>
                  <a:lnTo>
                    <a:pt x="284161" y="216847"/>
                  </a:lnTo>
                  <a:cubicBezTo>
                    <a:pt x="268582" y="216847"/>
                    <a:pt x="255941" y="204235"/>
                    <a:pt x="255941" y="188692"/>
                  </a:cubicBezTo>
                  <a:cubicBezTo>
                    <a:pt x="255941" y="173237"/>
                    <a:pt x="268582" y="160536"/>
                    <a:pt x="284161" y="160536"/>
                  </a:cubicBezTo>
                  <a:close/>
                  <a:moveTo>
                    <a:pt x="284161" y="96804"/>
                  </a:moveTo>
                  <a:cubicBezTo>
                    <a:pt x="278553" y="96804"/>
                    <a:pt x="274013" y="101339"/>
                    <a:pt x="274013" y="106942"/>
                  </a:cubicBezTo>
                  <a:cubicBezTo>
                    <a:pt x="274013" y="112545"/>
                    <a:pt x="278553" y="117080"/>
                    <a:pt x="284161" y="117080"/>
                  </a:cubicBezTo>
                  <a:lnTo>
                    <a:pt x="514640" y="117080"/>
                  </a:lnTo>
                  <a:cubicBezTo>
                    <a:pt x="520249" y="117080"/>
                    <a:pt x="524789" y="112545"/>
                    <a:pt x="524789" y="106942"/>
                  </a:cubicBezTo>
                  <a:cubicBezTo>
                    <a:pt x="524789" y="101339"/>
                    <a:pt x="520249" y="96804"/>
                    <a:pt x="514640" y="96804"/>
                  </a:cubicBezTo>
                  <a:close/>
                  <a:moveTo>
                    <a:pt x="136898" y="85627"/>
                  </a:moveTo>
                  <a:cubicBezTo>
                    <a:pt x="109759" y="85627"/>
                    <a:pt x="87782" y="107670"/>
                    <a:pt x="87782" y="134780"/>
                  </a:cubicBezTo>
                  <a:cubicBezTo>
                    <a:pt x="87782" y="161889"/>
                    <a:pt x="109759" y="183844"/>
                    <a:pt x="136898" y="183844"/>
                  </a:cubicBezTo>
                  <a:cubicBezTo>
                    <a:pt x="164036" y="183844"/>
                    <a:pt x="186103" y="161889"/>
                    <a:pt x="186103" y="134780"/>
                  </a:cubicBezTo>
                  <a:cubicBezTo>
                    <a:pt x="186103" y="107670"/>
                    <a:pt x="164036" y="85627"/>
                    <a:pt x="136898" y="85627"/>
                  </a:cubicBezTo>
                  <a:close/>
                  <a:moveTo>
                    <a:pt x="284161" y="78751"/>
                  </a:moveTo>
                  <a:lnTo>
                    <a:pt x="514640" y="78751"/>
                  </a:lnTo>
                  <a:cubicBezTo>
                    <a:pt x="530219" y="78751"/>
                    <a:pt x="542860" y="91379"/>
                    <a:pt x="542860" y="106942"/>
                  </a:cubicBezTo>
                  <a:cubicBezTo>
                    <a:pt x="542860" y="122505"/>
                    <a:pt x="530219" y="135133"/>
                    <a:pt x="514640" y="135133"/>
                  </a:cubicBezTo>
                  <a:lnTo>
                    <a:pt x="284161" y="135133"/>
                  </a:lnTo>
                  <a:cubicBezTo>
                    <a:pt x="268582" y="135133"/>
                    <a:pt x="255941" y="122505"/>
                    <a:pt x="255941" y="106942"/>
                  </a:cubicBezTo>
                  <a:cubicBezTo>
                    <a:pt x="255941" y="91379"/>
                    <a:pt x="268582" y="78751"/>
                    <a:pt x="284161" y="78751"/>
                  </a:cubicBezTo>
                  <a:close/>
                  <a:moveTo>
                    <a:pt x="136898" y="67672"/>
                  </a:moveTo>
                  <a:cubicBezTo>
                    <a:pt x="174002" y="67672"/>
                    <a:pt x="204076" y="97715"/>
                    <a:pt x="204076" y="134780"/>
                  </a:cubicBezTo>
                  <a:cubicBezTo>
                    <a:pt x="204076" y="171755"/>
                    <a:pt x="174002" y="201887"/>
                    <a:pt x="136898" y="201887"/>
                  </a:cubicBezTo>
                  <a:cubicBezTo>
                    <a:pt x="99883" y="201887"/>
                    <a:pt x="69719" y="171755"/>
                    <a:pt x="69719" y="134780"/>
                  </a:cubicBezTo>
                  <a:cubicBezTo>
                    <a:pt x="69719" y="97715"/>
                    <a:pt x="99883" y="67672"/>
                    <a:pt x="136898" y="67672"/>
                  </a:cubicBezTo>
                  <a:close/>
                  <a:moveTo>
                    <a:pt x="127719" y="56825"/>
                  </a:moveTo>
                  <a:cubicBezTo>
                    <a:pt x="120598" y="63135"/>
                    <a:pt x="111073" y="65889"/>
                    <a:pt x="101726" y="64468"/>
                  </a:cubicBezTo>
                  <a:cubicBezTo>
                    <a:pt x="94783" y="63401"/>
                    <a:pt x="88107" y="67667"/>
                    <a:pt x="86238" y="74421"/>
                  </a:cubicBezTo>
                  <a:cubicBezTo>
                    <a:pt x="83656" y="83574"/>
                    <a:pt x="77158" y="91039"/>
                    <a:pt x="68434" y="94860"/>
                  </a:cubicBezTo>
                  <a:cubicBezTo>
                    <a:pt x="62114" y="97704"/>
                    <a:pt x="58820" y="104902"/>
                    <a:pt x="60868" y="111567"/>
                  </a:cubicBezTo>
                  <a:cubicBezTo>
                    <a:pt x="63627" y="120632"/>
                    <a:pt x="62203" y="130407"/>
                    <a:pt x="56951" y="138316"/>
                  </a:cubicBezTo>
                  <a:cubicBezTo>
                    <a:pt x="53123" y="144181"/>
                    <a:pt x="54281" y="152002"/>
                    <a:pt x="59621" y="156534"/>
                  </a:cubicBezTo>
                  <a:cubicBezTo>
                    <a:pt x="66832" y="162666"/>
                    <a:pt x="70927" y="171641"/>
                    <a:pt x="70838" y="181150"/>
                  </a:cubicBezTo>
                  <a:cubicBezTo>
                    <a:pt x="70749" y="188082"/>
                    <a:pt x="76001" y="194125"/>
                    <a:pt x="82855" y="195013"/>
                  </a:cubicBezTo>
                  <a:cubicBezTo>
                    <a:pt x="92291" y="196257"/>
                    <a:pt x="100658" y="201589"/>
                    <a:pt x="105732" y="209676"/>
                  </a:cubicBezTo>
                  <a:cubicBezTo>
                    <a:pt x="109382" y="215542"/>
                    <a:pt x="117037" y="217763"/>
                    <a:pt x="123357" y="214831"/>
                  </a:cubicBezTo>
                  <a:cubicBezTo>
                    <a:pt x="127630" y="212787"/>
                    <a:pt x="132259" y="211809"/>
                    <a:pt x="136888" y="211809"/>
                  </a:cubicBezTo>
                  <a:cubicBezTo>
                    <a:pt x="141517" y="211809"/>
                    <a:pt x="146145" y="212787"/>
                    <a:pt x="150418" y="214831"/>
                  </a:cubicBezTo>
                  <a:cubicBezTo>
                    <a:pt x="156827" y="217763"/>
                    <a:pt x="164394" y="215542"/>
                    <a:pt x="168132" y="209676"/>
                  </a:cubicBezTo>
                  <a:cubicBezTo>
                    <a:pt x="173117" y="201589"/>
                    <a:pt x="181485" y="196257"/>
                    <a:pt x="190920" y="195013"/>
                  </a:cubicBezTo>
                  <a:cubicBezTo>
                    <a:pt x="197864" y="194125"/>
                    <a:pt x="203027" y="188082"/>
                    <a:pt x="202938" y="181150"/>
                  </a:cubicBezTo>
                  <a:cubicBezTo>
                    <a:pt x="202848" y="171641"/>
                    <a:pt x="206943" y="162666"/>
                    <a:pt x="214243" y="156534"/>
                  </a:cubicBezTo>
                  <a:cubicBezTo>
                    <a:pt x="219494" y="152002"/>
                    <a:pt x="220652" y="144181"/>
                    <a:pt x="216824" y="138316"/>
                  </a:cubicBezTo>
                  <a:cubicBezTo>
                    <a:pt x="211572" y="130407"/>
                    <a:pt x="210148" y="120632"/>
                    <a:pt x="212996" y="111567"/>
                  </a:cubicBezTo>
                  <a:cubicBezTo>
                    <a:pt x="214955" y="104902"/>
                    <a:pt x="211750" y="97704"/>
                    <a:pt x="205341" y="94860"/>
                  </a:cubicBezTo>
                  <a:cubicBezTo>
                    <a:pt x="196617" y="91039"/>
                    <a:pt x="190119" y="83574"/>
                    <a:pt x="187538" y="74421"/>
                  </a:cubicBezTo>
                  <a:cubicBezTo>
                    <a:pt x="185668" y="67667"/>
                    <a:pt x="178992" y="63401"/>
                    <a:pt x="172138" y="64468"/>
                  </a:cubicBezTo>
                  <a:cubicBezTo>
                    <a:pt x="162702" y="65889"/>
                    <a:pt x="153178" y="63135"/>
                    <a:pt x="146056" y="56825"/>
                  </a:cubicBezTo>
                  <a:cubicBezTo>
                    <a:pt x="140804" y="52204"/>
                    <a:pt x="132971" y="52204"/>
                    <a:pt x="127719" y="56825"/>
                  </a:cubicBezTo>
                  <a:close/>
                  <a:moveTo>
                    <a:pt x="136899" y="35386"/>
                  </a:moveTo>
                  <a:cubicBezTo>
                    <a:pt x="144454" y="35386"/>
                    <a:pt x="152020" y="38030"/>
                    <a:pt x="158074" y="43317"/>
                  </a:cubicBezTo>
                  <a:cubicBezTo>
                    <a:pt x="161189" y="46072"/>
                    <a:pt x="165284" y="47316"/>
                    <a:pt x="169379" y="46694"/>
                  </a:cubicBezTo>
                  <a:cubicBezTo>
                    <a:pt x="185312" y="44206"/>
                    <a:pt x="200534" y="54070"/>
                    <a:pt x="204896" y="69533"/>
                  </a:cubicBezTo>
                  <a:cubicBezTo>
                    <a:pt x="206053" y="73443"/>
                    <a:pt x="208902" y="76731"/>
                    <a:pt x="212640" y="78420"/>
                  </a:cubicBezTo>
                  <a:cubicBezTo>
                    <a:pt x="227328" y="84907"/>
                    <a:pt x="234894" y="101436"/>
                    <a:pt x="230265" y="116810"/>
                  </a:cubicBezTo>
                  <a:cubicBezTo>
                    <a:pt x="229019" y="120720"/>
                    <a:pt x="229642" y="124986"/>
                    <a:pt x="231868" y="128452"/>
                  </a:cubicBezTo>
                  <a:cubicBezTo>
                    <a:pt x="240769" y="141871"/>
                    <a:pt x="238188" y="159822"/>
                    <a:pt x="225904" y="170219"/>
                  </a:cubicBezTo>
                  <a:cubicBezTo>
                    <a:pt x="222699" y="172885"/>
                    <a:pt x="220919" y="176796"/>
                    <a:pt x="221008" y="180972"/>
                  </a:cubicBezTo>
                  <a:cubicBezTo>
                    <a:pt x="221097" y="192081"/>
                    <a:pt x="215400" y="202123"/>
                    <a:pt x="206498" y="207988"/>
                  </a:cubicBezTo>
                  <a:lnTo>
                    <a:pt x="206498" y="324759"/>
                  </a:lnTo>
                  <a:cubicBezTo>
                    <a:pt x="206498" y="327603"/>
                    <a:pt x="205163" y="330358"/>
                    <a:pt x="202848" y="332046"/>
                  </a:cubicBezTo>
                  <a:cubicBezTo>
                    <a:pt x="201335" y="333202"/>
                    <a:pt x="199377" y="333824"/>
                    <a:pt x="197508" y="333824"/>
                  </a:cubicBezTo>
                  <a:cubicBezTo>
                    <a:pt x="196617" y="333824"/>
                    <a:pt x="195727" y="333646"/>
                    <a:pt x="194837" y="333379"/>
                  </a:cubicBezTo>
                  <a:lnTo>
                    <a:pt x="136888" y="315695"/>
                  </a:lnTo>
                  <a:lnTo>
                    <a:pt x="116236" y="322004"/>
                  </a:lnTo>
                  <a:cubicBezTo>
                    <a:pt x="116236" y="322004"/>
                    <a:pt x="116236" y="322004"/>
                    <a:pt x="116147" y="322004"/>
                  </a:cubicBezTo>
                  <a:lnTo>
                    <a:pt x="78938" y="333379"/>
                  </a:lnTo>
                  <a:cubicBezTo>
                    <a:pt x="76179" y="334268"/>
                    <a:pt x="73241" y="333735"/>
                    <a:pt x="70927" y="332046"/>
                  </a:cubicBezTo>
                  <a:cubicBezTo>
                    <a:pt x="68612" y="330358"/>
                    <a:pt x="67277" y="327603"/>
                    <a:pt x="67277" y="324759"/>
                  </a:cubicBezTo>
                  <a:lnTo>
                    <a:pt x="67277" y="207899"/>
                  </a:lnTo>
                  <a:cubicBezTo>
                    <a:pt x="58375" y="202123"/>
                    <a:pt x="52678" y="192081"/>
                    <a:pt x="52767" y="180972"/>
                  </a:cubicBezTo>
                  <a:cubicBezTo>
                    <a:pt x="52856" y="176796"/>
                    <a:pt x="51076" y="172885"/>
                    <a:pt x="47871" y="170219"/>
                  </a:cubicBezTo>
                  <a:cubicBezTo>
                    <a:pt x="35676" y="159822"/>
                    <a:pt x="33095" y="141871"/>
                    <a:pt x="41907" y="128452"/>
                  </a:cubicBezTo>
                  <a:cubicBezTo>
                    <a:pt x="44133" y="124986"/>
                    <a:pt x="44756" y="120720"/>
                    <a:pt x="43599" y="116810"/>
                  </a:cubicBezTo>
                  <a:cubicBezTo>
                    <a:pt x="38881" y="101436"/>
                    <a:pt x="46447" y="84907"/>
                    <a:pt x="61135" y="78420"/>
                  </a:cubicBezTo>
                  <a:cubicBezTo>
                    <a:pt x="64962" y="76731"/>
                    <a:pt x="67722" y="73443"/>
                    <a:pt x="68879" y="69533"/>
                  </a:cubicBezTo>
                  <a:cubicBezTo>
                    <a:pt x="73241" y="54070"/>
                    <a:pt x="88552" y="44206"/>
                    <a:pt x="104486" y="46694"/>
                  </a:cubicBezTo>
                  <a:cubicBezTo>
                    <a:pt x="108492" y="47316"/>
                    <a:pt x="112675" y="46072"/>
                    <a:pt x="115791" y="43317"/>
                  </a:cubicBezTo>
                  <a:cubicBezTo>
                    <a:pt x="121800" y="38030"/>
                    <a:pt x="129344" y="35386"/>
                    <a:pt x="136899" y="35386"/>
                  </a:cubicBezTo>
                  <a:close/>
                  <a:moveTo>
                    <a:pt x="28036" y="18044"/>
                  </a:moveTo>
                  <a:cubicBezTo>
                    <a:pt x="22518" y="18044"/>
                    <a:pt x="18068" y="22488"/>
                    <a:pt x="18068" y="27999"/>
                  </a:cubicBezTo>
                  <a:lnTo>
                    <a:pt x="18068" y="350391"/>
                  </a:lnTo>
                  <a:cubicBezTo>
                    <a:pt x="18068" y="355902"/>
                    <a:pt x="22518" y="360346"/>
                    <a:pt x="28036" y="360346"/>
                  </a:cubicBezTo>
                  <a:lnTo>
                    <a:pt x="579603" y="360346"/>
                  </a:lnTo>
                  <a:cubicBezTo>
                    <a:pt x="585121" y="360346"/>
                    <a:pt x="589571" y="355813"/>
                    <a:pt x="589571" y="350391"/>
                  </a:cubicBezTo>
                  <a:lnTo>
                    <a:pt x="589571" y="27999"/>
                  </a:lnTo>
                  <a:cubicBezTo>
                    <a:pt x="589571" y="22488"/>
                    <a:pt x="585121" y="18044"/>
                    <a:pt x="579603" y="18044"/>
                  </a:cubicBezTo>
                  <a:close/>
                  <a:moveTo>
                    <a:pt x="28036" y="0"/>
                  </a:moveTo>
                  <a:lnTo>
                    <a:pt x="579603" y="0"/>
                  </a:lnTo>
                  <a:cubicBezTo>
                    <a:pt x="595089" y="0"/>
                    <a:pt x="607639" y="12533"/>
                    <a:pt x="607639" y="27999"/>
                  </a:cubicBezTo>
                  <a:lnTo>
                    <a:pt x="607639" y="350391"/>
                  </a:lnTo>
                  <a:cubicBezTo>
                    <a:pt x="607639" y="365768"/>
                    <a:pt x="595089" y="378301"/>
                    <a:pt x="579603" y="378301"/>
                  </a:cubicBezTo>
                  <a:lnTo>
                    <a:pt x="28036" y="378301"/>
                  </a:lnTo>
                  <a:cubicBezTo>
                    <a:pt x="12549" y="378301"/>
                    <a:pt x="0" y="365768"/>
                    <a:pt x="0" y="350391"/>
                  </a:cubicBezTo>
                  <a:lnTo>
                    <a:pt x="0" y="27999"/>
                  </a:lnTo>
                  <a:cubicBezTo>
                    <a:pt x="0" y="12533"/>
                    <a:pt x="12549" y="0"/>
                    <a:pt x="28036" y="0"/>
                  </a:cubicBezTo>
                  <a:close/>
                </a:path>
              </a:pathLst>
            </a:custGeom>
            <a:solidFill>
              <a:schemeClr val="bg1"/>
            </a:solidFill>
            <a:ln>
              <a:noFill/>
            </a:ln>
            <a:effectLst>
              <a:outerShdw blurRad="6731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grpSp>
      <p:grpSp>
        <p:nvGrpSpPr>
          <p:cNvPr id="38" name="组合 37"/>
          <p:cNvGrpSpPr/>
          <p:nvPr/>
        </p:nvGrpSpPr>
        <p:grpSpPr>
          <a:xfrm>
            <a:off x="2282211" y="4925832"/>
            <a:ext cx="639518" cy="639518"/>
            <a:chOff x="2959100" y="1866900"/>
            <a:chExt cx="1536700" cy="1536700"/>
          </a:xfrm>
        </p:grpSpPr>
        <p:sp>
          <p:nvSpPr>
            <p:cNvPr id="49" name="椭圆 48"/>
            <p:cNvSpPr/>
            <p:nvPr/>
          </p:nvSpPr>
          <p:spPr>
            <a:xfrm>
              <a:off x="2959100" y="1866900"/>
              <a:ext cx="1536700" cy="1536700"/>
            </a:xfrm>
            <a:prstGeom prst="ellipse">
              <a:avLst/>
            </a:prstGeom>
            <a:solidFill>
              <a:srgbClr val="1B477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50" name="椭圆 2"/>
            <p:cNvSpPr/>
            <p:nvPr/>
          </p:nvSpPr>
          <p:spPr>
            <a:xfrm>
              <a:off x="3361590" y="2291067"/>
              <a:ext cx="731720" cy="688366"/>
            </a:xfrm>
            <a:custGeom>
              <a:avLst/>
              <a:gdLst>
                <a:gd name="connsiteX0" fmla="*/ 407966 w 605028"/>
                <a:gd name="connsiteY0" fmla="*/ 148964 h 569181"/>
                <a:gd name="connsiteX1" fmla="*/ 449124 w 605028"/>
                <a:gd name="connsiteY1" fmla="*/ 148964 h 569181"/>
                <a:gd name="connsiteX2" fmla="*/ 450128 w 605028"/>
                <a:gd name="connsiteY2" fmla="*/ 148964 h 569181"/>
                <a:gd name="connsiteX3" fmla="*/ 450702 w 605028"/>
                <a:gd name="connsiteY3" fmla="*/ 149107 h 569181"/>
                <a:gd name="connsiteX4" fmla="*/ 451132 w 605028"/>
                <a:gd name="connsiteY4" fmla="*/ 149107 h 569181"/>
                <a:gd name="connsiteX5" fmla="*/ 451706 w 605028"/>
                <a:gd name="connsiteY5" fmla="*/ 149251 h 569181"/>
                <a:gd name="connsiteX6" fmla="*/ 452136 w 605028"/>
                <a:gd name="connsiteY6" fmla="*/ 149394 h 569181"/>
                <a:gd name="connsiteX7" fmla="*/ 452710 w 605028"/>
                <a:gd name="connsiteY7" fmla="*/ 149537 h 569181"/>
                <a:gd name="connsiteX8" fmla="*/ 453140 w 605028"/>
                <a:gd name="connsiteY8" fmla="*/ 149680 h 569181"/>
                <a:gd name="connsiteX9" fmla="*/ 453570 w 605028"/>
                <a:gd name="connsiteY9" fmla="*/ 149967 h 569181"/>
                <a:gd name="connsiteX10" fmla="*/ 454144 w 605028"/>
                <a:gd name="connsiteY10" fmla="*/ 150110 h 569181"/>
                <a:gd name="connsiteX11" fmla="*/ 454574 w 605028"/>
                <a:gd name="connsiteY11" fmla="*/ 150396 h 569181"/>
                <a:gd name="connsiteX12" fmla="*/ 455004 w 605028"/>
                <a:gd name="connsiteY12" fmla="*/ 150682 h 569181"/>
                <a:gd name="connsiteX13" fmla="*/ 455434 w 605028"/>
                <a:gd name="connsiteY13" fmla="*/ 150969 h 569181"/>
                <a:gd name="connsiteX14" fmla="*/ 455865 w 605028"/>
                <a:gd name="connsiteY14" fmla="*/ 151255 h 569181"/>
                <a:gd name="connsiteX15" fmla="*/ 456582 w 605028"/>
                <a:gd name="connsiteY15" fmla="*/ 151971 h 569181"/>
                <a:gd name="connsiteX16" fmla="*/ 457299 w 605028"/>
                <a:gd name="connsiteY16" fmla="*/ 152830 h 569181"/>
                <a:gd name="connsiteX17" fmla="*/ 457585 w 605028"/>
                <a:gd name="connsiteY17" fmla="*/ 153117 h 569181"/>
                <a:gd name="connsiteX18" fmla="*/ 457872 w 605028"/>
                <a:gd name="connsiteY18" fmla="*/ 153546 h 569181"/>
                <a:gd name="connsiteX19" fmla="*/ 458159 w 605028"/>
                <a:gd name="connsiteY19" fmla="*/ 153976 h 569181"/>
                <a:gd name="connsiteX20" fmla="*/ 458446 w 605028"/>
                <a:gd name="connsiteY20" fmla="*/ 154549 h 569181"/>
                <a:gd name="connsiteX21" fmla="*/ 458589 w 605028"/>
                <a:gd name="connsiteY21" fmla="*/ 154978 h 569181"/>
                <a:gd name="connsiteX22" fmla="*/ 458876 w 605028"/>
                <a:gd name="connsiteY22" fmla="*/ 155408 h 569181"/>
                <a:gd name="connsiteX23" fmla="*/ 459020 w 605028"/>
                <a:gd name="connsiteY23" fmla="*/ 155837 h 569181"/>
                <a:gd name="connsiteX24" fmla="*/ 459163 w 605028"/>
                <a:gd name="connsiteY24" fmla="*/ 156410 h 569181"/>
                <a:gd name="connsiteX25" fmla="*/ 459306 w 605028"/>
                <a:gd name="connsiteY25" fmla="*/ 156840 h 569181"/>
                <a:gd name="connsiteX26" fmla="*/ 459450 w 605028"/>
                <a:gd name="connsiteY26" fmla="*/ 157412 h 569181"/>
                <a:gd name="connsiteX27" fmla="*/ 459593 w 605028"/>
                <a:gd name="connsiteY27" fmla="*/ 157985 h 569181"/>
                <a:gd name="connsiteX28" fmla="*/ 459593 w 605028"/>
                <a:gd name="connsiteY28" fmla="*/ 158415 h 569181"/>
                <a:gd name="connsiteX29" fmla="*/ 459593 w 605028"/>
                <a:gd name="connsiteY29" fmla="*/ 159417 h 569181"/>
                <a:gd name="connsiteX30" fmla="*/ 459593 w 605028"/>
                <a:gd name="connsiteY30" fmla="*/ 200511 h 569181"/>
                <a:gd name="connsiteX31" fmla="*/ 449124 w 605028"/>
                <a:gd name="connsiteY31" fmla="*/ 210964 h 569181"/>
                <a:gd name="connsiteX32" fmla="*/ 438655 w 605028"/>
                <a:gd name="connsiteY32" fmla="*/ 200511 h 569181"/>
                <a:gd name="connsiteX33" fmla="*/ 438655 w 605028"/>
                <a:gd name="connsiteY33" fmla="*/ 184761 h 569181"/>
                <a:gd name="connsiteX34" fmla="*/ 339272 w 605028"/>
                <a:gd name="connsiteY34" fmla="*/ 283989 h 569181"/>
                <a:gd name="connsiteX35" fmla="*/ 331815 w 605028"/>
                <a:gd name="connsiteY35" fmla="*/ 286996 h 569181"/>
                <a:gd name="connsiteX36" fmla="*/ 324357 w 605028"/>
                <a:gd name="connsiteY36" fmla="*/ 283989 h 569181"/>
                <a:gd name="connsiteX37" fmla="*/ 273160 w 605028"/>
                <a:gd name="connsiteY37" fmla="*/ 232872 h 569181"/>
                <a:gd name="connsiteX38" fmla="*/ 163307 w 605028"/>
                <a:gd name="connsiteY38" fmla="*/ 342552 h 569181"/>
                <a:gd name="connsiteX39" fmla="*/ 155850 w 605028"/>
                <a:gd name="connsiteY39" fmla="*/ 345559 h 569181"/>
                <a:gd name="connsiteX40" fmla="*/ 148393 w 605028"/>
                <a:gd name="connsiteY40" fmla="*/ 342552 h 569181"/>
                <a:gd name="connsiteX41" fmla="*/ 148393 w 605028"/>
                <a:gd name="connsiteY41" fmla="*/ 327661 h 569181"/>
                <a:gd name="connsiteX42" fmla="*/ 265702 w 605028"/>
                <a:gd name="connsiteY42" fmla="*/ 210534 h 569181"/>
                <a:gd name="connsiteX43" fmla="*/ 272156 w 605028"/>
                <a:gd name="connsiteY43" fmla="*/ 207528 h 569181"/>
                <a:gd name="connsiteX44" fmla="*/ 273160 w 605028"/>
                <a:gd name="connsiteY44" fmla="*/ 207528 h 569181"/>
                <a:gd name="connsiteX45" fmla="*/ 274164 w 605028"/>
                <a:gd name="connsiteY45" fmla="*/ 207528 h 569181"/>
                <a:gd name="connsiteX46" fmla="*/ 280617 w 605028"/>
                <a:gd name="connsiteY46" fmla="*/ 210534 h 569181"/>
                <a:gd name="connsiteX47" fmla="*/ 331815 w 605028"/>
                <a:gd name="connsiteY47" fmla="*/ 261652 h 569181"/>
                <a:gd name="connsiteX48" fmla="*/ 423741 w 605028"/>
                <a:gd name="connsiteY48" fmla="*/ 169869 h 569181"/>
                <a:gd name="connsiteX49" fmla="*/ 407966 w 605028"/>
                <a:gd name="connsiteY49" fmla="*/ 169869 h 569181"/>
                <a:gd name="connsiteX50" fmla="*/ 397497 w 605028"/>
                <a:gd name="connsiteY50" fmla="*/ 159417 h 569181"/>
                <a:gd name="connsiteX51" fmla="*/ 407966 w 605028"/>
                <a:gd name="connsiteY51" fmla="*/ 148964 h 569181"/>
                <a:gd name="connsiteX52" fmla="*/ 94074 w 605028"/>
                <a:gd name="connsiteY52" fmla="*/ 93909 h 569181"/>
                <a:gd name="connsiteX53" fmla="*/ 94074 w 605028"/>
                <a:gd name="connsiteY53" fmla="*/ 400689 h 569181"/>
                <a:gd name="connsiteX54" fmla="*/ 510954 w 605028"/>
                <a:gd name="connsiteY54" fmla="*/ 400689 h 569181"/>
                <a:gd name="connsiteX55" fmla="*/ 510954 w 605028"/>
                <a:gd name="connsiteY55" fmla="*/ 93909 h 569181"/>
                <a:gd name="connsiteX56" fmla="*/ 302586 w 605028"/>
                <a:gd name="connsiteY56" fmla="*/ 93909 h 569181"/>
                <a:gd name="connsiteX57" fmla="*/ 302586 w 605028"/>
                <a:gd name="connsiteY57" fmla="*/ 0 h 569181"/>
                <a:gd name="connsiteX58" fmla="*/ 313055 w 605028"/>
                <a:gd name="connsiteY58" fmla="*/ 10450 h 569181"/>
                <a:gd name="connsiteX59" fmla="*/ 313055 w 605028"/>
                <a:gd name="connsiteY59" fmla="*/ 72865 h 569181"/>
                <a:gd name="connsiteX60" fmla="*/ 521566 w 605028"/>
                <a:gd name="connsiteY60" fmla="*/ 72865 h 569181"/>
                <a:gd name="connsiteX61" fmla="*/ 594560 w 605028"/>
                <a:gd name="connsiteY61" fmla="*/ 72865 h 569181"/>
                <a:gd name="connsiteX62" fmla="*/ 605028 w 605028"/>
                <a:gd name="connsiteY62" fmla="*/ 83315 h 569181"/>
                <a:gd name="connsiteX63" fmla="*/ 594560 w 605028"/>
                <a:gd name="connsiteY63" fmla="*/ 93909 h 569181"/>
                <a:gd name="connsiteX64" fmla="*/ 532035 w 605028"/>
                <a:gd name="connsiteY64" fmla="*/ 93909 h 569181"/>
                <a:gd name="connsiteX65" fmla="*/ 532035 w 605028"/>
                <a:gd name="connsiteY65" fmla="*/ 411282 h 569181"/>
                <a:gd name="connsiteX66" fmla="*/ 521566 w 605028"/>
                <a:gd name="connsiteY66" fmla="*/ 421732 h 569181"/>
                <a:gd name="connsiteX67" fmla="*/ 327969 w 605028"/>
                <a:gd name="connsiteY67" fmla="*/ 421732 h 569181"/>
                <a:gd name="connsiteX68" fmla="*/ 457607 w 605028"/>
                <a:gd name="connsiteY68" fmla="*/ 551144 h 569181"/>
                <a:gd name="connsiteX69" fmla="*/ 457607 w 605028"/>
                <a:gd name="connsiteY69" fmla="*/ 566032 h 569181"/>
                <a:gd name="connsiteX70" fmla="*/ 450150 w 605028"/>
                <a:gd name="connsiteY70" fmla="*/ 569181 h 569181"/>
                <a:gd name="connsiteX71" fmla="*/ 442693 w 605028"/>
                <a:gd name="connsiteY71" fmla="*/ 566032 h 569181"/>
                <a:gd name="connsiteX72" fmla="*/ 313055 w 605028"/>
                <a:gd name="connsiteY72" fmla="*/ 436620 h 569181"/>
                <a:gd name="connsiteX73" fmla="*/ 313055 w 605028"/>
                <a:gd name="connsiteY73" fmla="*/ 557013 h 569181"/>
                <a:gd name="connsiteX74" fmla="*/ 302586 w 605028"/>
                <a:gd name="connsiteY74" fmla="*/ 567463 h 569181"/>
                <a:gd name="connsiteX75" fmla="*/ 291974 w 605028"/>
                <a:gd name="connsiteY75" fmla="*/ 557013 h 569181"/>
                <a:gd name="connsiteX76" fmla="*/ 291974 w 605028"/>
                <a:gd name="connsiteY76" fmla="*/ 436620 h 569181"/>
                <a:gd name="connsiteX77" fmla="*/ 163913 w 605028"/>
                <a:gd name="connsiteY77" fmla="*/ 564600 h 569181"/>
                <a:gd name="connsiteX78" fmla="*/ 156456 w 605028"/>
                <a:gd name="connsiteY78" fmla="*/ 567607 h 569181"/>
                <a:gd name="connsiteX79" fmla="*/ 148999 w 605028"/>
                <a:gd name="connsiteY79" fmla="*/ 564600 h 569181"/>
                <a:gd name="connsiteX80" fmla="*/ 148999 w 605028"/>
                <a:gd name="connsiteY80" fmla="*/ 549712 h 569181"/>
                <a:gd name="connsiteX81" fmla="*/ 277203 w 605028"/>
                <a:gd name="connsiteY81" fmla="*/ 421732 h 569181"/>
                <a:gd name="connsiteX82" fmla="*/ 83462 w 605028"/>
                <a:gd name="connsiteY82" fmla="*/ 421732 h 569181"/>
                <a:gd name="connsiteX83" fmla="*/ 72993 w 605028"/>
                <a:gd name="connsiteY83" fmla="*/ 411282 h 569181"/>
                <a:gd name="connsiteX84" fmla="*/ 72993 w 605028"/>
                <a:gd name="connsiteY84" fmla="*/ 93909 h 569181"/>
                <a:gd name="connsiteX85" fmla="*/ 10468 w 605028"/>
                <a:gd name="connsiteY85" fmla="*/ 93909 h 569181"/>
                <a:gd name="connsiteX86" fmla="*/ 0 w 605028"/>
                <a:gd name="connsiteY86" fmla="*/ 83315 h 569181"/>
                <a:gd name="connsiteX87" fmla="*/ 10468 w 605028"/>
                <a:gd name="connsiteY87" fmla="*/ 72865 h 569181"/>
                <a:gd name="connsiteX88" fmla="*/ 83462 w 605028"/>
                <a:gd name="connsiteY88" fmla="*/ 72865 h 569181"/>
                <a:gd name="connsiteX89" fmla="*/ 291974 w 605028"/>
                <a:gd name="connsiteY89" fmla="*/ 72865 h 569181"/>
                <a:gd name="connsiteX90" fmla="*/ 291974 w 605028"/>
                <a:gd name="connsiteY90" fmla="*/ 10450 h 569181"/>
                <a:gd name="connsiteX91" fmla="*/ 302586 w 605028"/>
                <a:gd name="connsiteY91" fmla="*/ 0 h 569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605028" h="569181">
                  <a:moveTo>
                    <a:pt x="407966" y="148964"/>
                  </a:moveTo>
                  <a:lnTo>
                    <a:pt x="449124" y="148964"/>
                  </a:lnTo>
                  <a:cubicBezTo>
                    <a:pt x="449555" y="148964"/>
                    <a:pt x="449841" y="148964"/>
                    <a:pt x="450128" y="148964"/>
                  </a:cubicBezTo>
                  <a:cubicBezTo>
                    <a:pt x="450272" y="148964"/>
                    <a:pt x="450415" y="148964"/>
                    <a:pt x="450702" y="149107"/>
                  </a:cubicBezTo>
                  <a:cubicBezTo>
                    <a:pt x="450845" y="149107"/>
                    <a:pt x="450989" y="149107"/>
                    <a:pt x="451132" y="149107"/>
                  </a:cubicBezTo>
                  <a:cubicBezTo>
                    <a:pt x="451419" y="149107"/>
                    <a:pt x="451562" y="149251"/>
                    <a:pt x="451706" y="149251"/>
                  </a:cubicBezTo>
                  <a:cubicBezTo>
                    <a:pt x="451849" y="149251"/>
                    <a:pt x="451992" y="149394"/>
                    <a:pt x="452136" y="149394"/>
                  </a:cubicBezTo>
                  <a:cubicBezTo>
                    <a:pt x="452423" y="149394"/>
                    <a:pt x="452566" y="149537"/>
                    <a:pt x="452710" y="149537"/>
                  </a:cubicBezTo>
                  <a:cubicBezTo>
                    <a:pt x="452853" y="149537"/>
                    <a:pt x="452996" y="149680"/>
                    <a:pt x="453140" y="149680"/>
                  </a:cubicBezTo>
                  <a:cubicBezTo>
                    <a:pt x="453283" y="149823"/>
                    <a:pt x="453427" y="149823"/>
                    <a:pt x="453570" y="149967"/>
                  </a:cubicBezTo>
                  <a:cubicBezTo>
                    <a:pt x="453713" y="149967"/>
                    <a:pt x="454000" y="150110"/>
                    <a:pt x="454144" y="150110"/>
                  </a:cubicBezTo>
                  <a:cubicBezTo>
                    <a:pt x="454287" y="150253"/>
                    <a:pt x="454430" y="150396"/>
                    <a:pt x="454574" y="150396"/>
                  </a:cubicBezTo>
                  <a:cubicBezTo>
                    <a:pt x="454717" y="150539"/>
                    <a:pt x="454861" y="150539"/>
                    <a:pt x="455004" y="150682"/>
                  </a:cubicBezTo>
                  <a:cubicBezTo>
                    <a:pt x="455148" y="150826"/>
                    <a:pt x="455291" y="150969"/>
                    <a:pt x="455434" y="150969"/>
                  </a:cubicBezTo>
                  <a:cubicBezTo>
                    <a:pt x="455578" y="151112"/>
                    <a:pt x="455721" y="151255"/>
                    <a:pt x="455865" y="151255"/>
                  </a:cubicBezTo>
                  <a:cubicBezTo>
                    <a:pt x="456008" y="151542"/>
                    <a:pt x="456295" y="151685"/>
                    <a:pt x="456582" y="151971"/>
                  </a:cubicBezTo>
                  <a:cubicBezTo>
                    <a:pt x="456868" y="152258"/>
                    <a:pt x="457012" y="152544"/>
                    <a:pt x="457299" y="152830"/>
                  </a:cubicBezTo>
                  <a:cubicBezTo>
                    <a:pt x="457299" y="152830"/>
                    <a:pt x="457442" y="152973"/>
                    <a:pt x="457585" y="153117"/>
                  </a:cubicBezTo>
                  <a:cubicBezTo>
                    <a:pt x="457585" y="153260"/>
                    <a:pt x="457729" y="153403"/>
                    <a:pt x="457872" y="153546"/>
                  </a:cubicBezTo>
                  <a:cubicBezTo>
                    <a:pt x="458016" y="153689"/>
                    <a:pt x="458016" y="153833"/>
                    <a:pt x="458159" y="153976"/>
                  </a:cubicBezTo>
                  <a:cubicBezTo>
                    <a:pt x="458303" y="154262"/>
                    <a:pt x="458303" y="154262"/>
                    <a:pt x="458446" y="154549"/>
                  </a:cubicBezTo>
                  <a:cubicBezTo>
                    <a:pt x="458446" y="154692"/>
                    <a:pt x="458589" y="154835"/>
                    <a:pt x="458589" y="154978"/>
                  </a:cubicBezTo>
                  <a:cubicBezTo>
                    <a:pt x="458733" y="155121"/>
                    <a:pt x="458733" y="155264"/>
                    <a:pt x="458876" y="155408"/>
                  </a:cubicBezTo>
                  <a:cubicBezTo>
                    <a:pt x="458876" y="155551"/>
                    <a:pt x="459020" y="155694"/>
                    <a:pt x="459020" y="155837"/>
                  </a:cubicBezTo>
                  <a:cubicBezTo>
                    <a:pt x="459020" y="155980"/>
                    <a:pt x="459163" y="156267"/>
                    <a:pt x="459163" y="156410"/>
                  </a:cubicBezTo>
                  <a:cubicBezTo>
                    <a:pt x="459306" y="156553"/>
                    <a:pt x="459306" y="156696"/>
                    <a:pt x="459306" y="156840"/>
                  </a:cubicBezTo>
                  <a:cubicBezTo>
                    <a:pt x="459306" y="156983"/>
                    <a:pt x="459450" y="157269"/>
                    <a:pt x="459450" y="157412"/>
                  </a:cubicBezTo>
                  <a:cubicBezTo>
                    <a:pt x="459450" y="157555"/>
                    <a:pt x="459450" y="157699"/>
                    <a:pt x="459593" y="157985"/>
                  </a:cubicBezTo>
                  <a:cubicBezTo>
                    <a:pt x="459593" y="158128"/>
                    <a:pt x="459593" y="158271"/>
                    <a:pt x="459593" y="158415"/>
                  </a:cubicBezTo>
                  <a:cubicBezTo>
                    <a:pt x="459593" y="158701"/>
                    <a:pt x="459593" y="159130"/>
                    <a:pt x="459593" y="159417"/>
                  </a:cubicBezTo>
                  <a:lnTo>
                    <a:pt x="459593" y="200511"/>
                  </a:lnTo>
                  <a:cubicBezTo>
                    <a:pt x="459593" y="206239"/>
                    <a:pt x="455004" y="210964"/>
                    <a:pt x="449124" y="210964"/>
                  </a:cubicBezTo>
                  <a:cubicBezTo>
                    <a:pt x="443244" y="210964"/>
                    <a:pt x="438655" y="206239"/>
                    <a:pt x="438655" y="200511"/>
                  </a:cubicBezTo>
                  <a:lnTo>
                    <a:pt x="438655" y="184761"/>
                  </a:lnTo>
                  <a:lnTo>
                    <a:pt x="339272" y="283989"/>
                  </a:lnTo>
                  <a:cubicBezTo>
                    <a:pt x="337264" y="285994"/>
                    <a:pt x="334539" y="286996"/>
                    <a:pt x="331815" y="286996"/>
                  </a:cubicBezTo>
                  <a:cubicBezTo>
                    <a:pt x="329090" y="286996"/>
                    <a:pt x="326508" y="285994"/>
                    <a:pt x="324357" y="283989"/>
                  </a:cubicBezTo>
                  <a:lnTo>
                    <a:pt x="273160" y="232872"/>
                  </a:lnTo>
                  <a:lnTo>
                    <a:pt x="163307" y="342552"/>
                  </a:lnTo>
                  <a:cubicBezTo>
                    <a:pt x="161300" y="344557"/>
                    <a:pt x="158575" y="345559"/>
                    <a:pt x="155850" y="345559"/>
                  </a:cubicBezTo>
                  <a:cubicBezTo>
                    <a:pt x="153125" y="345559"/>
                    <a:pt x="150544" y="344557"/>
                    <a:pt x="148393" y="342552"/>
                  </a:cubicBezTo>
                  <a:cubicBezTo>
                    <a:pt x="144377" y="338400"/>
                    <a:pt x="144377" y="331813"/>
                    <a:pt x="148393" y="327661"/>
                  </a:cubicBezTo>
                  <a:lnTo>
                    <a:pt x="265702" y="210534"/>
                  </a:lnTo>
                  <a:cubicBezTo>
                    <a:pt x="267567" y="208816"/>
                    <a:pt x="269861" y="207814"/>
                    <a:pt x="272156" y="207528"/>
                  </a:cubicBezTo>
                  <a:cubicBezTo>
                    <a:pt x="272443" y="207528"/>
                    <a:pt x="272873" y="207528"/>
                    <a:pt x="273160" y="207528"/>
                  </a:cubicBezTo>
                  <a:cubicBezTo>
                    <a:pt x="273447" y="207528"/>
                    <a:pt x="273877" y="207528"/>
                    <a:pt x="274164" y="207528"/>
                  </a:cubicBezTo>
                  <a:cubicBezTo>
                    <a:pt x="276602" y="207814"/>
                    <a:pt x="278753" y="208816"/>
                    <a:pt x="280617" y="210534"/>
                  </a:cubicBezTo>
                  <a:lnTo>
                    <a:pt x="331815" y="261652"/>
                  </a:lnTo>
                  <a:lnTo>
                    <a:pt x="423741" y="169869"/>
                  </a:lnTo>
                  <a:lnTo>
                    <a:pt x="407966" y="169869"/>
                  </a:lnTo>
                  <a:cubicBezTo>
                    <a:pt x="402229" y="169869"/>
                    <a:pt x="397497" y="165288"/>
                    <a:pt x="397497" y="159417"/>
                  </a:cubicBezTo>
                  <a:cubicBezTo>
                    <a:pt x="397497" y="153689"/>
                    <a:pt x="402229" y="148964"/>
                    <a:pt x="407966" y="148964"/>
                  </a:cubicBezTo>
                  <a:close/>
                  <a:moveTo>
                    <a:pt x="94074" y="93909"/>
                  </a:moveTo>
                  <a:lnTo>
                    <a:pt x="94074" y="400689"/>
                  </a:lnTo>
                  <a:lnTo>
                    <a:pt x="510954" y="400689"/>
                  </a:lnTo>
                  <a:lnTo>
                    <a:pt x="510954" y="93909"/>
                  </a:lnTo>
                  <a:lnTo>
                    <a:pt x="302586" y="93909"/>
                  </a:lnTo>
                  <a:close/>
                  <a:moveTo>
                    <a:pt x="302586" y="0"/>
                  </a:moveTo>
                  <a:cubicBezTo>
                    <a:pt x="308322" y="0"/>
                    <a:pt x="313055" y="4581"/>
                    <a:pt x="313055" y="10450"/>
                  </a:cubicBezTo>
                  <a:lnTo>
                    <a:pt x="313055" y="72865"/>
                  </a:lnTo>
                  <a:lnTo>
                    <a:pt x="521566" y="72865"/>
                  </a:lnTo>
                  <a:lnTo>
                    <a:pt x="594560" y="72865"/>
                  </a:lnTo>
                  <a:cubicBezTo>
                    <a:pt x="600296" y="72865"/>
                    <a:pt x="605028" y="77589"/>
                    <a:pt x="605028" y="83315"/>
                  </a:cubicBezTo>
                  <a:cubicBezTo>
                    <a:pt x="605028" y="89185"/>
                    <a:pt x="600296" y="93909"/>
                    <a:pt x="594560" y="93909"/>
                  </a:cubicBezTo>
                  <a:lnTo>
                    <a:pt x="532035" y="93909"/>
                  </a:lnTo>
                  <a:lnTo>
                    <a:pt x="532035" y="411282"/>
                  </a:lnTo>
                  <a:cubicBezTo>
                    <a:pt x="532035" y="417008"/>
                    <a:pt x="527302" y="421732"/>
                    <a:pt x="521566" y="421732"/>
                  </a:cubicBezTo>
                  <a:lnTo>
                    <a:pt x="327969" y="421732"/>
                  </a:lnTo>
                  <a:lnTo>
                    <a:pt x="457607" y="551144"/>
                  </a:lnTo>
                  <a:cubicBezTo>
                    <a:pt x="461623" y="555295"/>
                    <a:pt x="461623" y="561880"/>
                    <a:pt x="457607" y="566032"/>
                  </a:cubicBezTo>
                  <a:cubicBezTo>
                    <a:pt x="455456" y="568036"/>
                    <a:pt x="452875" y="569181"/>
                    <a:pt x="450150" y="569181"/>
                  </a:cubicBezTo>
                  <a:cubicBezTo>
                    <a:pt x="447426" y="569181"/>
                    <a:pt x="444701" y="568036"/>
                    <a:pt x="442693" y="566032"/>
                  </a:cubicBezTo>
                  <a:lnTo>
                    <a:pt x="313055" y="436620"/>
                  </a:lnTo>
                  <a:lnTo>
                    <a:pt x="313055" y="557013"/>
                  </a:lnTo>
                  <a:cubicBezTo>
                    <a:pt x="313055" y="562882"/>
                    <a:pt x="308322" y="567463"/>
                    <a:pt x="302586" y="567463"/>
                  </a:cubicBezTo>
                  <a:cubicBezTo>
                    <a:pt x="296706" y="567463"/>
                    <a:pt x="291974" y="562882"/>
                    <a:pt x="291974" y="557013"/>
                  </a:cubicBezTo>
                  <a:lnTo>
                    <a:pt x="291974" y="436620"/>
                  </a:lnTo>
                  <a:lnTo>
                    <a:pt x="163913" y="564600"/>
                  </a:lnTo>
                  <a:cubicBezTo>
                    <a:pt x="161762" y="566604"/>
                    <a:pt x="159180" y="567607"/>
                    <a:pt x="156456" y="567607"/>
                  </a:cubicBezTo>
                  <a:cubicBezTo>
                    <a:pt x="153731" y="567607"/>
                    <a:pt x="151006" y="566604"/>
                    <a:pt x="148999" y="564600"/>
                  </a:cubicBezTo>
                  <a:cubicBezTo>
                    <a:pt x="144840" y="560449"/>
                    <a:pt x="144840" y="553721"/>
                    <a:pt x="148999" y="549712"/>
                  </a:cubicBezTo>
                  <a:lnTo>
                    <a:pt x="277203" y="421732"/>
                  </a:lnTo>
                  <a:lnTo>
                    <a:pt x="83462" y="421732"/>
                  </a:lnTo>
                  <a:cubicBezTo>
                    <a:pt x="77726" y="421732"/>
                    <a:pt x="72993" y="417008"/>
                    <a:pt x="72993" y="411282"/>
                  </a:cubicBezTo>
                  <a:lnTo>
                    <a:pt x="72993" y="93909"/>
                  </a:lnTo>
                  <a:lnTo>
                    <a:pt x="10468" y="93909"/>
                  </a:lnTo>
                  <a:cubicBezTo>
                    <a:pt x="4732" y="93909"/>
                    <a:pt x="0" y="89185"/>
                    <a:pt x="0" y="83315"/>
                  </a:cubicBezTo>
                  <a:cubicBezTo>
                    <a:pt x="0" y="77589"/>
                    <a:pt x="4732" y="72865"/>
                    <a:pt x="10468" y="72865"/>
                  </a:cubicBezTo>
                  <a:lnTo>
                    <a:pt x="83462" y="72865"/>
                  </a:lnTo>
                  <a:lnTo>
                    <a:pt x="291974" y="72865"/>
                  </a:lnTo>
                  <a:lnTo>
                    <a:pt x="291974" y="10450"/>
                  </a:lnTo>
                  <a:cubicBezTo>
                    <a:pt x="291974" y="4581"/>
                    <a:pt x="296706" y="0"/>
                    <a:pt x="302586" y="0"/>
                  </a:cubicBezTo>
                  <a:close/>
                </a:path>
              </a:pathLst>
            </a:custGeom>
            <a:solidFill>
              <a:schemeClr val="bg1"/>
            </a:solidFill>
            <a:ln>
              <a:noFill/>
            </a:ln>
            <a:effectLst>
              <a:outerShdw blurRad="6731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grpSp>
      <p:grpSp>
        <p:nvGrpSpPr>
          <p:cNvPr id="51" name="组合 50"/>
          <p:cNvGrpSpPr/>
          <p:nvPr/>
        </p:nvGrpSpPr>
        <p:grpSpPr>
          <a:xfrm>
            <a:off x="3380177" y="1812111"/>
            <a:ext cx="2715823" cy="873409"/>
            <a:chOff x="7727479" y="3409155"/>
            <a:chExt cx="2715823" cy="873409"/>
          </a:xfrm>
        </p:grpSpPr>
        <p:sp>
          <p:nvSpPr>
            <p:cNvPr id="52" name="矩形 51"/>
            <p:cNvSpPr/>
            <p:nvPr/>
          </p:nvSpPr>
          <p:spPr>
            <a:xfrm>
              <a:off x="7727479" y="3747033"/>
              <a:ext cx="2715823" cy="535531"/>
            </a:xfrm>
            <a:prstGeom prst="rect">
              <a:avLst/>
            </a:prstGeom>
          </p:spPr>
          <p:txBody>
            <a:bodyPr wrap="square">
              <a:spAutoFit/>
              <a:scene3d>
                <a:camera prst="orthographicFront"/>
                <a:lightRig rig="threePt" dir="t"/>
              </a:scene3d>
              <a:sp3d contourW="12700"/>
            </a:bodyPr>
            <a:lstStyle/>
            <a:p>
              <a:pPr lvl="0">
                <a:lnSpc>
                  <a:spcPct val="120000"/>
                </a:lnSpc>
              </a:pPr>
              <a:r>
                <a:rPr lang="zh-CN" altLang="en-US" sz="1200" dirty="0">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rPr>
                <a:t>点击输入文本内容点击输入文本内容点击输入文本内容点击输入文本内容</a:t>
              </a:r>
              <a:endParaRPr lang="en-US" altLang="zh-CN" sz="1200" dirty="0">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53" name="矩形 52"/>
            <p:cNvSpPr/>
            <p:nvPr/>
          </p:nvSpPr>
          <p:spPr>
            <a:xfrm>
              <a:off x="7727480" y="3409155"/>
              <a:ext cx="2050552" cy="400110"/>
            </a:xfrm>
            <a:prstGeom prst="rect">
              <a:avLst/>
            </a:prstGeom>
          </p:spPr>
          <p:txBody>
            <a:bodyPr wrap="square">
              <a:spAutoFit/>
              <a:scene3d>
                <a:camera prst="orthographicFront"/>
                <a:lightRig rig="threePt" dir="t"/>
              </a:scene3d>
              <a:sp3d contourW="12700"/>
            </a:bodyPr>
            <a:lstStyle/>
            <a:p>
              <a:r>
                <a:rPr lang="zh-CN" altLang="en-US" sz="2000" b="1" kern="900" dirty="0">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rPr>
                <a:t>点击添加标题</a:t>
              </a:r>
            </a:p>
          </p:txBody>
        </p:sp>
      </p:grpSp>
      <p:grpSp>
        <p:nvGrpSpPr>
          <p:cNvPr id="54" name="组合 53"/>
          <p:cNvGrpSpPr/>
          <p:nvPr/>
        </p:nvGrpSpPr>
        <p:grpSpPr>
          <a:xfrm>
            <a:off x="3380177" y="3314490"/>
            <a:ext cx="2715823" cy="873409"/>
            <a:chOff x="7727479" y="3409155"/>
            <a:chExt cx="2715823" cy="873409"/>
          </a:xfrm>
        </p:grpSpPr>
        <p:sp>
          <p:nvSpPr>
            <p:cNvPr id="55" name="矩形 54"/>
            <p:cNvSpPr/>
            <p:nvPr/>
          </p:nvSpPr>
          <p:spPr>
            <a:xfrm>
              <a:off x="7727479" y="3747033"/>
              <a:ext cx="2715823" cy="535531"/>
            </a:xfrm>
            <a:prstGeom prst="rect">
              <a:avLst/>
            </a:prstGeom>
          </p:spPr>
          <p:txBody>
            <a:bodyPr wrap="square">
              <a:spAutoFit/>
              <a:scene3d>
                <a:camera prst="orthographicFront"/>
                <a:lightRig rig="threePt" dir="t"/>
              </a:scene3d>
              <a:sp3d contourW="12700"/>
            </a:bodyPr>
            <a:lstStyle/>
            <a:p>
              <a:pPr lvl="0">
                <a:lnSpc>
                  <a:spcPct val="120000"/>
                </a:lnSpc>
              </a:pPr>
              <a:r>
                <a:rPr lang="zh-CN" altLang="en-US" sz="1200" dirty="0">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rPr>
                <a:t>点击输入文本内容点击输入文本内容点击输入文本内容点击输入文本内容</a:t>
              </a:r>
              <a:endParaRPr lang="en-US" altLang="zh-CN" sz="1200" dirty="0">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56" name="矩形 55"/>
            <p:cNvSpPr/>
            <p:nvPr/>
          </p:nvSpPr>
          <p:spPr>
            <a:xfrm>
              <a:off x="7727480" y="3409155"/>
              <a:ext cx="2050552" cy="400110"/>
            </a:xfrm>
            <a:prstGeom prst="rect">
              <a:avLst/>
            </a:prstGeom>
          </p:spPr>
          <p:txBody>
            <a:bodyPr wrap="square">
              <a:spAutoFit/>
              <a:scene3d>
                <a:camera prst="orthographicFront"/>
                <a:lightRig rig="threePt" dir="t"/>
              </a:scene3d>
              <a:sp3d contourW="12700"/>
            </a:bodyPr>
            <a:lstStyle/>
            <a:p>
              <a:r>
                <a:rPr lang="zh-CN" altLang="en-US" sz="2000" b="1" kern="900" dirty="0">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rPr>
                <a:t>点击添加标题</a:t>
              </a:r>
            </a:p>
          </p:txBody>
        </p:sp>
      </p:grpSp>
      <p:grpSp>
        <p:nvGrpSpPr>
          <p:cNvPr id="57" name="组合 56"/>
          <p:cNvGrpSpPr/>
          <p:nvPr/>
        </p:nvGrpSpPr>
        <p:grpSpPr>
          <a:xfrm>
            <a:off x="3380177" y="4816869"/>
            <a:ext cx="2715823" cy="873409"/>
            <a:chOff x="7727479" y="3409155"/>
            <a:chExt cx="2715823" cy="873409"/>
          </a:xfrm>
        </p:grpSpPr>
        <p:sp>
          <p:nvSpPr>
            <p:cNvPr id="58" name="矩形 57"/>
            <p:cNvSpPr/>
            <p:nvPr/>
          </p:nvSpPr>
          <p:spPr>
            <a:xfrm>
              <a:off x="7727479" y="3747033"/>
              <a:ext cx="2715823" cy="535531"/>
            </a:xfrm>
            <a:prstGeom prst="rect">
              <a:avLst/>
            </a:prstGeom>
          </p:spPr>
          <p:txBody>
            <a:bodyPr wrap="square">
              <a:spAutoFit/>
              <a:scene3d>
                <a:camera prst="orthographicFront"/>
                <a:lightRig rig="threePt" dir="t"/>
              </a:scene3d>
              <a:sp3d contourW="12700"/>
            </a:bodyPr>
            <a:lstStyle/>
            <a:p>
              <a:pPr lvl="0">
                <a:lnSpc>
                  <a:spcPct val="120000"/>
                </a:lnSpc>
              </a:pPr>
              <a:r>
                <a:rPr lang="zh-CN" altLang="en-US" sz="1200" dirty="0">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rPr>
                <a:t>点击输入文本内容点击输入文本内容点击输入文本内容点击输入文本内容</a:t>
              </a:r>
              <a:endParaRPr lang="en-US" altLang="zh-CN" sz="1200" dirty="0">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sp>
          <p:nvSpPr>
            <p:cNvPr id="59" name="矩形 58"/>
            <p:cNvSpPr/>
            <p:nvPr/>
          </p:nvSpPr>
          <p:spPr>
            <a:xfrm>
              <a:off x="7727480" y="3409155"/>
              <a:ext cx="2050552" cy="400110"/>
            </a:xfrm>
            <a:prstGeom prst="rect">
              <a:avLst/>
            </a:prstGeom>
          </p:spPr>
          <p:txBody>
            <a:bodyPr wrap="square">
              <a:spAutoFit/>
              <a:scene3d>
                <a:camera prst="orthographicFront"/>
                <a:lightRig rig="threePt" dir="t"/>
              </a:scene3d>
              <a:sp3d contourW="12700"/>
            </a:bodyPr>
            <a:lstStyle/>
            <a:p>
              <a:r>
                <a:rPr lang="zh-CN" altLang="en-US" sz="2000" b="1" kern="900" dirty="0">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rPr>
                <a:t>点击添加标题</a:t>
              </a:r>
            </a:p>
          </p:txBody>
        </p:sp>
      </p:grpSp>
    </p:spTree>
    <p:extLst>
      <p:ext uri="{BB962C8B-B14F-4D97-AF65-F5344CB8AC3E}">
        <p14:creationId xmlns:p14="http://schemas.microsoft.com/office/powerpoint/2010/main" val="143662999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p:cTn id="7" dur="500" fill="hold"/>
                                        <p:tgtEl>
                                          <p:spTgt spid="32"/>
                                        </p:tgtEl>
                                        <p:attrNameLst>
                                          <p:attrName>ppt_w</p:attrName>
                                        </p:attrNameLst>
                                      </p:cBhvr>
                                      <p:tavLst>
                                        <p:tav tm="0">
                                          <p:val>
                                            <p:fltVal val="0"/>
                                          </p:val>
                                        </p:tav>
                                        <p:tav tm="100000">
                                          <p:val>
                                            <p:strVal val="#ppt_w"/>
                                          </p:val>
                                        </p:tav>
                                      </p:tavLst>
                                    </p:anim>
                                    <p:anim calcmode="lin" valueType="num">
                                      <p:cBhvr>
                                        <p:cTn id="8" dur="500" fill="hold"/>
                                        <p:tgtEl>
                                          <p:spTgt spid="32"/>
                                        </p:tgtEl>
                                        <p:attrNameLst>
                                          <p:attrName>ppt_h</p:attrName>
                                        </p:attrNameLst>
                                      </p:cBhvr>
                                      <p:tavLst>
                                        <p:tav tm="0">
                                          <p:val>
                                            <p:fltVal val="0"/>
                                          </p:val>
                                        </p:tav>
                                        <p:tav tm="100000">
                                          <p:val>
                                            <p:strVal val="#ppt_h"/>
                                          </p:val>
                                        </p:tav>
                                      </p:tavLst>
                                    </p:anim>
                                    <p:animEffect transition="in" filter="fade">
                                      <p:cBhvr>
                                        <p:cTn id="9" dur="500"/>
                                        <p:tgtEl>
                                          <p:spTgt spid="32"/>
                                        </p:tgtEl>
                                      </p:cBhvr>
                                    </p:animEffect>
                                  </p:childTnLst>
                                </p:cTn>
                              </p:par>
                              <p:par>
                                <p:cTn id="10" presetID="53" presetClass="entr" presetSubtype="16" fill="hold" nodeType="withEffect">
                                  <p:stCondLst>
                                    <p:cond delay="0"/>
                                  </p:stCondLst>
                                  <p:childTnLst>
                                    <p:set>
                                      <p:cBhvr>
                                        <p:cTn id="11" dur="1" fill="hold">
                                          <p:stCondLst>
                                            <p:cond delay="0"/>
                                          </p:stCondLst>
                                        </p:cTn>
                                        <p:tgtEl>
                                          <p:spTgt spid="35"/>
                                        </p:tgtEl>
                                        <p:attrNameLst>
                                          <p:attrName>style.visibility</p:attrName>
                                        </p:attrNameLst>
                                      </p:cBhvr>
                                      <p:to>
                                        <p:strVal val="visible"/>
                                      </p:to>
                                    </p:set>
                                    <p:anim calcmode="lin" valueType="num">
                                      <p:cBhvr>
                                        <p:cTn id="12" dur="500" fill="hold"/>
                                        <p:tgtEl>
                                          <p:spTgt spid="35"/>
                                        </p:tgtEl>
                                        <p:attrNameLst>
                                          <p:attrName>ppt_w</p:attrName>
                                        </p:attrNameLst>
                                      </p:cBhvr>
                                      <p:tavLst>
                                        <p:tav tm="0">
                                          <p:val>
                                            <p:fltVal val="0"/>
                                          </p:val>
                                        </p:tav>
                                        <p:tav tm="100000">
                                          <p:val>
                                            <p:strVal val="#ppt_w"/>
                                          </p:val>
                                        </p:tav>
                                      </p:tavLst>
                                    </p:anim>
                                    <p:anim calcmode="lin" valueType="num">
                                      <p:cBhvr>
                                        <p:cTn id="13" dur="500" fill="hold"/>
                                        <p:tgtEl>
                                          <p:spTgt spid="35"/>
                                        </p:tgtEl>
                                        <p:attrNameLst>
                                          <p:attrName>ppt_h</p:attrName>
                                        </p:attrNameLst>
                                      </p:cBhvr>
                                      <p:tavLst>
                                        <p:tav tm="0">
                                          <p:val>
                                            <p:fltVal val="0"/>
                                          </p:val>
                                        </p:tav>
                                        <p:tav tm="100000">
                                          <p:val>
                                            <p:strVal val="#ppt_h"/>
                                          </p:val>
                                        </p:tav>
                                      </p:tavLst>
                                    </p:anim>
                                    <p:animEffect transition="in" filter="fade">
                                      <p:cBhvr>
                                        <p:cTn id="14" dur="500"/>
                                        <p:tgtEl>
                                          <p:spTgt spid="35"/>
                                        </p:tgtEl>
                                      </p:cBhvr>
                                    </p:animEffect>
                                  </p:childTnLst>
                                </p:cTn>
                              </p:par>
                              <p:par>
                                <p:cTn id="15" presetID="53" presetClass="entr" presetSubtype="16" fill="hold" nodeType="withEffect">
                                  <p:stCondLst>
                                    <p:cond delay="0"/>
                                  </p:stCondLst>
                                  <p:childTnLst>
                                    <p:set>
                                      <p:cBhvr>
                                        <p:cTn id="16" dur="1" fill="hold">
                                          <p:stCondLst>
                                            <p:cond delay="0"/>
                                          </p:stCondLst>
                                        </p:cTn>
                                        <p:tgtEl>
                                          <p:spTgt spid="38"/>
                                        </p:tgtEl>
                                        <p:attrNameLst>
                                          <p:attrName>style.visibility</p:attrName>
                                        </p:attrNameLst>
                                      </p:cBhvr>
                                      <p:to>
                                        <p:strVal val="visible"/>
                                      </p:to>
                                    </p:set>
                                    <p:anim calcmode="lin" valueType="num">
                                      <p:cBhvr>
                                        <p:cTn id="17" dur="500" fill="hold"/>
                                        <p:tgtEl>
                                          <p:spTgt spid="38"/>
                                        </p:tgtEl>
                                        <p:attrNameLst>
                                          <p:attrName>ppt_w</p:attrName>
                                        </p:attrNameLst>
                                      </p:cBhvr>
                                      <p:tavLst>
                                        <p:tav tm="0">
                                          <p:val>
                                            <p:fltVal val="0"/>
                                          </p:val>
                                        </p:tav>
                                        <p:tav tm="100000">
                                          <p:val>
                                            <p:strVal val="#ppt_w"/>
                                          </p:val>
                                        </p:tav>
                                      </p:tavLst>
                                    </p:anim>
                                    <p:anim calcmode="lin" valueType="num">
                                      <p:cBhvr>
                                        <p:cTn id="18" dur="500" fill="hold"/>
                                        <p:tgtEl>
                                          <p:spTgt spid="38"/>
                                        </p:tgtEl>
                                        <p:attrNameLst>
                                          <p:attrName>ppt_h</p:attrName>
                                        </p:attrNameLst>
                                      </p:cBhvr>
                                      <p:tavLst>
                                        <p:tav tm="0">
                                          <p:val>
                                            <p:fltVal val="0"/>
                                          </p:val>
                                        </p:tav>
                                        <p:tav tm="100000">
                                          <p:val>
                                            <p:strVal val="#ppt_h"/>
                                          </p:val>
                                        </p:tav>
                                      </p:tavLst>
                                    </p:anim>
                                    <p:animEffect transition="in" filter="fade">
                                      <p:cBhvr>
                                        <p:cTn id="19" dur="500"/>
                                        <p:tgtEl>
                                          <p:spTgt spid="38"/>
                                        </p:tgtEl>
                                      </p:cBhvr>
                                    </p:animEffect>
                                  </p:childTnLst>
                                </p:cTn>
                              </p:par>
                            </p:childTnLst>
                          </p:cTn>
                        </p:par>
                        <p:par>
                          <p:cTn id="20" fill="hold">
                            <p:stCondLst>
                              <p:cond delay="500"/>
                            </p:stCondLst>
                            <p:childTnLst>
                              <p:par>
                                <p:cTn id="21" presetID="22" presetClass="entr" presetSubtype="8" fill="hold" nodeType="afterEffect">
                                  <p:stCondLst>
                                    <p:cond delay="0"/>
                                  </p:stCondLst>
                                  <p:childTnLst>
                                    <p:set>
                                      <p:cBhvr>
                                        <p:cTn id="22" dur="1" fill="hold">
                                          <p:stCondLst>
                                            <p:cond delay="0"/>
                                          </p:stCondLst>
                                        </p:cTn>
                                        <p:tgtEl>
                                          <p:spTgt spid="51"/>
                                        </p:tgtEl>
                                        <p:attrNameLst>
                                          <p:attrName>style.visibility</p:attrName>
                                        </p:attrNameLst>
                                      </p:cBhvr>
                                      <p:to>
                                        <p:strVal val="visible"/>
                                      </p:to>
                                    </p:set>
                                    <p:animEffect transition="in" filter="wipe(left)">
                                      <p:cBhvr>
                                        <p:cTn id="23" dur="500"/>
                                        <p:tgtEl>
                                          <p:spTgt spid="51"/>
                                        </p:tgtEl>
                                      </p:cBhvr>
                                    </p:animEffect>
                                  </p:childTnLst>
                                </p:cTn>
                              </p:par>
                            </p:childTnLst>
                          </p:cTn>
                        </p:par>
                        <p:par>
                          <p:cTn id="24" fill="hold">
                            <p:stCondLst>
                              <p:cond delay="1000"/>
                            </p:stCondLst>
                            <p:childTnLst>
                              <p:par>
                                <p:cTn id="25" presetID="22" presetClass="entr" presetSubtype="8" fill="hold" nodeType="afterEffect">
                                  <p:stCondLst>
                                    <p:cond delay="0"/>
                                  </p:stCondLst>
                                  <p:childTnLst>
                                    <p:set>
                                      <p:cBhvr>
                                        <p:cTn id="26" dur="1" fill="hold">
                                          <p:stCondLst>
                                            <p:cond delay="0"/>
                                          </p:stCondLst>
                                        </p:cTn>
                                        <p:tgtEl>
                                          <p:spTgt spid="54"/>
                                        </p:tgtEl>
                                        <p:attrNameLst>
                                          <p:attrName>style.visibility</p:attrName>
                                        </p:attrNameLst>
                                      </p:cBhvr>
                                      <p:to>
                                        <p:strVal val="visible"/>
                                      </p:to>
                                    </p:set>
                                    <p:animEffect transition="in" filter="wipe(left)">
                                      <p:cBhvr>
                                        <p:cTn id="27" dur="500"/>
                                        <p:tgtEl>
                                          <p:spTgt spid="54"/>
                                        </p:tgtEl>
                                      </p:cBhvr>
                                    </p:animEffect>
                                  </p:childTnLst>
                                </p:cTn>
                              </p:par>
                            </p:childTnLst>
                          </p:cTn>
                        </p:par>
                        <p:par>
                          <p:cTn id="28" fill="hold">
                            <p:stCondLst>
                              <p:cond delay="1500"/>
                            </p:stCondLst>
                            <p:childTnLst>
                              <p:par>
                                <p:cTn id="29" presetID="22" presetClass="entr" presetSubtype="8" fill="hold" nodeType="afterEffect">
                                  <p:stCondLst>
                                    <p:cond delay="0"/>
                                  </p:stCondLst>
                                  <p:childTnLst>
                                    <p:set>
                                      <p:cBhvr>
                                        <p:cTn id="30" dur="1" fill="hold">
                                          <p:stCondLst>
                                            <p:cond delay="0"/>
                                          </p:stCondLst>
                                        </p:cTn>
                                        <p:tgtEl>
                                          <p:spTgt spid="57"/>
                                        </p:tgtEl>
                                        <p:attrNameLst>
                                          <p:attrName>style.visibility</p:attrName>
                                        </p:attrNameLst>
                                      </p:cBhvr>
                                      <p:to>
                                        <p:strVal val="visible"/>
                                      </p:to>
                                    </p:set>
                                    <p:animEffect transition="in" filter="wipe(left)">
                                      <p:cBhvr>
                                        <p:cTn id="31"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1" grpId="0">
        <p:bldAsOne/>
      </p:bldGraphic>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蓝粉创意年中工作总结PPT模板"/>
  <p:tag name="ISPRING_FIRST_PUBLISH" val="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1313</Words>
  <Application>Microsoft Office PowerPoint</Application>
  <PresentationFormat>宽屏</PresentationFormat>
  <Paragraphs>234</Paragraphs>
  <Slides>20</Slides>
  <Notes>20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20</vt:i4>
      </vt:variant>
    </vt:vector>
  </HeadingPairs>
  <TitlesOfParts>
    <vt:vector size="33" baseType="lpstr">
      <vt:lpstr>Noto Sans S Chinese Light</vt:lpstr>
      <vt:lpstr>Roboto Bold</vt:lpstr>
      <vt:lpstr>庞门正道标题体</vt:lpstr>
      <vt:lpstr>思源黑体 CN Medium</vt:lpstr>
      <vt:lpstr>思源黑体 CN Normal</vt:lpstr>
      <vt:lpstr>思源黑体 CN Regular</vt:lpstr>
      <vt:lpstr>宋体</vt:lpstr>
      <vt:lpstr>字魂143号-正酷超级黑</vt:lpstr>
      <vt:lpstr>字魂35号-经典雅黑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蓝粉创意年中工作总结PPT模板</dc:title>
  <dc:creator>Dell</dc:creator>
  <cp:lastModifiedBy>Administrator</cp:lastModifiedBy>
  <cp:revision>98</cp:revision>
  <dcterms:created xsi:type="dcterms:W3CDTF">2020-07-01T08:57:29Z</dcterms:created>
  <dcterms:modified xsi:type="dcterms:W3CDTF">2020-10-13T09:01:52Z</dcterms:modified>
</cp:coreProperties>
</file>