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5.xml" ContentType="application/vnd.openxmlformats-officedocument.presentationml.notesSlide+xml"/>
  <Override PartName="/ppt/tags/tag72.xml" ContentType="application/vnd.openxmlformats-officedocument.presentationml.tags+xml"/>
  <Override PartName="/ppt/notesSlides/notesSlide16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20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21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1" r:id="rId2"/>
    <p:sldId id="2582" r:id="rId3"/>
    <p:sldId id="2583" r:id="rId4"/>
    <p:sldId id="1750" r:id="rId5"/>
    <p:sldId id="1512" r:id="rId6"/>
    <p:sldId id="980" r:id="rId7"/>
    <p:sldId id="1027" r:id="rId8"/>
    <p:sldId id="2584" r:id="rId9"/>
    <p:sldId id="2127" r:id="rId10"/>
    <p:sldId id="2574" r:id="rId11"/>
    <p:sldId id="2560" r:id="rId12"/>
    <p:sldId id="505" r:id="rId13"/>
    <p:sldId id="2585" r:id="rId14"/>
    <p:sldId id="940" r:id="rId15"/>
    <p:sldId id="1711" r:id="rId16"/>
    <p:sldId id="619" r:id="rId17"/>
    <p:sldId id="989" r:id="rId18"/>
    <p:sldId id="2586" r:id="rId19"/>
    <p:sldId id="319" r:id="rId20"/>
    <p:sldId id="1050" r:id="rId21"/>
    <p:sldId id="783" r:id="rId22"/>
    <p:sldId id="2058" r:id="rId23"/>
    <p:sldId id="2587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6091"/>
    <a:srgbClr val="338FBF"/>
    <a:srgbClr val="0D345F"/>
    <a:srgbClr val="BB9C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64" autoAdjust="0"/>
    <p:restoredTop sz="94675"/>
  </p:normalViewPr>
  <p:slideViewPr>
    <p:cSldViewPr snapToGrid="0">
      <p:cViewPr varScale="1">
        <p:scale>
          <a:sx n="89" d="100"/>
          <a:sy n="89" d="100"/>
        </p:scale>
        <p:origin x="1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931E3-3C99-4CF8-88D8-7194222FB5C8}" type="datetimeFigureOut">
              <a:rPr lang="zh-CN" altLang="en-US" smtClean="0"/>
              <a:t>2020/10/13 Tuesday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07237-F809-4320-9C82-68F34882A0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67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667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510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958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2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320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9398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985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11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325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776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71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322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664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334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627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18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0069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331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339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35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877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393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07237-F809-4320-9C82-68F34882A03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151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893F98B8-ED8A-4334-821A-90812C654D7E}"/>
              </a:ext>
            </a:extLst>
          </p:cNvPr>
          <p:cNvGrpSpPr/>
          <p:nvPr userDrawn="1"/>
        </p:nvGrpSpPr>
        <p:grpSpPr>
          <a:xfrm>
            <a:off x="0" y="1"/>
            <a:ext cx="12191999" cy="6857999"/>
            <a:chOff x="0" y="1"/>
            <a:chExt cx="12191999" cy="68579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97B6244-6250-4FB2-881E-02A58F238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" t="43632" r="75391" b="1503"/>
            <a:stretch/>
          </p:blipFill>
          <p:spPr>
            <a:xfrm flipH="1">
              <a:off x="10072254" y="5304260"/>
              <a:ext cx="2119745" cy="155374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6290BB1-F2BF-4A81-8B43-490552D3D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9" t="1503" r="53055" b="48530"/>
            <a:stretch/>
          </p:blipFill>
          <p:spPr>
            <a:xfrm flipH="1">
              <a:off x="0" y="1"/>
              <a:ext cx="1963675" cy="12806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280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37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58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10" Type="http://schemas.openxmlformats.org/officeDocument/2006/relationships/image" Target="../media/image8.jpg"/><Relationship Id="rId4" Type="http://schemas.openxmlformats.org/officeDocument/2006/relationships/tags" Target="../tags/tag59.xml"/><Relationship Id="rId9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3" Type="http://schemas.openxmlformats.org/officeDocument/2006/relationships/tags" Target="../tags/tag64.xml"/><Relationship Id="rId7" Type="http://schemas.openxmlformats.org/officeDocument/2006/relationships/tags" Target="../tags/tag68.xml"/><Relationship Id="rId12" Type="http://schemas.openxmlformats.org/officeDocument/2006/relationships/notesSlide" Target="../notesSlides/notesSlide15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66.xml"/><Relationship Id="rId10" Type="http://schemas.openxmlformats.org/officeDocument/2006/relationships/tags" Target="../tags/tag71.xml"/><Relationship Id="rId4" Type="http://schemas.openxmlformats.org/officeDocument/2006/relationships/tags" Target="../tags/tag65.xml"/><Relationship Id="rId9" Type="http://schemas.openxmlformats.org/officeDocument/2006/relationships/tags" Target="../tags/tag7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75.xml"/><Relationship Id="rId7" Type="http://schemas.openxmlformats.org/officeDocument/2006/relationships/tags" Target="../tags/tag79.xml"/><Relationship Id="rId12" Type="http://schemas.openxmlformats.org/officeDocument/2006/relationships/tags" Target="../tags/tag84.xml"/><Relationship Id="rId2" Type="http://schemas.openxmlformats.org/officeDocument/2006/relationships/tags" Target="../tags/tag74.xml"/><Relationship Id="rId16" Type="http://schemas.openxmlformats.org/officeDocument/2006/relationships/image" Target="../media/image10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5" Type="http://schemas.openxmlformats.org/officeDocument/2006/relationships/tags" Target="../tags/tag77.xml"/><Relationship Id="rId15" Type="http://schemas.openxmlformats.org/officeDocument/2006/relationships/image" Target="../media/image9.png"/><Relationship Id="rId10" Type="http://schemas.openxmlformats.org/officeDocument/2006/relationships/tags" Target="../tags/tag82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87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9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3" Type="http://schemas.openxmlformats.org/officeDocument/2006/relationships/tags" Target="../tags/tag9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notesSlide" Target="../notesSlides/notesSlide4.xml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3" Type="http://schemas.openxmlformats.org/officeDocument/2006/relationships/tags" Target="../tags/tag25.xml"/><Relationship Id="rId21" Type="http://schemas.openxmlformats.org/officeDocument/2006/relationships/tags" Target="../tags/tag43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notesSlide" Target="../notesSlides/notesSlide7.xml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0" Type="http://schemas.openxmlformats.org/officeDocument/2006/relationships/tags" Target="../tags/tag53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id="{C144E2A4-F0FF-406D-A93E-553BC6C95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8560E831-D8E7-421E-9CAF-99D88EAAACA2}"/>
              </a:ext>
            </a:extLst>
          </p:cNvPr>
          <p:cNvSpPr txBox="1"/>
          <p:nvPr/>
        </p:nvSpPr>
        <p:spPr>
          <a:xfrm>
            <a:off x="3528907" y="1359295"/>
            <a:ext cx="5134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9600" spc="-15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pPr algn="ctr"/>
            <a:r>
              <a:rPr lang="en-US" altLang="zh-CN" b="1" spc="-300" dirty="0">
                <a:solidFill>
                  <a:srgbClr val="0D345F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2020</a:t>
            </a:r>
            <a:endParaRPr lang="zh-CN" altLang="en-US" b="1" spc="-300" dirty="0">
              <a:solidFill>
                <a:srgbClr val="0D345F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6B9B128-3278-486A-B392-C24F0CEB13C7}"/>
              </a:ext>
            </a:extLst>
          </p:cNvPr>
          <p:cNvSpPr txBox="1"/>
          <p:nvPr/>
        </p:nvSpPr>
        <p:spPr>
          <a:xfrm>
            <a:off x="2892977" y="2767280"/>
            <a:ext cx="6406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季度工作汇报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E00B9A8-174C-48ED-8FF7-6B7B31D2D898}"/>
              </a:ext>
            </a:extLst>
          </p:cNvPr>
          <p:cNvSpPr txBox="1"/>
          <p:nvPr/>
        </p:nvSpPr>
        <p:spPr>
          <a:xfrm>
            <a:off x="2834301" y="4042029"/>
            <a:ext cx="6523399" cy="52027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Books possess an essence of immortality. They are by far the most lasting products of human effort. Temples and statues decay, but books survive.</a:t>
            </a:r>
          </a:p>
        </p:txBody>
      </p:sp>
      <p:sp>
        <p:nvSpPr>
          <p:cNvPr id="53" name="圆角矩形 20">
            <a:extLst>
              <a:ext uri="{FF2B5EF4-FFF2-40B4-BE49-F238E27FC236}">
                <a16:creationId xmlns:a16="http://schemas.microsoft.com/office/drawing/2014/main" id="{1D037474-C95F-460D-8703-41DE7378310B}"/>
              </a:ext>
            </a:extLst>
          </p:cNvPr>
          <p:cNvSpPr/>
          <p:nvPr/>
        </p:nvSpPr>
        <p:spPr>
          <a:xfrm>
            <a:off x="5084618" y="4868438"/>
            <a:ext cx="2022764" cy="446529"/>
          </a:xfrm>
          <a:prstGeom prst="roundRect">
            <a:avLst/>
          </a:pr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汇报人：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XXX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A24C44F-91E9-4C5E-848C-A90B95E1FE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571"/>
            <a:ext cx="2299329" cy="5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6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51" grpId="0"/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6ED9068-CA90-004D-814A-1F20497C6EF2}"/>
              </a:ext>
            </a:extLst>
          </p:cNvPr>
          <p:cNvGrpSpPr/>
          <p:nvPr/>
        </p:nvGrpSpPr>
        <p:grpSpPr>
          <a:xfrm>
            <a:off x="6533406" y="1987186"/>
            <a:ext cx="599259" cy="3243351"/>
            <a:chOff x="4900050" y="1490388"/>
            <a:chExt cx="449444" cy="2432513"/>
          </a:xfrm>
        </p:grpSpPr>
        <p:sp>
          <p:nvSpPr>
            <p:cNvPr id="4" name="Oval 24">
              <a:extLst>
                <a:ext uri="{FF2B5EF4-FFF2-40B4-BE49-F238E27FC236}">
                  <a16:creationId xmlns:a16="http://schemas.microsoft.com/office/drawing/2014/main" id="{DE94C493-57B3-7746-A4FE-321921F920EE}"/>
                </a:ext>
              </a:extLst>
            </p:cNvPr>
            <p:cNvSpPr/>
            <p:nvPr/>
          </p:nvSpPr>
          <p:spPr>
            <a:xfrm>
              <a:off x="4900914" y="1490388"/>
              <a:ext cx="426575" cy="426575"/>
            </a:xfrm>
            <a:prstGeom prst="ellipse">
              <a:avLst/>
            </a:prstGeom>
            <a:solidFill>
              <a:srgbClr val="146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33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Oval 26">
              <a:extLst>
                <a:ext uri="{FF2B5EF4-FFF2-40B4-BE49-F238E27FC236}">
                  <a16:creationId xmlns:a16="http://schemas.microsoft.com/office/drawing/2014/main" id="{0F9AB285-9D4E-2B4E-8E41-91E364726358}"/>
                </a:ext>
              </a:extLst>
            </p:cNvPr>
            <p:cNvSpPr/>
            <p:nvPr/>
          </p:nvSpPr>
          <p:spPr>
            <a:xfrm>
              <a:off x="4900914" y="2162428"/>
              <a:ext cx="426575" cy="426575"/>
            </a:xfrm>
            <a:prstGeom prst="ellipse">
              <a:avLst/>
            </a:prstGeom>
            <a:solidFill>
              <a:srgbClr val="338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33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Oval 28">
              <a:extLst>
                <a:ext uri="{FF2B5EF4-FFF2-40B4-BE49-F238E27FC236}">
                  <a16:creationId xmlns:a16="http://schemas.microsoft.com/office/drawing/2014/main" id="{43A5D480-2289-944A-B837-C6E733174FE2}"/>
                </a:ext>
              </a:extLst>
            </p:cNvPr>
            <p:cNvSpPr/>
            <p:nvPr/>
          </p:nvSpPr>
          <p:spPr>
            <a:xfrm>
              <a:off x="4900914" y="2824285"/>
              <a:ext cx="426575" cy="426575"/>
            </a:xfrm>
            <a:prstGeom prst="ellipse">
              <a:avLst/>
            </a:prstGeom>
            <a:solidFill>
              <a:srgbClr val="146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33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Oval 30">
              <a:extLst>
                <a:ext uri="{FF2B5EF4-FFF2-40B4-BE49-F238E27FC236}">
                  <a16:creationId xmlns:a16="http://schemas.microsoft.com/office/drawing/2014/main" id="{D88D9A36-9886-C144-BEFA-18D0677521B8}"/>
                </a:ext>
              </a:extLst>
            </p:cNvPr>
            <p:cNvSpPr/>
            <p:nvPr/>
          </p:nvSpPr>
          <p:spPr>
            <a:xfrm>
              <a:off x="4900914" y="3496326"/>
              <a:ext cx="426575" cy="426575"/>
            </a:xfrm>
            <a:prstGeom prst="ellipse">
              <a:avLst/>
            </a:prstGeom>
            <a:solidFill>
              <a:srgbClr val="338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133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TextBox 31">
              <a:extLst>
                <a:ext uri="{FF2B5EF4-FFF2-40B4-BE49-F238E27FC236}">
                  <a16:creationId xmlns:a16="http://schemas.microsoft.com/office/drawing/2014/main" id="{AEF373A1-B6C2-7643-94A8-74D7313D7EFE}"/>
                </a:ext>
              </a:extLst>
            </p:cNvPr>
            <p:cNvSpPr txBox="1"/>
            <p:nvPr/>
          </p:nvSpPr>
          <p:spPr>
            <a:xfrm>
              <a:off x="4900914" y="1563163"/>
              <a:ext cx="446276" cy="25391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467" b="1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30%</a:t>
              </a:r>
            </a:p>
          </p:txBody>
        </p:sp>
        <p:sp>
          <p:nvSpPr>
            <p:cNvPr id="12" name="TextBox 32">
              <a:extLst>
                <a:ext uri="{FF2B5EF4-FFF2-40B4-BE49-F238E27FC236}">
                  <a16:creationId xmlns:a16="http://schemas.microsoft.com/office/drawing/2014/main" id="{58E07412-80EB-F44E-8962-0F8454D260E4}"/>
                </a:ext>
              </a:extLst>
            </p:cNvPr>
            <p:cNvSpPr txBox="1"/>
            <p:nvPr/>
          </p:nvSpPr>
          <p:spPr>
            <a:xfrm>
              <a:off x="4900050" y="2237066"/>
              <a:ext cx="446276" cy="25391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467" b="1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70%</a:t>
              </a:r>
            </a:p>
          </p:txBody>
        </p:sp>
        <p:sp>
          <p:nvSpPr>
            <p:cNvPr id="13" name="TextBox 33">
              <a:extLst>
                <a:ext uri="{FF2B5EF4-FFF2-40B4-BE49-F238E27FC236}">
                  <a16:creationId xmlns:a16="http://schemas.microsoft.com/office/drawing/2014/main" id="{E9977B89-7686-A341-AA37-77D30F2CFCD1}"/>
                </a:ext>
              </a:extLst>
            </p:cNvPr>
            <p:cNvSpPr txBox="1"/>
            <p:nvPr/>
          </p:nvSpPr>
          <p:spPr>
            <a:xfrm>
              <a:off x="4903218" y="2898922"/>
              <a:ext cx="446276" cy="25391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467" b="1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50%</a:t>
              </a:r>
            </a:p>
          </p:txBody>
        </p:sp>
        <p:sp>
          <p:nvSpPr>
            <p:cNvPr id="14" name="TextBox 34">
              <a:extLst>
                <a:ext uri="{FF2B5EF4-FFF2-40B4-BE49-F238E27FC236}">
                  <a16:creationId xmlns:a16="http://schemas.microsoft.com/office/drawing/2014/main" id="{85AFC6DA-79B2-194C-8566-46E44E2D2CD3}"/>
                </a:ext>
              </a:extLst>
            </p:cNvPr>
            <p:cNvSpPr txBox="1"/>
            <p:nvPr/>
          </p:nvSpPr>
          <p:spPr>
            <a:xfrm>
              <a:off x="4900050" y="3570964"/>
              <a:ext cx="446276" cy="25391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467" b="1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40%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D5FF288-0DF8-8A48-AD17-1A8A5B81AE5E}"/>
              </a:ext>
            </a:extLst>
          </p:cNvPr>
          <p:cNvGrpSpPr/>
          <p:nvPr/>
        </p:nvGrpSpPr>
        <p:grpSpPr>
          <a:xfrm>
            <a:off x="667030" y="1812683"/>
            <a:ext cx="5002722" cy="2997261"/>
            <a:chOff x="500271" y="1359511"/>
            <a:chExt cx="3752041" cy="2247946"/>
          </a:xfrm>
        </p:grpSpPr>
        <p:sp>
          <p:nvSpPr>
            <p:cNvPr id="17" name="TextBox 9">
              <a:extLst>
                <a:ext uri="{FF2B5EF4-FFF2-40B4-BE49-F238E27FC236}">
                  <a16:creationId xmlns:a16="http://schemas.microsoft.com/office/drawing/2014/main" id="{FCC3B0CC-B542-774F-92B4-F1004159C5F1}"/>
                </a:ext>
              </a:extLst>
            </p:cNvPr>
            <p:cNvSpPr txBox="1"/>
            <p:nvPr/>
          </p:nvSpPr>
          <p:spPr>
            <a:xfrm>
              <a:off x="1771870" y="2594450"/>
              <a:ext cx="1177245" cy="276999"/>
            </a:xfrm>
            <a:prstGeom prst="rect">
              <a:avLst/>
            </a:prstGeom>
            <a:noFill/>
          </p:spPr>
          <p:txBody>
            <a:bodyPr wrap="none">
              <a:noAutofit/>
            </a:bodyPr>
            <a:lstStyle/>
            <a:p>
              <a:pPr algn="ctr"/>
              <a:r>
                <a:rPr lang="zh-CN" altLang="en-US" sz="1867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标题文本预设</a:t>
              </a:r>
            </a:p>
          </p:txBody>
        </p:sp>
        <p:grpSp>
          <p:nvGrpSpPr>
            <p:cNvPr id="18" name="Group 41">
              <a:extLst>
                <a:ext uri="{FF2B5EF4-FFF2-40B4-BE49-F238E27FC236}">
                  <a16:creationId xmlns:a16="http://schemas.microsoft.com/office/drawing/2014/main" id="{BC9827ED-2961-F947-8921-077E90C9D90A}"/>
                </a:ext>
              </a:extLst>
            </p:cNvPr>
            <p:cNvGrpSpPr/>
            <p:nvPr/>
          </p:nvGrpSpPr>
          <p:grpSpPr>
            <a:xfrm>
              <a:off x="500271" y="1776195"/>
              <a:ext cx="3752041" cy="757063"/>
              <a:chOff x="38765" y="1803577"/>
              <a:chExt cx="8847120" cy="1471937"/>
            </a:xfrm>
          </p:grpSpPr>
          <p:sp>
            <p:nvSpPr>
              <p:cNvPr id="32" name="Freeform: Shape 37">
                <a:extLst>
                  <a:ext uri="{FF2B5EF4-FFF2-40B4-BE49-F238E27FC236}">
                    <a16:creationId xmlns:a16="http://schemas.microsoft.com/office/drawing/2014/main" id="{4FFF1D20-287C-3746-9C44-DBC6B162FA49}"/>
                  </a:ext>
                </a:extLst>
              </p:cNvPr>
              <p:cNvSpPr/>
              <p:nvPr/>
            </p:nvSpPr>
            <p:spPr>
              <a:xfrm>
                <a:off x="38765" y="1903085"/>
                <a:ext cx="6489813" cy="1358046"/>
              </a:xfrm>
              <a:custGeom>
                <a:avLst/>
                <a:gdLst>
                  <a:gd name="connsiteX0" fmla="*/ 0 w 1795861"/>
                  <a:gd name="connsiteY0" fmla="*/ 1723829 h 1723829"/>
                  <a:gd name="connsiteX1" fmla="*/ 865569 w 1795861"/>
                  <a:gd name="connsiteY1" fmla="*/ 0 h 1723829"/>
                  <a:gd name="connsiteX2" fmla="*/ 1795861 w 1795861"/>
                  <a:gd name="connsiteY2" fmla="*/ 1723829 h 1723829"/>
                  <a:gd name="connsiteX3" fmla="*/ 0 w 179586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17435"/>
                  <a:gd name="connsiteY0" fmla="*/ 1723829 h 1723829"/>
                  <a:gd name="connsiteX1" fmla="*/ 887143 w 1817435"/>
                  <a:gd name="connsiteY1" fmla="*/ 0 h 1723829"/>
                  <a:gd name="connsiteX2" fmla="*/ 1817435 w 1817435"/>
                  <a:gd name="connsiteY2" fmla="*/ 1723829 h 1723829"/>
                  <a:gd name="connsiteX3" fmla="*/ 21574 w 1817435"/>
                  <a:gd name="connsiteY3" fmla="*/ 1723829 h 1723829"/>
                  <a:gd name="connsiteX0" fmla="*/ 0 w 1795861"/>
                  <a:gd name="connsiteY0" fmla="*/ 1723829 h 1723835"/>
                  <a:gd name="connsiteX1" fmla="*/ 865569 w 1795861"/>
                  <a:gd name="connsiteY1" fmla="*/ 0 h 1723835"/>
                  <a:gd name="connsiteX2" fmla="*/ 1795861 w 1795861"/>
                  <a:gd name="connsiteY2" fmla="*/ 1723829 h 1723835"/>
                  <a:gd name="connsiteX3" fmla="*/ 0 w 1795861"/>
                  <a:gd name="connsiteY3" fmla="*/ 1723829 h 172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5861" h="1723835">
                    <a:moveTo>
                      <a:pt x="0" y="1723829"/>
                    </a:moveTo>
                    <a:cubicBezTo>
                      <a:pt x="492651" y="1727609"/>
                      <a:pt x="566259" y="0"/>
                      <a:pt x="865569" y="0"/>
                    </a:cubicBezTo>
                    <a:cubicBezTo>
                      <a:pt x="1164879" y="0"/>
                      <a:pt x="1203522" y="1721281"/>
                      <a:pt x="1795861" y="1723829"/>
                    </a:cubicBezTo>
                    <a:lnTo>
                      <a:pt x="0" y="1723829"/>
                    </a:lnTo>
                    <a:close/>
                  </a:path>
                </a:pathLst>
              </a:custGeom>
              <a:solidFill>
                <a:srgbClr val="338FBF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3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: Shape 38">
                <a:extLst>
                  <a:ext uri="{FF2B5EF4-FFF2-40B4-BE49-F238E27FC236}">
                    <a16:creationId xmlns:a16="http://schemas.microsoft.com/office/drawing/2014/main" id="{1E0D93E4-2522-2E45-A483-1F57967D0340}"/>
                  </a:ext>
                </a:extLst>
              </p:cNvPr>
              <p:cNvSpPr/>
              <p:nvPr/>
            </p:nvSpPr>
            <p:spPr>
              <a:xfrm>
                <a:off x="1189755" y="1803577"/>
                <a:ext cx="5877136" cy="1465558"/>
              </a:xfrm>
              <a:custGeom>
                <a:avLst/>
                <a:gdLst>
                  <a:gd name="connsiteX0" fmla="*/ 0 w 1795861"/>
                  <a:gd name="connsiteY0" fmla="*/ 1723829 h 1723829"/>
                  <a:gd name="connsiteX1" fmla="*/ 865569 w 1795861"/>
                  <a:gd name="connsiteY1" fmla="*/ 0 h 1723829"/>
                  <a:gd name="connsiteX2" fmla="*/ 1795861 w 1795861"/>
                  <a:gd name="connsiteY2" fmla="*/ 1723829 h 1723829"/>
                  <a:gd name="connsiteX3" fmla="*/ 0 w 179586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17435"/>
                  <a:gd name="connsiteY0" fmla="*/ 1723829 h 1723829"/>
                  <a:gd name="connsiteX1" fmla="*/ 887143 w 1817435"/>
                  <a:gd name="connsiteY1" fmla="*/ 0 h 1723829"/>
                  <a:gd name="connsiteX2" fmla="*/ 1817435 w 1817435"/>
                  <a:gd name="connsiteY2" fmla="*/ 1723829 h 1723829"/>
                  <a:gd name="connsiteX3" fmla="*/ 21574 w 1817435"/>
                  <a:gd name="connsiteY3" fmla="*/ 1723829 h 1723829"/>
                  <a:gd name="connsiteX0" fmla="*/ 0 w 1795861"/>
                  <a:gd name="connsiteY0" fmla="*/ 1723829 h 1723835"/>
                  <a:gd name="connsiteX1" fmla="*/ 865569 w 1795861"/>
                  <a:gd name="connsiteY1" fmla="*/ 0 h 1723835"/>
                  <a:gd name="connsiteX2" fmla="*/ 1795861 w 1795861"/>
                  <a:gd name="connsiteY2" fmla="*/ 1723829 h 1723835"/>
                  <a:gd name="connsiteX3" fmla="*/ 0 w 1795861"/>
                  <a:gd name="connsiteY3" fmla="*/ 1723829 h 172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5861" h="1723835">
                    <a:moveTo>
                      <a:pt x="0" y="1723829"/>
                    </a:moveTo>
                    <a:cubicBezTo>
                      <a:pt x="492651" y="1727609"/>
                      <a:pt x="566259" y="0"/>
                      <a:pt x="865569" y="0"/>
                    </a:cubicBezTo>
                    <a:cubicBezTo>
                      <a:pt x="1164879" y="0"/>
                      <a:pt x="1203522" y="1721281"/>
                      <a:pt x="1795861" y="1723829"/>
                    </a:cubicBezTo>
                    <a:lnTo>
                      <a:pt x="0" y="1723829"/>
                    </a:lnTo>
                    <a:close/>
                  </a:path>
                </a:pathLst>
              </a:custGeom>
              <a:solidFill>
                <a:srgbClr val="146091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3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4" name="Freeform: Shape 39">
                <a:extLst>
                  <a:ext uri="{FF2B5EF4-FFF2-40B4-BE49-F238E27FC236}">
                    <a16:creationId xmlns:a16="http://schemas.microsoft.com/office/drawing/2014/main" id="{7EDE439F-ADF7-044C-8894-642528C401F8}"/>
                  </a:ext>
                </a:extLst>
              </p:cNvPr>
              <p:cNvSpPr/>
              <p:nvPr/>
            </p:nvSpPr>
            <p:spPr>
              <a:xfrm>
                <a:off x="2233303" y="1819246"/>
                <a:ext cx="5956337" cy="1450560"/>
              </a:xfrm>
              <a:custGeom>
                <a:avLst/>
                <a:gdLst>
                  <a:gd name="connsiteX0" fmla="*/ 0 w 1795861"/>
                  <a:gd name="connsiteY0" fmla="*/ 1723829 h 1723829"/>
                  <a:gd name="connsiteX1" fmla="*/ 865569 w 1795861"/>
                  <a:gd name="connsiteY1" fmla="*/ 0 h 1723829"/>
                  <a:gd name="connsiteX2" fmla="*/ 1795861 w 1795861"/>
                  <a:gd name="connsiteY2" fmla="*/ 1723829 h 1723829"/>
                  <a:gd name="connsiteX3" fmla="*/ 0 w 179586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17435"/>
                  <a:gd name="connsiteY0" fmla="*/ 1723829 h 1723829"/>
                  <a:gd name="connsiteX1" fmla="*/ 887143 w 1817435"/>
                  <a:gd name="connsiteY1" fmla="*/ 0 h 1723829"/>
                  <a:gd name="connsiteX2" fmla="*/ 1817435 w 1817435"/>
                  <a:gd name="connsiteY2" fmla="*/ 1723829 h 1723829"/>
                  <a:gd name="connsiteX3" fmla="*/ 21574 w 1817435"/>
                  <a:gd name="connsiteY3" fmla="*/ 1723829 h 1723829"/>
                  <a:gd name="connsiteX0" fmla="*/ 0 w 1795861"/>
                  <a:gd name="connsiteY0" fmla="*/ 1723829 h 1723835"/>
                  <a:gd name="connsiteX1" fmla="*/ 865569 w 1795861"/>
                  <a:gd name="connsiteY1" fmla="*/ 0 h 1723835"/>
                  <a:gd name="connsiteX2" fmla="*/ 1795861 w 1795861"/>
                  <a:gd name="connsiteY2" fmla="*/ 1723829 h 1723835"/>
                  <a:gd name="connsiteX3" fmla="*/ 0 w 1795861"/>
                  <a:gd name="connsiteY3" fmla="*/ 1723829 h 172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5861" h="1723835">
                    <a:moveTo>
                      <a:pt x="0" y="1723829"/>
                    </a:moveTo>
                    <a:cubicBezTo>
                      <a:pt x="492651" y="1727609"/>
                      <a:pt x="566259" y="0"/>
                      <a:pt x="865569" y="0"/>
                    </a:cubicBezTo>
                    <a:cubicBezTo>
                      <a:pt x="1164879" y="0"/>
                      <a:pt x="1203522" y="1721281"/>
                      <a:pt x="1795861" y="1723829"/>
                    </a:cubicBezTo>
                    <a:lnTo>
                      <a:pt x="0" y="1723829"/>
                    </a:lnTo>
                    <a:close/>
                  </a:path>
                </a:pathLst>
              </a:custGeom>
              <a:solidFill>
                <a:srgbClr val="338FBF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3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5" name="Freeform: Shape 40">
                <a:extLst>
                  <a:ext uri="{FF2B5EF4-FFF2-40B4-BE49-F238E27FC236}">
                    <a16:creationId xmlns:a16="http://schemas.microsoft.com/office/drawing/2014/main" id="{349FC305-5FEB-0E4F-9B52-940D424E3E72}"/>
                  </a:ext>
                </a:extLst>
              </p:cNvPr>
              <p:cNvSpPr/>
              <p:nvPr/>
            </p:nvSpPr>
            <p:spPr>
              <a:xfrm>
                <a:off x="3111226" y="2047372"/>
                <a:ext cx="5774659" cy="1228142"/>
              </a:xfrm>
              <a:custGeom>
                <a:avLst/>
                <a:gdLst>
                  <a:gd name="connsiteX0" fmla="*/ 0 w 1795861"/>
                  <a:gd name="connsiteY0" fmla="*/ 1723829 h 1723829"/>
                  <a:gd name="connsiteX1" fmla="*/ 865569 w 1795861"/>
                  <a:gd name="connsiteY1" fmla="*/ 0 h 1723829"/>
                  <a:gd name="connsiteX2" fmla="*/ 1795861 w 1795861"/>
                  <a:gd name="connsiteY2" fmla="*/ 1723829 h 1723829"/>
                  <a:gd name="connsiteX3" fmla="*/ 0 w 179586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35151"/>
                  <a:gd name="connsiteY0" fmla="*/ 1723829 h 1723829"/>
                  <a:gd name="connsiteX1" fmla="*/ 887143 w 1835151"/>
                  <a:gd name="connsiteY1" fmla="*/ 0 h 1723829"/>
                  <a:gd name="connsiteX2" fmla="*/ 1817435 w 1835151"/>
                  <a:gd name="connsiteY2" fmla="*/ 1723829 h 1723829"/>
                  <a:gd name="connsiteX3" fmla="*/ 21574 w 1835151"/>
                  <a:gd name="connsiteY3" fmla="*/ 1723829 h 1723829"/>
                  <a:gd name="connsiteX0" fmla="*/ 21574 w 1817435"/>
                  <a:gd name="connsiteY0" fmla="*/ 1723829 h 1723829"/>
                  <a:gd name="connsiteX1" fmla="*/ 887143 w 1817435"/>
                  <a:gd name="connsiteY1" fmla="*/ 0 h 1723829"/>
                  <a:gd name="connsiteX2" fmla="*/ 1817435 w 1817435"/>
                  <a:gd name="connsiteY2" fmla="*/ 1723829 h 1723829"/>
                  <a:gd name="connsiteX3" fmla="*/ 21574 w 1817435"/>
                  <a:gd name="connsiteY3" fmla="*/ 1723829 h 1723829"/>
                  <a:gd name="connsiteX0" fmla="*/ 0 w 1795861"/>
                  <a:gd name="connsiteY0" fmla="*/ 1723829 h 1723835"/>
                  <a:gd name="connsiteX1" fmla="*/ 865569 w 1795861"/>
                  <a:gd name="connsiteY1" fmla="*/ 0 h 1723835"/>
                  <a:gd name="connsiteX2" fmla="*/ 1795861 w 1795861"/>
                  <a:gd name="connsiteY2" fmla="*/ 1723829 h 1723835"/>
                  <a:gd name="connsiteX3" fmla="*/ 0 w 1795861"/>
                  <a:gd name="connsiteY3" fmla="*/ 1723829 h 1723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5861" h="1723835">
                    <a:moveTo>
                      <a:pt x="0" y="1723829"/>
                    </a:moveTo>
                    <a:cubicBezTo>
                      <a:pt x="492651" y="1727609"/>
                      <a:pt x="566259" y="0"/>
                      <a:pt x="865569" y="0"/>
                    </a:cubicBezTo>
                    <a:cubicBezTo>
                      <a:pt x="1164879" y="0"/>
                      <a:pt x="1203522" y="1721281"/>
                      <a:pt x="1795861" y="1723829"/>
                    </a:cubicBezTo>
                    <a:lnTo>
                      <a:pt x="0" y="1723829"/>
                    </a:lnTo>
                    <a:close/>
                  </a:path>
                </a:pathLst>
              </a:custGeom>
              <a:solidFill>
                <a:srgbClr val="146091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3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TextBox 42">
              <a:extLst>
                <a:ext uri="{FF2B5EF4-FFF2-40B4-BE49-F238E27FC236}">
                  <a16:creationId xmlns:a16="http://schemas.microsoft.com/office/drawing/2014/main" id="{3180E697-AF1E-2146-A895-AF09F9C91239}"/>
                </a:ext>
              </a:extLst>
            </p:cNvPr>
            <p:cNvSpPr txBox="1"/>
            <p:nvPr/>
          </p:nvSpPr>
          <p:spPr>
            <a:xfrm>
              <a:off x="1577109" y="1488848"/>
              <a:ext cx="394579" cy="22309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200" b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30%</a:t>
              </a:r>
            </a:p>
          </p:txBody>
        </p:sp>
        <p:sp>
          <p:nvSpPr>
            <p:cNvPr id="20" name="TextBox 43">
              <a:extLst>
                <a:ext uri="{FF2B5EF4-FFF2-40B4-BE49-F238E27FC236}">
                  <a16:creationId xmlns:a16="http://schemas.microsoft.com/office/drawing/2014/main" id="{E91E78ED-3EC3-6E4C-9C51-61AE6002D51A}"/>
                </a:ext>
              </a:extLst>
            </p:cNvPr>
            <p:cNvSpPr txBox="1"/>
            <p:nvPr/>
          </p:nvSpPr>
          <p:spPr>
            <a:xfrm>
              <a:off x="2005188" y="1359511"/>
              <a:ext cx="394579" cy="22309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200" b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70%</a:t>
              </a:r>
            </a:p>
          </p:txBody>
        </p:sp>
        <p:sp>
          <p:nvSpPr>
            <p:cNvPr id="21" name="TextBox 44">
              <a:extLst>
                <a:ext uri="{FF2B5EF4-FFF2-40B4-BE49-F238E27FC236}">
                  <a16:creationId xmlns:a16="http://schemas.microsoft.com/office/drawing/2014/main" id="{AAABB44B-96E3-6C4F-9DA0-0942F64D2269}"/>
                </a:ext>
              </a:extLst>
            </p:cNvPr>
            <p:cNvSpPr txBox="1"/>
            <p:nvPr/>
          </p:nvSpPr>
          <p:spPr>
            <a:xfrm>
              <a:off x="2464494" y="1463851"/>
              <a:ext cx="394579" cy="22309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200" b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50%</a:t>
              </a:r>
            </a:p>
          </p:txBody>
        </p:sp>
        <p:sp>
          <p:nvSpPr>
            <p:cNvPr id="22" name="TextBox 45">
              <a:extLst>
                <a:ext uri="{FF2B5EF4-FFF2-40B4-BE49-F238E27FC236}">
                  <a16:creationId xmlns:a16="http://schemas.microsoft.com/office/drawing/2014/main" id="{00A6FD36-583F-7E4B-97E6-758705D9959B}"/>
                </a:ext>
              </a:extLst>
            </p:cNvPr>
            <p:cNvSpPr txBox="1"/>
            <p:nvPr/>
          </p:nvSpPr>
          <p:spPr>
            <a:xfrm>
              <a:off x="2825097" y="1588039"/>
              <a:ext cx="394579" cy="223090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r>
                <a:rPr lang="en-US" sz="1200" b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40%</a:t>
              </a:r>
            </a:p>
          </p:txBody>
        </p:sp>
        <p:grpSp>
          <p:nvGrpSpPr>
            <p:cNvPr id="23" name="Group 46">
              <a:extLst>
                <a:ext uri="{FF2B5EF4-FFF2-40B4-BE49-F238E27FC236}">
                  <a16:creationId xmlns:a16="http://schemas.microsoft.com/office/drawing/2014/main" id="{09B173CA-EE28-4549-88E9-107C8F65C4EC}"/>
                </a:ext>
              </a:extLst>
            </p:cNvPr>
            <p:cNvGrpSpPr/>
            <p:nvPr/>
          </p:nvGrpSpPr>
          <p:grpSpPr>
            <a:xfrm>
              <a:off x="1166638" y="3478283"/>
              <a:ext cx="2387702" cy="129174"/>
              <a:chOff x="3632609" y="4343239"/>
              <a:chExt cx="4541393" cy="245688"/>
            </a:xfrm>
          </p:grpSpPr>
          <p:sp>
            <p:nvSpPr>
              <p:cNvPr id="24" name="Oval 47">
                <a:extLst>
                  <a:ext uri="{FF2B5EF4-FFF2-40B4-BE49-F238E27FC236}">
                    <a16:creationId xmlns:a16="http://schemas.microsoft.com/office/drawing/2014/main" id="{6952EEEB-06E1-2143-9811-6936383CE54A}"/>
                  </a:ext>
                </a:extLst>
              </p:cNvPr>
              <p:cNvSpPr/>
              <p:nvPr/>
            </p:nvSpPr>
            <p:spPr>
              <a:xfrm>
                <a:off x="3632609" y="4388132"/>
                <a:ext cx="158953" cy="158953"/>
              </a:xfrm>
              <a:prstGeom prst="ellipse">
                <a:avLst/>
              </a:prstGeom>
              <a:solidFill>
                <a:schemeClr val="accent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3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Oval 48">
                <a:extLst>
                  <a:ext uri="{FF2B5EF4-FFF2-40B4-BE49-F238E27FC236}">
                    <a16:creationId xmlns:a16="http://schemas.microsoft.com/office/drawing/2014/main" id="{46B2D712-A3D3-B74D-A27C-F193130F985F}"/>
                  </a:ext>
                </a:extLst>
              </p:cNvPr>
              <p:cNvSpPr/>
              <p:nvPr/>
            </p:nvSpPr>
            <p:spPr>
              <a:xfrm>
                <a:off x="4855395" y="4385779"/>
                <a:ext cx="158953" cy="158953"/>
              </a:xfrm>
              <a:prstGeom prst="ellipse">
                <a:avLst/>
              </a:prstGeom>
              <a:solidFill>
                <a:schemeClr val="accent2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3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6" name="TextBox 49">
                <a:extLst>
                  <a:ext uri="{FF2B5EF4-FFF2-40B4-BE49-F238E27FC236}">
                    <a16:creationId xmlns:a16="http://schemas.microsoft.com/office/drawing/2014/main" id="{B10B03BD-3CB5-DF46-9282-1A30FC88F264}"/>
                  </a:ext>
                </a:extLst>
              </p:cNvPr>
              <p:cNvSpPr txBox="1"/>
              <p:nvPr/>
            </p:nvSpPr>
            <p:spPr>
              <a:xfrm>
                <a:off x="5060262" y="4347455"/>
                <a:ext cx="631122" cy="241472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Data 2</a:t>
                </a:r>
              </a:p>
            </p:txBody>
          </p:sp>
          <p:sp>
            <p:nvSpPr>
              <p:cNvPr id="27" name="Oval 50">
                <a:extLst>
                  <a:ext uri="{FF2B5EF4-FFF2-40B4-BE49-F238E27FC236}">
                    <a16:creationId xmlns:a16="http://schemas.microsoft.com/office/drawing/2014/main" id="{5B9B6A58-87D7-6643-B24E-FB1F3D9DB66B}"/>
                  </a:ext>
                </a:extLst>
              </p:cNvPr>
              <p:cNvSpPr/>
              <p:nvPr/>
            </p:nvSpPr>
            <p:spPr>
              <a:xfrm>
                <a:off x="6124010" y="4387843"/>
                <a:ext cx="158953" cy="158953"/>
              </a:xfrm>
              <a:prstGeom prst="ellipse">
                <a:avLst/>
              </a:prstGeom>
              <a:solidFill>
                <a:schemeClr val="accent1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3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8" name="TextBox 51">
                <a:extLst>
                  <a:ext uri="{FF2B5EF4-FFF2-40B4-BE49-F238E27FC236}">
                    <a16:creationId xmlns:a16="http://schemas.microsoft.com/office/drawing/2014/main" id="{FD7D0335-9E01-3049-9C42-9E36A95A7DC7}"/>
                  </a:ext>
                </a:extLst>
              </p:cNvPr>
              <p:cNvSpPr txBox="1"/>
              <p:nvPr/>
            </p:nvSpPr>
            <p:spPr>
              <a:xfrm>
                <a:off x="6328878" y="4345304"/>
                <a:ext cx="631122" cy="241473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Data 3</a:t>
                </a:r>
              </a:p>
            </p:txBody>
          </p:sp>
          <p:sp>
            <p:nvSpPr>
              <p:cNvPr id="29" name="Oval 52">
                <a:extLst>
                  <a:ext uri="{FF2B5EF4-FFF2-40B4-BE49-F238E27FC236}">
                    <a16:creationId xmlns:a16="http://schemas.microsoft.com/office/drawing/2014/main" id="{564954AB-6682-B942-8ECA-25EA8807CF43}"/>
                  </a:ext>
                </a:extLst>
              </p:cNvPr>
              <p:cNvSpPr/>
              <p:nvPr/>
            </p:nvSpPr>
            <p:spPr>
              <a:xfrm>
                <a:off x="7338012" y="4395153"/>
                <a:ext cx="158953" cy="158953"/>
              </a:xfrm>
              <a:prstGeom prst="ellipse">
                <a:avLst/>
              </a:prstGeom>
              <a:solidFill>
                <a:schemeClr val="accent2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2133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0" name="TextBox 53">
                <a:extLst>
                  <a:ext uri="{FF2B5EF4-FFF2-40B4-BE49-F238E27FC236}">
                    <a16:creationId xmlns:a16="http://schemas.microsoft.com/office/drawing/2014/main" id="{7EEB1267-8626-BC42-B536-39D8355F5FEF}"/>
                  </a:ext>
                </a:extLst>
              </p:cNvPr>
              <p:cNvSpPr txBox="1"/>
              <p:nvPr/>
            </p:nvSpPr>
            <p:spPr>
              <a:xfrm>
                <a:off x="7542880" y="4344182"/>
                <a:ext cx="631122" cy="241473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Data 4</a:t>
                </a:r>
              </a:p>
            </p:txBody>
          </p:sp>
          <p:sp>
            <p:nvSpPr>
              <p:cNvPr id="31" name="TextBox 54">
                <a:extLst>
                  <a:ext uri="{FF2B5EF4-FFF2-40B4-BE49-F238E27FC236}">
                    <a16:creationId xmlns:a16="http://schemas.microsoft.com/office/drawing/2014/main" id="{B73731E7-CAD4-614E-B862-EAE93A4BD3B0}"/>
                  </a:ext>
                </a:extLst>
              </p:cNvPr>
              <p:cNvSpPr txBox="1"/>
              <p:nvPr/>
            </p:nvSpPr>
            <p:spPr>
              <a:xfrm>
                <a:off x="3846261" y="4343239"/>
                <a:ext cx="631122" cy="241473"/>
              </a:xfrm>
              <a:prstGeom prst="rect">
                <a:avLst/>
              </a:prstGeom>
              <a:noFill/>
            </p:spPr>
            <p:txBody>
              <a:bodyPr wrap="none" lIns="0" tIns="0" rIns="0" bIns="0" anchor="ctr" anchorCtr="1">
                <a:noAutofit/>
              </a:bodyPr>
              <a:lstStyle/>
              <a:p>
                <a:pPr algn="ctr"/>
                <a:r>
                  <a:rPr lang="en-US" sz="120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Data 1</a:t>
                </a:r>
              </a:p>
            </p:txBody>
          </p:sp>
        </p:grpSp>
      </p:grpSp>
      <p:sp>
        <p:nvSpPr>
          <p:cNvPr id="36" name="矩形 35">
            <a:extLst>
              <a:ext uri="{FF2B5EF4-FFF2-40B4-BE49-F238E27FC236}">
                <a16:creationId xmlns:a16="http://schemas.microsoft.com/office/drawing/2014/main" id="{A63AE7A2-8671-AE4F-8080-96374BEA3AB3}"/>
              </a:ext>
            </a:extLst>
          </p:cNvPr>
          <p:cNvSpPr/>
          <p:nvPr/>
        </p:nvSpPr>
        <p:spPr>
          <a:xfrm>
            <a:off x="1218221" y="3887818"/>
            <a:ext cx="3858209" cy="581113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lvl="0" algn="ctr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请在此处添加具体内容，文字尽量言简意赅，简单说明即可，不必过于繁琐，注意板面美观度。</a:t>
            </a:r>
          </a:p>
        </p:txBody>
      </p:sp>
      <p:sp>
        <p:nvSpPr>
          <p:cNvPr id="37" name="Rectangle 29">
            <a:extLst>
              <a:ext uri="{FF2B5EF4-FFF2-40B4-BE49-F238E27FC236}">
                <a16:creationId xmlns:a16="http://schemas.microsoft.com/office/drawing/2014/main" id="{715542F5-3ACD-1D44-94FB-49BC95D43C56}"/>
              </a:ext>
            </a:extLst>
          </p:cNvPr>
          <p:cNvSpPr/>
          <p:nvPr/>
        </p:nvSpPr>
        <p:spPr>
          <a:xfrm>
            <a:off x="8437506" y="1946839"/>
            <a:ext cx="2829091" cy="577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请在此处添加具体内容，文字尽量言简意赅，简单说明即可，不必过于繁琐</a:t>
            </a:r>
          </a:p>
        </p:txBody>
      </p:sp>
      <p:sp>
        <p:nvSpPr>
          <p:cNvPr id="38" name="Rectangle 30">
            <a:extLst>
              <a:ext uri="{FF2B5EF4-FFF2-40B4-BE49-F238E27FC236}">
                <a16:creationId xmlns:a16="http://schemas.microsoft.com/office/drawing/2014/main" id="{76E7C2C7-1B16-3D4E-8EA2-EFADFDAAE4DE}"/>
              </a:ext>
            </a:extLst>
          </p:cNvPr>
          <p:cNvSpPr/>
          <p:nvPr/>
        </p:nvSpPr>
        <p:spPr>
          <a:xfrm>
            <a:off x="7362963" y="2099225"/>
            <a:ext cx="109214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D8E83EDC-099B-5B48-9CFB-C4E20D59A1C3}"/>
              </a:ext>
            </a:extLst>
          </p:cNvPr>
          <p:cNvSpPr/>
          <p:nvPr/>
        </p:nvSpPr>
        <p:spPr>
          <a:xfrm>
            <a:off x="8437506" y="2851213"/>
            <a:ext cx="2829091" cy="577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请在此处添加具体内容，文字尽量言简意赅，简单说明即可，不必过于繁琐</a:t>
            </a:r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id="{00CAC1AA-8202-4945-949B-35B147CC3B17}"/>
              </a:ext>
            </a:extLst>
          </p:cNvPr>
          <p:cNvSpPr/>
          <p:nvPr/>
        </p:nvSpPr>
        <p:spPr>
          <a:xfrm>
            <a:off x="7362963" y="3003599"/>
            <a:ext cx="109214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BFD9FC6E-461E-044C-905B-B16A554E9F70}"/>
              </a:ext>
            </a:extLst>
          </p:cNvPr>
          <p:cNvSpPr/>
          <p:nvPr/>
        </p:nvSpPr>
        <p:spPr>
          <a:xfrm>
            <a:off x="8437506" y="3753253"/>
            <a:ext cx="2829091" cy="577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请在此处添加具体内容，文字尽量言简意赅，简单说明即可，不必过于繁琐</a:t>
            </a:r>
          </a:p>
        </p:txBody>
      </p:sp>
      <p:sp>
        <p:nvSpPr>
          <p:cNvPr id="42" name="Rectangle 30">
            <a:extLst>
              <a:ext uri="{FF2B5EF4-FFF2-40B4-BE49-F238E27FC236}">
                <a16:creationId xmlns:a16="http://schemas.microsoft.com/office/drawing/2014/main" id="{3969B130-50BC-A949-B9D5-773A0474D0FD}"/>
              </a:ext>
            </a:extLst>
          </p:cNvPr>
          <p:cNvSpPr/>
          <p:nvPr/>
        </p:nvSpPr>
        <p:spPr>
          <a:xfrm>
            <a:off x="7362963" y="3905639"/>
            <a:ext cx="109214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43" name="Rectangle 29">
            <a:extLst>
              <a:ext uri="{FF2B5EF4-FFF2-40B4-BE49-F238E27FC236}">
                <a16:creationId xmlns:a16="http://schemas.microsoft.com/office/drawing/2014/main" id="{F502A8F1-7E3E-4A4A-B7D2-DADD8CE9C883}"/>
              </a:ext>
            </a:extLst>
          </p:cNvPr>
          <p:cNvSpPr/>
          <p:nvPr/>
        </p:nvSpPr>
        <p:spPr>
          <a:xfrm>
            <a:off x="8437506" y="4637712"/>
            <a:ext cx="2829091" cy="577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请在此处添加具体内容，文字尽量言简意赅，简单说明即可，不必过于繁琐</a:t>
            </a:r>
          </a:p>
        </p:txBody>
      </p:sp>
      <p:sp>
        <p:nvSpPr>
          <p:cNvPr id="44" name="Rectangle 30">
            <a:extLst>
              <a:ext uri="{FF2B5EF4-FFF2-40B4-BE49-F238E27FC236}">
                <a16:creationId xmlns:a16="http://schemas.microsoft.com/office/drawing/2014/main" id="{AE6408A2-3BA2-7748-B119-A5ABC538829B}"/>
              </a:ext>
            </a:extLst>
          </p:cNvPr>
          <p:cNvSpPr/>
          <p:nvPr/>
        </p:nvSpPr>
        <p:spPr>
          <a:xfrm>
            <a:off x="7362963" y="4790098"/>
            <a:ext cx="1092141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557FDEC-D4CB-4E5C-9213-BDD9C4DB0B72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团队评价</a:t>
            </a:r>
          </a:p>
        </p:txBody>
      </p:sp>
    </p:spTree>
    <p:extLst>
      <p:ext uri="{BB962C8B-B14F-4D97-AF65-F5344CB8AC3E}">
        <p14:creationId xmlns:p14="http://schemas.microsoft.com/office/powerpoint/2010/main" val="16036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66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666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66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666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 descr="e7d195523061f1c0c2b73831c94a3edc981f60e396d3e182073EE1468018468A7F192AE5E5CD515B6C3125F8AF6E4EE646174E8CF0B46FD19828DCE8CDA3B3A044A74F0E769C5FA8CB87AB6FC303C8BA3785FAC64AF542474BA5F9EB2A8BAF443F6B6A44C303FFC13CB1F317EC85E452F0B3C9F20C1D11E1D565FFE38EDC68CB92E3238B67264DF72DF26436476BF8BF">
            <a:extLst>
              <a:ext uri="{FF2B5EF4-FFF2-40B4-BE49-F238E27FC236}">
                <a16:creationId xmlns:a16="http://schemas.microsoft.com/office/drawing/2014/main" id="{13ED098A-1656-E449-9032-F9FC248EC3F5}"/>
              </a:ext>
            </a:extLst>
          </p:cNvPr>
          <p:cNvGrpSpPr/>
          <p:nvPr/>
        </p:nvGrpSpPr>
        <p:grpSpPr>
          <a:xfrm>
            <a:off x="5962651" y="1245317"/>
            <a:ext cx="2107927" cy="2054571"/>
            <a:chOff x="5600216" y="1663162"/>
            <a:chExt cx="2315221" cy="225661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3AC12A-B17C-874B-AC07-0DCCF405C90B}"/>
                </a:ext>
              </a:extLst>
            </p:cNvPr>
            <p:cNvSpPr/>
            <p:nvPr/>
          </p:nvSpPr>
          <p:spPr>
            <a:xfrm>
              <a:off x="5658819" y="1663162"/>
              <a:ext cx="2256618" cy="2256618"/>
            </a:xfrm>
            <a:prstGeom prst="ellipse">
              <a:avLst/>
            </a:prstGeom>
            <a:noFill/>
            <a:ln w="63500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Arc 3">
              <a:extLst>
                <a:ext uri="{FF2B5EF4-FFF2-40B4-BE49-F238E27FC236}">
                  <a16:creationId xmlns:a16="http://schemas.microsoft.com/office/drawing/2014/main" id="{842F354C-4200-F649-8BA8-7459B8E58788}"/>
                </a:ext>
              </a:extLst>
            </p:cNvPr>
            <p:cNvSpPr/>
            <p:nvPr/>
          </p:nvSpPr>
          <p:spPr>
            <a:xfrm>
              <a:off x="5658819" y="1663162"/>
              <a:ext cx="2256618" cy="2256618"/>
            </a:xfrm>
            <a:prstGeom prst="arc">
              <a:avLst>
                <a:gd name="adj1" fmla="val 16200000"/>
                <a:gd name="adj2" fmla="val 11763592"/>
              </a:avLst>
            </a:prstGeom>
            <a:noFill/>
            <a:ln w="114300" cap="rnd">
              <a:solidFill>
                <a:srgbClr val="338FB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FEAB88-E9A2-E04B-B8BB-BC685523E110}"/>
                </a:ext>
              </a:extLst>
            </p:cNvPr>
            <p:cNvSpPr txBox="1"/>
            <p:nvPr/>
          </p:nvSpPr>
          <p:spPr>
            <a:xfrm>
              <a:off x="6035522" y="2271704"/>
              <a:ext cx="1503214" cy="5746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609585"/>
              <a:r>
                <a:rPr lang="en-US" sz="2800" dirty="0">
                  <a:solidFill>
                    <a:schemeClr val="accent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1432</a:t>
              </a:r>
            </a:p>
          </p:txBody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B0C18C02-6C3C-9243-8BFF-94BB8B6B68B7}"/>
                </a:ext>
              </a:extLst>
            </p:cNvPr>
            <p:cNvSpPr/>
            <p:nvPr/>
          </p:nvSpPr>
          <p:spPr>
            <a:xfrm>
              <a:off x="5600216" y="2322275"/>
              <a:ext cx="224322" cy="224322"/>
            </a:xfrm>
            <a:prstGeom prst="ellipse">
              <a:avLst/>
            </a:prstGeom>
            <a:solidFill>
              <a:srgbClr val="338FB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dirty="0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Group 12" descr="e7d195523061f1c0c2b73831c94a3edc981f60e396d3e182073EE1468018468A7F192AE5E5CD515B6C3125F8AF6E4EE646174E8CF0B46FD19828DCE8CDA3B3A044A74F0E769C5FA8CB87AB6FC303C8BA3785FAC64AF542474BA5F9EB2A8BAF443F6B6A44C303FFC13CB1F317EC85E452F0B3C9F20C1D11E1D565FFE38EDC68CB92E3238B67264DF72DF26436476BF8BF">
            <a:extLst>
              <a:ext uri="{FF2B5EF4-FFF2-40B4-BE49-F238E27FC236}">
                <a16:creationId xmlns:a16="http://schemas.microsoft.com/office/drawing/2014/main" id="{C2C8BF94-A819-D145-94AB-1F90062DC9B6}"/>
              </a:ext>
            </a:extLst>
          </p:cNvPr>
          <p:cNvGrpSpPr/>
          <p:nvPr/>
        </p:nvGrpSpPr>
        <p:grpSpPr>
          <a:xfrm>
            <a:off x="8621501" y="1252169"/>
            <a:ext cx="2054571" cy="2124243"/>
            <a:chOff x="8476604" y="1663162"/>
            <a:chExt cx="2256618" cy="2333140"/>
          </a:xfrm>
        </p:grpSpPr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FC680D7D-600A-614B-8D80-6E538E1CD826}"/>
                </a:ext>
              </a:extLst>
            </p:cNvPr>
            <p:cNvSpPr/>
            <p:nvPr/>
          </p:nvSpPr>
          <p:spPr>
            <a:xfrm>
              <a:off x="8476604" y="1663162"/>
              <a:ext cx="2256618" cy="2256618"/>
            </a:xfrm>
            <a:prstGeom prst="ellipse">
              <a:avLst/>
            </a:prstGeom>
            <a:noFill/>
            <a:ln w="63500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Arc 7">
              <a:extLst>
                <a:ext uri="{FF2B5EF4-FFF2-40B4-BE49-F238E27FC236}">
                  <a16:creationId xmlns:a16="http://schemas.microsoft.com/office/drawing/2014/main" id="{F9ECDAB3-6968-E74A-A6A0-A0E2461A597F}"/>
                </a:ext>
              </a:extLst>
            </p:cNvPr>
            <p:cNvSpPr/>
            <p:nvPr/>
          </p:nvSpPr>
          <p:spPr>
            <a:xfrm>
              <a:off x="8476604" y="1663162"/>
              <a:ext cx="2256618" cy="2256618"/>
            </a:xfrm>
            <a:prstGeom prst="arc">
              <a:avLst>
                <a:gd name="adj1" fmla="val 16200000"/>
                <a:gd name="adj2" fmla="val 6219303"/>
              </a:avLst>
            </a:prstGeom>
            <a:noFill/>
            <a:ln w="114300" cap="rnd">
              <a:solidFill>
                <a:srgbClr val="14609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E301196A-4DE8-1F40-AAC9-B705E9710592}"/>
                </a:ext>
              </a:extLst>
            </p:cNvPr>
            <p:cNvSpPr txBox="1"/>
            <p:nvPr/>
          </p:nvSpPr>
          <p:spPr>
            <a:xfrm>
              <a:off x="8890350" y="2271704"/>
              <a:ext cx="1429125" cy="57467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609585"/>
              <a:r>
                <a:rPr lang="en-US" sz="2800" dirty="0">
                  <a:solidFill>
                    <a:schemeClr val="accent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543</a:t>
              </a: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354531B4-7D6C-D048-A195-D8B40375C660}"/>
                </a:ext>
              </a:extLst>
            </p:cNvPr>
            <p:cNvSpPr/>
            <p:nvPr/>
          </p:nvSpPr>
          <p:spPr>
            <a:xfrm>
              <a:off x="9174358" y="3771980"/>
              <a:ext cx="224322" cy="224322"/>
            </a:xfrm>
            <a:prstGeom prst="ellipse">
              <a:avLst/>
            </a:prstGeom>
            <a:solidFill>
              <a:srgbClr val="1460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>
                <a:solidFill>
                  <a:schemeClr val="accent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Group 1" descr="e7d195523061f1c0c2b73831c94a3edc981f60e396d3e182073EE1468018468A7F192AE5E5CD515B6C3125F8AF6E4EE646174E8CF0B46FD19828DCE8CDA3B3A044A74F0E769C5FA8CB87AB6FC303C8BA3785FAC64AF542474BA5F9EB2A8BAF443F6B6A44C303FFC13CB1F317EC85E452F0B3C9F20C1D11E1D565FFE38EDC68CB92E3238B67264DF72DF26436476BF8BF">
            <a:extLst>
              <a:ext uri="{FF2B5EF4-FFF2-40B4-BE49-F238E27FC236}">
                <a16:creationId xmlns:a16="http://schemas.microsoft.com/office/drawing/2014/main" id="{A594E3AF-24C5-BD4B-BA93-3BD1A9F175FD}"/>
              </a:ext>
            </a:extLst>
          </p:cNvPr>
          <p:cNvGrpSpPr/>
          <p:nvPr/>
        </p:nvGrpSpPr>
        <p:grpSpPr>
          <a:xfrm>
            <a:off x="5737346" y="3796167"/>
            <a:ext cx="4938725" cy="523221"/>
            <a:chOff x="5737346" y="3796159"/>
            <a:chExt cx="4938725" cy="523220"/>
          </a:xfrm>
        </p:grpSpPr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2538D4A9-C6C1-2649-9E61-B1C3F9499895}"/>
                </a:ext>
              </a:extLst>
            </p:cNvPr>
            <p:cNvSpPr txBox="1"/>
            <p:nvPr/>
          </p:nvSpPr>
          <p:spPr>
            <a:xfrm>
              <a:off x="5737346" y="3796159"/>
              <a:ext cx="945279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609585"/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85</a:t>
              </a:r>
              <a:r>
                <a:rPr lang="en-US" sz="28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%</a:t>
              </a:r>
            </a:p>
          </p:txBody>
        </p:sp>
        <p:cxnSp>
          <p:nvCxnSpPr>
            <p:cNvPr id="17" name="Straight Connector 15">
              <a:extLst>
                <a:ext uri="{FF2B5EF4-FFF2-40B4-BE49-F238E27FC236}">
                  <a16:creationId xmlns:a16="http://schemas.microsoft.com/office/drawing/2014/main" id="{DE3BCF23-4370-7C48-8FCA-FFB0E4FC127F}"/>
                </a:ext>
              </a:extLst>
            </p:cNvPr>
            <p:cNvCxnSpPr/>
            <p:nvPr/>
          </p:nvCxnSpPr>
          <p:spPr>
            <a:xfrm>
              <a:off x="6378393" y="4046436"/>
              <a:ext cx="4297678" cy="0"/>
            </a:xfrm>
            <a:prstGeom prst="line">
              <a:avLst/>
            </a:prstGeom>
            <a:noFill/>
            <a:ln w="63500" cap="rnd">
              <a:gradFill>
                <a:gsLst>
                  <a:gs pos="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" name="Straight Connector 18">
              <a:extLst>
                <a:ext uri="{FF2B5EF4-FFF2-40B4-BE49-F238E27FC236}">
                  <a16:creationId xmlns:a16="http://schemas.microsoft.com/office/drawing/2014/main" id="{8AB6F589-9FDA-7441-B42E-A84B78990A0E}"/>
                </a:ext>
              </a:extLst>
            </p:cNvPr>
            <p:cNvCxnSpPr/>
            <p:nvPr/>
          </p:nvCxnSpPr>
          <p:spPr>
            <a:xfrm>
              <a:off x="6378393" y="4046436"/>
              <a:ext cx="3277882" cy="0"/>
            </a:xfrm>
            <a:prstGeom prst="line">
              <a:avLst/>
            </a:prstGeom>
            <a:noFill/>
            <a:ln w="114300" cap="rnd">
              <a:gradFill>
                <a:gsLst>
                  <a:gs pos="0">
                    <a:srgbClr val="338FBF">
                      <a:alpha val="0"/>
                    </a:srgbClr>
                  </a:gs>
                  <a:gs pos="100000">
                    <a:srgbClr val="338FBF"/>
                  </a:gs>
                </a:gsLst>
                <a:lin ang="0" scaled="0"/>
              </a:gradFill>
            </a:ln>
            <a:effectLst>
              <a:outerShdw blurRad="368300" algn="ctr" rotWithShape="0">
                <a:schemeClr val="accent1">
                  <a:alpha val="4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9" name="Group 14" descr="e7d195523061f1c0c2b73831c94a3edc981f60e396d3e182073EE1468018468A7F192AE5E5CD515B6C3125F8AF6E4EE646174E8CF0B46FD19828DCE8CDA3B3A044A74F0E769C5FA8CB87AB6FC303C8BA3785FAC64AF542474BA5F9EB2A8BAF443F6B6A44C303FFC13CB1F317EC85E452F0B3C9F20C1D11E1D565FFE38EDC68CB92E3238B67264DF72DF26436476BF8BF">
            <a:extLst>
              <a:ext uri="{FF2B5EF4-FFF2-40B4-BE49-F238E27FC236}">
                <a16:creationId xmlns:a16="http://schemas.microsoft.com/office/drawing/2014/main" id="{3EDC3039-A7F8-6B46-8EAF-58CDAC8834FF}"/>
              </a:ext>
            </a:extLst>
          </p:cNvPr>
          <p:cNvGrpSpPr/>
          <p:nvPr/>
        </p:nvGrpSpPr>
        <p:grpSpPr>
          <a:xfrm>
            <a:off x="5694248" y="4938830"/>
            <a:ext cx="4981823" cy="523221"/>
            <a:chOff x="5694248" y="4938824"/>
            <a:chExt cx="4981823" cy="523220"/>
          </a:xfrm>
        </p:grpSpPr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id="{A40F1E1E-3941-8347-AFCD-7AB1C9013654}"/>
                </a:ext>
              </a:extLst>
            </p:cNvPr>
            <p:cNvCxnSpPr/>
            <p:nvPr/>
          </p:nvCxnSpPr>
          <p:spPr>
            <a:xfrm>
              <a:off x="6378393" y="5189101"/>
              <a:ext cx="4297678" cy="0"/>
            </a:xfrm>
            <a:prstGeom prst="line">
              <a:avLst/>
            </a:prstGeom>
            <a:noFill/>
            <a:ln w="63500" cap="rnd">
              <a:gradFill>
                <a:gsLst>
                  <a:gs pos="0">
                    <a:schemeClr val="bg1">
                      <a:lumMod val="85000"/>
                      <a:alpha val="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26">
              <a:extLst>
                <a:ext uri="{FF2B5EF4-FFF2-40B4-BE49-F238E27FC236}">
                  <a16:creationId xmlns:a16="http://schemas.microsoft.com/office/drawing/2014/main" id="{1EDF6836-1545-AA48-BBBB-7FF5F37DF6F1}"/>
                </a:ext>
              </a:extLst>
            </p:cNvPr>
            <p:cNvCxnSpPr/>
            <p:nvPr/>
          </p:nvCxnSpPr>
          <p:spPr>
            <a:xfrm>
              <a:off x="6378393" y="5189101"/>
              <a:ext cx="2315868" cy="0"/>
            </a:xfrm>
            <a:prstGeom prst="line">
              <a:avLst/>
            </a:prstGeom>
            <a:noFill/>
            <a:ln w="114300" cap="rnd">
              <a:gradFill>
                <a:gsLst>
                  <a:gs pos="0">
                    <a:srgbClr val="146091">
                      <a:alpha val="0"/>
                    </a:srgbClr>
                  </a:gs>
                  <a:gs pos="100000">
                    <a:srgbClr val="146091"/>
                  </a:gs>
                </a:gsLst>
                <a:lin ang="0" scaled="0"/>
              </a:gradFill>
            </a:ln>
            <a:effectLst>
              <a:outerShdw blurRad="368300" algn="ctr" rotWithShape="0">
                <a:schemeClr val="accent5">
                  <a:alpha val="4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TextBox 27">
              <a:extLst>
                <a:ext uri="{FF2B5EF4-FFF2-40B4-BE49-F238E27FC236}">
                  <a16:creationId xmlns:a16="http://schemas.microsoft.com/office/drawing/2014/main" id="{8EC63EA8-46D1-0E45-B31F-5145E6D7D2CB}"/>
                </a:ext>
              </a:extLst>
            </p:cNvPr>
            <p:cNvSpPr txBox="1"/>
            <p:nvPr/>
          </p:nvSpPr>
          <p:spPr>
            <a:xfrm>
              <a:off x="5694248" y="4938824"/>
              <a:ext cx="945279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defTabSz="609585"/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55</a:t>
              </a:r>
              <a:r>
                <a:rPr lang="en-US" sz="28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%</a:t>
              </a:r>
            </a:p>
          </p:txBody>
        </p:sp>
      </p:grpSp>
      <p:cxnSp>
        <p:nvCxnSpPr>
          <p:cNvPr id="27" name="Straight Connector 38" descr="e7d195523061f1c0c2b73831c94a3edc981f60e396d3e182073EE1468018468A7F192AE5E5CD515B6C3125F8AF6E4EE646174E8CF0B46FD19828DCE8CDA3B3A044A74F0E769C5FA8CB87AB6FC303C8BA3785FAC64AF542474BA5F9EB2A8BAF443F6B6A44C303FFC13CB1F317EC85E452F0B3C9F20C1D11E1D565FFE38EDC68CB92E3238B67264DF72DF26436476BF8BF">
            <a:extLst>
              <a:ext uri="{FF2B5EF4-FFF2-40B4-BE49-F238E27FC236}">
                <a16:creationId xmlns:a16="http://schemas.microsoft.com/office/drawing/2014/main" id="{DC0B848B-BD9F-714C-93DA-9A00C51C731A}"/>
              </a:ext>
            </a:extLst>
          </p:cNvPr>
          <p:cNvCxnSpPr/>
          <p:nvPr/>
        </p:nvCxnSpPr>
        <p:spPr>
          <a:xfrm>
            <a:off x="1266400" y="4744083"/>
            <a:ext cx="346456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16" descr="e7d195523061f1c0c2b73831c94a3edc981f60e396d3e182073EE1468018468A7F192AE5E5CD515B6C3125F8AF6E4EE646174E8CF0B46FD19828DCE8CDA3B3A044A74F0E769C5FA8CB87AB6FC303C8BA3785FAC64AF542474BA5F9EB2A8BAF443F6B6A44C303FFC13CB1F317EC85E452F0B3C9F20C1D11E1D565FFE38EDC68CB92E3238B67264DF72DF26436476BF8BF">
            <a:extLst>
              <a:ext uri="{FF2B5EF4-FFF2-40B4-BE49-F238E27FC236}">
                <a16:creationId xmlns:a16="http://schemas.microsoft.com/office/drawing/2014/main" id="{6D5D1A26-387C-DC4A-B6DB-1DAE0D286754}"/>
              </a:ext>
            </a:extLst>
          </p:cNvPr>
          <p:cNvGrpSpPr/>
          <p:nvPr/>
        </p:nvGrpSpPr>
        <p:grpSpPr>
          <a:xfrm>
            <a:off x="1439561" y="3904836"/>
            <a:ext cx="3405375" cy="521119"/>
            <a:chOff x="1439560" y="3904834"/>
            <a:chExt cx="3405374" cy="521118"/>
          </a:xfrm>
        </p:grpSpPr>
        <p:sp>
          <p:nvSpPr>
            <p:cNvPr id="29" name="Rectangle 37">
              <a:extLst>
                <a:ext uri="{FF2B5EF4-FFF2-40B4-BE49-F238E27FC236}">
                  <a16:creationId xmlns:a16="http://schemas.microsoft.com/office/drawing/2014/main" id="{4B71AA2B-E468-CC41-A9DB-6F2C199C3039}"/>
                </a:ext>
              </a:extLst>
            </p:cNvPr>
            <p:cNvSpPr/>
            <p:nvPr/>
          </p:nvSpPr>
          <p:spPr>
            <a:xfrm>
              <a:off x="1871032" y="3928649"/>
              <a:ext cx="2973902" cy="312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>
                <a:lnSpc>
                  <a:spcPct val="130000"/>
                </a:lnSpc>
              </a:pP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Segoe UI" panose="020B0502040204020203" pitchFamily="34" charset="0"/>
                  <a:sym typeface="Arial" panose="020B0604020202020204" pitchFamily="34" charset="0"/>
                </a:rPr>
                <a:t>点击添加标题文字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Segoe UI Light" panose="020B0502040204020203" pitchFamily="34" charset="0"/>
                  <a:sym typeface="Arial" panose="020B0604020202020204" pitchFamily="34" charset="0"/>
                </a:rPr>
                <a:t>点击添加标题文字</a:t>
              </a:r>
              <a:endPara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Segoe UI Light" panose="020B05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69">
              <a:extLst>
                <a:ext uri="{FF2B5EF4-FFF2-40B4-BE49-F238E27FC236}">
                  <a16:creationId xmlns:a16="http://schemas.microsoft.com/office/drawing/2014/main" id="{459405D7-5A9B-C149-8257-9B0FEDF1D0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560" y="3904834"/>
              <a:ext cx="277430" cy="521118"/>
            </a:xfrm>
            <a:custGeom>
              <a:avLst/>
              <a:gdLst>
                <a:gd name="T0" fmla="*/ 72558 w 34"/>
                <a:gd name="T1" fmla="*/ 196528 h 64"/>
                <a:gd name="T2" fmla="*/ 72558 w 34"/>
                <a:gd name="T3" fmla="*/ 217215 h 64"/>
                <a:gd name="T4" fmla="*/ 69103 w 34"/>
                <a:gd name="T5" fmla="*/ 220663 h 64"/>
                <a:gd name="T6" fmla="*/ 51827 w 34"/>
                <a:gd name="T7" fmla="*/ 220663 h 64"/>
                <a:gd name="T8" fmla="*/ 48372 w 34"/>
                <a:gd name="T9" fmla="*/ 217215 h 64"/>
                <a:gd name="T10" fmla="*/ 48372 w 34"/>
                <a:gd name="T11" fmla="*/ 196528 h 64"/>
                <a:gd name="T12" fmla="*/ 3455 w 34"/>
                <a:gd name="T13" fmla="*/ 172393 h 64"/>
                <a:gd name="T14" fmla="*/ 3455 w 34"/>
                <a:gd name="T15" fmla="*/ 168945 h 64"/>
                <a:gd name="T16" fmla="*/ 13821 w 34"/>
                <a:gd name="T17" fmla="*/ 151706 h 64"/>
                <a:gd name="T18" fmla="*/ 17276 w 34"/>
                <a:gd name="T19" fmla="*/ 148258 h 64"/>
                <a:gd name="T20" fmla="*/ 20731 w 34"/>
                <a:gd name="T21" fmla="*/ 151706 h 64"/>
                <a:gd name="T22" fmla="*/ 58738 w 34"/>
                <a:gd name="T23" fmla="*/ 168945 h 64"/>
                <a:gd name="T24" fmla="*/ 86379 w 34"/>
                <a:gd name="T25" fmla="*/ 148258 h 64"/>
                <a:gd name="T26" fmla="*/ 55282 w 34"/>
                <a:gd name="T27" fmla="*/ 124123 h 64"/>
                <a:gd name="T28" fmla="*/ 3455 w 34"/>
                <a:gd name="T29" fmla="*/ 72405 h 64"/>
                <a:gd name="T30" fmla="*/ 48372 w 34"/>
                <a:gd name="T31" fmla="*/ 27583 h 64"/>
                <a:gd name="T32" fmla="*/ 48372 w 34"/>
                <a:gd name="T33" fmla="*/ 3448 h 64"/>
                <a:gd name="T34" fmla="*/ 51827 w 34"/>
                <a:gd name="T35" fmla="*/ 0 h 64"/>
                <a:gd name="T36" fmla="*/ 69103 w 34"/>
                <a:gd name="T37" fmla="*/ 0 h 64"/>
                <a:gd name="T38" fmla="*/ 72558 w 34"/>
                <a:gd name="T39" fmla="*/ 3448 h 64"/>
                <a:gd name="T40" fmla="*/ 72558 w 34"/>
                <a:gd name="T41" fmla="*/ 24135 h 64"/>
                <a:gd name="T42" fmla="*/ 110565 w 34"/>
                <a:gd name="T43" fmla="*/ 41374 h 64"/>
                <a:gd name="T44" fmla="*/ 110565 w 34"/>
                <a:gd name="T45" fmla="*/ 48270 h 64"/>
                <a:gd name="T46" fmla="*/ 100199 w 34"/>
                <a:gd name="T47" fmla="*/ 65509 h 64"/>
                <a:gd name="T48" fmla="*/ 100199 w 34"/>
                <a:gd name="T49" fmla="*/ 65509 h 64"/>
                <a:gd name="T50" fmla="*/ 96744 w 34"/>
                <a:gd name="T51" fmla="*/ 65509 h 64"/>
                <a:gd name="T52" fmla="*/ 62193 w 34"/>
                <a:gd name="T53" fmla="*/ 51718 h 64"/>
                <a:gd name="T54" fmla="*/ 34551 w 34"/>
                <a:gd name="T55" fmla="*/ 72405 h 64"/>
                <a:gd name="T56" fmla="*/ 69103 w 34"/>
                <a:gd name="T57" fmla="*/ 96540 h 64"/>
                <a:gd name="T58" fmla="*/ 117475 w 34"/>
                <a:gd name="T59" fmla="*/ 144810 h 64"/>
                <a:gd name="T60" fmla="*/ 72558 w 34"/>
                <a:gd name="T61" fmla="*/ 196528 h 6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4" h="64">
                  <a:moveTo>
                    <a:pt x="21" y="57"/>
                  </a:moveTo>
                  <a:cubicBezTo>
                    <a:pt x="21" y="63"/>
                    <a:pt x="21" y="63"/>
                    <a:pt x="21" y="63"/>
                  </a:cubicBezTo>
                  <a:cubicBezTo>
                    <a:pt x="21" y="63"/>
                    <a:pt x="20" y="64"/>
                    <a:pt x="20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4" y="64"/>
                    <a:pt x="14" y="63"/>
                    <a:pt x="14" y="63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5"/>
                    <a:pt x="1" y="50"/>
                    <a:pt x="1" y="50"/>
                  </a:cubicBezTo>
                  <a:cubicBezTo>
                    <a:pt x="0" y="50"/>
                    <a:pt x="0" y="49"/>
                    <a:pt x="1" y="49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4"/>
                    <a:pt x="5" y="43"/>
                    <a:pt x="5" y="43"/>
                  </a:cubicBezTo>
                  <a:cubicBezTo>
                    <a:pt x="5" y="43"/>
                    <a:pt x="6" y="44"/>
                    <a:pt x="6" y="44"/>
                  </a:cubicBezTo>
                  <a:cubicBezTo>
                    <a:pt x="6" y="44"/>
                    <a:pt x="11" y="49"/>
                    <a:pt x="17" y="49"/>
                  </a:cubicBezTo>
                  <a:cubicBezTo>
                    <a:pt x="21" y="49"/>
                    <a:pt x="25" y="47"/>
                    <a:pt x="25" y="43"/>
                  </a:cubicBezTo>
                  <a:cubicBezTo>
                    <a:pt x="25" y="39"/>
                    <a:pt x="20" y="38"/>
                    <a:pt x="16" y="36"/>
                  </a:cubicBezTo>
                  <a:cubicBezTo>
                    <a:pt x="9" y="33"/>
                    <a:pt x="1" y="30"/>
                    <a:pt x="1" y="21"/>
                  </a:cubicBezTo>
                  <a:cubicBezTo>
                    <a:pt x="1" y="14"/>
                    <a:pt x="6" y="9"/>
                    <a:pt x="14" y="8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1" y="0"/>
                    <a:pt x="21" y="1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8" y="8"/>
                    <a:pt x="32" y="12"/>
                    <a:pt x="32" y="12"/>
                  </a:cubicBezTo>
                  <a:cubicBezTo>
                    <a:pt x="33" y="13"/>
                    <a:pt x="33" y="13"/>
                    <a:pt x="32" y="1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3" y="15"/>
                    <a:pt x="18" y="15"/>
                  </a:cubicBezTo>
                  <a:cubicBezTo>
                    <a:pt x="13" y="15"/>
                    <a:pt x="10" y="18"/>
                    <a:pt x="10" y="21"/>
                  </a:cubicBezTo>
                  <a:cubicBezTo>
                    <a:pt x="10" y="25"/>
                    <a:pt x="15" y="26"/>
                    <a:pt x="20" y="28"/>
                  </a:cubicBezTo>
                  <a:cubicBezTo>
                    <a:pt x="26" y="31"/>
                    <a:pt x="34" y="34"/>
                    <a:pt x="34" y="42"/>
                  </a:cubicBezTo>
                  <a:cubicBezTo>
                    <a:pt x="34" y="50"/>
                    <a:pt x="28" y="55"/>
                    <a:pt x="21" y="57"/>
                  </a:cubicBezTo>
                  <a:close/>
                </a:path>
              </a:pathLst>
            </a:custGeom>
            <a:solidFill>
              <a:srgbClr val="338FB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Group 19" descr="e7d195523061f1c0c2b73831c94a3edc981f60e396d3e182073EE1468018468A7F192AE5E5CD515B6C3125F8AF6E4EE646174E8CF0B46FD19828DCE8CDA3B3A044A74F0E769C5FA8CB87AB6FC303C8BA3785FAC64AF542474BA5F9EB2A8BAF443F6B6A44C303FFC13CB1F317EC85E452F0B3C9F20C1D11E1D565FFE38EDC68CB92E3238B67264DF72DF26436476BF8BF">
            <a:extLst>
              <a:ext uri="{FF2B5EF4-FFF2-40B4-BE49-F238E27FC236}">
                <a16:creationId xmlns:a16="http://schemas.microsoft.com/office/drawing/2014/main" id="{0898FB31-E02C-224A-975B-3574CBF8C803}"/>
              </a:ext>
            </a:extLst>
          </p:cNvPr>
          <p:cNvGrpSpPr/>
          <p:nvPr/>
        </p:nvGrpSpPr>
        <p:grpSpPr>
          <a:xfrm>
            <a:off x="1388548" y="4987053"/>
            <a:ext cx="3456387" cy="427640"/>
            <a:chOff x="1388548" y="4987054"/>
            <a:chExt cx="3456386" cy="427640"/>
          </a:xfrm>
        </p:grpSpPr>
        <p:sp>
          <p:nvSpPr>
            <p:cNvPr id="32" name="Rectangle 39">
              <a:extLst>
                <a:ext uri="{FF2B5EF4-FFF2-40B4-BE49-F238E27FC236}">
                  <a16:creationId xmlns:a16="http://schemas.microsoft.com/office/drawing/2014/main" id="{77783EA0-0ACD-0746-9EA4-D75A0843F7A3}"/>
                </a:ext>
              </a:extLst>
            </p:cNvPr>
            <p:cNvSpPr/>
            <p:nvPr/>
          </p:nvSpPr>
          <p:spPr>
            <a:xfrm>
              <a:off x="1871032" y="5054786"/>
              <a:ext cx="2973902" cy="312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>
                <a:lnSpc>
                  <a:spcPct val="130000"/>
                </a:lnSpc>
              </a:pPr>
              <a:r>
                <a:rPr lang="zh-CN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Segoe UI" panose="020B0502040204020203" pitchFamily="34" charset="0"/>
                  <a:sym typeface="Arial" panose="020B0604020202020204" pitchFamily="34" charset="0"/>
                </a:rPr>
                <a:t>点击添加标题文字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Segoe UI Light" panose="020B0502040204020203" pitchFamily="34" charset="0"/>
                  <a:sym typeface="Arial" panose="020B0604020202020204" pitchFamily="34" charset="0"/>
                </a:rPr>
                <a:t>点击添加标题文字</a:t>
              </a:r>
              <a:endParaRPr lang="id-ID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Segoe UI Light" panose="020B0502040204020203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Freeform 66">
              <a:extLst>
                <a:ext uri="{FF2B5EF4-FFF2-40B4-BE49-F238E27FC236}">
                  <a16:creationId xmlns:a16="http://schemas.microsoft.com/office/drawing/2014/main" id="{70FB992B-38DF-9B44-A767-7AD57DB04E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8548" y="4987054"/>
              <a:ext cx="366106" cy="427640"/>
            </a:xfrm>
            <a:custGeom>
              <a:avLst/>
              <a:gdLst>
                <a:gd name="T0" fmla="*/ 188912 w 55"/>
                <a:gd name="T1" fmla="*/ 31031 h 64"/>
                <a:gd name="T2" fmla="*/ 188912 w 55"/>
                <a:gd name="T3" fmla="*/ 48270 h 64"/>
                <a:gd name="T4" fmla="*/ 92739 w 55"/>
                <a:gd name="T5" fmla="*/ 79301 h 64"/>
                <a:gd name="T6" fmla="*/ 0 w 55"/>
                <a:gd name="T7" fmla="*/ 48270 h 64"/>
                <a:gd name="T8" fmla="*/ 0 w 55"/>
                <a:gd name="T9" fmla="*/ 31031 h 64"/>
                <a:gd name="T10" fmla="*/ 92739 w 55"/>
                <a:gd name="T11" fmla="*/ 0 h 64"/>
                <a:gd name="T12" fmla="*/ 188912 w 55"/>
                <a:gd name="T13" fmla="*/ 31031 h 64"/>
                <a:gd name="T14" fmla="*/ 188912 w 55"/>
                <a:gd name="T15" fmla="*/ 72405 h 64"/>
                <a:gd name="T16" fmla="*/ 188912 w 55"/>
                <a:gd name="T17" fmla="*/ 93092 h 64"/>
                <a:gd name="T18" fmla="*/ 92739 w 55"/>
                <a:gd name="T19" fmla="*/ 127571 h 64"/>
                <a:gd name="T20" fmla="*/ 0 w 55"/>
                <a:gd name="T21" fmla="*/ 93092 h 64"/>
                <a:gd name="T22" fmla="*/ 0 w 55"/>
                <a:gd name="T23" fmla="*/ 72405 h 64"/>
                <a:gd name="T24" fmla="*/ 92739 w 55"/>
                <a:gd name="T25" fmla="*/ 93092 h 64"/>
                <a:gd name="T26" fmla="*/ 188912 w 55"/>
                <a:gd name="T27" fmla="*/ 72405 h 64"/>
                <a:gd name="T28" fmla="*/ 188912 w 55"/>
                <a:gd name="T29" fmla="*/ 120675 h 64"/>
                <a:gd name="T30" fmla="*/ 188912 w 55"/>
                <a:gd name="T31" fmla="*/ 141362 h 64"/>
                <a:gd name="T32" fmla="*/ 92739 w 55"/>
                <a:gd name="T33" fmla="*/ 172393 h 64"/>
                <a:gd name="T34" fmla="*/ 0 w 55"/>
                <a:gd name="T35" fmla="*/ 141362 h 64"/>
                <a:gd name="T36" fmla="*/ 0 w 55"/>
                <a:gd name="T37" fmla="*/ 120675 h 64"/>
                <a:gd name="T38" fmla="*/ 92739 w 55"/>
                <a:gd name="T39" fmla="*/ 141362 h 64"/>
                <a:gd name="T40" fmla="*/ 188912 w 55"/>
                <a:gd name="T41" fmla="*/ 120675 h 64"/>
                <a:gd name="T42" fmla="*/ 188912 w 55"/>
                <a:gd name="T43" fmla="*/ 168945 h 64"/>
                <a:gd name="T44" fmla="*/ 188912 w 55"/>
                <a:gd name="T45" fmla="*/ 189632 h 64"/>
                <a:gd name="T46" fmla="*/ 92739 w 55"/>
                <a:gd name="T47" fmla="*/ 220663 h 64"/>
                <a:gd name="T48" fmla="*/ 0 w 55"/>
                <a:gd name="T49" fmla="*/ 189632 h 64"/>
                <a:gd name="T50" fmla="*/ 0 w 55"/>
                <a:gd name="T51" fmla="*/ 168945 h 64"/>
                <a:gd name="T52" fmla="*/ 92739 w 55"/>
                <a:gd name="T53" fmla="*/ 189632 h 64"/>
                <a:gd name="T54" fmla="*/ 188912 w 55"/>
                <a:gd name="T55" fmla="*/ 168945 h 6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5" h="64">
                  <a:moveTo>
                    <a:pt x="55" y="9"/>
                  </a:moveTo>
                  <a:cubicBezTo>
                    <a:pt x="55" y="14"/>
                    <a:pt x="55" y="14"/>
                    <a:pt x="55" y="14"/>
                  </a:cubicBezTo>
                  <a:cubicBezTo>
                    <a:pt x="55" y="19"/>
                    <a:pt x="42" y="23"/>
                    <a:pt x="27" y="23"/>
                  </a:cubicBezTo>
                  <a:cubicBezTo>
                    <a:pt x="12" y="23"/>
                    <a:pt x="0" y="19"/>
                    <a:pt x="0" y="14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12" y="0"/>
                    <a:pt x="27" y="0"/>
                  </a:cubicBezTo>
                  <a:cubicBezTo>
                    <a:pt x="42" y="0"/>
                    <a:pt x="55" y="4"/>
                    <a:pt x="55" y="9"/>
                  </a:cubicBezTo>
                  <a:close/>
                  <a:moveTo>
                    <a:pt x="55" y="21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5" y="32"/>
                    <a:pt x="42" y="37"/>
                    <a:pt x="27" y="37"/>
                  </a:cubicBezTo>
                  <a:cubicBezTo>
                    <a:pt x="12" y="37"/>
                    <a:pt x="0" y="32"/>
                    <a:pt x="0" y="27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" y="25"/>
                    <a:pt x="16" y="27"/>
                    <a:pt x="27" y="27"/>
                  </a:cubicBezTo>
                  <a:cubicBezTo>
                    <a:pt x="38" y="27"/>
                    <a:pt x="49" y="25"/>
                    <a:pt x="55" y="21"/>
                  </a:cubicBezTo>
                  <a:close/>
                  <a:moveTo>
                    <a:pt x="55" y="35"/>
                  </a:moveTo>
                  <a:cubicBezTo>
                    <a:pt x="55" y="41"/>
                    <a:pt x="55" y="41"/>
                    <a:pt x="55" y="41"/>
                  </a:cubicBezTo>
                  <a:cubicBezTo>
                    <a:pt x="55" y="46"/>
                    <a:pt x="42" y="50"/>
                    <a:pt x="27" y="50"/>
                  </a:cubicBezTo>
                  <a:cubicBezTo>
                    <a:pt x="12" y="50"/>
                    <a:pt x="0" y="46"/>
                    <a:pt x="0" y="4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39"/>
                    <a:pt x="16" y="41"/>
                    <a:pt x="27" y="41"/>
                  </a:cubicBezTo>
                  <a:cubicBezTo>
                    <a:pt x="38" y="41"/>
                    <a:pt x="49" y="39"/>
                    <a:pt x="55" y="35"/>
                  </a:cubicBezTo>
                  <a:close/>
                  <a:moveTo>
                    <a:pt x="55" y="49"/>
                  </a:moveTo>
                  <a:cubicBezTo>
                    <a:pt x="55" y="55"/>
                    <a:pt x="55" y="55"/>
                    <a:pt x="55" y="55"/>
                  </a:cubicBezTo>
                  <a:cubicBezTo>
                    <a:pt x="55" y="60"/>
                    <a:pt x="42" y="64"/>
                    <a:pt x="27" y="64"/>
                  </a:cubicBezTo>
                  <a:cubicBezTo>
                    <a:pt x="12" y="64"/>
                    <a:pt x="0" y="60"/>
                    <a:pt x="0" y="55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6" y="53"/>
                    <a:pt x="16" y="55"/>
                    <a:pt x="27" y="55"/>
                  </a:cubicBezTo>
                  <a:cubicBezTo>
                    <a:pt x="38" y="55"/>
                    <a:pt x="49" y="53"/>
                    <a:pt x="55" y="49"/>
                  </a:cubicBezTo>
                  <a:close/>
                </a:path>
              </a:pathLst>
            </a:custGeom>
            <a:solidFill>
              <a:srgbClr val="14609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609585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4" name="Rectangle 29">
            <a:extLst>
              <a:ext uri="{FF2B5EF4-FFF2-40B4-BE49-F238E27FC236}">
                <a16:creationId xmlns:a16="http://schemas.microsoft.com/office/drawing/2014/main" id="{E8877932-94AF-0643-956A-8D535993415A}"/>
              </a:ext>
            </a:extLst>
          </p:cNvPr>
          <p:cNvSpPr/>
          <p:nvPr/>
        </p:nvSpPr>
        <p:spPr>
          <a:xfrm>
            <a:off x="6757142" y="4215214"/>
            <a:ext cx="3137972" cy="577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请在此处添加具体内容，文字尽量言简意赅，简单说明即可，不必过于繁琐</a:t>
            </a:r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780356CD-CBDC-4E45-8271-2DD9B5D18919}"/>
              </a:ext>
            </a:extLst>
          </p:cNvPr>
          <p:cNvSpPr/>
          <p:nvPr/>
        </p:nvSpPr>
        <p:spPr>
          <a:xfrm>
            <a:off x="6757142" y="5439385"/>
            <a:ext cx="3137972" cy="577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请在此处添加具体内容，文字尽量言简意赅，简单说明即可，不必过于繁琐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8E2C7CB-6C21-C647-86FB-9503407D0725}"/>
              </a:ext>
            </a:extLst>
          </p:cNvPr>
          <p:cNvSpPr/>
          <p:nvPr/>
        </p:nvSpPr>
        <p:spPr>
          <a:xfrm>
            <a:off x="1266400" y="2689214"/>
            <a:ext cx="3093329" cy="84419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lvl="0" algn="l">
              <a:lnSpc>
                <a:spcPts val="2000"/>
              </a:lnSpc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请在此处添加具体内容，文字尽量言简意赅，简单说明即可，不必过于繁琐，注意板面美观度。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1249BDF-0B19-B84B-BF22-DCCD6DAF3467}"/>
              </a:ext>
            </a:extLst>
          </p:cNvPr>
          <p:cNvSpPr/>
          <p:nvPr/>
        </p:nvSpPr>
        <p:spPr>
          <a:xfrm>
            <a:off x="1266400" y="2138645"/>
            <a:ext cx="1934520" cy="46165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82214110-6B42-494A-B936-1A0818B1E83C}"/>
              </a:ext>
            </a:extLst>
          </p:cNvPr>
          <p:cNvSpPr/>
          <p:nvPr/>
        </p:nvSpPr>
        <p:spPr>
          <a:xfrm>
            <a:off x="6358979" y="2302083"/>
            <a:ext cx="1368626" cy="37855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6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kumimoji="0" lang="zh-CN" altLang="en-US" sz="186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321022A-C627-C741-B861-0902032A3B22}"/>
              </a:ext>
            </a:extLst>
          </p:cNvPr>
          <p:cNvSpPr/>
          <p:nvPr/>
        </p:nvSpPr>
        <p:spPr>
          <a:xfrm>
            <a:off x="8964473" y="2302083"/>
            <a:ext cx="1368626" cy="378557"/>
          </a:xfrm>
          <a:prstGeom prst="rect">
            <a:avLst/>
          </a:prstGeom>
        </p:spPr>
        <p:txBody>
          <a:bodyPr wrap="square" lIns="91433" tIns="45716" rIns="91433" bIns="4571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6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kumimoji="0" lang="zh-CN" altLang="en-US" sz="186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B00BB46-9CD7-401A-8ABE-A74F3EC49856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团队评价</a:t>
            </a:r>
          </a:p>
        </p:txBody>
      </p:sp>
    </p:spTree>
    <p:extLst>
      <p:ext uri="{BB962C8B-B14F-4D97-AF65-F5344CB8AC3E}">
        <p14:creationId xmlns:p14="http://schemas.microsoft.com/office/powerpoint/2010/main" val="57061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54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666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916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šḻíḋe">
            <a:extLst>
              <a:ext uri="{FF2B5EF4-FFF2-40B4-BE49-F238E27FC236}">
                <a16:creationId xmlns:a16="http://schemas.microsoft.com/office/drawing/2014/main" id="{2ED07124-4679-4A86-9EE7-6305863CE855}"/>
              </a:ext>
            </a:extLst>
          </p:cNvPr>
          <p:cNvSpPr>
            <a:spLocks/>
          </p:cNvSpPr>
          <p:nvPr/>
        </p:nvSpPr>
        <p:spPr bwMode="auto">
          <a:xfrm>
            <a:off x="2500476" y="2287766"/>
            <a:ext cx="1612495" cy="3164043"/>
          </a:xfrm>
          <a:custGeom>
            <a:avLst/>
            <a:gdLst>
              <a:gd name="T0" fmla="*/ 1393 w 1393"/>
              <a:gd name="T1" fmla="*/ 2559 h 2739"/>
              <a:gd name="T2" fmla="*/ 1213 w 1393"/>
              <a:gd name="T3" fmla="*/ 2739 h 2739"/>
              <a:gd name="T4" fmla="*/ 180 w 1393"/>
              <a:gd name="T5" fmla="*/ 2739 h 2739"/>
              <a:gd name="T6" fmla="*/ 0 w 1393"/>
              <a:gd name="T7" fmla="*/ 2559 h 2739"/>
              <a:gd name="T8" fmla="*/ 0 w 1393"/>
              <a:gd name="T9" fmla="*/ 180 h 2739"/>
              <a:gd name="T10" fmla="*/ 180 w 1393"/>
              <a:gd name="T11" fmla="*/ 0 h 2739"/>
              <a:gd name="T12" fmla="*/ 1213 w 1393"/>
              <a:gd name="T13" fmla="*/ 0 h 2739"/>
              <a:gd name="T14" fmla="*/ 1393 w 1393"/>
              <a:gd name="T15" fmla="*/ 180 h 2739"/>
              <a:gd name="T16" fmla="*/ 1393 w 1393"/>
              <a:gd name="T17" fmla="*/ 2559 h 2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93" h="2739">
                <a:moveTo>
                  <a:pt x="1393" y="2559"/>
                </a:moveTo>
                <a:cubicBezTo>
                  <a:pt x="1393" y="2658"/>
                  <a:pt x="1312" y="2739"/>
                  <a:pt x="1213" y="2739"/>
                </a:cubicBezTo>
                <a:cubicBezTo>
                  <a:pt x="180" y="2739"/>
                  <a:pt x="180" y="2739"/>
                  <a:pt x="180" y="2739"/>
                </a:cubicBezTo>
                <a:cubicBezTo>
                  <a:pt x="81" y="2739"/>
                  <a:pt x="0" y="2658"/>
                  <a:pt x="0" y="2559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81"/>
                  <a:pt x="81" y="0"/>
                  <a:pt x="180" y="0"/>
                </a:cubicBezTo>
                <a:cubicBezTo>
                  <a:pt x="1213" y="0"/>
                  <a:pt x="1213" y="0"/>
                  <a:pt x="1213" y="0"/>
                </a:cubicBezTo>
                <a:cubicBezTo>
                  <a:pt x="1312" y="0"/>
                  <a:pt x="1393" y="81"/>
                  <a:pt x="1393" y="180"/>
                </a:cubicBezTo>
                <a:cubicBezTo>
                  <a:pt x="1393" y="2559"/>
                  <a:pt x="1393" y="2559"/>
                  <a:pt x="1393" y="2559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ïş1ïḑè">
            <a:extLst>
              <a:ext uri="{FF2B5EF4-FFF2-40B4-BE49-F238E27FC236}">
                <a16:creationId xmlns:a16="http://schemas.microsoft.com/office/drawing/2014/main" id="{B5105FF9-B52A-41D7-9AD1-9CC0AD2B007A}"/>
              </a:ext>
            </a:extLst>
          </p:cNvPr>
          <p:cNvSpPr>
            <a:spLocks/>
          </p:cNvSpPr>
          <p:nvPr/>
        </p:nvSpPr>
        <p:spPr bwMode="auto">
          <a:xfrm>
            <a:off x="2519070" y="2298096"/>
            <a:ext cx="1581505" cy="3143383"/>
          </a:xfrm>
          <a:custGeom>
            <a:avLst/>
            <a:gdLst>
              <a:gd name="T0" fmla="*/ 1366 w 1366"/>
              <a:gd name="T1" fmla="*/ 2542 h 2721"/>
              <a:gd name="T2" fmla="*/ 1189 w 1366"/>
              <a:gd name="T3" fmla="*/ 2721 h 2721"/>
              <a:gd name="T4" fmla="*/ 176 w 1366"/>
              <a:gd name="T5" fmla="*/ 2721 h 2721"/>
              <a:gd name="T6" fmla="*/ 0 w 1366"/>
              <a:gd name="T7" fmla="*/ 2542 h 2721"/>
              <a:gd name="T8" fmla="*/ 0 w 1366"/>
              <a:gd name="T9" fmla="*/ 179 h 2721"/>
              <a:gd name="T10" fmla="*/ 176 w 1366"/>
              <a:gd name="T11" fmla="*/ 0 h 2721"/>
              <a:gd name="T12" fmla="*/ 1189 w 1366"/>
              <a:gd name="T13" fmla="*/ 0 h 2721"/>
              <a:gd name="T14" fmla="*/ 1366 w 1366"/>
              <a:gd name="T15" fmla="*/ 179 h 2721"/>
              <a:gd name="T16" fmla="*/ 1366 w 1366"/>
              <a:gd name="T17" fmla="*/ 2542 h 2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6" h="2721">
                <a:moveTo>
                  <a:pt x="1366" y="2542"/>
                </a:moveTo>
                <a:cubicBezTo>
                  <a:pt x="1366" y="2641"/>
                  <a:pt x="1287" y="2721"/>
                  <a:pt x="1189" y="2721"/>
                </a:cubicBezTo>
                <a:cubicBezTo>
                  <a:pt x="176" y="2721"/>
                  <a:pt x="176" y="2721"/>
                  <a:pt x="176" y="2721"/>
                </a:cubicBezTo>
                <a:cubicBezTo>
                  <a:pt x="79" y="2721"/>
                  <a:pt x="0" y="2641"/>
                  <a:pt x="0" y="2542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80"/>
                  <a:pt x="79" y="0"/>
                  <a:pt x="176" y="0"/>
                </a:cubicBezTo>
                <a:cubicBezTo>
                  <a:pt x="1189" y="0"/>
                  <a:pt x="1189" y="0"/>
                  <a:pt x="1189" y="0"/>
                </a:cubicBezTo>
                <a:cubicBezTo>
                  <a:pt x="1287" y="0"/>
                  <a:pt x="1366" y="80"/>
                  <a:pt x="1366" y="179"/>
                </a:cubicBezTo>
                <a:cubicBezTo>
                  <a:pt x="1366" y="2542"/>
                  <a:pt x="1366" y="2542"/>
                  <a:pt x="1366" y="2542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iṥľidè">
            <a:extLst>
              <a:ext uri="{FF2B5EF4-FFF2-40B4-BE49-F238E27FC236}">
                <a16:creationId xmlns:a16="http://schemas.microsoft.com/office/drawing/2014/main" id="{3CCBE111-C5E5-4009-B226-5BE3B0B51340}"/>
              </a:ext>
            </a:extLst>
          </p:cNvPr>
          <p:cNvSpPr>
            <a:spLocks/>
          </p:cNvSpPr>
          <p:nvPr/>
        </p:nvSpPr>
        <p:spPr bwMode="auto">
          <a:xfrm>
            <a:off x="3182249" y="5125384"/>
            <a:ext cx="262379" cy="26134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î$lîḓè">
            <a:extLst>
              <a:ext uri="{FF2B5EF4-FFF2-40B4-BE49-F238E27FC236}">
                <a16:creationId xmlns:a16="http://schemas.microsoft.com/office/drawing/2014/main" id="{157A3081-B1B4-46CA-8936-D10C29DB90FE}"/>
              </a:ext>
            </a:extLst>
          </p:cNvPr>
          <p:cNvSpPr>
            <a:spLocks/>
          </p:cNvSpPr>
          <p:nvPr/>
        </p:nvSpPr>
        <p:spPr bwMode="auto">
          <a:xfrm>
            <a:off x="3195678" y="5138813"/>
            <a:ext cx="235521" cy="23448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i$ļîḍê">
            <a:extLst>
              <a:ext uri="{FF2B5EF4-FFF2-40B4-BE49-F238E27FC236}">
                <a16:creationId xmlns:a16="http://schemas.microsoft.com/office/drawing/2014/main" id="{D6F87425-9C24-43BC-849B-C36D6D26E86C}"/>
              </a:ext>
            </a:extLst>
          </p:cNvPr>
          <p:cNvSpPr>
            <a:spLocks/>
          </p:cNvSpPr>
          <p:nvPr/>
        </p:nvSpPr>
        <p:spPr bwMode="auto">
          <a:xfrm>
            <a:off x="3294845" y="2371438"/>
            <a:ext cx="30990" cy="29957"/>
          </a:xfrm>
          <a:custGeom>
            <a:avLst/>
            <a:gdLst>
              <a:gd name="T0" fmla="*/ 13 w 27"/>
              <a:gd name="T1" fmla="*/ 0 h 26"/>
              <a:gd name="T2" fmla="*/ 0 w 27"/>
              <a:gd name="T3" fmla="*/ 13 h 26"/>
              <a:gd name="T4" fmla="*/ 13 w 27"/>
              <a:gd name="T5" fmla="*/ 26 h 26"/>
              <a:gd name="T6" fmla="*/ 25 w 27"/>
              <a:gd name="T7" fmla="*/ 13 h 26"/>
              <a:gd name="T8" fmla="*/ 27 w 27"/>
              <a:gd name="T9" fmla="*/ 13 h 26"/>
              <a:gd name="T10" fmla="*/ 27 w 27"/>
              <a:gd name="T11" fmla="*/ 13 h 26"/>
              <a:gd name="T12" fmla="*/ 25 w 27"/>
              <a:gd name="T13" fmla="*/ 13 h 26"/>
              <a:gd name="T14" fmla="*/ 13 w 27"/>
              <a:gd name="T1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" h="26">
                <a:moveTo>
                  <a:pt x="13" y="0"/>
                </a:moveTo>
                <a:cubicBezTo>
                  <a:pt x="6" y="0"/>
                  <a:pt x="0" y="6"/>
                  <a:pt x="0" y="13"/>
                </a:cubicBezTo>
                <a:cubicBezTo>
                  <a:pt x="0" y="20"/>
                  <a:pt x="6" y="26"/>
                  <a:pt x="13" y="26"/>
                </a:cubicBezTo>
                <a:cubicBezTo>
                  <a:pt x="20" y="26"/>
                  <a:pt x="25" y="20"/>
                  <a:pt x="25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6"/>
                  <a:pt x="20" y="0"/>
                  <a:pt x="13" y="0"/>
                </a:cubicBezTo>
              </a:path>
            </a:pathLst>
          </a:custGeom>
          <a:solidFill>
            <a:srgbClr val="9F9F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íšľíḑé">
            <a:extLst>
              <a:ext uri="{FF2B5EF4-FFF2-40B4-BE49-F238E27FC236}">
                <a16:creationId xmlns:a16="http://schemas.microsoft.com/office/drawing/2014/main" id="{FAB68F34-3691-45E6-BA6F-E9A8065C3524}"/>
              </a:ext>
            </a:extLst>
          </p:cNvPr>
          <p:cNvSpPr>
            <a:spLocks/>
          </p:cNvSpPr>
          <p:nvPr/>
        </p:nvSpPr>
        <p:spPr bwMode="auto">
          <a:xfrm>
            <a:off x="3289680" y="2366273"/>
            <a:ext cx="38220" cy="39254"/>
          </a:xfrm>
          <a:custGeom>
            <a:avLst/>
            <a:gdLst>
              <a:gd name="T0" fmla="*/ 33 w 33"/>
              <a:gd name="T1" fmla="*/ 17 h 34"/>
              <a:gd name="T2" fmla="*/ 33 w 33"/>
              <a:gd name="T3" fmla="*/ 17 h 34"/>
              <a:gd name="T4" fmla="*/ 33 w 33"/>
              <a:gd name="T5" fmla="*/ 17 h 34"/>
              <a:gd name="T6" fmla="*/ 17 w 33"/>
              <a:gd name="T7" fmla="*/ 0 h 34"/>
              <a:gd name="T8" fmla="*/ 0 w 33"/>
              <a:gd name="T9" fmla="*/ 17 h 34"/>
              <a:gd name="T10" fmla="*/ 17 w 33"/>
              <a:gd name="T11" fmla="*/ 34 h 34"/>
              <a:gd name="T12" fmla="*/ 33 w 33"/>
              <a:gd name="T13" fmla="*/ 17 h 34"/>
              <a:gd name="T14" fmla="*/ 31 w 33"/>
              <a:gd name="T15" fmla="*/ 17 h 34"/>
              <a:gd name="T16" fmla="*/ 29 w 33"/>
              <a:gd name="T17" fmla="*/ 17 h 34"/>
              <a:gd name="T18" fmla="*/ 17 w 33"/>
              <a:gd name="T19" fmla="*/ 30 h 34"/>
              <a:gd name="T20" fmla="*/ 4 w 33"/>
              <a:gd name="T21" fmla="*/ 17 h 34"/>
              <a:gd name="T22" fmla="*/ 17 w 33"/>
              <a:gd name="T23" fmla="*/ 4 h 34"/>
              <a:gd name="T24" fmla="*/ 29 w 33"/>
              <a:gd name="T25" fmla="*/ 17 h 34"/>
              <a:gd name="T26" fmla="*/ 31 w 33"/>
              <a:gd name="T27" fmla="*/ 17 h 34"/>
              <a:gd name="T28" fmla="*/ 33 w 33"/>
              <a:gd name="T29" fmla="*/ 17 h 34"/>
              <a:gd name="T30" fmla="*/ 33 w 33"/>
              <a:gd name="T31" fmla="*/ 17 h 34"/>
              <a:gd name="T32" fmla="*/ 17 w 33"/>
              <a:gd name="T33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3" h="34"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33" y="17"/>
                  <a:pt x="33" y="17"/>
                  <a:pt x="33" y="17"/>
                </a:cubicBezTo>
                <a:moveTo>
                  <a:pt x="17" y="0"/>
                </a:moveTo>
                <a:cubicBezTo>
                  <a:pt x="7" y="0"/>
                  <a:pt x="0" y="8"/>
                  <a:pt x="0" y="17"/>
                </a:cubicBezTo>
                <a:cubicBezTo>
                  <a:pt x="0" y="26"/>
                  <a:pt x="7" y="34"/>
                  <a:pt x="17" y="34"/>
                </a:cubicBezTo>
                <a:cubicBezTo>
                  <a:pt x="26" y="34"/>
                  <a:pt x="33" y="26"/>
                  <a:pt x="33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24"/>
                  <a:pt x="24" y="30"/>
                  <a:pt x="17" y="30"/>
                </a:cubicBezTo>
                <a:cubicBezTo>
                  <a:pt x="10" y="30"/>
                  <a:pt x="4" y="24"/>
                  <a:pt x="4" y="17"/>
                </a:cubicBezTo>
                <a:cubicBezTo>
                  <a:pt x="4" y="10"/>
                  <a:pt x="10" y="4"/>
                  <a:pt x="17" y="4"/>
                </a:cubicBezTo>
                <a:cubicBezTo>
                  <a:pt x="24" y="4"/>
                  <a:pt x="29" y="10"/>
                  <a:pt x="29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33" y="17"/>
                  <a:pt x="33" y="17"/>
                  <a:pt x="33" y="17"/>
                </a:cubicBezTo>
                <a:cubicBezTo>
                  <a:pt x="33" y="17"/>
                  <a:pt x="33" y="17"/>
                  <a:pt x="33" y="17"/>
                </a:cubicBezTo>
                <a:cubicBezTo>
                  <a:pt x="33" y="8"/>
                  <a:pt x="26" y="0"/>
                  <a:pt x="17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iṡ1idè">
            <a:extLst>
              <a:ext uri="{FF2B5EF4-FFF2-40B4-BE49-F238E27FC236}">
                <a16:creationId xmlns:a16="http://schemas.microsoft.com/office/drawing/2014/main" id="{9973F888-CC02-4000-8974-9B704EBB2547}"/>
              </a:ext>
            </a:extLst>
          </p:cNvPr>
          <p:cNvSpPr>
            <a:spLocks/>
          </p:cNvSpPr>
          <p:nvPr/>
        </p:nvSpPr>
        <p:spPr bwMode="auto">
          <a:xfrm>
            <a:off x="3028334" y="2463374"/>
            <a:ext cx="50616" cy="48551"/>
          </a:xfrm>
          <a:custGeom>
            <a:avLst/>
            <a:gdLst>
              <a:gd name="T0" fmla="*/ 21 w 44"/>
              <a:gd name="T1" fmla="*/ 0 h 42"/>
              <a:gd name="T2" fmla="*/ 6 w 44"/>
              <a:gd name="T3" fmla="*/ 6 h 42"/>
              <a:gd name="T4" fmla="*/ 0 w 44"/>
              <a:gd name="T5" fmla="*/ 21 h 42"/>
              <a:gd name="T6" fmla="*/ 6 w 44"/>
              <a:gd name="T7" fmla="*/ 36 h 42"/>
              <a:gd name="T8" fmla="*/ 21 w 44"/>
              <a:gd name="T9" fmla="*/ 42 h 42"/>
              <a:gd name="T10" fmla="*/ 36 w 44"/>
              <a:gd name="T11" fmla="*/ 36 h 42"/>
              <a:gd name="T12" fmla="*/ 42 w 44"/>
              <a:gd name="T13" fmla="*/ 21 h 42"/>
              <a:gd name="T14" fmla="*/ 44 w 44"/>
              <a:gd name="T15" fmla="*/ 21 h 42"/>
              <a:gd name="T16" fmla="*/ 44 w 44"/>
              <a:gd name="T17" fmla="*/ 21 h 42"/>
              <a:gd name="T18" fmla="*/ 42 w 44"/>
              <a:gd name="T19" fmla="*/ 21 h 42"/>
              <a:gd name="T20" fmla="*/ 36 w 44"/>
              <a:gd name="T21" fmla="*/ 6 h 42"/>
              <a:gd name="T22" fmla="*/ 21 w 44"/>
              <a:gd name="T2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" h="42">
                <a:moveTo>
                  <a:pt x="21" y="0"/>
                </a:moveTo>
                <a:cubicBezTo>
                  <a:pt x="15" y="0"/>
                  <a:pt x="10" y="3"/>
                  <a:pt x="6" y="6"/>
                </a:cubicBezTo>
                <a:cubicBezTo>
                  <a:pt x="3" y="10"/>
                  <a:pt x="0" y="15"/>
                  <a:pt x="0" y="21"/>
                </a:cubicBezTo>
                <a:cubicBezTo>
                  <a:pt x="0" y="27"/>
                  <a:pt x="3" y="32"/>
                  <a:pt x="6" y="36"/>
                </a:cubicBezTo>
                <a:cubicBezTo>
                  <a:pt x="10" y="39"/>
                  <a:pt x="15" y="42"/>
                  <a:pt x="21" y="42"/>
                </a:cubicBezTo>
                <a:cubicBezTo>
                  <a:pt x="27" y="42"/>
                  <a:pt x="32" y="39"/>
                  <a:pt x="36" y="36"/>
                </a:cubicBezTo>
                <a:cubicBezTo>
                  <a:pt x="39" y="32"/>
                  <a:pt x="42" y="27"/>
                  <a:pt x="42" y="21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1"/>
                  <a:pt x="44" y="21"/>
                  <a:pt x="44" y="21"/>
                </a:cubicBezTo>
                <a:cubicBezTo>
                  <a:pt x="42" y="21"/>
                  <a:pt x="42" y="21"/>
                  <a:pt x="42" y="21"/>
                </a:cubicBezTo>
                <a:cubicBezTo>
                  <a:pt x="42" y="15"/>
                  <a:pt x="39" y="10"/>
                  <a:pt x="36" y="6"/>
                </a:cubicBezTo>
                <a:cubicBezTo>
                  <a:pt x="32" y="3"/>
                  <a:pt x="27" y="0"/>
                  <a:pt x="21" y="0"/>
                </a:cubicBezTo>
              </a:path>
            </a:pathLst>
          </a:custGeom>
          <a:solidFill>
            <a:srgbClr val="9F9F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6" name="iṩ1iḑê">
            <a:extLst>
              <a:ext uri="{FF2B5EF4-FFF2-40B4-BE49-F238E27FC236}">
                <a16:creationId xmlns:a16="http://schemas.microsoft.com/office/drawing/2014/main" id="{4EE63ACA-D425-479B-82C1-63945F3A8A33}"/>
              </a:ext>
            </a:extLst>
          </p:cNvPr>
          <p:cNvSpPr>
            <a:spLocks/>
          </p:cNvSpPr>
          <p:nvPr/>
        </p:nvSpPr>
        <p:spPr bwMode="auto">
          <a:xfrm>
            <a:off x="3023169" y="2459242"/>
            <a:ext cx="57847" cy="57847"/>
          </a:xfrm>
          <a:custGeom>
            <a:avLst/>
            <a:gdLst>
              <a:gd name="T0" fmla="*/ 50 w 50"/>
              <a:gd name="T1" fmla="*/ 25 h 50"/>
              <a:gd name="T2" fmla="*/ 50 w 50"/>
              <a:gd name="T3" fmla="*/ 25 h 50"/>
              <a:gd name="T4" fmla="*/ 50 w 50"/>
              <a:gd name="T5" fmla="*/ 25 h 50"/>
              <a:gd name="T6" fmla="*/ 25 w 50"/>
              <a:gd name="T7" fmla="*/ 0 h 50"/>
              <a:gd name="T8" fmla="*/ 0 w 50"/>
              <a:gd name="T9" fmla="*/ 25 h 50"/>
              <a:gd name="T10" fmla="*/ 25 w 50"/>
              <a:gd name="T11" fmla="*/ 50 h 50"/>
              <a:gd name="T12" fmla="*/ 50 w 50"/>
              <a:gd name="T13" fmla="*/ 25 h 50"/>
              <a:gd name="T14" fmla="*/ 48 w 50"/>
              <a:gd name="T15" fmla="*/ 25 h 50"/>
              <a:gd name="T16" fmla="*/ 46 w 50"/>
              <a:gd name="T17" fmla="*/ 25 h 50"/>
              <a:gd name="T18" fmla="*/ 40 w 50"/>
              <a:gd name="T19" fmla="*/ 40 h 50"/>
              <a:gd name="T20" fmla="*/ 25 w 50"/>
              <a:gd name="T21" fmla="*/ 46 h 50"/>
              <a:gd name="T22" fmla="*/ 10 w 50"/>
              <a:gd name="T23" fmla="*/ 40 h 50"/>
              <a:gd name="T24" fmla="*/ 4 w 50"/>
              <a:gd name="T25" fmla="*/ 25 h 50"/>
              <a:gd name="T26" fmla="*/ 10 w 50"/>
              <a:gd name="T27" fmla="*/ 10 h 50"/>
              <a:gd name="T28" fmla="*/ 25 w 50"/>
              <a:gd name="T29" fmla="*/ 4 h 50"/>
              <a:gd name="T30" fmla="*/ 40 w 50"/>
              <a:gd name="T31" fmla="*/ 10 h 50"/>
              <a:gd name="T32" fmla="*/ 46 w 50"/>
              <a:gd name="T33" fmla="*/ 25 h 50"/>
              <a:gd name="T34" fmla="*/ 48 w 50"/>
              <a:gd name="T35" fmla="*/ 25 h 50"/>
              <a:gd name="T36" fmla="*/ 50 w 50"/>
              <a:gd name="T37" fmla="*/ 25 h 50"/>
              <a:gd name="T38" fmla="*/ 50 w 50"/>
              <a:gd name="T39" fmla="*/ 25 h 50"/>
              <a:gd name="T40" fmla="*/ 25 w 50"/>
              <a:gd name="T41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0" h="50">
                <a:moveTo>
                  <a:pt x="50" y="25"/>
                </a:moveTo>
                <a:cubicBezTo>
                  <a:pt x="50" y="25"/>
                  <a:pt x="50" y="25"/>
                  <a:pt x="50" y="25"/>
                </a:cubicBezTo>
                <a:cubicBezTo>
                  <a:pt x="50" y="25"/>
                  <a:pt x="50" y="25"/>
                  <a:pt x="50" y="25"/>
                </a:cubicBezTo>
                <a:moveTo>
                  <a:pt x="25" y="0"/>
                </a:moveTo>
                <a:cubicBezTo>
                  <a:pt x="11" y="0"/>
                  <a:pt x="0" y="11"/>
                  <a:pt x="0" y="25"/>
                </a:cubicBezTo>
                <a:cubicBezTo>
                  <a:pt x="0" y="39"/>
                  <a:pt x="11" y="50"/>
                  <a:pt x="25" y="50"/>
                </a:cubicBezTo>
                <a:cubicBezTo>
                  <a:pt x="39" y="50"/>
                  <a:pt x="50" y="39"/>
                  <a:pt x="50" y="25"/>
                </a:cubicBezTo>
                <a:cubicBezTo>
                  <a:pt x="48" y="25"/>
                  <a:pt x="48" y="25"/>
                  <a:pt x="48" y="25"/>
                </a:cubicBezTo>
                <a:cubicBezTo>
                  <a:pt x="46" y="25"/>
                  <a:pt x="46" y="25"/>
                  <a:pt x="46" y="25"/>
                </a:cubicBezTo>
                <a:cubicBezTo>
                  <a:pt x="46" y="31"/>
                  <a:pt x="43" y="36"/>
                  <a:pt x="40" y="40"/>
                </a:cubicBezTo>
                <a:cubicBezTo>
                  <a:pt x="36" y="43"/>
                  <a:pt x="31" y="46"/>
                  <a:pt x="25" y="46"/>
                </a:cubicBezTo>
                <a:cubicBezTo>
                  <a:pt x="19" y="46"/>
                  <a:pt x="14" y="43"/>
                  <a:pt x="10" y="40"/>
                </a:cubicBezTo>
                <a:cubicBezTo>
                  <a:pt x="7" y="36"/>
                  <a:pt x="4" y="31"/>
                  <a:pt x="4" y="25"/>
                </a:cubicBezTo>
                <a:cubicBezTo>
                  <a:pt x="4" y="19"/>
                  <a:pt x="7" y="14"/>
                  <a:pt x="10" y="10"/>
                </a:cubicBezTo>
                <a:cubicBezTo>
                  <a:pt x="14" y="7"/>
                  <a:pt x="19" y="4"/>
                  <a:pt x="25" y="4"/>
                </a:cubicBezTo>
                <a:cubicBezTo>
                  <a:pt x="31" y="4"/>
                  <a:pt x="36" y="7"/>
                  <a:pt x="40" y="10"/>
                </a:cubicBezTo>
                <a:cubicBezTo>
                  <a:pt x="43" y="14"/>
                  <a:pt x="46" y="19"/>
                  <a:pt x="46" y="25"/>
                </a:cubicBezTo>
                <a:cubicBezTo>
                  <a:pt x="48" y="25"/>
                  <a:pt x="48" y="25"/>
                  <a:pt x="48" y="25"/>
                </a:cubicBezTo>
                <a:cubicBezTo>
                  <a:pt x="50" y="25"/>
                  <a:pt x="50" y="25"/>
                  <a:pt x="50" y="25"/>
                </a:cubicBezTo>
                <a:cubicBezTo>
                  <a:pt x="50" y="25"/>
                  <a:pt x="50" y="25"/>
                  <a:pt x="50" y="25"/>
                </a:cubicBezTo>
                <a:cubicBezTo>
                  <a:pt x="50" y="11"/>
                  <a:pt x="39" y="0"/>
                  <a:pt x="25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7" name="îṡḷïḓè">
            <a:extLst>
              <a:ext uri="{FF2B5EF4-FFF2-40B4-BE49-F238E27FC236}">
                <a16:creationId xmlns:a16="http://schemas.microsoft.com/office/drawing/2014/main" id="{54BB9B08-6AD6-49F3-B8C1-4AB497230F77}"/>
              </a:ext>
            </a:extLst>
          </p:cNvPr>
          <p:cNvSpPr>
            <a:spLocks/>
          </p:cNvSpPr>
          <p:nvPr/>
        </p:nvSpPr>
        <p:spPr bwMode="auto">
          <a:xfrm>
            <a:off x="3181216" y="2478868"/>
            <a:ext cx="256181" cy="25825"/>
          </a:xfrm>
          <a:custGeom>
            <a:avLst/>
            <a:gdLst>
              <a:gd name="T0" fmla="*/ 210 w 221"/>
              <a:gd name="T1" fmla="*/ 0 h 23"/>
              <a:gd name="T2" fmla="*/ 11 w 221"/>
              <a:gd name="T3" fmla="*/ 0 h 23"/>
              <a:gd name="T4" fmla="*/ 0 w 221"/>
              <a:gd name="T5" fmla="*/ 11 h 23"/>
              <a:gd name="T6" fmla="*/ 11 w 221"/>
              <a:gd name="T7" fmla="*/ 23 h 23"/>
              <a:gd name="T8" fmla="*/ 210 w 221"/>
              <a:gd name="T9" fmla="*/ 23 h 23"/>
              <a:gd name="T10" fmla="*/ 221 w 221"/>
              <a:gd name="T11" fmla="*/ 11 h 23"/>
              <a:gd name="T12" fmla="*/ 210 w 221"/>
              <a:gd name="T13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1" h="23">
                <a:moveTo>
                  <a:pt x="210" y="0"/>
                </a:move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8"/>
                  <a:pt x="5" y="23"/>
                  <a:pt x="11" y="23"/>
                </a:cubicBezTo>
                <a:cubicBezTo>
                  <a:pt x="210" y="23"/>
                  <a:pt x="210" y="23"/>
                  <a:pt x="210" y="23"/>
                </a:cubicBezTo>
                <a:cubicBezTo>
                  <a:pt x="216" y="23"/>
                  <a:pt x="221" y="18"/>
                  <a:pt x="221" y="11"/>
                </a:cubicBezTo>
                <a:cubicBezTo>
                  <a:pt x="221" y="5"/>
                  <a:pt x="216" y="0"/>
                  <a:pt x="210" y="0"/>
                </a:cubicBezTo>
              </a:path>
            </a:pathLst>
          </a:custGeom>
          <a:solidFill>
            <a:srgbClr val="9F9F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íśļiḍê">
            <a:extLst>
              <a:ext uri="{FF2B5EF4-FFF2-40B4-BE49-F238E27FC236}">
                <a16:creationId xmlns:a16="http://schemas.microsoft.com/office/drawing/2014/main" id="{61006894-5602-4B9F-A3DC-D096E4A081CC}"/>
              </a:ext>
            </a:extLst>
          </p:cNvPr>
          <p:cNvSpPr>
            <a:spLocks/>
          </p:cNvSpPr>
          <p:nvPr/>
        </p:nvSpPr>
        <p:spPr bwMode="auto">
          <a:xfrm>
            <a:off x="2585182" y="2663774"/>
            <a:ext cx="1447217" cy="2414094"/>
          </a:xfrm>
          <a:prstGeom prst="rect">
            <a:avLst/>
          </a:prstGeom>
          <a:blipFill>
            <a:blip r:embed="rId9"/>
            <a:srcRect/>
            <a:stretch>
              <a:fillRect l="-78046" r="-78046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lIns="0" tIns="0" rIns="0" bIns="0" anchor="ctr"/>
          <a:lstStyle/>
          <a:p>
            <a:pPr algn="ctr"/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išḻïďé">
            <a:extLst>
              <a:ext uri="{FF2B5EF4-FFF2-40B4-BE49-F238E27FC236}">
                <a16:creationId xmlns:a16="http://schemas.microsoft.com/office/drawing/2014/main" id="{28AB1583-526B-48EB-AF27-4BCAD3DD82C6}"/>
              </a:ext>
            </a:extLst>
          </p:cNvPr>
          <p:cNvSpPr>
            <a:spLocks/>
          </p:cNvSpPr>
          <p:nvPr/>
        </p:nvSpPr>
        <p:spPr bwMode="auto">
          <a:xfrm>
            <a:off x="2482916" y="2685466"/>
            <a:ext cx="20660" cy="140486"/>
          </a:xfrm>
          <a:custGeom>
            <a:avLst/>
            <a:gdLst>
              <a:gd name="T0" fmla="*/ 18 w 18"/>
              <a:gd name="T1" fmla="*/ 113 h 122"/>
              <a:gd name="T2" fmla="*/ 9 w 18"/>
              <a:gd name="T3" fmla="*/ 122 h 122"/>
              <a:gd name="T4" fmla="*/ 0 w 18"/>
              <a:gd name="T5" fmla="*/ 113 h 122"/>
              <a:gd name="T6" fmla="*/ 0 w 18"/>
              <a:gd name="T7" fmla="*/ 9 h 122"/>
              <a:gd name="T8" fmla="*/ 9 w 18"/>
              <a:gd name="T9" fmla="*/ 0 h 122"/>
              <a:gd name="T10" fmla="*/ 18 w 18"/>
              <a:gd name="T11" fmla="*/ 9 h 122"/>
              <a:gd name="T12" fmla="*/ 18 w 18"/>
              <a:gd name="T13" fmla="*/ 113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22">
                <a:moveTo>
                  <a:pt x="18" y="113"/>
                </a:moveTo>
                <a:cubicBezTo>
                  <a:pt x="18" y="118"/>
                  <a:pt x="14" y="122"/>
                  <a:pt x="9" y="122"/>
                </a:cubicBezTo>
                <a:cubicBezTo>
                  <a:pt x="4" y="122"/>
                  <a:pt x="0" y="118"/>
                  <a:pt x="0" y="113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4" y="0"/>
                  <a:pt x="9" y="0"/>
                </a:cubicBezTo>
                <a:cubicBezTo>
                  <a:pt x="14" y="0"/>
                  <a:pt x="18" y="4"/>
                  <a:pt x="18" y="9"/>
                </a:cubicBezTo>
                <a:lnTo>
                  <a:pt x="18" y="1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0" name="iṣlïḍe">
            <a:extLst>
              <a:ext uri="{FF2B5EF4-FFF2-40B4-BE49-F238E27FC236}">
                <a16:creationId xmlns:a16="http://schemas.microsoft.com/office/drawing/2014/main" id="{0EFBE5D1-8337-41E5-8A42-F5DBB629AB48}"/>
              </a:ext>
            </a:extLst>
          </p:cNvPr>
          <p:cNvSpPr>
            <a:spLocks/>
          </p:cNvSpPr>
          <p:nvPr/>
        </p:nvSpPr>
        <p:spPr bwMode="auto">
          <a:xfrm>
            <a:off x="2482916" y="2953010"/>
            <a:ext cx="20660" cy="236555"/>
          </a:xfrm>
          <a:custGeom>
            <a:avLst/>
            <a:gdLst>
              <a:gd name="T0" fmla="*/ 18 w 18"/>
              <a:gd name="T1" fmla="*/ 190 h 205"/>
              <a:gd name="T2" fmla="*/ 9 w 18"/>
              <a:gd name="T3" fmla="*/ 205 h 205"/>
              <a:gd name="T4" fmla="*/ 0 w 18"/>
              <a:gd name="T5" fmla="*/ 190 h 205"/>
              <a:gd name="T6" fmla="*/ 0 w 18"/>
              <a:gd name="T7" fmla="*/ 15 h 205"/>
              <a:gd name="T8" fmla="*/ 9 w 18"/>
              <a:gd name="T9" fmla="*/ 0 h 205"/>
              <a:gd name="T10" fmla="*/ 18 w 18"/>
              <a:gd name="T11" fmla="*/ 15 h 205"/>
              <a:gd name="T12" fmla="*/ 18 w 18"/>
              <a:gd name="T13" fmla="*/ 19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205">
                <a:moveTo>
                  <a:pt x="18" y="190"/>
                </a:moveTo>
                <a:cubicBezTo>
                  <a:pt x="18" y="198"/>
                  <a:pt x="14" y="205"/>
                  <a:pt x="9" y="205"/>
                </a:cubicBezTo>
                <a:cubicBezTo>
                  <a:pt x="4" y="205"/>
                  <a:pt x="0" y="198"/>
                  <a:pt x="0" y="19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4" y="0"/>
                  <a:pt x="9" y="0"/>
                </a:cubicBezTo>
                <a:cubicBezTo>
                  <a:pt x="14" y="0"/>
                  <a:pt x="18" y="7"/>
                  <a:pt x="18" y="15"/>
                </a:cubicBezTo>
                <a:lnTo>
                  <a:pt x="18" y="1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íSļîde">
            <a:extLst>
              <a:ext uri="{FF2B5EF4-FFF2-40B4-BE49-F238E27FC236}">
                <a16:creationId xmlns:a16="http://schemas.microsoft.com/office/drawing/2014/main" id="{447F9539-61E7-4766-886A-C0D15B17E799}"/>
              </a:ext>
            </a:extLst>
          </p:cNvPr>
          <p:cNvSpPr>
            <a:spLocks/>
          </p:cNvSpPr>
          <p:nvPr/>
        </p:nvSpPr>
        <p:spPr bwMode="auto">
          <a:xfrm>
            <a:off x="2482916" y="3253610"/>
            <a:ext cx="20660" cy="236555"/>
          </a:xfrm>
          <a:custGeom>
            <a:avLst/>
            <a:gdLst>
              <a:gd name="T0" fmla="*/ 18 w 18"/>
              <a:gd name="T1" fmla="*/ 190 h 205"/>
              <a:gd name="T2" fmla="*/ 9 w 18"/>
              <a:gd name="T3" fmla="*/ 205 h 205"/>
              <a:gd name="T4" fmla="*/ 0 w 18"/>
              <a:gd name="T5" fmla="*/ 190 h 205"/>
              <a:gd name="T6" fmla="*/ 0 w 18"/>
              <a:gd name="T7" fmla="*/ 15 h 205"/>
              <a:gd name="T8" fmla="*/ 9 w 18"/>
              <a:gd name="T9" fmla="*/ 0 h 205"/>
              <a:gd name="T10" fmla="*/ 18 w 18"/>
              <a:gd name="T11" fmla="*/ 15 h 205"/>
              <a:gd name="T12" fmla="*/ 18 w 18"/>
              <a:gd name="T13" fmla="*/ 19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205">
                <a:moveTo>
                  <a:pt x="18" y="190"/>
                </a:moveTo>
                <a:cubicBezTo>
                  <a:pt x="18" y="198"/>
                  <a:pt x="14" y="205"/>
                  <a:pt x="9" y="205"/>
                </a:cubicBezTo>
                <a:cubicBezTo>
                  <a:pt x="4" y="205"/>
                  <a:pt x="0" y="198"/>
                  <a:pt x="0" y="19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4" y="0"/>
                  <a:pt x="9" y="0"/>
                </a:cubicBezTo>
                <a:cubicBezTo>
                  <a:pt x="14" y="0"/>
                  <a:pt x="18" y="7"/>
                  <a:pt x="18" y="15"/>
                </a:cubicBezTo>
                <a:lnTo>
                  <a:pt x="18" y="1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iṥ1ïde">
            <a:extLst>
              <a:ext uri="{FF2B5EF4-FFF2-40B4-BE49-F238E27FC236}">
                <a16:creationId xmlns:a16="http://schemas.microsoft.com/office/drawing/2014/main" id="{29B34162-9EBB-4181-B2AD-7ED0482D3CD8}"/>
              </a:ext>
            </a:extLst>
          </p:cNvPr>
          <p:cNvSpPr>
            <a:spLocks/>
          </p:cNvSpPr>
          <p:nvPr/>
        </p:nvSpPr>
        <p:spPr bwMode="auto">
          <a:xfrm>
            <a:off x="4100576" y="2953010"/>
            <a:ext cx="20660" cy="236555"/>
          </a:xfrm>
          <a:custGeom>
            <a:avLst/>
            <a:gdLst>
              <a:gd name="T0" fmla="*/ 18 w 18"/>
              <a:gd name="T1" fmla="*/ 190 h 205"/>
              <a:gd name="T2" fmla="*/ 9 w 18"/>
              <a:gd name="T3" fmla="*/ 205 h 205"/>
              <a:gd name="T4" fmla="*/ 0 w 18"/>
              <a:gd name="T5" fmla="*/ 190 h 205"/>
              <a:gd name="T6" fmla="*/ 0 w 18"/>
              <a:gd name="T7" fmla="*/ 15 h 205"/>
              <a:gd name="T8" fmla="*/ 9 w 18"/>
              <a:gd name="T9" fmla="*/ 0 h 205"/>
              <a:gd name="T10" fmla="*/ 18 w 18"/>
              <a:gd name="T11" fmla="*/ 15 h 205"/>
              <a:gd name="T12" fmla="*/ 18 w 18"/>
              <a:gd name="T13" fmla="*/ 19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205">
                <a:moveTo>
                  <a:pt x="18" y="190"/>
                </a:moveTo>
                <a:cubicBezTo>
                  <a:pt x="18" y="198"/>
                  <a:pt x="14" y="205"/>
                  <a:pt x="9" y="205"/>
                </a:cubicBezTo>
                <a:cubicBezTo>
                  <a:pt x="4" y="205"/>
                  <a:pt x="0" y="198"/>
                  <a:pt x="0" y="19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4" y="0"/>
                  <a:pt x="9" y="0"/>
                </a:cubicBezTo>
                <a:cubicBezTo>
                  <a:pt x="14" y="0"/>
                  <a:pt x="18" y="7"/>
                  <a:pt x="18" y="15"/>
                </a:cubicBezTo>
                <a:lnTo>
                  <a:pt x="18" y="1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íṣliḑê">
            <a:extLst>
              <a:ext uri="{FF2B5EF4-FFF2-40B4-BE49-F238E27FC236}">
                <a16:creationId xmlns:a16="http://schemas.microsoft.com/office/drawing/2014/main" id="{CF3766A5-7EB0-458C-B1F6-DA5B35569C9F}"/>
              </a:ext>
            </a:extLst>
          </p:cNvPr>
          <p:cNvSpPr>
            <a:spLocks/>
          </p:cNvSpPr>
          <p:nvPr/>
        </p:nvSpPr>
        <p:spPr bwMode="auto">
          <a:xfrm>
            <a:off x="955885" y="1472787"/>
            <a:ext cx="2297619" cy="4508406"/>
          </a:xfrm>
          <a:custGeom>
            <a:avLst/>
            <a:gdLst>
              <a:gd name="T0" fmla="*/ 1393 w 1393"/>
              <a:gd name="T1" fmla="*/ 2559 h 2739"/>
              <a:gd name="T2" fmla="*/ 1213 w 1393"/>
              <a:gd name="T3" fmla="*/ 2739 h 2739"/>
              <a:gd name="T4" fmla="*/ 180 w 1393"/>
              <a:gd name="T5" fmla="*/ 2739 h 2739"/>
              <a:gd name="T6" fmla="*/ 0 w 1393"/>
              <a:gd name="T7" fmla="*/ 2559 h 2739"/>
              <a:gd name="T8" fmla="*/ 0 w 1393"/>
              <a:gd name="T9" fmla="*/ 180 h 2739"/>
              <a:gd name="T10" fmla="*/ 180 w 1393"/>
              <a:gd name="T11" fmla="*/ 0 h 2739"/>
              <a:gd name="T12" fmla="*/ 1213 w 1393"/>
              <a:gd name="T13" fmla="*/ 0 h 2739"/>
              <a:gd name="T14" fmla="*/ 1393 w 1393"/>
              <a:gd name="T15" fmla="*/ 180 h 2739"/>
              <a:gd name="T16" fmla="*/ 1393 w 1393"/>
              <a:gd name="T17" fmla="*/ 2559 h 27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93" h="2739">
                <a:moveTo>
                  <a:pt x="1393" y="2559"/>
                </a:moveTo>
                <a:cubicBezTo>
                  <a:pt x="1393" y="2658"/>
                  <a:pt x="1312" y="2739"/>
                  <a:pt x="1213" y="2739"/>
                </a:cubicBezTo>
                <a:cubicBezTo>
                  <a:pt x="180" y="2739"/>
                  <a:pt x="180" y="2739"/>
                  <a:pt x="180" y="2739"/>
                </a:cubicBezTo>
                <a:cubicBezTo>
                  <a:pt x="81" y="2739"/>
                  <a:pt x="0" y="2658"/>
                  <a:pt x="0" y="2559"/>
                </a:cubicBezTo>
                <a:cubicBezTo>
                  <a:pt x="0" y="180"/>
                  <a:pt x="0" y="180"/>
                  <a:pt x="0" y="180"/>
                </a:cubicBezTo>
                <a:cubicBezTo>
                  <a:pt x="0" y="81"/>
                  <a:pt x="81" y="0"/>
                  <a:pt x="180" y="0"/>
                </a:cubicBezTo>
                <a:cubicBezTo>
                  <a:pt x="1213" y="0"/>
                  <a:pt x="1213" y="0"/>
                  <a:pt x="1213" y="0"/>
                </a:cubicBezTo>
                <a:cubicBezTo>
                  <a:pt x="1312" y="0"/>
                  <a:pt x="1393" y="81"/>
                  <a:pt x="1393" y="180"/>
                </a:cubicBezTo>
                <a:cubicBezTo>
                  <a:pt x="1393" y="2559"/>
                  <a:pt x="1393" y="2559"/>
                  <a:pt x="1393" y="2559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ïš1idé">
            <a:extLst>
              <a:ext uri="{FF2B5EF4-FFF2-40B4-BE49-F238E27FC236}">
                <a16:creationId xmlns:a16="http://schemas.microsoft.com/office/drawing/2014/main" id="{54D2F124-26D7-4933-A218-8044ECB85539}"/>
              </a:ext>
            </a:extLst>
          </p:cNvPr>
          <p:cNvSpPr>
            <a:spLocks/>
          </p:cNvSpPr>
          <p:nvPr/>
        </p:nvSpPr>
        <p:spPr bwMode="auto">
          <a:xfrm>
            <a:off x="982379" y="1487506"/>
            <a:ext cx="2253463" cy="4478968"/>
          </a:xfrm>
          <a:custGeom>
            <a:avLst/>
            <a:gdLst>
              <a:gd name="T0" fmla="*/ 1366 w 1366"/>
              <a:gd name="T1" fmla="*/ 2542 h 2721"/>
              <a:gd name="T2" fmla="*/ 1189 w 1366"/>
              <a:gd name="T3" fmla="*/ 2721 h 2721"/>
              <a:gd name="T4" fmla="*/ 176 w 1366"/>
              <a:gd name="T5" fmla="*/ 2721 h 2721"/>
              <a:gd name="T6" fmla="*/ 0 w 1366"/>
              <a:gd name="T7" fmla="*/ 2542 h 2721"/>
              <a:gd name="T8" fmla="*/ 0 w 1366"/>
              <a:gd name="T9" fmla="*/ 179 h 2721"/>
              <a:gd name="T10" fmla="*/ 176 w 1366"/>
              <a:gd name="T11" fmla="*/ 0 h 2721"/>
              <a:gd name="T12" fmla="*/ 1189 w 1366"/>
              <a:gd name="T13" fmla="*/ 0 h 2721"/>
              <a:gd name="T14" fmla="*/ 1366 w 1366"/>
              <a:gd name="T15" fmla="*/ 179 h 2721"/>
              <a:gd name="T16" fmla="*/ 1366 w 1366"/>
              <a:gd name="T17" fmla="*/ 2542 h 27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366" h="2721">
                <a:moveTo>
                  <a:pt x="1366" y="2542"/>
                </a:moveTo>
                <a:cubicBezTo>
                  <a:pt x="1366" y="2641"/>
                  <a:pt x="1287" y="2721"/>
                  <a:pt x="1189" y="2721"/>
                </a:cubicBezTo>
                <a:cubicBezTo>
                  <a:pt x="176" y="2721"/>
                  <a:pt x="176" y="2721"/>
                  <a:pt x="176" y="2721"/>
                </a:cubicBezTo>
                <a:cubicBezTo>
                  <a:pt x="79" y="2721"/>
                  <a:pt x="0" y="2641"/>
                  <a:pt x="0" y="2542"/>
                </a:cubicBezTo>
                <a:cubicBezTo>
                  <a:pt x="0" y="179"/>
                  <a:pt x="0" y="179"/>
                  <a:pt x="0" y="179"/>
                </a:cubicBezTo>
                <a:cubicBezTo>
                  <a:pt x="0" y="80"/>
                  <a:pt x="79" y="0"/>
                  <a:pt x="176" y="0"/>
                </a:cubicBezTo>
                <a:cubicBezTo>
                  <a:pt x="1189" y="0"/>
                  <a:pt x="1189" y="0"/>
                  <a:pt x="1189" y="0"/>
                </a:cubicBezTo>
                <a:cubicBezTo>
                  <a:pt x="1287" y="0"/>
                  <a:pt x="1366" y="80"/>
                  <a:pt x="1366" y="179"/>
                </a:cubicBezTo>
                <a:cubicBezTo>
                  <a:pt x="1366" y="2542"/>
                  <a:pt x="1366" y="2542"/>
                  <a:pt x="1366" y="2542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iṧľiḑe">
            <a:extLst>
              <a:ext uri="{FF2B5EF4-FFF2-40B4-BE49-F238E27FC236}">
                <a16:creationId xmlns:a16="http://schemas.microsoft.com/office/drawing/2014/main" id="{286C5D53-8318-4B9B-845E-1FCEE7971CF9}"/>
              </a:ext>
            </a:extLst>
          </p:cNvPr>
          <p:cNvSpPr>
            <a:spLocks/>
          </p:cNvSpPr>
          <p:nvPr/>
        </p:nvSpPr>
        <p:spPr bwMode="auto">
          <a:xfrm>
            <a:off x="1927332" y="5516074"/>
            <a:ext cx="373860" cy="37238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íṩ1ide">
            <a:extLst>
              <a:ext uri="{FF2B5EF4-FFF2-40B4-BE49-F238E27FC236}">
                <a16:creationId xmlns:a16="http://schemas.microsoft.com/office/drawing/2014/main" id="{0A3E72F2-457F-4620-9453-040E889C39E9}"/>
              </a:ext>
            </a:extLst>
          </p:cNvPr>
          <p:cNvSpPr>
            <a:spLocks/>
          </p:cNvSpPr>
          <p:nvPr/>
        </p:nvSpPr>
        <p:spPr bwMode="auto">
          <a:xfrm>
            <a:off x="1946467" y="5535209"/>
            <a:ext cx="335591" cy="33412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íşlîďê">
            <a:extLst>
              <a:ext uri="{FF2B5EF4-FFF2-40B4-BE49-F238E27FC236}">
                <a16:creationId xmlns:a16="http://schemas.microsoft.com/office/drawing/2014/main" id="{378681C7-6D60-4A48-ABBA-B2B59FF3AF71}"/>
              </a:ext>
            </a:extLst>
          </p:cNvPr>
          <p:cNvSpPr>
            <a:spLocks/>
          </p:cNvSpPr>
          <p:nvPr/>
        </p:nvSpPr>
        <p:spPr bwMode="auto">
          <a:xfrm>
            <a:off x="2087768" y="1592010"/>
            <a:ext cx="44157" cy="42685"/>
          </a:xfrm>
          <a:custGeom>
            <a:avLst/>
            <a:gdLst>
              <a:gd name="T0" fmla="*/ 13 w 27"/>
              <a:gd name="T1" fmla="*/ 0 h 26"/>
              <a:gd name="T2" fmla="*/ 0 w 27"/>
              <a:gd name="T3" fmla="*/ 13 h 26"/>
              <a:gd name="T4" fmla="*/ 13 w 27"/>
              <a:gd name="T5" fmla="*/ 26 h 26"/>
              <a:gd name="T6" fmla="*/ 25 w 27"/>
              <a:gd name="T7" fmla="*/ 13 h 26"/>
              <a:gd name="T8" fmla="*/ 27 w 27"/>
              <a:gd name="T9" fmla="*/ 13 h 26"/>
              <a:gd name="T10" fmla="*/ 27 w 27"/>
              <a:gd name="T11" fmla="*/ 13 h 26"/>
              <a:gd name="T12" fmla="*/ 25 w 27"/>
              <a:gd name="T13" fmla="*/ 13 h 26"/>
              <a:gd name="T14" fmla="*/ 13 w 27"/>
              <a:gd name="T15" fmla="*/ 0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7" h="26">
                <a:moveTo>
                  <a:pt x="13" y="0"/>
                </a:moveTo>
                <a:cubicBezTo>
                  <a:pt x="6" y="0"/>
                  <a:pt x="0" y="6"/>
                  <a:pt x="0" y="13"/>
                </a:cubicBezTo>
                <a:cubicBezTo>
                  <a:pt x="0" y="20"/>
                  <a:pt x="6" y="26"/>
                  <a:pt x="13" y="26"/>
                </a:cubicBezTo>
                <a:cubicBezTo>
                  <a:pt x="20" y="26"/>
                  <a:pt x="25" y="20"/>
                  <a:pt x="25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6"/>
                  <a:pt x="20" y="0"/>
                  <a:pt x="13" y="0"/>
                </a:cubicBezTo>
              </a:path>
            </a:pathLst>
          </a:custGeom>
          <a:solidFill>
            <a:srgbClr val="9F9F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îsḷïḍè">
            <a:extLst>
              <a:ext uri="{FF2B5EF4-FFF2-40B4-BE49-F238E27FC236}">
                <a16:creationId xmlns:a16="http://schemas.microsoft.com/office/drawing/2014/main" id="{5A6CD4DE-A9F8-47F4-8AE7-7B719896DB94}"/>
              </a:ext>
            </a:extLst>
          </p:cNvPr>
          <p:cNvSpPr>
            <a:spLocks/>
          </p:cNvSpPr>
          <p:nvPr/>
        </p:nvSpPr>
        <p:spPr bwMode="auto">
          <a:xfrm>
            <a:off x="2080408" y="1584651"/>
            <a:ext cx="54459" cy="55932"/>
          </a:xfrm>
          <a:custGeom>
            <a:avLst/>
            <a:gdLst>
              <a:gd name="T0" fmla="*/ 33 w 33"/>
              <a:gd name="T1" fmla="*/ 17 h 34"/>
              <a:gd name="T2" fmla="*/ 33 w 33"/>
              <a:gd name="T3" fmla="*/ 17 h 34"/>
              <a:gd name="T4" fmla="*/ 33 w 33"/>
              <a:gd name="T5" fmla="*/ 17 h 34"/>
              <a:gd name="T6" fmla="*/ 17 w 33"/>
              <a:gd name="T7" fmla="*/ 0 h 34"/>
              <a:gd name="T8" fmla="*/ 0 w 33"/>
              <a:gd name="T9" fmla="*/ 17 h 34"/>
              <a:gd name="T10" fmla="*/ 17 w 33"/>
              <a:gd name="T11" fmla="*/ 34 h 34"/>
              <a:gd name="T12" fmla="*/ 33 w 33"/>
              <a:gd name="T13" fmla="*/ 17 h 34"/>
              <a:gd name="T14" fmla="*/ 31 w 33"/>
              <a:gd name="T15" fmla="*/ 17 h 34"/>
              <a:gd name="T16" fmla="*/ 29 w 33"/>
              <a:gd name="T17" fmla="*/ 17 h 34"/>
              <a:gd name="T18" fmla="*/ 17 w 33"/>
              <a:gd name="T19" fmla="*/ 30 h 34"/>
              <a:gd name="T20" fmla="*/ 4 w 33"/>
              <a:gd name="T21" fmla="*/ 17 h 34"/>
              <a:gd name="T22" fmla="*/ 17 w 33"/>
              <a:gd name="T23" fmla="*/ 4 h 34"/>
              <a:gd name="T24" fmla="*/ 29 w 33"/>
              <a:gd name="T25" fmla="*/ 17 h 34"/>
              <a:gd name="T26" fmla="*/ 31 w 33"/>
              <a:gd name="T27" fmla="*/ 17 h 34"/>
              <a:gd name="T28" fmla="*/ 33 w 33"/>
              <a:gd name="T29" fmla="*/ 17 h 34"/>
              <a:gd name="T30" fmla="*/ 33 w 33"/>
              <a:gd name="T31" fmla="*/ 17 h 34"/>
              <a:gd name="T32" fmla="*/ 17 w 33"/>
              <a:gd name="T33" fmla="*/ 0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3" h="34">
                <a:moveTo>
                  <a:pt x="33" y="17"/>
                </a:moveTo>
                <a:cubicBezTo>
                  <a:pt x="33" y="17"/>
                  <a:pt x="33" y="17"/>
                  <a:pt x="33" y="17"/>
                </a:cubicBezTo>
                <a:cubicBezTo>
                  <a:pt x="33" y="17"/>
                  <a:pt x="33" y="17"/>
                  <a:pt x="33" y="17"/>
                </a:cubicBezTo>
                <a:moveTo>
                  <a:pt x="17" y="0"/>
                </a:moveTo>
                <a:cubicBezTo>
                  <a:pt x="7" y="0"/>
                  <a:pt x="0" y="8"/>
                  <a:pt x="0" y="17"/>
                </a:cubicBezTo>
                <a:cubicBezTo>
                  <a:pt x="0" y="26"/>
                  <a:pt x="7" y="34"/>
                  <a:pt x="17" y="34"/>
                </a:cubicBezTo>
                <a:cubicBezTo>
                  <a:pt x="26" y="34"/>
                  <a:pt x="33" y="26"/>
                  <a:pt x="33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29" y="24"/>
                  <a:pt x="24" y="30"/>
                  <a:pt x="17" y="30"/>
                </a:cubicBezTo>
                <a:cubicBezTo>
                  <a:pt x="10" y="30"/>
                  <a:pt x="4" y="24"/>
                  <a:pt x="4" y="17"/>
                </a:cubicBezTo>
                <a:cubicBezTo>
                  <a:pt x="4" y="10"/>
                  <a:pt x="10" y="4"/>
                  <a:pt x="17" y="4"/>
                </a:cubicBezTo>
                <a:cubicBezTo>
                  <a:pt x="24" y="4"/>
                  <a:pt x="29" y="10"/>
                  <a:pt x="29" y="17"/>
                </a:cubicBezTo>
                <a:cubicBezTo>
                  <a:pt x="31" y="17"/>
                  <a:pt x="31" y="17"/>
                  <a:pt x="31" y="17"/>
                </a:cubicBezTo>
                <a:cubicBezTo>
                  <a:pt x="33" y="17"/>
                  <a:pt x="33" y="17"/>
                  <a:pt x="33" y="17"/>
                </a:cubicBezTo>
                <a:cubicBezTo>
                  <a:pt x="33" y="17"/>
                  <a:pt x="33" y="17"/>
                  <a:pt x="33" y="17"/>
                </a:cubicBezTo>
                <a:cubicBezTo>
                  <a:pt x="33" y="8"/>
                  <a:pt x="26" y="0"/>
                  <a:pt x="17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ís1íďé">
            <a:extLst>
              <a:ext uri="{FF2B5EF4-FFF2-40B4-BE49-F238E27FC236}">
                <a16:creationId xmlns:a16="http://schemas.microsoft.com/office/drawing/2014/main" id="{FE2FAD60-7E8C-42A2-8018-F23BA14C9ECC}"/>
              </a:ext>
            </a:extLst>
          </p:cNvPr>
          <p:cNvSpPr>
            <a:spLocks/>
          </p:cNvSpPr>
          <p:nvPr/>
        </p:nvSpPr>
        <p:spPr bwMode="auto">
          <a:xfrm>
            <a:off x="1708021" y="1723009"/>
            <a:ext cx="72122" cy="69179"/>
          </a:xfrm>
          <a:custGeom>
            <a:avLst/>
            <a:gdLst>
              <a:gd name="T0" fmla="*/ 21 w 44"/>
              <a:gd name="T1" fmla="*/ 0 h 42"/>
              <a:gd name="T2" fmla="*/ 6 w 44"/>
              <a:gd name="T3" fmla="*/ 6 h 42"/>
              <a:gd name="T4" fmla="*/ 0 w 44"/>
              <a:gd name="T5" fmla="*/ 21 h 42"/>
              <a:gd name="T6" fmla="*/ 6 w 44"/>
              <a:gd name="T7" fmla="*/ 36 h 42"/>
              <a:gd name="T8" fmla="*/ 21 w 44"/>
              <a:gd name="T9" fmla="*/ 42 h 42"/>
              <a:gd name="T10" fmla="*/ 36 w 44"/>
              <a:gd name="T11" fmla="*/ 36 h 42"/>
              <a:gd name="T12" fmla="*/ 42 w 44"/>
              <a:gd name="T13" fmla="*/ 21 h 42"/>
              <a:gd name="T14" fmla="*/ 44 w 44"/>
              <a:gd name="T15" fmla="*/ 21 h 42"/>
              <a:gd name="T16" fmla="*/ 44 w 44"/>
              <a:gd name="T17" fmla="*/ 21 h 42"/>
              <a:gd name="T18" fmla="*/ 42 w 44"/>
              <a:gd name="T19" fmla="*/ 21 h 42"/>
              <a:gd name="T20" fmla="*/ 36 w 44"/>
              <a:gd name="T21" fmla="*/ 6 h 42"/>
              <a:gd name="T22" fmla="*/ 21 w 44"/>
              <a:gd name="T23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4" h="42">
                <a:moveTo>
                  <a:pt x="21" y="0"/>
                </a:moveTo>
                <a:cubicBezTo>
                  <a:pt x="15" y="0"/>
                  <a:pt x="10" y="3"/>
                  <a:pt x="6" y="6"/>
                </a:cubicBezTo>
                <a:cubicBezTo>
                  <a:pt x="3" y="10"/>
                  <a:pt x="0" y="15"/>
                  <a:pt x="0" y="21"/>
                </a:cubicBezTo>
                <a:cubicBezTo>
                  <a:pt x="0" y="27"/>
                  <a:pt x="3" y="32"/>
                  <a:pt x="6" y="36"/>
                </a:cubicBezTo>
                <a:cubicBezTo>
                  <a:pt x="10" y="39"/>
                  <a:pt x="15" y="42"/>
                  <a:pt x="21" y="42"/>
                </a:cubicBezTo>
                <a:cubicBezTo>
                  <a:pt x="27" y="42"/>
                  <a:pt x="32" y="39"/>
                  <a:pt x="36" y="36"/>
                </a:cubicBezTo>
                <a:cubicBezTo>
                  <a:pt x="39" y="32"/>
                  <a:pt x="42" y="27"/>
                  <a:pt x="42" y="21"/>
                </a:cubicBezTo>
                <a:cubicBezTo>
                  <a:pt x="44" y="21"/>
                  <a:pt x="44" y="21"/>
                  <a:pt x="44" y="21"/>
                </a:cubicBezTo>
                <a:cubicBezTo>
                  <a:pt x="44" y="21"/>
                  <a:pt x="44" y="21"/>
                  <a:pt x="44" y="21"/>
                </a:cubicBezTo>
                <a:cubicBezTo>
                  <a:pt x="42" y="21"/>
                  <a:pt x="42" y="21"/>
                  <a:pt x="42" y="21"/>
                </a:cubicBezTo>
                <a:cubicBezTo>
                  <a:pt x="42" y="15"/>
                  <a:pt x="39" y="10"/>
                  <a:pt x="36" y="6"/>
                </a:cubicBezTo>
                <a:cubicBezTo>
                  <a:pt x="32" y="3"/>
                  <a:pt x="27" y="0"/>
                  <a:pt x="21" y="0"/>
                </a:cubicBezTo>
              </a:path>
            </a:pathLst>
          </a:custGeom>
          <a:solidFill>
            <a:srgbClr val="9F9F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isḻïḍè">
            <a:extLst>
              <a:ext uri="{FF2B5EF4-FFF2-40B4-BE49-F238E27FC236}">
                <a16:creationId xmlns:a16="http://schemas.microsoft.com/office/drawing/2014/main" id="{CA16EEAF-9869-4C7C-ABC0-F768EFFC7E81}"/>
              </a:ext>
            </a:extLst>
          </p:cNvPr>
          <p:cNvSpPr>
            <a:spLocks/>
          </p:cNvSpPr>
          <p:nvPr/>
        </p:nvSpPr>
        <p:spPr bwMode="auto">
          <a:xfrm>
            <a:off x="1700661" y="1717121"/>
            <a:ext cx="82426" cy="82426"/>
          </a:xfrm>
          <a:custGeom>
            <a:avLst/>
            <a:gdLst>
              <a:gd name="T0" fmla="*/ 50 w 50"/>
              <a:gd name="T1" fmla="*/ 25 h 50"/>
              <a:gd name="T2" fmla="*/ 50 w 50"/>
              <a:gd name="T3" fmla="*/ 25 h 50"/>
              <a:gd name="T4" fmla="*/ 50 w 50"/>
              <a:gd name="T5" fmla="*/ 25 h 50"/>
              <a:gd name="T6" fmla="*/ 25 w 50"/>
              <a:gd name="T7" fmla="*/ 0 h 50"/>
              <a:gd name="T8" fmla="*/ 0 w 50"/>
              <a:gd name="T9" fmla="*/ 25 h 50"/>
              <a:gd name="T10" fmla="*/ 25 w 50"/>
              <a:gd name="T11" fmla="*/ 50 h 50"/>
              <a:gd name="T12" fmla="*/ 50 w 50"/>
              <a:gd name="T13" fmla="*/ 25 h 50"/>
              <a:gd name="T14" fmla="*/ 48 w 50"/>
              <a:gd name="T15" fmla="*/ 25 h 50"/>
              <a:gd name="T16" fmla="*/ 46 w 50"/>
              <a:gd name="T17" fmla="*/ 25 h 50"/>
              <a:gd name="T18" fmla="*/ 40 w 50"/>
              <a:gd name="T19" fmla="*/ 40 h 50"/>
              <a:gd name="T20" fmla="*/ 25 w 50"/>
              <a:gd name="T21" fmla="*/ 46 h 50"/>
              <a:gd name="T22" fmla="*/ 10 w 50"/>
              <a:gd name="T23" fmla="*/ 40 h 50"/>
              <a:gd name="T24" fmla="*/ 4 w 50"/>
              <a:gd name="T25" fmla="*/ 25 h 50"/>
              <a:gd name="T26" fmla="*/ 10 w 50"/>
              <a:gd name="T27" fmla="*/ 10 h 50"/>
              <a:gd name="T28" fmla="*/ 25 w 50"/>
              <a:gd name="T29" fmla="*/ 4 h 50"/>
              <a:gd name="T30" fmla="*/ 40 w 50"/>
              <a:gd name="T31" fmla="*/ 10 h 50"/>
              <a:gd name="T32" fmla="*/ 46 w 50"/>
              <a:gd name="T33" fmla="*/ 25 h 50"/>
              <a:gd name="T34" fmla="*/ 48 w 50"/>
              <a:gd name="T35" fmla="*/ 25 h 50"/>
              <a:gd name="T36" fmla="*/ 50 w 50"/>
              <a:gd name="T37" fmla="*/ 25 h 50"/>
              <a:gd name="T38" fmla="*/ 50 w 50"/>
              <a:gd name="T39" fmla="*/ 25 h 50"/>
              <a:gd name="T40" fmla="*/ 25 w 50"/>
              <a:gd name="T41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50" h="50">
                <a:moveTo>
                  <a:pt x="50" y="25"/>
                </a:moveTo>
                <a:cubicBezTo>
                  <a:pt x="50" y="25"/>
                  <a:pt x="50" y="25"/>
                  <a:pt x="50" y="25"/>
                </a:cubicBezTo>
                <a:cubicBezTo>
                  <a:pt x="50" y="25"/>
                  <a:pt x="50" y="25"/>
                  <a:pt x="50" y="25"/>
                </a:cubicBezTo>
                <a:moveTo>
                  <a:pt x="25" y="0"/>
                </a:moveTo>
                <a:cubicBezTo>
                  <a:pt x="11" y="0"/>
                  <a:pt x="0" y="11"/>
                  <a:pt x="0" y="25"/>
                </a:cubicBezTo>
                <a:cubicBezTo>
                  <a:pt x="0" y="39"/>
                  <a:pt x="11" y="50"/>
                  <a:pt x="25" y="50"/>
                </a:cubicBezTo>
                <a:cubicBezTo>
                  <a:pt x="39" y="50"/>
                  <a:pt x="50" y="39"/>
                  <a:pt x="50" y="25"/>
                </a:cubicBezTo>
                <a:cubicBezTo>
                  <a:pt x="48" y="25"/>
                  <a:pt x="48" y="25"/>
                  <a:pt x="48" y="25"/>
                </a:cubicBezTo>
                <a:cubicBezTo>
                  <a:pt x="46" y="25"/>
                  <a:pt x="46" y="25"/>
                  <a:pt x="46" y="25"/>
                </a:cubicBezTo>
                <a:cubicBezTo>
                  <a:pt x="46" y="31"/>
                  <a:pt x="43" y="36"/>
                  <a:pt x="40" y="40"/>
                </a:cubicBezTo>
                <a:cubicBezTo>
                  <a:pt x="36" y="43"/>
                  <a:pt x="31" y="46"/>
                  <a:pt x="25" y="46"/>
                </a:cubicBezTo>
                <a:cubicBezTo>
                  <a:pt x="19" y="46"/>
                  <a:pt x="14" y="43"/>
                  <a:pt x="10" y="40"/>
                </a:cubicBezTo>
                <a:cubicBezTo>
                  <a:pt x="7" y="36"/>
                  <a:pt x="4" y="31"/>
                  <a:pt x="4" y="25"/>
                </a:cubicBezTo>
                <a:cubicBezTo>
                  <a:pt x="4" y="19"/>
                  <a:pt x="7" y="14"/>
                  <a:pt x="10" y="10"/>
                </a:cubicBezTo>
                <a:cubicBezTo>
                  <a:pt x="14" y="7"/>
                  <a:pt x="19" y="4"/>
                  <a:pt x="25" y="4"/>
                </a:cubicBezTo>
                <a:cubicBezTo>
                  <a:pt x="31" y="4"/>
                  <a:pt x="36" y="7"/>
                  <a:pt x="40" y="10"/>
                </a:cubicBezTo>
                <a:cubicBezTo>
                  <a:pt x="43" y="14"/>
                  <a:pt x="46" y="19"/>
                  <a:pt x="46" y="25"/>
                </a:cubicBezTo>
                <a:cubicBezTo>
                  <a:pt x="48" y="25"/>
                  <a:pt x="48" y="25"/>
                  <a:pt x="48" y="25"/>
                </a:cubicBezTo>
                <a:cubicBezTo>
                  <a:pt x="50" y="25"/>
                  <a:pt x="50" y="25"/>
                  <a:pt x="50" y="25"/>
                </a:cubicBezTo>
                <a:cubicBezTo>
                  <a:pt x="50" y="25"/>
                  <a:pt x="50" y="25"/>
                  <a:pt x="50" y="25"/>
                </a:cubicBezTo>
                <a:cubicBezTo>
                  <a:pt x="50" y="11"/>
                  <a:pt x="39" y="0"/>
                  <a:pt x="25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îSḻiḑé">
            <a:extLst>
              <a:ext uri="{FF2B5EF4-FFF2-40B4-BE49-F238E27FC236}">
                <a16:creationId xmlns:a16="http://schemas.microsoft.com/office/drawing/2014/main" id="{2D60D042-264A-4173-B63E-6318575A5511}"/>
              </a:ext>
            </a:extLst>
          </p:cNvPr>
          <p:cNvSpPr>
            <a:spLocks/>
          </p:cNvSpPr>
          <p:nvPr/>
        </p:nvSpPr>
        <p:spPr bwMode="auto">
          <a:xfrm>
            <a:off x="1925860" y="1745087"/>
            <a:ext cx="365029" cy="36798"/>
          </a:xfrm>
          <a:custGeom>
            <a:avLst/>
            <a:gdLst>
              <a:gd name="T0" fmla="*/ 210 w 221"/>
              <a:gd name="T1" fmla="*/ 0 h 23"/>
              <a:gd name="T2" fmla="*/ 11 w 221"/>
              <a:gd name="T3" fmla="*/ 0 h 23"/>
              <a:gd name="T4" fmla="*/ 0 w 221"/>
              <a:gd name="T5" fmla="*/ 11 h 23"/>
              <a:gd name="T6" fmla="*/ 11 w 221"/>
              <a:gd name="T7" fmla="*/ 23 h 23"/>
              <a:gd name="T8" fmla="*/ 210 w 221"/>
              <a:gd name="T9" fmla="*/ 23 h 23"/>
              <a:gd name="T10" fmla="*/ 221 w 221"/>
              <a:gd name="T11" fmla="*/ 11 h 23"/>
              <a:gd name="T12" fmla="*/ 210 w 221"/>
              <a:gd name="T13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1" h="23">
                <a:moveTo>
                  <a:pt x="210" y="0"/>
                </a:move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8"/>
                  <a:pt x="5" y="23"/>
                  <a:pt x="11" y="23"/>
                </a:cubicBezTo>
                <a:cubicBezTo>
                  <a:pt x="210" y="23"/>
                  <a:pt x="210" y="23"/>
                  <a:pt x="210" y="23"/>
                </a:cubicBezTo>
                <a:cubicBezTo>
                  <a:pt x="216" y="23"/>
                  <a:pt x="221" y="18"/>
                  <a:pt x="221" y="11"/>
                </a:cubicBezTo>
                <a:cubicBezTo>
                  <a:pt x="221" y="5"/>
                  <a:pt x="216" y="0"/>
                  <a:pt x="210" y="0"/>
                </a:cubicBezTo>
              </a:path>
            </a:pathLst>
          </a:custGeom>
          <a:solidFill>
            <a:srgbClr val="9F9F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îṡḻiḑe">
            <a:extLst>
              <a:ext uri="{FF2B5EF4-FFF2-40B4-BE49-F238E27FC236}">
                <a16:creationId xmlns:a16="http://schemas.microsoft.com/office/drawing/2014/main" id="{8347392E-389D-429A-997E-50C6910C2731}"/>
              </a:ext>
            </a:extLst>
          </p:cNvPr>
          <p:cNvSpPr>
            <a:spLocks/>
          </p:cNvSpPr>
          <p:nvPr/>
        </p:nvSpPr>
        <p:spPr bwMode="auto">
          <a:xfrm>
            <a:off x="1076580" y="2008556"/>
            <a:ext cx="2062117" cy="3439812"/>
          </a:xfrm>
          <a:prstGeom prst="rect">
            <a:avLst/>
          </a:prstGeom>
          <a:blipFill>
            <a:blip r:embed="rId10"/>
            <a:srcRect/>
            <a:stretch>
              <a:fillRect l="-74563" r="-74563"/>
            </a:stretch>
          </a:blipFill>
          <a:ln w="9525">
            <a:noFill/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lIns="0" tIns="0" rIns="0" bIns="0" anchor="ctr"/>
          <a:lstStyle/>
          <a:p>
            <a:pPr algn="ctr"/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ïśliḓé">
            <a:extLst>
              <a:ext uri="{FF2B5EF4-FFF2-40B4-BE49-F238E27FC236}">
                <a16:creationId xmlns:a16="http://schemas.microsoft.com/office/drawing/2014/main" id="{4E3B2CCD-C943-458F-A81A-B941943CF70D}"/>
              </a:ext>
            </a:extLst>
          </p:cNvPr>
          <p:cNvSpPr>
            <a:spLocks/>
          </p:cNvSpPr>
          <p:nvPr/>
        </p:nvSpPr>
        <p:spPr bwMode="auto">
          <a:xfrm>
            <a:off x="930863" y="2039465"/>
            <a:ext cx="29438" cy="200177"/>
          </a:xfrm>
          <a:custGeom>
            <a:avLst/>
            <a:gdLst>
              <a:gd name="T0" fmla="*/ 18 w 18"/>
              <a:gd name="T1" fmla="*/ 113 h 122"/>
              <a:gd name="T2" fmla="*/ 9 w 18"/>
              <a:gd name="T3" fmla="*/ 122 h 122"/>
              <a:gd name="T4" fmla="*/ 0 w 18"/>
              <a:gd name="T5" fmla="*/ 113 h 122"/>
              <a:gd name="T6" fmla="*/ 0 w 18"/>
              <a:gd name="T7" fmla="*/ 9 h 122"/>
              <a:gd name="T8" fmla="*/ 9 w 18"/>
              <a:gd name="T9" fmla="*/ 0 h 122"/>
              <a:gd name="T10" fmla="*/ 18 w 18"/>
              <a:gd name="T11" fmla="*/ 9 h 122"/>
              <a:gd name="T12" fmla="*/ 18 w 18"/>
              <a:gd name="T13" fmla="*/ 113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122">
                <a:moveTo>
                  <a:pt x="18" y="113"/>
                </a:moveTo>
                <a:cubicBezTo>
                  <a:pt x="18" y="118"/>
                  <a:pt x="14" y="122"/>
                  <a:pt x="9" y="122"/>
                </a:cubicBezTo>
                <a:cubicBezTo>
                  <a:pt x="4" y="122"/>
                  <a:pt x="0" y="118"/>
                  <a:pt x="0" y="113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4" y="0"/>
                  <a:pt x="9" y="0"/>
                </a:cubicBezTo>
                <a:cubicBezTo>
                  <a:pt x="14" y="0"/>
                  <a:pt x="18" y="4"/>
                  <a:pt x="18" y="9"/>
                </a:cubicBezTo>
                <a:lnTo>
                  <a:pt x="18" y="1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ïşľîďê">
            <a:extLst>
              <a:ext uri="{FF2B5EF4-FFF2-40B4-BE49-F238E27FC236}">
                <a16:creationId xmlns:a16="http://schemas.microsoft.com/office/drawing/2014/main" id="{56D9C6B5-EC98-4FA7-BFD3-9E075A6B1821}"/>
              </a:ext>
            </a:extLst>
          </p:cNvPr>
          <p:cNvSpPr>
            <a:spLocks/>
          </p:cNvSpPr>
          <p:nvPr/>
        </p:nvSpPr>
        <p:spPr bwMode="auto">
          <a:xfrm>
            <a:off x="930863" y="2420686"/>
            <a:ext cx="29438" cy="337064"/>
          </a:xfrm>
          <a:custGeom>
            <a:avLst/>
            <a:gdLst>
              <a:gd name="T0" fmla="*/ 18 w 18"/>
              <a:gd name="T1" fmla="*/ 190 h 205"/>
              <a:gd name="T2" fmla="*/ 9 w 18"/>
              <a:gd name="T3" fmla="*/ 205 h 205"/>
              <a:gd name="T4" fmla="*/ 0 w 18"/>
              <a:gd name="T5" fmla="*/ 190 h 205"/>
              <a:gd name="T6" fmla="*/ 0 w 18"/>
              <a:gd name="T7" fmla="*/ 15 h 205"/>
              <a:gd name="T8" fmla="*/ 9 w 18"/>
              <a:gd name="T9" fmla="*/ 0 h 205"/>
              <a:gd name="T10" fmla="*/ 18 w 18"/>
              <a:gd name="T11" fmla="*/ 15 h 205"/>
              <a:gd name="T12" fmla="*/ 18 w 18"/>
              <a:gd name="T13" fmla="*/ 19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205">
                <a:moveTo>
                  <a:pt x="18" y="190"/>
                </a:moveTo>
                <a:cubicBezTo>
                  <a:pt x="18" y="198"/>
                  <a:pt x="14" y="205"/>
                  <a:pt x="9" y="205"/>
                </a:cubicBezTo>
                <a:cubicBezTo>
                  <a:pt x="4" y="205"/>
                  <a:pt x="0" y="198"/>
                  <a:pt x="0" y="19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4" y="0"/>
                  <a:pt x="9" y="0"/>
                </a:cubicBezTo>
                <a:cubicBezTo>
                  <a:pt x="14" y="0"/>
                  <a:pt x="18" y="7"/>
                  <a:pt x="18" y="15"/>
                </a:cubicBezTo>
                <a:lnTo>
                  <a:pt x="18" y="1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iṣľïďê">
            <a:extLst>
              <a:ext uri="{FF2B5EF4-FFF2-40B4-BE49-F238E27FC236}">
                <a16:creationId xmlns:a16="http://schemas.microsoft.com/office/drawing/2014/main" id="{52164B1A-A6D1-4C73-8E56-C907416C1B32}"/>
              </a:ext>
            </a:extLst>
          </p:cNvPr>
          <p:cNvSpPr>
            <a:spLocks/>
          </p:cNvSpPr>
          <p:nvPr/>
        </p:nvSpPr>
        <p:spPr bwMode="auto">
          <a:xfrm>
            <a:off x="930863" y="2849006"/>
            <a:ext cx="29438" cy="337064"/>
          </a:xfrm>
          <a:custGeom>
            <a:avLst/>
            <a:gdLst>
              <a:gd name="T0" fmla="*/ 18 w 18"/>
              <a:gd name="T1" fmla="*/ 190 h 205"/>
              <a:gd name="T2" fmla="*/ 9 w 18"/>
              <a:gd name="T3" fmla="*/ 205 h 205"/>
              <a:gd name="T4" fmla="*/ 0 w 18"/>
              <a:gd name="T5" fmla="*/ 190 h 205"/>
              <a:gd name="T6" fmla="*/ 0 w 18"/>
              <a:gd name="T7" fmla="*/ 15 h 205"/>
              <a:gd name="T8" fmla="*/ 9 w 18"/>
              <a:gd name="T9" fmla="*/ 0 h 205"/>
              <a:gd name="T10" fmla="*/ 18 w 18"/>
              <a:gd name="T11" fmla="*/ 15 h 205"/>
              <a:gd name="T12" fmla="*/ 18 w 18"/>
              <a:gd name="T13" fmla="*/ 19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205">
                <a:moveTo>
                  <a:pt x="18" y="190"/>
                </a:moveTo>
                <a:cubicBezTo>
                  <a:pt x="18" y="198"/>
                  <a:pt x="14" y="205"/>
                  <a:pt x="9" y="205"/>
                </a:cubicBezTo>
                <a:cubicBezTo>
                  <a:pt x="4" y="205"/>
                  <a:pt x="0" y="198"/>
                  <a:pt x="0" y="19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4" y="0"/>
                  <a:pt x="9" y="0"/>
                </a:cubicBezTo>
                <a:cubicBezTo>
                  <a:pt x="14" y="0"/>
                  <a:pt x="18" y="7"/>
                  <a:pt x="18" y="15"/>
                </a:cubicBezTo>
                <a:lnTo>
                  <a:pt x="18" y="1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8" name="ïṩľiḓe">
            <a:extLst>
              <a:ext uri="{FF2B5EF4-FFF2-40B4-BE49-F238E27FC236}">
                <a16:creationId xmlns:a16="http://schemas.microsoft.com/office/drawing/2014/main" id="{FF148CB0-AD9D-4799-93FD-365173B5AE94}"/>
              </a:ext>
            </a:extLst>
          </p:cNvPr>
          <p:cNvSpPr>
            <a:spLocks/>
          </p:cNvSpPr>
          <p:nvPr/>
        </p:nvSpPr>
        <p:spPr bwMode="auto">
          <a:xfrm>
            <a:off x="3235842" y="2420686"/>
            <a:ext cx="29438" cy="337064"/>
          </a:xfrm>
          <a:custGeom>
            <a:avLst/>
            <a:gdLst>
              <a:gd name="T0" fmla="*/ 18 w 18"/>
              <a:gd name="T1" fmla="*/ 190 h 205"/>
              <a:gd name="T2" fmla="*/ 9 w 18"/>
              <a:gd name="T3" fmla="*/ 205 h 205"/>
              <a:gd name="T4" fmla="*/ 0 w 18"/>
              <a:gd name="T5" fmla="*/ 190 h 205"/>
              <a:gd name="T6" fmla="*/ 0 w 18"/>
              <a:gd name="T7" fmla="*/ 15 h 205"/>
              <a:gd name="T8" fmla="*/ 9 w 18"/>
              <a:gd name="T9" fmla="*/ 0 h 205"/>
              <a:gd name="T10" fmla="*/ 18 w 18"/>
              <a:gd name="T11" fmla="*/ 15 h 205"/>
              <a:gd name="T12" fmla="*/ 18 w 18"/>
              <a:gd name="T13" fmla="*/ 19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" h="205">
                <a:moveTo>
                  <a:pt x="18" y="190"/>
                </a:moveTo>
                <a:cubicBezTo>
                  <a:pt x="18" y="198"/>
                  <a:pt x="14" y="205"/>
                  <a:pt x="9" y="205"/>
                </a:cubicBezTo>
                <a:cubicBezTo>
                  <a:pt x="4" y="205"/>
                  <a:pt x="0" y="198"/>
                  <a:pt x="0" y="190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7"/>
                  <a:pt x="4" y="0"/>
                  <a:pt x="9" y="0"/>
                </a:cubicBezTo>
                <a:cubicBezTo>
                  <a:pt x="14" y="0"/>
                  <a:pt x="18" y="7"/>
                  <a:pt x="18" y="15"/>
                </a:cubicBezTo>
                <a:lnTo>
                  <a:pt x="18" y="19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endParaRPr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Freeform 63">
            <a:extLst>
              <a:ext uri="{FF2B5EF4-FFF2-40B4-BE49-F238E27FC236}">
                <a16:creationId xmlns:a16="http://schemas.microsoft.com/office/drawing/2014/main" id="{CE15AC04-ECBA-4956-9133-72595D6B31A5}"/>
              </a:ext>
            </a:extLst>
          </p:cNvPr>
          <p:cNvSpPr>
            <a:spLocks/>
          </p:cNvSpPr>
          <p:nvPr/>
        </p:nvSpPr>
        <p:spPr bwMode="auto">
          <a:xfrm>
            <a:off x="7768653" y="2769168"/>
            <a:ext cx="317113" cy="237823"/>
          </a:xfrm>
          <a:custGeom>
            <a:avLst/>
            <a:gdLst>
              <a:gd name="connsiteX0" fmla="*/ 202025 w 339741"/>
              <a:gd name="connsiteY0" fmla="*/ 0 h 254794"/>
              <a:gd name="connsiteX1" fmla="*/ 219091 w 339741"/>
              <a:gd name="connsiteY1" fmla="*/ 7144 h 254794"/>
              <a:gd name="connsiteX2" fmla="*/ 339741 w 339741"/>
              <a:gd name="connsiteY2" fmla="*/ 127794 h 254794"/>
              <a:gd name="connsiteX3" fmla="*/ 219091 w 339741"/>
              <a:gd name="connsiteY3" fmla="*/ 245269 h 254794"/>
              <a:gd name="connsiteX4" fmla="*/ 203216 w 339741"/>
              <a:gd name="connsiteY4" fmla="*/ 254794 h 254794"/>
              <a:gd name="connsiteX5" fmla="*/ 187341 w 339741"/>
              <a:gd name="connsiteY5" fmla="*/ 245269 h 254794"/>
              <a:gd name="connsiteX6" fmla="*/ 187341 w 339741"/>
              <a:gd name="connsiteY6" fmla="*/ 213519 h 254794"/>
              <a:gd name="connsiteX7" fmla="*/ 273066 w 339741"/>
              <a:gd name="connsiteY7" fmla="*/ 127794 h 254794"/>
              <a:gd name="connsiteX8" fmla="*/ 187341 w 339741"/>
              <a:gd name="connsiteY8" fmla="*/ 42069 h 254794"/>
              <a:gd name="connsiteX9" fmla="*/ 187341 w 339741"/>
              <a:gd name="connsiteY9" fmla="*/ 7144 h 254794"/>
              <a:gd name="connsiteX10" fmla="*/ 202025 w 339741"/>
              <a:gd name="connsiteY10" fmla="*/ 0 h 254794"/>
              <a:gd name="connsiteX11" fmla="*/ 22007 w 339741"/>
              <a:gd name="connsiteY11" fmla="*/ 0 h 254794"/>
              <a:gd name="connsiteX12" fmla="*/ 39299 w 339741"/>
              <a:gd name="connsiteY12" fmla="*/ 7144 h 254794"/>
              <a:gd name="connsiteX13" fmla="*/ 158766 w 339741"/>
              <a:gd name="connsiteY13" fmla="*/ 127794 h 254794"/>
              <a:gd name="connsiteX14" fmla="*/ 39299 w 339741"/>
              <a:gd name="connsiteY14" fmla="*/ 245269 h 254794"/>
              <a:gd name="connsiteX15" fmla="*/ 23579 w 339741"/>
              <a:gd name="connsiteY15" fmla="*/ 254794 h 254794"/>
              <a:gd name="connsiteX16" fmla="*/ 4716 w 339741"/>
              <a:gd name="connsiteY16" fmla="*/ 245269 h 254794"/>
              <a:gd name="connsiteX17" fmla="*/ 4716 w 339741"/>
              <a:gd name="connsiteY17" fmla="*/ 213519 h 254794"/>
              <a:gd name="connsiteX18" fmla="*/ 92745 w 339741"/>
              <a:gd name="connsiteY18" fmla="*/ 127794 h 254794"/>
              <a:gd name="connsiteX19" fmla="*/ 4716 w 339741"/>
              <a:gd name="connsiteY19" fmla="*/ 42069 h 254794"/>
              <a:gd name="connsiteX20" fmla="*/ 4716 w 339741"/>
              <a:gd name="connsiteY20" fmla="*/ 7144 h 254794"/>
              <a:gd name="connsiteX21" fmla="*/ 22007 w 339741"/>
              <a:gd name="connsiteY21" fmla="*/ 0 h 25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9741" h="254794">
                <a:moveTo>
                  <a:pt x="202025" y="0"/>
                </a:moveTo>
                <a:cubicBezTo>
                  <a:pt x="207979" y="0"/>
                  <a:pt x="214329" y="2382"/>
                  <a:pt x="219091" y="7144"/>
                </a:cubicBezTo>
                <a:cubicBezTo>
                  <a:pt x="339741" y="127794"/>
                  <a:pt x="339741" y="127794"/>
                  <a:pt x="339741" y="127794"/>
                </a:cubicBezTo>
                <a:cubicBezTo>
                  <a:pt x="219091" y="245269"/>
                  <a:pt x="219091" y="245269"/>
                  <a:pt x="219091" y="245269"/>
                </a:cubicBezTo>
                <a:cubicBezTo>
                  <a:pt x="215916" y="251619"/>
                  <a:pt x="209566" y="254794"/>
                  <a:pt x="203216" y="254794"/>
                </a:cubicBezTo>
                <a:cubicBezTo>
                  <a:pt x="196866" y="254794"/>
                  <a:pt x="190516" y="251619"/>
                  <a:pt x="187341" y="245269"/>
                </a:cubicBezTo>
                <a:cubicBezTo>
                  <a:pt x="177816" y="238919"/>
                  <a:pt x="177816" y="223044"/>
                  <a:pt x="187341" y="213519"/>
                </a:cubicBezTo>
                <a:cubicBezTo>
                  <a:pt x="273066" y="127794"/>
                  <a:pt x="273066" y="127794"/>
                  <a:pt x="273066" y="127794"/>
                </a:cubicBezTo>
                <a:cubicBezTo>
                  <a:pt x="187341" y="42069"/>
                  <a:pt x="187341" y="42069"/>
                  <a:pt x="187341" y="42069"/>
                </a:cubicBezTo>
                <a:cubicBezTo>
                  <a:pt x="177816" y="32544"/>
                  <a:pt x="177816" y="16669"/>
                  <a:pt x="187341" y="7144"/>
                </a:cubicBezTo>
                <a:cubicBezTo>
                  <a:pt x="190516" y="2382"/>
                  <a:pt x="196072" y="0"/>
                  <a:pt x="202025" y="0"/>
                </a:cubicBezTo>
                <a:close/>
                <a:moveTo>
                  <a:pt x="22007" y="0"/>
                </a:moveTo>
                <a:cubicBezTo>
                  <a:pt x="28295" y="0"/>
                  <a:pt x="34583" y="2382"/>
                  <a:pt x="39299" y="7144"/>
                </a:cubicBezTo>
                <a:cubicBezTo>
                  <a:pt x="158766" y="127794"/>
                  <a:pt x="158766" y="127794"/>
                  <a:pt x="158766" y="127794"/>
                </a:cubicBezTo>
                <a:cubicBezTo>
                  <a:pt x="39299" y="245269"/>
                  <a:pt x="39299" y="245269"/>
                  <a:pt x="39299" y="245269"/>
                </a:cubicBezTo>
                <a:cubicBezTo>
                  <a:pt x="36155" y="251619"/>
                  <a:pt x="29867" y="254794"/>
                  <a:pt x="23579" y="254794"/>
                </a:cubicBezTo>
                <a:cubicBezTo>
                  <a:pt x="17291" y="254794"/>
                  <a:pt x="11004" y="251619"/>
                  <a:pt x="4716" y="245269"/>
                </a:cubicBezTo>
                <a:cubicBezTo>
                  <a:pt x="-1572" y="238919"/>
                  <a:pt x="-1572" y="223044"/>
                  <a:pt x="4716" y="213519"/>
                </a:cubicBezTo>
                <a:cubicBezTo>
                  <a:pt x="92745" y="127794"/>
                  <a:pt x="92745" y="127794"/>
                  <a:pt x="92745" y="127794"/>
                </a:cubicBezTo>
                <a:cubicBezTo>
                  <a:pt x="4716" y="42069"/>
                  <a:pt x="4716" y="42069"/>
                  <a:pt x="4716" y="42069"/>
                </a:cubicBezTo>
                <a:cubicBezTo>
                  <a:pt x="-1572" y="32544"/>
                  <a:pt x="-1572" y="16669"/>
                  <a:pt x="4716" y="7144"/>
                </a:cubicBezTo>
                <a:cubicBezTo>
                  <a:pt x="9432" y="2382"/>
                  <a:pt x="15720" y="0"/>
                  <a:pt x="22007" y="0"/>
                </a:cubicBezTo>
                <a:close/>
              </a:path>
            </a:pathLst>
          </a:custGeom>
          <a:solidFill>
            <a:schemeClr val="bg1">
              <a:lumMod val="75000"/>
              <a:alpha val="63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pc="-3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4" name="Group 1">
            <a:extLst>
              <a:ext uri="{FF2B5EF4-FFF2-40B4-BE49-F238E27FC236}">
                <a16:creationId xmlns:a16="http://schemas.microsoft.com/office/drawing/2014/main" id="{FA2936A0-12DD-4F77-AD02-75FD8E03D85D}"/>
              </a:ext>
            </a:extLst>
          </p:cNvPr>
          <p:cNvGrpSpPr/>
          <p:nvPr/>
        </p:nvGrpSpPr>
        <p:grpSpPr>
          <a:xfrm>
            <a:off x="5905123" y="1656037"/>
            <a:ext cx="1327658" cy="2563447"/>
            <a:chOff x="1368576" y="1859503"/>
            <a:chExt cx="1422400" cy="2746375"/>
          </a:xfrm>
          <a:solidFill>
            <a:schemeClr val="accent1"/>
          </a:solidFill>
        </p:grpSpPr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33C2D004-0176-4048-8731-A3B08058CD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5476" y="4231228"/>
              <a:ext cx="228600" cy="374650"/>
            </a:xfrm>
            <a:custGeom>
              <a:avLst/>
              <a:gdLst>
                <a:gd name="T0" fmla="*/ 52 w 72"/>
                <a:gd name="T1" fmla="*/ 0 h 118"/>
                <a:gd name="T2" fmla="*/ 52 w 72"/>
                <a:gd name="T3" fmla="*/ 71 h 118"/>
                <a:gd name="T4" fmla="*/ 69 w 72"/>
                <a:gd name="T5" fmla="*/ 71 h 118"/>
                <a:gd name="T6" fmla="*/ 72 w 72"/>
                <a:gd name="T7" fmla="*/ 73 h 118"/>
                <a:gd name="T8" fmla="*/ 71 w 72"/>
                <a:gd name="T9" fmla="*/ 77 h 118"/>
                <a:gd name="T10" fmla="*/ 36 w 72"/>
                <a:gd name="T11" fmla="*/ 118 h 118"/>
                <a:gd name="T12" fmla="*/ 1 w 72"/>
                <a:gd name="T13" fmla="*/ 77 h 118"/>
                <a:gd name="T14" fmla="*/ 0 w 72"/>
                <a:gd name="T15" fmla="*/ 73 h 118"/>
                <a:gd name="T16" fmla="*/ 3 w 72"/>
                <a:gd name="T17" fmla="*/ 71 h 118"/>
                <a:gd name="T18" fmla="*/ 20 w 72"/>
                <a:gd name="T19" fmla="*/ 71 h 118"/>
                <a:gd name="T20" fmla="*/ 20 w 72"/>
                <a:gd name="T21" fmla="*/ 0 h 118"/>
                <a:gd name="T22" fmla="*/ 52 w 72"/>
                <a:gd name="T2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" h="118">
                  <a:moveTo>
                    <a:pt x="52" y="0"/>
                  </a:moveTo>
                  <a:cubicBezTo>
                    <a:pt x="52" y="71"/>
                    <a:pt x="52" y="71"/>
                    <a:pt x="52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70" y="71"/>
                    <a:pt x="71" y="72"/>
                    <a:pt x="72" y="73"/>
                  </a:cubicBezTo>
                  <a:cubicBezTo>
                    <a:pt x="72" y="75"/>
                    <a:pt x="72" y="76"/>
                    <a:pt x="71" y="77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6"/>
                    <a:pt x="0" y="75"/>
                    <a:pt x="0" y="73"/>
                  </a:cubicBezTo>
                  <a:cubicBezTo>
                    <a:pt x="1" y="72"/>
                    <a:pt x="2" y="71"/>
                    <a:pt x="3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1460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pc="-3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E0327015-F3B0-477B-ACD8-CA15A8E1E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976" y="4231228"/>
              <a:ext cx="101600" cy="79375"/>
            </a:xfrm>
            <a:custGeom>
              <a:avLst/>
              <a:gdLst>
                <a:gd name="T0" fmla="*/ 32 w 32"/>
                <a:gd name="T1" fmla="*/ 0 h 25"/>
                <a:gd name="T2" fmla="*/ 32 w 32"/>
                <a:gd name="T3" fmla="*/ 25 h 25"/>
                <a:gd name="T4" fmla="*/ 16 w 32"/>
                <a:gd name="T5" fmla="*/ 20 h 25"/>
                <a:gd name="T6" fmla="*/ 0 w 32"/>
                <a:gd name="T7" fmla="*/ 25 h 25"/>
                <a:gd name="T8" fmla="*/ 0 w 32"/>
                <a:gd name="T9" fmla="*/ 0 h 25"/>
                <a:gd name="T10" fmla="*/ 32 w 32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25">
                  <a:moveTo>
                    <a:pt x="32" y="0"/>
                  </a:moveTo>
                  <a:cubicBezTo>
                    <a:pt x="32" y="25"/>
                    <a:pt x="32" y="25"/>
                    <a:pt x="32" y="25"/>
                  </a:cubicBezTo>
                  <a:cubicBezTo>
                    <a:pt x="28" y="22"/>
                    <a:pt x="22" y="20"/>
                    <a:pt x="16" y="20"/>
                  </a:cubicBezTo>
                  <a:cubicBezTo>
                    <a:pt x="10" y="20"/>
                    <a:pt x="4" y="22"/>
                    <a:pt x="0" y="2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pc="-3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5A690510-6128-4257-BD9C-36A56E1467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68576" y="1859503"/>
              <a:ext cx="1422400" cy="2514600"/>
            </a:xfrm>
            <a:custGeom>
              <a:avLst/>
              <a:gdLst>
                <a:gd name="T0" fmla="*/ 224 w 448"/>
                <a:gd name="T1" fmla="*/ 0 h 792"/>
                <a:gd name="T2" fmla="*/ 0 w 448"/>
                <a:gd name="T3" fmla="*/ 224 h 792"/>
                <a:gd name="T4" fmla="*/ 0 w 448"/>
                <a:gd name="T5" fmla="*/ 570 h 792"/>
                <a:gd name="T6" fmla="*/ 196 w 448"/>
                <a:gd name="T7" fmla="*/ 792 h 792"/>
                <a:gd name="T8" fmla="*/ 196 w 448"/>
                <a:gd name="T9" fmla="*/ 777 h 792"/>
                <a:gd name="T10" fmla="*/ 224 w 448"/>
                <a:gd name="T11" fmla="*/ 749 h 792"/>
                <a:gd name="T12" fmla="*/ 252 w 448"/>
                <a:gd name="T13" fmla="*/ 777 h 792"/>
                <a:gd name="T14" fmla="*/ 252 w 448"/>
                <a:gd name="T15" fmla="*/ 792 h 792"/>
                <a:gd name="T16" fmla="*/ 448 w 448"/>
                <a:gd name="T17" fmla="*/ 570 h 792"/>
                <a:gd name="T18" fmla="*/ 448 w 448"/>
                <a:gd name="T19" fmla="*/ 224 h 792"/>
                <a:gd name="T20" fmla="*/ 224 w 448"/>
                <a:gd name="T21" fmla="*/ 0 h 792"/>
                <a:gd name="T22" fmla="*/ 224 w 448"/>
                <a:gd name="T23" fmla="*/ 414 h 792"/>
                <a:gd name="T24" fmla="*/ 34 w 448"/>
                <a:gd name="T25" fmla="*/ 224 h 792"/>
                <a:gd name="T26" fmla="*/ 224 w 448"/>
                <a:gd name="T27" fmla="*/ 34 h 792"/>
                <a:gd name="T28" fmla="*/ 414 w 448"/>
                <a:gd name="T29" fmla="*/ 224 h 792"/>
                <a:gd name="T30" fmla="*/ 224 w 448"/>
                <a:gd name="T31" fmla="*/ 414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8" h="792">
                  <a:moveTo>
                    <a:pt x="224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684"/>
                    <a:pt x="86" y="778"/>
                    <a:pt x="196" y="792"/>
                  </a:cubicBezTo>
                  <a:cubicBezTo>
                    <a:pt x="196" y="777"/>
                    <a:pt x="196" y="777"/>
                    <a:pt x="196" y="777"/>
                  </a:cubicBezTo>
                  <a:cubicBezTo>
                    <a:pt x="196" y="761"/>
                    <a:pt x="209" y="749"/>
                    <a:pt x="224" y="749"/>
                  </a:cubicBezTo>
                  <a:cubicBezTo>
                    <a:pt x="239" y="749"/>
                    <a:pt x="252" y="761"/>
                    <a:pt x="252" y="777"/>
                  </a:cubicBezTo>
                  <a:cubicBezTo>
                    <a:pt x="252" y="792"/>
                    <a:pt x="252" y="792"/>
                    <a:pt x="252" y="792"/>
                  </a:cubicBezTo>
                  <a:cubicBezTo>
                    <a:pt x="362" y="778"/>
                    <a:pt x="448" y="684"/>
                    <a:pt x="448" y="570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48" y="100"/>
                    <a:pt x="348" y="0"/>
                    <a:pt x="224" y="0"/>
                  </a:cubicBezTo>
                  <a:close/>
                  <a:moveTo>
                    <a:pt x="224" y="414"/>
                  </a:moveTo>
                  <a:cubicBezTo>
                    <a:pt x="119" y="414"/>
                    <a:pt x="34" y="329"/>
                    <a:pt x="34" y="224"/>
                  </a:cubicBezTo>
                  <a:cubicBezTo>
                    <a:pt x="34" y="119"/>
                    <a:pt x="119" y="34"/>
                    <a:pt x="224" y="34"/>
                  </a:cubicBezTo>
                  <a:cubicBezTo>
                    <a:pt x="329" y="34"/>
                    <a:pt x="414" y="119"/>
                    <a:pt x="414" y="224"/>
                  </a:cubicBezTo>
                  <a:cubicBezTo>
                    <a:pt x="414" y="329"/>
                    <a:pt x="329" y="414"/>
                    <a:pt x="224" y="414"/>
                  </a:cubicBezTo>
                  <a:close/>
                </a:path>
              </a:pathLst>
            </a:custGeom>
            <a:solidFill>
              <a:srgbClr val="146091"/>
            </a:solidFill>
            <a:ln>
              <a:noFill/>
            </a:ln>
          </p:spPr>
          <p:txBody>
            <a:bodyPr vert="horz" wrap="square" lIns="91440" tIns="45720" rIns="91440" bIns="27432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PA-组合 6">
            <a:extLst>
              <a:ext uri="{FF2B5EF4-FFF2-40B4-BE49-F238E27FC236}">
                <a16:creationId xmlns:a16="http://schemas.microsoft.com/office/drawing/2014/main" id="{36A47E72-3DE0-479F-8A76-AC52C072B06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549524" y="1656037"/>
            <a:ext cx="1327658" cy="2563447"/>
            <a:chOff x="4012977" y="1859503"/>
            <a:chExt cx="1422400" cy="2746375"/>
          </a:xfrm>
        </p:grpSpPr>
        <p:sp>
          <p:nvSpPr>
            <p:cNvPr id="39" name="PA-任意多边形 40">
              <a:extLst>
                <a:ext uri="{FF2B5EF4-FFF2-40B4-BE49-F238E27FC236}">
                  <a16:creationId xmlns:a16="http://schemas.microsoft.com/office/drawing/2014/main" id="{6F237108-2B08-480A-825E-C4E9310FD057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4608808" y="4231228"/>
              <a:ext cx="231775" cy="374650"/>
            </a:xfrm>
            <a:custGeom>
              <a:avLst/>
              <a:gdLst>
                <a:gd name="T0" fmla="*/ 53 w 73"/>
                <a:gd name="T1" fmla="*/ 0 h 118"/>
                <a:gd name="T2" fmla="*/ 53 w 73"/>
                <a:gd name="T3" fmla="*/ 71 h 118"/>
                <a:gd name="T4" fmla="*/ 69 w 73"/>
                <a:gd name="T5" fmla="*/ 71 h 118"/>
                <a:gd name="T6" fmla="*/ 73 w 73"/>
                <a:gd name="T7" fmla="*/ 73 h 118"/>
                <a:gd name="T8" fmla="*/ 72 w 73"/>
                <a:gd name="T9" fmla="*/ 77 h 118"/>
                <a:gd name="T10" fmla="*/ 37 w 73"/>
                <a:gd name="T11" fmla="*/ 118 h 118"/>
                <a:gd name="T12" fmla="*/ 1 w 73"/>
                <a:gd name="T13" fmla="*/ 77 h 118"/>
                <a:gd name="T14" fmla="*/ 1 w 73"/>
                <a:gd name="T15" fmla="*/ 73 h 118"/>
                <a:gd name="T16" fmla="*/ 4 w 73"/>
                <a:gd name="T17" fmla="*/ 71 h 118"/>
                <a:gd name="T18" fmla="*/ 20 w 73"/>
                <a:gd name="T19" fmla="*/ 71 h 118"/>
                <a:gd name="T20" fmla="*/ 20 w 73"/>
                <a:gd name="T21" fmla="*/ 0 h 118"/>
                <a:gd name="T22" fmla="*/ 53 w 73"/>
                <a:gd name="T23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118">
                  <a:moveTo>
                    <a:pt x="53" y="0"/>
                  </a:moveTo>
                  <a:cubicBezTo>
                    <a:pt x="53" y="71"/>
                    <a:pt x="53" y="71"/>
                    <a:pt x="53" y="71"/>
                  </a:cubicBezTo>
                  <a:cubicBezTo>
                    <a:pt x="69" y="71"/>
                    <a:pt x="69" y="71"/>
                    <a:pt x="69" y="71"/>
                  </a:cubicBezTo>
                  <a:cubicBezTo>
                    <a:pt x="71" y="71"/>
                    <a:pt x="72" y="72"/>
                    <a:pt x="73" y="73"/>
                  </a:cubicBezTo>
                  <a:cubicBezTo>
                    <a:pt x="73" y="75"/>
                    <a:pt x="73" y="76"/>
                    <a:pt x="72" y="77"/>
                  </a:cubicBezTo>
                  <a:cubicBezTo>
                    <a:pt x="37" y="118"/>
                    <a:pt x="37" y="118"/>
                    <a:pt x="37" y="118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0" y="76"/>
                    <a:pt x="0" y="75"/>
                    <a:pt x="1" y="73"/>
                  </a:cubicBezTo>
                  <a:cubicBezTo>
                    <a:pt x="1" y="72"/>
                    <a:pt x="3" y="71"/>
                    <a:pt x="4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20" y="0"/>
                    <a:pt x="20" y="0"/>
                    <a:pt x="20" y="0"/>
                  </a:cubicBezTo>
                  <a:lnTo>
                    <a:pt x="53" y="0"/>
                  </a:lnTo>
                  <a:close/>
                </a:path>
              </a:pathLst>
            </a:custGeom>
            <a:solidFill>
              <a:srgbClr val="1460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pc="-3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PA-任意多边形 41">
              <a:extLst>
                <a:ext uri="{FF2B5EF4-FFF2-40B4-BE49-F238E27FC236}">
                  <a16:creationId xmlns:a16="http://schemas.microsoft.com/office/drawing/2014/main" id="{8C73DC38-FFC3-4DEC-BE5B-A3A3AE5BFC88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4672308" y="4231228"/>
              <a:ext cx="104775" cy="79375"/>
            </a:xfrm>
            <a:custGeom>
              <a:avLst/>
              <a:gdLst>
                <a:gd name="T0" fmla="*/ 33 w 33"/>
                <a:gd name="T1" fmla="*/ 0 h 25"/>
                <a:gd name="T2" fmla="*/ 33 w 33"/>
                <a:gd name="T3" fmla="*/ 25 h 25"/>
                <a:gd name="T4" fmla="*/ 17 w 33"/>
                <a:gd name="T5" fmla="*/ 20 h 25"/>
                <a:gd name="T6" fmla="*/ 0 w 33"/>
                <a:gd name="T7" fmla="*/ 25 h 25"/>
                <a:gd name="T8" fmla="*/ 0 w 33"/>
                <a:gd name="T9" fmla="*/ 0 h 25"/>
                <a:gd name="T10" fmla="*/ 33 w 33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25">
                  <a:moveTo>
                    <a:pt x="33" y="0"/>
                  </a:moveTo>
                  <a:cubicBezTo>
                    <a:pt x="33" y="25"/>
                    <a:pt x="33" y="25"/>
                    <a:pt x="33" y="25"/>
                  </a:cubicBezTo>
                  <a:cubicBezTo>
                    <a:pt x="28" y="22"/>
                    <a:pt x="23" y="20"/>
                    <a:pt x="17" y="20"/>
                  </a:cubicBezTo>
                  <a:cubicBezTo>
                    <a:pt x="11" y="20"/>
                    <a:pt x="5" y="22"/>
                    <a:pt x="0" y="2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accent2">
                <a:lumMod val="50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pc="-3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PA-任意多边形 74">
              <a:extLst>
                <a:ext uri="{FF2B5EF4-FFF2-40B4-BE49-F238E27FC236}">
                  <a16:creationId xmlns:a16="http://schemas.microsoft.com/office/drawing/2014/main" id="{99F3D828-F1C2-483C-B59D-0D2495DB19B4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4012977" y="1859503"/>
              <a:ext cx="1422400" cy="2514600"/>
            </a:xfrm>
            <a:custGeom>
              <a:avLst/>
              <a:gdLst>
                <a:gd name="T0" fmla="*/ 224 w 448"/>
                <a:gd name="T1" fmla="*/ 0 h 792"/>
                <a:gd name="T2" fmla="*/ 0 w 448"/>
                <a:gd name="T3" fmla="*/ 224 h 792"/>
                <a:gd name="T4" fmla="*/ 0 w 448"/>
                <a:gd name="T5" fmla="*/ 570 h 792"/>
                <a:gd name="T6" fmla="*/ 196 w 448"/>
                <a:gd name="T7" fmla="*/ 792 h 792"/>
                <a:gd name="T8" fmla="*/ 196 w 448"/>
                <a:gd name="T9" fmla="*/ 777 h 792"/>
                <a:gd name="T10" fmla="*/ 224 w 448"/>
                <a:gd name="T11" fmla="*/ 749 h 792"/>
                <a:gd name="T12" fmla="*/ 252 w 448"/>
                <a:gd name="T13" fmla="*/ 777 h 792"/>
                <a:gd name="T14" fmla="*/ 252 w 448"/>
                <a:gd name="T15" fmla="*/ 792 h 792"/>
                <a:gd name="T16" fmla="*/ 448 w 448"/>
                <a:gd name="T17" fmla="*/ 570 h 792"/>
                <a:gd name="T18" fmla="*/ 448 w 448"/>
                <a:gd name="T19" fmla="*/ 224 h 792"/>
                <a:gd name="T20" fmla="*/ 224 w 448"/>
                <a:gd name="T21" fmla="*/ 0 h 792"/>
                <a:gd name="T22" fmla="*/ 224 w 448"/>
                <a:gd name="T23" fmla="*/ 414 h 792"/>
                <a:gd name="T24" fmla="*/ 34 w 448"/>
                <a:gd name="T25" fmla="*/ 224 h 792"/>
                <a:gd name="T26" fmla="*/ 224 w 448"/>
                <a:gd name="T27" fmla="*/ 34 h 792"/>
                <a:gd name="T28" fmla="*/ 414 w 448"/>
                <a:gd name="T29" fmla="*/ 224 h 792"/>
                <a:gd name="T30" fmla="*/ 224 w 448"/>
                <a:gd name="T31" fmla="*/ 414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8" h="792">
                  <a:moveTo>
                    <a:pt x="224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684"/>
                    <a:pt x="85" y="778"/>
                    <a:pt x="196" y="792"/>
                  </a:cubicBezTo>
                  <a:cubicBezTo>
                    <a:pt x="196" y="777"/>
                    <a:pt x="196" y="777"/>
                    <a:pt x="196" y="777"/>
                  </a:cubicBezTo>
                  <a:cubicBezTo>
                    <a:pt x="196" y="761"/>
                    <a:pt x="208" y="749"/>
                    <a:pt x="224" y="749"/>
                  </a:cubicBezTo>
                  <a:cubicBezTo>
                    <a:pt x="239" y="749"/>
                    <a:pt x="252" y="761"/>
                    <a:pt x="252" y="777"/>
                  </a:cubicBezTo>
                  <a:cubicBezTo>
                    <a:pt x="252" y="792"/>
                    <a:pt x="252" y="792"/>
                    <a:pt x="252" y="792"/>
                  </a:cubicBezTo>
                  <a:cubicBezTo>
                    <a:pt x="362" y="778"/>
                    <a:pt x="448" y="684"/>
                    <a:pt x="448" y="570"/>
                  </a:cubicBezTo>
                  <a:cubicBezTo>
                    <a:pt x="448" y="224"/>
                    <a:pt x="448" y="224"/>
                    <a:pt x="448" y="224"/>
                  </a:cubicBezTo>
                  <a:cubicBezTo>
                    <a:pt x="448" y="100"/>
                    <a:pt x="347" y="0"/>
                    <a:pt x="224" y="0"/>
                  </a:cubicBezTo>
                  <a:close/>
                  <a:moveTo>
                    <a:pt x="224" y="414"/>
                  </a:moveTo>
                  <a:cubicBezTo>
                    <a:pt x="119" y="414"/>
                    <a:pt x="34" y="329"/>
                    <a:pt x="34" y="224"/>
                  </a:cubicBezTo>
                  <a:cubicBezTo>
                    <a:pt x="34" y="119"/>
                    <a:pt x="119" y="34"/>
                    <a:pt x="224" y="34"/>
                  </a:cubicBezTo>
                  <a:cubicBezTo>
                    <a:pt x="329" y="34"/>
                    <a:pt x="414" y="119"/>
                    <a:pt x="414" y="224"/>
                  </a:cubicBezTo>
                  <a:cubicBezTo>
                    <a:pt x="414" y="329"/>
                    <a:pt x="329" y="414"/>
                    <a:pt x="224" y="414"/>
                  </a:cubicBezTo>
                  <a:close/>
                </a:path>
              </a:pathLst>
            </a:custGeom>
            <a:solidFill>
              <a:srgbClr val="146091"/>
            </a:solidFill>
            <a:ln>
              <a:noFill/>
            </a:ln>
          </p:spPr>
          <p:txBody>
            <a:bodyPr vert="horz" wrap="square" lIns="91440" tIns="45720" rIns="91440" bIns="274320" numCol="1" anchor="b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42" name="TextBox 13">
            <a:extLst>
              <a:ext uri="{FF2B5EF4-FFF2-40B4-BE49-F238E27FC236}">
                <a16:creationId xmlns:a16="http://schemas.microsoft.com/office/drawing/2014/main" id="{CC64C35D-A7F7-48A7-984E-524DE0BB397F}"/>
              </a:ext>
            </a:extLst>
          </p:cNvPr>
          <p:cNvSpPr txBox="1"/>
          <p:nvPr/>
        </p:nvSpPr>
        <p:spPr>
          <a:xfrm>
            <a:off x="6248993" y="200724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01</a:t>
            </a:r>
          </a:p>
        </p:txBody>
      </p:sp>
      <p:sp>
        <p:nvSpPr>
          <p:cNvPr id="43" name="PA-文本框 96">
            <a:extLst>
              <a:ext uri="{FF2B5EF4-FFF2-40B4-BE49-F238E27FC236}">
                <a16:creationId xmlns:a16="http://schemas.microsoft.com/office/drawing/2014/main" id="{D6814317-9A34-4B61-B02C-99682707ADE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893394" y="200724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02</a:t>
            </a:r>
          </a:p>
        </p:txBody>
      </p:sp>
      <p:grpSp>
        <p:nvGrpSpPr>
          <p:cNvPr id="44" name="Group 1036">
            <a:extLst>
              <a:ext uri="{FF2B5EF4-FFF2-40B4-BE49-F238E27FC236}">
                <a16:creationId xmlns:a16="http://schemas.microsoft.com/office/drawing/2014/main" id="{2CB35859-ACF1-4CE8-B9C3-4EE70426CE4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45691" y="3258303"/>
            <a:ext cx="246522" cy="245021"/>
            <a:chOff x="9876" y="-1946"/>
            <a:chExt cx="822" cy="817"/>
          </a:xfrm>
          <a:solidFill>
            <a:schemeClr val="bg1"/>
          </a:solidFill>
        </p:grpSpPr>
        <p:sp>
          <p:nvSpPr>
            <p:cNvPr id="45" name="Freeform 1038">
              <a:extLst>
                <a:ext uri="{FF2B5EF4-FFF2-40B4-BE49-F238E27FC236}">
                  <a16:creationId xmlns:a16="http://schemas.microsoft.com/office/drawing/2014/main" id="{1BDDFD52-9D56-40C2-81ED-67ADA3838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6" y="-1801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5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6 h 298"/>
                <a:gd name="T24" fmla="*/ 1396 w 1421"/>
                <a:gd name="T25" fmla="*/ 232 h 298"/>
                <a:gd name="T26" fmla="*/ 1378 w 1421"/>
                <a:gd name="T27" fmla="*/ 254 h 298"/>
                <a:gd name="T28" fmla="*/ 1356 w 1421"/>
                <a:gd name="T29" fmla="*/ 272 h 298"/>
                <a:gd name="T30" fmla="*/ 1330 w 1421"/>
                <a:gd name="T31" fmla="*/ 285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5 h 298"/>
                <a:gd name="T42" fmla="*/ 65 w 1421"/>
                <a:gd name="T43" fmla="*/ 272 h 298"/>
                <a:gd name="T44" fmla="*/ 44 w 1421"/>
                <a:gd name="T45" fmla="*/ 254 h 298"/>
                <a:gd name="T46" fmla="*/ 25 w 1421"/>
                <a:gd name="T47" fmla="*/ 232 h 298"/>
                <a:gd name="T48" fmla="*/ 11 w 1421"/>
                <a:gd name="T49" fmla="*/ 206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5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5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6"/>
                  </a:lnTo>
                  <a:lnTo>
                    <a:pt x="1396" y="232"/>
                  </a:lnTo>
                  <a:lnTo>
                    <a:pt x="1378" y="254"/>
                  </a:lnTo>
                  <a:lnTo>
                    <a:pt x="1356" y="272"/>
                  </a:lnTo>
                  <a:lnTo>
                    <a:pt x="1330" y="285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5"/>
                  </a:lnTo>
                  <a:lnTo>
                    <a:pt x="65" y="272"/>
                  </a:lnTo>
                  <a:lnTo>
                    <a:pt x="44" y="254"/>
                  </a:lnTo>
                  <a:lnTo>
                    <a:pt x="25" y="232"/>
                  </a:lnTo>
                  <a:lnTo>
                    <a:pt x="11" y="206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5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Freeform 1039">
              <a:extLst>
                <a:ext uri="{FF2B5EF4-FFF2-40B4-BE49-F238E27FC236}">
                  <a16:creationId xmlns:a16="http://schemas.microsoft.com/office/drawing/2014/main" id="{29CFF380-D380-40EC-BE7A-F21A16DF1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6" y="-1662"/>
              <a:ext cx="356" cy="75"/>
            </a:xfrm>
            <a:custGeom>
              <a:avLst/>
              <a:gdLst>
                <a:gd name="T0" fmla="*/ 149 w 1421"/>
                <a:gd name="T1" fmla="*/ 0 h 298"/>
                <a:gd name="T2" fmla="*/ 1272 w 1421"/>
                <a:gd name="T3" fmla="*/ 0 h 298"/>
                <a:gd name="T4" fmla="*/ 1302 w 1421"/>
                <a:gd name="T5" fmla="*/ 3 h 298"/>
                <a:gd name="T6" fmla="*/ 1330 w 1421"/>
                <a:gd name="T7" fmla="*/ 12 h 298"/>
                <a:gd name="T8" fmla="*/ 1356 w 1421"/>
                <a:gd name="T9" fmla="*/ 26 h 298"/>
                <a:gd name="T10" fmla="*/ 1378 w 1421"/>
                <a:gd name="T11" fmla="*/ 44 h 298"/>
                <a:gd name="T12" fmla="*/ 1396 w 1421"/>
                <a:gd name="T13" fmla="*/ 66 h 298"/>
                <a:gd name="T14" fmla="*/ 1410 w 1421"/>
                <a:gd name="T15" fmla="*/ 91 h 298"/>
                <a:gd name="T16" fmla="*/ 1418 w 1421"/>
                <a:gd name="T17" fmla="*/ 119 h 298"/>
                <a:gd name="T18" fmla="*/ 1421 w 1421"/>
                <a:gd name="T19" fmla="*/ 149 h 298"/>
                <a:gd name="T20" fmla="*/ 1418 w 1421"/>
                <a:gd name="T21" fmla="*/ 179 h 298"/>
                <a:gd name="T22" fmla="*/ 1410 w 1421"/>
                <a:gd name="T23" fmla="*/ 207 h 298"/>
                <a:gd name="T24" fmla="*/ 1396 w 1421"/>
                <a:gd name="T25" fmla="*/ 232 h 298"/>
                <a:gd name="T26" fmla="*/ 1378 w 1421"/>
                <a:gd name="T27" fmla="*/ 255 h 298"/>
                <a:gd name="T28" fmla="*/ 1356 w 1421"/>
                <a:gd name="T29" fmla="*/ 272 h 298"/>
                <a:gd name="T30" fmla="*/ 1330 w 1421"/>
                <a:gd name="T31" fmla="*/ 287 h 298"/>
                <a:gd name="T32" fmla="*/ 1302 w 1421"/>
                <a:gd name="T33" fmla="*/ 295 h 298"/>
                <a:gd name="T34" fmla="*/ 1272 w 1421"/>
                <a:gd name="T35" fmla="*/ 298 h 298"/>
                <a:gd name="T36" fmla="*/ 149 w 1421"/>
                <a:gd name="T37" fmla="*/ 298 h 298"/>
                <a:gd name="T38" fmla="*/ 119 w 1421"/>
                <a:gd name="T39" fmla="*/ 295 h 298"/>
                <a:gd name="T40" fmla="*/ 91 w 1421"/>
                <a:gd name="T41" fmla="*/ 287 h 298"/>
                <a:gd name="T42" fmla="*/ 65 w 1421"/>
                <a:gd name="T43" fmla="*/ 272 h 298"/>
                <a:gd name="T44" fmla="*/ 44 w 1421"/>
                <a:gd name="T45" fmla="*/ 255 h 298"/>
                <a:gd name="T46" fmla="*/ 25 w 1421"/>
                <a:gd name="T47" fmla="*/ 232 h 298"/>
                <a:gd name="T48" fmla="*/ 11 w 1421"/>
                <a:gd name="T49" fmla="*/ 207 h 298"/>
                <a:gd name="T50" fmla="*/ 3 w 1421"/>
                <a:gd name="T51" fmla="*/ 179 h 298"/>
                <a:gd name="T52" fmla="*/ 0 w 1421"/>
                <a:gd name="T53" fmla="*/ 149 h 298"/>
                <a:gd name="T54" fmla="*/ 3 w 1421"/>
                <a:gd name="T55" fmla="*/ 119 h 298"/>
                <a:gd name="T56" fmla="*/ 11 w 1421"/>
                <a:gd name="T57" fmla="*/ 91 h 298"/>
                <a:gd name="T58" fmla="*/ 25 w 1421"/>
                <a:gd name="T59" fmla="*/ 66 h 298"/>
                <a:gd name="T60" fmla="*/ 44 w 1421"/>
                <a:gd name="T61" fmla="*/ 44 h 298"/>
                <a:gd name="T62" fmla="*/ 65 w 1421"/>
                <a:gd name="T63" fmla="*/ 26 h 298"/>
                <a:gd name="T64" fmla="*/ 91 w 1421"/>
                <a:gd name="T65" fmla="*/ 12 h 298"/>
                <a:gd name="T66" fmla="*/ 119 w 1421"/>
                <a:gd name="T67" fmla="*/ 3 h 298"/>
                <a:gd name="T68" fmla="*/ 149 w 1421"/>
                <a:gd name="T6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1" h="298">
                  <a:moveTo>
                    <a:pt x="149" y="0"/>
                  </a:moveTo>
                  <a:lnTo>
                    <a:pt x="1272" y="0"/>
                  </a:lnTo>
                  <a:lnTo>
                    <a:pt x="1302" y="3"/>
                  </a:lnTo>
                  <a:lnTo>
                    <a:pt x="1330" y="12"/>
                  </a:lnTo>
                  <a:lnTo>
                    <a:pt x="1356" y="26"/>
                  </a:lnTo>
                  <a:lnTo>
                    <a:pt x="1378" y="44"/>
                  </a:lnTo>
                  <a:lnTo>
                    <a:pt x="1396" y="66"/>
                  </a:lnTo>
                  <a:lnTo>
                    <a:pt x="1410" y="91"/>
                  </a:lnTo>
                  <a:lnTo>
                    <a:pt x="1418" y="119"/>
                  </a:lnTo>
                  <a:lnTo>
                    <a:pt x="1421" y="149"/>
                  </a:lnTo>
                  <a:lnTo>
                    <a:pt x="1418" y="179"/>
                  </a:lnTo>
                  <a:lnTo>
                    <a:pt x="1410" y="207"/>
                  </a:lnTo>
                  <a:lnTo>
                    <a:pt x="1396" y="232"/>
                  </a:lnTo>
                  <a:lnTo>
                    <a:pt x="1378" y="255"/>
                  </a:lnTo>
                  <a:lnTo>
                    <a:pt x="1356" y="272"/>
                  </a:lnTo>
                  <a:lnTo>
                    <a:pt x="1330" y="287"/>
                  </a:lnTo>
                  <a:lnTo>
                    <a:pt x="1302" y="295"/>
                  </a:lnTo>
                  <a:lnTo>
                    <a:pt x="1272" y="298"/>
                  </a:lnTo>
                  <a:lnTo>
                    <a:pt x="149" y="298"/>
                  </a:lnTo>
                  <a:lnTo>
                    <a:pt x="119" y="295"/>
                  </a:lnTo>
                  <a:lnTo>
                    <a:pt x="91" y="287"/>
                  </a:lnTo>
                  <a:lnTo>
                    <a:pt x="65" y="272"/>
                  </a:lnTo>
                  <a:lnTo>
                    <a:pt x="44" y="255"/>
                  </a:lnTo>
                  <a:lnTo>
                    <a:pt x="25" y="232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9"/>
                  </a:lnTo>
                  <a:lnTo>
                    <a:pt x="11" y="91"/>
                  </a:lnTo>
                  <a:lnTo>
                    <a:pt x="25" y="66"/>
                  </a:lnTo>
                  <a:lnTo>
                    <a:pt x="44" y="44"/>
                  </a:lnTo>
                  <a:lnTo>
                    <a:pt x="65" y="26"/>
                  </a:lnTo>
                  <a:lnTo>
                    <a:pt x="91" y="12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1040">
              <a:extLst>
                <a:ext uri="{FF2B5EF4-FFF2-40B4-BE49-F238E27FC236}">
                  <a16:creationId xmlns:a16="http://schemas.microsoft.com/office/drawing/2014/main" id="{431FFF2C-D0E1-4F94-86A3-BDDDDABA2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6" y="-1522"/>
              <a:ext cx="215" cy="74"/>
            </a:xfrm>
            <a:custGeom>
              <a:avLst/>
              <a:gdLst>
                <a:gd name="T0" fmla="*/ 149 w 860"/>
                <a:gd name="T1" fmla="*/ 0 h 297"/>
                <a:gd name="T2" fmla="*/ 711 w 860"/>
                <a:gd name="T3" fmla="*/ 0 h 297"/>
                <a:gd name="T4" fmla="*/ 741 w 860"/>
                <a:gd name="T5" fmla="*/ 3 h 297"/>
                <a:gd name="T6" fmla="*/ 769 w 860"/>
                <a:gd name="T7" fmla="*/ 11 h 297"/>
                <a:gd name="T8" fmla="*/ 795 w 860"/>
                <a:gd name="T9" fmla="*/ 26 h 297"/>
                <a:gd name="T10" fmla="*/ 817 w 860"/>
                <a:gd name="T11" fmla="*/ 43 h 297"/>
                <a:gd name="T12" fmla="*/ 835 w 860"/>
                <a:gd name="T13" fmla="*/ 66 h 297"/>
                <a:gd name="T14" fmla="*/ 849 w 860"/>
                <a:gd name="T15" fmla="*/ 90 h 297"/>
                <a:gd name="T16" fmla="*/ 857 w 860"/>
                <a:gd name="T17" fmla="*/ 118 h 297"/>
                <a:gd name="T18" fmla="*/ 860 w 860"/>
                <a:gd name="T19" fmla="*/ 149 h 297"/>
                <a:gd name="T20" fmla="*/ 857 w 860"/>
                <a:gd name="T21" fmla="*/ 179 h 297"/>
                <a:gd name="T22" fmla="*/ 849 w 860"/>
                <a:gd name="T23" fmla="*/ 207 h 297"/>
                <a:gd name="T24" fmla="*/ 835 w 860"/>
                <a:gd name="T25" fmla="*/ 231 h 297"/>
                <a:gd name="T26" fmla="*/ 817 w 860"/>
                <a:gd name="T27" fmla="*/ 254 h 297"/>
                <a:gd name="T28" fmla="*/ 795 w 860"/>
                <a:gd name="T29" fmla="*/ 271 h 297"/>
                <a:gd name="T30" fmla="*/ 769 w 860"/>
                <a:gd name="T31" fmla="*/ 286 h 297"/>
                <a:gd name="T32" fmla="*/ 741 w 860"/>
                <a:gd name="T33" fmla="*/ 294 h 297"/>
                <a:gd name="T34" fmla="*/ 711 w 860"/>
                <a:gd name="T35" fmla="*/ 297 h 297"/>
                <a:gd name="T36" fmla="*/ 149 w 860"/>
                <a:gd name="T37" fmla="*/ 297 h 297"/>
                <a:gd name="T38" fmla="*/ 119 w 860"/>
                <a:gd name="T39" fmla="*/ 294 h 297"/>
                <a:gd name="T40" fmla="*/ 91 w 860"/>
                <a:gd name="T41" fmla="*/ 286 h 297"/>
                <a:gd name="T42" fmla="*/ 65 w 860"/>
                <a:gd name="T43" fmla="*/ 271 h 297"/>
                <a:gd name="T44" fmla="*/ 44 w 860"/>
                <a:gd name="T45" fmla="*/ 254 h 297"/>
                <a:gd name="T46" fmla="*/ 25 w 860"/>
                <a:gd name="T47" fmla="*/ 231 h 297"/>
                <a:gd name="T48" fmla="*/ 11 w 860"/>
                <a:gd name="T49" fmla="*/ 207 h 297"/>
                <a:gd name="T50" fmla="*/ 3 w 860"/>
                <a:gd name="T51" fmla="*/ 179 h 297"/>
                <a:gd name="T52" fmla="*/ 0 w 860"/>
                <a:gd name="T53" fmla="*/ 149 h 297"/>
                <a:gd name="T54" fmla="*/ 3 w 860"/>
                <a:gd name="T55" fmla="*/ 118 h 297"/>
                <a:gd name="T56" fmla="*/ 11 w 860"/>
                <a:gd name="T57" fmla="*/ 90 h 297"/>
                <a:gd name="T58" fmla="*/ 25 w 860"/>
                <a:gd name="T59" fmla="*/ 66 h 297"/>
                <a:gd name="T60" fmla="*/ 44 w 860"/>
                <a:gd name="T61" fmla="*/ 43 h 297"/>
                <a:gd name="T62" fmla="*/ 65 w 860"/>
                <a:gd name="T63" fmla="*/ 26 h 297"/>
                <a:gd name="T64" fmla="*/ 91 w 860"/>
                <a:gd name="T65" fmla="*/ 11 h 297"/>
                <a:gd name="T66" fmla="*/ 119 w 860"/>
                <a:gd name="T67" fmla="*/ 3 h 297"/>
                <a:gd name="T68" fmla="*/ 149 w 860"/>
                <a:gd name="T69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60" h="297">
                  <a:moveTo>
                    <a:pt x="149" y="0"/>
                  </a:moveTo>
                  <a:lnTo>
                    <a:pt x="711" y="0"/>
                  </a:lnTo>
                  <a:lnTo>
                    <a:pt x="741" y="3"/>
                  </a:lnTo>
                  <a:lnTo>
                    <a:pt x="769" y="11"/>
                  </a:lnTo>
                  <a:lnTo>
                    <a:pt x="795" y="26"/>
                  </a:lnTo>
                  <a:lnTo>
                    <a:pt x="817" y="43"/>
                  </a:lnTo>
                  <a:lnTo>
                    <a:pt x="835" y="66"/>
                  </a:lnTo>
                  <a:lnTo>
                    <a:pt x="849" y="90"/>
                  </a:lnTo>
                  <a:lnTo>
                    <a:pt x="857" y="118"/>
                  </a:lnTo>
                  <a:lnTo>
                    <a:pt x="860" y="149"/>
                  </a:lnTo>
                  <a:lnTo>
                    <a:pt x="857" y="179"/>
                  </a:lnTo>
                  <a:lnTo>
                    <a:pt x="849" y="207"/>
                  </a:lnTo>
                  <a:lnTo>
                    <a:pt x="835" y="231"/>
                  </a:lnTo>
                  <a:lnTo>
                    <a:pt x="817" y="254"/>
                  </a:lnTo>
                  <a:lnTo>
                    <a:pt x="795" y="271"/>
                  </a:lnTo>
                  <a:lnTo>
                    <a:pt x="769" y="286"/>
                  </a:lnTo>
                  <a:lnTo>
                    <a:pt x="741" y="294"/>
                  </a:lnTo>
                  <a:lnTo>
                    <a:pt x="711" y="297"/>
                  </a:lnTo>
                  <a:lnTo>
                    <a:pt x="149" y="297"/>
                  </a:lnTo>
                  <a:lnTo>
                    <a:pt x="119" y="294"/>
                  </a:lnTo>
                  <a:lnTo>
                    <a:pt x="91" y="286"/>
                  </a:lnTo>
                  <a:lnTo>
                    <a:pt x="65" y="271"/>
                  </a:lnTo>
                  <a:lnTo>
                    <a:pt x="44" y="254"/>
                  </a:lnTo>
                  <a:lnTo>
                    <a:pt x="25" y="231"/>
                  </a:lnTo>
                  <a:lnTo>
                    <a:pt x="11" y="207"/>
                  </a:lnTo>
                  <a:lnTo>
                    <a:pt x="3" y="179"/>
                  </a:lnTo>
                  <a:lnTo>
                    <a:pt x="0" y="149"/>
                  </a:lnTo>
                  <a:lnTo>
                    <a:pt x="3" y="118"/>
                  </a:lnTo>
                  <a:lnTo>
                    <a:pt x="11" y="90"/>
                  </a:lnTo>
                  <a:lnTo>
                    <a:pt x="25" y="66"/>
                  </a:lnTo>
                  <a:lnTo>
                    <a:pt x="44" y="43"/>
                  </a:lnTo>
                  <a:lnTo>
                    <a:pt x="65" y="26"/>
                  </a:lnTo>
                  <a:lnTo>
                    <a:pt x="91" y="11"/>
                  </a:lnTo>
                  <a:lnTo>
                    <a:pt x="119" y="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Freeform 1041">
              <a:extLst>
                <a:ext uri="{FF2B5EF4-FFF2-40B4-BE49-F238E27FC236}">
                  <a16:creationId xmlns:a16="http://schemas.microsoft.com/office/drawing/2014/main" id="{2111A083-9C24-41D6-BDA7-EA287106C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6" y="-1946"/>
              <a:ext cx="636" cy="817"/>
            </a:xfrm>
            <a:custGeom>
              <a:avLst/>
              <a:gdLst>
                <a:gd name="T0" fmla="*/ 150 w 2545"/>
                <a:gd name="T1" fmla="*/ 0 h 3271"/>
                <a:gd name="T2" fmla="*/ 2395 w 2545"/>
                <a:gd name="T3" fmla="*/ 0 h 3271"/>
                <a:gd name="T4" fmla="*/ 2425 w 2545"/>
                <a:gd name="T5" fmla="*/ 3 h 3271"/>
                <a:gd name="T6" fmla="*/ 2453 w 2545"/>
                <a:gd name="T7" fmla="*/ 11 h 3271"/>
                <a:gd name="T8" fmla="*/ 2479 w 2545"/>
                <a:gd name="T9" fmla="*/ 26 h 3271"/>
                <a:gd name="T10" fmla="*/ 2501 w 2545"/>
                <a:gd name="T11" fmla="*/ 43 h 3271"/>
                <a:gd name="T12" fmla="*/ 2520 w 2545"/>
                <a:gd name="T13" fmla="*/ 66 h 3271"/>
                <a:gd name="T14" fmla="*/ 2533 w 2545"/>
                <a:gd name="T15" fmla="*/ 90 h 3271"/>
                <a:gd name="T16" fmla="*/ 2542 w 2545"/>
                <a:gd name="T17" fmla="*/ 118 h 3271"/>
                <a:gd name="T18" fmla="*/ 2545 w 2545"/>
                <a:gd name="T19" fmla="*/ 148 h 3271"/>
                <a:gd name="T20" fmla="*/ 2545 w 2545"/>
                <a:gd name="T21" fmla="*/ 369 h 3271"/>
                <a:gd name="T22" fmla="*/ 2246 w 2545"/>
                <a:gd name="T23" fmla="*/ 885 h 3271"/>
                <a:gd name="T24" fmla="*/ 2246 w 2545"/>
                <a:gd name="T25" fmla="*/ 297 h 3271"/>
                <a:gd name="T26" fmla="*/ 300 w 2545"/>
                <a:gd name="T27" fmla="*/ 297 h 3271"/>
                <a:gd name="T28" fmla="*/ 300 w 2545"/>
                <a:gd name="T29" fmla="*/ 2973 h 3271"/>
                <a:gd name="T30" fmla="*/ 2246 w 2545"/>
                <a:gd name="T31" fmla="*/ 2973 h 3271"/>
                <a:gd name="T32" fmla="*/ 2246 w 2545"/>
                <a:gd name="T33" fmla="*/ 2603 h 3271"/>
                <a:gd name="T34" fmla="*/ 2403 w 2545"/>
                <a:gd name="T35" fmla="*/ 2500 h 3271"/>
                <a:gd name="T36" fmla="*/ 2430 w 2545"/>
                <a:gd name="T37" fmla="*/ 2478 h 3271"/>
                <a:gd name="T38" fmla="*/ 2454 w 2545"/>
                <a:gd name="T39" fmla="*/ 2453 h 3271"/>
                <a:gd name="T40" fmla="*/ 2474 w 2545"/>
                <a:gd name="T41" fmla="*/ 2425 h 3271"/>
                <a:gd name="T42" fmla="*/ 2545 w 2545"/>
                <a:gd name="T43" fmla="*/ 2302 h 3271"/>
                <a:gd name="T44" fmla="*/ 2545 w 2545"/>
                <a:gd name="T45" fmla="*/ 3122 h 3271"/>
                <a:gd name="T46" fmla="*/ 2542 w 2545"/>
                <a:gd name="T47" fmla="*/ 3151 h 3271"/>
                <a:gd name="T48" fmla="*/ 2533 w 2545"/>
                <a:gd name="T49" fmla="*/ 3179 h 3271"/>
                <a:gd name="T50" fmla="*/ 2520 w 2545"/>
                <a:gd name="T51" fmla="*/ 3205 h 3271"/>
                <a:gd name="T52" fmla="*/ 2501 w 2545"/>
                <a:gd name="T53" fmla="*/ 3226 h 3271"/>
                <a:gd name="T54" fmla="*/ 2479 w 2545"/>
                <a:gd name="T55" fmla="*/ 3245 h 3271"/>
                <a:gd name="T56" fmla="*/ 2453 w 2545"/>
                <a:gd name="T57" fmla="*/ 3258 h 3271"/>
                <a:gd name="T58" fmla="*/ 2425 w 2545"/>
                <a:gd name="T59" fmla="*/ 3268 h 3271"/>
                <a:gd name="T60" fmla="*/ 2395 w 2545"/>
                <a:gd name="T61" fmla="*/ 3271 h 3271"/>
                <a:gd name="T62" fmla="*/ 150 w 2545"/>
                <a:gd name="T63" fmla="*/ 3271 h 3271"/>
                <a:gd name="T64" fmla="*/ 120 w 2545"/>
                <a:gd name="T65" fmla="*/ 3268 h 3271"/>
                <a:gd name="T66" fmla="*/ 92 w 2545"/>
                <a:gd name="T67" fmla="*/ 3258 h 3271"/>
                <a:gd name="T68" fmla="*/ 66 w 2545"/>
                <a:gd name="T69" fmla="*/ 3245 h 3271"/>
                <a:gd name="T70" fmla="*/ 44 w 2545"/>
                <a:gd name="T71" fmla="*/ 3226 h 3271"/>
                <a:gd name="T72" fmla="*/ 26 w 2545"/>
                <a:gd name="T73" fmla="*/ 3205 h 3271"/>
                <a:gd name="T74" fmla="*/ 12 w 2545"/>
                <a:gd name="T75" fmla="*/ 3179 h 3271"/>
                <a:gd name="T76" fmla="*/ 3 w 2545"/>
                <a:gd name="T77" fmla="*/ 3151 h 3271"/>
                <a:gd name="T78" fmla="*/ 0 w 2545"/>
                <a:gd name="T79" fmla="*/ 3122 h 3271"/>
                <a:gd name="T80" fmla="*/ 0 w 2545"/>
                <a:gd name="T81" fmla="*/ 148 h 3271"/>
                <a:gd name="T82" fmla="*/ 3 w 2545"/>
                <a:gd name="T83" fmla="*/ 118 h 3271"/>
                <a:gd name="T84" fmla="*/ 12 w 2545"/>
                <a:gd name="T85" fmla="*/ 90 h 3271"/>
                <a:gd name="T86" fmla="*/ 26 w 2545"/>
                <a:gd name="T87" fmla="*/ 66 h 3271"/>
                <a:gd name="T88" fmla="*/ 44 w 2545"/>
                <a:gd name="T89" fmla="*/ 43 h 3271"/>
                <a:gd name="T90" fmla="*/ 66 w 2545"/>
                <a:gd name="T91" fmla="*/ 26 h 3271"/>
                <a:gd name="T92" fmla="*/ 92 w 2545"/>
                <a:gd name="T93" fmla="*/ 11 h 3271"/>
                <a:gd name="T94" fmla="*/ 120 w 2545"/>
                <a:gd name="T95" fmla="*/ 3 h 3271"/>
                <a:gd name="T96" fmla="*/ 150 w 2545"/>
                <a:gd name="T97" fmla="*/ 0 h 3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545" h="3271">
                  <a:moveTo>
                    <a:pt x="150" y="0"/>
                  </a:moveTo>
                  <a:lnTo>
                    <a:pt x="2395" y="0"/>
                  </a:lnTo>
                  <a:lnTo>
                    <a:pt x="2425" y="3"/>
                  </a:lnTo>
                  <a:lnTo>
                    <a:pt x="2453" y="11"/>
                  </a:lnTo>
                  <a:lnTo>
                    <a:pt x="2479" y="26"/>
                  </a:lnTo>
                  <a:lnTo>
                    <a:pt x="2501" y="43"/>
                  </a:lnTo>
                  <a:lnTo>
                    <a:pt x="2520" y="66"/>
                  </a:lnTo>
                  <a:lnTo>
                    <a:pt x="2533" y="90"/>
                  </a:lnTo>
                  <a:lnTo>
                    <a:pt x="2542" y="118"/>
                  </a:lnTo>
                  <a:lnTo>
                    <a:pt x="2545" y="148"/>
                  </a:lnTo>
                  <a:lnTo>
                    <a:pt x="2545" y="369"/>
                  </a:lnTo>
                  <a:lnTo>
                    <a:pt x="2246" y="885"/>
                  </a:lnTo>
                  <a:lnTo>
                    <a:pt x="2246" y="297"/>
                  </a:lnTo>
                  <a:lnTo>
                    <a:pt x="300" y="297"/>
                  </a:lnTo>
                  <a:lnTo>
                    <a:pt x="300" y="2973"/>
                  </a:lnTo>
                  <a:lnTo>
                    <a:pt x="2246" y="2973"/>
                  </a:lnTo>
                  <a:lnTo>
                    <a:pt x="2246" y="2603"/>
                  </a:lnTo>
                  <a:lnTo>
                    <a:pt x="2403" y="2500"/>
                  </a:lnTo>
                  <a:lnTo>
                    <a:pt x="2430" y="2478"/>
                  </a:lnTo>
                  <a:lnTo>
                    <a:pt x="2454" y="2453"/>
                  </a:lnTo>
                  <a:lnTo>
                    <a:pt x="2474" y="2425"/>
                  </a:lnTo>
                  <a:lnTo>
                    <a:pt x="2545" y="2302"/>
                  </a:lnTo>
                  <a:lnTo>
                    <a:pt x="2545" y="3122"/>
                  </a:lnTo>
                  <a:lnTo>
                    <a:pt x="2542" y="3151"/>
                  </a:lnTo>
                  <a:lnTo>
                    <a:pt x="2533" y="3179"/>
                  </a:lnTo>
                  <a:lnTo>
                    <a:pt x="2520" y="3205"/>
                  </a:lnTo>
                  <a:lnTo>
                    <a:pt x="2501" y="3226"/>
                  </a:lnTo>
                  <a:lnTo>
                    <a:pt x="2479" y="3245"/>
                  </a:lnTo>
                  <a:lnTo>
                    <a:pt x="2453" y="3258"/>
                  </a:lnTo>
                  <a:lnTo>
                    <a:pt x="2425" y="3268"/>
                  </a:lnTo>
                  <a:lnTo>
                    <a:pt x="2395" y="3271"/>
                  </a:lnTo>
                  <a:lnTo>
                    <a:pt x="150" y="3271"/>
                  </a:lnTo>
                  <a:lnTo>
                    <a:pt x="120" y="3268"/>
                  </a:lnTo>
                  <a:lnTo>
                    <a:pt x="92" y="3258"/>
                  </a:lnTo>
                  <a:lnTo>
                    <a:pt x="66" y="3245"/>
                  </a:lnTo>
                  <a:lnTo>
                    <a:pt x="44" y="3226"/>
                  </a:lnTo>
                  <a:lnTo>
                    <a:pt x="26" y="3205"/>
                  </a:lnTo>
                  <a:lnTo>
                    <a:pt x="12" y="3179"/>
                  </a:lnTo>
                  <a:lnTo>
                    <a:pt x="3" y="3151"/>
                  </a:lnTo>
                  <a:lnTo>
                    <a:pt x="0" y="3122"/>
                  </a:lnTo>
                  <a:lnTo>
                    <a:pt x="0" y="148"/>
                  </a:lnTo>
                  <a:lnTo>
                    <a:pt x="3" y="118"/>
                  </a:lnTo>
                  <a:lnTo>
                    <a:pt x="12" y="90"/>
                  </a:lnTo>
                  <a:lnTo>
                    <a:pt x="26" y="66"/>
                  </a:lnTo>
                  <a:lnTo>
                    <a:pt x="44" y="43"/>
                  </a:lnTo>
                  <a:lnTo>
                    <a:pt x="66" y="26"/>
                  </a:lnTo>
                  <a:lnTo>
                    <a:pt x="92" y="11"/>
                  </a:lnTo>
                  <a:lnTo>
                    <a:pt x="120" y="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Freeform 1042">
              <a:extLst>
                <a:ext uri="{FF2B5EF4-FFF2-40B4-BE49-F238E27FC236}">
                  <a16:creationId xmlns:a16="http://schemas.microsoft.com/office/drawing/2014/main" id="{E88AE4C0-B64F-4D6E-AD49-468666093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05" y="-1855"/>
              <a:ext cx="393" cy="586"/>
            </a:xfrm>
            <a:custGeom>
              <a:avLst/>
              <a:gdLst>
                <a:gd name="T0" fmla="*/ 130 w 1574"/>
                <a:gd name="T1" fmla="*/ 1973 h 2342"/>
                <a:gd name="T2" fmla="*/ 221 w 1574"/>
                <a:gd name="T3" fmla="*/ 2017 h 2342"/>
                <a:gd name="T4" fmla="*/ 305 w 1574"/>
                <a:gd name="T5" fmla="*/ 2073 h 2342"/>
                <a:gd name="T6" fmla="*/ 434 w 1574"/>
                <a:gd name="T7" fmla="*/ 1957 h 2342"/>
                <a:gd name="T8" fmla="*/ 385 w 1574"/>
                <a:gd name="T9" fmla="*/ 1912 h 2342"/>
                <a:gd name="T10" fmla="*/ 311 w 1574"/>
                <a:gd name="T11" fmla="*/ 1861 h 2342"/>
                <a:gd name="T12" fmla="*/ 242 w 1574"/>
                <a:gd name="T13" fmla="*/ 1827 h 2342"/>
                <a:gd name="T14" fmla="*/ 186 w 1574"/>
                <a:gd name="T15" fmla="*/ 1808 h 2342"/>
                <a:gd name="T16" fmla="*/ 140 w 1574"/>
                <a:gd name="T17" fmla="*/ 1799 h 2342"/>
                <a:gd name="T18" fmla="*/ 1106 w 1574"/>
                <a:gd name="T19" fmla="*/ 0 h 2342"/>
                <a:gd name="T20" fmla="*/ 1161 w 1574"/>
                <a:gd name="T21" fmla="*/ 7 h 2342"/>
                <a:gd name="T22" fmla="*/ 1227 w 1574"/>
                <a:gd name="T23" fmla="*/ 25 h 2342"/>
                <a:gd name="T24" fmla="*/ 1305 w 1574"/>
                <a:gd name="T25" fmla="*/ 56 h 2342"/>
                <a:gd name="T26" fmla="*/ 1391 w 1574"/>
                <a:gd name="T27" fmla="*/ 107 h 2342"/>
                <a:gd name="T28" fmla="*/ 1462 w 1574"/>
                <a:gd name="T29" fmla="*/ 161 h 2342"/>
                <a:gd name="T30" fmla="*/ 1512 w 1574"/>
                <a:gd name="T31" fmla="*/ 213 h 2342"/>
                <a:gd name="T32" fmla="*/ 1544 w 1574"/>
                <a:gd name="T33" fmla="*/ 258 h 2342"/>
                <a:gd name="T34" fmla="*/ 1562 w 1574"/>
                <a:gd name="T35" fmla="*/ 294 h 2342"/>
                <a:gd name="T36" fmla="*/ 1571 w 1574"/>
                <a:gd name="T37" fmla="*/ 316 h 2342"/>
                <a:gd name="T38" fmla="*/ 1574 w 1574"/>
                <a:gd name="T39" fmla="*/ 340 h 2342"/>
                <a:gd name="T40" fmla="*/ 1563 w 1574"/>
                <a:gd name="T41" fmla="*/ 375 h 2342"/>
                <a:gd name="T42" fmla="*/ 618 w 1574"/>
                <a:gd name="T43" fmla="*/ 1998 h 2342"/>
                <a:gd name="T44" fmla="*/ 115 w 1574"/>
                <a:gd name="T45" fmla="*/ 2330 h 2342"/>
                <a:gd name="T46" fmla="*/ 77 w 1574"/>
                <a:gd name="T47" fmla="*/ 2342 h 2342"/>
                <a:gd name="T48" fmla="*/ 36 w 1574"/>
                <a:gd name="T49" fmla="*/ 2332 h 2342"/>
                <a:gd name="T50" fmla="*/ 13 w 1574"/>
                <a:gd name="T51" fmla="*/ 2311 h 2342"/>
                <a:gd name="T52" fmla="*/ 0 w 1574"/>
                <a:gd name="T53" fmla="*/ 2280 h 2342"/>
                <a:gd name="T54" fmla="*/ 34 w 1574"/>
                <a:gd name="T55" fmla="*/ 1683 h 2342"/>
                <a:gd name="T56" fmla="*/ 45 w 1574"/>
                <a:gd name="T57" fmla="*/ 1651 h 2342"/>
                <a:gd name="T58" fmla="*/ 991 w 1574"/>
                <a:gd name="T59" fmla="*/ 27 h 2342"/>
                <a:gd name="T60" fmla="*/ 1023 w 1574"/>
                <a:gd name="T61" fmla="*/ 7 h 2342"/>
                <a:gd name="T62" fmla="*/ 1036 w 1574"/>
                <a:gd name="T63" fmla="*/ 4 h 2342"/>
                <a:gd name="T64" fmla="*/ 1064 w 1574"/>
                <a:gd name="T65" fmla="*/ 0 h 2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74" h="2342">
                  <a:moveTo>
                    <a:pt x="140" y="1799"/>
                  </a:moveTo>
                  <a:lnTo>
                    <a:pt x="130" y="1973"/>
                  </a:lnTo>
                  <a:lnTo>
                    <a:pt x="175" y="1993"/>
                  </a:lnTo>
                  <a:lnTo>
                    <a:pt x="221" y="2017"/>
                  </a:lnTo>
                  <a:lnTo>
                    <a:pt x="264" y="2043"/>
                  </a:lnTo>
                  <a:lnTo>
                    <a:pt x="305" y="2073"/>
                  </a:lnTo>
                  <a:lnTo>
                    <a:pt x="451" y="1976"/>
                  </a:lnTo>
                  <a:lnTo>
                    <a:pt x="434" y="1957"/>
                  </a:lnTo>
                  <a:lnTo>
                    <a:pt x="412" y="1935"/>
                  </a:lnTo>
                  <a:lnTo>
                    <a:pt x="385" y="1912"/>
                  </a:lnTo>
                  <a:lnTo>
                    <a:pt x="351" y="1887"/>
                  </a:lnTo>
                  <a:lnTo>
                    <a:pt x="311" y="1861"/>
                  </a:lnTo>
                  <a:lnTo>
                    <a:pt x="276" y="1843"/>
                  </a:lnTo>
                  <a:lnTo>
                    <a:pt x="242" y="1827"/>
                  </a:lnTo>
                  <a:lnTo>
                    <a:pt x="212" y="1816"/>
                  </a:lnTo>
                  <a:lnTo>
                    <a:pt x="186" y="1808"/>
                  </a:lnTo>
                  <a:lnTo>
                    <a:pt x="162" y="1803"/>
                  </a:lnTo>
                  <a:lnTo>
                    <a:pt x="140" y="1799"/>
                  </a:lnTo>
                  <a:close/>
                  <a:moveTo>
                    <a:pt x="1083" y="0"/>
                  </a:moveTo>
                  <a:lnTo>
                    <a:pt x="1106" y="0"/>
                  </a:lnTo>
                  <a:lnTo>
                    <a:pt x="1132" y="2"/>
                  </a:lnTo>
                  <a:lnTo>
                    <a:pt x="1161" y="7"/>
                  </a:lnTo>
                  <a:lnTo>
                    <a:pt x="1192" y="14"/>
                  </a:lnTo>
                  <a:lnTo>
                    <a:pt x="1227" y="25"/>
                  </a:lnTo>
                  <a:lnTo>
                    <a:pt x="1264" y="39"/>
                  </a:lnTo>
                  <a:lnTo>
                    <a:pt x="1305" y="56"/>
                  </a:lnTo>
                  <a:lnTo>
                    <a:pt x="1347" y="80"/>
                  </a:lnTo>
                  <a:lnTo>
                    <a:pt x="1391" y="107"/>
                  </a:lnTo>
                  <a:lnTo>
                    <a:pt x="1430" y="135"/>
                  </a:lnTo>
                  <a:lnTo>
                    <a:pt x="1462" y="161"/>
                  </a:lnTo>
                  <a:lnTo>
                    <a:pt x="1489" y="188"/>
                  </a:lnTo>
                  <a:lnTo>
                    <a:pt x="1512" y="213"/>
                  </a:lnTo>
                  <a:lnTo>
                    <a:pt x="1529" y="236"/>
                  </a:lnTo>
                  <a:lnTo>
                    <a:pt x="1544" y="258"/>
                  </a:lnTo>
                  <a:lnTo>
                    <a:pt x="1554" y="277"/>
                  </a:lnTo>
                  <a:lnTo>
                    <a:pt x="1562" y="294"/>
                  </a:lnTo>
                  <a:lnTo>
                    <a:pt x="1567" y="307"/>
                  </a:lnTo>
                  <a:lnTo>
                    <a:pt x="1571" y="316"/>
                  </a:lnTo>
                  <a:lnTo>
                    <a:pt x="1572" y="322"/>
                  </a:lnTo>
                  <a:lnTo>
                    <a:pt x="1574" y="340"/>
                  </a:lnTo>
                  <a:lnTo>
                    <a:pt x="1571" y="359"/>
                  </a:lnTo>
                  <a:lnTo>
                    <a:pt x="1563" y="375"/>
                  </a:lnTo>
                  <a:lnTo>
                    <a:pt x="628" y="1985"/>
                  </a:lnTo>
                  <a:lnTo>
                    <a:pt x="618" y="1998"/>
                  </a:lnTo>
                  <a:lnTo>
                    <a:pt x="605" y="2009"/>
                  </a:lnTo>
                  <a:lnTo>
                    <a:pt x="115" y="2330"/>
                  </a:lnTo>
                  <a:lnTo>
                    <a:pt x="97" y="2339"/>
                  </a:lnTo>
                  <a:lnTo>
                    <a:pt x="77" y="2342"/>
                  </a:lnTo>
                  <a:lnTo>
                    <a:pt x="56" y="2340"/>
                  </a:lnTo>
                  <a:lnTo>
                    <a:pt x="36" y="2332"/>
                  </a:lnTo>
                  <a:lnTo>
                    <a:pt x="23" y="2323"/>
                  </a:lnTo>
                  <a:lnTo>
                    <a:pt x="13" y="2311"/>
                  </a:lnTo>
                  <a:lnTo>
                    <a:pt x="5" y="2296"/>
                  </a:lnTo>
                  <a:lnTo>
                    <a:pt x="0" y="2280"/>
                  </a:lnTo>
                  <a:lnTo>
                    <a:pt x="0" y="2263"/>
                  </a:lnTo>
                  <a:lnTo>
                    <a:pt x="34" y="1683"/>
                  </a:lnTo>
                  <a:lnTo>
                    <a:pt x="38" y="1666"/>
                  </a:lnTo>
                  <a:lnTo>
                    <a:pt x="45" y="1651"/>
                  </a:lnTo>
                  <a:lnTo>
                    <a:pt x="981" y="41"/>
                  </a:lnTo>
                  <a:lnTo>
                    <a:pt x="991" y="27"/>
                  </a:lnTo>
                  <a:lnTo>
                    <a:pt x="1005" y="15"/>
                  </a:lnTo>
                  <a:lnTo>
                    <a:pt x="1023" y="7"/>
                  </a:lnTo>
                  <a:lnTo>
                    <a:pt x="1027" y="6"/>
                  </a:lnTo>
                  <a:lnTo>
                    <a:pt x="1036" y="4"/>
                  </a:lnTo>
                  <a:lnTo>
                    <a:pt x="1049" y="2"/>
                  </a:lnTo>
                  <a:lnTo>
                    <a:pt x="1064" y="0"/>
                  </a:lnTo>
                  <a:lnTo>
                    <a:pt x="108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1043">
              <a:extLst>
                <a:ext uri="{FF2B5EF4-FFF2-40B4-BE49-F238E27FC236}">
                  <a16:creationId xmlns:a16="http://schemas.microsoft.com/office/drawing/2014/main" id="{2CE25689-18FF-45F5-877D-53D082BEB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5" y="-1385"/>
              <a:ext cx="286" cy="146"/>
            </a:xfrm>
            <a:custGeom>
              <a:avLst/>
              <a:gdLst>
                <a:gd name="T0" fmla="*/ 551 w 1143"/>
                <a:gd name="T1" fmla="*/ 5 h 585"/>
                <a:gd name="T2" fmla="*/ 577 w 1143"/>
                <a:gd name="T3" fmla="*/ 28 h 585"/>
                <a:gd name="T4" fmla="*/ 585 w 1143"/>
                <a:gd name="T5" fmla="*/ 110 h 585"/>
                <a:gd name="T6" fmla="*/ 554 w 1143"/>
                <a:gd name="T7" fmla="*/ 197 h 585"/>
                <a:gd name="T8" fmla="*/ 563 w 1143"/>
                <a:gd name="T9" fmla="*/ 239 h 585"/>
                <a:gd name="T10" fmla="*/ 581 w 1143"/>
                <a:gd name="T11" fmla="*/ 267 h 585"/>
                <a:gd name="T12" fmla="*/ 631 w 1143"/>
                <a:gd name="T13" fmla="*/ 275 h 585"/>
                <a:gd name="T14" fmla="*/ 674 w 1143"/>
                <a:gd name="T15" fmla="*/ 319 h 585"/>
                <a:gd name="T16" fmla="*/ 685 w 1143"/>
                <a:gd name="T17" fmla="*/ 353 h 585"/>
                <a:gd name="T18" fmla="*/ 838 w 1143"/>
                <a:gd name="T19" fmla="*/ 347 h 585"/>
                <a:gd name="T20" fmla="*/ 986 w 1143"/>
                <a:gd name="T21" fmla="*/ 362 h 585"/>
                <a:gd name="T22" fmla="*/ 1106 w 1143"/>
                <a:gd name="T23" fmla="*/ 369 h 585"/>
                <a:gd name="T24" fmla="*/ 1137 w 1143"/>
                <a:gd name="T25" fmla="*/ 396 h 585"/>
                <a:gd name="T26" fmla="*/ 1142 w 1143"/>
                <a:gd name="T27" fmla="*/ 436 h 585"/>
                <a:gd name="T28" fmla="*/ 1119 w 1143"/>
                <a:gd name="T29" fmla="*/ 470 h 585"/>
                <a:gd name="T30" fmla="*/ 1055 w 1143"/>
                <a:gd name="T31" fmla="*/ 477 h 585"/>
                <a:gd name="T32" fmla="*/ 946 w 1143"/>
                <a:gd name="T33" fmla="*/ 461 h 585"/>
                <a:gd name="T34" fmla="*/ 834 w 1143"/>
                <a:gd name="T35" fmla="*/ 447 h 585"/>
                <a:gd name="T36" fmla="*/ 730 w 1143"/>
                <a:gd name="T37" fmla="*/ 456 h 585"/>
                <a:gd name="T38" fmla="*/ 672 w 1143"/>
                <a:gd name="T39" fmla="*/ 481 h 585"/>
                <a:gd name="T40" fmla="*/ 630 w 1143"/>
                <a:gd name="T41" fmla="*/ 486 h 585"/>
                <a:gd name="T42" fmla="*/ 596 w 1143"/>
                <a:gd name="T43" fmla="*/ 472 h 585"/>
                <a:gd name="T44" fmla="*/ 571 w 1143"/>
                <a:gd name="T45" fmla="*/ 449 h 585"/>
                <a:gd name="T46" fmla="*/ 565 w 1143"/>
                <a:gd name="T47" fmla="*/ 403 h 585"/>
                <a:gd name="T48" fmla="*/ 531 w 1143"/>
                <a:gd name="T49" fmla="*/ 452 h 585"/>
                <a:gd name="T50" fmla="*/ 490 w 1143"/>
                <a:gd name="T51" fmla="*/ 465 h 585"/>
                <a:gd name="T52" fmla="*/ 450 w 1143"/>
                <a:gd name="T53" fmla="*/ 451 h 585"/>
                <a:gd name="T54" fmla="*/ 435 w 1143"/>
                <a:gd name="T55" fmla="*/ 414 h 585"/>
                <a:gd name="T56" fmla="*/ 445 w 1143"/>
                <a:gd name="T57" fmla="*/ 385 h 585"/>
                <a:gd name="T58" fmla="*/ 454 w 1143"/>
                <a:gd name="T59" fmla="*/ 365 h 585"/>
                <a:gd name="T60" fmla="*/ 417 w 1143"/>
                <a:gd name="T61" fmla="*/ 400 h 585"/>
                <a:gd name="T62" fmla="*/ 375 w 1143"/>
                <a:gd name="T63" fmla="*/ 423 h 585"/>
                <a:gd name="T64" fmla="*/ 331 w 1143"/>
                <a:gd name="T65" fmla="*/ 412 h 585"/>
                <a:gd name="T66" fmla="*/ 311 w 1143"/>
                <a:gd name="T67" fmla="*/ 375 h 585"/>
                <a:gd name="T68" fmla="*/ 360 w 1143"/>
                <a:gd name="T69" fmla="*/ 285 h 585"/>
                <a:gd name="T70" fmla="*/ 250 w 1143"/>
                <a:gd name="T71" fmla="*/ 388 h 585"/>
                <a:gd name="T72" fmla="*/ 95 w 1143"/>
                <a:gd name="T73" fmla="*/ 574 h 585"/>
                <a:gd name="T74" fmla="*/ 49 w 1143"/>
                <a:gd name="T75" fmla="*/ 584 h 585"/>
                <a:gd name="T76" fmla="*/ 9 w 1143"/>
                <a:gd name="T77" fmla="*/ 562 h 585"/>
                <a:gd name="T78" fmla="*/ 2 w 1143"/>
                <a:gd name="T79" fmla="*/ 521 h 585"/>
                <a:gd name="T80" fmla="*/ 137 w 1143"/>
                <a:gd name="T81" fmla="*/ 347 h 585"/>
                <a:gd name="T82" fmla="*/ 341 w 1143"/>
                <a:gd name="T83" fmla="*/ 122 h 585"/>
                <a:gd name="T84" fmla="*/ 395 w 1143"/>
                <a:gd name="T85" fmla="*/ 70 h 585"/>
                <a:gd name="T86" fmla="*/ 458 w 1143"/>
                <a:gd name="T87" fmla="*/ 20 h 585"/>
                <a:gd name="T88" fmla="*/ 528 w 1143"/>
                <a:gd name="T89" fmla="*/ 0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43" h="585">
                  <a:moveTo>
                    <a:pt x="528" y="0"/>
                  </a:moveTo>
                  <a:lnTo>
                    <a:pt x="539" y="2"/>
                  </a:lnTo>
                  <a:lnTo>
                    <a:pt x="551" y="5"/>
                  </a:lnTo>
                  <a:lnTo>
                    <a:pt x="561" y="10"/>
                  </a:lnTo>
                  <a:lnTo>
                    <a:pt x="571" y="18"/>
                  </a:lnTo>
                  <a:lnTo>
                    <a:pt x="577" y="28"/>
                  </a:lnTo>
                  <a:lnTo>
                    <a:pt x="585" y="53"/>
                  </a:lnTo>
                  <a:lnTo>
                    <a:pt x="587" y="81"/>
                  </a:lnTo>
                  <a:lnTo>
                    <a:pt x="585" y="110"/>
                  </a:lnTo>
                  <a:lnTo>
                    <a:pt x="578" y="139"/>
                  </a:lnTo>
                  <a:lnTo>
                    <a:pt x="567" y="168"/>
                  </a:lnTo>
                  <a:lnTo>
                    <a:pt x="554" y="197"/>
                  </a:lnTo>
                  <a:lnTo>
                    <a:pt x="537" y="227"/>
                  </a:lnTo>
                  <a:lnTo>
                    <a:pt x="551" y="232"/>
                  </a:lnTo>
                  <a:lnTo>
                    <a:pt x="563" y="239"/>
                  </a:lnTo>
                  <a:lnTo>
                    <a:pt x="573" y="252"/>
                  </a:lnTo>
                  <a:lnTo>
                    <a:pt x="577" y="260"/>
                  </a:lnTo>
                  <a:lnTo>
                    <a:pt x="581" y="267"/>
                  </a:lnTo>
                  <a:lnTo>
                    <a:pt x="597" y="266"/>
                  </a:lnTo>
                  <a:lnTo>
                    <a:pt x="614" y="269"/>
                  </a:lnTo>
                  <a:lnTo>
                    <a:pt x="631" y="275"/>
                  </a:lnTo>
                  <a:lnTo>
                    <a:pt x="646" y="286"/>
                  </a:lnTo>
                  <a:lnTo>
                    <a:pt x="661" y="300"/>
                  </a:lnTo>
                  <a:lnTo>
                    <a:pt x="674" y="319"/>
                  </a:lnTo>
                  <a:lnTo>
                    <a:pt x="681" y="334"/>
                  </a:lnTo>
                  <a:lnTo>
                    <a:pt x="684" y="345"/>
                  </a:lnTo>
                  <a:lnTo>
                    <a:pt x="685" y="353"/>
                  </a:lnTo>
                  <a:lnTo>
                    <a:pt x="738" y="347"/>
                  </a:lnTo>
                  <a:lnTo>
                    <a:pt x="789" y="346"/>
                  </a:lnTo>
                  <a:lnTo>
                    <a:pt x="838" y="347"/>
                  </a:lnTo>
                  <a:lnTo>
                    <a:pt x="887" y="351"/>
                  </a:lnTo>
                  <a:lnTo>
                    <a:pt x="936" y="356"/>
                  </a:lnTo>
                  <a:lnTo>
                    <a:pt x="986" y="362"/>
                  </a:lnTo>
                  <a:lnTo>
                    <a:pt x="1036" y="365"/>
                  </a:lnTo>
                  <a:lnTo>
                    <a:pt x="1089" y="367"/>
                  </a:lnTo>
                  <a:lnTo>
                    <a:pt x="1106" y="369"/>
                  </a:lnTo>
                  <a:lnTo>
                    <a:pt x="1119" y="375"/>
                  </a:lnTo>
                  <a:lnTo>
                    <a:pt x="1130" y="384"/>
                  </a:lnTo>
                  <a:lnTo>
                    <a:pt x="1137" y="396"/>
                  </a:lnTo>
                  <a:lnTo>
                    <a:pt x="1142" y="408"/>
                  </a:lnTo>
                  <a:lnTo>
                    <a:pt x="1143" y="422"/>
                  </a:lnTo>
                  <a:lnTo>
                    <a:pt x="1142" y="436"/>
                  </a:lnTo>
                  <a:lnTo>
                    <a:pt x="1137" y="449"/>
                  </a:lnTo>
                  <a:lnTo>
                    <a:pt x="1130" y="460"/>
                  </a:lnTo>
                  <a:lnTo>
                    <a:pt x="1119" y="470"/>
                  </a:lnTo>
                  <a:lnTo>
                    <a:pt x="1106" y="476"/>
                  </a:lnTo>
                  <a:lnTo>
                    <a:pt x="1089" y="478"/>
                  </a:lnTo>
                  <a:lnTo>
                    <a:pt x="1055" y="477"/>
                  </a:lnTo>
                  <a:lnTo>
                    <a:pt x="1020" y="473"/>
                  </a:lnTo>
                  <a:lnTo>
                    <a:pt x="983" y="467"/>
                  </a:lnTo>
                  <a:lnTo>
                    <a:pt x="946" y="461"/>
                  </a:lnTo>
                  <a:lnTo>
                    <a:pt x="909" y="455"/>
                  </a:lnTo>
                  <a:lnTo>
                    <a:pt x="872" y="450"/>
                  </a:lnTo>
                  <a:lnTo>
                    <a:pt x="834" y="447"/>
                  </a:lnTo>
                  <a:lnTo>
                    <a:pt x="798" y="446"/>
                  </a:lnTo>
                  <a:lnTo>
                    <a:pt x="763" y="449"/>
                  </a:lnTo>
                  <a:lnTo>
                    <a:pt x="730" y="456"/>
                  </a:lnTo>
                  <a:lnTo>
                    <a:pt x="698" y="469"/>
                  </a:lnTo>
                  <a:lnTo>
                    <a:pt x="685" y="475"/>
                  </a:lnTo>
                  <a:lnTo>
                    <a:pt x="672" y="481"/>
                  </a:lnTo>
                  <a:lnTo>
                    <a:pt x="657" y="486"/>
                  </a:lnTo>
                  <a:lnTo>
                    <a:pt x="644" y="488"/>
                  </a:lnTo>
                  <a:lnTo>
                    <a:pt x="630" y="486"/>
                  </a:lnTo>
                  <a:lnTo>
                    <a:pt x="619" y="482"/>
                  </a:lnTo>
                  <a:lnTo>
                    <a:pt x="608" y="477"/>
                  </a:lnTo>
                  <a:lnTo>
                    <a:pt x="596" y="472"/>
                  </a:lnTo>
                  <a:lnTo>
                    <a:pt x="586" y="465"/>
                  </a:lnTo>
                  <a:lnTo>
                    <a:pt x="578" y="458"/>
                  </a:lnTo>
                  <a:lnTo>
                    <a:pt x="571" y="449"/>
                  </a:lnTo>
                  <a:lnTo>
                    <a:pt x="566" y="437"/>
                  </a:lnTo>
                  <a:lnTo>
                    <a:pt x="565" y="418"/>
                  </a:lnTo>
                  <a:lnTo>
                    <a:pt x="565" y="403"/>
                  </a:lnTo>
                  <a:lnTo>
                    <a:pt x="554" y="422"/>
                  </a:lnTo>
                  <a:lnTo>
                    <a:pt x="542" y="441"/>
                  </a:lnTo>
                  <a:lnTo>
                    <a:pt x="531" y="452"/>
                  </a:lnTo>
                  <a:lnTo>
                    <a:pt x="519" y="460"/>
                  </a:lnTo>
                  <a:lnTo>
                    <a:pt x="504" y="464"/>
                  </a:lnTo>
                  <a:lnTo>
                    <a:pt x="490" y="465"/>
                  </a:lnTo>
                  <a:lnTo>
                    <a:pt x="475" y="463"/>
                  </a:lnTo>
                  <a:lnTo>
                    <a:pt x="462" y="458"/>
                  </a:lnTo>
                  <a:lnTo>
                    <a:pt x="450" y="451"/>
                  </a:lnTo>
                  <a:lnTo>
                    <a:pt x="441" y="441"/>
                  </a:lnTo>
                  <a:lnTo>
                    <a:pt x="436" y="428"/>
                  </a:lnTo>
                  <a:lnTo>
                    <a:pt x="435" y="414"/>
                  </a:lnTo>
                  <a:lnTo>
                    <a:pt x="439" y="398"/>
                  </a:lnTo>
                  <a:lnTo>
                    <a:pt x="442" y="391"/>
                  </a:lnTo>
                  <a:lnTo>
                    <a:pt x="445" y="385"/>
                  </a:lnTo>
                  <a:lnTo>
                    <a:pt x="445" y="385"/>
                  </a:lnTo>
                  <a:lnTo>
                    <a:pt x="444" y="385"/>
                  </a:lnTo>
                  <a:lnTo>
                    <a:pt x="454" y="365"/>
                  </a:lnTo>
                  <a:lnTo>
                    <a:pt x="440" y="374"/>
                  </a:lnTo>
                  <a:lnTo>
                    <a:pt x="428" y="385"/>
                  </a:lnTo>
                  <a:lnTo>
                    <a:pt x="417" y="400"/>
                  </a:lnTo>
                  <a:lnTo>
                    <a:pt x="405" y="412"/>
                  </a:lnTo>
                  <a:lnTo>
                    <a:pt x="390" y="420"/>
                  </a:lnTo>
                  <a:lnTo>
                    <a:pt x="375" y="423"/>
                  </a:lnTo>
                  <a:lnTo>
                    <a:pt x="359" y="423"/>
                  </a:lnTo>
                  <a:lnTo>
                    <a:pt x="345" y="419"/>
                  </a:lnTo>
                  <a:lnTo>
                    <a:pt x="331" y="412"/>
                  </a:lnTo>
                  <a:lnTo>
                    <a:pt x="321" y="402"/>
                  </a:lnTo>
                  <a:lnTo>
                    <a:pt x="314" y="389"/>
                  </a:lnTo>
                  <a:lnTo>
                    <a:pt x="311" y="375"/>
                  </a:lnTo>
                  <a:lnTo>
                    <a:pt x="313" y="360"/>
                  </a:lnTo>
                  <a:lnTo>
                    <a:pt x="320" y="343"/>
                  </a:lnTo>
                  <a:lnTo>
                    <a:pt x="360" y="285"/>
                  </a:lnTo>
                  <a:lnTo>
                    <a:pt x="400" y="224"/>
                  </a:lnTo>
                  <a:lnTo>
                    <a:pt x="323" y="305"/>
                  </a:lnTo>
                  <a:lnTo>
                    <a:pt x="250" y="388"/>
                  </a:lnTo>
                  <a:lnTo>
                    <a:pt x="177" y="475"/>
                  </a:lnTo>
                  <a:lnTo>
                    <a:pt x="108" y="562"/>
                  </a:lnTo>
                  <a:lnTo>
                    <a:pt x="95" y="574"/>
                  </a:lnTo>
                  <a:lnTo>
                    <a:pt x="80" y="582"/>
                  </a:lnTo>
                  <a:lnTo>
                    <a:pt x="64" y="585"/>
                  </a:lnTo>
                  <a:lnTo>
                    <a:pt x="49" y="584"/>
                  </a:lnTo>
                  <a:lnTo>
                    <a:pt x="33" y="580"/>
                  </a:lnTo>
                  <a:lnTo>
                    <a:pt x="21" y="572"/>
                  </a:lnTo>
                  <a:lnTo>
                    <a:pt x="9" y="562"/>
                  </a:lnTo>
                  <a:lnTo>
                    <a:pt x="2" y="550"/>
                  </a:lnTo>
                  <a:lnTo>
                    <a:pt x="0" y="535"/>
                  </a:lnTo>
                  <a:lnTo>
                    <a:pt x="2" y="521"/>
                  </a:lnTo>
                  <a:lnTo>
                    <a:pt x="12" y="506"/>
                  </a:lnTo>
                  <a:lnTo>
                    <a:pt x="74" y="426"/>
                  </a:lnTo>
                  <a:lnTo>
                    <a:pt x="137" y="347"/>
                  </a:lnTo>
                  <a:lnTo>
                    <a:pt x="202" y="270"/>
                  </a:lnTo>
                  <a:lnTo>
                    <a:pt x="270" y="194"/>
                  </a:lnTo>
                  <a:lnTo>
                    <a:pt x="341" y="122"/>
                  </a:lnTo>
                  <a:lnTo>
                    <a:pt x="357" y="106"/>
                  </a:lnTo>
                  <a:lnTo>
                    <a:pt x="376" y="88"/>
                  </a:lnTo>
                  <a:lnTo>
                    <a:pt x="395" y="70"/>
                  </a:lnTo>
                  <a:lnTo>
                    <a:pt x="414" y="51"/>
                  </a:lnTo>
                  <a:lnTo>
                    <a:pt x="435" y="35"/>
                  </a:lnTo>
                  <a:lnTo>
                    <a:pt x="458" y="20"/>
                  </a:lnTo>
                  <a:lnTo>
                    <a:pt x="480" y="9"/>
                  </a:lnTo>
                  <a:lnTo>
                    <a:pt x="504" y="2"/>
                  </a:lnTo>
                  <a:lnTo>
                    <a:pt x="5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en-US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1" name="PA-任意多边形 1171">
            <a:extLst>
              <a:ext uri="{FF2B5EF4-FFF2-40B4-BE49-F238E27FC236}">
                <a16:creationId xmlns:a16="http://schemas.microsoft.com/office/drawing/2014/main" id="{082B623F-9A46-4D9B-883F-6966F116DCF1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9038584" y="3310017"/>
            <a:ext cx="310785" cy="233064"/>
          </a:xfrm>
          <a:custGeom>
            <a:avLst/>
            <a:gdLst>
              <a:gd name="T0" fmla="*/ 6189 w 6231"/>
              <a:gd name="T1" fmla="*/ 0 h 4673"/>
              <a:gd name="T2" fmla="*/ 6206 w 6231"/>
              <a:gd name="T3" fmla="*/ 6 h 4673"/>
              <a:gd name="T4" fmla="*/ 6219 w 6231"/>
              <a:gd name="T5" fmla="*/ 17 h 4673"/>
              <a:gd name="T6" fmla="*/ 6229 w 6231"/>
              <a:gd name="T7" fmla="*/ 34 h 4673"/>
              <a:gd name="T8" fmla="*/ 6231 w 6231"/>
              <a:gd name="T9" fmla="*/ 53 h 4673"/>
              <a:gd name="T10" fmla="*/ 6223 w 6231"/>
              <a:gd name="T11" fmla="*/ 72 h 4673"/>
              <a:gd name="T12" fmla="*/ 3477 w 6231"/>
              <a:gd name="T13" fmla="*/ 4603 h 4673"/>
              <a:gd name="T14" fmla="*/ 3455 w 6231"/>
              <a:gd name="T15" fmla="*/ 4631 h 4673"/>
              <a:gd name="T16" fmla="*/ 3428 w 6231"/>
              <a:gd name="T17" fmla="*/ 4652 h 4673"/>
              <a:gd name="T18" fmla="*/ 3398 w 6231"/>
              <a:gd name="T19" fmla="*/ 4665 h 4673"/>
              <a:gd name="T20" fmla="*/ 3366 w 6231"/>
              <a:gd name="T21" fmla="*/ 4673 h 4673"/>
              <a:gd name="T22" fmla="*/ 3332 w 6231"/>
              <a:gd name="T23" fmla="*/ 4673 h 4673"/>
              <a:gd name="T24" fmla="*/ 3300 w 6231"/>
              <a:gd name="T25" fmla="*/ 4664 h 4673"/>
              <a:gd name="T26" fmla="*/ 3269 w 6231"/>
              <a:gd name="T27" fmla="*/ 4648 h 4673"/>
              <a:gd name="T28" fmla="*/ 2513 w 6231"/>
              <a:gd name="T29" fmla="*/ 4132 h 4673"/>
              <a:gd name="T30" fmla="*/ 1745 w 6231"/>
              <a:gd name="T31" fmla="*/ 4641 h 4673"/>
              <a:gd name="T32" fmla="*/ 1717 w 6231"/>
              <a:gd name="T33" fmla="*/ 4654 h 4673"/>
              <a:gd name="T34" fmla="*/ 1690 w 6231"/>
              <a:gd name="T35" fmla="*/ 4656 h 4673"/>
              <a:gd name="T36" fmla="*/ 1664 w 6231"/>
              <a:gd name="T37" fmla="*/ 4650 h 4673"/>
              <a:gd name="T38" fmla="*/ 1639 w 6231"/>
              <a:gd name="T39" fmla="*/ 4639 h 4673"/>
              <a:gd name="T40" fmla="*/ 1621 w 6231"/>
              <a:gd name="T41" fmla="*/ 4618 h 4673"/>
              <a:gd name="T42" fmla="*/ 1609 w 6231"/>
              <a:gd name="T43" fmla="*/ 4595 h 4673"/>
              <a:gd name="T44" fmla="*/ 1603 w 6231"/>
              <a:gd name="T45" fmla="*/ 4565 h 4673"/>
              <a:gd name="T46" fmla="*/ 1603 w 6231"/>
              <a:gd name="T47" fmla="*/ 3511 h 4673"/>
              <a:gd name="T48" fmla="*/ 5090 w 6231"/>
              <a:gd name="T49" fmla="*/ 905 h 4673"/>
              <a:gd name="T50" fmla="*/ 972 w 6231"/>
              <a:gd name="T51" fmla="*/ 3077 h 4673"/>
              <a:gd name="T52" fmla="*/ 64 w 6231"/>
              <a:gd name="T53" fmla="*/ 2459 h 4673"/>
              <a:gd name="T54" fmla="*/ 36 w 6231"/>
              <a:gd name="T55" fmla="*/ 2434 h 4673"/>
              <a:gd name="T56" fmla="*/ 15 w 6231"/>
              <a:gd name="T57" fmla="*/ 2404 h 4673"/>
              <a:gd name="T58" fmla="*/ 4 w 6231"/>
              <a:gd name="T59" fmla="*/ 2370 h 4673"/>
              <a:gd name="T60" fmla="*/ 0 w 6231"/>
              <a:gd name="T61" fmla="*/ 2335 h 4673"/>
              <a:gd name="T62" fmla="*/ 0 w 6231"/>
              <a:gd name="T63" fmla="*/ 2335 h 4673"/>
              <a:gd name="T64" fmla="*/ 4 w 6231"/>
              <a:gd name="T65" fmla="*/ 2301 h 4673"/>
              <a:gd name="T66" fmla="*/ 17 w 6231"/>
              <a:gd name="T67" fmla="*/ 2269 h 4673"/>
              <a:gd name="T68" fmla="*/ 36 w 6231"/>
              <a:gd name="T69" fmla="*/ 2241 h 4673"/>
              <a:gd name="T70" fmla="*/ 62 w 6231"/>
              <a:gd name="T71" fmla="*/ 2216 h 4673"/>
              <a:gd name="T72" fmla="*/ 96 w 6231"/>
              <a:gd name="T73" fmla="*/ 2199 h 4673"/>
              <a:gd name="T74" fmla="*/ 6168 w 6231"/>
              <a:gd name="T75" fmla="*/ 4 h 4673"/>
              <a:gd name="T76" fmla="*/ 6189 w 6231"/>
              <a:gd name="T77" fmla="*/ 0 h 4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231" h="4673">
                <a:moveTo>
                  <a:pt x="6189" y="0"/>
                </a:moveTo>
                <a:lnTo>
                  <a:pt x="6206" y="6"/>
                </a:lnTo>
                <a:lnTo>
                  <a:pt x="6219" y="17"/>
                </a:lnTo>
                <a:lnTo>
                  <a:pt x="6229" y="34"/>
                </a:lnTo>
                <a:lnTo>
                  <a:pt x="6231" y="53"/>
                </a:lnTo>
                <a:lnTo>
                  <a:pt x="6223" y="72"/>
                </a:lnTo>
                <a:lnTo>
                  <a:pt x="3477" y="4603"/>
                </a:lnTo>
                <a:lnTo>
                  <a:pt x="3455" y="4631"/>
                </a:lnTo>
                <a:lnTo>
                  <a:pt x="3428" y="4652"/>
                </a:lnTo>
                <a:lnTo>
                  <a:pt x="3398" y="4665"/>
                </a:lnTo>
                <a:lnTo>
                  <a:pt x="3366" y="4673"/>
                </a:lnTo>
                <a:lnTo>
                  <a:pt x="3332" y="4673"/>
                </a:lnTo>
                <a:lnTo>
                  <a:pt x="3300" y="4664"/>
                </a:lnTo>
                <a:lnTo>
                  <a:pt x="3269" y="4648"/>
                </a:lnTo>
                <a:lnTo>
                  <a:pt x="2513" y="4132"/>
                </a:lnTo>
                <a:lnTo>
                  <a:pt x="1745" y="4641"/>
                </a:lnTo>
                <a:lnTo>
                  <a:pt x="1717" y="4654"/>
                </a:lnTo>
                <a:lnTo>
                  <a:pt x="1690" y="4656"/>
                </a:lnTo>
                <a:lnTo>
                  <a:pt x="1664" y="4650"/>
                </a:lnTo>
                <a:lnTo>
                  <a:pt x="1639" y="4639"/>
                </a:lnTo>
                <a:lnTo>
                  <a:pt x="1621" y="4618"/>
                </a:lnTo>
                <a:lnTo>
                  <a:pt x="1609" y="4595"/>
                </a:lnTo>
                <a:lnTo>
                  <a:pt x="1603" y="4565"/>
                </a:lnTo>
                <a:lnTo>
                  <a:pt x="1603" y="3511"/>
                </a:lnTo>
                <a:lnTo>
                  <a:pt x="5090" y="905"/>
                </a:lnTo>
                <a:lnTo>
                  <a:pt x="972" y="3077"/>
                </a:lnTo>
                <a:lnTo>
                  <a:pt x="64" y="2459"/>
                </a:lnTo>
                <a:lnTo>
                  <a:pt x="36" y="2434"/>
                </a:lnTo>
                <a:lnTo>
                  <a:pt x="15" y="2404"/>
                </a:lnTo>
                <a:lnTo>
                  <a:pt x="4" y="2370"/>
                </a:lnTo>
                <a:lnTo>
                  <a:pt x="0" y="2335"/>
                </a:lnTo>
                <a:lnTo>
                  <a:pt x="0" y="2335"/>
                </a:lnTo>
                <a:lnTo>
                  <a:pt x="4" y="2301"/>
                </a:lnTo>
                <a:lnTo>
                  <a:pt x="17" y="2269"/>
                </a:lnTo>
                <a:lnTo>
                  <a:pt x="36" y="2241"/>
                </a:lnTo>
                <a:lnTo>
                  <a:pt x="62" y="2216"/>
                </a:lnTo>
                <a:lnTo>
                  <a:pt x="96" y="2199"/>
                </a:lnTo>
                <a:lnTo>
                  <a:pt x="6168" y="4"/>
                </a:lnTo>
                <a:lnTo>
                  <a:pt x="6189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/>
            <a:endParaRPr lang="en-US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788BAA92-A3E2-441D-B12A-00E50B92AE08}"/>
              </a:ext>
            </a:extLst>
          </p:cNvPr>
          <p:cNvSpPr txBox="1"/>
          <p:nvPr/>
        </p:nvSpPr>
        <p:spPr>
          <a:xfrm>
            <a:off x="5549047" y="4442538"/>
            <a:ext cx="207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输入您的标题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3" name="TextBox 9">
            <a:extLst>
              <a:ext uri="{FF2B5EF4-FFF2-40B4-BE49-F238E27FC236}">
                <a16:creationId xmlns:a16="http://schemas.microsoft.com/office/drawing/2014/main" id="{DC04C61C-8E63-47D2-98EC-437B6CCEF551}"/>
              </a:ext>
            </a:extLst>
          </p:cNvPr>
          <p:cNvSpPr txBox="1"/>
          <p:nvPr/>
        </p:nvSpPr>
        <p:spPr>
          <a:xfrm>
            <a:off x="5549047" y="4781092"/>
            <a:ext cx="2075654" cy="7943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143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您的内容打在这里，或者通过复制您的文本后，在此框中选择粘贴。</a:t>
            </a:r>
          </a:p>
        </p:txBody>
      </p:sp>
      <p:sp>
        <p:nvSpPr>
          <p:cNvPr id="54" name="TextBox 6">
            <a:extLst>
              <a:ext uri="{FF2B5EF4-FFF2-40B4-BE49-F238E27FC236}">
                <a16:creationId xmlns:a16="http://schemas.microsoft.com/office/drawing/2014/main" id="{2EAAE2FA-3678-4703-AA89-9BDBF2D4CE90}"/>
              </a:ext>
            </a:extLst>
          </p:cNvPr>
          <p:cNvSpPr txBox="1"/>
          <p:nvPr/>
        </p:nvSpPr>
        <p:spPr>
          <a:xfrm>
            <a:off x="8224908" y="4442538"/>
            <a:ext cx="2075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输入您的标题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5" name="TextBox 9">
            <a:extLst>
              <a:ext uri="{FF2B5EF4-FFF2-40B4-BE49-F238E27FC236}">
                <a16:creationId xmlns:a16="http://schemas.microsoft.com/office/drawing/2014/main" id="{38875949-8465-46EE-8805-6B09C2E0307C}"/>
              </a:ext>
            </a:extLst>
          </p:cNvPr>
          <p:cNvSpPr txBox="1"/>
          <p:nvPr/>
        </p:nvSpPr>
        <p:spPr>
          <a:xfrm>
            <a:off x="8224908" y="4781092"/>
            <a:ext cx="2075654" cy="7943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143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pPr algn="ctr"/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您的内容打在这里，或者通过复制您的文本后，在此框中选择粘贴。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5F85B19-3848-4FCE-AE37-A354A4217966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团队评价</a:t>
            </a:r>
          </a:p>
        </p:txBody>
      </p:sp>
    </p:spTree>
    <p:extLst>
      <p:ext uri="{BB962C8B-B14F-4D97-AF65-F5344CB8AC3E}">
        <p14:creationId xmlns:p14="http://schemas.microsoft.com/office/powerpoint/2010/main" val="90509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95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983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634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384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983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/>
      <p:bldP spid="43" grpId="0"/>
      <p:bldP spid="51" grpId="0" animBg="1"/>
      <p:bldP spid="52" grpId="0"/>
      <p:bldP spid="53" grpId="0"/>
      <p:bldP spid="54" grpId="0"/>
      <p:bldP spid="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F89FB00B-B097-4921-B930-4ACCC6614AB8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467B32C1-CF8A-4126-9362-FC6302B02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" t="43632" r="75391" b="1503"/>
            <a:stretch/>
          </p:blipFill>
          <p:spPr>
            <a:xfrm>
              <a:off x="0" y="2646220"/>
              <a:ext cx="5746070" cy="421178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C74E5A6B-8327-4905-A8D7-881E752F5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9" t="1503" r="53055" b="48530"/>
            <a:stretch/>
          </p:blipFill>
          <p:spPr>
            <a:xfrm>
              <a:off x="8134466" y="1"/>
              <a:ext cx="4057534" cy="2646218"/>
            </a:xfrm>
            <a:prstGeom prst="rect">
              <a:avLst/>
            </a:prstGeom>
          </p:spPr>
        </p:pic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B3C664A-669B-46A9-860A-63BDB7A3A739}"/>
              </a:ext>
            </a:extLst>
          </p:cNvPr>
          <p:cNvGrpSpPr/>
          <p:nvPr/>
        </p:nvGrpSpPr>
        <p:grpSpPr>
          <a:xfrm>
            <a:off x="446258" y="490471"/>
            <a:ext cx="4970870" cy="337326"/>
            <a:chOff x="446258" y="490471"/>
            <a:chExt cx="4970870" cy="337326"/>
          </a:xfrm>
        </p:grpSpPr>
        <p:sp>
          <p:nvSpPr>
            <p:cNvPr id="39" name="圆角矩形 20">
              <a:extLst>
                <a:ext uri="{FF2B5EF4-FFF2-40B4-BE49-F238E27FC236}">
                  <a16:creationId xmlns:a16="http://schemas.microsoft.com/office/drawing/2014/main" id="{2BC5B6D9-C7D4-48DB-BD90-FAE96E9A2CFA}"/>
                </a:ext>
              </a:extLst>
            </p:cNvPr>
            <p:cNvSpPr/>
            <p:nvPr/>
          </p:nvSpPr>
          <p:spPr>
            <a:xfrm>
              <a:off x="2925543" y="490471"/>
              <a:ext cx="1324017" cy="337326"/>
            </a:xfrm>
            <a:prstGeom prst="roundRect">
              <a:avLst/>
            </a:prstGeom>
            <a:solidFill>
              <a:srgbClr val="146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3BE9B46-EB2A-48F3-B5BA-1FA31918A41C}"/>
                </a:ext>
              </a:extLst>
            </p:cNvPr>
            <p:cNvSpPr txBox="1"/>
            <p:nvPr/>
          </p:nvSpPr>
          <p:spPr>
            <a:xfrm>
              <a:off x="446258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creative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05E6C2D3-5546-4FF0-A3BB-A487228E564A}"/>
                </a:ext>
              </a:extLst>
            </p:cNvPr>
            <p:cNvSpPr txBox="1"/>
            <p:nvPr/>
          </p:nvSpPr>
          <p:spPr>
            <a:xfrm>
              <a:off x="4420280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clear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37469AC6-5592-4A7D-B590-C16407E39162}"/>
                </a:ext>
              </a:extLst>
            </p:cNvPr>
            <p:cNvSpPr txBox="1"/>
            <p:nvPr/>
          </p:nvSpPr>
          <p:spPr>
            <a:xfrm>
              <a:off x="1770932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fasion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23E9A18-4677-438D-9C36-77A559F9CB8B}"/>
                </a:ext>
              </a:extLst>
            </p:cNvPr>
            <p:cNvSpPr txBox="1"/>
            <p:nvPr/>
          </p:nvSpPr>
          <p:spPr>
            <a:xfrm>
              <a:off x="3089127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powerful</a:t>
              </a:r>
            </a:p>
          </p:txBody>
        </p:sp>
      </p:grpSp>
      <p:sp>
        <p:nvSpPr>
          <p:cNvPr id="44" name="菱形 43">
            <a:extLst>
              <a:ext uri="{FF2B5EF4-FFF2-40B4-BE49-F238E27FC236}">
                <a16:creationId xmlns:a16="http://schemas.microsoft.com/office/drawing/2014/main" id="{D892BC19-EE3B-491B-B880-967B78021569}"/>
              </a:ext>
            </a:extLst>
          </p:cNvPr>
          <p:cNvSpPr/>
          <p:nvPr/>
        </p:nvSpPr>
        <p:spPr>
          <a:xfrm>
            <a:off x="4212029" y="2799116"/>
            <a:ext cx="1759030" cy="1759030"/>
          </a:xfrm>
          <a:prstGeom prst="diamond">
            <a:avLst/>
          </a:pr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dirty="0"/>
              <a:t>3</a:t>
            </a:r>
            <a:endParaRPr lang="zh-CN" altLang="en-US" sz="6000" b="1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C9DAB40-9148-40E4-AD30-FECB0CE41F49}"/>
              </a:ext>
            </a:extLst>
          </p:cNvPr>
          <p:cNvSpPr txBox="1"/>
          <p:nvPr/>
        </p:nvSpPr>
        <p:spPr>
          <a:xfrm>
            <a:off x="6273793" y="2881884"/>
            <a:ext cx="2870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工作体会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0A6EA8B-2FB8-43A4-AE13-C8D6B89BC845}"/>
              </a:ext>
            </a:extLst>
          </p:cNvPr>
          <p:cNvSpPr txBox="1"/>
          <p:nvPr/>
        </p:nvSpPr>
        <p:spPr>
          <a:xfrm>
            <a:off x="6273793" y="3712881"/>
            <a:ext cx="4057535" cy="7368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Books possess an essence of immortality. They are by far the most lasting products of human effort. Temples and statues decay, but books survive.</a:t>
            </a:r>
          </a:p>
        </p:txBody>
      </p:sp>
    </p:spTree>
    <p:extLst>
      <p:ext uri="{BB962C8B-B14F-4D97-AF65-F5344CB8AC3E}">
        <p14:creationId xmlns:p14="http://schemas.microsoft.com/office/powerpoint/2010/main" val="25781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B2075721-613B-4304-BF2A-C74E6497638A}"/>
              </a:ext>
            </a:extLst>
          </p:cNvPr>
          <p:cNvSpPr/>
          <p:nvPr/>
        </p:nvSpPr>
        <p:spPr>
          <a:xfrm>
            <a:off x="831849" y="1636073"/>
            <a:ext cx="4889683" cy="888275"/>
          </a:xfrm>
          <a:prstGeom prst="roundRect">
            <a:avLst>
              <a:gd name="adj" fmla="val 10785"/>
            </a:avLst>
          </a:prstGeom>
          <a:noFill/>
          <a:ln>
            <a:solidFill>
              <a:srgbClr val="338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400">
              <a:solidFill>
                <a:prstClr val="white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Group 35">
            <a:extLst>
              <a:ext uri="{FF2B5EF4-FFF2-40B4-BE49-F238E27FC236}">
                <a16:creationId xmlns:a16="http://schemas.microsoft.com/office/drawing/2014/main" id="{EFA9D6E7-3FAF-45EF-878C-614FD6E592AA}"/>
              </a:ext>
            </a:extLst>
          </p:cNvPr>
          <p:cNvGrpSpPr/>
          <p:nvPr/>
        </p:nvGrpSpPr>
        <p:grpSpPr>
          <a:xfrm>
            <a:off x="1047521" y="1790533"/>
            <a:ext cx="4674011" cy="553999"/>
            <a:chOff x="1047522" y="1973411"/>
            <a:chExt cx="4674010" cy="553998"/>
          </a:xfrm>
        </p:grpSpPr>
        <p:sp>
          <p:nvSpPr>
            <p:cNvPr id="4" name="Rectangle 36">
              <a:extLst>
                <a:ext uri="{FF2B5EF4-FFF2-40B4-BE49-F238E27FC236}">
                  <a16:creationId xmlns:a16="http://schemas.microsoft.com/office/drawing/2014/main" id="{45E7F027-7AFE-474C-B706-B1123EFDF985}"/>
                </a:ext>
              </a:extLst>
            </p:cNvPr>
            <p:cNvSpPr/>
            <p:nvPr/>
          </p:nvSpPr>
          <p:spPr>
            <a:xfrm>
              <a:off x="1680935" y="1973411"/>
              <a:ext cx="4040597" cy="430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en-GB" sz="11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5" name="Group 37">
              <a:extLst>
                <a:ext uri="{FF2B5EF4-FFF2-40B4-BE49-F238E27FC236}">
                  <a16:creationId xmlns:a16="http://schemas.microsoft.com/office/drawing/2014/main" id="{E40FFE65-6689-46BE-BC2B-D29489386C4B}"/>
                </a:ext>
              </a:extLst>
            </p:cNvPr>
            <p:cNvGrpSpPr/>
            <p:nvPr/>
          </p:nvGrpSpPr>
          <p:grpSpPr>
            <a:xfrm>
              <a:off x="1047522" y="1998772"/>
              <a:ext cx="528637" cy="528637"/>
              <a:chOff x="1047522" y="1998772"/>
              <a:chExt cx="528637" cy="528637"/>
            </a:xfrm>
          </p:grpSpPr>
          <p:sp>
            <p:nvSpPr>
              <p:cNvPr id="6" name="Oval 38">
                <a:extLst>
                  <a:ext uri="{FF2B5EF4-FFF2-40B4-BE49-F238E27FC236}">
                    <a16:creationId xmlns:a16="http://schemas.microsoft.com/office/drawing/2014/main" id="{E2008ADE-F8B5-4AEF-8046-6EA8F9E00997}"/>
                  </a:ext>
                </a:extLst>
              </p:cNvPr>
              <p:cNvSpPr/>
              <p:nvPr/>
            </p:nvSpPr>
            <p:spPr>
              <a:xfrm>
                <a:off x="1047522" y="1998772"/>
                <a:ext cx="528637" cy="528637"/>
              </a:xfrm>
              <a:prstGeom prst="ellipse">
                <a:avLst/>
              </a:prstGeom>
              <a:solidFill>
                <a:srgbClr val="338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GB" sz="2400">
                  <a:solidFill>
                    <a:prstClr val="white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7" name="Group 39">
                <a:extLst>
                  <a:ext uri="{FF2B5EF4-FFF2-40B4-BE49-F238E27FC236}">
                    <a16:creationId xmlns:a16="http://schemas.microsoft.com/office/drawing/2014/main" id="{A1894103-A879-41CB-9DBD-0CE61645C36A}"/>
                  </a:ext>
                </a:extLst>
              </p:cNvPr>
              <p:cNvGrpSpPr/>
              <p:nvPr/>
            </p:nvGrpSpPr>
            <p:grpSpPr>
              <a:xfrm>
                <a:off x="1191928" y="2130498"/>
                <a:ext cx="239823" cy="239823"/>
                <a:chOff x="2900363" y="3976688"/>
                <a:chExt cx="425450" cy="425450"/>
              </a:xfrm>
              <a:solidFill>
                <a:schemeClr val="bg1"/>
              </a:solidFill>
            </p:grpSpPr>
            <p:sp>
              <p:nvSpPr>
                <p:cNvPr id="8" name="Freeform 175">
                  <a:extLst>
                    <a:ext uri="{FF2B5EF4-FFF2-40B4-BE49-F238E27FC236}">
                      <a16:creationId xmlns:a16="http://schemas.microsoft.com/office/drawing/2014/main" id="{33821112-B1AE-44CD-8854-B541BB5C0A9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900363" y="4033838"/>
                  <a:ext cx="368300" cy="368300"/>
                </a:xfrm>
                <a:custGeom>
                  <a:avLst/>
                  <a:gdLst>
                    <a:gd name="T0" fmla="*/ 0 w 232"/>
                    <a:gd name="T1" fmla="*/ 232 h 232"/>
                    <a:gd name="T2" fmla="*/ 24 w 232"/>
                    <a:gd name="T3" fmla="*/ 139 h 232"/>
                    <a:gd name="T4" fmla="*/ 163 w 232"/>
                    <a:gd name="T5" fmla="*/ 0 h 232"/>
                    <a:gd name="T6" fmla="*/ 232 w 232"/>
                    <a:gd name="T7" fmla="*/ 68 h 232"/>
                    <a:gd name="T8" fmla="*/ 92 w 232"/>
                    <a:gd name="T9" fmla="*/ 208 h 232"/>
                    <a:gd name="T10" fmla="*/ 0 w 232"/>
                    <a:gd name="T11" fmla="*/ 232 h 232"/>
                    <a:gd name="T12" fmla="*/ 38 w 232"/>
                    <a:gd name="T13" fmla="*/ 149 h 232"/>
                    <a:gd name="T14" fmla="*/ 24 w 232"/>
                    <a:gd name="T15" fmla="*/ 208 h 232"/>
                    <a:gd name="T16" fmla="*/ 83 w 232"/>
                    <a:gd name="T17" fmla="*/ 194 h 232"/>
                    <a:gd name="T18" fmla="*/ 208 w 232"/>
                    <a:gd name="T19" fmla="*/ 68 h 232"/>
                    <a:gd name="T20" fmla="*/ 163 w 232"/>
                    <a:gd name="T21" fmla="*/ 23 h 232"/>
                    <a:gd name="T22" fmla="*/ 38 w 232"/>
                    <a:gd name="T23" fmla="*/ 149 h 2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32" h="232">
                      <a:moveTo>
                        <a:pt x="0" y="232"/>
                      </a:moveTo>
                      <a:lnTo>
                        <a:pt x="24" y="139"/>
                      </a:lnTo>
                      <a:lnTo>
                        <a:pt x="163" y="0"/>
                      </a:lnTo>
                      <a:lnTo>
                        <a:pt x="232" y="68"/>
                      </a:lnTo>
                      <a:lnTo>
                        <a:pt x="92" y="208"/>
                      </a:lnTo>
                      <a:lnTo>
                        <a:pt x="0" y="232"/>
                      </a:lnTo>
                      <a:close/>
                      <a:moveTo>
                        <a:pt x="38" y="149"/>
                      </a:moveTo>
                      <a:lnTo>
                        <a:pt x="24" y="208"/>
                      </a:lnTo>
                      <a:lnTo>
                        <a:pt x="83" y="194"/>
                      </a:lnTo>
                      <a:lnTo>
                        <a:pt x="208" y="68"/>
                      </a:lnTo>
                      <a:lnTo>
                        <a:pt x="163" y="23"/>
                      </a:lnTo>
                      <a:lnTo>
                        <a:pt x="38" y="14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" name="Freeform 176">
                  <a:extLst>
                    <a:ext uri="{FF2B5EF4-FFF2-40B4-BE49-F238E27FC236}">
                      <a16:creationId xmlns:a16="http://schemas.microsoft.com/office/drawing/2014/main" id="{AD319FD1-A176-4C86-B7B8-4534970FC733}"/>
                    </a:ext>
                  </a:extLst>
                </p:cNvPr>
                <p:cNvSpPr/>
                <p:nvPr/>
              </p:nvSpPr>
              <p:spPr bwMode="auto">
                <a:xfrm>
                  <a:off x="2944813" y="4251325"/>
                  <a:ext cx="106362" cy="104775"/>
                </a:xfrm>
                <a:custGeom>
                  <a:avLst/>
                  <a:gdLst>
                    <a:gd name="T0" fmla="*/ 20 w 28"/>
                    <a:gd name="T1" fmla="*/ 28 h 28"/>
                    <a:gd name="T2" fmla="*/ 0 w 28"/>
                    <a:gd name="T3" fmla="*/ 8 h 28"/>
                    <a:gd name="T4" fmla="*/ 2 w 28"/>
                    <a:gd name="T5" fmla="*/ 0 h 28"/>
                    <a:gd name="T6" fmla="*/ 28 w 28"/>
                    <a:gd name="T7" fmla="*/ 26 h 28"/>
                    <a:gd name="T8" fmla="*/ 20 w 28"/>
                    <a:gd name="T9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28">
                      <a:moveTo>
                        <a:pt x="20" y="28"/>
                      </a:moveTo>
                      <a:cubicBezTo>
                        <a:pt x="18" y="18"/>
                        <a:pt x="10" y="10"/>
                        <a:pt x="0" y="8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14" y="4"/>
                        <a:pt x="24" y="14"/>
                        <a:pt x="28" y="26"/>
                      </a:cubicBezTo>
                      <a:lnTo>
                        <a:pt x="20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" name="Freeform 177">
                  <a:extLst>
                    <a:ext uri="{FF2B5EF4-FFF2-40B4-BE49-F238E27FC236}">
                      <a16:creationId xmlns:a16="http://schemas.microsoft.com/office/drawing/2014/main" id="{D6270796-894C-4AA4-A3B8-E8A49203A5E2}"/>
                    </a:ext>
                  </a:extLst>
                </p:cNvPr>
                <p:cNvSpPr/>
                <p:nvPr/>
              </p:nvSpPr>
              <p:spPr bwMode="auto">
                <a:xfrm>
                  <a:off x="2998788" y="4086225"/>
                  <a:ext cx="217487" cy="217488"/>
                </a:xfrm>
                <a:custGeom>
                  <a:avLst/>
                  <a:gdLst>
                    <a:gd name="T0" fmla="*/ 14 w 137"/>
                    <a:gd name="T1" fmla="*/ 137 h 137"/>
                    <a:gd name="T2" fmla="*/ 0 w 137"/>
                    <a:gd name="T3" fmla="*/ 123 h 137"/>
                    <a:gd name="T4" fmla="*/ 123 w 137"/>
                    <a:gd name="T5" fmla="*/ 0 h 137"/>
                    <a:gd name="T6" fmla="*/ 137 w 137"/>
                    <a:gd name="T7" fmla="*/ 14 h 137"/>
                    <a:gd name="T8" fmla="*/ 14 w 137"/>
                    <a:gd name="T9" fmla="*/ 137 h 1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7" h="137">
                      <a:moveTo>
                        <a:pt x="14" y="137"/>
                      </a:moveTo>
                      <a:lnTo>
                        <a:pt x="0" y="123"/>
                      </a:lnTo>
                      <a:lnTo>
                        <a:pt x="123" y="0"/>
                      </a:lnTo>
                      <a:lnTo>
                        <a:pt x="137" y="14"/>
                      </a:lnTo>
                      <a:lnTo>
                        <a:pt x="14" y="1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" name="Freeform 178">
                  <a:extLst>
                    <a:ext uri="{FF2B5EF4-FFF2-40B4-BE49-F238E27FC236}">
                      <a16:creationId xmlns:a16="http://schemas.microsoft.com/office/drawing/2014/main" id="{AF64E920-91F4-4E64-8D66-C4BFD3C25473}"/>
                    </a:ext>
                  </a:extLst>
                </p:cNvPr>
                <p:cNvSpPr/>
                <p:nvPr/>
              </p:nvSpPr>
              <p:spPr bwMode="auto">
                <a:xfrm>
                  <a:off x="2919413" y="4337050"/>
                  <a:ext cx="44450" cy="46038"/>
                </a:xfrm>
                <a:custGeom>
                  <a:avLst/>
                  <a:gdLst>
                    <a:gd name="T0" fmla="*/ 0 w 12"/>
                    <a:gd name="T1" fmla="*/ 12 h 12"/>
                    <a:gd name="T2" fmla="*/ 12 w 12"/>
                    <a:gd name="T3" fmla="*/ 9 h 12"/>
                    <a:gd name="T4" fmla="*/ 3 w 12"/>
                    <a:gd name="T5" fmla="*/ 0 h 12"/>
                    <a:gd name="T6" fmla="*/ 0 w 1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2">
                      <a:moveTo>
                        <a:pt x="0" y="12"/>
                      </a:move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1" y="5"/>
                        <a:pt x="7" y="1"/>
                        <a:pt x="3" y="0"/>
                      </a:cubicBez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" name="Freeform 179">
                  <a:extLst>
                    <a:ext uri="{FF2B5EF4-FFF2-40B4-BE49-F238E27FC236}">
                      <a16:creationId xmlns:a16="http://schemas.microsoft.com/office/drawing/2014/main" id="{F57FB516-3696-4BC8-9139-87BD4664C4A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170238" y="3976688"/>
                  <a:ext cx="155575" cy="153988"/>
                </a:xfrm>
                <a:custGeom>
                  <a:avLst/>
                  <a:gdLst>
                    <a:gd name="T0" fmla="*/ 29 w 41"/>
                    <a:gd name="T1" fmla="*/ 41 h 41"/>
                    <a:gd name="T2" fmla="*/ 0 w 41"/>
                    <a:gd name="T3" fmla="*/ 12 h 41"/>
                    <a:gd name="T4" fmla="*/ 11 w 41"/>
                    <a:gd name="T5" fmla="*/ 0 h 41"/>
                    <a:gd name="T6" fmla="*/ 13 w 41"/>
                    <a:gd name="T7" fmla="*/ 1 h 41"/>
                    <a:gd name="T8" fmla="*/ 40 w 41"/>
                    <a:gd name="T9" fmla="*/ 28 h 41"/>
                    <a:gd name="T10" fmla="*/ 41 w 41"/>
                    <a:gd name="T11" fmla="*/ 30 h 41"/>
                    <a:gd name="T12" fmla="*/ 29 w 41"/>
                    <a:gd name="T13" fmla="*/ 41 h 41"/>
                    <a:gd name="T14" fmla="*/ 10 w 41"/>
                    <a:gd name="T15" fmla="*/ 12 h 41"/>
                    <a:gd name="T16" fmla="*/ 29 w 41"/>
                    <a:gd name="T17" fmla="*/ 31 h 41"/>
                    <a:gd name="T18" fmla="*/ 33 w 41"/>
                    <a:gd name="T19" fmla="*/ 27 h 41"/>
                    <a:gd name="T20" fmla="*/ 14 w 41"/>
                    <a:gd name="T21" fmla="*/ 8 h 41"/>
                    <a:gd name="T22" fmla="*/ 10 w 41"/>
                    <a:gd name="T23" fmla="*/ 12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1" h="41">
                      <a:moveTo>
                        <a:pt x="29" y="41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7" y="2"/>
                        <a:pt x="39" y="14"/>
                        <a:pt x="40" y="28"/>
                      </a:cubicBezTo>
                      <a:cubicBezTo>
                        <a:pt x="41" y="30"/>
                        <a:pt x="41" y="30"/>
                        <a:pt x="41" y="30"/>
                      </a:cubicBezTo>
                      <a:lnTo>
                        <a:pt x="29" y="41"/>
                      </a:lnTo>
                      <a:close/>
                      <a:moveTo>
                        <a:pt x="10" y="12"/>
                      </a:moveTo>
                      <a:cubicBezTo>
                        <a:pt x="29" y="31"/>
                        <a:pt x="29" y="31"/>
                        <a:pt x="29" y="31"/>
                      </a:cubicBezTo>
                      <a:cubicBezTo>
                        <a:pt x="33" y="27"/>
                        <a:pt x="33" y="27"/>
                        <a:pt x="33" y="27"/>
                      </a:cubicBezTo>
                      <a:cubicBezTo>
                        <a:pt x="31" y="18"/>
                        <a:pt x="23" y="10"/>
                        <a:pt x="14" y="8"/>
                      </a:cubicBezTo>
                      <a:lnTo>
                        <a:pt x="10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</p:grpSp>
      <p:sp>
        <p:nvSpPr>
          <p:cNvPr id="13" name="Rounded Rectangle 17">
            <a:extLst>
              <a:ext uri="{FF2B5EF4-FFF2-40B4-BE49-F238E27FC236}">
                <a16:creationId xmlns:a16="http://schemas.microsoft.com/office/drawing/2014/main" id="{D5EC0B93-CF8E-4DEB-A1A2-25CDD54AA5D4}"/>
              </a:ext>
            </a:extLst>
          </p:cNvPr>
          <p:cNvSpPr/>
          <p:nvPr/>
        </p:nvSpPr>
        <p:spPr>
          <a:xfrm>
            <a:off x="831849" y="2824549"/>
            <a:ext cx="4889683" cy="888275"/>
          </a:xfrm>
          <a:prstGeom prst="roundRect">
            <a:avLst>
              <a:gd name="adj" fmla="val 10785"/>
            </a:avLst>
          </a:prstGeom>
          <a:noFill/>
          <a:ln>
            <a:solidFill>
              <a:srgbClr val="146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400">
              <a:solidFill>
                <a:prstClr val="white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4" name="Rounded Rectangle 28">
            <a:extLst>
              <a:ext uri="{FF2B5EF4-FFF2-40B4-BE49-F238E27FC236}">
                <a16:creationId xmlns:a16="http://schemas.microsoft.com/office/drawing/2014/main" id="{90624E57-B4B3-4512-96BE-813BE423929F}"/>
              </a:ext>
            </a:extLst>
          </p:cNvPr>
          <p:cNvSpPr/>
          <p:nvPr/>
        </p:nvSpPr>
        <p:spPr>
          <a:xfrm>
            <a:off x="831849" y="4013028"/>
            <a:ext cx="4889683" cy="888275"/>
          </a:xfrm>
          <a:prstGeom prst="roundRect">
            <a:avLst>
              <a:gd name="adj" fmla="val 10785"/>
            </a:avLst>
          </a:prstGeom>
          <a:noFill/>
          <a:ln>
            <a:solidFill>
              <a:srgbClr val="338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400">
              <a:solidFill>
                <a:prstClr val="white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5" name="Rounded Rectangle 39">
            <a:extLst>
              <a:ext uri="{FF2B5EF4-FFF2-40B4-BE49-F238E27FC236}">
                <a16:creationId xmlns:a16="http://schemas.microsoft.com/office/drawing/2014/main" id="{397A3C82-7640-499A-BC3C-DE9A06C5E511}"/>
              </a:ext>
            </a:extLst>
          </p:cNvPr>
          <p:cNvSpPr/>
          <p:nvPr/>
        </p:nvSpPr>
        <p:spPr>
          <a:xfrm>
            <a:off x="831849" y="5201937"/>
            <a:ext cx="4889683" cy="888275"/>
          </a:xfrm>
          <a:prstGeom prst="roundRect">
            <a:avLst>
              <a:gd name="adj" fmla="val 10785"/>
            </a:avLst>
          </a:prstGeom>
          <a:noFill/>
          <a:ln>
            <a:solidFill>
              <a:srgbClr val="146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400">
              <a:solidFill>
                <a:prstClr val="white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6" name="Rounded Rectangle 50">
            <a:extLst>
              <a:ext uri="{FF2B5EF4-FFF2-40B4-BE49-F238E27FC236}">
                <a16:creationId xmlns:a16="http://schemas.microsoft.com/office/drawing/2014/main" id="{1052B152-5EEA-4FC3-B734-F3107496A642}"/>
              </a:ext>
            </a:extLst>
          </p:cNvPr>
          <p:cNvSpPr/>
          <p:nvPr/>
        </p:nvSpPr>
        <p:spPr>
          <a:xfrm>
            <a:off x="6354945" y="1636073"/>
            <a:ext cx="4889683" cy="888275"/>
          </a:xfrm>
          <a:prstGeom prst="roundRect">
            <a:avLst>
              <a:gd name="adj" fmla="val 10785"/>
            </a:avLst>
          </a:prstGeom>
          <a:noFill/>
          <a:ln>
            <a:solidFill>
              <a:srgbClr val="146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400">
              <a:solidFill>
                <a:prstClr val="white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7" name="Rounded Rectangle 61">
            <a:extLst>
              <a:ext uri="{FF2B5EF4-FFF2-40B4-BE49-F238E27FC236}">
                <a16:creationId xmlns:a16="http://schemas.microsoft.com/office/drawing/2014/main" id="{E172CE5F-5F4F-4525-9427-8F767B378B00}"/>
              </a:ext>
            </a:extLst>
          </p:cNvPr>
          <p:cNvSpPr/>
          <p:nvPr/>
        </p:nvSpPr>
        <p:spPr>
          <a:xfrm>
            <a:off x="6354945" y="2824549"/>
            <a:ext cx="4889683" cy="888275"/>
          </a:xfrm>
          <a:prstGeom prst="roundRect">
            <a:avLst>
              <a:gd name="adj" fmla="val 10785"/>
            </a:avLst>
          </a:prstGeom>
          <a:noFill/>
          <a:ln>
            <a:solidFill>
              <a:srgbClr val="338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400">
              <a:solidFill>
                <a:prstClr val="white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8" name="Rounded Rectangle 72">
            <a:extLst>
              <a:ext uri="{FF2B5EF4-FFF2-40B4-BE49-F238E27FC236}">
                <a16:creationId xmlns:a16="http://schemas.microsoft.com/office/drawing/2014/main" id="{23427B41-24EA-4998-88C3-81A618AAC28B}"/>
              </a:ext>
            </a:extLst>
          </p:cNvPr>
          <p:cNvSpPr/>
          <p:nvPr/>
        </p:nvSpPr>
        <p:spPr>
          <a:xfrm>
            <a:off x="6354945" y="4013028"/>
            <a:ext cx="4889683" cy="888275"/>
          </a:xfrm>
          <a:prstGeom prst="roundRect">
            <a:avLst>
              <a:gd name="adj" fmla="val 10785"/>
            </a:avLst>
          </a:prstGeom>
          <a:noFill/>
          <a:ln>
            <a:solidFill>
              <a:srgbClr val="1460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400">
              <a:solidFill>
                <a:prstClr val="white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" name="Rounded Rectangle 83">
            <a:extLst>
              <a:ext uri="{FF2B5EF4-FFF2-40B4-BE49-F238E27FC236}">
                <a16:creationId xmlns:a16="http://schemas.microsoft.com/office/drawing/2014/main" id="{C6CA9C8B-9785-449C-AF3C-8B67847E08C1}"/>
              </a:ext>
            </a:extLst>
          </p:cNvPr>
          <p:cNvSpPr/>
          <p:nvPr/>
        </p:nvSpPr>
        <p:spPr>
          <a:xfrm>
            <a:off x="6354945" y="5201937"/>
            <a:ext cx="4889683" cy="888275"/>
          </a:xfrm>
          <a:prstGeom prst="roundRect">
            <a:avLst>
              <a:gd name="adj" fmla="val 10785"/>
            </a:avLst>
          </a:prstGeom>
          <a:noFill/>
          <a:ln>
            <a:solidFill>
              <a:srgbClr val="338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GB" sz="2400">
              <a:solidFill>
                <a:prstClr val="white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20" name="Group 52">
            <a:extLst>
              <a:ext uri="{FF2B5EF4-FFF2-40B4-BE49-F238E27FC236}">
                <a16:creationId xmlns:a16="http://schemas.microsoft.com/office/drawing/2014/main" id="{3559781C-9CB5-453C-872E-15CF05A439C2}"/>
              </a:ext>
            </a:extLst>
          </p:cNvPr>
          <p:cNvGrpSpPr/>
          <p:nvPr/>
        </p:nvGrpSpPr>
        <p:grpSpPr>
          <a:xfrm>
            <a:off x="1047521" y="2979010"/>
            <a:ext cx="4674011" cy="553999"/>
            <a:chOff x="1047522" y="2979008"/>
            <a:chExt cx="4674010" cy="553998"/>
          </a:xfrm>
        </p:grpSpPr>
        <p:sp>
          <p:nvSpPr>
            <p:cNvPr id="21" name="Rectangle 53">
              <a:extLst>
                <a:ext uri="{FF2B5EF4-FFF2-40B4-BE49-F238E27FC236}">
                  <a16:creationId xmlns:a16="http://schemas.microsoft.com/office/drawing/2014/main" id="{C5359384-9536-4644-A99D-D813C3D38126}"/>
                </a:ext>
              </a:extLst>
            </p:cNvPr>
            <p:cNvSpPr/>
            <p:nvPr/>
          </p:nvSpPr>
          <p:spPr>
            <a:xfrm>
              <a:off x="1680935" y="2979008"/>
              <a:ext cx="4040597" cy="430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en-GB" sz="11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2" name="Group 54">
              <a:extLst>
                <a:ext uri="{FF2B5EF4-FFF2-40B4-BE49-F238E27FC236}">
                  <a16:creationId xmlns:a16="http://schemas.microsoft.com/office/drawing/2014/main" id="{09013571-909E-475E-8DFC-EAFD6B040729}"/>
                </a:ext>
              </a:extLst>
            </p:cNvPr>
            <p:cNvGrpSpPr/>
            <p:nvPr/>
          </p:nvGrpSpPr>
          <p:grpSpPr>
            <a:xfrm>
              <a:off x="1047522" y="3004369"/>
              <a:ext cx="528637" cy="528637"/>
              <a:chOff x="1047522" y="3004369"/>
              <a:chExt cx="528637" cy="528637"/>
            </a:xfrm>
          </p:grpSpPr>
          <p:sp>
            <p:nvSpPr>
              <p:cNvPr id="23" name="Oval 55">
                <a:extLst>
                  <a:ext uri="{FF2B5EF4-FFF2-40B4-BE49-F238E27FC236}">
                    <a16:creationId xmlns:a16="http://schemas.microsoft.com/office/drawing/2014/main" id="{178B126B-6402-4273-8BF4-DF368922892E}"/>
                  </a:ext>
                </a:extLst>
              </p:cNvPr>
              <p:cNvSpPr/>
              <p:nvPr/>
            </p:nvSpPr>
            <p:spPr>
              <a:xfrm>
                <a:off x="1047522" y="3004369"/>
                <a:ext cx="528637" cy="528637"/>
              </a:xfrm>
              <a:prstGeom prst="ellipse">
                <a:avLst/>
              </a:prstGeom>
              <a:solidFill>
                <a:srgbClr val="1460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GB" sz="2400" dirty="0">
                  <a:solidFill>
                    <a:prstClr val="white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24" name="Group 56">
                <a:extLst>
                  <a:ext uri="{FF2B5EF4-FFF2-40B4-BE49-F238E27FC236}">
                    <a16:creationId xmlns:a16="http://schemas.microsoft.com/office/drawing/2014/main" id="{B25F61EA-CE0A-4390-9BB3-4C50E1F73993}"/>
                  </a:ext>
                </a:extLst>
              </p:cNvPr>
              <p:cNvGrpSpPr/>
              <p:nvPr/>
            </p:nvGrpSpPr>
            <p:grpSpPr>
              <a:xfrm>
                <a:off x="1162466" y="3125154"/>
                <a:ext cx="292481" cy="287065"/>
                <a:chOff x="1393825" y="3976688"/>
                <a:chExt cx="428625" cy="420688"/>
              </a:xfrm>
              <a:solidFill>
                <a:schemeClr val="bg1"/>
              </a:solidFill>
            </p:grpSpPr>
            <p:sp>
              <p:nvSpPr>
                <p:cNvPr id="25" name="Freeform 136">
                  <a:extLst>
                    <a:ext uri="{FF2B5EF4-FFF2-40B4-BE49-F238E27FC236}">
                      <a16:creationId xmlns:a16="http://schemas.microsoft.com/office/drawing/2014/main" id="{08903B46-BA10-4669-AD92-A6FDF12C4C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93825" y="3976688"/>
                  <a:ext cx="428625" cy="420688"/>
                </a:xfrm>
                <a:custGeom>
                  <a:avLst/>
                  <a:gdLst>
                    <a:gd name="T0" fmla="*/ 50 w 114"/>
                    <a:gd name="T1" fmla="*/ 112 h 112"/>
                    <a:gd name="T2" fmla="*/ 41 w 114"/>
                    <a:gd name="T3" fmla="*/ 109 h 112"/>
                    <a:gd name="T4" fmla="*/ 5 w 114"/>
                    <a:gd name="T5" fmla="*/ 73 h 112"/>
                    <a:gd name="T6" fmla="*/ 5 w 114"/>
                    <a:gd name="T7" fmla="*/ 55 h 112"/>
                    <a:gd name="T8" fmla="*/ 53 w 114"/>
                    <a:gd name="T9" fmla="*/ 7 h 112"/>
                    <a:gd name="T10" fmla="*/ 71 w 114"/>
                    <a:gd name="T11" fmla="*/ 0 h 112"/>
                    <a:gd name="T12" fmla="*/ 101 w 114"/>
                    <a:gd name="T13" fmla="*/ 0 h 112"/>
                    <a:gd name="T14" fmla="*/ 114 w 114"/>
                    <a:gd name="T15" fmla="*/ 13 h 112"/>
                    <a:gd name="T16" fmla="*/ 114 w 114"/>
                    <a:gd name="T17" fmla="*/ 43 h 112"/>
                    <a:gd name="T18" fmla="*/ 107 w 114"/>
                    <a:gd name="T19" fmla="*/ 61 h 112"/>
                    <a:gd name="T20" fmla="*/ 59 w 114"/>
                    <a:gd name="T21" fmla="*/ 109 h 112"/>
                    <a:gd name="T22" fmla="*/ 50 w 114"/>
                    <a:gd name="T23" fmla="*/ 112 h 112"/>
                    <a:gd name="T24" fmla="*/ 71 w 114"/>
                    <a:gd name="T25" fmla="*/ 8 h 112"/>
                    <a:gd name="T26" fmla="*/ 59 w 114"/>
                    <a:gd name="T27" fmla="*/ 13 h 112"/>
                    <a:gd name="T28" fmla="*/ 11 w 114"/>
                    <a:gd name="T29" fmla="*/ 61 h 112"/>
                    <a:gd name="T30" fmla="*/ 11 w 114"/>
                    <a:gd name="T31" fmla="*/ 67 h 112"/>
                    <a:gd name="T32" fmla="*/ 47 w 114"/>
                    <a:gd name="T33" fmla="*/ 103 h 112"/>
                    <a:gd name="T34" fmla="*/ 53 w 114"/>
                    <a:gd name="T35" fmla="*/ 103 h 112"/>
                    <a:gd name="T36" fmla="*/ 101 w 114"/>
                    <a:gd name="T37" fmla="*/ 55 h 112"/>
                    <a:gd name="T38" fmla="*/ 106 w 114"/>
                    <a:gd name="T39" fmla="*/ 43 h 112"/>
                    <a:gd name="T40" fmla="*/ 106 w 114"/>
                    <a:gd name="T41" fmla="*/ 13 h 112"/>
                    <a:gd name="T42" fmla="*/ 101 w 114"/>
                    <a:gd name="T43" fmla="*/ 8 h 112"/>
                    <a:gd name="T44" fmla="*/ 71 w 114"/>
                    <a:gd name="T45" fmla="*/ 8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4" h="112">
                      <a:moveTo>
                        <a:pt x="50" y="112"/>
                      </a:moveTo>
                      <a:cubicBezTo>
                        <a:pt x="47" y="112"/>
                        <a:pt x="43" y="111"/>
                        <a:pt x="41" y="109"/>
                      </a:cubicBezTo>
                      <a:cubicBezTo>
                        <a:pt x="5" y="73"/>
                        <a:pt x="5" y="73"/>
                        <a:pt x="5" y="73"/>
                      </a:cubicBezTo>
                      <a:cubicBezTo>
                        <a:pt x="0" y="68"/>
                        <a:pt x="0" y="60"/>
                        <a:pt x="5" y="55"/>
                      </a:cubicBezTo>
                      <a:cubicBezTo>
                        <a:pt x="53" y="7"/>
                        <a:pt x="53" y="7"/>
                        <a:pt x="53" y="7"/>
                      </a:cubicBezTo>
                      <a:cubicBezTo>
                        <a:pt x="57" y="3"/>
                        <a:pt x="65" y="0"/>
                        <a:pt x="71" y="0"/>
                      </a:cubicBezTo>
                      <a:cubicBezTo>
                        <a:pt x="101" y="0"/>
                        <a:pt x="101" y="0"/>
                        <a:pt x="101" y="0"/>
                      </a:cubicBezTo>
                      <a:cubicBezTo>
                        <a:pt x="108" y="0"/>
                        <a:pt x="114" y="6"/>
                        <a:pt x="114" y="13"/>
                      </a:cubicBezTo>
                      <a:cubicBezTo>
                        <a:pt x="114" y="43"/>
                        <a:pt x="114" y="43"/>
                        <a:pt x="114" y="43"/>
                      </a:cubicBezTo>
                      <a:cubicBezTo>
                        <a:pt x="114" y="49"/>
                        <a:pt x="111" y="57"/>
                        <a:pt x="107" y="61"/>
                      </a:cubicBezTo>
                      <a:cubicBezTo>
                        <a:pt x="59" y="109"/>
                        <a:pt x="59" y="109"/>
                        <a:pt x="59" y="109"/>
                      </a:cubicBezTo>
                      <a:cubicBezTo>
                        <a:pt x="57" y="111"/>
                        <a:pt x="53" y="112"/>
                        <a:pt x="50" y="112"/>
                      </a:cubicBezTo>
                      <a:close/>
                      <a:moveTo>
                        <a:pt x="71" y="8"/>
                      </a:moveTo>
                      <a:cubicBezTo>
                        <a:pt x="67" y="8"/>
                        <a:pt x="61" y="10"/>
                        <a:pt x="59" y="13"/>
                      </a:cubicBezTo>
                      <a:cubicBezTo>
                        <a:pt x="11" y="61"/>
                        <a:pt x="11" y="61"/>
                        <a:pt x="11" y="61"/>
                      </a:cubicBezTo>
                      <a:cubicBezTo>
                        <a:pt x="9" y="62"/>
                        <a:pt x="9" y="66"/>
                        <a:pt x="11" y="67"/>
                      </a:cubicBezTo>
                      <a:cubicBezTo>
                        <a:pt x="47" y="103"/>
                        <a:pt x="47" y="103"/>
                        <a:pt x="47" y="103"/>
                      </a:cubicBezTo>
                      <a:cubicBezTo>
                        <a:pt x="48" y="105"/>
                        <a:pt x="52" y="105"/>
                        <a:pt x="53" y="103"/>
                      </a:cubicBezTo>
                      <a:cubicBezTo>
                        <a:pt x="101" y="55"/>
                        <a:pt x="101" y="55"/>
                        <a:pt x="101" y="55"/>
                      </a:cubicBezTo>
                      <a:cubicBezTo>
                        <a:pt x="104" y="53"/>
                        <a:pt x="106" y="47"/>
                        <a:pt x="106" y="43"/>
                      </a:cubicBezTo>
                      <a:cubicBezTo>
                        <a:pt x="106" y="13"/>
                        <a:pt x="106" y="13"/>
                        <a:pt x="106" y="13"/>
                      </a:cubicBezTo>
                      <a:cubicBezTo>
                        <a:pt x="106" y="10"/>
                        <a:pt x="104" y="8"/>
                        <a:pt x="101" y="8"/>
                      </a:cubicBezTo>
                      <a:lnTo>
                        <a:pt x="71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6" name="Freeform 137">
                  <a:extLst>
                    <a:ext uri="{FF2B5EF4-FFF2-40B4-BE49-F238E27FC236}">
                      <a16:creationId xmlns:a16="http://schemas.microsoft.com/office/drawing/2014/main" id="{AAB5E176-A8A8-4C4E-B4FB-30EC26A854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41475" y="4037013"/>
                  <a:ext cx="120650" cy="120650"/>
                </a:xfrm>
                <a:custGeom>
                  <a:avLst/>
                  <a:gdLst>
                    <a:gd name="T0" fmla="*/ 16 w 32"/>
                    <a:gd name="T1" fmla="*/ 32 h 32"/>
                    <a:gd name="T2" fmla="*/ 0 w 32"/>
                    <a:gd name="T3" fmla="*/ 16 h 32"/>
                    <a:gd name="T4" fmla="*/ 16 w 32"/>
                    <a:gd name="T5" fmla="*/ 0 h 32"/>
                    <a:gd name="T6" fmla="*/ 32 w 32"/>
                    <a:gd name="T7" fmla="*/ 16 h 32"/>
                    <a:gd name="T8" fmla="*/ 16 w 32"/>
                    <a:gd name="T9" fmla="*/ 32 h 32"/>
                    <a:gd name="T10" fmla="*/ 16 w 32"/>
                    <a:gd name="T11" fmla="*/ 8 h 32"/>
                    <a:gd name="T12" fmla="*/ 8 w 32"/>
                    <a:gd name="T13" fmla="*/ 16 h 32"/>
                    <a:gd name="T14" fmla="*/ 16 w 32"/>
                    <a:gd name="T15" fmla="*/ 24 h 32"/>
                    <a:gd name="T16" fmla="*/ 24 w 32"/>
                    <a:gd name="T17" fmla="*/ 16 h 32"/>
                    <a:gd name="T18" fmla="*/ 16 w 32"/>
                    <a:gd name="T19" fmla="*/ 8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32">
                      <a:moveTo>
                        <a:pt x="16" y="32"/>
                      </a:moveTo>
                      <a:cubicBezTo>
                        <a:pt x="7" y="32"/>
                        <a:pt x="0" y="25"/>
                        <a:pt x="0" y="16"/>
                      </a:cubicBezTo>
                      <a:cubicBezTo>
                        <a:pt x="0" y="7"/>
                        <a:pt x="7" y="0"/>
                        <a:pt x="16" y="0"/>
                      </a:cubicBezTo>
                      <a:cubicBezTo>
                        <a:pt x="25" y="0"/>
                        <a:pt x="32" y="7"/>
                        <a:pt x="32" y="16"/>
                      </a:cubicBezTo>
                      <a:cubicBezTo>
                        <a:pt x="32" y="25"/>
                        <a:pt x="25" y="32"/>
                        <a:pt x="16" y="32"/>
                      </a:cubicBezTo>
                      <a:close/>
                      <a:moveTo>
                        <a:pt x="16" y="8"/>
                      </a:moveTo>
                      <a:cubicBezTo>
                        <a:pt x="11" y="8"/>
                        <a:pt x="8" y="11"/>
                        <a:pt x="8" y="16"/>
                      </a:cubicBezTo>
                      <a:cubicBezTo>
                        <a:pt x="8" y="21"/>
                        <a:pt x="11" y="24"/>
                        <a:pt x="16" y="24"/>
                      </a:cubicBezTo>
                      <a:cubicBezTo>
                        <a:pt x="21" y="24"/>
                        <a:pt x="24" y="21"/>
                        <a:pt x="24" y="16"/>
                      </a:cubicBezTo>
                      <a:cubicBezTo>
                        <a:pt x="24" y="11"/>
                        <a:pt x="21" y="8"/>
                        <a:pt x="16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27" name="Group 59">
            <a:extLst>
              <a:ext uri="{FF2B5EF4-FFF2-40B4-BE49-F238E27FC236}">
                <a16:creationId xmlns:a16="http://schemas.microsoft.com/office/drawing/2014/main" id="{9E2D7EF6-C866-4675-8D34-DE897D103501}"/>
              </a:ext>
            </a:extLst>
          </p:cNvPr>
          <p:cNvGrpSpPr/>
          <p:nvPr/>
        </p:nvGrpSpPr>
        <p:grpSpPr>
          <a:xfrm>
            <a:off x="1047521" y="4166641"/>
            <a:ext cx="4674011" cy="553999"/>
            <a:chOff x="1047522" y="4167485"/>
            <a:chExt cx="4674010" cy="553998"/>
          </a:xfrm>
        </p:grpSpPr>
        <p:sp>
          <p:nvSpPr>
            <p:cNvPr id="28" name="Rectangle 60">
              <a:extLst>
                <a:ext uri="{FF2B5EF4-FFF2-40B4-BE49-F238E27FC236}">
                  <a16:creationId xmlns:a16="http://schemas.microsoft.com/office/drawing/2014/main" id="{06FBD50F-56AA-471C-B0DE-1804D1C6ED13}"/>
                </a:ext>
              </a:extLst>
            </p:cNvPr>
            <p:cNvSpPr/>
            <p:nvPr/>
          </p:nvSpPr>
          <p:spPr>
            <a:xfrm>
              <a:off x="1680935" y="4167485"/>
              <a:ext cx="4040597" cy="430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en-GB" sz="11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29" name="Group 61">
              <a:extLst>
                <a:ext uri="{FF2B5EF4-FFF2-40B4-BE49-F238E27FC236}">
                  <a16:creationId xmlns:a16="http://schemas.microsoft.com/office/drawing/2014/main" id="{D1187A7B-3710-4A9A-9811-9FAA2169EBA6}"/>
                </a:ext>
              </a:extLst>
            </p:cNvPr>
            <p:cNvGrpSpPr/>
            <p:nvPr/>
          </p:nvGrpSpPr>
          <p:grpSpPr>
            <a:xfrm>
              <a:off x="1047522" y="4192846"/>
              <a:ext cx="528637" cy="528637"/>
              <a:chOff x="1047522" y="4192846"/>
              <a:chExt cx="528637" cy="528637"/>
            </a:xfrm>
          </p:grpSpPr>
          <p:sp>
            <p:nvSpPr>
              <p:cNvPr id="30" name="Oval 62">
                <a:extLst>
                  <a:ext uri="{FF2B5EF4-FFF2-40B4-BE49-F238E27FC236}">
                    <a16:creationId xmlns:a16="http://schemas.microsoft.com/office/drawing/2014/main" id="{DBC21B33-3B31-4D5E-A289-55905FD0F852}"/>
                  </a:ext>
                </a:extLst>
              </p:cNvPr>
              <p:cNvSpPr/>
              <p:nvPr/>
            </p:nvSpPr>
            <p:spPr>
              <a:xfrm>
                <a:off x="1047522" y="4192846"/>
                <a:ext cx="528637" cy="528637"/>
              </a:xfrm>
              <a:prstGeom prst="ellipse">
                <a:avLst/>
              </a:prstGeom>
              <a:solidFill>
                <a:srgbClr val="338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GB" sz="2400">
                  <a:solidFill>
                    <a:prstClr val="white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1" name="Freeform 292">
                <a:extLst>
                  <a:ext uri="{FF2B5EF4-FFF2-40B4-BE49-F238E27FC236}">
                    <a16:creationId xmlns:a16="http://schemas.microsoft.com/office/drawing/2014/main" id="{C72955E5-4580-407D-AF7E-9E6C8AABE9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87588" y="4338238"/>
                <a:ext cx="299900" cy="237852"/>
              </a:xfrm>
              <a:custGeom>
                <a:avLst/>
                <a:gdLst>
                  <a:gd name="T0" fmla="*/ 489 w 581"/>
                  <a:gd name="T1" fmla="*/ 160 h 461"/>
                  <a:gd name="T2" fmla="*/ 496 w 581"/>
                  <a:gd name="T3" fmla="*/ 235 h 461"/>
                  <a:gd name="T4" fmla="*/ 476 w 581"/>
                  <a:gd name="T5" fmla="*/ 301 h 461"/>
                  <a:gd name="T6" fmla="*/ 465 w 581"/>
                  <a:gd name="T7" fmla="*/ 307 h 461"/>
                  <a:gd name="T8" fmla="*/ 454 w 581"/>
                  <a:gd name="T9" fmla="*/ 303 h 461"/>
                  <a:gd name="T10" fmla="*/ 452 w 581"/>
                  <a:gd name="T11" fmla="*/ 289 h 461"/>
                  <a:gd name="T12" fmla="*/ 469 w 581"/>
                  <a:gd name="T13" fmla="*/ 232 h 461"/>
                  <a:gd name="T14" fmla="*/ 459 w 581"/>
                  <a:gd name="T15" fmla="*/ 153 h 461"/>
                  <a:gd name="T16" fmla="*/ 452 w 581"/>
                  <a:gd name="T17" fmla="*/ 129 h 461"/>
                  <a:gd name="T18" fmla="*/ 463 w 581"/>
                  <a:gd name="T19" fmla="*/ 120 h 461"/>
                  <a:gd name="T20" fmla="*/ 476 w 581"/>
                  <a:gd name="T21" fmla="*/ 127 h 461"/>
                  <a:gd name="T22" fmla="*/ 536 w 581"/>
                  <a:gd name="T23" fmla="*/ 53 h 461"/>
                  <a:gd name="T24" fmla="*/ 522 w 581"/>
                  <a:gd name="T25" fmla="*/ 57 h 461"/>
                  <a:gd name="T26" fmla="*/ 522 w 581"/>
                  <a:gd name="T27" fmla="*/ 72 h 461"/>
                  <a:gd name="T28" fmla="*/ 549 w 581"/>
                  <a:gd name="T29" fmla="*/ 158 h 461"/>
                  <a:gd name="T30" fmla="*/ 553 w 581"/>
                  <a:gd name="T31" fmla="*/ 248 h 461"/>
                  <a:gd name="T32" fmla="*/ 520 w 581"/>
                  <a:gd name="T33" fmla="*/ 357 h 461"/>
                  <a:gd name="T34" fmla="*/ 522 w 581"/>
                  <a:gd name="T35" fmla="*/ 371 h 461"/>
                  <a:gd name="T36" fmla="*/ 533 w 581"/>
                  <a:gd name="T37" fmla="*/ 375 h 461"/>
                  <a:gd name="T38" fmla="*/ 559 w 581"/>
                  <a:gd name="T39" fmla="*/ 338 h 461"/>
                  <a:gd name="T40" fmla="*/ 581 w 581"/>
                  <a:gd name="T41" fmla="*/ 224 h 461"/>
                  <a:gd name="T42" fmla="*/ 571 w 581"/>
                  <a:gd name="T43" fmla="*/ 134 h 461"/>
                  <a:gd name="T44" fmla="*/ 544 w 581"/>
                  <a:gd name="T45" fmla="*/ 59 h 461"/>
                  <a:gd name="T46" fmla="*/ 393 w 581"/>
                  <a:gd name="T47" fmla="*/ 410 h 461"/>
                  <a:gd name="T48" fmla="*/ 373 w 581"/>
                  <a:gd name="T49" fmla="*/ 428 h 461"/>
                  <a:gd name="T50" fmla="*/ 244 w 581"/>
                  <a:gd name="T51" fmla="*/ 333 h 461"/>
                  <a:gd name="T52" fmla="*/ 200 w 581"/>
                  <a:gd name="T53" fmla="*/ 426 h 461"/>
                  <a:gd name="T54" fmla="*/ 182 w 581"/>
                  <a:gd name="T55" fmla="*/ 454 h 461"/>
                  <a:gd name="T56" fmla="*/ 119 w 581"/>
                  <a:gd name="T57" fmla="*/ 461 h 461"/>
                  <a:gd name="T58" fmla="*/ 94 w 581"/>
                  <a:gd name="T59" fmla="*/ 454 h 461"/>
                  <a:gd name="T60" fmla="*/ 77 w 581"/>
                  <a:gd name="T61" fmla="*/ 426 h 461"/>
                  <a:gd name="T62" fmla="*/ 44 w 581"/>
                  <a:gd name="T63" fmla="*/ 333 h 461"/>
                  <a:gd name="T64" fmla="*/ 13 w 581"/>
                  <a:gd name="T65" fmla="*/ 320 h 461"/>
                  <a:gd name="T66" fmla="*/ 0 w 581"/>
                  <a:gd name="T67" fmla="*/ 290 h 461"/>
                  <a:gd name="T68" fmla="*/ 4 w 581"/>
                  <a:gd name="T69" fmla="*/ 118 h 461"/>
                  <a:gd name="T70" fmla="*/ 28 w 581"/>
                  <a:gd name="T71" fmla="*/ 96 h 461"/>
                  <a:gd name="T72" fmla="*/ 353 w 581"/>
                  <a:gd name="T73" fmla="*/ 6 h 461"/>
                  <a:gd name="T74" fmla="*/ 360 w 581"/>
                  <a:gd name="T75" fmla="*/ 2 h 461"/>
                  <a:gd name="T76" fmla="*/ 386 w 581"/>
                  <a:gd name="T77" fmla="*/ 7 h 461"/>
                  <a:gd name="T78" fmla="*/ 42 w 581"/>
                  <a:gd name="T79" fmla="*/ 307 h 461"/>
                  <a:gd name="T80" fmla="*/ 42 w 581"/>
                  <a:gd name="T81" fmla="*/ 120 h 461"/>
                  <a:gd name="T82" fmla="*/ 26 w 581"/>
                  <a:gd name="T83" fmla="*/ 134 h 461"/>
                  <a:gd name="T84" fmla="*/ 31 w 581"/>
                  <a:gd name="T85" fmla="*/ 301 h 461"/>
                  <a:gd name="T86" fmla="*/ 175 w 581"/>
                  <a:gd name="T87" fmla="*/ 333 h 461"/>
                  <a:gd name="T88" fmla="*/ 103 w 581"/>
                  <a:gd name="T89" fmla="*/ 425 h 461"/>
                  <a:gd name="T90" fmla="*/ 158 w 581"/>
                  <a:gd name="T91" fmla="*/ 436 h 461"/>
                  <a:gd name="T92" fmla="*/ 173 w 581"/>
                  <a:gd name="T93" fmla="*/ 425 h 461"/>
                  <a:gd name="T94" fmla="*/ 366 w 581"/>
                  <a:gd name="T95" fmla="*/ 30 h 461"/>
                  <a:gd name="T96" fmla="*/ 366 w 581"/>
                  <a:gd name="T97" fmla="*/ 30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81" h="461">
                    <a:moveTo>
                      <a:pt x="476" y="127"/>
                    </a:moveTo>
                    <a:lnTo>
                      <a:pt x="476" y="127"/>
                    </a:lnTo>
                    <a:lnTo>
                      <a:pt x="483" y="143"/>
                    </a:lnTo>
                    <a:lnTo>
                      <a:pt x="489" y="160"/>
                    </a:lnTo>
                    <a:lnTo>
                      <a:pt x="494" y="180"/>
                    </a:lnTo>
                    <a:lnTo>
                      <a:pt x="496" y="206"/>
                    </a:lnTo>
                    <a:lnTo>
                      <a:pt x="496" y="221"/>
                    </a:lnTo>
                    <a:lnTo>
                      <a:pt x="496" y="235"/>
                    </a:lnTo>
                    <a:lnTo>
                      <a:pt x="492" y="250"/>
                    </a:lnTo>
                    <a:lnTo>
                      <a:pt x="489" y="267"/>
                    </a:lnTo>
                    <a:lnTo>
                      <a:pt x="483" y="283"/>
                    </a:lnTo>
                    <a:lnTo>
                      <a:pt x="476" y="301"/>
                    </a:lnTo>
                    <a:lnTo>
                      <a:pt x="476" y="301"/>
                    </a:lnTo>
                    <a:lnTo>
                      <a:pt x="474" y="303"/>
                    </a:lnTo>
                    <a:lnTo>
                      <a:pt x="472" y="307"/>
                    </a:lnTo>
                    <a:lnTo>
                      <a:pt x="465" y="307"/>
                    </a:lnTo>
                    <a:lnTo>
                      <a:pt x="465" y="307"/>
                    </a:lnTo>
                    <a:lnTo>
                      <a:pt x="459" y="307"/>
                    </a:lnTo>
                    <a:lnTo>
                      <a:pt x="459" y="307"/>
                    </a:lnTo>
                    <a:lnTo>
                      <a:pt x="454" y="303"/>
                    </a:lnTo>
                    <a:lnTo>
                      <a:pt x="452" y="300"/>
                    </a:lnTo>
                    <a:lnTo>
                      <a:pt x="452" y="294"/>
                    </a:lnTo>
                    <a:lnTo>
                      <a:pt x="452" y="289"/>
                    </a:lnTo>
                    <a:lnTo>
                      <a:pt x="452" y="289"/>
                    </a:lnTo>
                    <a:lnTo>
                      <a:pt x="459" y="274"/>
                    </a:lnTo>
                    <a:lnTo>
                      <a:pt x="463" y="259"/>
                    </a:lnTo>
                    <a:lnTo>
                      <a:pt x="467" y="246"/>
                    </a:lnTo>
                    <a:lnTo>
                      <a:pt x="469" y="232"/>
                    </a:lnTo>
                    <a:lnTo>
                      <a:pt x="470" y="208"/>
                    </a:lnTo>
                    <a:lnTo>
                      <a:pt x="467" y="186"/>
                    </a:lnTo>
                    <a:lnTo>
                      <a:pt x="463" y="167"/>
                    </a:lnTo>
                    <a:lnTo>
                      <a:pt x="459" y="153"/>
                    </a:lnTo>
                    <a:lnTo>
                      <a:pt x="454" y="140"/>
                    </a:lnTo>
                    <a:lnTo>
                      <a:pt x="454" y="140"/>
                    </a:lnTo>
                    <a:lnTo>
                      <a:pt x="452" y="134"/>
                    </a:lnTo>
                    <a:lnTo>
                      <a:pt x="452" y="129"/>
                    </a:lnTo>
                    <a:lnTo>
                      <a:pt x="454" y="125"/>
                    </a:lnTo>
                    <a:lnTo>
                      <a:pt x="457" y="121"/>
                    </a:lnTo>
                    <a:lnTo>
                      <a:pt x="457" y="121"/>
                    </a:lnTo>
                    <a:lnTo>
                      <a:pt x="463" y="120"/>
                    </a:lnTo>
                    <a:lnTo>
                      <a:pt x="469" y="121"/>
                    </a:lnTo>
                    <a:lnTo>
                      <a:pt x="472" y="123"/>
                    </a:lnTo>
                    <a:lnTo>
                      <a:pt x="476" y="127"/>
                    </a:lnTo>
                    <a:lnTo>
                      <a:pt x="476" y="127"/>
                    </a:lnTo>
                    <a:close/>
                    <a:moveTo>
                      <a:pt x="544" y="59"/>
                    </a:moveTo>
                    <a:lnTo>
                      <a:pt x="544" y="59"/>
                    </a:lnTo>
                    <a:lnTo>
                      <a:pt x="540" y="55"/>
                    </a:lnTo>
                    <a:lnTo>
                      <a:pt x="536" y="53"/>
                    </a:lnTo>
                    <a:lnTo>
                      <a:pt x="531" y="53"/>
                    </a:lnTo>
                    <a:lnTo>
                      <a:pt x="527" y="55"/>
                    </a:lnTo>
                    <a:lnTo>
                      <a:pt x="527" y="55"/>
                    </a:lnTo>
                    <a:lnTo>
                      <a:pt x="522" y="57"/>
                    </a:lnTo>
                    <a:lnTo>
                      <a:pt x="520" y="63"/>
                    </a:lnTo>
                    <a:lnTo>
                      <a:pt x="520" y="68"/>
                    </a:lnTo>
                    <a:lnTo>
                      <a:pt x="522" y="72"/>
                    </a:lnTo>
                    <a:lnTo>
                      <a:pt x="522" y="72"/>
                    </a:lnTo>
                    <a:lnTo>
                      <a:pt x="525" y="79"/>
                    </a:lnTo>
                    <a:lnTo>
                      <a:pt x="533" y="96"/>
                    </a:lnTo>
                    <a:lnTo>
                      <a:pt x="540" y="123"/>
                    </a:lnTo>
                    <a:lnTo>
                      <a:pt x="549" y="158"/>
                    </a:lnTo>
                    <a:lnTo>
                      <a:pt x="551" y="178"/>
                    </a:lnTo>
                    <a:lnTo>
                      <a:pt x="553" y="200"/>
                    </a:lnTo>
                    <a:lnTo>
                      <a:pt x="553" y="222"/>
                    </a:lnTo>
                    <a:lnTo>
                      <a:pt x="553" y="248"/>
                    </a:lnTo>
                    <a:lnTo>
                      <a:pt x="548" y="274"/>
                    </a:lnTo>
                    <a:lnTo>
                      <a:pt x="542" y="300"/>
                    </a:lnTo>
                    <a:lnTo>
                      <a:pt x="533" y="327"/>
                    </a:lnTo>
                    <a:lnTo>
                      <a:pt x="520" y="357"/>
                    </a:lnTo>
                    <a:lnTo>
                      <a:pt x="520" y="357"/>
                    </a:lnTo>
                    <a:lnTo>
                      <a:pt x="520" y="362"/>
                    </a:lnTo>
                    <a:lnTo>
                      <a:pt x="520" y="366"/>
                    </a:lnTo>
                    <a:lnTo>
                      <a:pt x="522" y="371"/>
                    </a:lnTo>
                    <a:lnTo>
                      <a:pt x="527" y="375"/>
                    </a:lnTo>
                    <a:lnTo>
                      <a:pt x="527" y="375"/>
                    </a:lnTo>
                    <a:lnTo>
                      <a:pt x="533" y="375"/>
                    </a:lnTo>
                    <a:lnTo>
                      <a:pt x="533" y="375"/>
                    </a:lnTo>
                    <a:lnTo>
                      <a:pt x="540" y="373"/>
                    </a:lnTo>
                    <a:lnTo>
                      <a:pt x="546" y="368"/>
                    </a:lnTo>
                    <a:lnTo>
                      <a:pt x="546" y="368"/>
                    </a:lnTo>
                    <a:lnTo>
                      <a:pt x="559" y="338"/>
                    </a:lnTo>
                    <a:lnTo>
                      <a:pt x="568" y="309"/>
                    </a:lnTo>
                    <a:lnTo>
                      <a:pt x="575" y="279"/>
                    </a:lnTo>
                    <a:lnTo>
                      <a:pt x="579" y="252"/>
                    </a:lnTo>
                    <a:lnTo>
                      <a:pt x="581" y="224"/>
                    </a:lnTo>
                    <a:lnTo>
                      <a:pt x="581" y="200"/>
                    </a:lnTo>
                    <a:lnTo>
                      <a:pt x="579" y="176"/>
                    </a:lnTo>
                    <a:lnTo>
                      <a:pt x="575" y="154"/>
                    </a:lnTo>
                    <a:lnTo>
                      <a:pt x="571" y="134"/>
                    </a:lnTo>
                    <a:lnTo>
                      <a:pt x="566" y="116"/>
                    </a:lnTo>
                    <a:lnTo>
                      <a:pt x="557" y="86"/>
                    </a:lnTo>
                    <a:lnTo>
                      <a:pt x="548" y="68"/>
                    </a:lnTo>
                    <a:lnTo>
                      <a:pt x="544" y="59"/>
                    </a:lnTo>
                    <a:lnTo>
                      <a:pt x="544" y="59"/>
                    </a:lnTo>
                    <a:close/>
                    <a:moveTo>
                      <a:pt x="393" y="26"/>
                    </a:moveTo>
                    <a:lnTo>
                      <a:pt x="393" y="410"/>
                    </a:lnTo>
                    <a:lnTo>
                      <a:pt x="393" y="410"/>
                    </a:lnTo>
                    <a:lnTo>
                      <a:pt x="390" y="419"/>
                    </a:lnTo>
                    <a:lnTo>
                      <a:pt x="386" y="425"/>
                    </a:lnTo>
                    <a:lnTo>
                      <a:pt x="380" y="428"/>
                    </a:lnTo>
                    <a:lnTo>
                      <a:pt x="373" y="428"/>
                    </a:lnTo>
                    <a:lnTo>
                      <a:pt x="373" y="428"/>
                    </a:lnTo>
                    <a:lnTo>
                      <a:pt x="366" y="426"/>
                    </a:lnTo>
                    <a:lnTo>
                      <a:pt x="355" y="421"/>
                    </a:lnTo>
                    <a:lnTo>
                      <a:pt x="244" y="333"/>
                    </a:lnTo>
                    <a:lnTo>
                      <a:pt x="200" y="333"/>
                    </a:lnTo>
                    <a:lnTo>
                      <a:pt x="200" y="417"/>
                    </a:lnTo>
                    <a:lnTo>
                      <a:pt x="200" y="417"/>
                    </a:lnTo>
                    <a:lnTo>
                      <a:pt x="200" y="426"/>
                    </a:lnTo>
                    <a:lnTo>
                      <a:pt x="198" y="436"/>
                    </a:lnTo>
                    <a:lnTo>
                      <a:pt x="193" y="443"/>
                    </a:lnTo>
                    <a:lnTo>
                      <a:pt x="187" y="448"/>
                    </a:lnTo>
                    <a:lnTo>
                      <a:pt x="182" y="454"/>
                    </a:lnTo>
                    <a:lnTo>
                      <a:pt x="175" y="458"/>
                    </a:lnTo>
                    <a:lnTo>
                      <a:pt x="165" y="459"/>
                    </a:lnTo>
                    <a:lnTo>
                      <a:pt x="158" y="461"/>
                    </a:lnTo>
                    <a:lnTo>
                      <a:pt x="119" y="461"/>
                    </a:lnTo>
                    <a:lnTo>
                      <a:pt x="119" y="461"/>
                    </a:lnTo>
                    <a:lnTo>
                      <a:pt x="110" y="459"/>
                    </a:lnTo>
                    <a:lnTo>
                      <a:pt x="101" y="458"/>
                    </a:lnTo>
                    <a:lnTo>
                      <a:pt x="94" y="454"/>
                    </a:lnTo>
                    <a:lnTo>
                      <a:pt x="88" y="448"/>
                    </a:lnTo>
                    <a:lnTo>
                      <a:pt x="83" y="443"/>
                    </a:lnTo>
                    <a:lnTo>
                      <a:pt x="79" y="436"/>
                    </a:lnTo>
                    <a:lnTo>
                      <a:pt x="77" y="426"/>
                    </a:lnTo>
                    <a:lnTo>
                      <a:pt x="75" y="417"/>
                    </a:lnTo>
                    <a:lnTo>
                      <a:pt x="75" y="333"/>
                    </a:lnTo>
                    <a:lnTo>
                      <a:pt x="44" y="333"/>
                    </a:lnTo>
                    <a:lnTo>
                      <a:pt x="44" y="333"/>
                    </a:lnTo>
                    <a:lnTo>
                      <a:pt x="35" y="333"/>
                    </a:lnTo>
                    <a:lnTo>
                      <a:pt x="28" y="329"/>
                    </a:lnTo>
                    <a:lnTo>
                      <a:pt x="20" y="325"/>
                    </a:lnTo>
                    <a:lnTo>
                      <a:pt x="13" y="320"/>
                    </a:lnTo>
                    <a:lnTo>
                      <a:pt x="7" y="314"/>
                    </a:lnTo>
                    <a:lnTo>
                      <a:pt x="4" y="307"/>
                    </a:lnTo>
                    <a:lnTo>
                      <a:pt x="2" y="298"/>
                    </a:lnTo>
                    <a:lnTo>
                      <a:pt x="0" y="290"/>
                    </a:lnTo>
                    <a:lnTo>
                      <a:pt x="0" y="134"/>
                    </a:lnTo>
                    <a:lnTo>
                      <a:pt x="0" y="134"/>
                    </a:lnTo>
                    <a:lnTo>
                      <a:pt x="2" y="127"/>
                    </a:lnTo>
                    <a:lnTo>
                      <a:pt x="4" y="118"/>
                    </a:lnTo>
                    <a:lnTo>
                      <a:pt x="7" y="110"/>
                    </a:lnTo>
                    <a:lnTo>
                      <a:pt x="13" y="105"/>
                    </a:lnTo>
                    <a:lnTo>
                      <a:pt x="20" y="99"/>
                    </a:lnTo>
                    <a:lnTo>
                      <a:pt x="28" y="96"/>
                    </a:lnTo>
                    <a:lnTo>
                      <a:pt x="35" y="94"/>
                    </a:lnTo>
                    <a:lnTo>
                      <a:pt x="44" y="92"/>
                    </a:lnTo>
                    <a:lnTo>
                      <a:pt x="244" y="92"/>
                    </a:lnTo>
                    <a:lnTo>
                      <a:pt x="353" y="6"/>
                    </a:lnTo>
                    <a:lnTo>
                      <a:pt x="353" y="6"/>
                    </a:lnTo>
                    <a:lnTo>
                      <a:pt x="355" y="4"/>
                    </a:lnTo>
                    <a:lnTo>
                      <a:pt x="355" y="4"/>
                    </a:lnTo>
                    <a:lnTo>
                      <a:pt x="360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78" y="2"/>
                    </a:lnTo>
                    <a:lnTo>
                      <a:pt x="386" y="7"/>
                    </a:lnTo>
                    <a:lnTo>
                      <a:pt x="391" y="15"/>
                    </a:lnTo>
                    <a:lnTo>
                      <a:pt x="393" y="26"/>
                    </a:lnTo>
                    <a:lnTo>
                      <a:pt x="393" y="26"/>
                    </a:lnTo>
                    <a:close/>
                    <a:moveTo>
                      <a:pt x="42" y="307"/>
                    </a:moveTo>
                    <a:lnTo>
                      <a:pt x="235" y="307"/>
                    </a:lnTo>
                    <a:lnTo>
                      <a:pt x="235" y="120"/>
                    </a:lnTo>
                    <a:lnTo>
                      <a:pt x="42" y="120"/>
                    </a:lnTo>
                    <a:lnTo>
                      <a:pt x="42" y="120"/>
                    </a:lnTo>
                    <a:lnTo>
                      <a:pt x="37" y="120"/>
                    </a:lnTo>
                    <a:lnTo>
                      <a:pt x="31" y="123"/>
                    </a:lnTo>
                    <a:lnTo>
                      <a:pt x="28" y="129"/>
                    </a:lnTo>
                    <a:lnTo>
                      <a:pt x="26" y="134"/>
                    </a:lnTo>
                    <a:lnTo>
                      <a:pt x="26" y="290"/>
                    </a:lnTo>
                    <a:lnTo>
                      <a:pt x="26" y="290"/>
                    </a:lnTo>
                    <a:lnTo>
                      <a:pt x="28" y="296"/>
                    </a:lnTo>
                    <a:lnTo>
                      <a:pt x="31" y="301"/>
                    </a:lnTo>
                    <a:lnTo>
                      <a:pt x="37" y="305"/>
                    </a:lnTo>
                    <a:lnTo>
                      <a:pt x="42" y="307"/>
                    </a:lnTo>
                    <a:lnTo>
                      <a:pt x="42" y="307"/>
                    </a:lnTo>
                    <a:close/>
                    <a:moveTo>
                      <a:pt x="175" y="333"/>
                    </a:moveTo>
                    <a:lnTo>
                      <a:pt x="101" y="333"/>
                    </a:lnTo>
                    <a:lnTo>
                      <a:pt x="101" y="417"/>
                    </a:lnTo>
                    <a:lnTo>
                      <a:pt x="101" y="417"/>
                    </a:lnTo>
                    <a:lnTo>
                      <a:pt x="103" y="425"/>
                    </a:lnTo>
                    <a:lnTo>
                      <a:pt x="107" y="430"/>
                    </a:lnTo>
                    <a:lnTo>
                      <a:pt x="112" y="434"/>
                    </a:lnTo>
                    <a:lnTo>
                      <a:pt x="119" y="436"/>
                    </a:lnTo>
                    <a:lnTo>
                      <a:pt x="158" y="436"/>
                    </a:lnTo>
                    <a:lnTo>
                      <a:pt x="158" y="436"/>
                    </a:lnTo>
                    <a:lnTo>
                      <a:pt x="164" y="434"/>
                    </a:lnTo>
                    <a:lnTo>
                      <a:pt x="169" y="430"/>
                    </a:lnTo>
                    <a:lnTo>
                      <a:pt x="173" y="425"/>
                    </a:lnTo>
                    <a:lnTo>
                      <a:pt x="175" y="417"/>
                    </a:lnTo>
                    <a:lnTo>
                      <a:pt x="175" y="333"/>
                    </a:lnTo>
                    <a:lnTo>
                      <a:pt x="175" y="333"/>
                    </a:lnTo>
                    <a:close/>
                    <a:moveTo>
                      <a:pt x="366" y="30"/>
                    </a:moveTo>
                    <a:lnTo>
                      <a:pt x="263" y="112"/>
                    </a:lnTo>
                    <a:lnTo>
                      <a:pt x="263" y="312"/>
                    </a:lnTo>
                    <a:lnTo>
                      <a:pt x="366" y="395"/>
                    </a:lnTo>
                    <a:lnTo>
                      <a:pt x="366" y="30"/>
                    </a:lnTo>
                    <a:close/>
                    <a:moveTo>
                      <a:pt x="366" y="30"/>
                    </a:moveTo>
                    <a:lnTo>
                      <a:pt x="366" y="3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77"/>
                <a:endParaRPr lang="en-IN" sz="2400" dirty="0">
                  <a:solidFill>
                    <a:prstClr val="black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2" name="Group 96">
            <a:extLst>
              <a:ext uri="{FF2B5EF4-FFF2-40B4-BE49-F238E27FC236}">
                <a16:creationId xmlns:a16="http://schemas.microsoft.com/office/drawing/2014/main" id="{F267A62D-AD17-4461-AB37-7E767D120999}"/>
              </a:ext>
            </a:extLst>
          </p:cNvPr>
          <p:cNvGrpSpPr/>
          <p:nvPr/>
        </p:nvGrpSpPr>
        <p:grpSpPr>
          <a:xfrm>
            <a:off x="1073768" y="5356398"/>
            <a:ext cx="4674011" cy="553999"/>
            <a:chOff x="1047522" y="5356396"/>
            <a:chExt cx="4674010" cy="553998"/>
          </a:xfrm>
        </p:grpSpPr>
        <p:sp>
          <p:nvSpPr>
            <p:cNvPr id="33" name="Rectangle 97">
              <a:extLst>
                <a:ext uri="{FF2B5EF4-FFF2-40B4-BE49-F238E27FC236}">
                  <a16:creationId xmlns:a16="http://schemas.microsoft.com/office/drawing/2014/main" id="{F1446164-601B-41C0-9BD1-95C95278F9A2}"/>
                </a:ext>
              </a:extLst>
            </p:cNvPr>
            <p:cNvSpPr/>
            <p:nvPr/>
          </p:nvSpPr>
          <p:spPr>
            <a:xfrm>
              <a:off x="1680935" y="5356396"/>
              <a:ext cx="4040597" cy="430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en-GB" sz="11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4" name="Group 98">
              <a:extLst>
                <a:ext uri="{FF2B5EF4-FFF2-40B4-BE49-F238E27FC236}">
                  <a16:creationId xmlns:a16="http://schemas.microsoft.com/office/drawing/2014/main" id="{27E26B7F-576B-41CE-9811-32DD63A7B8B1}"/>
                </a:ext>
              </a:extLst>
            </p:cNvPr>
            <p:cNvGrpSpPr/>
            <p:nvPr/>
          </p:nvGrpSpPr>
          <p:grpSpPr>
            <a:xfrm>
              <a:off x="1047522" y="5381757"/>
              <a:ext cx="528637" cy="528637"/>
              <a:chOff x="1047522" y="5381757"/>
              <a:chExt cx="528637" cy="528637"/>
            </a:xfrm>
          </p:grpSpPr>
          <p:sp>
            <p:nvSpPr>
              <p:cNvPr id="35" name="Oval 99">
                <a:extLst>
                  <a:ext uri="{FF2B5EF4-FFF2-40B4-BE49-F238E27FC236}">
                    <a16:creationId xmlns:a16="http://schemas.microsoft.com/office/drawing/2014/main" id="{E1888E5D-C6C3-41B1-B40E-A3FEDCC11BDC}"/>
                  </a:ext>
                </a:extLst>
              </p:cNvPr>
              <p:cNvSpPr/>
              <p:nvPr/>
            </p:nvSpPr>
            <p:spPr>
              <a:xfrm>
                <a:off x="1047522" y="5381757"/>
                <a:ext cx="528637" cy="528637"/>
              </a:xfrm>
              <a:prstGeom prst="ellipse">
                <a:avLst/>
              </a:prstGeom>
              <a:solidFill>
                <a:srgbClr val="1460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GB" sz="2400">
                  <a:solidFill>
                    <a:prstClr val="white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36" name="Freeform 146">
                <a:extLst>
                  <a:ext uri="{FF2B5EF4-FFF2-40B4-BE49-F238E27FC236}">
                    <a16:creationId xmlns:a16="http://schemas.microsoft.com/office/drawing/2014/main" id="{57BEC012-7449-4E5D-BE40-1E2AB2CB7B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35113" y="5523410"/>
                <a:ext cx="164423" cy="245329"/>
              </a:xfrm>
              <a:custGeom>
                <a:avLst/>
                <a:gdLst>
                  <a:gd name="T0" fmla="*/ 488 w 503"/>
                  <a:gd name="T1" fmla="*/ 287 h 751"/>
                  <a:gd name="T2" fmla="*/ 404 w 503"/>
                  <a:gd name="T3" fmla="*/ 147 h 751"/>
                  <a:gd name="T4" fmla="*/ 385 w 503"/>
                  <a:gd name="T5" fmla="*/ 77 h 751"/>
                  <a:gd name="T6" fmla="*/ 327 w 503"/>
                  <a:gd name="T7" fmla="*/ 18 h 751"/>
                  <a:gd name="T8" fmla="*/ 244 w 503"/>
                  <a:gd name="T9" fmla="*/ 0 h 751"/>
                  <a:gd name="T10" fmla="*/ 174 w 503"/>
                  <a:gd name="T11" fmla="*/ 18 h 751"/>
                  <a:gd name="T12" fmla="*/ 115 w 503"/>
                  <a:gd name="T13" fmla="*/ 77 h 751"/>
                  <a:gd name="T14" fmla="*/ 97 w 503"/>
                  <a:gd name="T15" fmla="*/ 272 h 751"/>
                  <a:gd name="T16" fmla="*/ 11 w 503"/>
                  <a:gd name="T17" fmla="*/ 285 h 751"/>
                  <a:gd name="T18" fmla="*/ 0 w 503"/>
                  <a:gd name="T19" fmla="*/ 340 h 751"/>
                  <a:gd name="T20" fmla="*/ 40 w 503"/>
                  <a:gd name="T21" fmla="*/ 474 h 751"/>
                  <a:gd name="T22" fmla="*/ 143 w 503"/>
                  <a:gd name="T23" fmla="*/ 566 h 751"/>
                  <a:gd name="T24" fmla="*/ 123 w 503"/>
                  <a:gd name="T25" fmla="*/ 623 h 751"/>
                  <a:gd name="T26" fmla="*/ 91 w 503"/>
                  <a:gd name="T27" fmla="*/ 641 h 751"/>
                  <a:gd name="T28" fmla="*/ 86 w 503"/>
                  <a:gd name="T29" fmla="*/ 720 h 751"/>
                  <a:gd name="T30" fmla="*/ 115 w 503"/>
                  <a:gd name="T31" fmla="*/ 750 h 751"/>
                  <a:gd name="T32" fmla="*/ 404 w 503"/>
                  <a:gd name="T33" fmla="*/ 744 h 751"/>
                  <a:gd name="T34" fmla="*/ 420 w 503"/>
                  <a:gd name="T35" fmla="*/ 663 h 751"/>
                  <a:gd name="T36" fmla="*/ 402 w 503"/>
                  <a:gd name="T37" fmla="*/ 630 h 751"/>
                  <a:gd name="T38" fmla="*/ 270 w 503"/>
                  <a:gd name="T39" fmla="*/ 590 h 751"/>
                  <a:gd name="T40" fmla="*/ 400 w 503"/>
                  <a:gd name="T41" fmla="*/ 542 h 751"/>
                  <a:gd name="T42" fmla="*/ 485 w 503"/>
                  <a:gd name="T43" fmla="*/ 434 h 751"/>
                  <a:gd name="T44" fmla="*/ 503 w 503"/>
                  <a:gd name="T45" fmla="*/ 320 h 751"/>
                  <a:gd name="T46" fmla="*/ 384 w 503"/>
                  <a:gd name="T47" fmla="*/ 715 h 751"/>
                  <a:gd name="T48" fmla="*/ 119 w 503"/>
                  <a:gd name="T49" fmla="*/ 663 h 751"/>
                  <a:gd name="T50" fmla="*/ 384 w 503"/>
                  <a:gd name="T51" fmla="*/ 660 h 751"/>
                  <a:gd name="T52" fmla="*/ 268 w 503"/>
                  <a:gd name="T53" fmla="*/ 35 h 751"/>
                  <a:gd name="T54" fmla="*/ 349 w 503"/>
                  <a:gd name="T55" fmla="*/ 84 h 751"/>
                  <a:gd name="T56" fmla="*/ 369 w 503"/>
                  <a:gd name="T57" fmla="*/ 356 h 751"/>
                  <a:gd name="T58" fmla="*/ 336 w 503"/>
                  <a:gd name="T59" fmla="*/ 435 h 751"/>
                  <a:gd name="T60" fmla="*/ 242 w 503"/>
                  <a:gd name="T61" fmla="*/ 468 h 751"/>
                  <a:gd name="T62" fmla="*/ 180 w 503"/>
                  <a:gd name="T63" fmla="*/ 450 h 751"/>
                  <a:gd name="T64" fmla="*/ 130 w 503"/>
                  <a:gd name="T65" fmla="*/ 356 h 751"/>
                  <a:gd name="T66" fmla="*/ 266 w 503"/>
                  <a:gd name="T67" fmla="*/ 296 h 751"/>
                  <a:gd name="T68" fmla="*/ 249 w 503"/>
                  <a:gd name="T69" fmla="*/ 272 h 751"/>
                  <a:gd name="T70" fmla="*/ 262 w 503"/>
                  <a:gd name="T71" fmla="*/ 215 h 751"/>
                  <a:gd name="T72" fmla="*/ 257 w 503"/>
                  <a:gd name="T73" fmla="*/ 187 h 751"/>
                  <a:gd name="T74" fmla="*/ 249 w 503"/>
                  <a:gd name="T75" fmla="*/ 136 h 751"/>
                  <a:gd name="T76" fmla="*/ 266 w 503"/>
                  <a:gd name="T77" fmla="*/ 119 h 751"/>
                  <a:gd name="T78" fmla="*/ 141 w 503"/>
                  <a:gd name="T79" fmla="*/ 101 h 751"/>
                  <a:gd name="T80" fmla="*/ 211 w 503"/>
                  <a:gd name="T81" fmla="*/ 40 h 751"/>
                  <a:gd name="T82" fmla="*/ 466 w 503"/>
                  <a:gd name="T83" fmla="*/ 362 h 751"/>
                  <a:gd name="T84" fmla="*/ 417 w 503"/>
                  <a:gd name="T85" fmla="*/ 476 h 751"/>
                  <a:gd name="T86" fmla="*/ 316 w 503"/>
                  <a:gd name="T87" fmla="*/ 544 h 751"/>
                  <a:gd name="T88" fmla="*/ 226 w 503"/>
                  <a:gd name="T89" fmla="*/ 553 h 751"/>
                  <a:gd name="T90" fmla="*/ 112 w 503"/>
                  <a:gd name="T91" fmla="*/ 505 h 751"/>
                  <a:gd name="T92" fmla="*/ 44 w 503"/>
                  <a:gd name="T93" fmla="*/ 402 h 751"/>
                  <a:gd name="T94" fmla="*/ 34 w 503"/>
                  <a:gd name="T95" fmla="*/ 310 h 751"/>
                  <a:gd name="T96" fmla="*/ 95 w 503"/>
                  <a:gd name="T97" fmla="*/ 358 h 751"/>
                  <a:gd name="T98" fmla="*/ 121 w 503"/>
                  <a:gd name="T99" fmla="*/ 439 h 751"/>
                  <a:gd name="T100" fmla="*/ 185 w 503"/>
                  <a:gd name="T101" fmla="*/ 492 h 751"/>
                  <a:gd name="T102" fmla="*/ 257 w 503"/>
                  <a:gd name="T103" fmla="*/ 505 h 751"/>
                  <a:gd name="T104" fmla="*/ 338 w 503"/>
                  <a:gd name="T105" fmla="*/ 479 h 751"/>
                  <a:gd name="T106" fmla="*/ 391 w 503"/>
                  <a:gd name="T107" fmla="*/ 415 h 751"/>
                  <a:gd name="T108" fmla="*/ 450 w 503"/>
                  <a:gd name="T109" fmla="*/ 307 h 751"/>
                  <a:gd name="T110" fmla="*/ 466 w 503"/>
                  <a:gd name="T111" fmla="*/ 340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03" h="751">
                    <a:moveTo>
                      <a:pt x="501" y="318"/>
                    </a:moveTo>
                    <a:lnTo>
                      <a:pt x="501" y="318"/>
                    </a:lnTo>
                    <a:lnTo>
                      <a:pt x="501" y="310"/>
                    </a:lnTo>
                    <a:lnTo>
                      <a:pt x="497" y="301"/>
                    </a:lnTo>
                    <a:lnTo>
                      <a:pt x="494" y="294"/>
                    </a:lnTo>
                    <a:lnTo>
                      <a:pt x="488" y="287"/>
                    </a:lnTo>
                    <a:lnTo>
                      <a:pt x="481" y="281"/>
                    </a:lnTo>
                    <a:lnTo>
                      <a:pt x="474" y="276"/>
                    </a:lnTo>
                    <a:lnTo>
                      <a:pt x="463" y="272"/>
                    </a:lnTo>
                    <a:lnTo>
                      <a:pt x="450" y="272"/>
                    </a:lnTo>
                    <a:lnTo>
                      <a:pt x="404" y="272"/>
                    </a:lnTo>
                    <a:lnTo>
                      <a:pt x="404" y="147"/>
                    </a:lnTo>
                    <a:lnTo>
                      <a:pt x="404" y="147"/>
                    </a:lnTo>
                    <a:lnTo>
                      <a:pt x="404" y="132"/>
                    </a:lnTo>
                    <a:lnTo>
                      <a:pt x="400" y="118"/>
                    </a:lnTo>
                    <a:lnTo>
                      <a:pt x="396" y="103"/>
                    </a:lnTo>
                    <a:lnTo>
                      <a:pt x="393" y="90"/>
                    </a:lnTo>
                    <a:lnTo>
                      <a:pt x="385" y="77"/>
                    </a:lnTo>
                    <a:lnTo>
                      <a:pt x="378" y="64"/>
                    </a:lnTo>
                    <a:lnTo>
                      <a:pt x="371" y="53"/>
                    </a:lnTo>
                    <a:lnTo>
                      <a:pt x="362" y="44"/>
                    </a:lnTo>
                    <a:lnTo>
                      <a:pt x="350" y="33"/>
                    </a:lnTo>
                    <a:lnTo>
                      <a:pt x="339" y="26"/>
                    </a:lnTo>
                    <a:lnTo>
                      <a:pt x="327" y="18"/>
                    </a:lnTo>
                    <a:lnTo>
                      <a:pt x="314" y="13"/>
                    </a:lnTo>
                    <a:lnTo>
                      <a:pt x="301" y="7"/>
                    </a:lnTo>
                    <a:lnTo>
                      <a:pt x="286" y="4"/>
                    </a:lnTo>
                    <a:lnTo>
                      <a:pt x="271" y="2"/>
                    </a:lnTo>
                    <a:lnTo>
                      <a:pt x="257" y="0"/>
                    </a:lnTo>
                    <a:lnTo>
                      <a:pt x="244" y="0"/>
                    </a:lnTo>
                    <a:lnTo>
                      <a:pt x="244" y="0"/>
                    </a:lnTo>
                    <a:lnTo>
                      <a:pt x="229" y="2"/>
                    </a:lnTo>
                    <a:lnTo>
                      <a:pt x="215" y="4"/>
                    </a:lnTo>
                    <a:lnTo>
                      <a:pt x="200" y="7"/>
                    </a:lnTo>
                    <a:lnTo>
                      <a:pt x="187" y="13"/>
                    </a:lnTo>
                    <a:lnTo>
                      <a:pt x="174" y="18"/>
                    </a:lnTo>
                    <a:lnTo>
                      <a:pt x="161" y="26"/>
                    </a:lnTo>
                    <a:lnTo>
                      <a:pt x="150" y="33"/>
                    </a:lnTo>
                    <a:lnTo>
                      <a:pt x="139" y="44"/>
                    </a:lnTo>
                    <a:lnTo>
                      <a:pt x="130" y="53"/>
                    </a:lnTo>
                    <a:lnTo>
                      <a:pt x="123" y="64"/>
                    </a:lnTo>
                    <a:lnTo>
                      <a:pt x="115" y="77"/>
                    </a:lnTo>
                    <a:lnTo>
                      <a:pt x="108" y="90"/>
                    </a:lnTo>
                    <a:lnTo>
                      <a:pt x="104" y="103"/>
                    </a:lnTo>
                    <a:lnTo>
                      <a:pt x="101" y="118"/>
                    </a:lnTo>
                    <a:lnTo>
                      <a:pt x="97" y="132"/>
                    </a:lnTo>
                    <a:lnTo>
                      <a:pt x="97" y="147"/>
                    </a:lnTo>
                    <a:lnTo>
                      <a:pt x="97" y="272"/>
                    </a:lnTo>
                    <a:lnTo>
                      <a:pt x="44" y="272"/>
                    </a:lnTo>
                    <a:lnTo>
                      <a:pt x="44" y="272"/>
                    </a:lnTo>
                    <a:lnTo>
                      <a:pt x="33" y="272"/>
                    </a:lnTo>
                    <a:lnTo>
                      <a:pt x="23" y="276"/>
                    </a:lnTo>
                    <a:lnTo>
                      <a:pt x="16" y="279"/>
                    </a:lnTo>
                    <a:lnTo>
                      <a:pt x="11" y="285"/>
                    </a:lnTo>
                    <a:lnTo>
                      <a:pt x="5" y="292"/>
                    </a:lnTo>
                    <a:lnTo>
                      <a:pt x="1" y="299"/>
                    </a:lnTo>
                    <a:lnTo>
                      <a:pt x="0" y="307"/>
                    </a:lnTo>
                    <a:lnTo>
                      <a:pt x="0" y="316"/>
                    </a:lnTo>
                    <a:lnTo>
                      <a:pt x="0" y="340"/>
                    </a:lnTo>
                    <a:lnTo>
                      <a:pt x="0" y="340"/>
                    </a:lnTo>
                    <a:lnTo>
                      <a:pt x="0" y="364"/>
                    </a:lnTo>
                    <a:lnTo>
                      <a:pt x="3" y="388"/>
                    </a:lnTo>
                    <a:lnTo>
                      <a:pt x="11" y="411"/>
                    </a:lnTo>
                    <a:lnTo>
                      <a:pt x="18" y="434"/>
                    </a:lnTo>
                    <a:lnTo>
                      <a:pt x="27" y="454"/>
                    </a:lnTo>
                    <a:lnTo>
                      <a:pt x="40" y="474"/>
                    </a:lnTo>
                    <a:lnTo>
                      <a:pt x="53" y="494"/>
                    </a:lnTo>
                    <a:lnTo>
                      <a:pt x="68" y="511"/>
                    </a:lnTo>
                    <a:lnTo>
                      <a:pt x="84" y="527"/>
                    </a:lnTo>
                    <a:lnTo>
                      <a:pt x="102" y="542"/>
                    </a:lnTo>
                    <a:lnTo>
                      <a:pt x="123" y="555"/>
                    </a:lnTo>
                    <a:lnTo>
                      <a:pt x="143" y="566"/>
                    </a:lnTo>
                    <a:lnTo>
                      <a:pt x="165" y="575"/>
                    </a:lnTo>
                    <a:lnTo>
                      <a:pt x="187" y="581"/>
                    </a:lnTo>
                    <a:lnTo>
                      <a:pt x="211" y="586"/>
                    </a:lnTo>
                    <a:lnTo>
                      <a:pt x="237" y="590"/>
                    </a:lnTo>
                    <a:lnTo>
                      <a:pt x="237" y="623"/>
                    </a:lnTo>
                    <a:lnTo>
                      <a:pt x="123" y="623"/>
                    </a:lnTo>
                    <a:lnTo>
                      <a:pt x="123" y="623"/>
                    </a:lnTo>
                    <a:lnTo>
                      <a:pt x="115" y="625"/>
                    </a:lnTo>
                    <a:lnTo>
                      <a:pt x="108" y="626"/>
                    </a:lnTo>
                    <a:lnTo>
                      <a:pt x="102" y="630"/>
                    </a:lnTo>
                    <a:lnTo>
                      <a:pt x="95" y="636"/>
                    </a:lnTo>
                    <a:lnTo>
                      <a:pt x="91" y="641"/>
                    </a:lnTo>
                    <a:lnTo>
                      <a:pt x="88" y="647"/>
                    </a:lnTo>
                    <a:lnTo>
                      <a:pt x="86" y="654"/>
                    </a:lnTo>
                    <a:lnTo>
                      <a:pt x="84" y="661"/>
                    </a:lnTo>
                    <a:lnTo>
                      <a:pt x="84" y="713"/>
                    </a:lnTo>
                    <a:lnTo>
                      <a:pt x="84" y="713"/>
                    </a:lnTo>
                    <a:lnTo>
                      <a:pt x="86" y="720"/>
                    </a:lnTo>
                    <a:lnTo>
                      <a:pt x="88" y="728"/>
                    </a:lnTo>
                    <a:lnTo>
                      <a:pt x="91" y="735"/>
                    </a:lnTo>
                    <a:lnTo>
                      <a:pt x="95" y="740"/>
                    </a:lnTo>
                    <a:lnTo>
                      <a:pt x="101" y="744"/>
                    </a:lnTo>
                    <a:lnTo>
                      <a:pt x="108" y="748"/>
                    </a:lnTo>
                    <a:lnTo>
                      <a:pt x="115" y="750"/>
                    </a:lnTo>
                    <a:lnTo>
                      <a:pt x="123" y="751"/>
                    </a:lnTo>
                    <a:lnTo>
                      <a:pt x="382" y="751"/>
                    </a:lnTo>
                    <a:lnTo>
                      <a:pt x="382" y="751"/>
                    </a:lnTo>
                    <a:lnTo>
                      <a:pt x="389" y="750"/>
                    </a:lnTo>
                    <a:lnTo>
                      <a:pt x="396" y="748"/>
                    </a:lnTo>
                    <a:lnTo>
                      <a:pt x="404" y="744"/>
                    </a:lnTo>
                    <a:lnTo>
                      <a:pt x="409" y="740"/>
                    </a:lnTo>
                    <a:lnTo>
                      <a:pt x="413" y="735"/>
                    </a:lnTo>
                    <a:lnTo>
                      <a:pt x="417" y="728"/>
                    </a:lnTo>
                    <a:lnTo>
                      <a:pt x="418" y="720"/>
                    </a:lnTo>
                    <a:lnTo>
                      <a:pt x="420" y="713"/>
                    </a:lnTo>
                    <a:lnTo>
                      <a:pt x="420" y="663"/>
                    </a:lnTo>
                    <a:lnTo>
                      <a:pt x="420" y="663"/>
                    </a:lnTo>
                    <a:lnTo>
                      <a:pt x="418" y="656"/>
                    </a:lnTo>
                    <a:lnTo>
                      <a:pt x="417" y="649"/>
                    </a:lnTo>
                    <a:lnTo>
                      <a:pt x="413" y="641"/>
                    </a:lnTo>
                    <a:lnTo>
                      <a:pt x="407" y="636"/>
                    </a:lnTo>
                    <a:lnTo>
                      <a:pt x="402" y="630"/>
                    </a:lnTo>
                    <a:lnTo>
                      <a:pt x="396" y="628"/>
                    </a:lnTo>
                    <a:lnTo>
                      <a:pt x="389" y="625"/>
                    </a:lnTo>
                    <a:lnTo>
                      <a:pt x="382" y="625"/>
                    </a:lnTo>
                    <a:lnTo>
                      <a:pt x="270" y="625"/>
                    </a:lnTo>
                    <a:lnTo>
                      <a:pt x="270" y="590"/>
                    </a:lnTo>
                    <a:lnTo>
                      <a:pt x="270" y="590"/>
                    </a:lnTo>
                    <a:lnTo>
                      <a:pt x="294" y="586"/>
                    </a:lnTo>
                    <a:lnTo>
                      <a:pt x="317" y="581"/>
                    </a:lnTo>
                    <a:lnTo>
                      <a:pt x="339" y="575"/>
                    </a:lnTo>
                    <a:lnTo>
                      <a:pt x="360" y="566"/>
                    </a:lnTo>
                    <a:lnTo>
                      <a:pt x="382" y="555"/>
                    </a:lnTo>
                    <a:lnTo>
                      <a:pt x="400" y="542"/>
                    </a:lnTo>
                    <a:lnTo>
                      <a:pt x="418" y="527"/>
                    </a:lnTo>
                    <a:lnTo>
                      <a:pt x="435" y="511"/>
                    </a:lnTo>
                    <a:lnTo>
                      <a:pt x="450" y="492"/>
                    </a:lnTo>
                    <a:lnTo>
                      <a:pt x="463" y="474"/>
                    </a:lnTo>
                    <a:lnTo>
                      <a:pt x="474" y="454"/>
                    </a:lnTo>
                    <a:lnTo>
                      <a:pt x="485" y="434"/>
                    </a:lnTo>
                    <a:lnTo>
                      <a:pt x="492" y="411"/>
                    </a:lnTo>
                    <a:lnTo>
                      <a:pt x="497" y="388"/>
                    </a:lnTo>
                    <a:lnTo>
                      <a:pt x="501" y="364"/>
                    </a:lnTo>
                    <a:lnTo>
                      <a:pt x="503" y="340"/>
                    </a:lnTo>
                    <a:lnTo>
                      <a:pt x="503" y="320"/>
                    </a:lnTo>
                    <a:lnTo>
                      <a:pt x="503" y="320"/>
                    </a:lnTo>
                    <a:lnTo>
                      <a:pt x="501" y="318"/>
                    </a:lnTo>
                    <a:lnTo>
                      <a:pt x="501" y="318"/>
                    </a:lnTo>
                    <a:close/>
                    <a:moveTo>
                      <a:pt x="384" y="663"/>
                    </a:moveTo>
                    <a:lnTo>
                      <a:pt x="384" y="713"/>
                    </a:lnTo>
                    <a:lnTo>
                      <a:pt x="384" y="713"/>
                    </a:lnTo>
                    <a:lnTo>
                      <a:pt x="384" y="715"/>
                    </a:lnTo>
                    <a:lnTo>
                      <a:pt x="380" y="716"/>
                    </a:lnTo>
                    <a:lnTo>
                      <a:pt x="123" y="716"/>
                    </a:lnTo>
                    <a:lnTo>
                      <a:pt x="123" y="716"/>
                    </a:lnTo>
                    <a:lnTo>
                      <a:pt x="119" y="715"/>
                    </a:lnTo>
                    <a:lnTo>
                      <a:pt x="119" y="713"/>
                    </a:lnTo>
                    <a:lnTo>
                      <a:pt x="119" y="663"/>
                    </a:lnTo>
                    <a:lnTo>
                      <a:pt x="119" y="663"/>
                    </a:lnTo>
                    <a:lnTo>
                      <a:pt x="119" y="660"/>
                    </a:lnTo>
                    <a:lnTo>
                      <a:pt x="123" y="660"/>
                    </a:lnTo>
                    <a:lnTo>
                      <a:pt x="380" y="660"/>
                    </a:lnTo>
                    <a:lnTo>
                      <a:pt x="380" y="660"/>
                    </a:lnTo>
                    <a:lnTo>
                      <a:pt x="384" y="660"/>
                    </a:lnTo>
                    <a:lnTo>
                      <a:pt x="384" y="663"/>
                    </a:lnTo>
                    <a:lnTo>
                      <a:pt x="384" y="663"/>
                    </a:lnTo>
                    <a:close/>
                    <a:moveTo>
                      <a:pt x="242" y="35"/>
                    </a:moveTo>
                    <a:lnTo>
                      <a:pt x="257" y="35"/>
                    </a:lnTo>
                    <a:lnTo>
                      <a:pt x="257" y="35"/>
                    </a:lnTo>
                    <a:lnTo>
                      <a:pt x="268" y="35"/>
                    </a:lnTo>
                    <a:lnTo>
                      <a:pt x="279" y="37"/>
                    </a:lnTo>
                    <a:lnTo>
                      <a:pt x="290" y="40"/>
                    </a:lnTo>
                    <a:lnTo>
                      <a:pt x="301" y="44"/>
                    </a:lnTo>
                    <a:lnTo>
                      <a:pt x="319" y="55"/>
                    </a:lnTo>
                    <a:lnTo>
                      <a:pt x="336" y="68"/>
                    </a:lnTo>
                    <a:lnTo>
                      <a:pt x="349" y="84"/>
                    </a:lnTo>
                    <a:lnTo>
                      <a:pt x="360" y="103"/>
                    </a:lnTo>
                    <a:lnTo>
                      <a:pt x="365" y="125"/>
                    </a:lnTo>
                    <a:lnTo>
                      <a:pt x="367" y="136"/>
                    </a:lnTo>
                    <a:lnTo>
                      <a:pt x="369" y="147"/>
                    </a:lnTo>
                    <a:lnTo>
                      <a:pt x="369" y="356"/>
                    </a:lnTo>
                    <a:lnTo>
                      <a:pt x="369" y="356"/>
                    </a:lnTo>
                    <a:lnTo>
                      <a:pt x="367" y="369"/>
                    </a:lnTo>
                    <a:lnTo>
                      <a:pt x="365" y="380"/>
                    </a:lnTo>
                    <a:lnTo>
                      <a:pt x="363" y="389"/>
                    </a:lnTo>
                    <a:lnTo>
                      <a:pt x="360" y="400"/>
                    </a:lnTo>
                    <a:lnTo>
                      <a:pt x="349" y="419"/>
                    </a:lnTo>
                    <a:lnTo>
                      <a:pt x="336" y="435"/>
                    </a:lnTo>
                    <a:lnTo>
                      <a:pt x="319" y="450"/>
                    </a:lnTo>
                    <a:lnTo>
                      <a:pt x="299" y="459"/>
                    </a:lnTo>
                    <a:lnTo>
                      <a:pt x="279" y="467"/>
                    </a:lnTo>
                    <a:lnTo>
                      <a:pt x="268" y="468"/>
                    </a:lnTo>
                    <a:lnTo>
                      <a:pt x="257" y="468"/>
                    </a:lnTo>
                    <a:lnTo>
                      <a:pt x="242" y="468"/>
                    </a:lnTo>
                    <a:lnTo>
                      <a:pt x="242" y="468"/>
                    </a:lnTo>
                    <a:lnTo>
                      <a:pt x="231" y="468"/>
                    </a:lnTo>
                    <a:lnTo>
                      <a:pt x="220" y="467"/>
                    </a:lnTo>
                    <a:lnTo>
                      <a:pt x="209" y="463"/>
                    </a:lnTo>
                    <a:lnTo>
                      <a:pt x="198" y="459"/>
                    </a:lnTo>
                    <a:lnTo>
                      <a:pt x="180" y="450"/>
                    </a:lnTo>
                    <a:lnTo>
                      <a:pt x="163" y="435"/>
                    </a:lnTo>
                    <a:lnTo>
                      <a:pt x="150" y="419"/>
                    </a:lnTo>
                    <a:lnTo>
                      <a:pt x="139" y="400"/>
                    </a:lnTo>
                    <a:lnTo>
                      <a:pt x="134" y="378"/>
                    </a:lnTo>
                    <a:lnTo>
                      <a:pt x="132" y="367"/>
                    </a:lnTo>
                    <a:lnTo>
                      <a:pt x="130" y="356"/>
                    </a:lnTo>
                    <a:lnTo>
                      <a:pt x="130" y="305"/>
                    </a:lnTo>
                    <a:lnTo>
                      <a:pt x="249" y="305"/>
                    </a:lnTo>
                    <a:lnTo>
                      <a:pt x="249" y="305"/>
                    </a:lnTo>
                    <a:lnTo>
                      <a:pt x="257" y="303"/>
                    </a:lnTo>
                    <a:lnTo>
                      <a:pt x="262" y="301"/>
                    </a:lnTo>
                    <a:lnTo>
                      <a:pt x="266" y="296"/>
                    </a:lnTo>
                    <a:lnTo>
                      <a:pt x="266" y="288"/>
                    </a:lnTo>
                    <a:lnTo>
                      <a:pt x="266" y="288"/>
                    </a:lnTo>
                    <a:lnTo>
                      <a:pt x="266" y="281"/>
                    </a:lnTo>
                    <a:lnTo>
                      <a:pt x="262" y="277"/>
                    </a:lnTo>
                    <a:lnTo>
                      <a:pt x="257" y="274"/>
                    </a:lnTo>
                    <a:lnTo>
                      <a:pt x="249" y="272"/>
                    </a:lnTo>
                    <a:lnTo>
                      <a:pt x="130" y="272"/>
                    </a:lnTo>
                    <a:lnTo>
                      <a:pt x="130" y="220"/>
                    </a:lnTo>
                    <a:lnTo>
                      <a:pt x="249" y="220"/>
                    </a:lnTo>
                    <a:lnTo>
                      <a:pt x="249" y="220"/>
                    </a:lnTo>
                    <a:lnTo>
                      <a:pt x="257" y="219"/>
                    </a:lnTo>
                    <a:lnTo>
                      <a:pt x="262" y="215"/>
                    </a:lnTo>
                    <a:lnTo>
                      <a:pt x="266" y="209"/>
                    </a:lnTo>
                    <a:lnTo>
                      <a:pt x="266" y="204"/>
                    </a:lnTo>
                    <a:lnTo>
                      <a:pt x="266" y="204"/>
                    </a:lnTo>
                    <a:lnTo>
                      <a:pt x="266" y="197"/>
                    </a:lnTo>
                    <a:lnTo>
                      <a:pt x="262" y="191"/>
                    </a:lnTo>
                    <a:lnTo>
                      <a:pt x="257" y="187"/>
                    </a:lnTo>
                    <a:lnTo>
                      <a:pt x="249" y="185"/>
                    </a:lnTo>
                    <a:lnTo>
                      <a:pt x="130" y="185"/>
                    </a:lnTo>
                    <a:lnTo>
                      <a:pt x="130" y="147"/>
                    </a:lnTo>
                    <a:lnTo>
                      <a:pt x="130" y="147"/>
                    </a:lnTo>
                    <a:lnTo>
                      <a:pt x="132" y="136"/>
                    </a:lnTo>
                    <a:lnTo>
                      <a:pt x="249" y="136"/>
                    </a:lnTo>
                    <a:lnTo>
                      <a:pt x="249" y="136"/>
                    </a:lnTo>
                    <a:lnTo>
                      <a:pt x="257" y="134"/>
                    </a:lnTo>
                    <a:lnTo>
                      <a:pt x="262" y="130"/>
                    </a:lnTo>
                    <a:lnTo>
                      <a:pt x="266" y="125"/>
                    </a:lnTo>
                    <a:lnTo>
                      <a:pt x="266" y="119"/>
                    </a:lnTo>
                    <a:lnTo>
                      <a:pt x="266" y="119"/>
                    </a:lnTo>
                    <a:lnTo>
                      <a:pt x="266" y="112"/>
                    </a:lnTo>
                    <a:lnTo>
                      <a:pt x="262" y="106"/>
                    </a:lnTo>
                    <a:lnTo>
                      <a:pt x="257" y="103"/>
                    </a:lnTo>
                    <a:lnTo>
                      <a:pt x="249" y="101"/>
                    </a:lnTo>
                    <a:lnTo>
                      <a:pt x="141" y="101"/>
                    </a:lnTo>
                    <a:lnTo>
                      <a:pt x="141" y="101"/>
                    </a:lnTo>
                    <a:lnTo>
                      <a:pt x="148" y="88"/>
                    </a:lnTo>
                    <a:lnTo>
                      <a:pt x="158" y="75"/>
                    </a:lnTo>
                    <a:lnTo>
                      <a:pt x="169" y="62"/>
                    </a:lnTo>
                    <a:lnTo>
                      <a:pt x="181" y="53"/>
                    </a:lnTo>
                    <a:lnTo>
                      <a:pt x="196" y="46"/>
                    </a:lnTo>
                    <a:lnTo>
                      <a:pt x="211" y="40"/>
                    </a:lnTo>
                    <a:lnTo>
                      <a:pt x="226" y="37"/>
                    </a:lnTo>
                    <a:lnTo>
                      <a:pt x="242" y="35"/>
                    </a:lnTo>
                    <a:lnTo>
                      <a:pt x="242" y="35"/>
                    </a:lnTo>
                    <a:close/>
                    <a:moveTo>
                      <a:pt x="466" y="340"/>
                    </a:moveTo>
                    <a:lnTo>
                      <a:pt x="466" y="340"/>
                    </a:lnTo>
                    <a:lnTo>
                      <a:pt x="466" y="362"/>
                    </a:lnTo>
                    <a:lnTo>
                      <a:pt x="463" y="382"/>
                    </a:lnTo>
                    <a:lnTo>
                      <a:pt x="457" y="402"/>
                    </a:lnTo>
                    <a:lnTo>
                      <a:pt x="450" y="423"/>
                    </a:lnTo>
                    <a:lnTo>
                      <a:pt x="441" y="441"/>
                    </a:lnTo>
                    <a:lnTo>
                      <a:pt x="429" y="459"/>
                    </a:lnTo>
                    <a:lnTo>
                      <a:pt x="417" y="476"/>
                    </a:lnTo>
                    <a:lnTo>
                      <a:pt x="404" y="490"/>
                    </a:lnTo>
                    <a:lnTo>
                      <a:pt x="389" y="505"/>
                    </a:lnTo>
                    <a:lnTo>
                      <a:pt x="373" y="518"/>
                    </a:lnTo>
                    <a:lnTo>
                      <a:pt x="354" y="527"/>
                    </a:lnTo>
                    <a:lnTo>
                      <a:pt x="336" y="536"/>
                    </a:lnTo>
                    <a:lnTo>
                      <a:pt x="316" y="544"/>
                    </a:lnTo>
                    <a:lnTo>
                      <a:pt x="295" y="549"/>
                    </a:lnTo>
                    <a:lnTo>
                      <a:pt x="273" y="553"/>
                    </a:lnTo>
                    <a:lnTo>
                      <a:pt x="251" y="555"/>
                    </a:lnTo>
                    <a:lnTo>
                      <a:pt x="248" y="555"/>
                    </a:lnTo>
                    <a:lnTo>
                      <a:pt x="248" y="555"/>
                    </a:lnTo>
                    <a:lnTo>
                      <a:pt x="226" y="553"/>
                    </a:lnTo>
                    <a:lnTo>
                      <a:pt x="205" y="549"/>
                    </a:lnTo>
                    <a:lnTo>
                      <a:pt x="185" y="544"/>
                    </a:lnTo>
                    <a:lnTo>
                      <a:pt x="165" y="536"/>
                    </a:lnTo>
                    <a:lnTo>
                      <a:pt x="147" y="527"/>
                    </a:lnTo>
                    <a:lnTo>
                      <a:pt x="128" y="518"/>
                    </a:lnTo>
                    <a:lnTo>
                      <a:pt x="112" y="505"/>
                    </a:lnTo>
                    <a:lnTo>
                      <a:pt x="97" y="490"/>
                    </a:lnTo>
                    <a:lnTo>
                      <a:pt x="82" y="476"/>
                    </a:lnTo>
                    <a:lnTo>
                      <a:pt x="69" y="459"/>
                    </a:lnTo>
                    <a:lnTo>
                      <a:pt x="58" y="441"/>
                    </a:lnTo>
                    <a:lnTo>
                      <a:pt x="49" y="423"/>
                    </a:lnTo>
                    <a:lnTo>
                      <a:pt x="44" y="402"/>
                    </a:lnTo>
                    <a:lnTo>
                      <a:pt x="38" y="382"/>
                    </a:lnTo>
                    <a:lnTo>
                      <a:pt x="34" y="362"/>
                    </a:lnTo>
                    <a:lnTo>
                      <a:pt x="33" y="340"/>
                    </a:lnTo>
                    <a:lnTo>
                      <a:pt x="33" y="316"/>
                    </a:lnTo>
                    <a:lnTo>
                      <a:pt x="33" y="316"/>
                    </a:lnTo>
                    <a:lnTo>
                      <a:pt x="34" y="310"/>
                    </a:lnTo>
                    <a:lnTo>
                      <a:pt x="36" y="307"/>
                    </a:lnTo>
                    <a:lnTo>
                      <a:pt x="40" y="307"/>
                    </a:lnTo>
                    <a:lnTo>
                      <a:pt x="42" y="307"/>
                    </a:lnTo>
                    <a:lnTo>
                      <a:pt x="95" y="307"/>
                    </a:lnTo>
                    <a:lnTo>
                      <a:pt x="95" y="358"/>
                    </a:lnTo>
                    <a:lnTo>
                      <a:pt x="95" y="358"/>
                    </a:lnTo>
                    <a:lnTo>
                      <a:pt x="97" y="373"/>
                    </a:lnTo>
                    <a:lnTo>
                      <a:pt x="99" y="388"/>
                    </a:lnTo>
                    <a:lnTo>
                      <a:pt x="102" y="402"/>
                    </a:lnTo>
                    <a:lnTo>
                      <a:pt x="108" y="415"/>
                    </a:lnTo>
                    <a:lnTo>
                      <a:pt x="113" y="428"/>
                    </a:lnTo>
                    <a:lnTo>
                      <a:pt x="121" y="439"/>
                    </a:lnTo>
                    <a:lnTo>
                      <a:pt x="130" y="452"/>
                    </a:lnTo>
                    <a:lnTo>
                      <a:pt x="139" y="461"/>
                    </a:lnTo>
                    <a:lnTo>
                      <a:pt x="150" y="470"/>
                    </a:lnTo>
                    <a:lnTo>
                      <a:pt x="161" y="479"/>
                    </a:lnTo>
                    <a:lnTo>
                      <a:pt x="172" y="487"/>
                    </a:lnTo>
                    <a:lnTo>
                      <a:pt x="185" y="492"/>
                    </a:lnTo>
                    <a:lnTo>
                      <a:pt x="200" y="498"/>
                    </a:lnTo>
                    <a:lnTo>
                      <a:pt x="213" y="502"/>
                    </a:lnTo>
                    <a:lnTo>
                      <a:pt x="227" y="503"/>
                    </a:lnTo>
                    <a:lnTo>
                      <a:pt x="242" y="505"/>
                    </a:lnTo>
                    <a:lnTo>
                      <a:pt x="257" y="505"/>
                    </a:lnTo>
                    <a:lnTo>
                      <a:pt x="257" y="505"/>
                    </a:lnTo>
                    <a:lnTo>
                      <a:pt x="271" y="503"/>
                    </a:lnTo>
                    <a:lnTo>
                      <a:pt x="286" y="502"/>
                    </a:lnTo>
                    <a:lnTo>
                      <a:pt x="301" y="498"/>
                    </a:lnTo>
                    <a:lnTo>
                      <a:pt x="314" y="492"/>
                    </a:lnTo>
                    <a:lnTo>
                      <a:pt x="327" y="487"/>
                    </a:lnTo>
                    <a:lnTo>
                      <a:pt x="338" y="479"/>
                    </a:lnTo>
                    <a:lnTo>
                      <a:pt x="349" y="470"/>
                    </a:lnTo>
                    <a:lnTo>
                      <a:pt x="360" y="461"/>
                    </a:lnTo>
                    <a:lnTo>
                      <a:pt x="369" y="452"/>
                    </a:lnTo>
                    <a:lnTo>
                      <a:pt x="378" y="439"/>
                    </a:lnTo>
                    <a:lnTo>
                      <a:pt x="385" y="428"/>
                    </a:lnTo>
                    <a:lnTo>
                      <a:pt x="391" y="415"/>
                    </a:lnTo>
                    <a:lnTo>
                      <a:pt x="396" y="402"/>
                    </a:lnTo>
                    <a:lnTo>
                      <a:pt x="400" y="388"/>
                    </a:lnTo>
                    <a:lnTo>
                      <a:pt x="402" y="373"/>
                    </a:lnTo>
                    <a:lnTo>
                      <a:pt x="404" y="358"/>
                    </a:lnTo>
                    <a:lnTo>
                      <a:pt x="404" y="307"/>
                    </a:lnTo>
                    <a:lnTo>
                      <a:pt x="450" y="307"/>
                    </a:lnTo>
                    <a:lnTo>
                      <a:pt x="450" y="307"/>
                    </a:lnTo>
                    <a:lnTo>
                      <a:pt x="457" y="307"/>
                    </a:lnTo>
                    <a:lnTo>
                      <a:pt x="463" y="309"/>
                    </a:lnTo>
                    <a:lnTo>
                      <a:pt x="464" y="314"/>
                    </a:lnTo>
                    <a:lnTo>
                      <a:pt x="466" y="320"/>
                    </a:lnTo>
                    <a:lnTo>
                      <a:pt x="466" y="340"/>
                    </a:lnTo>
                    <a:lnTo>
                      <a:pt x="466" y="340"/>
                    </a:lnTo>
                    <a:close/>
                    <a:moveTo>
                      <a:pt x="466" y="340"/>
                    </a:moveTo>
                    <a:lnTo>
                      <a:pt x="466" y="3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77"/>
                <a:endParaRPr lang="en-IN" sz="2400" dirty="0">
                  <a:solidFill>
                    <a:prstClr val="black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Group 101">
            <a:extLst>
              <a:ext uri="{FF2B5EF4-FFF2-40B4-BE49-F238E27FC236}">
                <a16:creationId xmlns:a16="http://schemas.microsoft.com/office/drawing/2014/main" id="{B2978FC0-3C4E-4DD9-B7F6-5CD2B47E474C}"/>
              </a:ext>
            </a:extLst>
          </p:cNvPr>
          <p:cNvGrpSpPr/>
          <p:nvPr/>
        </p:nvGrpSpPr>
        <p:grpSpPr>
          <a:xfrm>
            <a:off x="6577391" y="1790533"/>
            <a:ext cx="4674011" cy="553999"/>
            <a:chOff x="6570617" y="1790531"/>
            <a:chExt cx="4674010" cy="553998"/>
          </a:xfrm>
        </p:grpSpPr>
        <p:sp>
          <p:nvSpPr>
            <p:cNvPr id="38" name="Rectangle 102">
              <a:extLst>
                <a:ext uri="{FF2B5EF4-FFF2-40B4-BE49-F238E27FC236}">
                  <a16:creationId xmlns:a16="http://schemas.microsoft.com/office/drawing/2014/main" id="{B4F3754D-56AD-4646-B5FF-13435D60A55D}"/>
                </a:ext>
              </a:extLst>
            </p:cNvPr>
            <p:cNvSpPr/>
            <p:nvPr/>
          </p:nvSpPr>
          <p:spPr>
            <a:xfrm>
              <a:off x="7204030" y="1790531"/>
              <a:ext cx="4040597" cy="430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en-GB" sz="11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9" name="Group 103">
              <a:extLst>
                <a:ext uri="{FF2B5EF4-FFF2-40B4-BE49-F238E27FC236}">
                  <a16:creationId xmlns:a16="http://schemas.microsoft.com/office/drawing/2014/main" id="{18CD9492-255B-431A-B7CE-8DDDF678668D}"/>
                </a:ext>
              </a:extLst>
            </p:cNvPr>
            <p:cNvGrpSpPr/>
            <p:nvPr/>
          </p:nvGrpSpPr>
          <p:grpSpPr>
            <a:xfrm>
              <a:off x="6570617" y="1815892"/>
              <a:ext cx="528637" cy="528637"/>
              <a:chOff x="6570617" y="1815892"/>
              <a:chExt cx="528637" cy="528637"/>
            </a:xfrm>
          </p:grpSpPr>
          <p:sp>
            <p:nvSpPr>
              <p:cNvPr id="40" name="Oval 104">
                <a:extLst>
                  <a:ext uri="{FF2B5EF4-FFF2-40B4-BE49-F238E27FC236}">
                    <a16:creationId xmlns:a16="http://schemas.microsoft.com/office/drawing/2014/main" id="{B49F151B-2370-4F3C-9CF4-8B1717B9FA9A}"/>
                  </a:ext>
                </a:extLst>
              </p:cNvPr>
              <p:cNvSpPr/>
              <p:nvPr/>
            </p:nvSpPr>
            <p:spPr>
              <a:xfrm>
                <a:off x="6570617" y="1815892"/>
                <a:ext cx="528637" cy="528637"/>
              </a:xfrm>
              <a:prstGeom prst="ellipse">
                <a:avLst/>
              </a:prstGeom>
              <a:solidFill>
                <a:srgbClr val="1460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GB" sz="2400">
                  <a:solidFill>
                    <a:prstClr val="white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41" name="Group 105">
                <a:extLst>
                  <a:ext uri="{FF2B5EF4-FFF2-40B4-BE49-F238E27FC236}">
                    <a16:creationId xmlns:a16="http://schemas.microsoft.com/office/drawing/2014/main" id="{AD6EBDC5-B354-4B9B-BB39-BC34C45D0DBB}"/>
                  </a:ext>
                </a:extLst>
              </p:cNvPr>
              <p:cNvGrpSpPr/>
              <p:nvPr/>
            </p:nvGrpSpPr>
            <p:grpSpPr>
              <a:xfrm>
                <a:off x="6715576" y="1928568"/>
                <a:ext cx="235381" cy="290449"/>
                <a:chOff x="4953001" y="1743075"/>
                <a:chExt cx="346075" cy="427038"/>
              </a:xfrm>
              <a:solidFill>
                <a:schemeClr val="bg1"/>
              </a:solidFill>
            </p:grpSpPr>
            <p:sp>
              <p:nvSpPr>
                <p:cNvPr id="42" name="Freeform 671">
                  <a:extLst>
                    <a:ext uri="{FF2B5EF4-FFF2-40B4-BE49-F238E27FC236}">
                      <a16:creationId xmlns:a16="http://schemas.microsoft.com/office/drawing/2014/main" id="{82A54A88-C4AD-47AB-9DEE-EDA2F96D496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53001" y="1743075"/>
                  <a:ext cx="346075" cy="427038"/>
                </a:xfrm>
                <a:custGeom>
                  <a:avLst/>
                  <a:gdLst>
                    <a:gd name="T0" fmla="*/ 409 w 434"/>
                    <a:gd name="T1" fmla="*/ 112 h 538"/>
                    <a:gd name="T2" fmla="*/ 397 w 434"/>
                    <a:gd name="T3" fmla="*/ 97 h 538"/>
                    <a:gd name="T4" fmla="*/ 316 w 434"/>
                    <a:gd name="T5" fmla="*/ 85 h 538"/>
                    <a:gd name="T6" fmla="*/ 310 w 434"/>
                    <a:gd name="T7" fmla="*/ 52 h 538"/>
                    <a:gd name="T8" fmla="*/ 279 w 434"/>
                    <a:gd name="T9" fmla="*/ 15 h 538"/>
                    <a:gd name="T10" fmla="*/ 233 w 434"/>
                    <a:gd name="T11" fmla="*/ 0 h 538"/>
                    <a:gd name="T12" fmla="*/ 187 w 434"/>
                    <a:gd name="T13" fmla="*/ 3 h 538"/>
                    <a:gd name="T14" fmla="*/ 143 w 434"/>
                    <a:gd name="T15" fmla="*/ 25 h 538"/>
                    <a:gd name="T16" fmla="*/ 119 w 434"/>
                    <a:gd name="T17" fmla="*/ 69 h 538"/>
                    <a:gd name="T18" fmla="*/ 43 w 434"/>
                    <a:gd name="T19" fmla="*/ 97 h 538"/>
                    <a:gd name="T20" fmla="*/ 33 w 434"/>
                    <a:gd name="T21" fmla="*/ 102 h 538"/>
                    <a:gd name="T22" fmla="*/ 0 w 434"/>
                    <a:gd name="T23" fmla="*/ 520 h 538"/>
                    <a:gd name="T24" fmla="*/ 4 w 434"/>
                    <a:gd name="T25" fmla="*/ 532 h 538"/>
                    <a:gd name="T26" fmla="*/ 18 w 434"/>
                    <a:gd name="T27" fmla="*/ 538 h 538"/>
                    <a:gd name="T28" fmla="*/ 425 w 434"/>
                    <a:gd name="T29" fmla="*/ 536 h 538"/>
                    <a:gd name="T30" fmla="*/ 434 w 434"/>
                    <a:gd name="T31" fmla="*/ 521 h 538"/>
                    <a:gd name="T32" fmla="*/ 434 w 434"/>
                    <a:gd name="T33" fmla="*/ 518 h 538"/>
                    <a:gd name="T34" fmla="*/ 154 w 434"/>
                    <a:gd name="T35" fmla="*/ 75 h 538"/>
                    <a:gd name="T36" fmla="*/ 167 w 434"/>
                    <a:gd name="T37" fmla="*/ 49 h 538"/>
                    <a:gd name="T38" fmla="*/ 192 w 434"/>
                    <a:gd name="T39" fmla="*/ 36 h 538"/>
                    <a:gd name="T40" fmla="*/ 233 w 434"/>
                    <a:gd name="T41" fmla="*/ 34 h 538"/>
                    <a:gd name="T42" fmla="*/ 261 w 434"/>
                    <a:gd name="T43" fmla="*/ 43 h 538"/>
                    <a:gd name="T44" fmla="*/ 279 w 434"/>
                    <a:gd name="T45" fmla="*/ 66 h 538"/>
                    <a:gd name="T46" fmla="*/ 284 w 434"/>
                    <a:gd name="T47" fmla="*/ 97 h 538"/>
                    <a:gd name="T48" fmla="*/ 36 w 434"/>
                    <a:gd name="T49" fmla="*/ 503 h 538"/>
                    <a:gd name="T50" fmla="*/ 118 w 434"/>
                    <a:gd name="T51" fmla="*/ 146 h 538"/>
                    <a:gd name="T52" fmla="*/ 103 w 434"/>
                    <a:gd name="T53" fmla="*/ 160 h 538"/>
                    <a:gd name="T54" fmla="*/ 98 w 434"/>
                    <a:gd name="T55" fmla="*/ 179 h 538"/>
                    <a:gd name="T56" fmla="*/ 104 w 434"/>
                    <a:gd name="T57" fmla="*/ 200 h 538"/>
                    <a:gd name="T58" fmla="*/ 121 w 434"/>
                    <a:gd name="T59" fmla="*/ 214 h 538"/>
                    <a:gd name="T60" fmla="*/ 136 w 434"/>
                    <a:gd name="T61" fmla="*/ 217 h 538"/>
                    <a:gd name="T62" fmla="*/ 157 w 434"/>
                    <a:gd name="T63" fmla="*/ 211 h 538"/>
                    <a:gd name="T64" fmla="*/ 170 w 434"/>
                    <a:gd name="T65" fmla="*/ 194 h 538"/>
                    <a:gd name="T66" fmla="*/ 173 w 434"/>
                    <a:gd name="T67" fmla="*/ 179 h 538"/>
                    <a:gd name="T68" fmla="*/ 160 w 434"/>
                    <a:gd name="T69" fmla="*/ 151 h 538"/>
                    <a:gd name="T70" fmla="*/ 284 w 434"/>
                    <a:gd name="T71" fmla="*/ 130 h 538"/>
                    <a:gd name="T72" fmla="*/ 275 w 434"/>
                    <a:gd name="T73" fmla="*/ 151 h 538"/>
                    <a:gd name="T74" fmla="*/ 263 w 434"/>
                    <a:gd name="T75" fmla="*/ 179 h 538"/>
                    <a:gd name="T76" fmla="*/ 266 w 434"/>
                    <a:gd name="T77" fmla="*/ 194 h 538"/>
                    <a:gd name="T78" fmla="*/ 279 w 434"/>
                    <a:gd name="T79" fmla="*/ 211 h 538"/>
                    <a:gd name="T80" fmla="*/ 300 w 434"/>
                    <a:gd name="T81" fmla="*/ 217 h 538"/>
                    <a:gd name="T82" fmla="*/ 315 w 434"/>
                    <a:gd name="T83" fmla="*/ 214 h 538"/>
                    <a:gd name="T84" fmla="*/ 331 w 434"/>
                    <a:gd name="T85" fmla="*/ 200 h 538"/>
                    <a:gd name="T86" fmla="*/ 337 w 434"/>
                    <a:gd name="T87" fmla="*/ 179 h 538"/>
                    <a:gd name="T88" fmla="*/ 331 w 434"/>
                    <a:gd name="T89" fmla="*/ 160 h 538"/>
                    <a:gd name="T90" fmla="*/ 316 w 434"/>
                    <a:gd name="T91" fmla="*/ 130 h 538"/>
                    <a:gd name="T92" fmla="*/ 36 w 434"/>
                    <a:gd name="T93" fmla="*/ 503 h 5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434" h="538">
                      <a:moveTo>
                        <a:pt x="434" y="518"/>
                      </a:moveTo>
                      <a:lnTo>
                        <a:pt x="409" y="112"/>
                      </a:lnTo>
                      <a:lnTo>
                        <a:pt x="409" y="112"/>
                      </a:lnTo>
                      <a:lnTo>
                        <a:pt x="406" y="106"/>
                      </a:lnTo>
                      <a:lnTo>
                        <a:pt x="403" y="102"/>
                      </a:lnTo>
                      <a:lnTo>
                        <a:pt x="397" y="97"/>
                      </a:lnTo>
                      <a:lnTo>
                        <a:pt x="391" y="97"/>
                      </a:lnTo>
                      <a:lnTo>
                        <a:pt x="316" y="97"/>
                      </a:lnTo>
                      <a:lnTo>
                        <a:pt x="316" y="85"/>
                      </a:lnTo>
                      <a:lnTo>
                        <a:pt x="316" y="85"/>
                      </a:lnTo>
                      <a:lnTo>
                        <a:pt x="315" y="69"/>
                      </a:lnTo>
                      <a:lnTo>
                        <a:pt x="310" y="52"/>
                      </a:lnTo>
                      <a:lnTo>
                        <a:pt x="303" y="39"/>
                      </a:lnTo>
                      <a:lnTo>
                        <a:pt x="293" y="25"/>
                      </a:lnTo>
                      <a:lnTo>
                        <a:pt x="279" y="15"/>
                      </a:lnTo>
                      <a:lnTo>
                        <a:pt x="266" y="7"/>
                      </a:lnTo>
                      <a:lnTo>
                        <a:pt x="249" y="3"/>
                      </a:lnTo>
                      <a:lnTo>
                        <a:pt x="233" y="0"/>
                      </a:lnTo>
                      <a:lnTo>
                        <a:pt x="203" y="0"/>
                      </a:lnTo>
                      <a:lnTo>
                        <a:pt x="203" y="0"/>
                      </a:lnTo>
                      <a:lnTo>
                        <a:pt x="187" y="3"/>
                      </a:lnTo>
                      <a:lnTo>
                        <a:pt x="170" y="7"/>
                      </a:lnTo>
                      <a:lnTo>
                        <a:pt x="155" y="15"/>
                      </a:lnTo>
                      <a:lnTo>
                        <a:pt x="143" y="25"/>
                      </a:lnTo>
                      <a:lnTo>
                        <a:pt x="133" y="39"/>
                      </a:lnTo>
                      <a:lnTo>
                        <a:pt x="125" y="52"/>
                      </a:lnTo>
                      <a:lnTo>
                        <a:pt x="119" y="69"/>
                      </a:lnTo>
                      <a:lnTo>
                        <a:pt x="118" y="85"/>
                      </a:lnTo>
                      <a:lnTo>
                        <a:pt x="118" y="97"/>
                      </a:lnTo>
                      <a:lnTo>
                        <a:pt x="43" y="97"/>
                      </a:lnTo>
                      <a:lnTo>
                        <a:pt x="43" y="97"/>
                      </a:lnTo>
                      <a:lnTo>
                        <a:pt x="37" y="97"/>
                      </a:lnTo>
                      <a:lnTo>
                        <a:pt x="33" y="102"/>
                      </a:lnTo>
                      <a:lnTo>
                        <a:pt x="28" y="106"/>
                      </a:lnTo>
                      <a:lnTo>
                        <a:pt x="27" y="112"/>
                      </a:lnTo>
                      <a:lnTo>
                        <a:pt x="0" y="520"/>
                      </a:lnTo>
                      <a:lnTo>
                        <a:pt x="0" y="520"/>
                      </a:lnTo>
                      <a:lnTo>
                        <a:pt x="1" y="526"/>
                      </a:lnTo>
                      <a:lnTo>
                        <a:pt x="4" y="532"/>
                      </a:lnTo>
                      <a:lnTo>
                        <a:pt x="4" y="532"/>
                      </a:lnTo>
                      <a:lnTo>
                        <a:pt x="10" y="536"/>
                      </a:lnTo>
                      <a:lnTo>
                        <a:pt x="18" y="538"/>
                      </a:lnTo>
                      <a:lnTo>
                        <a:pt x="418" y="538"/>
                      </a:lnTo>
                      <a:lnTo>
                        <a:pt x="418" y="538"/>
                      </a:lnTo>
                      <a:lnTo>
                        <a:pt x="425" y="536"/>
                      </a:lnTo>
                      <a:lnTo>
                        <a:pt x="430" y="533"/>
                      </a:lnTo>
                      <a:lnTo>
                        <a:pt x="434" y="527"/>
                      </a:lnTo>
                      <a:lnTo>
                        <a:pt x="434" y="521"/>
                      </a:lnTo>
                      <a:lnTo>
                        <a:pt x="434" y="521"/>
                      </a:lnTo>
                      <a:lnTo>
                        <a:pt x="434" y="518"/>
                      </a:lnTo>
                      <a:lnTo>
                        <a:pt x="434" y="518"/>
                      </a:lnTo>
                      <a:close/>
                      <a:moveTo>
                        <a:pt x="152" y="85"/>
                      </a:moveTo>
                      <a:lnTo>
                        <a:pt x="152" y="85"/>
                      </a:lnTo>
                      <a:lnTo>
                        <a:pt x="154" y="75"/>
                      </a:lnTo>
                      <a:lnTo>
                        <a:pt x="157" y="66"/>
                      </a:lnTo>
                      <a:lnTo>
                        <a:pt x="161" y="57"/>
                      </a:lnTo>
                      <a:lnTo>
                        <a:pt x="167" y="49"/>
                      </a:lnTo>
                      <a:lnTo>
                        <a:pt x="175" y="43"/>
                      </a:lnTo>
                      <a:lnTo>
                        <a:pt x="184" y="39"/>
                      </a:lnTo>
                      <a:lnTo>
                        <a:pt x="192" y="36"/>
                      </a:lnTo>
                      <a:lnTo>
                        <a:pt x="203" y="34"/>
                      </a:lnTo>
                      <a:lnTo>
                        <a:pt x="233" y="34"/>
                      </a:lnTo>
                      <a:lnTo>
                        <a:pt x="233" y="34"/>
                      </a:lnTo>
                      <a:lnTo>
                        <a:pt x="242" y="36"/>
                      </a:lnTo>
                      <a:lnTo>
                        <a:pt x="252" y="39"/>
                      </a:lnTo>
                      <a:lnTo>
                        <a:pt x="261" y="43"/>
                      </a:lnTo>
                      <a:lnTo>
                        <a:pt x="269" y="49"/>
                      </a:lnTo>
                      <a:lnTo>
                        <a:pt x="275" y="57"/>
                      </a:lnTo>
                      <a:lnTo>
                        <a:pt x="279" y="66"/>
                      </a:lnTo>
                      <a:lnTo>
                        <a:pt x="282" y="75"/>
                      </a:lnTo>
                      <a:lnTo>
                        <a:pt x="284" y="85"/>
                      </a:lnTo>
                      <a:lnTo>
                        <a:pt x="284" y="97"/>
                      </a:lnTo>
                      <a:lnTo>
                        <a:pt x="152" y="97"/>
                      </a:lnTo>
                      <a:lnTo>
                        <a:pt x="152" y="85"/>
                      </a:lnTo>
                      <a:close/>
                      <a:moveTo>
                        <a:pt x="36" y="503"/>
                      </a:moveTo>
                      <a:lnTo>
                        <a:pt x="60" y="130"/>
                      </a:lnTo>
                      <a:lnTo>
                        <a:pt x="118" y="130"/>
                      </a:lnTo>
                      <a:lnTo>
                        <a:pt x="118" y="146"/>
                      </a:lnTo>
                      <a:lnTo>
                        <a:pt x="118" y="146"/>
                      </a:lnTo>
                      <a:lnTo>
                        <a:pt x="110" y="151"/>
                      </a:lnTo>
                      <a:lnTo>
                        <a:pt x="103" y="160"/>
                      </a:lnTo>
                      <a:lnTo>
                        <a:pt x="100" y="169"/>
                      </a:lnTo>
                      <a:lnTo>
                        <a:pt x="98" y="179"/>
                      </a:lnTo>
                      <a:lnTo>
                        <a:pt x="98" y="179"/>
                      </a:lnTo>
                      <a:lnTo>
                        <a:pt x="98" y="187"/>
                      </a:lnTo>
                      <a:lnTo>
                        <a:pt x="100" y="194"/>
                      </a:lnTo>
                      <a:lnTo>
                        <a:pt x="104" y="200"/>
                      </a:lnTo>
                      <a:lnTo>
                        <a:pt x="109" y="205"/>
                      </a:lnTo>
                      <a:lnTo>
                        <a:pt x="115" y="211"/>
                      </a:lnTo>
                      <a:lnTo>
                        <a:pt x="121" y="214"/>
                      </a:lnTo>
                      <a:lnTo>
                        <a:pt x="127" y="215"/>
                      </a:lnTo>
                      <a:lnTo>
                        <a:pt x="136" y="217"/>
                      </a:lnTo>
                      <a:lnTo>
                        <a:pt x="136" y="217"/>
                      </a:lnTo>
                      <a:lnTo>
                        <a:pt x="143" y="215"/>
                      </a:lnTo>
                      <a:lnTo>
                        <a:pt x="149" y="214"/>
                      </a:lnTo>
                      <a:lnTo>
                        <a:pt x="157" y="211"/>
                      </a:lnTo>
                      <a:lnTo>
                        <a:pt x="161" y="205"/>
                      </a:lnTo>
                      <a:lnTo>
                        <a:pt x="166" y="200"/>
                      </a:lnTo>
                      <a:lnTo>
                        <a:pt x="170" y="194"/>
                      </a:lnTo>
                      <a:lnTo>
                        <a:pt x="172" y="187"/>
                      </a:lnTo>
                      <a:lnTo>
                        <a:pt x="173" y="179"/>
                      </a:lnTo>
                      <a:lnTo>
                        <a:pt x="173" y="179"/>
                      </a:lnTo>
                      <a:lnTo>
                        <a:pt x="172" y="169"/>
                      </a:lnTo>
                      <a:lnTo>
                        <a:pt x="167" y="160"/>
                      </a:lnTo>
                      <a:lnTo>
                        <a:pt x="160" y="151"/>
                      </a:lnTo>
                      <a:lnTo>
                        <a:pt x="152" y="146"/>
                      </a:lnTo>
                      <a:lnTo>
                        <a:pt x="152" y="130"/>
                      </a:lnTo>
                      <a:lnTo>
                        <a:pt x="284" y="130"/>
                      </a:lnTo>
                      <a:lnTo>
                        <a:pt x="284" y="146"/>
                      </a:lnTo>
                      <a:lnTo>
                        <a:pt x="284" y="146"/>
                      </a:lnTo>
                      <a:lnTo>
                        <a:pt x="275" y="151"/>
                      </a:lnTo>
                      <a:lnTo>
                        <a:pt x="269" y="160"/>
                      </a:lnTo>
                      <a:lnTo>
                        <a:pt x="264" y="169"/>
                      </a:lnTo>
                      <a:lnTo>
                        <a:pt x="263" y="179"/>
                      </a:lnTo>
                      <a:lnTo>
                        <a:pt x="263" y="179"/>
                      </a:lnTo>
                      <a:lnTo>
                        <a:pt x="264" y="187"/>
                      </a:lnTo>
                      <a:lnTo>
                        <a:pt x="266" y="194"/>
                      </a:lnTo>
                      <a:lnTo>
                        <a:pt x="269" y="200"/>
                      </a:lnTo>
                      <a:lnTo>
                        <a:pt x="273" y="205"/>
                      </a:lnTo>
                      <a:lnTo>
                        <a:pt x="279" y="211"/>
                      </a:lnTo>
                      <a:lnTo>
                        <a:pt x="285" y="214"/>
                      </a:lnTo>
                      <a:lnTo>
                        <a:pt x="293" y="215"/>
                      </a:lnTo>
                      <a:lnTo>
                        <a:pt x="300" y="217"/>
                      </a:lnTo>
                      <a:lnTo>
                        <a:pt x="300" y="217"/>
                      </a:lnTo>
                      <a:lnTo>
                        <a:pt x="307" y="215"/>
                      </a:lnTo>
                      <a:lnTo>
                        <a:pt x="315" y="214"/>
                      </a:lnTo>
                      <a:lnTo>
                        <a:pt x="321" y="211"/>
                      </a:lnTo>
                      <a:lnTo>
                        <a:pt x="327" y="205"/>
                      </a:lnTo>
                      <a:lnTo>
                        <a:pt x="331" y="200"/>
                      </a:lnTo>
                      <a:lnTo>
                        <a:pt x="334" y="194"/>
                      </a:lnTo>
                      <a:lnTo>
                        <a:pt x="337" y="187"/>
                      </a:lnTo>
                      <a:lnTo>
                        <a:pt x="337" y="179"/>
                      </a:lnTo>
                      <a:lnTo>
                        <a:pt x="337" y="179"/>
                      </a:lnTo>
                      <a:lnTo>
                        <a:pt x="336" y="169"/>
                      </a:lnTo>
                      <a:lnTo>
                        <a:pt x="331" y="160"/>
                      </a:lnTo>
                      <a:lnTo>
                        <a:pt x="325" y="151"/>
                      </a:lnTo>
                      <a:lnTo>
                        <a:pt x="316" y="146"/>
                      </a:lnTo>
                      <a:lnTo>
                        <a:pt x="316" y="130"/>
                      </a:lnTo>
                      <a:lnTo>
                        <a:pt x="376" y="130"/>
                      </a:lnTo>
                      <a:lnTo>
                        <a:pt x="400" y="503"/>
                      </a:lnTo>
                      <a:lnTo>
                        <a:pt x="36" y="503"/>
                      </a:lnTo>
                      <a:close/>
                      <a:moveTo>
                        <a:pt x="36" y="503"/>
                      </a:moveTo>
                      <a:lnTo>
                        <a:pt x="36" y="50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3" name="Line 675">
                  <a:extLst>
                    <a:ext uri="{FF2B5EF4-FFF2-40B4-BE49-F238E27FC236}">
                      <a16:creationId xmlns:a16="http://schemas.microsoft.com/office/drawing/2014/main" id="{150AD6C8-F7A7-403E-8512-3F862BDCEC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81576" y="2143125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44" name="Group 108">
            <a:extLst>
              <a:ext uri="{FF2B5EF4-FFF2-40B4-BE49-F238E27FC236}">
                <a16:creationId xmlns:a16="http://schemas.microsoft.com/office/drawing/2014/main" id="{D66497F1-AD62-4FB0-AD7D-0DC3DF2EFEB5}"/>
              </a:ext>
            </a:extLst>
          </p:cNvPr>
          <p:cNvGrpSpPr/>
          <p:nvPr/>
        </p:nvGrpSpPr>
        <p:grpSpPr>
          <a:xfrm>
            <a:off x="6590091" y="2989170"/>
            <a:ext cx="4674011" cy="553999"/>
            <a:chOff x="6570617" y="2979008"/>
            <a:chExt cx="4674010" cy="553998"/>
          </a:xfrm>
        </p:grpSpPr>
        <p:sp>
          <p:nvSpPr>
            <p:cNvPr id="45" name="Rectangle 109">
              <a:extLst>
                <a:ext uri="{FF2B5EF4-FFF2-40B4-BE49-F238E27FC236}">
                  <a16:creationId xmlns:a16="http://schemas.microsoft.com/office/drawing/2014/main" id="{3DD5D055-8EEE-44D6-B29A-C1AC8C14ABE4}"/>
                </a:ext>
              </a:extLst>
            </p:cNvPr>
            <p:cNvSpPr/>
            <p:nvPr/>
          </p:nvSpPr>
          <p:spPr>
            <a:xfrm>
              <a:off x="7204030" y="2979008"/>
              <a:ext cx="4040597" cy="430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en-GB" sz="11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46" name="Group 110">
              <a:extLst>
                <a:ext uri="{FF2B5EF4-FFF2-40B4-BE49-F238E27FC236}">
                  <a16:creationId xmlns:a16="http://schemas.microsoft.com/office/drawing/2014/main" id="{FDB34E4B-73C9-49BA-8FD1-BD7B740F43C1}"/>
                </a:ext>
              </a:extLst>
            </p:cNvPr>
            <p:cNvGrpSpPr/>
            <p:nvPr/>
          </p:nvGrpSpPr>
          <p:grpSpPr>
            <a:xfrm>
              <a:off x="6570617" y="3004369"/>
              <a:ext cx="528637" cy="528637"/>
              <a:chOff x="6570617" y="3004369"/>
              <a:chExt cx="528637" cy="528637"/>
            </a:xfrm>
          </p:grpSpPr>
          <p:sp>
            <p:nvSpPr>
              <p:cNvPr id="47" name="Oval 111">
                <a:extLst>
                  <a:ext uri="{FF2B5EF4-FFF2-40B4-BE49-F238E27FC236}">
                    <a16:creationId xmlns:a16="http://schemas.microsoft.com/office/drawing/2014/main" id="{FE1E175A-A2A1-424B-9C83-0F38DFB67C64}"/>
                  </a:ext>
                </a:extLst>
              </p:cNvPr>
              <p:cNvSpPr/>
              <p:nvPr/>
            </p:nvSpPr>
            <p:spPr>
              <a:xfrm>
                <a:off x="6570617" y="3004369"/>
                <a:ext cx="528637" cy="528637"/>
              </a:xfrm>
              <a:prstGeom prst="ellipse">
                <a:avLst/>
              </a:prstGeom>
              <a:solidFill>
                <a:srgbClr val="338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GB" sz="2400">
                  <a:solidFill>
                    <a:prstClr val="white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48" name="Freeform 655">
                <a:extLst>
                  <a:ext uri="{FF2B5EF4-FFF2-40B4-BE49-F238E27FC236}">
                    <a16:creationId xmlns:a16="http://schemas.microsoft.com/office/drawing/2014/main" id="{4DA32561-135B-4A4B-91F1-6A232B9801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696524" y="3156792"/>
                <a:ext cx="299459" cy="279843"/>
              </a:xfrm>
              <a:custGeom>
                <a:avLst/>
                <a:gdLst>
                  <a:gd name="T0" fmla="*/ 457 w 458"/>
                  <a:gd name="T1" fmla="*/ 141 h 428"/>
                  <a:gd name="T2" fmla="*/ 382 w 458"/>
                  <a:gd name="T3" fmla="*/ 9 h 428"/>
                  <a:gd name="T4" fmla="*/ 382 w 458"/>
                  <a:gd name="T5" fmla="*/ 9 h 428"/>
                  <a:gd name="T6" fmla="*/ 379 w 458"/>
                  <a:gd name="T7" fmla="*/ 5 h 428"/>
                  <a:gd name="T8" fmla="*/ 376 w 458"/>
                  <a:gd name="T9" fmla="*/ 2 h 428"/>
                  <a:gd name="T10" fmla="*/ 372 w 458"/>
                  <a:gd name="T11" fmla="*/ 0 h 428"/>
                  <a:gd name="T12" fmla="*/ 367 w 458"/>
                  <a:gd name="T13" fmla="*/ 0 h 428"/>
                  <a:gd name="T14" fmla="*/ 91 w 458"/>
                  <a:gd name="T15" fmla="*/ 0 h 428"/>
                  <a:gd name="T16" fmla="*/ 91 w 458"/>
                  <a:gd name="T17" fmla="*/ 0 h 428"/>
                  <a:gd name="T18" fmla="*/ 87 w 458"/>
                  <a:gd name="T19" fmla="*/ 0 h 428"/>
                  <a:gd name="T20" fmla="*/ 82 w 458"/>
                  <a:gd name="T21" fmla="*/ 2 h 428"/>
                  <a:gd name="T22" fmla="*/ 79 w 458"/>
                  <a:gd name="T23" fmla="*/ 5 h 428"/>
                  <a:gd name="T24" fmla="*/ 76 w 458"/>
                  <a:gd name="T25" fmla="*/ 9 h 428"/>
                  <a:gd name="T26" fmla="*/ 1 w 458"/>
                  <a:gd name="T27" fmla="*/ 141 h 428"/>
                  <a:gd name="T28" fmla="*/ 1 w 458"/>
                  <a:gd name="T29" fmla="*/ 141 h 428"/>
                  <a:gd name="T30" fmla="*/ 0 w 458"/>
                  <a:gd name="T31" fmla="*/ 145 h 428"/>
                  <a:gd name="T32" fmla="*/ 0 w 458"/>
                  <a:gd name="T33" fmla="*/ 151 h 428"/>
                  <a:gd name="T34" fmla="*/ 0 w 458"/>
                  <a:gd name="T35" fmla="*/ 156 h 428"/>
                  <a:gd name="T36" fmla="*/ 3 w 458"/>
                  <a:gd name="T37" fmla="*/ 160 h 428"/>
                  <a:gd name="T38" fmla="*/ 216 w 458"/>
                  <a:gd name="T39" fmla="*/ 422 h 428"/>
                  <a:gd name="T40" fmla="*/ 216 w 458"/>
                  <a:gd name="T41" fmla="*/ 422 h 428"/>
                  <a:gd name="T42" fmla="*/ 222 w 458"/>
                  <a:gd name="T43" fmla="*/ 426 h 428"/>
                  <a:gd name="T44" fmla="*/ 230 w 458"/>
                  <a:gd name="T45" fmla="*/ 428 h 428"/>
                  <a:gd name="T46" fmla="*/ 230 w 458"/>
                  <a:gd name="T47" fmla="*/ 428 h 428"/>
                  <a:gd name="T48" fmla="*/ 236 w 458"/>
                  <a:gd name="T49" fmla="*/ 426 h 428"/>
                  <a:gd name="T50" fmla="*/ 242 w 458"/>
                  <a:gd name="T51" fmla="*/ 422 h 428"/>
                  <a:gd name="T52" fmla="*/ 455 w 458"/>
                  <a:gd name="T53" fmla="*/ 160 h 428"/>
                  <a:gd name="T54" fmla="*/ 455 w 458"/>
                  <a:gd name="T55" fmla="*/ 160 h 428"/>
                  <a:gd name="T56" fmla="*/ 458 w 458"/>
                  <a:gd name="T57" fmla="*/ 156 h 428"/>
                  <a:gd name="T58" fmla="*/ 458 w 458"/>
                  <a:gd name="T59" fmla="*/ 151 h 428"/>
                  <a:gd name="T60" fmla="*/ 458 w 458"/>
                  <a:gd name="T61" fmla="*/ 145 h 428"/>
                  <a:gd name="T62" fmla="*/ 457 w 458"/>
                  <a:gd name="T63" fmla="*/ 141 h 428"/>
                  <a:gd name="T64" fmla="*/ 457 w 458"/>
                  <a:gd name="T65" fmla="*/ 141 h 428"/>
                  <a:gd name="T66" fmla="*/ 149 w 458"/>
                  <a:gd name="T67" fmla="*/ 33 h 428"/>
                  <a:gd name="T68" fmla="*/ 309 w 458"/>
                  <a:gd name="T69" fmla="*/ 33 h 428"/>
                  <a:gd name="T70" fmla="*/ 230 w 458"/>
                  <a:gd name="T71" fmla="*/ 124 h 428"/>
                  <a:gd name="T72" fmla="*/ 149 w 458"/>
                  <a:gd name="T73" fmla="*/ 33 h 428"/>
                  <a:gd name="T74" fmla="*/ 212 w 458"/>
                  <a:gd name="T75" fmla="*/ 363 h 428"/>
                  <a:gd name="T76" fmla="*/ 52 w 458"/>
                  <a:gd name="T77" fmla="*/ 166 h 428"/>
                  <a:gd name="T78" fmla="*/ 212 w 458"/>
                  <a:gd name="T79" fmla="*/ 166 h 428"/>
                  <a:gd name="T80" fmla="*/ 212 w 458"/>
                  <a:gd name="T81" fmla="*/ 363 h 428"/>
                  <a:gd name="T82" fmla="*/ 246 w 458"/>
                  <a:gd name="T83" fmla="*/ 166 h 428"/>
                  <a:gd name="T84" fmla="*/ 406 w 458"/>
                  <a:gd name="T85" fmla="*/ 166 h 428"/>
                  <a:gd name="T86" fmla="*/ 246 w 458"/>
                  <a:gd name="T87" fmla="*/ 363 h 428"/>
                  <a:gd name="T88" fmla="*/ 246 w 458"/>
                  <a:gd name="T89" fmla="*/ 166 h 428"/>
                  <a:gd name="T90" fmla="*/ 414 w 458"/>
                  <a:gd name="T91" fmla="*/ 132 h 428"/>
                  <a:gd name="T92" fmla="*/ 267 w 458"/>
                  <a:gd name="T93" fmla="*/ 132 h 428"/>
                  <a:gd name="T94" fmla="*/ 355 w 458"/>
                  <a:gd name="T95" fmla="*/ 33 h 428"/>
                  <a:gd name="T96" fmla="*/ 357 w 458"/>
                  <a:gd name="T97" fmla="*/ 33 h 428"/>
                  <a:gd name="T98" fmla="*/ 414 w 458"/>
                  <a:gd name="T99" fmla="*/ 132 h 428"/>
                  <a:gd name="T100" fmla="*/ 102 w 458"/>
                  <a:gd name="T101" fmla="*/ 33 h 428"/>
                  <a:gd name="T102" fmla="*/ 103 w 458"/>
                  <a:gd name="T103" fmla="*/ 33 h 428"/>
                  <a:gd name="T104" fmla="*/ 191 w 458"/>
                  <a:gd name="T105" fmla="*/ 132 h 428"/>
                  <a:gd name="T106" fmla="*/ 45 w 458"/>
                  <a:gd name="T107" fmla="*/ 132 h 428"/>
                  <a:gd name="T108" fmla="*/ 102 w 458"/>
                  <a:gd name="T109" fmla="*/ 33 h 428"/>
                  <a:gd name="T110" fmla="*/ 102 w 458"/>
                  <a:gd name="T111" fmla="*/ 33 h 428"/>
                  <a:gd name="T112" fmla="*/ 102 w 458"/>
                  <a:gd name="T113" fmla="*/ 33 h 4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58" h="428">
                    <a:moveTo>
                      <a:pt x="457" y="141"/>
                    </a:moveTo>
                    <a:lnTo>
                      <a:pt x="382" y="9"/>
                    </a:lnTo>
                    <a:lnTo>
                      <a:pt x="382" y="9"/>
                    </a:lnTo>
                    <a:lnTo>
                      <a:pt x="379" y="5"/>
                    </a:lnTo>
                    <a:lnTo>
                      <a:pt x="376" y="2"/>
                    </a:lnTo>
                    <a:lnTo>
                      <a:pt x="372" y="0"/>
                    </a:lnTo>
                    <a:lnTo>
                      <a:pt x="367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7" y="0"/>
                    </a:lnTo>
                    <a:lnTo>
                      <a:pt x="82" y="2"/>
                    </a:lnTo>
                    <a:lnTo>
                      <a:pt x="79" y="5"/>
                    </a:lnTo>
                    <a:lnTo>
                      <a:pt x="76" y="9"/>
                    </a:lnTo>
                    <a:lnTo>
                      <a:pt x="1" y="141"/>
                    </a:lnTo>
                    <a:lnTo>
                      <a:pt x="1" y="141"/>
                    </a:lnTo>
                    <a:lnTo>
                      <a:pt x="0" y="145"/>
                    </a:lnTo>
                    <a:lnTo>
                      <a:pt x="0" y="151"/>
                    </a:lnTo>
                    <a:lnTo>
                      <a:pt x="0" y="156"/>
                    </a:lnTo>
                    <a:lnTo>
                      <a:pt x="3" y="160"/>
                    </a:lnTo>
                    <a:lnTo>
                      <a:pt x="216" y="422"/>
                    </a:lnTo>
                    <a:lnTo>
                      <a:pt x="216" y="422"/>
                    </a:lnTo>
                    <a:lnTo>
                      <a:pt x="222" y="426"/>
                    </a:lnTo>
                    <a:lnTo>
                      <a:pt x="230" y="428"/>
                    </a:lnTo>
                    <a:lnTo>
                      <a:pt x="230" y="428"/>
                    </a:lnTo>
                    <a:lnTo>
                      <a:pt x="236" y="426"/>
                    </a:lnTo>
                    <a:lnTo>
                      <a:pt x="242" y="422"/>
                    </a:lnTo>
                    <a:lnTo>
                      <a:pt x="455" y="160"/>
                    </a:lnTo>
                    <a:lnTo>
                      <a:pt x="455" y="160"/>
                    </a:lnTo>
                    <a:lnTo>
                      <a:pt x="458" y="156"/>
                    </a:lnTo>
                    <a:lnTo>
                      <a:pt x="458" y="151"/>
                    </a:lnTo>
                    <a:lnTo>
                      <a:pt x="458" y="145"/>
                    </a:lnTo>
                    <a:lnTo>
                      <a:pt x="457" y="141"/>
                    </a:lnTo>
                    <a:lnTo>
                      <a:pt x="457" y="141"/>
                    </a:lnTo>
                    <a:close/>
                    <a:moveTo>
                      <a:pt x="149" y="33"/>
                    </a:moveTo>
                    <a:lnTo>
                      <a:pt x="309" y="33"/>
                    </a:lnTo>
                    <a:lnTo>
                      <a:pt x="230" y="124"/>
                    </a:lnTo>
                    <a:lnTo>
                      <a:pt x="149" y="33"/>
                    </a:lnTo>
                    <a:close/>
                    <a:moveTo>
                      <a:pt x="212" y="363"/>
                    </a:moveTo>
                    <a:lnTo>
                      <a:pt x="52" y="166"/>
                    </a:lnTo>
                    <a:lnTo>
                      <a:pt x="212" y="166"/>
                    </a:lnTo>
                    <a:lnTo>
                      <a:pt x="212" y="363"/>
                    </a:lnTo>
                    <a:close/>
                    <a:moveTo>
                      <a:pt x="246" y="166"/>
                    </a:moveTo>
                    <a:lnTo>
                      <a:pt x="406" y="166"/>
                    </a:lnTo>
                    <a:lnTo>
                      <a:pt x="246" y="363"/>
                    </a:lnTo>
                    <a:lnTo>
                      <a:pt x="246" y="166"/>
                    </a:lnTo>
                    <a:close/>
                    <a:moveTo>
                      <a:pt x="414" y="132"/>
                    </a:moveTo>
                    <a:lnTo>
                      <a:pt x="267" y="132"/>
                    </a:lnTo>
                    <a:lnTo>
                      <a:pt x="355" y="33"/>
                    </a:lnTo>
                    <a:lnTo>
                      <a:pt x="357" y="33"/>
                    </a:lnTo>
                    <a:lnTo>
                      <a:pt x="414" y="132"/>
                    </a:lnTo>
                    <a:close/>
                    <a:moveTo>
                      <a:pt x="102" y="33"/>
                    </a:moveTo>
                    <a:lnTo>
                      <a:pt x="103" y="33"/>
                    </a:lnTo>
                    <a:lnTo>
                      <a:pt x="191" y="132"/>
                    </a:lnTo>
                    <a:lnTo>
                      <a:pt x="45" y="132"/>
                    </a:lnTo>
                    <a:lnTo>
                      <a:pt x="102" y="33"/>
                    </a:lnTo>
                    <a:close/>
                    <a:moveTo>
                      <a:pt x="102" y="33"/>
                    </a:moveTo>
                    <a:lnTo>
                      <a:pt x="102" y="3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77"/>
                <a:endParaRPr lang="en-IN" sz="2400" dirty="0">
                  <a:solidFill>
                    <a:prstClr val="black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9" name="Group 113">
            <a:extLst>
              <a:ext uri="{FF2B5EF4-FFF2-40B4-BE49-F238E27FC236}">
                <a16:creationId xmlns:a16="http://schemas.microsoft.com/office/drawing/2014/main" id="{8ABAB50E-5091-4D85-A97F-2AE3C1E3D8F4}"/>
              </a:ext>
            </a:extLst>
          </p:cNvPr>
          <p:cNvGrpSpPr/>
          <p:nvPr/>
        </p:nvGrpSpPr>
        <p:grpSpPr>
          <a:xfrm>
            <a:off x="6570617" y="4167487"/>
            <a:ext cx="4674011" cy="553999"/>
            <a:chOff x="6570617" y="4167485"/>
            <a:chExt cx="4674010" cy="553998"/>
          </a:xfrm>
        </p:grpSpPr>
        <p:sp>
          <p:nvSpPr>
            <p:cNvPr id="50" name="Rectangle 114">
              <a:extLst>
                <a:ext uri="{FF2B5EF4-FFF2-40B4-BE49-F238E27FC236}">
                  <a16:creationId xmlns:a16="http://schemas.microsoft.com/office/drawing/2014/main" id="{A5C27062-1E9D-412A-8F11-C6598A282159}"/>
                </a:ext>
              </a:extLst>
            </p:cNvPr>
            <p:cNvSpPr/>
            <p:nvPr/>
          </p:nvSpPr>
          <p:spPr>
            <a:xfrm>
              <a:off x="7204030" y="4167485"/>
              <a:ext cx="4040597" cy="430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en-GB" sz="11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51" name="Group 115">
              <a:extLst>
                <a:ext uri="{FF2B5EF4-FFF2-40B4-BE49-F238E27FC236}">
                  <a16:creationId xmlns:a16="http://schemas.microsoft.com/office/drawing/2014/main" id="{90377A3C-96D4-4E12-B2F5-0D86D43DDBA0}"/>
                </a:ext>
              </a:extLst>
            </p:cNvPr>
            <p:cNvGrpSpPr/>
            <p:nvPr/>
          </p:nvGrpSpPr>
          <p:grpSpPr>
            <a:xfrm>
              <a:off x="6570617" y="4192846"/>
              <a:ext cx="528637" cy="528637"/>
              <a:chOff x="6570617" y="4192846"/>
              <a:chExt cx="528637" cy="528637"/>
            </a:xfrm>
          </p:grpSpPr>
          <p:sp>
            <p:nvSpPr>
              <p:cNvPr id="52" name="Oval 116">
                <a:extLst>
                  <a:ext uri="{FF2B5EF4-FFF2-40B4-BE49-F238E27FC236}">
                    <a16:creationId xmlns:a16="http://schemas.microsoft.com/office/drawing/2014/main" id="{557A9A51-3865-4CA4-93F3-49B433A8B597}"/>
                  </a:ext>
                </a:extLst>
              </p:cNvPr>
              <p:cNvSpPr/>
              <p:nvPr/>
            </p:nvSpPr>
            <p:spPr>
              <a:xfrm>
                <a:off x="6570617" y="4192846"/>
                <a:ext cx="528637" cy="528637"/>
              </a:xfrm>
              <a:prstGeom prst="ellipse">
                <a:avLst/>
              </a:prstGeom>
              <a:solidFill>
                <a:srgbClr val="1460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GB" sz="2400">
                  <a:solidFill>
                    <a:prstClr val="white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53" name="Group 117">
                <a:extLst>
                  <a:ext uri="{FF2B5EF4-FFF2-40B4-BE49-F238E27FC236}">
                    <a16:creationId xmlns:a16="http://schemas.microsoft.com/office/drawing/2014/main" id="{54BF6F2C-F6DE-4002-8E29-A41A94084FFD}"/>
                  </a:ext>
                </a:extLst>
              </p:cNvPr>
              <p:cNvGrpSpPr/>
              <p:nvPr/>
            </p:nvGrpSpPr>
            <p:grpSpPr>
              <a:xfrm>
                <a:off x="6687001" y="4374491"/>
                <a:ext cx="306908" cy="165345"/>
                <a:chOff x="2774951" y="1935163"/>
                <a:chExt cx="430213" cy="231775"/>
              </a:xfrm>
              <a:solidFill>
                <a:schemeClr val="bg1"/>
              </a:solidFill>
            </p:grpSpPr>
            <p:sp>
              <p:nvSpPr>
                <p:cNvPr id="54" name="Freeform 686">
                  <a:extLst>
                    <a:ext uri="{FF2B5EF4-FFF2-40B4-BE49-F238E27FC236}">
                      <a16:creationId xmlns:a16="http://schemas.microsoft.com/office/drawing/2014/main" id="{DF982F60-1712-4CC6-92F7-3371FC5EBF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74951" y="1935163"/>
                  <a:ext cx="430213" cy="231775"/>
                </a:xfrm>
                <a:custGeom>
                  <a:avLst/>
                  <a:gdLst>
                    <a:gd name="T0" fmla="*/ 514 w 544"/>
                    <a:gd name="T1" fmla="*/ 45 h 293"/>
                    <a:gd name="T2" fmla="*/ 512 w 544"/>
                    <a:gd name="T3" fmla="*/ 36 h 293"/>
                    <a:gd name="T4" fmla="*/ 506 w 544"/>
                    <a:gd name="T5" fmla="*/ 19 h 293"/>
                    <a:gd name="T6" fmla="*/ 496 w 544"/>
                    <a:gd name="T7" fmla="*/ 7 h 293"/>
                    <a:gd name="T8" fmla="*/ 479 w 544"/>
                    <a:gd name="T9" fmla="*/ 1 h 293"/>
                    <a:gd name="T10" fmla="*/ 42 w 544"/>
                    <a:gd name="T11" fmla="*/ 0 h 293"/>
                    <a:gd name="T12" fmla="*/ 33 w 544"/>
                    <a:gd name="T13" fmla="*/ 1 h 293"/>
                    <a:gd name="T14" fmla="*/ 18 w 544"/>
                    <a:gd name="T15" fmla="*/ 7 h 293"/>
                    <a:gd name="T16" fmla="*/ 8 w 544"/>
                    <a:gd name="T17" fmla="*/ 19 h 293"/>
                    <a:gd name="T18" fmla="*/ 2 w 544"/>
                    <a:gd name="T19" fmla="*/ 36 h 293"/>
                    <a:gd name="T20" fmla="*/ 0 w 544"/>
                    <a:gd name="T21" fmla="*/ 251 h 293"/>
                    <a:gd name="T22" fmla="*/ 2 w 544"/>
                    <a:gd name="T23" fmla="*/ 260 h 293"/>
                    <a:gd name="T24" fmla="*/ 8 w 544"/>
                    <a:gd name="T25" fmla="*/ 275 h 293"/>
                    <a:gd name="T26" fmla="*/ 18 w 544"/>
                    <a:gd name="T27" fmla="*/ 287 h 293"/>
                    <a:gd name="T28" fmla="*/ 33 w 544"/>
                    <a:gd name="T29" fmla="*/ 291 h 293"/>
                    <a:gd name="T30" fmla="*/ 470 w 544"/>
                    <a:gd name="T31" fmla="*/ 293 h 293"/>
                    <a:gd name="T32" fmla="*/ 479 w 544"/>
                    <a:gd name="T33" fmla="*/ 291 h 293"/>
                    <a:gd name="T34" fmla="*/ 496 w 544"/>
                    <a:gd name="T35" fmla="*/ 287 h 293"/>
                    <a:gd name="T36" fmla="*/ 506 w 544"/>
                    <a:gd name="T37" fmla="*/ 275 h 293"/>
                    <a:gd name="T38" fmla="*/ 512 w 544"/>
                    <a:gd name="T39" fmla="*/ 260 h 293"/>
                    <a:gd name="T40" fmla="*/ 514 w 544"/>
                    <a:gd name="T41" fmla="*/ 203 h 293"/>
                    <a:gd name="T42" fmla="*/ 520 w 544"/>
                    <a:gd name="T43" fmla="*/ 203 h 293"/>
                    <a:gd name="T44" fmla="*/ 532 w 544"/>
                    <a:gd name="T45" fmla="*/ 197 h 293"/>
                    <a:gd name="T46" fmla="*/ 539 w 544"/>
                    <a:gd name="T47" fmla="*/ 190 h 293"/>
                    <a:gd name="T48" fmla="*/ 544 w 544"/>
                    <a:gd name="T49" fmla="*/ 179 h 293"/>
                    <a:gd name="T50" fmla="*/ 544 w 544"/>
                    <a:gd name="T51" fmla="*/ 122 h 293"/>
                    <a:gd name="T52" fmla="*/ 544 w 544"/>
                    <a:gd name="T53" fmla="*/ 116 h 293"/>
                    <a:gd name="T54" fmla="*/ 539 w 544"/>
                    <a:gd name="T55" fmla="*/ 106 h 293"/>
                    <a:gd name="T56" fmla="*/ 532 w 544"/>
                    <a:gd name="T57" fmla="*/ 98 h 293"/>
                    <a:gd name="T58" fmla="*/ 520 w 544"/>
                    <a:gd name="T59" fmla="*/ 94 h 293"/>
                    <a:gd name="T60" fmla="*/ 514 w 544"/>
                    <a:gd name="T61" fmla="*/ 92 h 293"/>
                    <a:gd name="T62" fmla="*/ 478 w 544"/>
                    <a:gd name="T63" fmla="*/ 252 h 293"/>
                    <a:gd name="T64" fmla="*/ 475 w 544"/>
                    <a:gd name="T65" fmla="*/ 260 h 293"/>
                    <a:gd name="T66" fmla="*/ 467 w 544"/>
                    <a:gd name="T67" fmla="*/ 263 h 293"/>
                    <a:gd name="T68" fmla="*/ 40 w 544"/>
                    <a:gd name="T69" fmla="*/ 263 h 293"/>
                    <a:gd name="T70" fmla="*/ 33 w 544"/>
                    <a:gd name="T71" fmla="*/ 260 h 293"/>
                    <a:gd name="T72" fmla="*/ 30 w 544"/>
                    <a:gd name="T73" fmla="*/ 252 h 293"/>
                    <a:gd name="T74" fmla="*/ 30 w 544"/>
                    <a:gd name="T75" fmla="*/ 46 h 293"/>
                    <a:gd name="T76" fmla="*/ 33 w 544"/>
                    <a:gd name="T77" fmla="*/ 39 h 293"/>
                    <a:gd name="T78" fmla="*/ 40 w 544"/>
                    <a:gd name="T79" fmla="*/ 36 h 293"/>
                    <a:gd name="T80" fmla="*/ 467 w 544"/>
                    <a:gd name="T81" fmla="*/ 36 h 293"/>
                    <a:gd name="T82" fmla="*/ 475 w 544"/>
                    <a:gd name="T83" fmla="*/ 39 h 293"/>
                    <a:gd name="T84" fmla="*/ 478 w 544"/>
                    <a:gd name="T85" fmla="*/ 46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44" h="293">
                      <a:moveTo>
                        <a:pt x="514" y="92"/>
                      </a:moveTo>
                      <a:lnTo>
                        <a:pt x="514" y="45"/>
                      </a:lnTo>
                      <a:lnTo>
                        <a:pt x="514" y="45"/>
                      </a:lnTo>
                      <a:lnTo>
                        <a:pt x="512" y="36"/>
                      </a:lnTo>
                      <a:lnTo>
                        <a:pt x="511" y="27"/>
                      </a:lnTo>
                      <a:lnTo>
                        <a:pt x="506" y="19"/>
                      </a:lnTo>
                      <a:lnTo>
                        <a:pt x="502" y="13"/>
                      </a:lnTo>
                      <a:lnTo>
                        <a:pt x="496" y="7"/>
                      </a:lnTo>
                      <a:lnTo>
                        <a:pt x="488" y="3"/>
                      </a:lnTo>
                      <a:lnTo>
                        <a:pt x="479" y="1"/>
                      </a:lnTo>
                      <a:lnTo>
                        <a:pt x="470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33" y="1"/>
                      </a:lnTo>
                      <a:lnTo>
                        <a:pt x="25" y="3"/>
                      </a:lnTo>
                      <a:lnTo>
                        <a:pt x="18" y="7"/>
                      </a:lnTo>
                      <a:lnTo>
                        <a:pt x="12" y="13"/>
                      </a:lnTo>
                      <a:lnTo>
                        <a:pt x="8" y="19"/>
                      </a:lnTo>
                      <a:lnTo>
                        <a:pt x="3" y="27"/>
                      </a:lnTo>
                      <a:lnTo>
                        <a:pt x="2" y="36"/>
                      </a:lnTo>
                      <a:lnTo>
                        <a:pt x="0" y="45"/>
                      </a:lnTo>
                      <a:lnTo>
                        <a:pt x="0" y="251"/>
                      </a:lnTo>
                      <a:lnTo>
                        <a:pt x="0" y="251"/>
                      </a:lnTo>
                      <a:lnTo>
                        <a:pt x="2" y="260"/>
                      </a:lnTo>
                      <a:lnTo>
                        <a:pt x="3" y="269"/>
                      </a:lnTo>
                      <a:lnTo>
                        <a:pt x="8" y="275"/>
                      </a:lnTo>
                      <a:lnTo>
                        <a:pt x="12" y="281"/>
                      </a:lnTo>
                      <a:lnTo>
                        <a:pt x="18" y="287"/>
                      </a:lnTo>
                      <a:lnTo>
                        <a:pt x="25" y="290"/>
                      </a:lnTo>
                      <a:lnTo>
                        <a:pt x="33" y="291"/>
                      </a:lnTo>
                      <a:lnTo>
                        <a:pt x="42" y="293"/>
                      </a:lnTo>
                      <a:lnTo>
                        <a:pt x="470" y="293"/>
                      </a:lnTo>
                      <a:lnTo>
                        <a:pt x="470" y="293"/>
                      </a:lnTo>
                      <a:lnTo>
                        <a:pt x="479" y="291"/>
                      </a:lnTo>
                      <a:lnTo>
                        <a:pt x="488" y="290"/>
                      </a:lnTo>
                      <a:lnTo>
                        <a:pt x="496" y="287"/>
                      </a:lnTo>
                      <a:lnTo>
                        <a:pt x="502" y="281"/>
                      </a:lnTo>
                      <a:lnTo>
                        <a:pt x="506" y="275"/>
                      </a:lnTo>
                      <a:lnTo>
                        <a:pt x="511" y="269"/>
                      </a:lnTo>
                      <a:lnTo>
                        <a:pt x="512" y="260"/>
                      </a:lnTo>
                      <a:lnTo>
                        <a:pt x="514" y="251"/>
                      </a:lnTo>
                      <a:lnTo>
                        <a:pt x="514" y="203"/>
                      </a:lnTo>
                      <a:lnTo>
                        <a:pt x="514" y="203"/>
                      </a:lnTo>
                      <a:lnTo>
                        <a:pt x="520" y="203"/>
                      </a:lnTo>
                      <a:lnTo>
                        <a:pt x="526" y="200"/>
                      </a:lnTo>
                      <a:lnTo>
                        <a:pt x="532" y="197"/>
                      </a:lnTo>
                      <a:lnTo>
                        <a:pt x="535" y="194"/>
                      </a:lnTo>
                      <a:lnTo>
                        <a:pt x="539" y="190"/>
                      </a:lnTo>
                      <a:lnTo>
                        <a:pt x="542" y="184"/>
                      </a:lnTo>
                      <a:lnTo>
                        <a:pt x="544" y="179"/>
                      </a:lnTo>
                      <a:lnTo>
                        <a:pt x="544" y="173"/>
                      </a:lnTo>
                      <a:lnTo>
                        <a:pt x="544" y="122"/>
                      </a:lnTo>
                      <a:lnTo>
                        <a:pt x="544" y="122"/>
                      </a:lnTo>
                      <a:lnTo>
                        <a:pt x="544" y="116"/>
                      </a:lnTo>
                      <a:lnTo>
                        <a:pt x="542" y="112"/>
                      </a:lnTo>
                      <a:lnTo>
                        <a:pt x="539" y="106"/>
                      </a:lnTo>
                      <a:lnTo>
                        <a:pt x="535" y="101"/>
                      </a:lnTo>
                      <a:lnTo>
                        <a:pt x="532" y="98"/>
                      </a:lnTo>
                      <a:lnTo>
                        <a:pt x="526" y="95"/>
                      </a:lnTo>
                      <a:lnTo>
                        <a:pt x="520" y="94"/>
                      </a:lnTo>
                      <a:lnTo>
                        <a:pt x="514" y="92"/>
                      </a:lnTo>
                      <a:lnTo>
                        <a:pt x="514" y="92"/>
                      </a:lnTo>
                      <a:close/>
                      <a:moveTo>
                        <a:pt x="478" y="252"/>
                      </a:moveTo>
                      <a:lnTo>
                        <a:pt x="478" y="252"/>
                      </a:lnTo>
                      <a:lnTo>
                        <a:pt x="476" y="257"/>
                      </a:lnTo>
                      <a:lnTo>
                        <a:pt x="475" y="260"/>
                      </a:lnTo>
                      <a:lnTo>
                        <a:pt x="472" y="261"/>
                      </a:lnTo>
                      <a:lnTo>
                        <a:pt x="467" y="263"/>
                      </a:lnTo>
                      <a:lnTo>
                        <a:pt x="40" y="263"/>
                      </a:lnTo>
                      <a:lnTo>
                        <a:pt x="40" y="263"/>
                      </a:lnTo>
                      <a:lnTo>
                        <a:pt x="36" y="261"/>
                      </a:lnTo>
                      <a:lnTo>
                        <a:pt x="33" y="260"/>
                      </a:lnTo>
                      <a:lnTo>
                        <a:pt x="31" y="257"/>
                      </a:lnTo>
                      <a:lnTo>
                        <a:pt x="30" y="252"/>
                      </a:lnTo>
                      <a:lnTo>
                        <a:pt x="30" y="46"/>
                      </a:lnTo>
                      <a:lnTo>
                        <a:pt x="30" y="46"/>
                      </a:lnTo>
                      <a:lnTo>
                        <a:pt x="31" y="42"/>
                      </a:lnTo>
                      <a:lnTo>
                        <a:pt x="33" y="39"/>
                      </a:lnTo>
                      <a:lnTo>
                        <a:pt x="36" y="37"/>
                      </a:lnTo>
                      <a:lnTo>
                        <a:pt x="40" y="36"/>
                      </a:lnTo>
                      <a:lnTo>
                        <a:pt x="467" y="36"/>
                      </a:lnTo>
                      <a:lnTo>
                        <a:pt x="467" y="36"/>
                      </a:lnTo>
                      <a:lnTo>
                        <a:pt x="472" y="37"/>
                      </a:lnTo>
                      <a:lnTo>
                        <a:pt x="475" y="39"/>
                      </a:lnTo>
                      <a:lnTo>
                        <a:pt x="476" y="42"/>
                      </a:lnTo>
                      <a:lnTo>
                        <a:pt x="478" y="46"/>
                      </a:lnTo>
                      <a:lnTo>
                        <a:pt x="478" y="2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5" name="Freeform 687">
                  <a:extLst>
                    <a:ext uri="{FF2B5EF4-FFF2-40B4-BE49-F238E27FC236}">
                      <a16:creationId xmlns:a16="http://schemas.microsoft.com/office/drawing/2014/main" id="{A6238C10-C2B9-4232-9EB6-33E3DFA0AFA3}"/>
                    </a:ext>
                  </a:extLst>
                </p:cNvPr>
                <p:cNvSpPr/>
                <p:nvPr/>
              </p:nvSpPr>
              <p:spPr bwMode="auto">
                <a:xfrm>
                  <a:off x="2849563" y="1993900"/>
                  <a:ext cx="28575" cy="115888"/>
                </a:xfrm>
                <a:custGeom>
                  <a:avLst/>
                  <a:gdLst>
                    <a:gd name="T0" fmla="*/ 18 w 35"/>
                    <a:gd name="T1" fmla="*/ 0 h 146"/>
                    <a:gd name="T2" fmla="*/ 18 w 35"/>
                    <a:gd name="T3" fmla="*/ 0 h 146"/>
                    <a:gd name="T4" fmla="*/ 10 w 35"/>
                    <a:gd name="T5" fmla="*/ 1 h 146"/>
                    <a:gd name="T6" fmla="*/ 6 w 35"/>
                    <a:gd name="T7" fmla="*/ 4 h 146"/>
                    <a:gd name="T8" fmla="*/ 1 w 35"/>
                    <a:gd name="T9" fmla="*/ 10 h 146"/>
                    <a:gd name="T10" fmla="*/ 0 w 35"/>
                    <a:gd name="T11" fmla="*/ 16 h 146"/>
                    <a:gd name="T12" fmla="*/ 0 w 35"/>
                    <a:gd name="T13" fmla="*/ 129 h 146"/>
                    <a:gd name="T14" fmla="*/ 0 w 35"/>
                    <a:gd name="T15" fmla="*/ 129 h 146"/>
                    <a:gd name="T16" fmla="*/ 1 w 35"/>
                    <a:gd name="T17" fmla="*/ 135 h 146"/>
                    <a:gd name="T18" fmla="*/ 6 w 35"/>
                    <a:gd name="T19" fmla="*/ 141 h 146"/>
                    <a:gd name="T20" fmla="*/ 10 w 35"/>
                    <a:gd name="T21" fmla="*/ 146 h 146"/>
                    <a:gd name="T22" fmla="*/ 18 w 35"/>
                    <a:gd name="T23" fmla="*/ 146 h 146"/>
                    <a:gd name="T24" fmla="*/ 18 w 35"/>
                    <a:gd name="T25" fmla="*/ 146 h 146"/>
                    <a:gd name="T26" fmla="*/ 25 w 35"/>
                    <a:gd name="T27" fmla="*/ 146 h 146"/>
                    <a:gd name="T28" fmla="*/ 29 w 35"/>
                    <a:gd name="T29" fmla="*/ 141 h 146"/>
                    <a:gd name="T30" fmla="*/ 34 w 35"/>
                    <a:gd name="T31" fmla="*/ 135 h 146"/>
                    <a:gd name="T32" fmla="*/ 35 w 35"/>
                    <a:gd name="T33" fmla="*/ 129 h 146"/>
                    <a:gd name="T34" fmla="*/ 35 w 35"/>
                    <a:gd name="T35" fmla="*/ 16 h 146"/>
                    <a:gd name="T36" fmla="*/ 35 w 35"/>
                    <a:gd name="T37" fmla="*/ 16 h 146"/>
                    <a:gd name="T38" fmla="*/ 34 w 35"/>
                    <a:gd name="T39" fmla="*/ 10 h 146"/>
                    <a:gd name="T40" fmla="*/ 29 w 35"/>
                    <a:gd name="T41" fmla="*/ 4 h 146"/>
                    <a:gd name="T42" fmla="*/ 25 w 35"/>
                    <a:gd name="T43" fmla="*/ 1 h 146"/>
                    <a:gd name="T44" fmla="*/ 18 w 35"/>
                    <a:gd name="T45" fmla="*/ 0 h 146"/>
                    <a:gd name="T46" fmla="*/ 18 w 35"/>
                    <a:gd name="T47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5" h="146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10" y="1"/>
                      </a:lnTo>
                      <a:lnTo>
                        <a:pt x="6" y="4"/>
                      </a:lnTo>
                      <a:lnTo>
                        <a:pt x="1" y="10"/>
                      </a:lnTo>
                      <a:lnTo>
                        <a:pt x="0" y="16"/>
                      </a:lnTo>
                      <a:lnTo>
                        <a:pt x="0" y="129"/>
                      </a:lnTo>
                      <a:lnTo>
                        <a:pt x="0" y="129"/>
                      </a:lnTo>
                      <a:lnTo>
                        <a:pt x="1" y="135"/>
                      </a:lnTo>
                      <a:lnTo>
                        <a:pt x="6" y="141"/>
                      </a:lnTo>
                      <a:lnTo>
                        <a:pt x="10" y="146"/>
                      </a:lnTo>
                      <a:lnTo>
                        <a:pt x="18" y="146"/>
                      </a:lnTo>
                      <a:lnTo>
                        <a:pt x="18" y="146"/>
                      </a:lnTo>
                      <a:lnTo>
                        <a:pt x="25" y="146"/>
                      </a:lnTo>
                      <a:lnTo>
                        <a:pt x="29" y="141"/>
                      </a:lnTo>
                      <a:lnTo>
                        <a:pt x="34" y="135"/>
                      </a:lnTo>
                      <a:lnTo>
                        <a:pt x="35" y="129"/>
                      </a:lnTo>
                      <a:lnTo>
                        <a:pt x="35" y="16"/>
                      </a:lnTo>
                      <a:lnTo>
                        <a:pt x="35" y="16"/>
                      </a:lnTo>
                      <a:lnTo>
                        <a:pt x="34" y="10"/>
                      </a:lnTo>
                      <a:lnTo>
                        <a:pt x="29" y="4"/>
                      </a:lnTo>
                      <a:lnTo>
                        <a:pt x="25" y="1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6" name="Freeform 688">
                  <a:extLst>
                    <a:ext uri="{FF2B5EF4-FFF2-40B4-BE49-F238E27FC236}">
                      <a16:creationId xmlns:a16="http://schemas.microsoft.com/office/drawing/2014/main" id="{E5AA5B11-7041-4945-A930-A86722B43992}"/>
                    </a:ext>
                  </a:extLst>
                </p:cNvPr>
                <p:cNvSpPr/>
                <p:nvPr/>
              </p:nvSpPr>
              <p:spPr bwMode="auto">
                <a:xfrm>
                  <a:off x="2925763" y="1993900"/>
                  <a:ext cx="28575" cy="115888"/>
                </a:xfrm>
                <a:custGeom>
                  <a:avLst/>
                  <a:gdLst>
                    <a:gd name="T0" fmla="*/ 18 w 36"/>
                    <a:gd name="T1" fmla="*/ 0 h 146"/>
                    <a:gd name="T2" fmla="*/ 18 w 36"/>
                    <a:gd name="T3" fmla="*/ 0 h 146"/>
                    <a:gd name="T4" fmla="*/ 11 w 36"/>
                    <a:gd name="T5" fmla="*/ 1 h 146"/>
                    <a:gd name="T6" fmla="*/ 6 w 36"/>
                    <a:gd name="T7" fmla="*/ 4 h 146"/>
                    <a:gd name="T8" fmla="*/ 2 w 36"/>
                    <a:gd name="T9" fmla="*/ 10 h 146"/>
                    <a:gd name="T10" fmla="*/ 0 w 36"/>
                    <a:gd name="T11" fmla="*/ 16 h 146"/>
                    <a:gd name="T12" fmla="*/ 0 w 36"/>
                    <a:gd name="T13" fmla="*/ 129 h 146"/>
                    <a:gd name="T14" fmla="*/ 0 w 36"/>
                    <a:gd name="T15" fmla="*/ 129 h 146"/>
                    <a:gd name="T16" fmla="*/ 2 w 36"/>
                    <a:gd name="T17" fmla="*/ 135 h 146"/>
                    <a:gd name="T18" fmla="*/ 6 w 36"/>
                    <a:gd name="T19" fmla="*/ 141 h 146"/>
                    <a:gd name="T20" fmla="*/ 11 w 36"/>
                    <a:gd name="T21" fmla="*/ 146 h 146"/>
                    <a:gd name="T22" fmla="*/ 18 w 36"/>
                    <a:gd name="T23" fmla="*/ 146 h 146"/>
                    <a:gd name="T24" fmla="*/ 18 w 36"/>
                    <a:gd name="T25" fmla="*/ 146 h 146"/>
                    <a:gd name="T26" fmla="*/ 26 w 36"/>
                    <a:gd name="T27" fmla="*/ 146 h 146"/>
                    <a:gd name="T28" fmla="*/ 30 w 36"/>
                    <a:gd name="T29" fmla="*/ 141 h 146"/>
                    <a:gd name="T30" fmla="*/ 34 w 36"/>
                    <a:gd name="T31" fmla="*/ 135 h 146"/>
                    <a:gd name="T32" fmla="*/ 36 w 36"/>
                    <a:gd name="T33" fmla="*/ 129 h 146"/>
                    <a:gd name="T34" fmla="*/ 36 w 36"/>
                    <a:gd name="T35" fmla="*/ 16 h 146"/>
                    <a:gd name="T36" fmla="*/ 36 w 36"/>
                    <a:gd name="T37" fmla="*/ 16 h 146"/>
                    <a:gd name="T38" fmla="*/ 34 w 36"/>
                    <a:gd name="T39" fmla="*/ 10 h 146"/>
                    <a:gd name="T40" fmla="*/ 30 w 36"/>
                    <a:gd name="T41" fmla="*/ 4 h 146"/>
                    <a:gd name="T42" fmla="*/ 26 w 36"/>
                    <a:gd name="T43" fmla="*/ 1 h 146"/>
                    <a:gd name="T44" fmla="*/ 18 w 36"/>
                    <a:gd name="T45" fmla="*/ 0 h 146"/>
                    <a:gd name="T46" fmla="*/ 18 w 36"/>
                    <a:gd name="T47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146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11" y="1"/>
                      </a:lnTo>
                      <a:lnTo>
                        <a:pt x="6" y="4"/>
                      </a:lnTo>
                      <a:lnTo>
                        <a:pt x="2" y="10"/>
                      </a:lnTo>
                      <a:lnTo>
                        <a:pt x="0" y="16"/>
                      </a:lnTo>
                      <a:lnTo>
                        <a:pt x="0" y="129"/>
                      </a:lnTo>
                      <a:lnTo>
                        <a:pt x="0" y="129"/>
                      </a:lnTo>
                      <a:lnTo>
                        <a:pt x="2" y="135"/>
                      </a:lnTo>
                      <a:lnTo>
                        <a:pt x="6" y="141"/>
                      </a:lnTo>
                      <a:lnTo>
                        <a:pt x="11" y="146"/>
                      </a:lnTo>
                      <a:lnTo>
                        <a:pt x="18" y="146"/>
                      </a:lnTo>
                      <a:lnTo>
                        <a:pt x="18" y="146"/>
                      </a:lnTo>
                      <a:lnTo>
                        <a:pt x="26" y="146"/>
                      </a:lnTo>
                      <a:lnTo>
                        <a:pt x="30" y="141"/>
                      </a:lnTo>
                      <a:lnTo>
                        <a:pt x="34" y="135"/>
                      </a:lnTo>
                      <a:lnTo>
                        <a:pt x="36" y="129"/>
                      </a:lnTo>
                      <a:lnTo>
                        <a:pt x="36" y="16"/>
                      </a:lnTo>
                      <a:lnTo>
                        <a:pt x="36" y="16"/>
                      </a:lnTo>
                      <a:lnTo>
                        <a:pt x="34" y="10"/>
                      </a:lnTo>
                      <a:lnTo>
                        <a:pt x="30" y="4"/>
                      </a:lnTo>
                      <a:lnTo>
                        <a:pt x="26" y="1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7" name="Freeform 689">
                  <a:extLst>
                    <a:ext uri="{FF2B5EF4-FFF2-40B4-BE49-F238E27FC236}">
                      <a16:creationId xmlns:a16="http://schemas.microsoft.com/office/drawing/2014/main" id="{55EDC943-6E62-487A-96EF-B18C48694566}"/>
                    </a:ext>
                  </a:extLst>
                </p:cNvPr>
                <p:cNvSpPr/>
                <p:nvPr/>
              </p:nvSpPr>
              <p:spPr bwMode="auto">
                <a:xfrm>
                  <a:off x="3001963" y="1993900"/>
                  <a:ext cx="28575" cy="115888"/>
                </a:xfrm>
                <a:custGeom>
                  <a:avLst/>
                  <a:gdLst>
                    <a:gd name="T0" fmla="*/ 18 w 36"/>
                    <a:gd name="T1" fmla="*/ 0 h 146"/>
                    <a:gd name="T2" fmla="*/ 18 w 36"/>
                    <a:gd name="T3" fmla="*/ 0 h 146"/>
                    <a:gd name="T4" fmla="*/ 10 w 36"/>
                    <a:gd name="T5" fmla="*/ 1 h 146"/>
                    <a:gd name="T6" fmla="*/ 6 w 36"/>
                    <a:gd name="T7" fmla="*/ 4 h 146"/>
                    <a:gd name="T8" fmla="*/ 1 w 36"/>
                    <a:gd name="T9" fmla="*/ 10 h 146"/>
                    <a:gd name="T10" fmla="*/ 0 w 36"/>
                    <a:gd name="T11" fmla="*/ 16 h 146"/>
                    <a:gd name="T12" fmla="*/ 0 w 36"/>
                    <a:gd name="T13" fmla="*/ 129 h 146"/>
                    <a:gd name="T14" fmla="*/ 0 w 36"/>
                    <a:gd name="T15" fmla="*/ 129 h 146"/>
                    <a:gd name="T16" fmla="*/ 1 w 36"/>
                    <a:gd name="T17" fmla="*/ 135 h 146"/>
                    <a:gd name="T18" fmla="*/ 6 w 36"/>
                    <a:gd name="T19" fmla="*/ 141 h 146"/>
                    <a:gd name="T20" fmla="*/ 10 w 36"/>
                    <a:gd name="T21" fmla="*/ 146 h 146"/>
                    <a:gd name="T22" fmla="*/ 18 w 36"/>
                    <a:gd name="T23" fmla="*/ 146 h 146"/>
                    <a:gd name="T24" fmla="*/ 18 w 36"/>
                    <a:gd name="T25" fmla="*/ 146 h 146"/>
                    <a:gd name="T26" fmla="*/ 25 w 36"/>
                    <a:gd name="T27" fmla="*/ 146 h 146"/>
                    <a:gd name="T28" fmla="*/ 30 w 36"/>
                    <a:gd name="T29" fmla="*/ 141 h 146"/>
                    <a:gd name="T30" fmla="*/ 34 w 36"/>
                    <a:gd name="T31" fmla="*/ 135 h 146"/>
                    <a:gd name="T32" fmla="*/ 36 w 36"/>
                    <a:gd name="T33" fmla="*/ 129 h 146"/>
                    <a:gd name="T34" fmla="*/ 36 w 36"/>
                    <a:gd name="T35" fmla="*/ 16 h 146"/>
                    <a:gd name="T36" fmla="*/ 36 w 36"/>
                    <a:gd name="T37" fmla="*/ 16 h 146"/>
                    <a:gd name="T38" fmla="*/ 34 w 36"/>
                    <a:gd name="T39" fmla="*/ 10 h 146"/>
                    <a:gd name="T40" fmla="*/ 30 w 36"/>
                    <a:gd name="T41" fmla="*/ 4 h 146"/>
                    <a:gd name="T42" fmla="*/ 25 w 36"/>
                    <a:gd name="T43" fmla="*/ 1 h 146"/>
                    <a:gd name="T44" fmla="*/ 18 w 36"/>
                    <a:gd name="T45" fmla="*/ 0 h 146"/>
                    <a:gd name="T46" fmla="*/ 18 w 36"/>
                    <a:gd name="T47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146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10" y="1"/>
                      </a:lnTo>
                      <a:lnTo>
                        <a:pt x="6" y="4"/>
                      </a:lnTo>
                      <a:lnTo>
                        <a:pt x="1" y="10"/>
                      </a:lnTo>
                      <a:lnTo>
                        <a:pt x="0" y="16"/>
                      </a:lnTo>
                      <a:lnTo>
                        <a:pt x="0" y="129"/>
                      </a:lnTo>
                      <a:lnTo>
                        <a:pt x="0" y="129"/>
                      </a:lnTo>
                      <a:lnTo>
                        <a:pt x="1" y="135"/>
                      </a:lnTo>
                      <a:lnTo>
                        <a:pt x="6" y="141"/>
                      </a:lnTo>
                      <a:lnTo>
                        <a:pt x="10" y="146"/>
                      </a:lnTo>
                      <a:lnTo>
                        <a:pt x="18" y="146"/>
                      </a:lnTo>
                      <a:lnTo>
                        <a:pt x="18" y="146"/>
                      </a:lnTo>
                      <a:lnTo>
                        <a:pt x="25" y="146"/>
                      </a:lnTo>
                      <a:lnTo>
                        <a:pt x="30" y="141"/>
                      </a:lnTo>
                      <a:lnTo>
                        <a:pt x="34" y="135"/>
                      </a:lnTo>
                      <a:lnTo>
                        <a:pt x="36" y="129"/>
                      </a:lnTo>
                      <a:lnTo>
                        <a:pt x="36" y="16"/>
                      </a:lnTo>
                      <a:lnTo>
                        <a:pt x="36" y="16"/>
                      </a:lnTo>
                      <a:lnTo>
                        <a:pt x="34" y="10"/>
                      </a:lnTo>
                      <a:lnTo>
                        <a:pt x="30" y="4"/>
                      </a:lnTo>
                      <a:lnTo>
                        <a:pt x="25" y="1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8" name="Freeform 690">
                  <a:extLst>
                    <a:ext uri="{FF2B5EF4-FFF2-40B4-BE49-F238E27FC236}">
                      <a16:creationId xmlns:a16="http://schemas.microsoft.com/office/drawing/2014/main" id="{D103950B-BC19-4871-8731-53CCE57741F2}"/>
                    </a:ext>
                  </a:extLst>
                </p:cNvPr>
                <p:cNvSpPr/>
                <p:nvPr/>
              </p:nvSpPr>
              <p:spPr bwMode="auto">
                <a:xfrm>
                  <a:off x="3078163" y="1993900"/>
                  <a:ext cx="28575" cy="115888"/>
                </a:xfrm>
                <a:custGeom>
                  <a:avLst/>
                  <a:gdLst>
                    <a:gd name="T0" fmla="*/ 18 w 36"/>
                    <a:gd name="T1" fmla="*/ 0 h 146"/>
                    <a:gd name="T2" fmla="*/ 18 w 36"/>
                    <a:gd name="T3" fmla="*/ 0 h 146"/>
                    <a:gd name="T4" fmla="*/ 11 w 36"/>
                    <a:gd name="T5" fmla="*/ 1 h 146"/>
                    <a:gd name="T6" fmla="*/ 6 w 36"/>
                    <a:gd name="T7" fmla="*/ 4 h 146"/>
                    <a:gd name="T8" fmla="*/ 2 w 36"/>
                    <a:gd name="T9" fmla="*/ 10 h 146"/>
                    <a:gd name="T10" fmla="*/ 0 w 36"/>
                    <a:gd name="T11" fmla="*/ 16 h 146"/>
                    <a:gd name="T12" fmla="*/ 0 w 36"/>
                    <a:gd name="T13" fmla="*/ 129 h 146"/>
                    <a:gd name="T14" fmla="*/ 0 w 36"/>
                    <a:gd name="T15" fmla="*/ 129 h 146"/>
                    <a:gd name="T16" fmla="*/ 2 w 36"/>
                    <a:gd name="T17" fmla="*/ 135 h 146"/>
                    <a:gd name="T18" fmla="*/ 6 w 36"/>
                    <a:gd name="T19" fmla="*/ 141 h 146"/>
                    <a:gd name="T20" fmla="*/ 11 w 36"/>
                    <a:gd name="T21" fmla="*/ 146 h 146"/>
                    <a:gd name="T22" fmla="*/ 18 w 36"/>
                    <a:gd name="T23" fmla="*/ 146 h 146"/>
                    <a:gd name="T24" fmla="*/ 18 w 36"/>
                    <a:gd name="T25" fmla="*/ 146 h 146"/>
                    <a:gd name="T26" fmla="*/ 26 w 36"/>
                    <a:gd name="T27" fmla="*/ 146 h 146"/>
                    <a:gd name="T28" fmla="*/ 30 w 36"/>
                    <a:gd name="T29" fmla="*/ 141 h 146"/>
                    <a:gd name="T30" fmla="*/ 35 w 36"/>
                    <a:gd name="T31" fmla="*/ 135 h 146"/>
                    <a:gd name="T32" fmla="*/ 36 w 36"/>
                    <a:gd name="T33" fmla="*/ 129 h 146"/>
                    <a:gd name="T34" fmla="*/ 36 w 36"/>
                    <a:gd name="T35" fmla="*/ 16 h 146"/>
                    <a:gd name="T36" fmla="*/ 36 w 36"/>
                    <a:gd name="T37" fmla="*/ 16 h 146"/>
                    <a:gd name="T38" fmla="*/ 35 w 36"/>
                    <a:gd name="T39" fmla="*/ 10 h 146"/>
                    <a:gd name="T40" fmla="*/ 30 w 36"/>
                    <a:gd name="T41" fmla="*/ 4 h 146"/>
                    <a:gd name="T42" fmla="*/ 26 w 36"/>
                    <a:gd name="T43" fmla="*/ 1 h 146"/>
                    <a:gd name="T44" fmla="*/ 18 w 36"/>
                    <a:gd name="T45" fmla="*/ 0 h 146"/>
                    <a:gd name="T46" fmla="*/ 18 w 36"/>
                    <a:gd name="T47" fmla="*/ 0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6" h="146">
                      <a:moveTo>
                        <a:pt x="18" y="0"/>
                      </a:moveTo>
                      <a:lnTo>
                        <a:pt x="18" y="0"/>
                      </a:lnTo>
                      <a:lnTo>
                        <a:pt x="11" y="1"/>
                      </a:lnTo>
                      <a:lnTo>
                        <a:pt x="6" y="4"/>
                      </a:lnTo>
                      <a:lnTo>
                        <a:pt x="2" y="10"/>
                      </a:lnTo>
                      <a:lnTo>
                        <a:pt x="0" y="16"/>
                      </a:lnTo>
                      <a:lnTo>
                        <a:pt x="0" y="129"/>
                      </a:lnTo>
                      <a:lnTo>
                        <a:pt x="0" y="129"/>
                      </a:lnTo>
                      <a:lnTo>
                        <a:pt x="2" y="135"/>
                      </a:lnTo>
                      <a:lnTo>
                        <a:pt x="6" y="141"/>
                      </a:lnTo>
                      <a:lnTo>
                        <a:pt x="11" y="146"/>
                      </a:lnTo>
                      <a:lnTo>
                        <a:pt x="18" y="146"/>
                      </a:lnTo>
                      <a:lnTo>
                        <a:pt x="18" y="146"/>
                      </a:lnTo>
                      <a:lnTo>
                        <a:pt x="26" y="146"/>
                      </a:lnTo>
                      <a:lnTo>
                        <a:pt x="30" y="141"/>
                      </a:lnTo>
                      <a:lnTo>
                        <a:pt x="35" y="135"/>
                      </a:lnTo>
                      <a:lnTo>
                        <a:pt x="36" y="129"/>
                      </a:lnTo>
                      <a:lnTo>
                        <a:pt x="36" y="16"/>
                      </a:lnTo>
                      <a:lnTo>
                        <a:pt x="36" y="16"/>
                      </a:lnTo>
                      <a:lnTo>
                        <a:pt x="35" y="10"/>
                      </a:lnTo>
                      <a:lnTo>
                        <a:pt x="30" y="4"/>
                      </a:lnTo>
                      <a:lnTo>
                        <a:pt x="26" y="1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defTabSz="914377"/>
                  <a:endParaRPr lang="en-IN" sz="2400" dirty="0">
                    <a:solidFill>
                      <a:prstClr val="black"/>
                    </a:solidFill>
                    <a:latin typeface="Arial" panose="020B0604020202020204" pitchFamily="34" charset="0"/>
                    <a:ea typeface="思源黑体 CN Medium" panose="020B0600000000000000" pitchFamily="34" charset="-122"/>
                    <a:sym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59" name="Group 123">
            <a:extLst>
              <a:ext uri="{FF2B5EF4-FFF2-40B4-BE49-F238E27FC236}">
                <a16:creationId xmlns:a16="http://schemas.microsoft.com/office/drawing/2014/main" id="{9CF9A400-FC86-420E-B24C-315F2E2FB5ED}"/>
              </a:ext>
            </a:extLst>
          </p:cNvPr>
          <p:cNvGrpSpPr/>
          <p:nvPr/>
        </p:nvGrpSpPr>
        <p:grpSpPr>
          <a:xfrm>
            <a:off x="6570617" y="5356398"/>
            <a:ext cx="4674011" cy="553999"/>
            <a:chOff x="6570617" y="5356396"/>
            <a:chExt cx="4674010" cy="553998"/>
          </a:xfrm>
        </p:grpSpPr>
        <p:sp>
          <p:nvSpPr>
            <p:cNvPr id="60" name="Rectangle 124">
              <a:extLst>
                <a:ext uri="{FF2B5EF4-FFF2-40B4-BE49-F238E27FC236}">
                  <a16:creationId xmlns:a16="http://schemas.microsoft.com/office/drawing/2014/main" id="{0BBFA875-5AF2-42EE-9BD0-151430FEB375}"/>
                </a:ext>
              </a:extLst>
            </p:cNvPr>
            <p:cNvSpPr/>
            <p:nvPr/>
          </p:nvSpPr>
          <p:spPr>
            <a:xfrm>
              <a:off x="7204030" y="5356396"/>
              <a:ext cx="4040597" cy="430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en-GB" sz="1100" dirty="0">
                <a:solidFill>
                  <a:prstClr val="white">
                    <a:lumMod val="65000"/>
                  </a:prst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61" name="Group 125">
              <a:extLst>
                <a:ext uri="{FF2B5EF4-FFF2-40B4-BE49-F238E27FC236}">
                  <a16:creationId xmlns:a16="http://schemas.microsoft.com/office/drawing/2014/main" id="{8F403A7F-E109-4189-A8FD-A0E6725ED392}"/>
                </a:ext>
              </a:extLst>
            </p:cNvPr>
            <p:cNvGrpSpPr/>
            <p:nvPr/>
          </p:nvGrpSpPr>
          <p:grpSpPr>
            <a:xfrm>
              <a:off x="6570617" y="5381757"/>
              <a:ext cx="528637" cy="528637"/>
              <a:chOff x="6570617" y="5381757"/>
              <a:chExt cx="528637" cy="528637"/>
            </a:xfrm>
          </p:grpSpPr>
          <p:sp>
            <p:nvSpPr>
              <p:cNvPr id="62" name="Oval 126">
                <a:extLst>
                  <a:ext uri="{FF2B5EF4-FFF2-40B4-BE49-F238E27FC236}">
                    <a16:creationId xmlns:a16="http://schemas.microsoft.com/office/drawing/2014/main" id="{055BA82C-F885-472A-8500-F4237376BB1D}"/>
                  </a:ext>
                </a:extLst>
              </p:cNvPr>
              <p:cNvSpPr/>
              <p:nvPr/>
            </p:nvSpPr>
            <p:spPr>
              <a:xfrm>
                <a:off x="6570617" y="5381757"/>
                <a:ext cx="528637" cy="528637"/>
              </a:xfrm>
              <a:prstGeom prst="ellipse">
                <a:avLst/>
              </a:prstGeom>
              <a:solidFill>
                <a:srgbClr val="338FBF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GB" sz="2400" dirty="0">
                  <a:solidFill>
                    <a:prstClr val="white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3" name="Freeform 355">
                <a:extLst>
                  <a:ext uri="{FF2B5EF4-FFF2-40B4-BE49-F238E27FC236}">
                    <a16:creationId xmlns:a16="http://schemas.microsoft.com/office/drawing/2014/main" id="{7BA9D617-DA83-4439-85CD-CD5B10690A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03094" y="5538422"/>
                <a:ext cx="277275" cy="230317"/>
              </a:xfrm>
              <a:custGeom>
                <a:avLst/>
                <a:gdLst>
                  <a:gd name="T0" fmla="*/ 353 w 497"/>
                  <a:gd name="T1" fmla="*/ 41 h 411"/>
                  <a:gd name="T2" fmla="*/ 351 w 497"/>
                  <a:gd name="T3" fmla="*/ 26 h 411"/>
                  <a:gd name="T4" fmla="*/ 336 w 497"/>
                  <a:gd name="T5" fmla="*/ 8 h 411"/>
                  <a:gd name="T6" fmla="*/ 313 w 497"/>
                  <a:gd name="T7" fmla="*/ 0 h 411"/>
                  <a:gd name="T8" fmla="*/ 174 w 497"/>
                  <a:gd name="T9" fmla="*/ 2 h 411"/>
                  <a:gd name="T10" fmla="*/ 155 w 497"/>
                  <a:gd name="T11" fmla="*/ 12 h 411"/>
                  <a:gd name="T12" fmla="*/ 143 w 497"/>
                  <a:gd name="T13" fmla="*/ 33 h 411"/>
                  <a:gd name="T14" fmla="*/ 38 w 497"/>
                  <a:gd name="T15" fmla="*/ 60 h 411"/>
                  <a:gd name="T16" fmla="*/ 22 w 497"/>
                  <a:gd name="T17" fmla="*/ 63 h 411"/>
                  <a:gd name="T18" fmla="*/ 6 w 497"/>
                  <a:gd name="T19" fmla="*/ 77 h 411"/>
                  <a:gd name="T20" fmla="*/ 0 w 497"/>
                  <a:gd name="T21" fmla="*/ 99 h 411"/>
                  <a:gd name="T22" fmla="*/ 0 w 497"/>
                  <a:gd name="T23" fmla="*/ 380 h 411"/>
                  <a:gd name="T24" fmla="*/ 10 w 497"/>
                  <a:gd name="T25" fmla="*/ 399 h 411"/>
                  <a:gd name="T26" fmla="*/ 29 w 497"/>
                  <a:gd name="T27" fmla="*/ 410 h 411"/>
                  <a:gd name="T28" fmla="*/ 458 w 497"/>
                  <a:gd name="T29" fmla="*/ 411 h 411"/>
                  <a:gd name="T30" fmla="*/ 480 w 497"/>
                  <a:gd name="T31" fmla="*/ 404 h 411"/>
                  <a:gd name="T32" fmla="*/ 494 w 497"/>
                  <a:gd name="T33" fmla="*/ 387 h 411"/>
                  <a:gd name="T34" fmla="*/ 497 w 497"/>
                  <a:gd name="T35" fmla="*/ 99 h 411"/>
                  <a:gd name="T36" fmla="*/ 494 w 497"/>
                  <a:gd name="T37" fmla="*/ 84 h 411"/>
                  <a:gd name="T38" fmla="*/ 480 w 497"/>
                  <a:gd name="T39" fmla="*/ 66 h 411"/>
                  <a:gd name="T40" fmla="*/ 458 w 497"/>
                  <a:gd name="T41" fmla="*/ 60 h 411"/>
                  <a:gd name="T42" fmla="*/ 177 w 497"/>
                  <a:gd name="T43" fmla="*/ 41 h 411"/>
                  <a:gd name="T44" fmla="*/ 180 w 497"/>
                  <a:gd name="T45" fmla="*/ 35 h 411"/>
                  <a:gd name="T46" fmla="*/ 313 w 497"/>
                  <a:gd name="T47" fmla="*/ 35 h 411"/>
                  <a:gd name="T48" fmla="*/ 319 w 497"/>
                  <a:gd name="T49" fmla="*/ 38 h 411"/>
                  <a:gd name="T50" fmla="*/ 177 w 497"/>
                  <a:gd name="T51" fmla="*/ 60 h 411"/>
                  <a:gd name="T52" fmla="*/ 458 w 497"/>
                  <a:gd name="T53" fmla="*/ 93 h 411"/>
                  <a:gd name="T54" fmla="*/ 462 w 497"/>
                  <a:gd name="T55" fmla="*/ 99 h 411"/>
                  <a:gd name="T56" fmla="*/ 442 w 497"/>
                  <a:gd name="T57" fmla="*/ 195 h 411"/>
                  <a:gd name="T58" fmla="*/ 367 w 497"/>
                  <a:gd name="T59" fmla="*/ 211 h 411"/>
                  <a:gd name="T60" fmla="*/ 279 w 497"/>
                  <a:gd name="T61" fmla="*/ 218 h 411"/>
                  <a:gd name="T62" fmla="*/ 218 w 497"/>
                  <a:gd name="T63" fmla="*/ 218 h 411"/>
                  <a:gd name="T64" fmla="*/ 130 w 497"/>
                  <a:gd name="T65" fmla="*/ 211 h 411"/>
                  <a:gd name="T66" fmla="*/ 53 w 497"/>
                  <a:gd name="T67" fmla="*/ 195 h 411"/>
                  <a:gd name="T68" fmla="*/ 32 w 497"/>
                  <a:gd name="T69" fmla="*/ 99 h 411"/>
                  <a:gd name="T70" fmla="*/ 38 w 497"/>
                  <a:gd name="T71" fmla="*/ 93 h 411"/>
                  <a:gd name="T72" fmla="*/ 38 w 497"/>
                  <a:gd name="T73" fmla="*/ 377 h 411"/>
                  <a:gd name="T74" fmla="*/ 32 w 497"/>
                  <a:gd name="T75" fmla="*/ 224 h 411"/>
                  <a:gd name="T76" fmla="*/ 71 w 497"/>
                  <a:gd name="T77" fmla="*/ 235 h 411"/>
                  <a:gd name="T78" fmla="*/ 213 w 497"/>
                  <a:gd name="T79" fmla="*/ 251 h 411"/>
                  <a:gd name="T80" fmla="*/ 213 w 497"/>
                  <a:gd name="T81" fmla="*/ 260 h 411"/>
                  <a:gd name="T82" fmla="*/ 215 w 497"/>
                  <a:gd name="T83" fmla="*/ 271 h 411"/>
                  <a:gd name="T84" fmla="*/ 225 w 497"/>
                  <a:gd name="T85" fmla="*/ 281 h 411"/>
                  <a:gd name="T86" fmla="*/ 239 w 497"/>
                  <a:gd name="T87" fmla="*/ 286 h 411"/>
                  <a:gd name="T88" fmla="*/ 262 w 497"/>
                  <a:gd name="T89" fmla="*/ 286 h 411"/>
                  <a:gd name="T90" fmla="*/ 276 w 497"/>
                  <a:gd name="T91" fmla="*/ 278 h 411"/>
                  <a:gd name="T92" fmla="*/ 282 w 497"/>
                  <a:gd name="T93" fmla="*/ 265 h 411"/>
                  <a:gd name="T94" fmla="*/ 283 w 497"/>
                  <a:gd name="T95" fmla="*/ 253 h 411"/>
                  <a:gd name="T96" fmla="*/ 333 w 497"/>
                  <a:gd name="T97" fmla="*/ 248 h 411"/>
                  <a:gd name="T98" fmla="*/ 445 w 497"/>
                  <a:gd name="T99" fmla="*/ 229 h 411"/>
                  <a:gd name="T100" fmla="*/ 462 w 497"/>
                  <a:gd name="T101" fmla="*/ 372 h 411"/>
                  <a:gd name="T102" fmla="*/ 458 w 497"/>
                  <a:gd name="T103" fmla="*/ 377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97" h="411">
                    <a:moveTo>
                      <a:pt x="458" y="60"/>
                    </a:moveTo>
                    <a:lnTo>
                      <a:pt x="353" y="60"/>
                    </a:lnTo>
                    <a:lnTo>
                      <a:pt x="353" y="41"/>
                    </a:lnTo>
                    <a:lnTo>
                      <a:pt x="353" y="41"/>
                    </a:lnTo>
                    <a:lnTo>
                      <a:pt x="352" y="33"/>
                    </a:lnTo>
                    <a:lnTo>
                      <a:pt x="351" y="26"/>
                    </a:lnTo>
                    <a:lnTo>
                      <a:pt x="346" y="18"/>
                    </a:lnTo>
                    <a:lnTo>
                      <a:pt x="342" y="12"/>
                    </a:lnTo>
                    <a:lnTo>
                      <a:pt x="336" y="8"/>
                    </a:lnTo>
                    <a:lnTo>
                      <a:pt x="328" y="3"/>
                    </a:lnTo>
                    <a:lnTo>
                      <a:pt x="321" y="2"/>
                    </a:lnTo>
                    <a:lnTo>
                      <a:pt x="313" y="0"/>
                    </a:lnTo>
                    <a:lnTo>
                      <a:pt x="183" y="0"/>
                    </a:lnTo>
                    <a:lnTo>
                      <a:pt x="183" y="0"/>
                    </a:lnTo>
                    <a:lnTo>
                      <a:pt x="174" y="2"/>
                    </a:lnTo>
                    <a:lnTo>
                      <a:pt x="167" y="3"/>
                    </a:lnTo>
                    <a:lnTo>
                      <a:pt x="161" y="8"/>
                    </a:lnTo>
                    <a:lnTo>
                      <a:pt x="155" y="12"/>
                    </a:lnTo>
                    <a:lnTo>
                      <a:pt x="150" y="18"/>
                    </a:lnTo>
                    <a:lnTo>
                      <a:pt x="146" y="26"/>
                    </a:lnTo>
                    <a:lnTo>
                      <a:pt x="143" y="33"/>
                    </a:lnTo>
                    <a:lnTo>
                      <a:pt x="143" y="41"/>
                    </a:lnTo>
                    <a:lnTo>
                      <a:pt x="143" y="60"/>
                    </a:lnTo>
                    <a:lnTo>
                      <a:pt x="38" y="60"/>
                    </a:lnTo>
                    <a:lnTo>
                      <a:pt x="38" y="60"/>
                    </a:lnTo>
                    <a:lnTo>
                      <a:pt x="29" y="60"/>
                    </a:lnTo>
                    <a:lnTo>
                      <a:pt x="22" y="63"/>
                    </a:lnTo>
                    <a:lnTo>
                      <a:pt x="16" y="66"/>
                    </a:lnTo>
                    <a:lnTo>
                      <a:pt x="10" y="71"/>
                    </a:lnTo>
                    <a:lnTo>
                      <a:pt x="6" y="77"/>
                    </a:lnTo>
                    <a:lnTo>
                      <a:pt x="3" y="84"/>
                    </a:lnTo>
                    <a:lnTo>
                      <a:pt x="0" y="90"/>
                    </a:lnTo>
                    <a:lnTo>
                      <a:pt x="0" y="99"/>
                    </a:lnTo>
                    <a:lnTo>
                      <a:pt x="0" y="372"/>
                    </a:lnTo>
                    <a:lnTo>
                      <a:pt x="0" y="372"/>
                    </a:lnTo>
                    <a:lnTo>
                      <a:pt x="0" y="380"/>
                    </a:lnTo>
                    <a:lnTo>
                      <a:pt x="3" y="387"/>
                    </a:lnTo>
                    <a:lnTo>
                      <a:pt x="6" y="393"/>
                    </a:lnTo>
                    <a:lnTo>
                      <a:pt x="10" y="399"/>
                    </a:lnTo>
                    <a:lnTo>
                      <a:pt x="16" y="404"/>
                    </a:lnTo>
                    <a:lnTo>
                      <a:pt x="22" y="408"/>
                    </a:lnTo>
                    <a:lnTo>
                      <a:pt x="29" y="410"/>
                    </a:lnTo>
                    <a:lnTo>
                      <a:pt x="38" y="411"/>
                    </a:lnTo>
                    <a:lnTo>
                      <a:pt x="458" y="411"/>
                    </a:lnTo>
                    <a:lnTo>
                      <a:pt x="458" y="411"/>
                    </a:lnTo>
                    <a:lnTo>
                      <a:pt x="465" y="410"/>
                    </a:lnTo>
                    <a:lnTo>
                      <a:pt x="473" y="408"/>
                    </a:lnTo>
                    <a:lnTo>
                      <a:pt x="480" y="404"/>
                    </a:lnTo>
                    <a:lnTo>
                      <a:pt x="486" y="399"/>
                    </a:lnTo>
                    <a:lnTo>
                      <a:pt x="491" y="393"/>
                    </a:lnTo>
                    <a:lnTo>
                      <a:pt x="494" y="387"/>
                    </a:lnTo>
                    <a:lnTo>
                      <a:pt x="497" y="380"/>
                    </a:lnTo>
                    <a:lnTo>
                      <a:pt x="497" y="372"/>
                    </a:lnTo>
                    <a:lnTo>
                      <a:pt x="497" y="99"/>
                    </a:lnTo>
                    <a:lnTo>
                      <a:pt x="497" y="99"/>
                    </a:lnTo>
                    <a:lnTo>
                      <a:pt x="497" y="90"/>
                    </a:lnTo>
                    <a:lnTo>
                      <a:pt x="494" y="84"/>
                    </a:lnTo>
                    <a:lnTo>
                      <a:pt x="491" y="77"/>
                    </a:lnTo>
                    <a:lnTo>
                      <a:pt x="486" y="71"/>
                    </a:lnTo>
                    <a:lnTo>
                      <a:pt x="480" y="66"/>
                    </a:lnTo>
                    <a:lnTo>
                      <a:pt x="473" y="63"/>
                    </a:lnTo>
                    <a:lnTo>
                      <a:pt x="465" y="60"/>
                    </a:lnTo>
                    <a:lnTo>
                      <a:pt x="458" y="60"/>
                    </a:lnTo>
                    <a:lnTo>
                      <a:pt x="458" y="60"/>
                    </a:lnTo>
                    <a:close/>
                    <a:moveTo>
                      <a:pt x="177" y="41"/>
                    </a:moveTo>
                    <a:lnTo>
                      <a:pt x="177" y="41"/>
                    </a:lnTo>
                    <a:lnTo>
                      <a:pt x="177" y="38"/>
                    </a:lnTo>
                    <a:lnTo>
                      <a:pt x="179" y="36"/>
                    </a:lnTo>
                    <a:lnTo>
                      <a:pt x="180" y="35"/>
                    </a:lnTo>
                    <a:lnTo>
                      <a:pt x="183" y="35"/>
                    </a:lnTo>
                    <a:lnTo>
                      <a:pt x="313" y="35"/>
                    </a:lnTo>
                    <a:lnTo>
                      <a:pt x="313" y="35"/>
                    </a:lnTo>
                    <a:lnTo>
                      <a:pt x="316" y="35"/>
                    </a:lnTo>
                    <a:lnTo>
                      <a:pt x="318" y="36"/>
                    </a:lnTo>
                    <a:lnTo>
                      <a:pt x="319" y="38"/>
                    </a:lnTo>
                    <a:lnTo>
                      <a:pt x="319" y="41"/>
                    </a:lnTo>
                    <a:lnTo>
                      <a:pt x="319" y="60"/>
                    </a:lnTo>
                    <a:lnTo>
                      <a:pt x="177" y="60"/>
                    </a:lnTo>
                    <a:lnTo>
                      <a:pt x="177" y="41"/>
                    </a:lnTo>
                    <a:close/>
                    <a:moveTo>
                      <a:pt x="38" y="93"/>
                    </a:moveTo>
                    <a:lnTo>
                      <a:pt x="458" y="93"/>
                    </a:lnTo>
                    <a:lnTo>
                      <a:pt x="458" y="93"/>
                    </a:lnTo>
                    <a:lnTo>
                      <a:pt x="461" y="94"/>
                    </a:lnTo>
                    <a:lnTo>
                      <a:pt x="462" y="99"/>
                    </a:lnTo>
                    <a:lnTo>
                      <a:pt x="462" y="187"/>
                    </a:lnTo>
                    <a:lnTo>
                      <a:pt x="462" y="187"/>
                    </a:lnTo>
                    <a:lnTo>
                      <a:pt x="442" y="195"/>
                    </a:lnTo>
                    <a:lnTo>
                      <a:pt x="419" y="200"/>
                    </a:lnTo>
                    <a:lnTo>
                      <a:pt x="394" y="206"/>
                    </a:lnTo>
                    <a:lnTo>
                      <a:pt x="367" y="211"/>
                    </a:lnTo>
                    <a:lnTo>
                      <a:pt x="339" y="214"/>
                    </a:lnTo>
                    <a:lnTo>
                      <a:pt x="309" y="217"/>
                    </a:lnTo>
                    <a:lnTo>
                      <a:pt x="279" y="218"/>
                    </a:lnTo>
                    <a:lnTo>
                      <a:pt x="247" y="218"/>
                    </a:lnTo>
                    <a:lnTo>
                      <a:pt x="247" y="218"/>
                    </a:lnTo>
                    <a:lnTo>
                      <a:pt x="218" y="218"/>
                    </a:lnTo>
                    <a:lnTo>
                      <a:pt x="186" y="217"/>
                    </a:lnTo>
                    <a:lnTo>
                      <a:pt x="158" y="214"/>
                    </a:lnTo>
                    <a:lnTo>
                      <a:pt x="130" y="211"/>
                    </a:lnTo>
                    <a:lnTo>
                      <a:pt x="103" y="206"/>
                    </a:lnTo>
                    <a:lnTo>
                      <a:pt x="77" y="200"/>
                    </a:lnTo>
                    <a:lnTo>
                      <a:pt x="53" y="195"/>
                    </a:lnTo>
                    <a:lnTo>
                      <a:pt x="32" y="187"/>
                    </a:lnTo>
                    <a:lnTo>
                      <a:pt x="32" y="99"/>
                    </a:lnTo>
                    <a:lnTo>
                      <a:pt x="32" y="99"/>
                    </a:lnTo>
                    <a:lnTo>
                      <a:pt x="34" y="94"/>
                    </a:lnTo>
                    <a:lnTo>
                      <a:pt x="38" y="93"/>
                    </a:lnTo>
                    <a:lnTo>
                      <a:pt x="38" y="93"/>
                    </a:lnTo>
                    <a:close/>
                    <a:moveTo>
                      <a:pt x="458" y="377"/>
                    </a:moveTo>
                    <a:lnTo>
                      <a:pt x="38" y="377"/>
                    </a:lnTo>
                    <a:lnTo>
                      <a:pt x="38" y="377"/>
                    </a:lnTo>
                    <a:lnTo>
                      <a:pt x="34" y="375"/>
                    </a:lnTo>
                    <a:lnTo>
                      <a:pt x="32" y="372"/>
                    </a:lnTo>
                    <a:lnTo>
                      <a:pt x="32" y="224"/>
                    </a:lnTo>
                    <a:lnTo>
                      <a:pt x="32" y="224"/>
                    </a:lnTo>
                    <a:lnTo>
                      <a:pt x="52" y="229"/>
                    </a:lnTo>
                    <a:lnTo>
                      <a:pt x="71" y="235"/>
                    </a:lnTo>
                    <a:lnTo>
                      <a:pt x="115" y="242"/>
                    </a:lnTo>
                    <a:lnTo>
                      <a:pt x="162" y="248"/>
                    </a:lnTo>
                    <a:lnTo>
                      <a:pt x="213" y="251"/>
                    </a:lnTo>
                    <a:lnTo>
                      <a:pt x="213" y="251"/>
                    </a:lnTo>
                    <a:lnTo>
                      <a:pt x="213" y="253"/>
                    </a:lnTo>
                    <a:lnTo>
                      <a:pt x="213" y="260"/>
                    </a:lnTo>
                    <a:lnTo>
                      <a:pt x="213" y="260"/>
                    </a:lnTo>
                    <a:lnTo>
                      <a:pt x="213" y="265"/>
                    </a:lnTo>
                    <a:lnTo>
                      <a:pt x="215" y="271"/>
                    </a:lnTo>
                    <a:lnTo>
                      <a:pt x="218" y="274"/>
                    </a:lnTo>
                    <a:lnTo>
                      <a:pt x="221" y="278"/>
                    </a:lnTo>
                    <a:lnTo>
                      <a:pt x="225" y="281"/>
                    </a:lnTo>
                    <a:lnTo>
                      <a:pt x="230" y="284"/>
                    </a:lnTo>
                    <a:lnTo>
                      <a:pt x="234" y="286"/>
                    </a:lnTo>
                    <a:lnTo>
                      <a:pt x="239" y="286"/>
                    </a:lnTo>
                    <a:lnTo>
                      <a:pt x="258" y="286"/>
                    </a:lnTo>
                    <a:lnTo>
                      <a:pt x="258" y="286"/>
                    </a:lnTo>
                    <a:lnTo>
                      <a:pt x="262" y="286"/>
                    </a:lnTo>
                    <a:lnTo>
                      <a:pt x="267" y="284"/>
                    </a:lnTo>
                    <a:lnTo>
                      <a:pt x="271" y="281"/>
                    </a:lnTo>
                    <a:lnTo>
                      <a:pt x="276" y="278"/>
                    </a:lnTo>
                    <a:lnTo>
                      <a:pt x="279" y="274"/>
                    </a:lnTo>
                    <a:lnTo>
                      <a:pt x="280" y="271"/>
                    </a:lnTo>
                    <a:lnTo>
                      <a:pt x="282" y="265"/>
                    </a:lnTo>
                    <a:lnTo>
                      <a:pt x="283" y="260"/>
                    </a:lnTo>
                    <a:lnTo>
                      <a:pt x="283" y="253"/>
                    </a:lnTo>
                    <a:lnTo>
                      <a:pt x="283" y="253"/>
                    </a:lnTo>
                    <a:lnTo>
                      <a:pt x="283" y="251"/>
                    </a:lnTo>
                    <a:lnTo>
                      <a:pt x="283" y="251"/>
                    </a:lnTo>
                    <a:lnTo>
                      <a:pt x="333" y="248"/>
                    </a:lnTo>
                    <a:lnTo>
                      <a:pt x="380" y="242"/>
                    </a:lnTo>
                    <a:lnTo>
                      <a:pt x="424" y="235"/>
                    </a:lnTo>
                    <a:lnTo>
                      <a:pt x="445" y="229"/>
                    </a:lnTo>
                    <a:lnTo>
                      <a:pt x="462" y="223"/>
                    </a:lnTo>
                    <a:lnTo>
                      <a:pt x="462" y="372"/>
                    </a:lnTo>
                    <a:lnTo>
                      <a:pt x="462" y="372"/>
                    </a:lnTo>
                    <a:lnTo>
                      <a:pt x="461" y="375"/>
                    </a:lnTo>
                    <a:lnTo>
                      <a:pt x="458" y="377"/>
                    </a:lnTo>
                    <a:lnTo>
                      <a:pt x="458" y="377"/>
                    </a:lnTo>
                    <a:close/>
                    <a:moveTo>
                      <a:pt x="458" y="377"/>
                    </a:moveTo>
                    <a:lnTo>
                      <a:pt x="458" y="37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4377"/>
                <a:endParaRPr lang="en-IN" sz="2400" dirty="0">
                  <a:solidFill>
                    <a:prstClr val="black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74" name="文本框 73">
            <a:extLst>
              <a:ext uri="{FF2B5EF4-FFF2-40B4-BE49-F238E27FC236}">
                <a16:creationId xmlns:a16="http://schemas.microsoft.com/office/drawing/2014/main" id="{452AA31F-5847-43E2-A4F4-1726DD5AC2BD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工作体会</a:t>
            </a:r>
          </a:p>
        </p:txBody>
      </p:sp>
    </p:spTree>
    <p:extLst>
      <p:ext uri="{BB962C8B-B14F-4D97-AF65-F5344CB8AC3E}">
        <p14:creationId xmlns:p14="http://schemas.microsoft.com/office/powerpoint/2010/main" val="408381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千图设计师MC：ID 29795607库_组合 36">
            <a:extLst>
              <a:ext uri="{FF2B5EF4-FFF2-40B4-BE49-F238E27FC236}">
                <a16:creationId xmlns:a16="http://schemas.microsoft.com/office/drawing/2014/main" id="{0B466284-535B-477B-9EE4-AD84FC623BA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849517" y="1579039"/>
            <a:ext cx="7235694" cy="3011181"/>
            <a:chOff x="1849517" y="1579039"/>
            <a:chExt cx="7235694" cy="3011181"/>
          </a:xfrm>
        </p:grpSpPr>
        <p:sp>
          <p:nvSpPr>
            <p:cNvPr id="3" name="任意多边形: 形状 21">
              <a:extLst>
                <a:ext uri="{FF2B5EF4-FFF2-40B4-BE49-F238E27FC236}">
                  <a16:creationId xmlns:a16="http://schemas.microsoft.com/office/drawing/2014/main" id="{2CC349A9-2B16-4876-B2D0-175F2445DD7F}"/>
                </a:ext>
              </a:extLst>
            </p:cNvPr>
            <p:cNvSpPr/>
            <p:nvPr/>
          </p:nvSpPr>
          <p:spPr>
            <a:xfrm>
              <a:off x="4537812" y="1579039"/>
              <a:ext cx="4547399" cy="3011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577" extrusionOk="0">
                  <a:moveTo>
                    <a:pt x="16823" y="20092"/>
                  </a:moveTo>
                  <a:cubicBezTo>
                    <a:pt x="14757" y="20092"/>
                    <a:pt x="13076" y="17550"/>
                    <a:pt x="13076" y="14426"/>
                  </a:cubicBezTo>
                  <a:cubicBezTo>
                    <a:pt x="13076" y="12325"/>
                    <a:pt x="13837" y="10488"/>
                    <a:pt x="14964" y="9510"/>
                  </a:cubicBezTo>
                  <a:lnTo>
                    <a:pt x="16456" y="14668"/>
                  </a:lnTo>
                  <a:cubicBezTo>
                    <a:pt x="16521" y="14896"/>
                    <a:pt x="16669" y="15032"/>
                    <a:pt x="16824" y="15032"/>
                  </a:cubicBezTo>
                  <a:cubicBezTo>
                    <a:pt x="16877" y="15032"/>
                    <a:pt x="16931" y="15016"/>
                    <a:pt x="16983" y="14982"/>
                  </a:cubicBezTo>
                  <a:cubicBezTo>
                    <a:pt x="17186" y="14849"/>
                    <a:pt x="17279" y="14492"/>
                    <a:pt x="17191" y="14185"/>
                  </a:cubicBezTo>
                  <a:lnTo>
                    <a:pt x="15705" y="9018"/>
                  </a:lnTo>
                  <a:cubicBezTo>
                    <a:pt x="16059" y="8851"/>
                    <a:pt x="16434" y="8761"/>
                    <a:pt x="16823" y="8761"/>
                  </a:cubicBezTo>
                  <a:cubicBezTo>
                    <a:pt x="18855" y="8761"/>
                    <a:pt x="20571" y="11355"/>
                    <a:pt x="20571" y="14426"/>
                  </a:cubicBezTo>
                  <a:cubicBezTo>
                    <a:pt x="20571" y="17550"/>
                    <a:pt x="18890" y="20092"/>
                    <a:pt x="16823" y="20092"/>
                  </a:cubicBezTo>
                  <a:close/>
                  <a:moveTo>
                    <a:pt x="8861" y="12153"/>
                  </a:moveTo>
                  <a:cubicBezTo>
                    <a:pt x="8592" y="11868"/>
                    <a:pt x="8264" y="11706"/>
                    <a:pt x="7913" y="11717"/>
                  </a:cubicBezTo>
                  <a:cubicBezTo>
                    <a:pt x="7768" y="11721"/>
                    <a:pt x="7625" y="11756"/>
                    <a:pt x="7489" y="11817"/>
                  </a:cubicBezTo>
                  <a:lnTo>
                    <a:pt x="6175" y="8048"/>
                  </a:lnTo>
                  <a:lnTo>
                    <a:pt x="13242" y="5257"/>
                  </a:lnTo>
                  <a:lnTo>
                    <a:pt x="8861" y="12153"/>
                  </a:lnTo>
                  <a:close/>
                  <a:moveTo>
                    <a:pt x="20142" y="9368"/>
                  </a:moveTo>
                  <a:cubicBezTo>
                    <a:pt x="19241" y="8019"/>
                    <a:pt x="18062" y="7276"/>
                    <a:pt x="16823" y="7276"/>
                  </a:cubicBezTo>
                  <a:cubicBezTo>
                    <a:pt x="16295" y="7276"/>
                    <a:pt x="15787" y="7407"/>
                    <a:pt x="15312" y="7650"/>
                  </a:cubicBezTo>
                  <a:lnTo>
                    <a:pt x="14500" y="4826"/>
                  </a:lnTo>
                  <a:lnTo>
                    <a:pt x="14314" y="4178"/>
                  </a:lnTo>
                  <a:lnTo>
                    <a:pt x="14314" y="4178"/>
                  </a:lnTo>
                  <a:lnTo>
                    <a:pt x="13206" y="326"/>
                  </a:lnTo>
                  <a:cubicBezTo>
                    <a:pt x="13145" y="163"/>
                    <a:pt x="13039" y="48"/>
                    <a:pt x="12917" y="12"/>
                  </a:cubicBezTo>
                  <a:cubicBezTo>
                    <a:pt x="12800" y="-23"/>
                    <a:pt x="12678" y="19"/>
                    <a:pt x="12581" y="126"/>
                  </a:cubicBezTo>
                  <a:lnTo>
                    <a:pt x="11220" y="2120"/>
                  </a:lnTo>
                  <a:cubicBezTo>
                    <a:pt x="11151" y="2274"/>
                    <a:pt x="11164" y="2481"/>
                    <a:pt x="11251" y="2613"/>
                  </a:cubicBezTo>
                  <a:cubicBezTo>
                    <a:pt x="11327" y="2727"/>
                    <a:pt x="11442" y="2758"/>
                    <a:pt x="11538" y="2690"/>
                  </a:cubicBezTo>
                  <a:lnTo>
                    <a:pt x="12575" y="1284"/>
                  </a:lnTo>
                  <a:lnTo>
                    <a:pt x="13349" y="3922"/>
                  </a:lnTo>
                  <a:lnTo>
                    <a:pt x="5672" y="6965"/>
                  </a:lnTo>
                  <a:lnTo>
                    <a:pt x="4976" y="5157"/>
                  </a:lnTo>
                  <a:lnTo>
                    <a:pt x="4908" y="5215"/>
                  </a:lnTo>
                  <a:lnTo>
                    <a:pt x="4803" y="5315"/>
                  </a:lnTo>
                  <a:cubicBezTo>
                    <a:pt x="4938" y="5258"/>
                    <a:pt x="5088" y="5195"/>
                    <a:pt x="5256" y="5126"/>
                  </a:cubicBezTo>
                  <a:cubicBezTo>
                    <a:pt x="6623" y="4562"/>
                    <a:pt x="7046" y="4470"/>
                    <a:pt x="7050" y="4174"/>
                  </a:cubicBezTo>
                  <a:cubicBezTo>
                    <a:pt x="7058" y="3670"/>
                    <a:pt x="6851" y="3670"/>
                    <a:pt x="6655" y="3670"/>
                  </a:cubicBezTo>
                  <a:lnTo>
                    <a:pt x="3061" y="3670"/>
                  </a:lnTo>
                  <a:cubicBezTo>
                    <a:pt x="2916" y="3670"/>
                    <a:pt x="2783" y="3788"/>
                    <a:pt x="2712" y="3979"/>
                  </a:cubicBezTo>
                  <a:cubicBezTo>
                    <a:pt x="2641" y="4170"/>
                    <a:pt x="2643" y="4404"/>
                    <a:pt x="2718" y="4591"/>
                  </a:cubicBezTo>
                  <a:lnTo>
                    <a:pt x="3076" y="5519"/>
                  </a:lnTo>
                  <a:cubicBezTo>
                    <a:pt x="3150" y="5704"/>
                    <a:pt x="3281" y="5810"/>
                    <a:pt x="3418" y="5810"/>
                  </a:cubicBezTo>
                  <a:cubicBezTo>
                    <a:pt x="3617" y="5810"/>
                    <a:pt x="3760" y="5760"/>
                    <a:pt x="4162" y="5589"/>
                  </a:cubicBezTo>
                  <a:lnTo>
                    <a:pt x="4345" y="5695"/>
                  </a:lnTo>
                  <a:lnTo>
                    <a:pt x="4278" y="5752"/>
                  </a:lnTo>
                  <a:cubicBezTo>
                    <a:pt x="4278" y="5752"/>
                    <a:pt x="5903" y="10164"/>
                    <a:pt x="5943" y="10288"/>
                  </a:cubicBezTo>
                  <a:cubicBezTo>
                    <a:pt x="6004" y="10477"/>
                    <a:pt x="5987" y="10637"/>
                    <a:pt x="5860" y="10689"/>
                  </a:cubicBezTo>
                  <a:cubicBezTo>
                    <a:pt x="5685" y="10761"/>
                    <a:pt x="294" y="13827"/>
                    <a:pt x="294" y="13827"/>
                  </a:cubicBezTo>
                  <a:cubicBezTo>
                    <a:pt x="76" y="13929"/>
                    <a:pt x="-47" y="14276"/>
                    <a:pt x="17" y="14606"/>
                  </a:cubicBezTo>
                  <a:cubicBezTo>
                    <a:pt x="62" y="14835"/>
                    <a:pt x="191" y="15002"/>
                    <a:pt x="348" y="15032"/>
                  </a:cubicBezTo>
                  <a:lnTo>
                    <a:pt x="6283" y="15032"/>
                  </a:lnTo>
                  <a:cubicBezTo>
                    <a:pt x="6494" y="16092"/>
                    <a:pt x="7145" y="16867"/>
                    <a:pt x="7913" y="16867"/>
                  </a:cubicBezTo>
                  <a:cubicBezTo>
                    <a:pt x="8853" y="16867"/>
                    <a:pt x="9617" y="15712"/>
                    <a:pt x="9617" y="14291"/>
                  </a:cubicBezTo>
                  <a:cubicBezTo>
                    <a:pt x="9617" y="13875"/>
                    <a:pt x="9551" y="13482"/>
                    <a:pt x="9434" y="13133"/>
                  </a:cubicBezTo>
                  <a:lnTo>
                    <a:pt x="14025" y="6261"/>
                  </a:lnTo>
                  <a:lnTo>
                    <a:pt x="14569" y="8142"/>
                  </a:lnTo>
                  <a:cubicBezTo>
                    <a:pt x="13096" y="9355"/>
                    <a:pt x="12094" y="11717"/>
                    <a:pt x="12094" y="14426"/>
                  </a:cubicBezTo>
                  <a:cubicBezTo>
                    <a:pt x="12094" y="18369"/>
                    <a:pt x="14215" y="21577"/>
                    <a:pt x="16823" y="21577"/>
                  </a:cubicBezTo>
                  <a:cubicBezTo>
                    <a:pt x="19431" y="21577"/>
                    <a:pt x="21553" y="18369"/>
                    <a:pt x="21553" y="14426"/>
                  </a:cubicBezTo>
                  <a:cubicBezTo>
                    <a:pt x="21553" y="12526"/>
                    <a:pt x="21052" y="10729"/>
                    <a:pt x="20142" y="936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EE113731-7EA0-457C-A57C-3EA7978342F3}"/>
                </a:ext>
              </a:extLst>
            </p:cNvPr>
            <p:cNvSpPr/>
            <p:nvPr/>
          </p:nvSpPr>
          <p:spPr>
            <a:xfrm>
              <a:off x="1849517" y="3634037"/>
              <a:ext cx="890064" cy="890064"/>
            </a:xfrm>
            <a:prstGeom prst="ellipse">
              <a:avLst/>
            </a:prstGeom>
            <a:solidFill>
              <a:srgbClr val="338FBF"/>
            </a:solidFill>
            <a:ln w="9525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任意多边形: 形状 25">
              <a:extLst>
                <a:ext uri="{FF2B5EF4-FFF2-40B4-BE49-F238E27FC236}">
                  <a16:creationId xmlns:a16="http://schemas.microsoft.com/office/drawing/2014/main" id="{63A0B20B-6ED9-463C-A37C-5AB66D3CEA0C}"/>
                </a:ext>
              </a:extLst>
            </p:cNvPr>
            <p:cNvSpPr/>
            <p:nvPr/>
          </p:nvSpPr>
          <p:spPr>
            <a:xfrm>
              <a:off x="2130846" y="3800862"/>
              <a:ext cx="327404" cy="557897"/>
            </a:xfrm>
            <a:custGeom>
              <a:avLst/>
              <a:gdLst>
                <a:gd name="connsiteX0" fmla="*/ 99219 w 198438"/>
                <a:gd name="connsiteY0" fmla="*/ 288925 h 338138"/>
                <a:gd name="connsiteX1" fmla="*/ 84137 w 198438"/>
                <a:gd name="connsiteY1" fmla="*/ 302419 h 338138"/>
                <a:gd name="connsiteX2" fmla="*/ 99219 w 198438"/>
                <a:gd name="connsiteY2" fmla="*/ 315913 h 338138"/>
                <a:gd name="connsiteX3" fmla="*/ 114301 w 198438"/>
                <a:gd name="connsiteY3" fmla="*/ 302419 h 338138"/>
                <a:gd name="connsiteX4" fmla="*/ 99219 w 198438"/>
                <a:gd name="connsiteY4" fmla="*/ 288925 h 338138"/>
                <a:gd name="connsiteX5" fmla="*/ 14287 w 198438"/>
                <a:gd name="connsiteY5" fmla="*/ 69850 h 338138"/>
                <a:gd name="connsiteX6" fmla="*/ 14287 w 198438"/>
                <a:gd name="connsiteY6" fmla="*/ 268288 h 338138"/>
                <a:gd name="connsiteX7" fmla="*/ 184150 w 198438"/>
                <a:gd name="connsiteY7" fmla="*/ 268288 h 338138"/>
                <a:gd name="connsiteX8" fmla="*/ 184150 w 198438"/>
                <a:gd name="connsiteY8" fmla="*/ 69850 h 338138"/>
                <a:gd name="connsiteX9" fmla="*/ 63723 w 198438"/>
                <a:gd name="connsiteY9" fmla="*/ 28575 h 338138"/>
                <a:gd name="connsiteX10" fmla="*/ 57150 w 198438"/>
                <a:gd name="connsiteY10" fmla="*/ 36368 h 338138"/>
                <a:gd name="connsiteX11" fmla="*/ 63723 w 198438"/>
                <a:gd name="connsiteY11" fmla="*/ 42863 h 338138"/>
                <a:gd name="connsiteX12" fmla="*/ 134715 w 198438"/>
                <a:gd name="connsiteY12" fmla="*/ 42863 h 338138"/>
                <a:gd name="connsiteX13" fmla="*/ 141288 w 198438"/>
                <a:gd name="connsiteY13" fmla="*/ 36368 h 338138"/>
                <a:gd name="connsiteX14" fmla="*/ 134715 w 198438"/>
                <a:gd name="connsiteY14" fmla="*/ 28575 h 338138"/>
                <a:gd name="connsiteX15" fmla="*/ 63723 w 198438"/>
                <a:gd name="connsiteY15" fmla="*/ 28575 h 338138"/>
                <a:gd name="connsiteX16" fmla="*/ 35719 w 198438"/>
                <a:gd name="connsiteY16" fmla="*/ 0 h 338138"/>
                <a:gd name="connsiteX17" fmla="*/ 162719 w 198438"/>
                <a:gd name="connsiteY17" fmla="*/ 0 h 338138"/>
                <a:gd name="connsiteX18" fmla="*/ 198438 w 198438"/>
                <a:gd name="connsiteY18" fmla="*/ 35663 h 338138"/>
                <a:gd name="connsiteX19" fmla="*/ 198438 w 198438"/>
                <a:gd name="connsiteY19" fmla="*/ 302475 h 338138"/>
                <a:gd name="connsiteX20" fmla="*/ 162719 w 198438"/>
                <a:gd name="connsiteY20" fmla="*/ 338138 h 338138"/>
                <a:gd name="connsiteX21" fmla="*/ 35719 w 198438"/>
                <a:gd name="connsiteY21" fmla="*/ 338138 h 338138"/>
                <a:gd name="connsiteX22" fmla="*/ 0 w 198438"/>
                <a:gd name="connsiteY22" fmla="*/ 302475 h 338138"/>
                <a:gd name="connsiteX23" fmla="*/ 0 w 198438"/>
                <a:gd name="connsiteY23" fmla="*/ 35663 h 338138"/>
                <a:gd name="connsiteX24" fmla="*/ 35719 w 198438"/>
                <a:gd name="connsiteY24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98438" h="338138">
                  <a:moveTo>
                    <a:pt x="99219" y="288925"/>
                  </a:moveTo>
                  <a:cubicBezTo>
                    <a:pt x="90889" y="288925"/>
                    <a:pt x="84137" y="294966"/>
                    <a:pt x="84137" y="302419"/>
                  </a:cubicBezTo>
                  <a:cubicBezTo>
                    <a:pt x="84137" y="309872"/>
                    <a:pt x="90889" y="315913"/>
                    <a:pt x="99219" y="315913"/>
                  </a:cubicBezTo>
                  <a:cubicBezTo>
                    <a:pt x="107549" y="315913"/>
                    <a:pt x="114301" y="309872"/>
                    <a:pt x="114301" y="302419"/>
                  </a:cubicBezTo>
                  <a:cubicBezTo>
                    <a:pt x="114301" y="294966"/>
                    <a:pt x="107549" y="288925"/>
                    <a:pt x="99219" y="288925"/>
                  </a:cubicBezTo>
                  <a:close/>
                  <a:moveTo>
                    <a:pt x="14287" y="69850"/>
                  </a:moveTo>
                  <a:lnTo>
                    <a:pt x="14287" y="268288"/>
                  </a:lnTo>
                  <a:lnTo>
                    <a:pt x="184150" y="268288"/>
                  </a:lnTo>
                  <a:lnTo>
                    <a:pt x="184150" y="69850"/>
                  </a:lnTo>
                  <a:close/>
                  <a:moveTo>
                    <a:pt x="63723" y="28575"/>
                  </a:moveTo>
                  <a:cubicBezTo>
                    <a:pt x="59779" y="28575"/>
                    <a:pt x="57150" y="32472"/>
                    <a:pt x="57150" y="36368"/>
                  </a:cubicBezTo>
                  <a:cubicBezTo>
                    <a:pt x="57150" y="40265"/>
                    <a:pt x="59779" y="42863"/>
                    <a:pt x="63723" y="42863"/>
                  </a:cubicBezTo>
                  <a:cubicBezTo>
                    <a:pt x="63723" y="42863"/>
                    <a:pt x="63723" y="42863"/>
                    <a:pt x="134715" y="42863"/>
                  </a:cubicBezTo>
                  <a:cubicBezTo>
                    <a:pt x="138659" y="42863"/>
                    <a:pt x="141288" y="40265"/>
                    <a:pt x="141288" y="36368"/>
                  </a:cubicBezTo>
                  <a:cubicBezTo>
                    <a:pt x="141288" y="32472"/>
                    <a:pt x="138659" y="28575"/>
                    <a:pt x="134715" y="28575"/>
                  </a:cubicBezTo>
                  <a:cubicBezTo>
                    <a:pt x="134715" y="28575"/>
                    <a:pt x="134715" y="28575"/>
                    <a:pt x="63723" y="28575"/>
                  </a:cubicBezTo>
                  <a:close/>
                  <a:moveTo>
                    <a:pt x="35719" y="0"/>
                  </a:moveTo>
                  <a:cubicBezTo>
                    <a:pt x="35719" y="0"/>
                    <a:pt x="35719" y="0"/>
                    <a:pt x="162719" y="0"/>
                  </a:cubicBezTo>
                  <a:cubicBezTo>
                    <a:pt x="182563" y="0"/>
                    <a:pt x="198438" y="15850"/>
                    <a:pt x="198438" y="35663"/>
                  </a:cubicBezTo>
                  <a:cubicBezTo>
                    <a:pt x="198438" y="35663"/>
                    <a:pt x="198438" y="35663"/>
                    <a:pt x="198438" y="302475"/>
                  </a:cubicBezTo>
                  <a:cubicBezTo>
                    <a:pt x="198438" y="322288"/>
                    <a:pt x="182563" y="338138"/>
                    <a:pt x="162719" y="338138"/>
                  </a:cubicBezTo>
                  <a:cubicBezTo>
                    <a:pt x="162719" y="338138"/>
                    <a:pt x="162719" y="338138"/>
                    <a:pt x="35719" y="338138"/>
                  </a:cubicBezTo>
                  <a:cubicBezTo>
                    <a:pt x="15875" y="338138"/>
                    <a:pt x="0" y="322288"/>
                    <a:pt x="0" y="302475"/>
                  </a:cubicBezTo>
                  <a:cubicBezTo>
                    <a:pt x="0" y="302475"/>
                    <a:pt x="0" y="302475"/>
                    <a:pt x="0" y="35663"/>
                  </a:cubicBezTo>
                  <a:cubicBezTo>
                    <a:pt x="0" y="15850"/>
                    <a:pt x="15875" y="0"/>
                    <a:pt x="35719" y="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400000"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F075921-48DE-4C4D-AED5-B0DCD7890317}"/>
                </a:ext>
              </a:extLst>
            </p:cNvPr>
            <p:cNvSpPr/>
            <p:nvPr/>
          </p:nvSpPr>
          <p:spPr>
            <a:xfrm>
              <a:off x="4117067" y="3090451"/>
              <a:ext cx="988619" cy="988618"/>
            </a:xfrm>
            <a:prstGeom prst="ellipse">
              <a:avLst/>
            </a:prstGeom>
            <a:solidFill>
              <a:srgbClr val="146091">
                <a:alpha val="8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圆: 空心 7">
              <a:extLst>
                <a:ext uri="{FF2B5EF4-FFF2-40B4-BE49-F238E27FC236}">
                  <a16:creationId xmlns:a16="http://schemas.microsoft.com/office/drawing/2014/main" id="{35443202-608B-446F-80D4-B1F7BD1086A7}"/>
                </a:ext>
              </a:extLst>
            </p:cNvPr>
            <p:cNvSpPr/>
            <p:nvPr/>
          </p:nvSpPr>
          <p:spPr>
            <a:xfrm>
              <a:off x="3632806" y="2606191"/>
              <a:ext cx="1957141" cy="1957141"/>
            </a:xfrm>
            <a:prstGeom prst="donut">
              <a:avLst>
                <a:gd name="adj" fmla="val 15000"/>
              </a:avLst>
            </a:prstGeom>
            <a:solidFill>
              <a:schemeClr val="bg1">
                <a:lumMod val="75000"/>
                <a:alpha val="38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空心弧 7">
              <a:extLst>
                <a:ext uri="{FF2B5EF4-FFF2-40B4-BE49-F238E27FC236}">
                  <a16:creationId xmlns:a16="http://schemas.microsoft.com/office/drawing/2014/main" id="{F987B1FE-B9C1-4A61-A9BC-5D64C613557C}"/>
                </a:ext>
              </a:extLst>
            </p:cNvPr>
            <p:cNvSpPr/>
            <p:nvPr/>
          </p:nvSpPr>
          <p:spPr>
            <a:xfrm>
              <a:off x="3632806" y="2606191"/>
              <a:ext cx="1957141" cy="1957141"/>
            </a:xfrm>
            <a:prstGeom prst="blockArc">
              <a:avLst>
                <a:gd name="adj1" fmla="val 16200000"/>
                <a:gd name="adj2" fmla="val 8640000"/>
                <a:gd name="adj3" fmla="val 15000"/>
              </a:avLst>
            </a:prstGeom>
            <a:solidFill>
              <a:srgbClr val="14609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842011D-3FC6-44C1-85C6-58ECC4E2BEFC}"/>
                </a:ext>
              </a:extLst>
            </p:cNvPr>
            <p:cNvSpPr/>
            <p:nvPr/>
          </p:nvSpPr>
          <p:spPr>
            <a:xfrm rot="17280000">
              <a:off x="3807266" y="3178483"/>
              <a:ext cx="30470" cy="299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E45562B-9F8D-4671-8B1F-6E928104D432}"/>
                </a:ext>
              </a:extLst>
            </p:cNvPr>
            <p:cNvSpPr/>
            <p:nvPr/>
          </p:nvSpPr>
          <p:spPr>
            <a:xfrm rot="19440000">
              <a:off x="4108590" y="2763748"/>
              <a:ext cx="30470" cy="29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9C26AEF-75C2-49E9-A60F-1BB0242271E8}"/>
                </a:ext>
              </a:extLst>
            </p:cNvPr>
            <p:cNvSpPr/>
            <p:nvPr/>
          </p:nvSpPr>
          <p:spPr>
            <a:xfrm>
              <a:off x="4596142" y="2605333"/>
              <a:ext cx="30470" cy="29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3C4BAF0D-6392-474C-814E-D8E1F792A89A}"/>
                </a:ext>
              </a:extLst>
            </p:cNvPr>
            <p:cNvSpPr/>
            <p:nvPr/>
          </p:nvSpPr>
          <p:spPr>
            <a:xfrm rot="2160000">
              <a:off x="5083695" y="2763748"/>
              <a:ext cx="30470" cy="29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9D5709E-13FE-4412-AA0C-A859452900DD}"/>
                </a:ext>
              </a:extLst>
            </p:cNvPr>
            <p:cNvSpPr/>
            <p:nvPr/>
          </p:nvSpPr>
          <p:spPr>
            <a:xfrm rot="4320000">
              <a:off x="5385019" y="3178483"/>
              <a:ext cx="30470" cy="299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84144CB-2A0C-41C0-A87B-1CF79D64DD9A}"/>
                </a:ext>
              </a:extLst>
            </p:cNvPr>
            <p:cNvSpPr/>
            <p:nvPr/>
          </p:nvSpPr>
          <p:spPr>
            <a:xfrm rot="6480000">
              <a:off x="5385019" y="3691124"/>
              <a:ext cx="30470" cy="299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1424517-DB55-49FE-B64F-42B016A65AA5}"/>
                </a:ext>
              </a:extLst>
            </p:cNvPr>
            <p:cNvSpPr/>
            <p:nvPr/>
          </p:nvSpPr>
          <p:spPr>
            <a:xfrm rot="8640000">
              <a:off x="5083695" y="4105861"/>
              <a:ext cx="30470" cy="29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2572938-EFDD-46D1-BC3E-DF20AB971535}"/>
                </a:ext>
              </a:extLst>
            </p:cNvPr>
            <p:cNvSpPr/>
            <p:nvPr/>
          </p:nvSpPr>
          <p:spPr>
            <a:xfrm rot="10800000">
              <a:off x="4596142" y="4264276"/>
              <a:ext cx="30470" cy="29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5768EC9-081B-477B-A10E-56304D5B742A}"/>
                </a:ext>
              </a:extLst>
            </p:cNvPr>
            <p:cNvSpPr/>
            <p:nvPr/>
          </p:nvSpPr>
          <p:spPr>
            <a:xfrm rot="12960000">
              <a:off x="4108590" y="4105861"/>
              <a:ext cx="30470" cy="2999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077DFA11-EE9D-480C-97C7-DB16CAB1E6A8}"/>
                </a:ext>
              </a:extLst>
            </p:cNvPr>
            <p:cNvSpPr/>
            <p:nvPr/>
          </p:nvSpPr>
          <p:spPr>
            <a:xfrm rot="15120000">
              <a:off x="3807266" y="3691124"/>
              <a:ext cx="30470" cy="299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E8C7F340-05C6-43F1-8840-1039AD9E1C12}"/>
                </a:ext>
              </a:extLst>
            </p:cNvPr>
            <p:cNvSpPr/>
            <p:nvPr/>
          </p:nvSpPr>
          <p:spPr>
            <a:xfrm>
              <a:off x="4392427" y="3495509"/>
              <a:ext cx="455343" cy="253463"/>
            </a:xfrm>
            <a:prstGeom prst="rect">
              <a:avLst/>
            </a:prstGeom>
          </p:spPr>
          <p:txBody>
            <a:bodyPr wrap="square" anchor="ctr">
              <a:prstTxWarp prst="textPlain">
                <a:avLst/>
              </a:prstTxWarp>
              <a:normAutofit fontScale="25000" lnSpcReduction="20000"/>
            </a:bodyPr>
            <a:lstStyle/>
            <a:p>
              <a:pPr lvl="0" algn="ctr"/>
              <a:r>
                <a:rPr lang="en-US" altLang="zh-CN" sz="3600">
                  <a:solidFill>
                    <a:prstClr val="white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65%</a:t>
              </a:r>
            </a:p>
          </p:txBody>
        </p:sp>
        <p:cxnSp>
          <p:nvCxnSpPr>
            <p:cNvPr id="20" name="直接箭头连接符 5">
              <a:extLst>
                <a:ext uri="{FF2B5EF4-FFF2-40B4-BE49-F238E27FC236}">
                  <a16:creationId xmlns:a16="http://schemas.microsoft.com/office/drawing/2014/main" id="{1C05B84C-0E55-47DF-9D0F-0B84E3B4AB1E}"/>
                </a:ext>
              </a:extLst>
            </p:cNvPr>
            <p:cNvCxnSpPr>
              <a:cxnSpLocks/>
              <a:stCxn id="4" idx="6"/>
            </p:cNvCxnSpPr>
            <p:nvPr/>
          </p:nvCxnSpPr>
          <p:spPr>
            <a:xfrm>
              <a:off x="2739581" y="4079069"/>
              <a:ext cx="836065" cy="0"/>
            </a:xfrm>
            <a:prstGeom prst="straightConnector1">
              <a:avLst/>
            </a:prstGeom>
            <a:ln>
              <a:solidFill>
                <a:srgbClr val="338FB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PA-组合 2">
            <a:extLst>
              <a:ext uri="{FF2B5EF4-FFF2-40B4-BE49-F238E27FC236}">
                <a16:creationId xmlns:a16="http://schemas.microsoft.com/office/drawing/2014/main" id="{1BC8A6A3-3328-4201-AF36-87E5D87EDFD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291533" y="1077574"/>
            <a:ext cx="2214397" cy="1016202"/>
            <a:chOff x="5926136" y="5087195"/>
            <a:chExt cx="2715044" cy="1016202"/>
          </a:xfrm>
        </p:grpSpPr>
        <p:sp>
          <p:nvSpPr>
            <p:cNvPr id="22" name="PA-文本框 6">
              <a:extLst>
                <a:ext uri="{FF2B5EF4-FFF2-40B4-BE49-F238E27FC236}">
                  <a16:creationId xmlns:a16="http://schemas.microsoft.com/office/drawing/2014/main" id="{AC061390-160C-4861-B3F8-C845B3720E07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5926136" y="5087195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PA-文本框 42">
              <a:extLst>
                <a:ext uri="{FF2B5EF4-FFF2-40B4-BE49-F238E27FC236}">
                  <a16:creationId xmlns:a16="http://schemas.microsoft.com/office/drawing/2014/main" id="{92C436DD-70FF-4B08-9A28-985C9804B2A4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926137" y="5372299"/>
              <a:ext cx="2715043" cy="7310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143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PA-组合 2">
            <a:extLst>
              <a:ext uri="{FF2B5EF4-FFF2-40B4-BE49-F238E27FC236}">
                <a16:creationId xmlns:a16="http://schemas.microsoft.com/office/drawing/2014/main" id="{9D584181-BB15-49A4-B43C-CB521702B48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187349" y="4803791"/>
            <a:ext cx="2214397" cy="1016202"/>
            <a:chOff x="5926136" y="5087195"/>
            <a:chExt cx="2715044" cy="1016202"/>
          </a:xfrm>
        </p:grpSpPr>
        <p:sp>
          <p:nvSpPr>
            <p:cNvPr id="25" name="PA-文本框 6">
              <a:extLst>
                <a:ext uri="{FF2B5EF4-FFF2-40B4-BE49-F238E27FC236}">
                  <a16:creationId xmlns:a16="http://schemas.microsoft.com/office/drawing/2014/main" id="{83C74463-A531-4DED-955A-33945B373A78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5926136" y="5087195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PA-文本框 42">
              <a:extLst>
                <a:ext uri="{FF2B5EF4-FFF2-40B4-BE49-F238E27FC236}">
                  <a16:creationId xmlns:a16="http://schemas.microsoft.com/office/drawing/2014/main" id="{EC5E4242-51A9-4962-B6C6-843776AE823F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5926137" y="5372299"/>
              <a:ext cx="2715043" cy="7310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143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PA-组合 2">
            <a:extLst>
              <a:ext uri="{FF2B5EF4-FFF2-40B4-BE49-F238E27FC236}">
                <a16:creationId xmlns:a16="http://schemas.microsoft.com/office/drawing/2014/main" id="{356E1C0E-0BFC-45D0-8669-B93DDDFD23CA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547576" y="4803791"/>
            <a:ext cx="2214397" cy="1016202"/>
            <a:chOff x="5926136" y="5087195"/>
            <a:chExt cx="2715044" cy="1016202"/>
          </a:xfrm>
        </p:grpSpPr>
        <p:sp>
          <p:nvSpPr>
            <p:cNvPr id="28" name="PA-文本框 6">
              <a:extLst>
                <a:ext uri="{FF2B5EF4-FFF2-40B4-BE49-F238E27FC236}">
                  <a16:creationId xmlns:a16="http://schemas.microsoft.com/office/drawing/2014/main" id="{0A8D099F-AA80-47FA-AF7B-2C06F3E55876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5926136" y="5087195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PA-文本框 42">
              <a:extLst>
                <a:ext uri="{FF2B5EF4-FFF2-40B4-BE49-F238E27FC236}">
                  <a16:creationId xmlns:a16="http://schemas.microsoft.com/office/drawing/2014/main" id="{25BB00AC-46CE-4528-9B66-F7BA979167DD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926137" y="5372299"/>
              <a:ext cx="2715043" cy="7310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143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E0148727-2FF0-4C30-B1DE-EEA4A4294974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工作体会</a:t>
            </a:r>
          </a:p>
        </p:txBody>
      </p:sp>
    </p:spTree>
    <p:extLst>
      <p:ext uri="{BB962C8B-B14F-4D97-AF65-F5344CB8AC3E}">
        <p14:creationId xmlns:p14="http://schemas.microsoft.com/office/powerpoint/2010/main" val="182789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1FDC040-FE81-4766-BCA1-C966E158C226}"/>
              </a:ext>
            </a:extLst>
          </p:cNvPr>
          <p:cNvSpPr/>
          <p:nvPr/>
        </p:nvSpPr>
        <p:spPr>
          <a:xfrm>
            <a:off x="7364010" y="4468813"/>
            <a:ext cx="914400" cy="914400"/>
          </a:xfrm>
          <a:prstGeom prst="ellipse">
            <a:avLst/>
          </a:prstGeom>
          <a:solidFill>
            <a:srgbClr val="3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B6CE5A25-9297-47AC-A4C1-CA712F7271AB}"/>
              </a:ext>
            </a:extLst>
          </p:cNvPr>
          <p:cNvSpPr/>
          <p:nvPr/>
        </p:nvSpPr>
        <p:spPr>
          <a:xfrm>
            <a:off x="8159348" y="3116263"/>
            <a:ext cx="914400" cy="914400"/>
          </a:xfrm>
          <a:prstGeom prst="ellipse">
            <a:avLst/>
          </a:pr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917FD512-FB30-4644-9056-3C47732CB8F8}"/>
              </a:ext>
            </a:extLst>
          </p:cNvPr>
          <p:cNvSpPr/>
          <p:nvPr/>
        </p:nvSpPr>
        <p:spPr>
          <a:xfrm>
            <a:off x="8954685" y="2030413"/>
            <a:ext cx="914400" cy="914400"/>
          </a:xfrm>
          <a:prstGeom prst="ellipse">
            <a:avLst/>
          </a:prstGeom>
          <a:solidFill>
            <a:srgbClr val="3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EF43F134-E1E3-43E7-9DBC-AE1E29697C1D}"/>
              </a:ext>
            </a:extLst>
          </p:cNvPr>
          <p:cNvSpPr/>
          <p:nvPr/>
        </p:nvSpPr>
        <p:spPr>
          <a:xfrm>
            <a:off x="9750023" y="4181475"/>
            <a:ext cx="914400" cy="914400"/>
          </a:xfrm>
          <a:prstGeom prst="ellipse">
            <a:avLst/>
          </a:pr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A4CFA66-28D3-498B-85E5-8842B0207DD5}"/>
              </a:ext>
            </a:extLst>
          </p:cNvPr>
          <p:cNvSpPr/>
          <p:nvPr/>
        </p:nvSpPr>
        <p:spPr>
          <a:xfrm>
            <a:off x="10545360" y="2905125"/>
            <a:ext cx="914400" cy="914400"/>
          </a:xfrm>
          <a:prstGeom prst="ellipse">
            <a:avLst/>
          </a:prstGeom>
          <a:solidFill>
            <a:srgbClr val="3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cxnSp>
        <p:nvCxnSpPr>
          <p:cNvPr id="7" name="直接连接符 93">
            <a:extLst>
              <a:ext uri="{FF2B5EF4-FFF2-40B4-BE49-F238E27FC236}">
                <a16:creationId xmlns:a16="http://schemas.microsoft.com/office/drawing/2014/main" id="{D484F0F1-E3BD-46BC-84C3-FBA856E1FC71}"/>
              </a:ext>
            </a:extLst>
          </p:cNvPr>
          <p:cNvCxnSpPr/>
          <p:nvPr/>
        </p:nvCxnSpPr>
        <p:spPr>
          <a:xfrm>
            <a:off x="7821210" y="0"/>
            <a:ext cx="0" cy="4464050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</p:cxnSp>
      <p:cxnSp>
        <p:nvCxnSpPr>
          <p:cNvPr id="8" name="直接连接符 94">
            <a:extLst>
              <a:ext uri="{FF2B5EF4-FFF2-40B4-BE49-F238E27FC236}">
                <a16:creationId xmlns:a16="http://schemas.microsoft.com/office/drawing/2014/main" id="{E9D63295-D78B-43CB-87AC-EEDEE663BDE6}"/>
              </a:ext>
            </a:extLst>
          </p:cNvPr>
          <p:cNvCxnSpPr/>
          <p:nvPr/>
        </p:nvCxnSpPr>
        <p:spPr>
          <a:xfrm>
            <a:off x="8616548" y="0"/>
            <a:ext cx="0" cy="3116263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</p:cxnSp>
      <p:cxnSp>
        <p:nvCxnSpPr>
          <p:cNvPr id="9" name="直接连接符 95">
            <a:extLst>
              <a:ext uri="{FF2B5EF4-FFF2-40B4-BE49-F238E27FC236}">
                <a16:creationId xmlns:a16="http://schemas.microsoft.com/office/drawing/2014/main" id="{90C524DF-6960-40D4-9C84-66A95309BB1C}"/>
              </a:ext>
            </a:extLst>
          </p:cNvPr>
          <p:cNvCxnSpPr/>
          <p:nvPr/>
        </p:nvCxnSpPr>
        <p:spPr>
          <a:xfrm>
            <a:off x="9411885" y="0"/>
            <a:ext cx="0" cy="2030413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</p:cxnSp>
      <p:cxnSp>
        <p:nvCxnSpPr>
          <p:cNvPr id="10" name="直接连接符 96">
            <a:extLst>
              <a:ext uri="{FF2B5EF4-FFF2-40B4-BE49-F238E27FC236}">
                <a16:creationId xmlns:a16="http://schemas.microsoft.com/office/drawing/2014/main" id="{3AC3FAC7-8439-44B4-ADCC-AB29F2598CCB}"/>
              </a:ext>
            </a:extLst>
          </p:cNvPr>
          <p:cNvCxnSpPr/>
          <p:nvPr/>
        </p:nvCxnSpPr>
        <p:spPr>
          <a:xfrm>
            <a:off x="10207223" y="0"/>
            <a:ext cx="0" cy="4181475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</p:cxnSp>
      <p:cxnSp>
        <p:nvCxnSpPr>
          <p:cNvPr id="11" name="直接连接符 97">
            <a:extLst>
              <a:ext uri="{FF2B5EF4-FFF2-40B4-BE49-F238E27FC236}">
                <a16:creationId xmlns:a16="http://schemas.microsoft.com/office/drawing/2014/main" id="{75F9B004-08DC-43FF-9507-62445E586199}"/>
              </a:ext>
            </a:extLst>
          </p:cNvPr>
          <p:cNvCxnSpPr/>
          <p:nvPr/>
        </p:nvCxnSpPr>
        <p:spPr>
          <a:xfrm>
            <a:off x="11026373" y="0"/>
            <a:ext cx="0" cy="2905125"/>
          </a:xfrm>
          <a:prstGeom prst="line">
            <a:avLst/>
          </a:prstGeom>
          <a:noFill/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</p:spPr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B3F62F5-E822-4E7F-99A7-3AB7D9BFDA7D}"/>
              </a:ext>
            </a:extLst>
          </p:cNvPr>
          <p:cNvGrpSpPr/>
          <p:nvPr/>
        </p:nvGrpSpPr>
        <p:grpSpPr>
          <a:xfrm>
            <a:off x="7614077" y="4721364"/>
            <a:ext cx="402797" cy="360000"/>
            <a:chOff x="1730152" y="3478601"/>
            <a:chExt cx="402797" cy="360000"/>
          </a:xfrm>
          <a:solidFill>
            <a:schemeClr val="bg1"/>
          </a:solidFill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6B7CC538-794A-47E2-A7B0-A5683E4DE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0082" y="3556643"/>
              <a:ext cx="172867" cy="171189"/>
            </a:xfrm>
            <a:custGeom>
              <a:avLst/>
              <a:gdLst>
                <a:gd name="T0" fmla="*/ 81 w 86"/>
                <a:gd name="T1" fmla="*/ 34 h 85"/>
                <a:gd name="T2" fmla="*/ 51 w 86"/>
                <a:gd name="T3" fmla="*/ 34 h 85"/>
                <a:gd name="T4" fmla="*/ 51 w 86"/>
                <a:gd name="T5" fmla="*/ 4 h 85"/>
                <a:gd name="T6" fmla="*/ 47 w 86"/>
                <a:gd name="T7" fmla="*/ 0 h 85"/>
                <a:gd name="T8" fmla="*/ 39 w 86"/>
                <a:gd name="T9" fmla="*/ 0 h 85"/>
                <a:gd name="T10" fmla="*/ 35 w 86"/>
                <a:gd name="T11" fmla="*/ 4 h 85"/>
                <a:gd name="T12" fmla="*/ 35 w 86"/>
                <a:gd name="T13" fmla="*/ 34 h 85"/>
                <a:gd name="T14" fmla="*/ 5 w 86"/>
                <a:gd name="T15" fmla="*/ 34 h 85"/>
                <a:gd name="T16" fmla="*/ 0 w 86"/>
                <a:gd name="T17" fmla="*/ 38 h 85"/>
                <a:gd name="T18" fmla="*/ 0 w 86"/>
                <a:gd name="T19" fmla="*/ 47 h 85"/>
                <a:gd name="T20" fmla="*/ 5 w 86"/>
                <a:gd name="T21" fmla="*/ 51 h 85"/>
                <a:gd name="T22" fmla="*/ 35 w 86"/>
                <a:gd name="T23" fmla="*/ 51 h 85"/>
                <a:gd name="T24" fmla="*/ 35 w 86"/>
                <a:gd name="T25" fmla="*/ 81 h 85"/>
                <a:gd name="T26" fmla="*/ 39 w 86"/>
                <a:gd name="T27" fmla="*/ 85 h 85"/>
                <a:gd name="T28" fmla="*/ 47 w 86"/>
                <a:gd name="T29" fmla="*/ 85 h 85"/>
                <a:gd name="T30" fmla="*/ 51 w 86"/>
                <a:gd name="T31" fmla="*/ 81 h 85"/>
                <a:gd name="T32" fmla="*/ 51 w 86"/>
                <a:gd name="T33" fmla="*/ 51 h 85"/>
                <a:gd name="T34" fmla="*/ 81 w 86"/>
                <a:gd name="T35" fmla="*/ 51 h 85"/>
                <a:gd name="T36" fmla="*/ 86 w 86"/>
                <a:gd name="T37" fmla="*/ 47 h 85"/>
                <a:gd name="T38" fmla="*/ 86 w 86"/>
                <a:gd name="T39" fmla="*/ 38 h 85"/>
                <a:gd name="T40" fmla="*/ 81 w 86"/>
                <a:gd name="T41" fmla="*/ 3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6" h="85">
                  <a:moveTo>
                    <a:pt x="81" y="34"/>
                  </a:moveTo>
                  <a:cubicBezTo>
                    <a:pt x="51" y="34"/>
                    <a:pt x="51" y="34"/>
                    <a:pt x="51" y="3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2"/>
                    <a:pt x="50" y="0"/>
                    <a:pt x="47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5" y="2"/>
                    <a:pt x="35" y="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2" y="34"/>
                    <a:pt x="0" y="36"/>
                    <a:pt x="0" y="38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9"/>
                    <a:pt x="2" y="51"/>
                    <a:pt x="5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5" y="83"/>
                    <a:pt x="36" y="85"/>
                    <a:pt x="39" y="85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50" y="85"/>
                    <a:pt x="51" y="83"/>
                    <a:pt x="51" y="81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4" y="51"/>
                    <a:pt x="86" y="49"/>
                    <a:pt x="86" y="47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6" y="36"/>
                    <a:pt x="84" y="34"/>
                    <a:pt x="81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>
                <a:solidFill>
                  <a:prstClr val="white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ABBD1F34-9405-4BB2-AB47-C8BBECD63D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0152" y="3478601"/>
              <a:ext cx="240000" cy="360000"/>
            </a:xfrm>
            <a:custGeom>
              <a:avLst/>
              <a:gdLst>
                <a:gd name="T0" fmla="*/ 95 w 119"/>
                <a:gd name="T1" fmla="*/ 99 h 179"/>
                <a:gd name="T2" fmla="*/ 82 w 119"/>
                <a:gd name="T3" fmla="*/ 86 h 179"/>
                <a:gd name="T4" fmla="*/ 91 w 119"/>
                <a:gd name="T5" fmla="*/ 74 h 179"/>
                <a:gd name="T6" fmla="*/ 107 w 119"/>
                <a:gd name="T7" fmla="*/ 44 h 179"/>
                <a:gd name="T8" fmla="*/ 99 w 119"/>
                <a:gd name="T9" fmla="*/ 17 h 179"/>
                <a:gd name="T10" fmla="*/ 103 w 119"/>
                <a:gd name="T11" fmla="*/ 17 h 179"/>
                <a:gd name="T12" fmla="*/ 105 w 119"/>
                <a:gd name="T13" fmla="*/ 16 h 179"/>
                <a:gd name="T14" fmla="*/ 117 w 119"/>
                <a:gd name="T15" fmla="*/ 8 h 179"/>
                <a:gd name="T16" fmla="*/ 119 w 119"/>
                <a:gd name="T17" fmla="*/ 3 h 179"/>
                <a:gd name="T18" fmla="*/ 115 w 119"/>
                <a:gd name="T19" fmla="*/ 0 h 179"/>
                <a:gd name="T20" fmla="*/ 62 w 119"/>
                <a:gd name="T21" fmla="*/ 0 h 179"/>
                <a:gd name="T22" fmla="*/ 45 w 119"/>
                <a:gd name="T23" fmla="*/ 3 h 179"/>
                <a:gd name="T24" fmla="*/ 12 w 119"/>
                <a:gd name="T25" fmla="*/ 43 h 179"/>
                <a:gd name="T26" fmla="*/ 55 w 119"/>
                <a:gd name="T27" fmla="*/ 86 h 179"/>
                <a:gd name="T28" fmla="*/ 54 w 119"/>
                <a:gd name="T29" fmla="*/ 91 h 179"/>
                <a:gd name="T30" fmla="*/ 57 w 119"/>
                <a:gd name="T31" fmla="*/ 102 h 179"/>
                <a:gd name="T32" fmla="*/ 56 w 119"/>
                <a:gd name="T33" fmla="*/ 102 h 179"/>
                <a:gd name="T34" fmla="*/ 4 w 119"/>
                <a:gd name="T35" fmla="*/ 131 h 179"/>
                <a:gd name="T36" fmla="*/ 0 w 119"/>
                <a:gd name="T37" fmla="*/ 144 h 179"/>
                <a:gd name="T38" fmla="*/ 4 w 119"/>
                <a:gd name="T39" fmla="*/ 157 h 179"/>
                <a:gd name="T40" fmla="*/ 34 w 119"/>
                <a:gd name="T41" fmla="*/ 176 h 179"/>
                <a:gd name="T42" fmla="*/ 59 w 119"/>
                <a:gd name="T43" fmla="*/ 179 h 179"/>
                <a:gd name="T44" fmla="*/ 80 w 119"/>
                <a:gd name="T45" fmla="*/ 176 h 179"/>
                <a:gd name="T46" fmla="*/ 115 w 119"/>
                <a:gd name="T47" fmla="*/ 137 h 179"/>
                <a:gd name="T48" fmla="*/ 95 w 119"/>
                <a:gd name="T49" fmla="*/ 99 h 179"/>
                <a:gd name="T50" fmla="*/ 28 w 119"/>
                <a:gd name="T51" fmla="*/ 138 h 179"/>
                <a:gd name="T52" fmla="*/ 62 w 119"/>
                <a:gd name="T53" fmla="*/ 115 h 179"/>
                <a:gd name="T54" fmla="*/ 62 w 119"/>
                <a:gd name="T55" fmla="*/ 115 h 179"/>
                <a:gd name="T56" fmla="*/ 73 w 119"/>
                <a:gd name="T57" fmla="*/ 117 h 179"/>
                <a:gd name="T58" fmla="*/ 77 w 119"/>
                <a:gd name="T59" fmla="*/ 119 h 179"/>
                <a:gd name="T60" fmla="*/ 92 w 119"/>
                <a:gd name="T61" fmla="*/ 135 h 179"/>
                <a:gd name="T62" fmla="*/ 93 w 119"/>
                <a:gd name="T63" fmla="*/ 139 h 179"/>
                <a:gd name="T64" fmla="*/ 59 w 119"/>
                <a:gd name="T65" fmla="*/ 163 h 179"/>
                <a:gd name="T66" fmla="*/ 28 w 119"/>
                <a:gd name="T67" fmla="*/ 138 h 179"/>
                <a:gd name="T68" fmla="*/ 44 w 119"/>
                <a:gd name="T69" fmla="*/ 21 h 179"/>
                <a:gd name="T70" fmla="*/ 55 w 119"/>
                <a:gd name="T71" fmla="*/ 16 h 179"/>
                <a:gd name="T72" fmla="*/ 55 w 119"/>
                <a:gd name="T73" fmla="*/ 16 h 179"/>
                <a:gd name="T74" fmla="*/ 80 w 119"/>
                <a:gd name="T75" fmla="*/ 45 h 179"/>
                <a:gd name="T76" fmla="*/ 75 w 119"/>
                <a:gd name="T77" fmla="*/ 67 h 179"/>
                <a:gd name="T78" fmla="*/ 64 w 119"/>
                <a:gd name="T79" fmla="*/ 72 h 179"/>
                <a:gd name="T80" fmla="*/ 64 w 119"/>
                <a:gd name="T81" fmla="*/ 72 h 179"/>
                <a:gd name="T82" fmla="*/ 64 w 119"/>
                <a:gd name="T83" fmla="*/ 72 h 179"/>
                <a:gd name="T84" fmla="*/ 39 w 119"/>
                <a:gd name="T85" fmla="*/ 43 h 179"/>
                <a:gd name="T86" fmla="*/ 44 w 119"/>
                <a:gd name="T87" fmla="*/ 2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9" h="179">
                  <a:moveTo>
                    <a:pt x="95" y="99"/>
                  </a:moveTo>
                  <a:cubicBezTo>
                    <a:pt x="88" y="95"/>
                    <a:pt x="82" y="88"/>
                    <a:pt x="82" y="86"/>
                  </a:cubicBezTo>
                  <a:cubicBezTo>
                    <a:pt x="82" y="83"/>
                    <a:pt x="83" y="81"/>
                    <a:pt x="91" y="74"/>
                  </a:cubicBezTo>
                  <a:cubicBezTo>
                    <a:pt x="102" y="66"/>
                    <a:pt x="107" y="55"/>
                    <a:pt x="107" y="44"/>
                  </a:cubicBezTo>
                  <a:cubicBezTo>
                    <a:pt x="107" y="33"/>
                    <a:pt x="104" y="24"/>
                    <a:pt x="99" y="17"/>
                  </a:cubicBezTo>
                  <a:cubicBezTo>
                    <a:pt x="103" y="17"/>
                    <a:pt x="103" y="17"/>
                    <a:pt x="103" y="17"/>
                  </a:cubicBezTo>
                  <a:cubicBezTo>
                    <a:pt x="104" y="17"/>
                    <a:pt x="105" y="17"/>
                    <a:pt x="105" y="16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7"/>
                    <a:pt x="119" y="5"/>
                    <a:pt x="119" y="3"/>
                  </a:cubicBezTo>
                  <a:cubicBezTo>
                    <a:pt x="118" y="2"/>
                    <a:pt x="117" y="0"/>
                    <a:pt x="115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56" y="0"/>
                    <a:pt x="50" y="1"/>
                    <a:pt x="45" y="3"/>
                  </a:cubicBezTo>
                  <a:cubicBezTo>
                    <a:pt x="25" y="10"/>
                    <a:pt x="12" y="26"/>
                    <a:pt x="12" y="43"/>
                  </a:cubicBezTo>
                  <a:cubicBezTo>
                    <a:pt x="12" y="67"/>
                    <a:pt x="30" y="85"/>
                    <a:pt x="55" y="86"/>
                  </a:cubicBezTo>
                  <a:cubicBezTo>
                    <a:pt x="55" y="88"/>
                    <a:pt x="54" y="90"/>
                    <a:pt x="54" y="91"/>
                  </a:cubicBezTo>
                  <a:cubicBezTo>
                    <a:pt x="54" y="95"/>
                    <a:pt x="55" y="99"/>
                    <a:pt x="57" y="102"/>
                  </a:cubicBezTo>
                  <a:cubicBezTo>
                    <a:pt x="57" y="102"/>
                    <a:pt x="57" y="102"/>
                    <a:pt x="56" y="102"/>
                  </a:cubicBezTo>
                  <a:cubicBezTo>
                    <a:pt x="33" y="102"/>
                    <a:pt x="12" y="113"/>
                    <a:pt x="4" y="131"/>
                  </a:cubicBezTo>
                  <a:cubicBezTo>
                    <a:pt x="1" y="135"/>
                    <a:pt x="0" y="140"/>
                    <a:pt x="0" y="144"/>
                  </a:cubicBezTo>
                  <a:cubicBezTo>
                    <a:pt x="0" y="148"/>
                    <a:pt x="1" y="153"/>
                    <a:pt x="4" y="157"/>
                  </a:cubicBezTo>
                  <a:cubicBezTo>
                    <a:pt x="9" y="166"/>
                    <a:pt x="20" y="173"/>
                    <a:pt x="34" y="176"/>
                  </a:cubicBezTo>
                  <a:cubicBezTo>
                    <a:pt x="42" y="178"/>
                    <a:pt x="50" y="179"/>
                    <a:pt x="59" y="179"/>
                  </a:cubicBezTo>
                  <a:cubicBezTo>
                    <a:pt x="66" y="179"/>
                    <a:pt x="74" y="178"/>
                    <a:pt x="80" y="176"/>
                  </a:cubicBezTo>
                  <a:cubicBezTo>
                    <a:pt x="101" y="170"/>
                    <a:pt x="115" y="155"/>
                    <a:pt x="115" y="137"/>
                  </a:cubicBezTo>
                  <a:cubicBezTo>
                    <a:pt x="115" y="120"/>
                    <a:pt x="109" y="110"/>
                    <a:pt x="95" y="99"/>
                  </a:cubicBezTo>
                  <a:close/>
                  <a:moveTo>
                    <a:pt x="28" y="138"/>
                  </a:moveTo>
                  <a:cubicBezTo>
                    <a:pt x="28" y="126"/>
                    <a:pt x="44" y="115"/>
                    <a:pt x="62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6" y="115"/>
                    <a:pt x="70" y="116"/>
                    <a:pt x="73" y="117"/>
                  </a:cubicBezTo>
                  <a:cubicBezTo>
                    <a:pt x="75" y="118"/>
                    <a:pt x="76" y="119"/>
                    <a:pt x="77" y="119"/>
                  </a:cubicBezTo>
                  <a:cubicBezTo>
                    <a:pt x="85" y="125"/>
                    <a:pt x="91" y="129"/>
                    <a:pt x="92" y="135"/>
                  </a:cubicBezTo>
                  <a:cubicBezTo>
                    <a:pt x="93" y="136"/>
                    <a:pt x="93" y="138"/>
                    <a:pt x="93" y="139"/>
                  </a:cubicBezTo>
                  <a:cubicBezTo>
                    <a:pt x="93" y="155"/>
                    <a:pt x="81" y="163"/>
                    <a:pt x="59" y="163"/>
                  </a:cubicBezTo>
                  <a:cubicBezTo>
                    <a:pt x="41" y="163"/>
                    <a:pt x="28" y="152"/>
                    <a:pt x="28" y="138"/>
                  </a:cubicBezTo>
                  <a:close/>
                  <a:moveTo>
                    <a:pt x="44" y="21"/>
                  </a:moveTo>
                  <a:cubicBezTo>
                    <a:pt x="47" y="18"/>
                    <a:pt x="51" y="16"/>
                    <a:pt x="55" y="16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67" y="16"/>
                    <a:pt x="78" y="30"/>
                    <a:pt x="80" y="45"/>
                  </a:cubicBezTo>
                  <a:cubicBezTo>
                    <a:pt x="81" y="54"/>
                    <a:pt x="79" y="62"/>
                    <a:pt x="75" y="67"/>
                  </a:cubicBezTo>
                  <a:cubicBezTo>
                    <a:pt x="72" y="70"/>
                    <a:pt x="68" y="72"/>
                    <a:pt x="64" y="72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64" y="72"/>
                    <a:pt x="64" y="72"/>
                    <a:pt x="64" y="72"/>
                  </a:cubicBezTo>
                  <a:cubicBezTo>
                    <a:pt x="53" y="72"/>
                    <a:pt x="41" y="58"/>
                    <a:pt x="39" y="43"/>
                  </a:cubicBezTo>
                  <a:cubicBezTo>
                    <a:pt x="38" y="34"/>
                    <a:pt x="40" y="26"/>
                    <a:pt x="44" y="2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>
                <a:solidFill>
                  <a:prstClr val="white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5" name="Freeform 16">
            <a:extLst>
              <a:ext uri="{FF2B5EF4-FFF2-40B4-BE49-F238E27FC236}">
                <a16:creationId xmlns:a16="http://schemas.microsoft.com/office/drawing/2014/main" id="{1E2958C4-955B-40BD-BF76-68CF36CF4C35}"/>
              </a:ext>
            </a:extLst>
          </p:cNvPr>
          <p:cNvSpPr>
            <a:spLocks noChangeAspect="1"/>
          </p:cNvSpPr>
          <p:nvPr/>
        </p:nvSpPr>
        <p:spPr bwMode="auto">
          <a:xfrm>
            <a:off x="10781898" y="3176588"/>
            <a:ext cx="441325" cy="360362"/>
          </a:xfrm>
          <a:custGeom>
            <a:avLst/>
            <a:gdLst>
              <a:gd name="T0" fmla="*/ 2147483647 w 197"/>
              <a:gd name="T1" fmla="*/ 2147483647 h 160"/>
              <a:gd name="T2" fmla="*/ 2147483647 w 197"/>
              <a:gd name="T3" fmla="*/ 2147483647 h 160"/>
              <a:gd name="T4" fmla="*/ 2147483647 w 197"/>
              <a:gd name="T5" fmla="*/ 2147483647 h 160"/>
              <a:gd name="T6" fmla="*/ 2147483647 w 197"/>
              <a:gd name="T7" fmla="*/ 2147483647 h 160"/>
              <a:gd name="T8" fmla="*/ 2147483647 w 197"/>
              <a:gd name="T9" fmla="*/ 0 h 160"/>
              <a:gd name="T10" fmla="*/ 2147483647 w 197"/>
              <a:gd name="T11" fmla="*/ 2147483647 h 160"/>
              <a:gd name="T12" fmla="*/ 2147483647 w 197"/>
              <a:gd name="T13" fmla="*/ 2147483647 h 160"/>
              <a:gd name="T14" fmla="*/ 2147483647 w 197"/>
              <a:gd name="T15" fmla="*/ 2147483647 h 160"/>
              <a:gd name="T16" fmla="*/ 2147483647 w 197"/>
              <a:gd name="T17" fmla="*/ 2147483647 h 160"/>
              <a:gd name="T18" fmla="*/ 2147483647 w 197"/>
              <a:gd name="T19" fmla="*/ 2147483647 h 160"/>
              <a:gd name="T20" fmla="*/ 2147483647 w 197"/>
              <a:gd name="T21" fmla="*/ 2147483647 h 160"/>
              <a:gd name="T22" fmla="*/ 2147483647 w 197"/>
              <a:gd name="T23" fmla="*/ 2147483647 h 160"/>
              <a:gd name="T24" fmla="*/ 2147483647 w 197"/>
              <a:gd name="T25" fmla="*/ 2147483647 h 160"/>
              <a:gd name="T26" fmla="*/ 2147483647 w 197"/>
              <a:gd name="T27" fmla="*/ 2147483647 h 160"/>
              <a:gd name="T28" fmla="*/ 2147483647 w 197"/>
              <a:gd name="T29" fmla="*/ 2147483647 h 160"/>
              <a:gd name="T30" fmla="*/ 2147483647 w 197"/>
              <a:gd name="T31" fmla="*/ 2147483647 h 160"/>
              <a:gd name="T32" fmla="*/ 2147483647 w 197"/>
              <a:gd name="T33" fmla="*/ 2147483647 h 160"/>
              <a:gd name="T34" fmla="*/ 0 w 197"/>
              <a:gd name="T35" fmla="*/ 2147483647 h 160"/>
              <a:gd name="T36" fmla="*/ 2147483647 w 197"/>
              <a:gd name="T37" fmla="*/ 2147483647 h 160"/>
              <a:gd name="T38" fmla="*/ 2147483647 w 197"/>
              <a:gd name="T39" fmla="*/ 2147483647 h 160"/>
              <a:gd name="T40" fmla="*/ 2147483647 w 197"/>
              <a:gd name="T41" fmla="*/ 2147483647 h 160"/>
              <a:gd name="T42" fmla="*/ 2147483647 w 197"/>
              <a:gd name="T43" fmla="*/ 2147483647 h 16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7" h="160">
                <a:moveTo>
                  <a:pt x="197" y="19"/>
                </a:moveTo>
                <a:cubicBezTo>
                  <a:pt x="190" y="22"/>
                  <a:pt x="182" y="24"/>
                  <a:pt x="174" y="25"/>
                </a:cubicBezTo>
                <a:cubicBezTo>
                  <a:pt x="182" y="20"/>
                  <a:pt x="189" y="12"/>
                  <a:pt x="192" y="3"/>
                </a:cubicBezTo>
                <a:cubicBezTo>
                  <a:pt x="184" y="8"/>
                  <a:pt x="175" y="11"/>
                  <a:pt x="166" y="13"/>
                </a:cubicBezTo>
                <a:cubicBezTo>
                  <a:pt x="158" y="5"/>
                  <a:pt x="148" y="0"/>
                  <a:pt x="136" y="0"/>
                </a:cubicBezTo>
                <a:cubicBezTo>
                  <a:pt x="114" y="0"/>
                  <a:pt x="96" y="18"/>
                  <a:pt x="96" y="40"/>
                </a:cubicBezTo>
                <a:cubicBezTo>
                  <a:pt x="96" y="44"/>
                  <a:pt x="96" y="47"/>
                  <a:pt x="97" y="50"/>
                </a:cubicBezTo>
                <a:cubicBezTo>
                  <a:pt x="63" y="48"/>
                  <a:pt x="34" y="32"/>
                  <a:pt x="14" y="7"/>
                </a:cubicBezTo>
                <a:cubicBezTo>
                  <a:pt x="10" y="13"/>
                  <a:pt x="8" y="20"/>
                  <a:pt x="8" y="28"/>
                </a:cubicBezTo>
                <a:cubicBezTo>
                  <a:pt x="8" y="42"/>
                  <a:pt x="15" y="54"/>
                  <a:pt x="26" y="61"/>
                </a:cubicBezTo>
                <a:cubicBezTo>
                  <a:pt x="20" y="61"/>
                  <a:pt x="13" y="59"/>
                  <a:pt x="8" y="56"/>
                </a:cubicBezTo>
                <a:cubicBezTo>
                  <a:pt x="8" y="56"/>
                  <a:pt x="8" y="57"/>
                  <a:pt x="8" y="57"/>
                </a:cubicBezTo>
                <a:cubicBezTo>
                  <a:pt x="8" y="76"/>
                  <a:pt x="22" y="93"/>
                  <a:pt x="40" y="96"/>
                </a:cubicBezTo>
                <a:cubicBezTo>
                  <a:pt x="37" y="97"/>
                  <a:pt x="33" y="98"/>
                  <a:pt x="30" y="98"/>
                </a:cubicBezTo>
                <a:cubicBezTo>
                  <a:pt x="27" y="98"/>
                  <a:pt x="24" y="98"/>
                  <a:pt x="22" y="97"/>
                </a:cubicBezTo>
                <a:cubicBezTo>
                  <a:pt x="27" y="113"/>
                  <a:pt x="42" y="125"/>
                  <a:pt x="60" y="125"/>
                </a:cubicBezTo>
                <a:cubicBezTo>
                  <a:pt x="46" y="136"/>
                  <a:pt x="29" y="142"/>
                  <a:pt x="10" y="142"/>
                </a:cubicBezTo>
                <a:cubicBezTo>
                  <a:pt x="6" y="142"/>
                  <a:pt x="3" y="142"/>
                  <a:pt x="0" y="142"/>
                </a:cubicBezTo>
                <a:cubicBezTo>
                  <a:pt x="18" y="153"/>
                  <a:pt x="39" y="160"/>
                  <a:pt x="62" y="160"/>
                </a:cubicBezTo>
                <a:cubicBezTo>
                  <a:pt x="136" y="160"/>
                  <a:pt x="177" y="98"/>
                  <a:pt x="177" y="45"/>
                </a:cubicBezTo>
                <a:cubicBezTo>
                  <a:pt x="177" y="43"/>
                  <a:pt x="177" y="42"/>
                  <a:pt x="177" y="40"/>
                </a:cubicBezTo>
                <a:cubicBezTo>
                  <a:pt x="185" y="34"/>
                  <a:pt x="192" y="27"/>
                  <a:pt x="197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6" name="Freeform 36">
            <a:extLst>
              <a:ext uri="{FF2B5EF4-FFF2-40B4-BE49-F238E27FC236}">
                <a16:creationId xmlns:a16="http://schemas.microsoft.com/office/drawing/2014/main" id="{01DA8AEE-2A97-47F2-870E-6D0EE2B5977F}"/>
              </a:ext>
            </a:extLst>
          </p:cNvPr>
          <p:cNvSpPr>
            <a:spLocks noChangeAspect="1"/>
          </p:cNvSpPr>
          <p:nvPr/>
        </p:nvSpPr>
        <p:spPr bwMode="auto">
          <a:xfrm>
            <a:off x="9992910" y="4397375"/>
            <a:ext cx="420688" cy="539750"/>
          </a:xfrm>
          <a:custGeom>
            <a:avLst/>
            <a:gdLst>
              <a:gd name="T0" fmla="*/ 2147483647 w 155"/>
              <a:gd name="T1" fmla="*/ 0 h 200"/>
              <a:gd name="T2" fmla="*/ 0 w 155"/>
              <a:gd name="T3" fmla="*/ 2147483647 h 200"/>
              <a:gd name="T4" fmla="*/ 2147483647 w 155"/>
              <a:gd name="T5" fmla="*/ 2147483647 h 200"/>
              <a:gd name="T6" fmla="*/ 2147483647 w 155"/>
              <a:gd name="T7" fmla="*/ 2147483647 h 200"/>
              <a:gd name="T8" fmla="*/ 2147483647 w 155"/>
              <a:gd name="T9" fmla="*/ 2147483647 h 200"/>
              <a:gd name="T10" fmla="*/ 2147483647 w 155"/>
              <a:gd name="T11" fmla="*/ 2147483647 h 200"/>
              <a:gd name="T12" fmla="*/ 2147483647 w 155"/>
              <a:gd name="T13" fmla="*/ 2147483647 h 200"/>
              <a:gd name="T14" fmla="*/ 2147483647 w 155"/>
              <a:gd name="T15" fmla="*/ 2147483647 h 200"/>
              <a:gd name="T16" fmla="*/ 2147483647 w 155"/>
              <a:gd name="T17" fmla="*/ 2147483647 h 200"/>
              <a:gd name="T18" fmla="*/ 2147483647 w 155"/>
              <a:gd name="T19" fmla="*/ 2147483647 h 200"/>
              <a:gd name="T20" fmla="*/ 2147483647 w 155"/>
              <a:gd name="T21" fmla="*/ 2147483647 h 200"/>
              <a:gd name="T22" fmla="*/ 2147483647 w 155"/>
              <a:gd name="T23" fmla="*/ 2147483647 h 200"/>
              <a:gd name="T24" fmla="*/ 2147483647 w 155"/>
              <a:gd name="T25" fmla="*/ 2147483647 h 200"/>
              <a:gd name="T26" fmla="*/ 2147483647 w 155"/>
              <a:gd name="T27" fmla="*/ 2147483647 h 200"/>
              <a:gd name="T28" fmla="*/ 2147483647 w 155"/>
              <a:gd name="T29" fmla="*/ 2147483647 h 200"/>
              <a:gd name="T30" fmla="*/ 2147483647 w 155"/>
              <a:gd name="T31" fmla="*/ 2147483647 h 200"/>
              <a:gd name="T32" fmla="*/ 2147483647 w 155"/>
              <a:gd name="T33" fmla="*/ 2147483647 h 200"/>
              <a:gd name="T34" fmla="*/ 2147483647 w 155"/>
              <a:gd name="T35" fmla="*/ 2147483647 h 200"/>
              <a:gd name="T36" fmla="*/ 2147483647 w 155"/>
              <a:gd name="T37" fmla="*/ 2147483647 h 200"/>
              <a:gd name="T38" fmla="*/ 2147483647 w 155"/>
              <a:gd name="T39" fmla="*/ 2147483647 h 200"/>
              <a:gd name="T40" fmla="*/ 2147483647 w 155"/>
              <a:gd name="T41" fmla="*/ 2147483647 h 200"/>
              <a:gd name="T42" fmla="*/ 2147483647 w 155"/>
              <a:gd name="T43" fmla="*/ 2147483647 h 200"/>
              <a:gd name="T44" fmla="*/ 2147483647 w 155"/>
              <a:gd name="T45" fmla="*/ 0 h 20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55" h="200">
                <a:moveTo>
                  <a:pt x="82" y="0"/>
                </a:moveTo>
                <a:cubicBezTo>
                  <a:pt x="28" y="0"/>
                  <a:pt x="0" y="39"/>
                  <a:pt x="0" y="72"/>
                </a:cubicBezTo>
                <a:cubicBezTo>
                  <a:pt x="0" y="91"/>
                  <a:pt x="8" y="109"/>
                  <a:pt x="24" y="115"/>
                </a:cubicBezTo>
                <a:cubicBezTo>
                  <a:pt x="26" y="116"/>
                  <a:pt x="29" y="115"/>
                  <a:pt x="30" y="112"/>
                </a:cubicBezTo>
                <a:cubicBezTo>
                  <a:pt x="30" y="110"/>
                  <a:pt x="31" y="105"/>
                  <a:pt x="32" y="103"/>
                </a:cubicBezTo>
                <a:cubicBezTo>
                  <a:pt x="33" y="100"/>
                  <a:pt x="32" y="99"/>
                  <a:pt x="30" y="97"/>
                </a:cubicBezTo>
                <a:cubicBezTo>
                  <a:pt x="26" y="91"/>
                  <a:pt x="23" y="84"/>
                  <a:pt x="23" y="74"/>
                </a:cubicBezTo>
                <a:cubicBezTo>
                  <a:pt x="23" y="45"/>
                  <a:pt x="44" y="20"/>
                  <a:pt x="79" y="20"/>
                </a:cubicBezTo>
                <a:cubicBezTo>
                  <a:pt x="110" y="20"/>
                  <a:pt x="127" y="38"/>
                  <a:pt x="127" y="63"/>
                </a:cubicBezTo>
                <a:cubicBezTo>
                  <a:pt x="127" y="96"/>
                  <a:pt x="112" y="124"/>
                  <a:pt x="90" y="124"/>
                </a:cubicBezTo>
                <a:cubicBezTo>
                  <a:pt x="78" y="124"/>
                  <a:pt x="69" y="114"/>
                  <a:pt x="72" y="102"/>
                </a:cubicBezTo>
                <a:cubicBezTo>
                  <a:pt x="76" y="88"/>
                  <a:pt x="82" y="72"/>
                  <a:pt x="82" y="62"/>
                </a:cubicBezTo>
                <a:cubicBezTo>
                  <a:pt x="82" y="52"/>
                  <a:pt x="77" y="44"/>
                  <a:pt x="67" y="44"/>
                </a:cubicBezTo>
                <a:cubicBezTo>
                  <a:pt x="55" y="44"/>
                  <a:pt x="45" y="57"/>
                  <a:pt x="45" y="74"/>
                </a:cubicBezTo>
                <a:cubicBezTo>
                  <a:pt x="45" y="85"/>
                  <a:pt x="49" y="92"/>
                  <a:pt x="49" y="92"/>
                </a:cubicBezTo>
                <a:cubicBezTo>
                  <a:pt x="49" y="92"/>
                  <a:pt x="36" y="145"/>
                  <a:pt x="34" y="155"/>
                </a:cubicBezTo>
                <a:cubicBezTo>
                  <a:pt x="29" y="173"/>
                  <a:pt x="33" y="196"/>
                  <a:pt x="33" y="198"/>
                </a:cubicBezTo>
                <a:cubicBezTo>
                  <a:pt x="34" y="199"/>
                  <a:pt x="35" y="200"/>
                  <a:pt x="36" y="199"/>
                </a:cubicBezTo>
                <a:cubicBezTo>
                  <a:pt x="37" y="197"/>
                  <a:pt x="52" y="179"/>
                  <a:pt x="57" y="161"/>
                </a:cubicBezTo>
                <a:cubicBezTo>
                  <a:pt x="58" y="156"/>
                  <a:pt x="65" y="130"/>
                  <a:pt x="65" y="130"/>
                </a:cubicBezTo>
                <a:cubicBezTo>
                  <a:pt x="69" y="137"/>
                  <a:pt x="80" y="144"/>
                  <a:pt x="93" y="144"/>
                </a:cubicBezTo>
                <a:cubicBezTo>
                  <a:pt x="130" y="144"/>
                  <a:pt x="155" y="110"/>
                  <a:pt x="155" y="66"/>
                </a:cubicBezTo>
                <a:cubicBezTo>
                  <a:pt x="155" y="32"/>
                  <a:pt x="126" y="0"/>
                  <a:pt x="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4207A65-510E-4DF6-8D13-43E2C4C5B409}"/>
              </a:ext>
            </a:extLst>
          </p:cNvPr>
          <p:cNvGrpSpPr/>
          <p:nvPr/>
        </p:nvGrpSpPr>
        <p:grpSpPr>
          <a:xfrm>
            <a:off x="9183484" y="2299317"/>
            <a:ext cx="456587" cy="360000"/>
            <a:chOff x="1741859" y="2323507"/>
            <a:chExt cx="456587" cy="360000"/>
          </a:xfrm>
          <a:solidFill>
            <a:sysClr val="window" lastClr="FFFFFF"/>
          </a:solidFill>
        </p:grpSpPr>
        <p:sp>
          <p:nvSpPr>
            <p:cNvPr id="18" name="Freeform 66">
              <a:extLst>
                <a:ext uri="{FF2B5EF4-FFF2-40B4-BE49-F238E27FC236}">
                  <a16:creationId xmlns:a16="http://schemas.microsoft.com/office/drawing/2014/main" id="{F4563D50-589D-41B3-8EF7-1553D4F89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6981" y="2392287"/>
              <a:ext cx="83415" cy="85610"/>
            </a:xfrm>
            <a:custGeom>
              <a:avLst/>
              <a:gdLst>
                <a:gd name="T0" fmla="*/ 322 w 378"/>
                <a:gd name="T1" fmla="*/ 119 h 389"/>
                <a:gd name="T2" fmla="*/ 322 w 378"/>
                <a:gd name="T3" fmla="*/ 119 h 389"/>
                <a:gd name="T4" fmla="*/ 321 w 378"/>
                <a:gd name="T5" fmla="*/ 118 h 389"/>
                <a:gd name="T6" fmla="*/ 321 w 378"/>
                <a:gd name="T7" fmla="*/ 117 h 389"/>
                <a:gd name="T8" fmla="*/ 320 w 378"/>
                <a:gd name="T9" fmla="*/ 117 h 389"/>
                <a:gd name="T10" fmla="*/ 271 w 378"/>
                <a:gd name="T11" fmla="*/ 64 h 389"/>
                <a:gd name="T12" fmla="*/ 271 w 378"/>
                <a:gd name="T13" fmla="*/ 64 h 389"/>
                <a:gd name="T14" fmla="*/ 58 w 378"/>
                <a:gd name="T15" fmla="*/ 14 h 389"/>
                <a:gd name="T16" fmla="*/ 9 w 378"/>
                <a:gd name="T17" fmla="*/ 92 h 389"/>
                <a:gd name="T18" fmla="*/ 108 w 378"/>
                <a:gd name="T19" fmla="*/ 135 h 389"/>
                <a:gd name="T20" fmla="*/ 191 w 378"/>
                <a:gd name="T21" fmla="*/ 164 h 389"/>
                <a:gd name="T22" fmla="*/ 211 w 378"/>
                <a:gd name="T23" fmla="*/ 187 h 389"/>
                <a:gd name="T24" fmla="*/ 211 w 378"/>
                <a:gd name="T25" fmla="*/ 187 h 389"/>
                <a:gd name="T26" fmla="*/ 213 w 378"/>
                <a:gd name="T27" fmla="*/ 191 h 389"/>
                <a:gd name="T28" fmla="*/ 213 w 378"/>
                <a:gd name="T29" fmla="*/ 191 h 389"/>
                <a:gd name="T30" fmla="*/ 213 w 378"/>
                <a:gd name="T31" fmla="*/ 191 h 389"/>
                <a:gd name="T32" fmla="*/ 235 w 378"/>
                <a:gd name="T33" fmla="*/ 274 h 389"/>
                <a:gd name="T34" fmla="*/ 270 w 378"/>
                <a:gd name="T35" fmla="*/ 376 h 389"/>
                <a:gd name="T36" fmla="*/ 351 w 378"/>
                <a:gd name="T37" fmla="*/ 333 h 389"/>
                <a:gd name="T38" fmla="*/ 322 w 378"/>
                <a:gd name="T39" fmla="*/ 119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8" h="389">
                  <a:moveTo>
                    <a:pt x="322" y="119"/>
                  </a:moveTo>
                  <a:cubicBezTo>
                    <a:pt x="322" y="119"/>
                    <a:pt x="322" y="119"/>
                    <a:pt x="322" y="119"/>
                  </a:cubicBezTo>
                  <a:cubicBezTo>
                    <a:pt x="322" y="119"/>
                    <a:pt x="322" y="119"/>
                    <a:pt x="321" y="118"/>
                  </a:cubicBezTo>
                  <a:cubicBezTo>
                    <a:pt x="321" y="118"/>
                    <a:pt x="321" y="117"/>
                    <a:pt x="321" y="117"/>
                  </a:cubicBezTo>
                  <a:cubicBezTo>
                    <a:pt x="320" y="117"/>
                    <a:pt x="320" y="117"/>
                    <a:pt x="320" y="117"/>
                  </a:cubicBezTo>
                  <a:cubicBezTo>
                    <a:pt x="314" y="108"/>
                    <a:pt x="289" y="78"/>
                    <a:pt x="271" y="64"/>
                  </a:cubicBezTo>
                  <a:cubicBezTo>
                    <a:pt x="271" y="64"/>
                    <a:pt x="271" y="64"/>
                    <a:pt x="271" y="64"/>
                  </a:cubicBezTo>
                  <a:cubicBezTo>
                    <a:pt x="201" y="0"/>
                    <a:pt x="80" y="9"/>
                    <a:pt x="58" y="14"/>
                  </a:cubicBezTo>
                  <a:cubicBezTo>
                    <a:pt x="35" y="19"/>
                    <a:pt x="0" y="41"/>
                    <a:pt x="9" y="92"/>
                  </a:cubicBezTo>
                  <a:cubicBezTo>
                    <a:pt x="18" y="144"/>
                    <a:pt x="65" y="138"/>
                    <a:pt x="108" y="135"/>
                  </a:cubicBezTo>
                  <a:cubicBezTo>
                    <a:pt x="145" y="132"/>
                    <a:pt x="182" y="158"/>
                    <a:pt x="191" y="164"/>
                  </a:cubicBezTo>
                  <a:cubicBezTo>
                    <a:pt x="191" y="164"/>
                    <a:pt x="203" y="175"/>
                    <a:pt x="211" y="187"/>
                  </a:cubicBezTo>
                  <a:cubicBezTo>
                    <a:pt x="211" y="187"/>
                    <a:pt x="211" y="187"/>
                    <a:pt x="211" y="187"/>
                  </a:cubicBezTo>
                  <a:cubicBezTo>
                    <a:pt x="211" y="187"/>
                    <a:pt x="212" y="188"/>
                    <a:pt x="213" y="191"/>
                  </a:cubicBezTo>
                  <a:cubicBezTo>
                    <a:pt x="213" y="191"/>
                    <a:pt x="213" y="191"/>
                    <a:pt x="213" y="191"/>
                  </a:cubicBezTo>
                  <a:cubicBezTo>
                    <a:pt x="213" y="191"/>
                    <a:pt x="213" y="191"/>
                    <a:pt x="213" y="191"/>
                  </a:cubicBezTo>
                  <a:cubicBezTo>
                    <a:pt x="221" y="203"/>
                    <a:pt x="240" y="240"/>
                    <a:pt x="235" y="274"/>
                  </a:cubicBezTo>
                  <a:cubicBezTo>
                    <a:pt x="228" y="317"/>
                    <a:pt x="219" y="362"/>
                    <a:pt x="270" y="376"/>
                  </a:cubicBezTo>
                  <a:cubicBezTo>
                    <a:pt x="321" y="389"/>
                    <a:pt x="345" y="355"/>
                    <a:pt x="351" y="333"/>
                  </a:cubicBezTo>
                  <a:cubicBezTo>
                    <a:pt x="358" y="312"/>
                    <a:pt x="378" y="194"/>
                    <a:pt x="322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kern="0">
                <a:solidFill>
                  <a:prstClr val="white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67">
              <a:extLst>
                <a:ext uri="{FF2B5EF4-FFF2-40B4-BE49-F238E27FC236}">
                  <a16:creationId xmlns:a16="http://schemas.microsoft.com/office/drawing/2014/main" id="{E529EE0D-58D5-435F-BB28-933B40A14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1616" y="2323507"/>
              <a:ext cx="166830" cy="172683"/>
            </a:xfrm>
            <a:custGeom>
              <a:avLst/>
              <a:gdLst>
                <a:gd name="T0" fmla="*/ 582 w 759"/>
                <a:gd name="T1" fmla="*/ 256 h 788"/>
                <a:gd name="T2" fmla="*/ 532 w 759"/>
                <a:gd name="T3" fmla="*/ 198 h 788"/>
                <a:gd name="T4" fmla="*/ 526 w 759"/>
                <a:gd name="T5" fmla="*/ 192 h 788"/>
                <a:gd name="T6" fmla="*/ 52 w 759"/>
                <a:gd name="T7" fmla="*/ 76 h 788"/>
                <a:gd name="T8" fmla="*/ 2 w 759"/>
                <a:gd name="T9" fmla="*/ 159 h 788"/>
                <a:gd name="T10" fmla="*/ 77 w 759"/>
                <a:gd name="T11" fmla="*/ 223 h 788"/>
                <a:gd name="T12" fmla="*/ 425 w 759"/>
                <a:gd name="T13" fmla="*/ 301 h 788"/>
                <a:gd name="T14" fmla="*/ 522 w 759"/>
                <a:gd name="T15" fmla="*/ 703 h 788"/>
                <a:gd name="T16" fmla="*/ 582 w 759"/>
                <a:gd name="T17" fmla="*/ 782 h 788"/>
                <a:gd name="T18" fmla="*/ 668 w 759"/>
                <a:gd name="T19" fmla="*/ 737 h 788"/>
                <a:gd name="T20" fmla="*/ 582 w 759"/>
                <a:gd name="T21" fmla="*/ 256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9" h="788">
                  <a:moveTo>
                    <a:pt x="582" y="256"/>
                  </a:moveTo>
                  <a:cubicBezTo>
                    <a:pt x="582" y="256"/>
                    <a:pt x="551" y="214"/>
                    <a:pt x="532" y="198"/>
                  </a:cubicBezTo>
                  <a:cubicBezTo>
                    <a:pt x="531" y="196"/>
                    <a:pt x="526" y="192"/>
                    <a:pt x="526" y="192"/>
                  </a:cubicBezTo>
                  <a:cubicBezTo>
                    <a:pt x="301" y="0"/>
                    <a:pt x="71" y="73"/>
                    <a:pt x="52" y="76"/>
                  </a:cubicBezTo>
                  <a:cubicBezTo>
                    <a:pt x="31" y="79"/>
                    <a:pt x="0" y="98"/>
                    <a:pt x="2" y="159"/>
                  </a:cubicBezTo>
                  <a:cubicBezTo>
                    <a:pt x="4" y="220"/>
                    <a:pt x="77" y="223"/>
                    <a:pt x="77" y="223"/>
                  </a:cubicBezTo>
                  <a:cubicBezTo>
                    <a:pt x="239" y="176"/>
                    <a:pt x="362" y="248"/>
                    <a:pt x="425" y="301"/>
                  </a:cubicBezTo>
                  <a:cubicBezTo>
                    <a:pt x="425" y="301"/>
                    <a:pt x="608" y="467"/>
                    <a:pt x="522" y="703"/>
                  </a:cubicBezTo>
                  <a:cubicBezTo>
                    <a:pt x="522" y="703"/>
                    <a:pt x="521" y="776"/>
                    <a:pt x="582" y="782"/>
                  </a:cubicBezTo>
                  <a:cubicBezTo>
                    <a:pt x="642" y="788"/>
                    <a:pt x="663" y="758"/>
                    <a:pt x="668" y="737"/>
                  </a:cubicBezTo>
                  <a:cubicBezTo>
                    <a:pt x="672" y="718"/>
                    <a:pt x="759" y="493"/>
                    <a:pt x="582" y="2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kern="0">
                <a:solidFill>
                  <a:prstClr val="white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68">
              <a:extLst>
                <a:ext uri="{FF2B5EF4-FFF2-40B4-BE49-F238E27FC236}">
                  <a16:creationId xmlns:a16="http://schemas.microsoft.com/office/drawing/2014/main" id="{45784106-0058-45C2-9CA3-B4DDA7A747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41859" y="2384239"/>
              <a:ext cx="389269" cy="299268"/>
            </a:xfrm>
            <a:custGeom>
              <a:avLst/>
              <a:gdLst>
                <a:gd name="T0" fmla="*/ 1594 w 1772"/>
                <a:gd name="T1" fmla="*/ 571 h 1365"/>
                <a:gd name="T2" fmla="*/ 1495 w 1772"/>
                <a:gd name="T3" fmla="*/ 528 h 1365"/>
                <a:gd name="T4" fmla="*/ 1503 w 1772"/>
                <a:gd name="T5" fmla="*/ 473 h 1365"/>
                <a:gd name="T6" fmla="*/ 1519 w 1772"/>
                <a:gd name="T7" fmla="*/ 367 h 1365"/>
                <a:gd name="T8" fmla="*/ 1432 w 1772"/>
                <a:gd name="T9" fmla="*/ 249 h 1365"/>
                <a:gd name="T10" fmla="*/ 1149 w 1772"/>
                <a:gd name="T11" fmla="*/ 262 h 1365"/>
                <a:gd name="T12" fmla="*/ 1035 w 1772"/>
                <a:gd name="T13" fmla="*/ 301 h 1365"/>
                <a:gd name="T14" fmla="*/ 1014 w 1772"/>
                <a:gd name="T15" fmla="*/ 266 h 1365"/>
                <a:gd name="T16" fmla="*/ 883 w 1772"/>
                <a:gd name="T17" fmla="*/ 4 h 1365"/>
                <a:gd name="T18" fmla="*/ 365 w 1772"/>
                <a:gd name="T19" fmla="*/ 275 h 1365"/>
                <a:gd name="T20" fmla="*/ 68 w 1772"/>
                <a:gd name="T21" fmla="*/ 948 h 1365"/>
                <a:gd name="T22" fmla="*/ 150 w 1772"/>
                <a:gd name="T23" fmla="*/ 1092 h 1365"/>
                <a:gd name="T24" fmla="*/ 437 w 1772"/>
                <a:gd name="T25" fmla="*/ 1286 h 1365"/>
                <a:gd name="T26" fmla="*/ 922 w 1772"/>
                <a:gd name="T27" fmla="*/ 1365 h 1365"/>
                <a:gd name="T28" fmla="*/ 1512 w 1772"/>
                <a:gd name="T29" fmla="*/ 1186 h 1365"/>
                <a:gd name="T30" fmla="*/ 1766 w 1772"/>
                <a:gd name="T31" fmla="*/ 838 h 1365"/>
                <a:gd name="T32" fmla="*/ 1594 w 1772"/>
                <a:gd name="T33" fmla="*/ 571 h 1365"/>
                <a:gd name="T34" fmla="*/ 883 w 1772"/>
                <a:gd name="T35" fmla="*/ 1248 h 1365"/>
                <a:gd name="T36" fmla="*/ 245 w 1772"/>
                <a:gd name="T37" fmla="*/ 946 h 1365"/>
                <a:gd name="T38" fmla="*/ 776 w 1772"/>
                <a:gd name="T39" fmla="*/ 482 h 1365"/>
                <a:gd name="T40" fmla="*/ 1415 w 1772"/>
                <a:gd name="T41" fmla="*/ 783 h 1365"/>
                <a:gd name="T42" fmla="*/ 883 w 1772"/>
                <a:gd name="T43" fmla="*/ 1248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72" h="1365">
                  <a:moveTo>
                    <a:pt x="1594" y="571"/>
                  </a:moveTo>
                  <a:cubicBezTo>
                    <a:pt x="1594" y="571"/>
                    <a:pt x="1502" y="538"/>
                    <a:pt x="1495" y="528"/>
                  </a:cubicBezTo>
                  <a:cubicBezTo>
                    <a:pt x="1489" y="517"/>
                    <a:pt x="1493" y="494"/>
                    <a:pt x="1503" y="473"/>
                  </a:cubicBezTo>
                  <a:cubicBezTo>
                    <a:pt x="1514" y="452"/>
                    <a:pt x="1521" y="391"/>
                    <a:pt x="1519" y="367"/>
                  </a:cubicBezTo>
                  <a:cubicBezTo>
                    <a:pt x="1516" y="343"/>
                    <a:pt x="1515" y="289"/>
                    <a:pt x="1432" y="249"/>
                  </a:cubicBezTo>
                  <a:cubicBezTo>
                    <a:pt x="1349" y="208"/>
                    <a:pt x="1172" y="252"/>
                    <a:pt x="1149" y="262"/>
                  </a:cubicBezTo>
                  <a:cubicBezTo>
                    <a:pt x="1126" y="271"/>
                    <a:pt x="1035" y="301"/>
                    <a:pt x="1035" y="301"/>
                  </a:cubicBezTo>
                  <a:cubicBezTo>
                    <a:pt x="1035" y="301"/>
                    <a:pt x="1002" y="319"/>
                    <a:pt x="1014" y="266"/>
                  </a:cubicBezTo>
                  <a:cubicBezTo>
                    <a:pt x="1025" y="212"/>
                    <a:pt x="1077" y="0"/>
                    <a:pt x="883" y="4"/>
                  </a:cubicBezTo>
                  <a:cubicBezTo>
                    <a:pt x="689" y="7"/>
                    <a:pt x="450" y="193"/>
                    <a:pt x="365" y="275"/>
                  </a:cubicBezTo>
                  <a:cubicBezTo>
                    <a:pt x="281" y="358"/>
                    <a:pt x="0" y="639"/>
                    <a:pt x="68" y="948"/>
                  </a:cubicBezTo>
                  <a:cubicBezTo>
                    <a:pt x="68" y="948"/>
                    <a:pt x="99" y="1038"/>
                    <a:pt x="150" y="1092"/>
                  </a:cubicBezTo>
                  <a:cubicBezTo>
                    <a:pt x="202" y="1145"/>
                    <a:pt x="273" y="1226"/>
                    <a:pt x="437" y="1286"/>
                  </a:cubicBezTo>
                  <a:cubicBezTo>
                    <a:pt x="600" y="1346"/>
                    <a:pt x="752" y="1365"/>
                    <a:pt x="922" y="1365"/>
                  </a:cubicBezTo>
                  <a:cubicBezTo>
                    <a:pt x="1091" y="1365"/>
                    <a:pt x="1337" y="1312"/>
                    <a:pt x="1512" y="1186"/>
                  </a:cubicBezTo>
                  <a:cubicBezTo>
                    <a:pt x="1686" y="1060"/>
                    <a:pt x="1759" y="929"/>
                    <a:pt x="1766" y="838"/>
                  </a:cubicBezTo>
                  <a:cubicBezTo>
                    <a:pt x="1772" y="747"/>
                    <a:pt x="1735" y="628"/>
                    <a:pt x="1594" y="571"/>
                  </a:cubicBezTo>
                  <a:close/>
                  <a:moveTo>
                    <a:pt x="883" y="1248"/>
                  </a:moveTo>
                  <a:cubicBezTo>
                    <a:pt x="560" y="1293"/>
                    <a:pt x="274" y="1158"/>
                    <a:pt x="245" y="946"/>
                  </a:cubicBezTo>
                  <a:cubicBezTo>
                    <a:pt x="215" y="735"/>
                    <a:pt x="453" y="527"/>
                    <a:pt x="776" y="482"/>
                  </a:cubicBezTo>
                  <a:cubicBezTo>
                    <a:pt x="1099" y="437"/>
                    <a:pt x="1385" y="572"/>
                    <a:pt x="1415" y="783"/>
                  </a:cubicBezTo>
                  <a:cubicBezTo>
                    <a:pt x="1444" y="995"/>
                    <a:pt x="1206" y="1203"/>
                    <a:pt x="883" y="12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kern="0">
                <a:solidFill>
                  <a:prstClr val="white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69">
              <a:extLst>
                <a:ext uri="{FF2B5EF4-FFF2-40B4-BE49-F238E27FC236}">
                  <a16:creationId xmlns:a16="http://schemas.microsoft.com/office/drawing/2014/main" id="{00B1C561-3BB3-42C5-A219-E480D0F003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298" y="2515214"/>
              <a:ext cx="147073" cy="130244"/>
            </a:xfrm>
            <a:custGeom>
              <a:avLst/>
              <a:gdLst>
                <a:gd name="T0" fmla="*/ 640 w 671"/>
                <a:gd name="T1" fmla="*/ 232 h 593"/>
                <a:gd name="T2" fmla="*/ 281 w 671"/>
                <a:gd name="T3" fmla="*/ 35 h 593"/>
                <a:gd name="T4" fmla="*/ 30 w 671"/>
                <a:gd name="T5" fmla="*/ 360 h 593"/>
                <a:gd name="T6" fmla="*/ 390 w 671"/>
                <a:gd name="T7" fmla="*/ 558 h 593"/>
                <a:gd name="T8" fmla="*/ 640 w 671"/>
                <a:gd name="T9" fmla="*/ 232 h 593"/>
                <a:gd name="T10" fmla="*/ 233 w 671"/>
                <a:gd name="T11" fmla="*/ 373 h 593"/>
                <a:gd name="T12" fmla="*/ 127 w 671"/>
                <a:gd name="T13" fmla="*/ 266 h 593"/>
                <a:gd name="T14" fmla="*/ 233 w 671"/>
                <a:gd name="T15" fmla="*/ 160 h 593"/>
                <a:gd name="T16" fmla="*/ 340 w 671"/>
                <a:gd name="T17" fmla="*/ 266 h 593"/>
                <a:gd name="T18" fmla="*/ 233 w 671"/>
                <a:gd name="T19" fmla="*/ 373 h 593"/>
                <a:gd name="T20" fmla="*/ 485 w 671"/>
                <a:gd name="T21" fmla="*/ 382 h 593"/>
                <a:gd name="T22" fmla="*/ 434 w 671"/>
                <a:gd name="T23" fmla="*/ 331 h 593"/>
                <a:gd name="T24" fmla="*/ 485 w 671"/>
                <a:gd name="T25" fmla="*/ 280 h 593"/>
                <a:gd name="T26" fmla="*/ 536 w 671"/>
                <a:gd name="T27" fmla="*/ 331 h 593"/>
                <a:gd name="T28" fmla="*/ 485 w 671"/>
                <a:gd name="T29" fmla="*/ 382 h 5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1" h="593">
                  <a:moveTo>
                    <a:pt x="640" y="232"/>
                  </a:moveTo>
                  <a:cubicBezTo>
                    <a:pt x="610" y="88"/>
                    <a:pt x="449" y="0"/>
                    <a:pt x="281" y="35"/>
                  </a:cubicBezTo>
                  <a:cubicBezTo>
                    <a:pt x="112" y="70"/>
                    <a:pt x="0" y="216"/>
                    <a:pt x="30" y="360"/>
                  </a:cubicBezTo>
                  <a:cubicBezTo>
                    <a:pt x="61" y="505"/>
                    <a:pt x="222" y="593"/>
                    <a:pt x="390" y="558"/>
                  </a:cubicBezTo>
                  <a:cubicBezTo>
                    <a:pt x="559" y="522"/>
                    <a:pt x="671" y="377"/>
                    <a:pt x="640" y="232"/>
                  </a:cubicBezTo>
                  <a:close/>
                  <a:moveTo>
                    <a:pt x="233" y="373"/>
                  </a:moveTo>
                  <a:cubicBezTo>
                    <a:pt x="174" y="373"/>
                    <a:pt x="127" y="325"/>
                    <a:pt x="127" y="266"/>
                  </a:cubicBezTo>
                  <a:cubicBezTo>
                    <a:pt x="127" y="207"/>
                    <a:pt x="174" y="160"/>
                    <a:pt x="233" y="160"/>
                  </a:cubicBezTo>
                  <a:cubicBezTo>
                    <a:pt x="292" y="160"/>
                    <a:pt x="340" y="207"/>
                    <a:pt x="340" y="266"/>
                  </a:cubicBezTo>
                  <a:cubicBezTo>
                    <a:pt x="340" y="325"/>
                    <a:pt x="292" y="373"/>
                    <a:pt x="233" y="373"/>
                  </a:cubicBezTo>
                  <a:close/>
                  <a:moveTo>
                    <a:pt x="485" y="382"/>
                  </a:moveTo>
                  <a:cubicBezTo>
                    <a:pt x="456" y="382"/>
                    <a:pt x="434" y="359"/>
                    <a:pt x="434" y="331"/>
                  </a:cubicBezTo>
                  <a:cubicBezTo>
                    <a:pt x="434" y="303"/>
                    <a:pt x="456" y="280"/>
                    <a:pt x="485" y="280"/>
                  </a:cubicBezTo>
                  <a:cubicBezTo>
                    <a:pt x="513" y="280"/>
                    <a:pt x="536" y="303"/>
                    <a:pt x="536" y="331"/>
                  </a:cubicBezTo>
                  <a:cubicBezTo>
                    <a:pt x="536" y="359"/>
                    <a:pt x="513" y="382"/>
                    <a:pt x="485" y="3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TW" altLang="en-US" kern="0">
                <a:solidFill>
                  <a:prstClr val="white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2" name="Freeform 85">
            <a:extLst>
              <a:ext uri="{FF2B5EF4-FFF2-40B4-BE49-F238E27FC236}">
                <a16:creationId xmlns:a16="http://schemas.microsoft.com/office/drawing/2014/main" id="{D97B9DB9-C3F5-4A7C-8DC7-26BB8AB679F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435573" y="3392488"/>
            <a:ext cx="361950" cy="360362"/>
          </a:xfrm>
          <a:custGeom>
            <a:avLst/>
            <a:gdLst>
              <a:gd name="T0" fmla="*/ 2147483647 w 199"/>
              <a:gd name="T1" fmla="*/ 0 h 198"/>
              <a:gd name="T2" fmla="*/ 2147483647 w 199"/>
              <a:gd name="T3" fmla="*/ 0 h 198"/>
              <a:gd name="T4" fmla="*/ 0 w 199"/>
              <a:gd name="T5" fmla="*/ 2147483647 h 198"/>
              <a:gd name="T6" fmla="*/ 0 w 199"/>
              <a:gd name="T7" fmla="*/ 2147483647 h 198"/>
              <a:gd name="T8" fmla="*/ 0 w 199"/>
              <a:gd name="T9" fmla="*/ 2147483647 h 198"/>
              <a:gd name="T10" fmla="*/ 2147483647 w 199"/>
              <a:gd name="T11" fmla="*/ 2147483647 h 198"/>
              <a:gd name="T12" fmla="*/ 2147483647 w 199"/>
              <a:gd name="T13" fmla="*/ 2147483647 h 198"/>
              <a:gd name="T14" fmla="*/ 2147483647 w 199"/>
              <a:gd name="T15" fmla="*/ 2147483647 h 198"/>
              <a:gd name="T16" fmla="*/ 2147483647 w 199"/>
              <a:gd name="T17" fmla="*/ 2147483647 h 198"/>
              <a:gd name="T18" fmla="*/ 2147483647 w 199"/>
              <a:gd name="T19" fmla="*/ 2147483647 h 198"/>
              <a:gd name="T20" fmla="*/ 2147483647 w 199"/>
              <a:gd name="T21" fmla="*/ 0 h 198"/>
              <a:gd name="T22" fmla="*/ 2147483647 w 199"/>
              <a:gd name="T23" fmla="*/ 2147483647 h 198"/>
              <a:gd name="T24" fmla="*/ 2147483647 w 199"/>
              <a:gd name="T25" fmla="*/ 2147483647 h 198"/>
              <a:gd name="T26" fmla="*/ 2147483647 w 199"/>
              <a:gd name="T27" fmla="*/ 2147483647 h 198"/>
              <a:gd name="T28" fmla="*/ 2147483647 w 199"/>
              <a:gd name="T29" fmla="*/ 2147483647 h 198"/>
              <a:gd name="T30" fmla="*/ 2147483647 w 199"/>
              <a:gd name="T31" fmla="*/ 2147483647 h 198"/>
              <a:gd name="T32" fmla="*/ 2147483647 w 199"/>
              <a:gd name="T33" fmla="*/ 2147483647 h 198"/>
              <a:gd name="T34" fmla="*/ 2147483647 w 199"/>
              <a:gd name="T35" fmla="*/ 2147483647 h 198"/>
              <a:gd name="T36" fmla="*/ 2147483647 w 199"/>
              <a:gd name="T37" fmla="*/ 2147483647 h 198"/>
              <a:gd name="T38" fmla="*/ 2147483647 w 199"/>
              <a:gd name="T39" fmla="*/ 2147483647 h 198"/>
              <a:gd name="T40" fmla="*/ 2147483647 w 199"/>
              <a:gd name="T41" fmla="*/ 2147483647 h 198"/>
              <a:gd name="T42" fmla="*/ 2147483647 w 199"/>
              <a:gd name="T43" fmla="*/ 2147483647 h 198"/>
              <a:gd name="T44" fmla="*/ 2147483647 w 199"/>
              <a:gd name="T45" fmla="*/ 2147483647 h 198"/>
              <a:gd name="T46" fmla="*/ 2147483647 w 199"/>
              <a:gd name="T47" fmla="*/ 2147483647 h 198"/>
              <a:gd name="T48" fmla="*/ 2147483647 w 199"/>
              <a:gd name="T49" fmla="*/ 2147483647 h 198"/>
              <a:gd name="T50" fmla="*/ 2147483647 w 199"/>
              <a:gd name="T51" fmla="*/ 2147483647 h 198"/>
              <a:gd name="T52" fmla="*/ 2147483647 w 199"/>
              <a:gd name="T53" fmla="*/ 2147483647 h 198"/>
              <a:gd name="T54" fmla="*/ 2147483647 w 199"/>
              <a:gd name="T55" fmla="*/ 2147483647 h 198"/>
              <a:gd name="T56" fmla="*/ 2147483647 w 199"/>
              <a:gd name="T57" fmla="*/ 2147483647 h 198"/>
              <a:gd name="T58" fmla="*/ 2147483647 w 199"/>
              <a:gd name="T59" fmla="*/ 2147483647 h 198"/>
              <a:gd name="T60" fmla="*/ 2147483647 w 199"/>
              <a:gd name="T61" fmla="*/ 2147483647 h 198"/>
              <a:gd name="T62" fmla="*/ 2147483647 w 199"/>
              <a:gd name="T63" fmla="*/ 2147483647 h 198"/>
              <a:gd name="T64" fmla="*/ 2147483647 w 199"/>
              <a:gd name="T65" fmla="*/ 2147483647 h 198"/>
              <a:gd name="T66" fmla="*/ 2147483647 w 199"/>
              <a:gd name="T67" fmla="*/ 2147483647 h 198"/>
              <a:gd name="T68" fmla="*/ 2147483647 w 199"/>
              <a:gd name="T69" fmla="*/ 2147483647 h 198"/>
              <a:gd name="T70" fmla="*/ 2147483647 w 199"/>
              <a:gd name="T71" fmla="*/ 2147483647 h 198"/>
              <a:gd name="T72" fmla="*/ 2147483647 w 199"/>
              <a:gd name="T73" fmla="*/ 2147483647 h 1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99" h="198">
                <a:moveTo>
                  <a:pt x="160" y="0"/>
                </a:moveTo>
                <a:cubicBezTo>
                  <a:pt x="39" y="0"/>
                  <a:pt x="39" y="0"/>
                  <a:pt x="39" y="0"/>
                </a:cubicBezTo>
                <a:cubicBezTo>
                  <a:pt x="17" y="0"/>
                  <a:pt x="0" y="17"/>
                  <a:pt x="0" y="38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181"/>
                  <a:pt x="17" y="198"/>
                  <a:pt x="39" y="198"/>
                </a:cubicBezTo>
                <a:cubicBezTo>
                  <a:pt x="160" y="198"/>
                  <a:pt x="160" y="198"/>
                  <a:pt x="160" y="198"/>
                </a:cubicBezTo>
                <a:cubicBezTo>
                  <a:pt x="181" y="198"/>
                  <a:pt x="199" y="181"/>
                  <a:pt x="199" y="160"/>
                </a:cubicBezTo>
                <a:cubicBezTo>
                  <a:pt x="199" y="79"/>
                  <a:pt x="199" y="79"/>
                  <a:pt x="199" y="79"/>
                </a:cubicBezTo>
                <a:cubicBezTo>
                  <a:pt x="199" y="38"/>
                  <a:pt x="199" y="38"/>
                  <a:pt x="199" y="38"/>
                </a:cubicBezTo>
                <a:cubicBezTo>
                  <a:pt x="199" y="17"/>
                  <a:pt x="181" y="0"/>
                  <a:pt x="160" y="0"/>
                </a:cubicBezTo>
                <a:close/>
                <a:moveTo>
                  <a:pt x="171" y="23"/>
                </a:moveTo>
                <a:cubicBezTo>
                  <a:pt x="176" y="23"/>
                  <a:pt x="176" y="23"/>
                  <a:pt x="176" y="23"/>
                </a:cubicBezTo>
                <a:cubicBezTo>
                  <a:pt x="176" y="27"/>
                  <a:pt x="176" y="27"/>
                  <a:pt x="176" y="27"/>
                </a:cubicBezTo>
                <a:cubicBezTo>
                  <a:pt x="176" y="56"/>
                  <a:pt x="176" y="56"/>
                  <a:pt x="176" y="56"/>
                </a:cubicBezTo>
                <a:cubicBezTo>
                  <a:pt x="142" y="56"/>
                  <a:pt x="142" y="56"/>
                  <a:pt x="142" y="56"/>
                </a:cubicBezTo>
                <a:cubicBezTo>
                  <a:pt x="142" y="23"/>
                  <a:pt x="142" y="23"/>
                  <a:pt x="142" y="23"/>
                </a:cubicBezTo>
                <a:lnTo>
                  <a:pt x="171" y="23"/>
                </a:lnTo>
                <a:close/>
                <a:moveTo>
                  <a:pt x="71" y="79"/>
                </a:moveTo>
                <a:cubicBezTo>
                  <a:pt x="77" y="70"/>
                  <a:pt x="88" y="64"/>
                  <a:pt x="99" y="64"/>
                </a:cubicBezTo>
                <a:cubicBezTo>
                  <a:pt x="111" y="64"/>
                  <a:pt x="121" y="70"/>
                  <a:pt x="128" y="79"/>
                </a:cubicBezTo>
                <a:cubicBezTo>
                  <a:pt x="132" y="84"/>
                  <a:pt x="134" y="91"/>
                  <a:pt x="134" y="99"/>
                </a:cubicBezTo>
                <a:cubicBezTo>
                  <a:pt x="134" y="118"/>
                  <a:pt x="119" y="134"/>
                  <a:pt x="99" y="134"/>
                </a:cubicBezTo>
                <a:cubicBezTo>
                  <a:pt x="80" y="134"/>
                  <a:pt x="65" y="118"/>
                  <a:pt x="65" y="99"/>
                </a:cubicBezTo>
                <a:cubicBezTo>
                  <a:pt x="65" y="91"/>
                  <a:pt x="67" y="84"/>
                  <a:pt x="71" y="79"/>
                </a:cubicBezTo>
                <a:close/>
                <a:moveTo>
                  <a:pt x="179" y="160"/>
                </a:moveTo>
                <a:cubicBezTo>
                  <a:pt x="179" y="170"/>
                  <a:pt x="171" y="179"/>
                  <a:pt x="160" y="179"/>
                </a:cubicBezTo>
                <a:cubicBezTo>
                  <a:pt x="39" y="179"/>
                  <a:pt x="39" y="179"/>
                  <a:pt x="39" y="179"/>
                </a:cubicBezTo>
                <a:cubicBezTo>
                  <a:pt x="28" y="179"/>
                  <a:pt x="20" y="170"/>
                  <a:pt x="20" y="160"/>
                </a:cubicBezTo>
                <a:cubicBezTo>
                  <a:pt x="20" y="79"/>
                  <a:pt x="20" y="79"/>
                  <a:pt x="20" y="79"/>
                </a:cubicBezTo>
                <a:cubicBezTo>
                  <a:pt x="49" y="79"/>
                  <a:pt x="49" y="79"/>
                  <a:pt x="49" y="79"/>
                </a:cubicBezTo>
                <a:cubicBezTo>
                  <a:pt x="47" y="85"/>
                  <a:pt x="45" y="92"/>
                  <a:pt x="45" y="99"/>
                </a:cubicBezTo>
                <a:cubicBezTo>
                  <a:pt x="45" y="129"/>
                  <a:pt x="70" y="153"/>
                  <a:pt x="99" y="153"/>
                </a:cubicBezTo>
                <a:cubicBezTo>
                  <a:pt x="129" y="153"/>
                  <a:pt x="154" y="129"/>
                  <a:pt x="154" y="99"/>
                </a:cubicBezTo>
                <a:cubicBezTo>
                  <a:pt x="154" y="92"/>
                  <a:pt x="152" y="85"/>
                  <a:pt x="150" y="79"/>
                </a:cubicBezTo>
                <a:cubicBezTo>
                  <a:pt x="179" y="79"/>
                  <a:pt x="179" y="79"/>
                  <a:pt x="179" y="79"/>
                </a:cubicBezTo>
                <a:lnTo>
                  <a:pt x="179" y="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3" name="PA-文本框 9">
            <a:extLst>
              <a:ext uri="{FF2B5EF4-FFF2-40B4-BE49-F238E27FC236}">
                <a16:creationId xmlns:a16="http://schemas.microsoft.com/office/drawing/2014/main" id="{F86AFD71-2455-45EB-8E47-D1C54E7E0A8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53372" y="3634723"/>
            <a:ext cx="4581826" cy="103252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143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您的内容打在这里，或者通过复制您的文本后，在此框中选择粘贴，并选择只保留文字。在此录入上述图表的综合描述说明，在此录入上述图综合容表的打在这里，或者通过复制您的文本后，在此框中选择粘贴，并选择只保留文字。</a:t>
            </a:r>
          </a:p>
        </p:txBody>
      </p:sp>
      <p:sp>
        <p:nvSpPr>
          <p:cNvPr id="24" name="iśļíḑé">
            <a:extLst>
              <a:ext uri="{FF2B5EF4-FFF2-40B4-BE49-F238E27FC236}">
                <a16:creationId xmlns:a16="http://schemas.microsoft.com/office/drawing/2014/main" id="{28E2049B-1B7F-490A-8108-6A28C963786C}"/>
              </a:ext>
            </a:extLst>
          </p:cNvPr>
          <p:cNvSpPr/>
          <p:nvPr/>
        </p:nvSpPr>
        <p:spPr bwMode="auto">
          <a:xfrm rot="10800000">
            <a:off x="-1" y="5328316"/>
            <a:ext cx="1556369" cy="1537331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0 h 3429000"/>
              <a:gd name="connsiteX0" fmla="*/ 0 w 6096000"/>
              <a:gd name="connsiteY0" fmla="*/ 0 h 3755571"/>
              <a:gd name="connsiteX1" fmla="*/ 6096000 w 6096000"/>
              <a:gd name="connsiteY1" fmla="*/ 0 h 3755571"/>
              <a:gd name="connsiteX2" fmla="*/ 6084829 w 6096000"/>
              <a:gd name="connsiteY2" fmla="*/ 3755571 h 3755571"/>
              <a:gd name="connsiteX3" fmla="*/ 0 w 6096000"/>
              <a:gd name="connsiteY3" fmla="*/ 0 h 3755571"/>
              <a:gd name="connsiteX0" fmla="*/ 0 w 6107172"/>
              <a:gd name="connsiteY0" fmla="*/ 0 h 3833664"/>
              <a:gd name="connsiteX1" fmla="*/ 6096000 w 6107172"/>
              <a:gd name="connsiteY1" fmla="*/ 0 h 3833664"/>
              <a:gd name="connsiteX2" fmla="*/ 6107172 w 6107172"/>
              <a:gd name="connsiteY2" fmla="*/ 3833664 h 3833664"/>
              <a:gd name="connsiteX3" fmla="*/ 0 w 6107172"/>
              <a:gd name="connsiteY3" fmla="*/ 0 h 3833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7172" h="3833664">
                <a:moveTo>
                  <a:pt x="0" y="0"/>
                </a:moveTo>
                <a:lnTo>
                  <a:pt x="6096000" y="0"/>
                </a:lnTo>
                <a:cubicBezTo>
                  <a:pt x="6096000" y="1143000"/>
                  <a:pt x="6107172" y="2690664"/>
                  <a:pt x="6107172" y="3833664"/>
                </a:cubicBezTo>
                <a:cubicBezTo>
                  <a:pt x="2740444" y="3833664"/>
                  <a:pt x="0" y="189378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512A2B2-54D0-4C11-9780-177E693128E1}"/>
              </a:ext>
            </a:extLst>
          </p:cNvPr>
          <p:cNvSpPr txBox="1"/>
          <p:nvPr/>
        </p:nvSpPr>
        <p:spPr>
          <a:xfrm>
            <a:off x="843211" y="2388916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添加页面标题内容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7F826AB8-D3FD-49C0-BAC2-486BF386A3B9}"/>
              </a:ext>
            </a:extLst>
          </p:cNvPr>
          <p:cNvSpPr txBox="1"/>
          <p:nvPr/>
        </p:nvSpPr>
        <p:spPr>
          <a:xfrm>
            <a:off x="853372" y="2944813"/>
            <a:ext cx="30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PUT YOUR TITLE HERE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E327426-08E6-4305-8DA6-30C5A590BDEF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工作体会</a:t>
            </a:r>
          </a:p>
        </p:txBody>
      </p:sp>
    </p:spTree>
    <p:extLst>
      <p:ext uri="{BB962C8B-B14F-4D97-AF65-F5344CB8AC3E}">
        <p14:creationId xmlns:p14="http://schemas.microsoft.com/office/powerpoint/2010/main" val="4465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5" grpId="0" animBg="1"/>
      <p:bldP spid="16" grpId="0" animBg="1"/>
      <p:bldP spid="22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9">
            <a:extLst>
              <a:ext uri="{FF2B5EF4-FFF2-40B4-BE49-F238E27FC236}">
                <a16:creationId xmlns:a16="http://schemas.microsoft.com/office/drawing/2014/main" id="{CB1E5C0A-05A5-4D2C-B9A9-A07506C47D9F}"/>
              </a:ext>
            </a:extLst>
          </p:cNvPr>
          <p:cNvSpPr/>
          <p:nvPr/>
        </p:nvSpPr>
        <p:spPr>
          <a:xfrm>
            <a:off x="1526567" y="3613652"/>
            <a:ext cx="9273957" cy="207352"/>
          </a:xfrm>
          <a:custGeom>
            <a:avLst/>
            <a:gdLst/>
            <a:ahLst/>
            <a:cxnLst/>
            <a:rect l="l" t="t" r="r" b="b"/>
            <a:pathLst>
              <a:path w="144016" h="869444">
                <a:moveTo>
                  <a:pt x="0" y="0"/>
                </a:moveTo>
                <a:lnTo>
                  <a:pt x="144016" y="0"/>
                </a:lnTo>
                <a:lnTo>
                  <a:pt x="144016" y="869444"/>
                </a:lnTo>
                <a:lnTo>
                  <a:pt x="0" y="86944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7" tIns="60928" rIns="121857" bIns="60928"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73A7E12-460E-445E-8956-081E52386B60}"/>
              </a:ext>
            </a:extLst>
          </p:cNvPr>
          <p:cNvGrpSpPr/>
          <p:nvPr/>
        </p:nvGrpSpPr>
        <p:grpSpPr>
          <a:xfrm>
            <a:off x="1539504" y="1602266"/>
            <a:ext cx="4323883" cy="1444411"/>
            <a:chOff x="549712" y="914400"/>
            <a:chExt cx="3888432" cy="1298476"/>
          </a:xfrm>
        </p:grpSpPr>
        <p:sp>
          <p:nvSpPr>
            <p:cNvPr id="4" name="圆角矩形 3">
              <a:extLst>
                <a:ext uri="{FF2B5EF4-FFF2-40B4-BE49-F238E27FC236}">
                  <a16:creationId xmlns:a16="http://schemas.microsoft.com/office/drawing/2014/main" id="{EBAD882C-1F6B-46F1-A3EC-12FCFE14A188}"/>
                </a:ext>
              </a:extLst>
            </p:cNvPr>
            <p:cNvSpPr/>
            <p:nvPr/>
          </p:nvSpPr>
          <p:spPr>
            <a:xfrm>
              <a:off x="549712" y="914400"/>
              <a:ext cx="3888432" cy="1298476"/>
            </a:xfrm>
            <a:prstGeom prst="roundRect">
              <a:avLst>
                <a:gd name="adj" fmla="val 8330"/>
              </a:avLst>
            </a:prstGeom>
            <a:noFill/>
            <a:ln w="6350">
              <a:solidFill>
                <a:srgbClr val="338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5" name="直接连接符 29">
              <a:extLst>
                <a:ext uri="{FF2B5EF4-FFF2-40B4-BE49-F238E27FC236}">
                  <a16:creationId xmlns:a16="http://schemas.microsoft.com/office/drawing/2014/main" id="{F9A52513-D3EF-4762-B6DC-41D6530A7F99}"/>
                </a:ext>
              </a:extLst>
            </p:cNvPr>
            <p:cNvCxnSpPr/>
            <p:nvPr/>
          </p:nvCxnSpPr>
          <p:spPr>
            <a:xfrm>
              <a:off x="1727684" y="1087388"/>
              <a:ext cx="0" cy="952500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2EF3121F-B1B2-4716-88D0-6371EF4F403F}"/>
                </a:ext>
              </a:extLst>
            </p:cNvPr>
            <p:cNvSpPr/>
            <p:nvPr/>
          </p:nvSpPr>
          <p:spPr>
            <a:xfrm>
              <a:off x="683568" y="1128228"/>
              <a:ext cx="870820" cy="870820"/>
            </a:xfrm>
            <a:prstGeom prst="ellipse">
              <a:avLst/>
            </a:prstGeom>
            <a:solidFill>
              <a:srgbClr val="338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Freeform 24">
              <a:extLst>
                <a:ext uri="{FF2B5EF4-FFF2-40B4-BE49-F238E27FC236}">
                  <a16:creationId xmlns:a16="http://schemas.microsoft.com/office/drawing/2014/main" id="{788AC6CE-20E6-4C05-821B-63047E67BCD6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908390" y="1296472"/>
              <a:ext cx="489792" cy="521632"/>
            </a:xfrm>
            <a:custGeom>
              <a:avLst/>
              <a:gdLst>
                <a:gd name="T0" fmla="*/ 127 w 358"/>
                <a:gd name="T1" fmla="*/ 292 h 382"/>
                <a:gd name="T2" fmla="*/ 322 w 358"/>
                <a:gd name="T3" fmla="*/ 63 h 382"/>
                <a:gd name="T4" fmla="*/ 333 w 358"/>
                <a:gd name="T5" fmla="*/ 113 h 382"/>
                <a:gd name="T6" fmla="*/ 336 w 358"/>
                <a:gd name="T7" fmla="*/ 178 h 382"/>
                <a:gd name="T8" fmla="*/ 338 w 358"/>
                <a:gd name="T9" fmla="*/ 245 h 382"/>
                <a:gd name="T10" fmla="*/ 321 w 358"/>
                <a:gd name="T11" fmla="*/ 314 h 382"/>
                <a:gd name="T12" fmla="*/ 271 w 358"/>
                <a:gd name="T13" fmla="*/ 382 h 382"/>
                <a:gd name="T14" fmla="*/ 172 w 358"/>
                <a:gd name="T15" fmla="*/ 226 h 382"/>
                <a:gd name="T16" fmla="*/ 123 w 358"/>
                <a:gd name="T17" fmla="*/ 197 h 382"/>
                <a:gd name="T18" fmla="*/ 125 w 358"/>
                <a:gd name="T19" fmla="*/ 208 h 382"/>
                <a:gd name="T20" fmla="*/ 174 w 358"/>
                <a:gd name="T21" fmla="*/ 236 h 382"/>
                <a:gd name="T22" fmla="*/ 172 w 358"/>
                <a:gd name="T23" fmla="*/ 226 h 382"/>
                <a:gd name="T24" fmla="*/ 288 w 358"/>
                <a:gd name="T25" fmla="*/ 136 h 382"/>
                <a:gd name="T26" fmla="*/ 263 w 358"/>
                <a:gd name="T27" fmla="*/ 125 h 382"/>
                <a:gd name="T28" fmla="*/ 171 w 358"/>
                <a:gd name="T29" fmla="*/ 70 h 382"/>
                <a:gd name="T30" fmla="*/ 148 w 358"/>
                <a:gd name="T31" fmla="*/ 54 h 382"/>
                <a:gd name="T32" fmla="*/ 171 w 358"/>
                <a:gd name="T33" fmla="*/ 70 h 382"/>
                <a:gd name="T34" fmla="*/ 204 w 358"/>
                <a:gd name="T35" fmla="*/ 39 h 382"/>
                <a:gd name="T36" fmla="*/ 193 w 358"/>
                <a:gd name="T37" fmla="*/ 64 h 382"/>
                <a:gd name="T38" fmla="*/ 258 w 358"/>
                <a:gd name="T39" fmla="*/ 103 h 382"/>
                <a:gd name="T40" fmla="*/ 274 w 358"/>
                <a:gd name="T41" fmla="*/ 80 h 382"/>
                <a:gd name="T42" fmla="*/ 258 w 358"/>
                <a:gd name="T43" fmla="*/ 103 h 382"/>
                <a:gd name="T44" fmla="*/ 249 w 358"/>
                <a:gd name="T45" fmla="*/ 55 h 382"/>
                <a:gd name="T46" fmla="*/ 226 w 358"/>
                <a:gd name="T47" fmla="*/ 71 h 382"/>
                <a:gd name="T48" fmla="*/ 182 w 358"/>
                <a:gd name="T49" fmla="*/ 209 h 382"/>
                <a:gd name="T50" fmla="*/ 133 w 358"/>
                <a:gd name="T51" fmla="*/ 180 h 382"/>
                <a:gd name="T52" fmla="*/ 135 w 358"/>
                <a:gd name="T53" fmla="*/ 190 h 382"/>
                <a:gd name="T54" fmla="*/ 184 w 358"/>
                <a:gd name="T55" fmla="*/ 219 h 382"/>
                <a:gd name="T56" fmla="*/ 182 w 358"/>
                <a:gd name="T57" fmla="*/ 209 h 382"/>
                <a:gd name="T58" fmla="*/ 157 w 358"/>
                <a:gd name="T59" fmla="*/ 104 h 382"/>
                <a:gd name="T60" fmla="*/ 186 w 358"/>
                <a:gd name="T61" fmla="*/ 195 h 382"/>
                <a:gd name="T62" fmla="*/ 222 w 358"/>
                <a:gd name="T63" fmla="*/ 90 h 382"/>
                <a:gd name="T64" fmla="*/ 136 w 358"/>
                <a:gd name="T65" fmla="*/ 238 h 382"/>
                <a:gd name="T66" fmla="*/ 129 w 358"/>
                <a:gd name="T67" fmla="*/ 21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8" h="382">
                  <a:moveTo>
                    <a:pt x="131" y="382"/>
                  </a:moveTo>
                  <a:cubicBezTo>
                    <a:pt x="135" y="352"/>
                    <a:pt x="135" y="320"/>
                    <a:pt x="127" y="292"/>
                  </a:cubicBezTo>
                  <a:cubicBezTo>
                    <a:pt x="0" y="220"/>
                    <a:pt x="34" y="56"/>
                    <a:pt x="140" y="23"/>
                  </a:cubicBezTo>
                  <a:cubicBezTo>
                    <a:pt x="196" y="0"/>
                    <a:pt x="272" y="14"/>
                    <a:pt x="322" y="63"/>
                  </a:cubicBezTo>
                  <a:cubicBezTo>
                    <a:pt x="358" y="99"/>
                    <a:pt x="340" y="109"/>
                    <a:pt x="340" y="109"/>
                  </a:cubicBezTo>
                  <a:cubicBezTo>
                    <a:pt x="333" y="113"/>
                    <a:pt x="333" y="113"/>
                    <a:pt x="333" y="113"/>
                  </a:cubicBezTo>
                  <a:cubicBezTo>
                    <a:pt x="337" y="130"/>
                    <a:pt x="345" y="162"/>
                    <a:pt x="344" y="166"/>
                  </a:cubicBezTo>
                  <a:cubicBezTo>
                    <a:pt x="342" y="172"/>
                    <a:pt x="336" y="178"/>
                    <a:pt x="336" y="178"/>
                  </a:cubicBezTo>
                  <a:cubicBezTo>
                    <a:pt x="354" y="239"/>
                    <a:pt x="354" y="239"/>
                    <a:pt x="354" y="239"/>
                  </a:cubicBezTo>
                  <a:cubicBezTo>
                    <a:pt x="338" y="245"/>
                    <a:pt x="338" y="245"/>
                    <a:pt x="338" y="245"/>
                  </a:cubicBezTo>
                  <a:cubicBezTo>
                    <a:pt x="341" y="265"/>
                    <a:pt x="343" y="281"/>
                    <a:pt x="341" y="300"/>
                  </a:cubicBezTo>
                  <a:cubicBezTo>
                    <a:pt x="341" y="304"/>
                    <a:pt x="330" y="313"/>
                    <a:pt x="321" y="314"/>
                  </a:cubicBezTo>
                  <a:cubicBezTo>
                    <a:pt x="267" y="317"/>
                    <a:pt x="267" y="317"/>
                    <a:pt x="267" y="317"/>
                  </a:cubicBezTo>
                  <a:cubicBezTo>
                    <a:pt x="271" y="382"/>
                    <a:pt x="271" y="382"/>
                    <a:pt x="271" y="382"/>
                  </a:cubicBezTo>
                  <a:cubicBezTo>
                    <a:pt x="131" y="382"/>
                    <a:pt x="131" y="382"/>
                    <a:pt x="131" y="382"/>
                  </a:cubicBezTo>
                  <a:close/>
                  <a:moveTo>
                    <a:pt x="172" y="226"/>
                  </a:moveTo>
                  <a:cubicBezTo>
                    <a:pt x="132" y="196"/>
                    <a:pt x="132" y="196"/>
                    <a:pt x="132" y="196"/>
                  </a:cubicBezTo>
                  <a:cubicBezTo>
                    <a:pt x="129" y="193"/>
                    <a:pt x="125" y="194"/>
                    <a:pt x="123" y="197"/>
                  </a:cubicBezTo>
                  <a:cubicBezTo>
                    <a:pt x="123" y="197"/>
                    <a:pt x="123" y="197"/>
                    <a:pt x="123" y="197"/>
                  </a:cubicBezTo>
                  <a:cubicBezTo>
                    <a:pt x="121" y="201"/>
                    <a:pt x="122" y="205"/>
                    <a:pt x="125" y="208"/>
                  </a:cubicBezTo>
                  <a:cubicBezTo>
                    <a:pt x="165" y="238"/>
                    <a:pt x="165" y="238"/>
                    <a:pt x="165" y="238"/>
                  </a:cubicBezTo>
                  <a:cubicBezTo>
                    <a:pt x="168" y="240"/>
                    <a:pt x="172" y="239"/>
                    <a:pt x="174" y="236"/>
                  </a:cubicBezTo>
                  <a:cubicBezTo>
                    <a:pt x="174" y="236"/>
                    <a:pt x="174" y="236"/>
                    <a:pt x="174" y="236"/>
                  </a:cubicBezTo>
                  <a:cubicBezTo>
                    <a:pt x="176" y="233"/>
                    <a:pt x="175" y="228"/>
                    <a:pt x="172" y="226"/>
                  </a:cubicBezTo>
                  <a:close/>
                  <a:moveTo>
                    <a:pt x="263" y="136"/>
                  </a:moveTo>
                  <a:cubicBezTo>
                    <a:pt x="288" y="136"/>
                    <a:pt x="288" y="136"/>
                    <a:pt x="288" y="136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63" y="125"/>
                    <a:pt x="263" y="125"/>
                    <a:pt x="263" y="125"/>
                  </a:cubicBezTo>
                  <a:cubicBezTo>
                    <a:pt x="263" y="136"/>
                    <a:pt x="263" y="136"/>
                    <a:pt x="263" y="136"/>
                  </a:cubicBezTo>
                  <a:close/>
                  <a:moveTo>
                    <a:pt x="171" y="70"/>
                  </a:moveTo>
                  <a:cubicBezTo>
                    <a:pt x="158" y="48"/>
                    <a:pt x="158" y="48"/>
                    <a:pt x="158" y="48"/>
                  </a:cubicBezTo>
                  <a:cubicBezTo>
                    <a:pt x="148" y="54"/>
                    <a:pt x="148" y="54"/>
                    <a:pt x="148" y="54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71" y="70"/>
                    <a:pt x="171" y="70"/>
                    <a:pt x="171" y="70"/>
                  </a:cubicBezTo>
                  <a:close/>
                  <a:moveTo>
                    <a:pt x="204" y="64"/>
                  </a:moveTo>
                  <a:cubicBezTo>
                    <a:pt x="204" y="39"/>
                    <a:pt x="204" y="39"/>
                    <a:pt x="204" y="39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204" y="64"/>
                    <a:pt x="204" y="64"/>
                    <a:pt x="204" y="64"/>
                  </a:cubicBezTo>
                  <a:close/>
                  <a:moveTo>
                    <a:pt x="258" y="103"/>
                  </a:moveTo>
                  <a:cubicBezTo>
                    <a:pt x="279" y="90"/>
                    <a:pt x="279" y="90"/>
                    <a:pt x="279" y="90"/>
                  </a:cubicBezTo>
                  <a:cubicBezTo>
                    <a:pt x="274" y="80"/>
                    <a:pt x="274" y="80"/>
                    <a:pt x="274" y="80"/>
                  </a:cubicBezTo>
                  <a:cubicBezTo>
                    <a:pt x="252" y="93"/>
                    <a:pt x="252" y="93"/>
                    <a:pt x="252" y="93"/>
                  </a:cubicBezTo>
                  <a:cubicBezTo>
                    <a:pt x="258" y="103"/>
                    <a:pt x="258" y="103"/>
                    <a:pt x="258" y="103"/>
                  </a:cubicBezTo>
                  <a:close/>
                  <a:moveTo>
                    <a:pt x="236" y="76"/>
                  </a:moveTo>
                  <a:cubicBezTo>
                    <a:pt x="249" y="55"/>
                    <a:pt x="249" y="55"/>
                    <a:pt x="249" y="55"/>
                  </a:cubicBezTo>
                  <a:cubicBezTo>
                    <a:pt x="239" y="49"/>
                    <a:pt x="239" y="49"/>
                    <a:pt x="239" y="49"/>
                  </a:cubicBezTo>
                  <a:cubicBezTo>
                    <a:pt x="226" y="71"/>
                    <a:pt x="226" y="71"/>
                    <a:pt x="226" y="71"/>
                  </a:cubicBezTo>
                  <a:cubicBezTo>
                    <a:pt x="236" y="76"/>
                    <a:pt x="236" y="76"/>
                    <a:pt x="236" y="76"/>
                  </a:cubicBezTo>
                  <a:close/>
                  <a:moveTo>
                    <a:pt x="182" y="209"/>
                  </a:moveTo>
                  <a:cubicBezTo>
                    <a:pt x="142" y="178"/>
                    <a:pt x="142" y="178"/>
                    <a:pt x="142" y="178"/>
                  </a:cubicBezTo>
                  <a:cubicBezTo>
                    <a:pt x="139" y="176"/>
                    <a:pt x="135" y="177"/>
                    <a:pt x="133" y="180"/>
                  </a:cubicBezTo>
                  <a:cubicBezTo>
                    <a:pt x="133" y="180"/>
                    <a:pt x="133" y="180"/>
                    <a:pt x="133" y="180"/>
                  </a:cubicBezTo>
                  <a:cubicBezTo>
                    <a:pt x="131" y="183"/>
                    <a:pt x="132" y="188"/>
                    <a:pt x="135" y="190"/>
                  </a:cubicBezTo>
                  <a:cubicBezTo>
                    <a:pt x="175" y="221"/>
                    <a:pt x="175" y="221"/>
                    <a:pt x="175" y="221"/>
                  </a:cubicBezTo>
                  <a:cubicBezTo>
                    <a:pt x="178" y="223"/>
                    <a:pt x="182" y="222"/>
                    <a:pt x="184" y="219"/>
                  </a:cubicBezTo>
                  <a:cubicBezTo>
                    <a:pt x="184" y="219"/>
                    <a:pt x="184" y="219"/>
                    <a:pt x="184" y="219"/>
                  </a:cubicBezTo>
                  <a:cubicBezTo>
                    <a:pt x="186" y="216"/>
                    <a:pt x="185" y="211"/>
                    <a:pt x="182" y="209"/>
                  </a:cubicBezTo>
                  <a:close/>
                  <a:moveTo>
                    <a:pt x="222" y="90"/>
                  </a:moveTo>
                  <a:cubicBezTo>
                    <a:pt x="198" y="76"/>
                    <a:pt x="169" y="83"/>
                    <a:pt x="157" y="104"/>
                  </a:cubicBezTo>
                  <a:cubicBezTo>
                    <a:pt x="144" y="126"/>
                    <a:pt x="160" y="151"/>
                    <a:pt x="149" y="174"/>
                  </a:cubicBezTo>
                  <a:cubicBezTo>
                    <a:pt x="186" y="195"/>
                    <a:pt x="186" y="195"/>
                    <a:pt x="186" y="195"/>
                  </a:cubicBezTo>
                  <a:cubicBezTo>
                    <a:pt x="200" y="174"/>
                    <a:pt x="229" y="176"/>
                    <a:pt x="242" y="154"/>
                  </a:cubicBezTo>
                  <a:cubicBezTo>
                    <a:pt x="255" y="132"/>
                    <a:pt x="245" y="104"/>
                    <a:pt x="222" y="90"/>
                  </a:cubicBezTo>
                  <a:close/>
                  <a:moveTo>
                    <a:pt x="129" y="216"/>
                  </a:moveTo>
                  <a:cubicBezTo>
                    <a:pt x="125" y="224"/>
                    <a:pt x="128" y="233"/>
                    <a:pt x="136" y="238"/>
                  </a:cubicBezTo>
                  <a:cubicBezTo>
                    <a:pt x="142" y="241"/>
                    <a:pt x="150" y="240"/>
                    <a:pt x="155" y="236"/>
                  </a:cubicBezTo>
                  <a:lnTo>
                    <a:pt x="129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/>
          </p:spPr>
          <p:txBody>
            <a:bodyPr vert="horz" wrap="square" lIns="121860" tIns="60931" rIns="121860" bIns="60931" numCol="1" anchor="t" anchorCtr="0" compatLnSpc="1"/>
            <a:lstStyle/>
            <a:p>
              <a:endParaRPr lang="zh-CN" altLang="en-US" sz="3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F90EC62-6322-436F-A85B-A419419B0A28}"/>
              </a:ext>
            </a:extLst>
          </p:cNvPr>
          <p:cNvGrpSpPr/>
          <p:nvPr/>
        </p:nvGrpSpPr>
        <p:grpSpPr>
          <a:xfrm>
            <a:off x="6476641" y="1602266"/>
            <a:ext cx="4323883" cy="1444411"/>
            <a:chOff x="4651504" y="914400"/>
            <a:chExt cx="3888432" cy="1298476"/>
          </a:xfrm>
        </p:grpSpPr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48D53CF3-C16B-49E6-BEAF-A37E180BA9A1}"/>
                </a:ext>
              </a:extLst>
            </p:cNvPr>
            <p:cNvSpPr/>
            <p:nvPr/>
          </p:nvSpPr>
          <p:spPr>
            <a:xfrm>
              <a:off x="4651504" y="914400"/>
              <a:ext cx="3888432" cy="1298476"/>
            </a:xfrm>
            <a:prstGeom prst="roundRect">
              <a:avLst>
                <a:gd name="adj" fmla="val 8330"/>
              </a:avLst>
            </a:prstGeom>
            <a:noFill/>
            <a:ln w="6350">
              <a:solidFill>
                <a:srgbClr val="1460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0" name="直接连接符 36">
              <a:extLst>
                <a:ext uri="{FF2B5EF4-FFF2-40B4-BE49-F238E27FC236}">
                  <a16:creationId xmlns:a16="http://schemas.microsoft.com/office/drawing/2014/main" id="{533CF2A5-1671-42B8-8582-B1C5BE23A0BF}"/>
                </a:ext>
              </a:extLst>
            </p:cNvPr>
            <p:cNvCxnSpPr/>
            <p:nvPr/>
          </p:nvCxnSpPr>
          <p:spPr>
            <a:xfrm>
              <a:off x="5829476" y="1087388"/>
              <a:ext cx="0" cy="952500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9B26E300-F6A8-47E6-AED7-BF33C82EB90D}"/>
                </a:ext>
              </a:extLst>
            </p:cNvPr>
            <p:cNvSpPr/>
            <p:nvPr/>
          </p:nvSpPr>
          <p:spPr>
            <a:xfrm>
              <a:off x="4785360" y="1128228"/>
              <a:ext cx="870820" cy="870820"/>
            </a:xfrm>
            <a:prstGeom prst="ellipse">
              <a:avLst/>
            </a:prstGeom>
            <a:solidFill>
              <a:srgbClr val="146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94A382B9-A706-46F3-B314-3781191123A9}"/>
                </a:ext>
              </a:extLst>
            </p:cNvPr>
            <p:cNvSpPr>
              <a:spLocks noEditPoints="1"/>
            </p:cNvSpPr>
            <p:nvPr/>
          </p:nvSpPr>
          <p:spPr bwMode="auto">
            <a:xfrm flipH="1">
              <a:off x="4961760" y="1319214"/>
              <a:ext cx="518020" cy="488850"/>
            </a:xfrm>
            <a:custGeom>
              <a:avLst/>
              <a:gdLst>
                <a:gd name="T0" fmla="*/ 90 w 376"/>
                <a:gd name="T1" fmla="*/ 52 h 355"/>
                <a:gd name="T2" fmla="*/ 37 w 376"/>
                <a:gd name="T3" fmla="*/ 264 h 355"/>
                <a:gd name="T4" fmla="*/ 118 w 376"/>
                <a:gd name="T5" fmla="*/ 310 h 355"/>
                <a:gd name="T6" fmla="*/ 134 w 376"/>
                <a:gd name="T7" fmla="*/ 310 h 355"/>
                <a:gd name="T8" fmla="*/ 215 w 376"/>
                <a:gd name="T9" fmla="*/ 264 h 355"/>
                <a:gd name="T10" fmla="*/ 241 w 376"/>
                <a:gd name="T11" fmla="*/ 310 h 355"/>
                <a:gd name="T12" fmla="*/ 255 w 376"/>
                <a:gd name="T13" fmla="*/ 287 h 355"/>
                <a:gd name="T14" fmla="*/ 358 w 376"/>
                <a:gd name="T15" fmla="*/ 287 h 355"/>
                <a:gd name="T16" fmla="*/ 371 w 376"/>
                <a:gd name="T17" fmla="*/ 310 h 355"/>
                <a:gd name="T18" fmla="*/ 371 w 376"/>
                <a:gd name="T19" fmla="*/ 323 h 355"/>
                <a:gd name="T20" fmla="*/ 358 w 376"/>
                <a:gd name="T21" fmla="*/ 355 h 355"/>
                <a:gd name="T22" fmla="*/ 250 w 376"/>
                <a:gd name="T23" fmla="*/ 323 h 355"/>
                <a:gd name="T24" fmla="*/ 237 w 376"/>
                <a:gd name="T25" fmla="*/ 355 h 355"/>
                <a:gd name="T26" fmla="*/ 131 w 376"/>
                <a:gd name="T27" fmla="*/ 323 h 355"/>
                <a:gd name="T28" fmla="*/ 118 w 376"/>
                <a:gd name="T29" fmla="*/ 355 h 355"/>
                <a:gd name="T30" fmla="*/ 0 w 376"/>
                <a:gd name="T31" fmla="*/ 323 h 355"/>
                <a:gd name="T32" fmla="*/ 14 w 376"/>
                <a:gd name="T33" fmla="*/ 287 h 355"/>
                <a:gd name="T34" fmla="*/ 336 w 376"/>
                <a:gd name="T35" fmla="*/ 248 h 355"/>
                <a:gd name="T36" fmla="*/ 279 w 376"/>
                <a:gd name="T37" fmla="*/ 248 h 355"/>
                <a:gd name="T38" fmla="*/ 215 w 376"/>
                <a:gd name="T39" fmla="*/ 248 h 355"/>
                <a:gd name="T40" fmla="*/ 158 w 376"/>
                <a:gd name="T41" fmla="*/ 248 h 355"/>
                <a:gd name="T42" fmla="*/ 95 w 376"/>
                <a:gd name="T43" fmla="*/ 248 h 355"/>
                <a:gd name="T44" fmla="*/ 38 w 376"/>
                <a:gd name="T45" fmla="*/ 248 h 355"/>
                <a:gd name="T46" fmla="*/ 307 w 376"/>
                <a:gd name="T47" fmla="*/ 147 h 355"/>
                <a:gd name="T48" fmla="*/ 289 w 376"/>
                <a:gd name="T49" fmla="*/ 201 h 355"/>
                <a:gd name="T50" fmla="*/ 201 w 376"/>
                <a:gd name="T51" fmla="*/ 201 h 355"/>
                <a:gd name="T52" fmla="*/ 181 w 376"/>
                <a:gd name="T53" fmla="*/ 147 h 355"/>
                <a:gd name="T54" fmla="*/ 180 w 376"/>
                <a:gd name="T55" fmla="*/ 16 h 355"/>
                <a:gd name="T56" fmla="*/ 161 w 376"/>
                <a:gd name="T57" fmla="*/ 35 h 355"/>
                <a:gd name="T58" fmla="*/ 155 w 376"/>
                <a:gd name="T59" fmla="*/ 67 h 355"/>
                <a:gd name="T60" fmla="*/ 66 w 376"/>
                <a:gd name="T61" fmla="*/ 55 h 355"/>
                <a:gd name="T62" fmla="*/ 66 w 376"/>
                <a:gd name="T63" fmla="*/ 122 h 355"/>
                <a:gd name="T64" fmla="*/ 69 w 376"/>
                <a:gd name="T65" fmla="*/ 122 h 355"/>
                <a:gd name="T66" fmla="*/ 87 w 376"/>
                <a:gd name="T67" fmla="*/ 199 h 355"/>
                <a:gd name="T68" fmla="*/ 91 w 376"/>
                <a:gd name="T69" fmla="*/ 199 h 355"/>
                <a:gd name="T70" fmla="*/ 109 w 376"/>
                <a:gd name="T71" fmla="*/ 132 h 355"/>
                <a:gd name="T72" fmla="*/ 109 w 376"/>
                <a:gd name="T73" fmla="*/ 75 h 355"/>
                <a:gd name="T74" fmla="*/ 155 w 376"/>
                <a:gd name="T75" fmla="*/ 80 h 355"/>
                <a:gd name="T76" fmla="*/ 166 w 376"/>
                <a:gd name="T77" fmla="*/ 120 h 355"/>
                <a:gd name="T78" fmla="*/ 180 w 376"/>
                <a:gd name="T79" fmla="*/ 126 h 355"/>
                <a:gd name="T80" fmla="*/ 317 w 376"/>
                <a:gd name="T81" fmla="*/ 120 h 355"/>
                <a:gd name="T82" fmla="*/ 317 w 376"/>
                <a:gd name="T83" fmla="*/ 21 h 355"/>
                <a:gd name="T84" fmla="*/ 304 w 376"/>
                <a:gd name="T85" fmla="*/ 31 h 355"/>
                <a:gd name="T86" fmla="*/ 308 w 376"/>
                <a:gd name="T87" fmla="*/ 107 h 355"/>
                <a:gd name="T88" fmla="*/ 304 w 376"/>
                <a:gd name="T89" fmla="*/ 111 h 355"/>
                <a:gd name="T90" fmla="*/ 177 w 376"/>
                <a:gd name="T91" fmla="*/ 109 h 355"/>
                <a:gd name="T92" fmla="*/ 238 w 376"/>
                <a:gd name="T93" fmla="*/ 63 h 355"/>
                <a:gd name="T94" fmla="*/ 176 w 376"/>
                <a:gd name="T95" fmla="*/ 35 h 355"/>
                <a:gd name="T96" fmla="*/ 180 w 376"/>
                <a:gd name="T97" fmla="*/ 3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6" h="355">
                  <a:moveTo>
                    <a:pt x="90" y="0"/>
                  </a:moveTo>
                  <a:cubicBezTo>
                    <a:pt x="104" y="0"/>
                    <a:pt x="115" y="12"/>
                    <a:pt x="115" y="26"/>
                  </a:cubicBezTo>
                  <a:cubicBezTo>
                    <a:pt x="115" y="40"/>
                    <a:pt x="104" y="52"/>
                    <a:pt x="90" y="52"/>
                  </a:cubicBezTo>
                  <a:cubicBezTo>
                    <a:pt x="75" y="52"/>
                    <a:pt x="64" y="40"/>
                    <a:pt x="64" y="26"/>
                  </a:cubicBezTo>
                  <a:cubicBezTo>
                    <a:pt x="64" y="12"/>
                    <a:pt x="75" y="0"/>
                    <a:pt x="90" y="0"/>
                  </a:cubicBezTo>
                  <a:close/>
                  <a:moveTo>
                    <a:pt x="37" y="264"/>
                  </a:moveTo>
                  <a:cubicBezTo>
                    <a:pt x="95" y="264"/>
                    <a:pt x="95" y="264"/>
                    <a:pt x="95" y="264"/>
                  </a:cubicBezTo>
                  <a:cubicBezTo>
                    <a:pt x="108" y="264"/>
                    <a:pt x="118" y="274"/>
                    <a:pt x="118" y="287"/>
                  </a:cubicBezTo>
                  <a:cubicBezTo>
                    <a:pt x="118" y="310"/>
                    <a:pt x="118" y="310"/>
                    <a:pt x="118" y="310"/>
                  </a:cubicBezTo>
                  <a:cubicBezTo>
                    <a:pt x="120" y="310"/>
                    <a:pt x="120" y="310"/>
                    <a:pt x="120" y="310"/>
                  </a:cubicBezTo>
                  <a:cubicBezTo>
                    <a:pt x="131" y="310"/>
                    <a:pt x="131" y="310"/>
                    <a:pt x="131" y="310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87"/>
                    <a:pt x="134" y="287"/>
                    <a:pt x="134" y="287"/>
                  </a:cubicBezTo>
                  <a:cubicBezTo>
                    <a:pt x="134" y="274"/>
                    <a:pt x="144" y="264"/>
                    <a:pt x="156" y="264"/>
                  </a:cubicBezTo>
                  <a:cubicBezTo>
                    <a:pt x="215" y="264"/>
                    <a:pt x="215" y="264"/>
                    <a:pt x="215" y="264"/>
                  </a:cubicBezTo>
                  <a:cubicBezTo>
                    <a:pt x="227" y="264"/>
                    <a:pt x="237" y="274"/>
                    <a:pt x="237" y="287"/>
                  </a:cubicBezTo>
                  <a:cubicBezTo>
                    <a:pt x="237" y="310"/>
                    <a:pt x="237" y="310"/>
                    <a:pt x="237" y="310"/>
                  </a:cubicBezTo>
                  <a:cubicBezTo>
                    <a:pt x="241" y="310"/>
                    <a:pt x="241" y="310"/>
                    <a:pt x="241" y="310"/>
                  </a:cubicBezTo>
                  <a:cubicBezTo>
                    <a:pt x="250" y="310"/>
                    <a:pt x="250" y="310"/>
                    <a:pt x="250" y="310"/>
                  </a:cubicBezTo>
                  <a:cubicBezTo>
                    <a:pt x="255" y="310"/>
                    <a:pt x="255" y="310"/>
                    <a:pt x="255" y="310"/>
                  </a:cubicBezTo>
                  <a:cubicBezTo>
                    <a:pt x="255" y="287"/>
                    <a:pt x="255" y="287"/>
                    <a:pt x="255" y="287"/>
                  </a:cubicBezTo>
                  <a:cubicBezTo>
                    <a:pt x="255" y="274"/>
                    <a:pt x="265" y="264"/>
                    <a:pt x="278" y="264"/>
                  </a:cubicBezTo>
                  <a:cubicBezTo>
                    <a:pt x="336" y="264"/>
                    <a:pt x="336" y="264"/>
                    <a:pt x="336" y="264"/>
                  </a:cubicBezTo>
                  <a:cubicBezTo>
                    <a:pt x="348" y="264"/>
                    <a:pt x="358" y="274"/>
                    <a:pt x="358" y="287"/>
                  </a:cubicBezTo>
                  <a:cubicBezTo>
                    <a:pt x="358" y="310"/>
                    <a:pt x="358" y="310"/>
                    <a:pt x="358" y="310"/>
                  </a:cubicBezTo>
                  <a:cubicBezTo>
                    <a:pt x="362" y="310"/>
                    <a:pt x="362" y="310"/>
                    <a:pt x="362" y="310"/>
                  </a:cubicBezTo>
                  <a:cubicBezTo>
                    <a:pt x="371" y="310"/>
                    <a:pt x="371" y="310"/>
                    <a:pt x="371" y="310"/>
                  </a:cubicBezTo>
                  <a:cubicBezTo>
                    <a:pt x="376" y="310"/>
                    <a:pt x="376" y="310"/>
                    <a:pt x="376" y="310"/>
                  </a:cubicBezTo>
                  <a:cubicBezTo>
                    <a:pt x="376" y="323"/>
                    <a:pt x="376" y="323"/>
                    <a:pt x="376" y="323"/>
                  </a:cubicBezTo>
                  <a:cubicBezTo>
                    <a:pt x="371" y="323"/>
                    <a:pt x="371" y="323"/>
                    <a:pt x="371" y="323"/>
                  </a:cubicBezTo>
                  <a:cubicBezTo>
                    <a:pt x="362" y="323"/>
                    <a:pt x="362" y="323"/>
                    <a:pt x="362" y="323"/>
                  </a:cubicBezTo>
                  <a:cubicBezTo>
                    <a:pt x="358" y="323"/>
                    <a:pt x="358" y="323"/>
                    <a:pt x="358" y="323"/>
                  </a:cubicBezTo>
                  <a:cubicBezTo>
                    <a:pt x="358" y="355"/>
                    <a:pt x="358" y="355"/>
                    <a:pt x="358" y="355"/>
                  </a:cubicBezTo>
                  <a:cubicBezTo>
                    <a:pt x="255" y="355"/>
                    <a:pt x="255" y="355"/>
                    <a:pt x="255" y="355"/>
                  </a:cubicBezTo>
                  <a:cubicBezTo>
                    <a:pt x="255" y="323"/>
                    <a:pt x="255" y="323"/>
                    <a:pt x="255" y="323"/>
                  </a:cubicBezTo>
                  <a:cubicBezTo>
                    <a:pt x="250" y="323"/>
                    <a:pt x="250" y="323"/>
                    <a:pt x="250" y="323"/>
                  </a:cubicBezTo>
                  <a:cubicBezTo>
                    <a:pt x="241" y="323"/>
                    <a:pt x="241" y="323"/>
                    <a:pt x="241" y="323"/>
                  </a:cubicBezTo>
                  <a:cubicBezTo>
                    <a:pt x="237" y="323"/>
                    <a:pt x="237" y="323"/>
                    <a:pt x="237" y="323"/>
                  </a:cubicBezTo>
                  <a:cubicBezTo>
                    <a:pt x="237" y="355"/>
                    <a:pt x="237" y="355"/>
                    <a:pt x="237" y="355"/>
                  </a:cubicBezTo>
                  <a:cubicBezTo>
                    <a:pt x="134" y="355"/>
                    <a:pt x="134" y="355"/>
                    <a:pt x="134" y="355"/>
                  </a:cubicBezTo>
                  <a:cubicBezTo>
                    <a:pt x="134" y="323"/>
                    <a:pt x="134" y="323"/>
                    <a:pt x="134" y="323"/>
                  </a:cubicBezTo>
                  <a:cubicBezTo>
                    <a:pt x="131" y="323"/>
                    <a:pt x="131" y="323"/>
                    <a:pt x="131" y="323"/>
                  </a:cubicBezTo>
                  <a:cubicBezTo>
                    <a:pt x="120" y="323"/>
                    <a:pt x="120" y="323"/>
                    <a:pt x="120" y="323"/>
                  </a:cubicBezTo>
                  <a:cubicBezTo>
                    <a:pt x="118" y="323"/>
                    <a:pt x="118" y="323"/>
                    <a:pt x="118" y="323"/>
                  </a:cubicBezTo>
                  <a:cubicBezTo>
                    <a:pt x="118" y="355"/>
                    <a:pt x="118" y="355"/>
                    <a:pt x="118" y="355"/>
                  </a:cubicBezTo>
                  <a:cubicBezTo>
                    <a:pt x="14" y="355"/>
                    <a:pt x="14" y="355"/>
                    <a:pt x="14" y="355"/>
                  </a:cubicBezTo>
                  <a:cubicBezTo>
                    <a:pt x="14" y="323"/>
                    <a:pt x="14" y="323"/>
                    <a:pt x="14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14" y="310"/>
                    <a:pt x="14" y="310"/>
                    <a:pt x="14" y="310"/>
                  </a:cubicBezTo>
                  <a:cubicBezTo>
                    <a:pt x="14" y="287"/>
                    <a:pt x="14" y="287"/>
                    <a:pt x="14" y="287"/>
                  </a:cubicBezTo>
                  <a:cubicBezTo>
                    <a:pt x="14" y="274"/>
                    <a:pt x="24" y="264"/>
                    <a:pt x="37" y="264"/>
                  </a:cubicBezTo>
                  <a:close/>
                  <a:moveTo>
                    <a:pt x="307" y="220"/>
                  </a:moveTo>
                  <a:cubicBezTo>
                    <a:pt x="323" y="220"/>
                    <a:pt x="336" y="232"/>
                    <a:pt x="336" y="248"/>
                  </a:cubicBezTo>
                  <a:cubicBezTo>
                    <a:pt x="336" y="251"/>
                    <a:pt x="335" y="255"/>
                    <a:pt x="334" y="258"/>
                  </a:cubicBezTo>
                  <a:cubicBezTo>
                    <a:pt x="281" y="258"/>
                    <a:pt x="281" y="258"/>
                    <a:pt x="281" y="258"/>
                  </a:cubicBezTo>
                  <a:cubicBezTo>
                    <a:pt x="280" y="255"/>
                    <a:pt x="279" y="251"/>
                    <a:pt x="279" y="248"/>
                  </a:cubicBezTo>
                  <a:cubicBezTo>
                    <a:pt x="279" y="232"/>
                    <a:pt x="292" y="220"/>
                    <a:pt x="307" y="220"/>
                  </a:cubicBezTo>
                  <a:close/>
                  <a:moveTo>
                    <a:pt x="186" y="220"/>
                  </a:moveTo>
                  <a:cubicBezTo>
                    <a:pt x="202" y="220"/>
                    <a:pt x="215" y="232"/>
                    <a:pt x="215" y="248"/>
                  </a:cubicBezTo>
                  <a:cubicBezTo>
                    <a:pt x="215" y="251"/>
                    <a:pt x="214" y="255"/>
                    <a:pt x="213" y="258"/>
                  </a:cubicBezTo>
                  <a:cubicBezTo>
                    <a:pt x="160" y="258"/>
                    <a:pt x="160" y="258"/>
                    <a:pt x="160" y="258"/>
                  </a:cubicBezTo>
                  <a:cubicBezTo>
                    <a:pt x="159" y="255"/>
                    <a:pt x="158" y="251"/>
                    <a:pt x="158" y="248"/>
                  </a:cubicBezTo>
                  <a:cubicBezTo>
                    <a:pt x="158" y="232"/>
                    <a:pt x="171" y="220"/>
                    <a:pt x="186" y="220"/>
                  </a:cubicBezTo>
                  <a:close/>
                  <a:moveTo>
                    <a:pt x="67" y="220"/>
                  </a:moveTo>
                  <a:cubicBezTo>
                    <a:pt x="82" y="220"/>
                    <a:pt x="95" y="232"/>
                    <a:pt x="95" y="248"/>
                  </a:cubicBezTo>
                  <a:cubicBezTo>
                    <a:pt x="95" y="251"/>
                    <a:pt x="94" y="255"/>
                    <a:pt x="93" y="258"/>
                  </a:cubicBezTo>
                  <a:cubicBezTo>
                    <a:pt x="40" y="258"/>
                    <a:pt x="40" y="258"/>
                    <a:pt x="40" y="258"/>
                  </a:cubicBezTo>
                  <a:cubicBezTo>
                    <a:pt x="39" y="255"/>
                    <a:pt x="38" y="251"/>
                    <a:pt x="38" y="248"/>
                  </a:cubicBezTo>
                  <a:cubicBezTo>
                    <a:pt x="38" y="232"/>
                    <a:pt x="51" y="220"/>
                    <a:pt x="67" y="220"/>
                  </a:cubicBezTo>
                  <a:close/>
                  <a:moveTo>
                    <a:pt x="307" y="130"/>
                  </a:moveTo>
                  <a:cubicBezTo>
                    <a:pt x="307" y="147"/>
                    <a:pt x="307" y="147"/>
                    <a:pt x="307" y="147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308" y="201"/>
                    <a:pt x="308" y="201"/>
                    <a:pt x="308" y="201"/>
                  </a:cubicBezTo>
                  <a:cubicBezTo>
                    <a:pt x="289" y="201"/>
                    <a:pt x="289" y="201"/>
                    <a:pt x="289" y="201"/>
                  </a:cubicBezTo>
                  <a:cubicBezTo>
                    <a:pt x="273" y="147"/>
                    <a:pt x="273" y="147"/>
                    <a:pt x="273" y="147"/>
                  </a:cubicBezTo>
                  <a:cubicBezTo>
                    <a:pt x="216" y="147"/>
                    <a:pt x="216" y="147"/>
                    <a:pt x="216" y="147"/>
                  </a:cubicBezTo>
                  <a:cubicBezTo>
                    <a:pt x="201" y="201"/>
                    <a:pt x="201" y="201"/>
                    <a:pt x="201" y="201"/>
                  </a:cubicBezTo>
                  <a:cubicBezTo>
                    <a:pt x="181" y="201"/>
                    <a:pt x="181" y="201"/>
                    <a:pt x="181" y="201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81" y="147"/>
                    <a:pt x="181" y="147"/>
                    <a:pt x="181" y="147"/>
                  </a:cubicBezTo>
                  <a:cubicBezTo>
                    <a:pt x="181" y="130"/>
                    <a:pt x="181" y="130"/>
                    <a:pt x="181" y="130"/>
                  </a:cubicBezTo>
                  <a:cubicBezTo>
                    <a:pt x="307" y="130"/>
                    <a:pt x="307" y="130"/>
                    <a:pt x="307" y="130"/>
                  </a:cubicBezTo>
                  <a:close/>
                  <a:moveTo>
                    <a:pt x="180" y="16"/>
                  </a:moveTo>
                  <a:cubicBezTo>
                    <a:pt x="175" y="16"/>
                    <a:pt x="170" y="18"/>
                    <a:pt x="166" y="21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63" y="25"/>
                    <a:pt x="161" y="30"/>
                    <a:pt x="161" y="35"/>
                  </a:cubicBezTo>
                  <a:cubicBezTo>
                    <a:pt x="161" y="72"/>
                    <a:pt x="161" y="72"/>
                    <a:pt x="161" y="72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67"/>
                    <a:pt x="155" y="67"/>
                    <a:pt x="155" y="67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63" y="55"/>
                    <a:pt x="117" y="55"/>
                    <a:pt x="66" y="55"/>
                  </a:cubicBezTo>
                  <a:cubicBezTo>
                    <a:pt x="57" y="55"/>
                    <a:pt x="50" y="63"/>
                    <a:pt x="50" y="7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66" y="122"/>
                    <a:pt x="66" y="122"/>
                    <a:pt x="66" y="122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69" y="199"/>
                    <a:pt x="69" y="199"/>
                    <a:pt x="69" y="199"/>
                  </a:cubicBezTo>
                  <a:cubicBezTo>
                    <a:pt x="87" y="199"/>
                    <a:pt x="87" y="199"/>
                    <a:pt x="87" y="199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91" y="143"/>
                    <a:pt x="91" y="143"/>
                    <a:pt x="91" y="143"/>
                  </a:cubicBezTo>
                  <a:cubicBezTo>
                    <a:pt x="91" y="199"/>
                    <a:pt x="91" y="199"/>
                    <a:pt x="91" y="199"/>
                  </a:cubicBezTo>
                  <a:cubicBezTo>
                    <a:pt x="109" y="199"/>
                    <a:pt x="109" y="199"/>
                    <a:pt x="109" y="199"/>
                  </a:cubicBezTo>
                  <a:cubicBezTo>
                    <a:pt x="109" y="189"/>
                    <a:pt x="109" y="189"/>
                    <a:pt x="109" y="18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22"/>
                    <a:pt x="109" y="122"/>
                    <a:pt x="109" y="122"/>
                  </a:cubicBezTo>
                  <a:cubicBezTo>
                    <a:pt x="109" y="85"/>
                    <a:pt x="109" y="85"/>
                    <a:pt x="109" y="85"/>
                  </a:cubicBezTo>
                  <a:cubicBezTo>
                    <a:pt x="109" y="75"/>
                    <a:pt x="109" y="75"/>
                    <a:pt x="109" y="75"/>
                  </a:cubicBezTo>
                  <a:cubicBezTo>
                    <a:pt x="128" y="85"/>
                    <a:pt x="128" y="85"/>
                    <a:pt x="128" y="85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5" y="80"/>
                    <a:pt x="155" y="80"/>
                    <a:pt x="155" y="80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1" y="112"/>
                    <a:pt x="163" y="117"/>
                    <a:pt x="166" y="120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70" y="124"/>
                    <a:pt x="175" y="126"/>
                    <a:pt x="180" y="126"/>
                  </a:cubicBezTo>
                  <a:cubicBezTo>
                    <a:pt x="304" y="126"/>
                    <a:pt x="304" y="126"/>
                    <a:pt x="304" y="126"/>
                  </a:cubicBezTo>
                  <a:cubicBezTo>
                    <a:pt x="309" y="126"/>
                    <a:pt x="314" y="124"/>
                    <a:pt x="317" y="120"/>
                  </a:cubicBezTo>
                  <a:cubicBezTo>
                    <a:pt x="317" y="120"/>
                    <a:pt x="317" y="120"/>
                    <a:pt x="317" y="120"/>
                  </a:cubicBezTo>
                  <a:cubicBezTo>
                    <a:pt x="321" y="117"/>
                    <a:pt x="323" y="112"/>
                    <a:pt x="323" y="107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23" y="30"/>
                    <a:pt x="321" y="25"/>
                    <a:pt x="317" y="21"/>
                  </a:cubicBezTo>
                  <a:cubicBezTo>
                    <a:pt x="314" y="18"/>
                    <a:pt x="309" y="16"/>
                    <a:pt x="304" y="16"/>
                  </a:cubicBezTo>
                  <a:cubicBezTo>
                    <a:pt x="180" y="16"/>
                    <a:pt x="180" y="16"/>
                    <a:pt x="180" y="16"/>
                  </a:cubicBezTo>
                  <a:close/>
                  <a:moveTo>
                    <a:pt x="304" y="31"/>
                  </a:moveTo>
                  <a:cubicBezTo>
                    <a:pt x="305" y="31"/>
                    <a:pt x="306" y="31"/>
                    <a:pt x="307" y="32"/>
                  </a:cubicBezTo>
                  <a:cubicBezTo>
                    <a:pt x="307" y="33"/>
                    <a:pt x="308" y="34"/>
                    <a:pt x="308" y="35"/>
                  </a:cubicBezTo>
                  <a:cubicBezTo>
                    <a:pt x="308" y="107"/>
                    <a:pt x="308" y="107"/>
                    <a:pt x="308" y="107"/>
                  </a:cubicBezTo>
                  <a:cubicBezTo>
                    <a:pt x="308" y="108"/>
                    <a:pt x="307" y="109"/>
                    <a:pt x="307" y="109"/>
                  </a:cubicBezTo>
                  <a:cubicBezTo>
                    <a:pt x="307" y="110"/>
                    <a:pt x="307" y="110"/>
                    <a:pt x="307" y="110"/>
                  </a:cubicBezTo>
                  <a:cubicBezTo>
                    <a:pt x="306" y="110"/>
                    <a:pt x="305" y="111"/>
                    <a:pt x="304" y="111"/>
                  </a:cubicBezTo>
                  <a:cubicBezTo>
                    <a:pt x="180" y="111"/>
                    <a:pt x="180" y="111"/>
                    <a:pt x="180" y="111"/>
                  </a:cubicBezTo>
                  <a:cubicBezTo>
                    <a:pt x="179" y="111"/>
                    <a:pt x="178" y="110"/>
                    <a:pt x="177" y="110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76" y="109"/>
                    <a:pt x="176" y="108"/>
                    <a:pt x="176" y="107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238" y="63"/>
                    <a:pt x="238" y="63"/>
                    <a:pt x="238" y="63"/>
                  </a:cubicBezTo>
                  <a:cubicBezTo>
                    <a:pt x="237" y="62"/>
                    <a:pt x="237" y="62"/>
                    <a:pt x="237" y="62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4"/>
                    <a:pt x="176" y="33"/>
                    <a:pt x="177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8" y="31"/>
                    <a:pt x="179" y="31"/>
                    <a:pt x="180" y="31"/>
                  </a:cubicBezTo>
                  <a:lnTo>
                    <a:pt x="304" y="3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/>
          </p:spPr>
          <p:txBody>
            <a:bodyPr vert="horz" wrap="square" lIns="121860" tIns="60931" rIns="121860" bIns="60931" numCol="1" anchor="t" anchorCtr="0" compatLnSpc="1"/>
            <a:lstStyle/>
            <a:p>
              <a:endParaRPr lang="zh-CN" altLang="en-US" sz="3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66FD690-849B-4792-8F0A-1FD91288701A}"/>
              </a:ext>
            </a:extLst>
          </p:cNvPr>
          <p:cNvGrpSpPr/>
          <p:nvPr/>
        </p:nvGrpSpPr>
        <p:grpSpPr>
          <a:xfrm>
            <a:off x="6476641" y="4368647"/>
            <a:ext cx="4323883" cy="1444411"/>
            <a:chOff x="4651504" y="3063637"/>
            <a:chExt cx="3888432" cy="1298476"/>
          </a:xfrm>
        </p:grpSpPr>
        <p:sp>
          <p:nvSpPr>
            <p:cNvPr id="14" name="圆角矩形 13">
              <a:extLst>
                <a:ext uri="{FF2B5EF4-FFF2-40B4-BE49-F238E27FC236}">
                  <a16:creationId xmlns:a16="http://schemas.microsoft.com/office/drawing/2014/main" id="{58D79450-93BC-473D-8743-5BFBBAF3EBDA}"/>
                </a:ext>
              </a:extLst>
            </p:cNvPr>
            <p:cNvSpPr/>
            <p:nvPr/>
          </p:nvSpPr>
          <p:spPr>
            <a:xfrm>
              <a:off x="4651504" y="3063637"/>
              <a:ext cx="3888432" cy="1298476"/>
            </a:xfrm>
            <a:prstGeom prst="roundRect">
              <a:avLst>
                <a:gd name="adj" fmla="val 8330"/>
              </a:avLst>
            </a:prstGeom>
            <a:noFill/>
            <a:ln w="6350">
              <a:solidFill>
                <a:srgbClr val="338F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5" name="直接连接符 44">
              <a:extLst>
                <a:ext uri="{FF2B5EF4-FFF2-40B4-BE49-F238E27FC236}">
                  <a16:creationId xmlns:a16="http://schemas.microsoft.com/office/drawing/2014/main" id="{E6394656-F05C-4B2B-9E7D-BAFE9196BC41}"/>
                </a:ext>
              </a:extLst>
            </p:cNvPr>
            <p:cNvCxnSpPr/>
            <p:nvPr/>
          </p:nvCxnSpPr>
          <p:spPr>
            <a:xfrm>
              <a:off x="5829476" y="3236625"/>
              <a:ext cx="0" cy="952500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621F7469-BA7A-475F-AF08-B71E33F6D446}"/>
                </a:ext>
              </a:extLst>
            </p:cNvPr>
            <p:cNvGrpSpPr/>
            <p:nvPr/>
          </p:nvGrpSpPr>
          <p:grpSpPr>
            <a:xfrm>
              <a:off x="4785360" y="3277465"/>
              <a:ext cx="870820" cy="870820"/>
              <a:chOff x="4785360" y="3277465"/>
              <a:chExt cx="870820" cy="870820"/>
            </a:xfrm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988FDCC0-27AE-4D1A-A4D3-03BF92C64022}"/>
                  </a:ext>
                </a:extLst>
              </p:cNvPr>
              <p:cNvSpPr/>
              <p:nvPr/>
            </p:nvSpPr>
            <p:spPr>
              <a:xfrm>
                <a:off x="4785360" y="3277465"/>
                <a:ext cx="870820" cy="870820"/>
              </a:xfrm>
              <a:prstGeom prst="ellipse">
                <a:avLst/>
              </a:prstGeom>
              <a:solidFill>
                <a:srgbClr val="338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18" name="Picture 39">
                <a:extLst>
                  <a:ext uri="{FF2B5EF4-FFF2-40B4-BE49-F238E27FC236}">
                    <a16:creationId xmlns:a16="http://schemas.microsoft.com/office/drawing/2014/main" id="{E305BBCD-F104-4F02-8822-10A58E6288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996685" y="3438522"/>
                <a:ext cx="448170" cy="529655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CDF95BE9-2303-434B-AD81-69468974DBF5}"/>
              </a:ext>
            </a:extLst>
          </p:cNvPr>
          <p:cNvGrpSpPr/>
          <p:nvPr/>
        </p:nvGrpSpPr>
        <p:grpSpPr>
          <a:xfrm>
            <a:off x="1539504" y="4384860"/>
            <a:ext cx="4323883" cy="1444411"/>
            <a:chOff x="549712" y="3075801"/>
            <a:chExt cx="3888432" cy="1298476"/>
          </a:xfrm>
        </p:grpSpPr>
        <p:sp>
          <p:nvSpPr>
            <p:cNvPr id="20" name="圆角矩形 19">
              <a:extLst>
                <a:ext uri="{FF2B5EF4-FFF2-40B4-BE49-F238E27FC236}">
                  <a16:creationId xmlns:a16="http://schemas.microsoft.com/office/drawing/2014/main" id="{9031701A-CF3B-47A3-9A70-EEE43E3D3C7E}"/>
                </a:ext>
              </a:extLst>
            </p:cNvPr>
            <p:cNvSpPr/>
            <p:nvPr/>
          </p:nvSpPr>
          <p:spPr>
            <a:xfrm>
              <a:off x="549712" y="3075801"/>
              <a:ext cx="3888432" cy="1298476"/>
            </a:xfrm>
            <a:prstGeom prst="roundRect">
              <a:avLst>
                <a:gd name="adj" fmla="val 8330"/>
              </a:avLst>
            </a:prstGeom>
            <a:noFill/>
            <a:ln w="6350">
              <a:solidFill>
                <a:srgbClr val="1460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21" name="直接连接符 52">
              <a:extLst>
                <a:ext uri="{FF2B5EF4-FFF2-40B4-BE49-F238E27FC236}">
                  <a16:creationId xmlns:a16="http://schemas.microsoft.com/office/drawing/2014/main" id="{6A5D880A-C2D4-4E60-A573-C012D187194D}"/>
                </a:ext>
              </a:extLst>
            </p:cNvPr>
            <p:cNvCxnSpPr/>
            <p:nvPr/>
          </p:nvCxnSpPr>
          <p:spPr>
            <a:xfrm>
              <a:off x="1727684" y="3248789"/>
              <a:ext cx="0" cy="952500"/>
            </a:xfrm>
            <a:prstGeom prst="line">
              <a:avLst/>
            </a:prstGeom>
            <a:ln w="63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17B49382-512E-4F1E-BA1B-D93FA3D820D2}"/>
                </a:ext>
              </a:extLst>
            </p:cNvPr>
            <p:cNvGrpSpPr/>
            <p:nvPr/>
          </p:nvGrpSpPr>
          <p:grpSpPr>
            <a:xfrm>
              <a:off x="683568" y="3289629"/>
              <a:ext cx="870820" cy="870820"/>
              <a:chOff x="683568" y="3289629"/>
              <a:chExt cx="870820" cy="870820"/>
            </a:xfrm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D0962FE8-C045-4C8B-A676-B0F36F55B593}"/>
                  </a:ext>
                </a:extLst>
              </p:cNvPr>
              <p:cNvSpPr/>
              <p:nvPr/>
            </p:nvSpPr>
            <p:spPr>
              <a:xfrm>
                <a:off x="683568" y="3289629"/>
                <a:ext cx="870820" cy="870820"/>
              </a:xfrm>
              <a:prstGeom prst="ellipse">
                <a:avLst/>
              </a:prstGeom>
              <a:solidFill>
                <a:srgbClr val="14609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pic>
            <p:nvPicPr>
              <p:cNvPr id="24" name="Picture 43">
                <a:extLst>
                  <a:ext uri="{FF2B5EF4-FFF2-40B4-BE49-F238E27FC236}">
                    <a16:creationId xmlns:a16="http://schemas.microsoft.com/office/drawing/2014/main" id="{2634F19D-0648-4B1D-9EDA-C923EC791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927983" y="3463350"/>
                <a:ext cx="381990" cy="49905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5" name="PA-组合 2">
            <a:extLst>
              <a:ext uri="{FF2B5EF4-FFF2-40B4-BE49-F238E27FC236}">
                <a16:creationId xmlns:a16="http://schemas.microsoft.com/office/drawing/2014/main" id="{69D5F04D-9F81-4680-B596-FCF1E53988B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11462" y="1840129"/>
            <a:ext cx="2214397" cy="1016202"/>
            <a:chOff x="5926136" y="5087195"/>
            <a:chExt cx="2715044" cy="1016202"/>
          </a:xfrm>
        </p:grpSpPr>
        <p:sp>
          <p:nvSpPr>
            <p:cNvPr id="26" name="PA-文本框 6">
              <a:extLst>
                <a:ext uri="{FF2B5EF4-FFF2-40B4-BE49-F238E27FC236}">
                  <a16:creationId xmlns:a16="http://schemas.microsoft.com/office/drawing/2014/main" id="{CE581EB4-0940-4876-B2AD-FD80D8E43407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926136" y="5087195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</a:p>
          </p:txBody>
        </p:sp>
        <p:sp>
          <p:nvSpPr>
            <p:cNvPr id="27" name="PA-文本框 42">
              <a:extLst>
                <a:ext uri="{FF2B5EF4-FFF2-40B4-BE49-F238E27FC236}">
                  <a16:creationId xmlns:a16="http://schemas.microsoft.com/office/drawing/2014/main" id="{1919CB74-FB86-40EB-AAF5-65BC072B746E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5926137" y="5372299"/>
              <a:ext cx="2715043" cy="7310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6565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思源黑体 CN Normal" panose="020B0400000000000000" pitchFamily="34" charset="-128"/>
                  <a:ea typeface="思源黑体 CN Normal" panose="020B0400000000000000" pitchFamily="34" charset="-128"/>
                </a:defRPr>
              </a:lvl1pPr>
            </a:lstStyle>
            <a:p>
              <a:pPr algn="l"/>
              <a:r>
                <a:rPr lang="zh-CN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</a:p>
          </p:txBody>
        </p:sp>
      </p:grpSp>
      <p:grpSp>
        <p:nvGrpSpPr>
          <p:cNvPr id="28" name="PA-组合 2">
            <a:extLst>
              <a:ext uri="{FF2B5EF4-FFF2-40B4-BE49-F238E27FC236}">
                <a16:creationId xmlns:a16="http://schemas.microsoft.com/office/drawing/2014/main" id="{16E4C722-41E6-4E08-B609-D5B0F90BB6F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991472" y="4634129"/>
            <a:ext cx="2214397" cy="1016202"/>
            <a:chOff x="5926136" y="5087195"/>
            <a:chExt cx="2715044" cy="1016202"/>
          </a:xfrm>
        </p:grpSpPr>
        <p:sp>
          <p:nvSpPr>
            <p:cNvPr id="29" name="PA-文本框 6">
              <a:extLst>
                <a:ext uri="{FF2B5EF4-FFF2-40B4-BE49-F238E27FC236}">
                  <a16:creationId xmlns:a16="http://schemas.microsoft.com/office/drawing/2014/main" id="{1AB9A8CA-D48C-4DB5-80B7-B56BF2D9A3A6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5926136" y="5087195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</a:p>
          </p:txBody>
        </p:sp>
        <p:sp>
          <p:nvSpPr>
            <p:cNvPr id="30" name="PA-文本框 42">
              <a:extLst>
                <a:ext uri="{FF2B5EF4-FFF2-40B4-BE49-F238E27FC236}">
                  <a16:creationId xmlns:a16="http://schemas.microsoft.com/office/drawing/2014/main" id="{B471661F-C0AB-4944-B863-B5347A962C9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926137" y="5372299"/>
              <a:ext cx="2715043" cy="7310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6565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思源黑体 CN Normal" panose="020B0400000000000000" pitchFamily="34" charset="-128"/>
                  <a:ea typeface="思源黑体 CN Normal" panose="020B0400000000000000" pitchFamily="34" charset="-128"/>
                </a:defRPr>
              </a:lvl1pPr>
            </a:lstStyle>
            <a:p>
              <a:pPr algn="l"/>
              <a:r>
                <a:rPr lang="zh-CN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</a:p>
          </p:txBody>
        </p:sp>
      </p:grpSp>
      <p:grpSp>
        <p:nvGrpSpPr>
          <p:cNvPr id="31" name="PA-组合 2">
            <a:extLst>
              <a:ext uri="{FF2B5EF4-FFF2-40B4-BE49-F238E27FC236}">
                <a16:creationId xmlns:a16="http://schemas.microsoft.com/office/drawing/2014/main" id="{CC8BF1C0-C860-485F-86F7-86AB46F4B3DB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957807" y="1805839"/>
            <a:ext cx="2214397" cy="1016202"/>
            <a:chOff x="5926136" y="5087195"/>
            <a:chExt cx="2715044" cy="1016202"/>
          </a:xfrm>
        </p:grpSpPr>
        <p:sp>
          <p:nvSpPr>
            <p:cNvPr id="32" name="PA-文本框 6">
              <a:extLst>
                <a:ext uri="{FF2B5EF4-FFF2-40B4-BE49-F238E27FC236}">
                  <a16:creationId xmlns:a16="http://schemas.microsoft.com/office/drawing/2014/main" id="{94B14899-90D5-423E-9654-124C05AA4EC2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5926136" y="5087195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</a:p>
          </p:txBody>
        </p:sp>
        <p:sp>
          <p:nvSpPr>
            <p:cNvPr id="33" name="PA-文本框 42">
              <a:extLst>
                <a:ext uri="{FF2B5EF4-FFF2-40B4-BE49-F238E27FC236}">
                  <a16:creationId xmlns:a16="http://schemas.microsoft.com/office/drawing/2014/main" id="{87475661-3BA3-492F-B2E1-7BAAD7FFFE83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5926137" y="5372299"/>
              <a:ext cx="2715043" cy="7310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6565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思源黑体 CN Normal" panose="020B0400000000000000" pitchFamily="34" charset="-128"/>
                  <a:ea typeface="思源黑体 CN Normal" panose="020B0400000000000000" pitchFamily="34" charset="-128"/>
                </a:defRPr>
              </a:lvl1pPr>
            </a:lstStyle>
            <a:p>
              <a:pPr algn="l"/>
              <a:r>
                <a:rPr lang="zh-CN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</a:p>
          </p:txBody>
        </p:sp>
      </p:grpSp>
      <p:grpSp>
        <p:nvGrpSpPr>
          <p:cNvPr id="34" name="PA-组合 2">
            <a:extLst>
              <a:ext uri="{FF2B5EF4-FFF2-40B4-BE49-F238E27FC236}">
                <a16:creationId xmlns:a16="http://schemas.microsoft.com/office/drawing/2014/main" id="{1DBD8A98-1B03-43B2-B709-FF335E0D8AB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037817" y="4599839"/>
            <a:ext cx="2214397" cy="1016202"/>
            <a:chOff x="5926136" y="5087195"/>
            <a:chExt cx="2715044" cy="1016202"/>
          </a:xfrm>
        </p:grpSpPr>
        <p:sp>
          <p:nvSpPr>
            <p:cNvPr id="35" name="PA-文本框 6">
              <a:extLst>
                <a:ext uri="{FF2B5EF4-FFF2-40B4-BE49-F238E27FC236}">
                  <a16:creationId xmlns:a16="http://schemas.microsoft.com/office/drawing/2014/main" id="{53B952DD-5FC9-43E9-A8A4-0C4E59807C23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5926136" y="5087195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chemeClr val="tx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</a:p>
          </p:txBody>
        </p:sp>
        <p:sp>
          <p:nvSpPr>
            <p:cNvPr id="36" name="PA-文本框 42">
              <a:extLst>
                <a:ext uri="{FF2B5EF4-FFF2-40B4-BE49-F238E27FC236}">
                  <a16:creationId xmlns:a16="http://schemas.microsoft.com/office/drawing/2014/main" id="{1FECAA24-9010-4F4C-B989-902975E3F425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926137" y="5372299"/>
              <a:ext cx="2715043" cy="7310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6565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思源黑体 CN Normal" panose="020B0400000000000000" pitchFamily="34" charset="-128"/>
                  <a:ea typeface="思源黑体 CN Normal" panose="020B0400000000000000" pitchFamily="34" charset="-128"/>
                </a:defRPr>
              </a:lvl1pPr>
            </a:lstStyle>
            <a:p>
              <a:pPr algn="l"/>
              <a:r>
                <a:rPr lang="zh-CN" altLang="en-US" sz="1100" dirty="0">
                  <a:solidFill>
                    <a:schemeClr val="tx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051C30B7-0EE4-4ECC-862B-BA03ED727666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工作体会</a:t>
            </a:r>
          </a:p>
        </p:txBody>
      </p:sp>
    </p:spTree>
    <p:extLst>
      <p:ext uri="{BB962C8B-B14F-4D97-AF65-F5344CB8AC3E}">
        <p14:creationId xmlns:p14="http://schemas.microsoft.com/office/powerpoint/2010/main" val="29555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F89FB00B-B097-4921-B930-4ACCC6614AB8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467B32C1-CF8A-4126-9362-FC6302B02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" t="43632" r="75391" b="1503"/>
            <a:stretch/>
          </p:blipFill>
          <p:spPr>
            <a:xfrm>
              <a:off x="0" y="2646220"/>
              <a:ext cx="5746070" cy="421178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C74E5A6B-8327-4905-A8D7-881E752F5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9" t="1503" r="53055" b="48530"/>
            <a:stretch/>
          </p:blipFill>
          <p:spPr>
            <a:xfrm>
              <a:off x="8134466" y="1"/>
              <a:ext cx="4057534" cy="2646218"/>
            </a:xfrm>
            <a:prstGeom prst="rect">
              <a:avLst/>
            </a:prstGeom>
          </p:spPr>
        </p:pic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B3C664A-669B-46A9-860A-63BDB7A3A739}"/>
              </a:ext>
            </a:extLst>
          </p:cNvPr>
          <p:cNvGrpSpPr/>
          <p:nvPr/>
        </p:nvGrpSpPr>
        <p:grpSpPr>
          <a:xfrm>
            <a:off x="446258" y="490471"/>
            <a:ext cx="4970870" cy="337326"/>
            <a:chOff x="446258" y="490471"/>
            <a:chExt cx="4970870" cy="337326"/>
          </a:xfrm>
        </p:grpSpPr>
        <p:sp>
          <p:nvSpPr>
            <p:cNvPr id="39" name="圆角矩形 20">
              <a:extLst>
                <a:ext uri="{FF2B5EF4-FFF2-40B4-BE49-F238E27FC236}">
                  <a16:creationId xmlns:a16="http://schemas.microsoft.com/office/drawing/2014/main" id="{2BC5B6D9-C7D4-48DB-BD90-FAE96E9A2CFA}"/>
                </a:ext>
              </a:extLst>
            </p:cNvPr>
            <p:cNvSpPr/>
            <p:nvPr/>
          </p:nvSpPr>
          <p:spPr>
            <a:xfrm>
              <a:off x="2925543" y="490471"/>
              <a:ext cx="1324017" cy="337326"/>
            </a:xfrm>
            <a:prstGeom prst="roundRect">
              <a:avLst/>
            </a:prstGeom>
            <a:solidFill>
              <a:srgbClr val="146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3BE9B46-EB2A-48F3-B5BA-1FA31918A41C}"/>
                </a:ext>
              </a:extLst>
            </p:cNvPr>
            <p:cNvSpPr txBox="1"/>
            <p:nvPr/>
          </p:nvSpPr>
          <p:spPr>
            <a:xfrm>
              <a:off x="446258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creative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05E6C2D3-5546-4FF0-A3BB-A487228E564A}"/>
                </a:ext>
              </a:extLst>
            </p:cNvPr>
            <p:cNvSpPr txBox="1"/>
            <p:nvPr/>
          </p:nvSpPr>
          <p:spPr>
            <a:xfrm>
              <a:off x="4420280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clear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37469AC6-5592-4A7D-B590-C16407E39162}"/>
                </a:ext>
              </a:extLst>
            </p:cNvPr>
            <p:cNvSpPr txBox="1"/>
            <p:nvPr/>
          </p:nvSpPr>
          <p:spPr>
            <a:xfrm>
              <a:off x="1770932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fasion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23E9A18-4677-438D-9C36-77A559F9CB8B}"/>
                </a:ext>
              </a:extLst>
            </p:cNvPr>
            <p:cNvSpPr txBox="1"/>
            <p:nvPr/>
          </p:nvSpPr>
          <p:spPr>
            <a:xfrm>
              <a:off x="3089127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powerful</a:t>
              </a:r>
            </a:p>
          </p:txBody>
        </p:sp>
      </p:grpSp>
      <p:sp>
        <p:nvSpPr>
          <p:cNvPr id="44" name="菱形 43">
            <a:extLst>
              <a:ext uri="{FF2B5EF4-FFF2-40B4-BE49-F238E27FC236}">
                <a16:creationId xmlns:a16="http://schemas.microsoft.com/office/drawing/2014/main" id="{D892BC19-EE3B-491B-B880-967B78021569}"/>
              </a:ext>
            </a:extLst>
          </p:cNvPr>
          <p:cNvSpPr/>
          <p:nvPr/>
        </p:nvSpPr>
        <p:spPr>
          <a:xfrm>
            <a:off x="4212029" y="2799116"/>
            <a:ext cx="1759030" cy="1759030"/>
          </a:xfrm>
          <a:prstGeom prst="diamond">
            <a:avLst/>
          </a:pr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dirty="0"/>
              <a:t>4</a:t>
            </a:r>
            <a:endParaRPr lang="zh-CN" altLang="en-US" sz="6000" b="1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C9DAB40-9148-40E4-AD30-FECB0CE41F49}"/>
              </a:ext>
            </a:extLst>
          </p:cNvPr>
          <p:cNvSpPr txBox="1"/>
          <p:nvPr/>
        </p:nvSpPr>
        <p:spPr>
          <a:xfrm>
            <a:off x="6273793" y="2881884"/>
            <a:ext cx="2870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展望规划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0A6EA8B-2FB8-43A4-AE13-C8D6B89BC845}"/>
              </a:ext>
            </a:extLst>
          </p:cNvPr>
          <p:cNvSpPr txBox="1"/>
          <p:nvPr/>
        </p:nvSpPr>
        <p:spPr>
          <a:xfrm>
            <a:off x="6273793" y="3712881"/>
            <a:ext cx="4057535" cy="7368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Books possess an essence of immortality. They are by far the most lasting products of human effort. Temples and statues decay, but books survive.</a:t>
            </a:r>
          </a:p>
        </p:txBody>
      </p:sp>
    </p:spTree>
    <p:extLst>
      <p:ext uri="{BB962C8B-B14F-4D97-AF65-F5344CB8AC3E}">
        <p14:creationId xmlns:p14="http://schemas.microsoft.com/office/powerpoint/2010/main" val="21664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31094C-6A8D-413E-8C8F-87CF7C91392E}"/>
              </a:ext>
            </a:extLst>
          </p:cNvPr>
          <p:cNvSpPr/>
          <p:nvPr/>
        </p:nvSpPr>
        <p:spPr>
          <a:xfrm>
            <a:off x="1153427" y="3707127"/>
            <a:ext cx="9885145" cy="1946089"/>
          </a:xfrm>
          <a:prstGeom prst="rect">
            <a:avLst/>
          </a:prstGeom>
          <a:blipFill>
            <a:blip r:embed="rId3"/>
            <a:srcRect/>
            <a:stretch>
              <a:fillRect t="-115430" b="-115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Freeform 70">
            <a:extLst>
              <a:ext uri="{FF2B5EF4-FFF2-40B4-BE49-F238E27FC236}">
                <a16:creationId xmlns:a16="http://schemas.microsoft.com/office/drawing/2014/main" id="{2841BA03-27C7-4768-8C1B-6939AC2A6C88}"/>
              </a:ext>
            </a:extLst>
          </p:cNvPr>
          <p:cNvSpPr>
            <a:spLocks/>
          </p:cNvSpPr>
          <p:nvPr/>
        </p:nvSpPr>
        <p:spPr bwMode="auto">
          <a:xfrm rot="5400000">
            <a:off x="2324100" y="1879490"/>
            <a:ext cx="639763" cy="1830387"/>
          </a:xfrm>
          <a:custGeom>
            <a:avLst/>
            <a:gdLst>
              <a:gd name="T0" fmla="*/ 2147483647 w 465"/>
              <a:gd name="T1" fmla="*/ 2147483647 h 644"/>
              <a:gd name="T2" fmla="*/ 0 w 465"/>
              <a:gd name="T3" fmla="*/ 0 h 644"/>
              <a:gd name="T4" fmla="*/ 0 w 465"/>
              <a:gd name="T5" fmla="*/ 2147483647 h 644"/>
              <a:gd name="T6" fmla="*/ 2147483647 w 465"/>
              <a:gd name="T7" fmla="*/ 2147483647 h 644"/>
              <a:gd name="T8" fmla="*/ 2147483647 w 465"/>
              <a:gd name="T9" fmla="*/ 2147483647 h 6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644"/>
              <a:gd name="T17" fmla="*/ 465 w 465"/>
              <a:gd name="T18" fmla="*/ 644 h 6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644">
                <a:moveTo>
                  <a:pt x="465" y="178"/>
                </a:moveTo>
                <a:lnTo>
                  <a:pt x="0" y="0"/>
                </a:lnTo>
                <a:lnTo>
                  <a:pt x="0" y="364"/>
                </a:lnTo>
                <a:lnTo>
                  <a:pt x="465" y="644"/>
                </a:lnTo>
                <a:lnTo>
                  <a:pt x="465" y="1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Freeform 73">
            <a:extLst>
              <a:ext uri="{FF2B5EF4-FFF2-40B4-BE49-F238E27FC236}">
                <a16:creationId xmlns:a16="http://schemas.microsoft.com/office/drawing/2014/main" id="{A9DF041B-AB89-4F31-97EC-A2E66542AFE4}"/>
              </a:ext>
            </a:extLst>
          </p:cNvPr>
          <p:cNvSpPr>
            <a:spLocks/>
          </p:cNvSpPr>
          <p:nvPr/>
        </p:nvSpPr>
        <p:spPr bwMode="auto">
          <a:xfrm rot="5400000">
            <a:off x="3865563" y="1723915"/>
            <a:ext cx="1025525" cy="1755775"/>
          </a:xfrm>
          <a:custGeom>
            <a:avLst/>
            <a:gdLst>
              <a:gd name="T0" fmla="*/ 2147483647 w 746"/>
              <a:gd name="T1" fmla="*/ 2147483647 h 618"/>
              <a:gd name="T2" fmla="*/ 0 w 746"/>
              <a:gd name="T3" fmla="*/ 0 h 618"/>
              <a:gd name="T4" fmla="*/ 0 w 746"/>
              <a:gd name="T5" fmla="*/ 2147483647 h 618"/>
              <a:gd name="T6" fmla="*/ 2147483647 w 746"/>
              <a:gd name="T7" fmla="*/ 2147483647 h 618"/>
              <a:gd name="T8" fmla="*/ 2147483647 w 746"/>
              <a:gd name="T9" fmla="*/ 2147483647 h 6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6"/>
              <a:gd name="T16" fmla="*/ 0 h 618"/>
              <a:gd name="T17" fmla="*/ 746 w 746"/>
              <a:gd name="T18" fmla="*/ 618 h 6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6" h="618">
                <a:moveTo>
                  <a:pt x="746" y="112"/>
                </a:moveTo>
                <a:lnTo>
                  <a:pt x="0" y="0"/>
                </a:lnTo>
                <a:lnTo>
                  <a:pt x="0" y="394"/>
                </a:lnTo>
                <a:lnTo>
                  <a:pt x="746" y="618"/>
                </a:lnTo>
                <a:lnTo>
                  <a:pt x="746" y="112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Freeform 76">
            <a:extLst>
              <a:ext uri="{FF2B5EF4-FFF2-40B4-BE49-F238E27FC236}">
                <a16:creationId xmlns:a16="http://schemas.microsoft.com/office/drawing/2014/main" id="{3E2EA1D7-3FCA-43AB-8D87-71D29528BC85}"/>
              </a:ext>
            </a:extLst>
          </p:cNvPr>
          <p:cNvSpPr>
            <a:spLocks/>
          </p:cNvSpPr>
          <p:nvPr/>
        </p:nvSpPr>
        <p:spPr bwMode="auto">
          <a:xfrm rot="5400000">
            <a:off x="9253537" y="1879490"/>
            <a:ext cx="639763" cy="1830388"/>
          </a:xfrm>
          <a:custGeom>
            <a:avLst/>
            <a:gdLst>
              <a:gd name="T0" fmla="*/ 2147483647 w 465"/>
              <a:gd name="T1" fmla="*/ 2147483647 h 644"/>
              <a:gd name="T2" fmla="*/ 0 w 465"/>
              <a:gd name="T3" fmla="*/ 2147483647 h 644"/>
              <a:gd name="T4" fmla="*/ 0 w 465"/>
              <a:gd name="T5" fmla="*/ 2147483647 h 644"/>
              <a:gd name="T6" fmla="*/ 2147483647 w 465"/>
              <a:gd name="T7" fmla="*/ 0 h 644"/>
              <a:gd name="T8" fmla="*/ 2147483647 w 465"/>
              <a:gd name="T9" fmla="*/ 2147483647 h 6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5"/>
              <a:gd name="T16" fmla="*/ 0 h 644"/>
              <a:gd name="T17" fmla="*/ 465 w 465"/>
              <a:gd name="T18" fmla="*/ 644 h 6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5" h="644">
                <a:moveTo>
                  <a:pt x="465" y="467"/>
                </a:moveTo>
                <a:lnTo>
                  <a:pt x="0" y="644"/>
                </a:lnTo>
                <a:lnTo>
                  <a:pt x="0" y="280"/>
                </a:lnTo>
                <a:lnTo>
                  <a:pt x="465" y="0"/>
                </a:lnTo>
                <a:lnTo>
                  <a:pt x="465" y="46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Freeform 79">
            <a:extLst>
              <a:ext uri="{FF2B5EF4-FFF2-40B4-BE49-F238E27FC236}">
                <a16:creationId xmlns:a16="http://schemas.microsoft.com/office/drawing/2014/main" id="{29B0C271-2A45-4451-937B-BB6AF583A7B8}"/>
              </a:ext>
            </a:extLst>
          </p:cNvPr>
          <p:cNvSpPr>
            <a:spLocks/>
          </p:cNvSpPr>
          <p:nvPr/>
        </p:nvSpPr>
        <p:spPr bwMode="auto">
          <a:xfrm rot="5400000">
            <a:off x="7326312" y="1725503"/>
            <a:ext cx="1025525" cy="1752600"/>
          </a:xfrm>
          <a:custGeom>
            <a:avLst/>
            <a:gdLst>
              <a:gd name="T0" fmla="*/ 2147483647 w 746"/>
              <a:gd name="T1" fmla="*/ 2147483647 h 617"/>
              <a:gd name="T2" fmla="*/ 0 w 746"/>
              <a:gd name="T3" fmla="*/ 2147483647 h 617"/>
              <a:gd name="T4" fmla="*/ 0 w 746"/>
              <a:gd name="T5" fmla="*/ 2147483647 h 617"/>
              <a:gd name="T6" fmla="*/ 2147483647 w 746"/>
              <a:gd name="T7" fmla="*/ 0 h 617"/>
              <a:gd name="T8" fmla="*/ 2147483647 w 746"/>
              <a:gd name="T9" fmla="*/ 2147483647 h 6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46"/>
              <a:gd name="T16" fmla="*/ 0 h 617"/>
              <a:gd name="T17" fmla="*/ 746 w 746"/>
              <a:gd name="T18" fmla="*/ 617 h 6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46" h="617">
                <a:moveTo>
                  <a:pt x="746" y="506"/>
                </a:moveTo>
                <a:lnTo>
                  <a:pt x="0" y="617"/>
                </a:lnTo>
                <a:lnTo>
                  <a:pt x="0" y="224"/>
                </a:lnTo>
                <a:lnTo>
                  <a:pt x="746" y="0"/>
                </a:lnTo>
                <a:lnTo>
                  <a:pt x="746" y="5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81">
            <a:extLst>
              <a:ext uri="{FF2B5EF4-FFF2-40B4-BE49-F238E27FC236}">
                <a16:creationId xmlns:a16="http://schemas.microsoft.com/office/drawing/2014/main" id="{70553B7C-E5C1-4D90-9713-CC476EAABABA}"/>
              </a:ext>
            </a:extLst>
          </p:cNvPr>
          <p:cNvSpPr>
            <a:spLocks/>
          </p:cNvSpPr>
          <p:nvPr/>
        </p:nvSpPr>
        <p:spPr bwMode="auto">
          <a:xfrm rot="5400000">
            <a:off x="5403056" y="1497697"/>
            <a:ext cx="1412875" cy="1820862"/>
          </a:xfrm>
          <a:custGeom>
            <a:avLst/>
            <a:gdLst>
              <a:gd name="T0" fmla="*/ 2147483647 w 1027"/>
              <a:gd name="T1" fmla="*/ 2147483647 h 641"/>
              <a:gd name="T2" fmla="*/ 0 w 1027"/>
              <a:gd name="T3" fmla="*/ 2147483647 h 641"/>
              <a:gd name="T4" fmla="*/ 0 w 1027"/>
              <a:gd name="T5" fmla="*/ 2147483647 h 641"/>
              <a:gd name="T6" fmla="*/ 2147483647 w 1027"/>
              <a:gd name="T7" fmla="*/ 0 h 641"/>
              <a:gd name="T8" fmla="*/ 2147483647 w 1027"/>
              <a:gd name="T9" fmla="*/ 2147483647 h 64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27"/>
              <a:gd name="T16" fmla="*/ 0 h 641"/>
              <a:gd name="T17" fmla="*/ 1027 w 1027"/>
              <a:gd name="T18" fmla="*/ 641 h 64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27" h="641">
                <a:moveTo>
                  <a:pt x="1027" y="641"/>
                </a:moveTo>
                <a:lnTo>
                  <a:pt x="0" y="532"/>
                </a:lnTo>
                <a:lnTo>
                  <a:pt x="0" y="111"/>
                </a:lnTo>
                <a:lnTo>
                  <a:pt x="1027" y="0"/>
                </a:lnTo>
                <a:lnTo>
                  <a:pt x="1027" y="641"/>
                </a:lnTo>
                <a:close/>
              </a:path>
            </a:pathLst>
          </a:custGeom>
          <a:solidFill>
            <a:srgbClr val="146091"/>
          </a:solidFill>
          <a:ln>
            <a:noFill/>
          </a:ln>
        </p:spPr>
        <p:txBody>
          <a:bodyPr/>
          <a:lstStyle/>
          <a:p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9" name="Oval 36">
            <a:extLst>
              <a:ext uri="{FF2B5EF4-FFF2-40B4-BE49-F238E27FC236}">
                <a16:creationId xmlns:a16="http://schemas.microsoft.com/office/drawing/2014/main" id="{C2093A2D-7F9B-4EEC-B9FA-67ECD85693CC}"/>
              </a:ext>
            </a:extLst>
          </p:cNvPr>
          <p:cNvSpPr/>
          <p:nvPr/>
        </p:nvSpPr>
        <p:spPr>
          <a:xfrm>
            <a:off x="2252663" y="2971690"/>
            <a:ext cx="285750" cy="285750"/>
          </a:xfrm>
          <a:prstGeom prst="ellipse">
            <a:avLst/>
          </a:prstGeom>
          <a:solidFill>
            <a:srgbClr val="338FB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1400" dirty="0">
                <a:solidFill>
                  <a:srgbClr val="FFFFFF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10" name="Oval 38">
            <a:extLst>
              <a:ext uri="{FF2B5EF4-FFF2-40B4-BE49-F238E27FC236}">
                <a16:creationId xmlns:a16="http://schemas.microsoft.com/office/drawing/2014/main" id="{D296659A-558A-4791-9262-1A0611996ED3}"/>
              </a:ext>
            </a:extLst>
          </p:cNvPr>
          <p:cNvSpPr/>
          <p:nvPr/>
        </p:nvSpPr>
        <p:spPr>
          <a:xfrm>
            <a:off x="4090988" y="2971690"/>
            <a:ext cx="285750" cy="285750"/>
          </a:xfrm>
          <a:prstGeom prst="ellipse">
            <a:avLst/>
          </a:prstGeom>
          <a:solidFill>
            <a:srgbClr val="338FB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1400">
                <a:solidFill>
                  <a:srgbClr val="FFFFFF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11" name="Oval 40">
            <a:extLst>
              <a:ext uri="{FF2B5EF4-FFF2-40B4-BE49-F238E27FC236}">
                <a16:creationId xmlns:a16="http://schemas.microsoft.com/office/drawing/2014/main" id="{87E55482-2E3A-45AC-89DF-8F1E887EF4AF}"/>
              </a:ext>
            </a:extLst>
          </p:cNvPr>
          <p:cNvSpPr/>
          <p:nvPr/>
        </p:nvSpPr>
        <p:spPr>
          <a:xfrm>
            <a:off x="5964238" y="2971690"/>
            <a:ext cx="285750" cy="285750"/>
          </a:xfrm>
          <a:prstGeom prst="ellipse">
            <a:avLst/>
          </a:prstGeom>
          <a:solidFill>
            <a:srgbClr val="14609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1400">
                <a:solidFill>
                  <a:srgbClr val="FFFFFF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2" name="Oval 42">
            <a:extLst>
              <a:ext uri="{FF2B5EF4-FFF2-40B4-BE49-F238E27FC236}">
                <a16:creationId xmlns:a16="http://schemas.microsoft.com/office/drawing/2014/main" id="{7B2137D0-32C8-4885-8F8F-50E5F57B5530}"/>
              </a:ext>
            </a:extLst>
          </p:cNvPr>
          <p:cNvSpPr/>
          <p:nvPr/>
        </p:nvSpPr>
        <p:spPr>
          <a:xfrm>
            <a:off x="7807325" y="2971690"/>
            <a:ext cx="285750" cy="285750"/>
          </a:xfrm>
          <a:prstGeom prst="ellipse">
            <a:avLst/>
          </a:prstGeom>
          <a:solidFill>
            <a:srgbClr val="338FB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1400">
                <a:solidFill>
                  <a:srgbClr val="FFFFFF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4</a:t>
            </a:r>
          </a:p>
        </p:txBody>
      </p:sp>
      <p:sp>
        <p:nvSpPr>
          <p:cNvPr id="13" name="Oval 44">
            <a:extLst>
              <a:ext uri="{FF2B5EF4-FFF2-40B4-BE49-F238E27FC236}">
                <a16:creationId xmlns:a16="http://schemas.microsoft.com/office/drawing/2014/main" id="{9A73044B-9D67-4F6B-9F89-335BCA1DC002}"/>
              </a:ext>
            </a:extLst>
          </p:cNvPr>
          <p:cNvSpPr/>
          <p:nvPr/>
        </p:nvSpPr>
        <p:spPr>
          <a:xfrm>
            <a:off x="9650413" y="2971690"/>
            <a:ext cx="285750" cy="285750"/>
          </a:xfrm>
          <a:prstGeom prst="ellipse">
            <a:avLst/>
          </a:prstGeom>
          <a:solidFill>
            <a:srgbClr val="338FB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1400">
                <a:solidFill>
                  <a:srgbClr val="FFFFFF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5</a:t>
            </a:r>
          </a:p>
        </p:txBody>
      </p:sp>
      <p:grpSp>
        <p:nvGrpSpPr>
          <p:cNvPr id="14" name="Group 32">
            <a:extLst>
              <a:ext uri="{FF2B5EF4-FFF2-40B4-BE49-F238E27FC236}">
                <a16:creationId xmlns:a16="http://schemas.microsoft.com/office/drawing/2014/main" id="{566372AF-64AE-47BF-B4EF-A690D93BCE9A}"/>
              </a:ext>
            </a:extLst>
          </p:cNvPr>
          <p:cNvGrpSpPr/>
          <p:nvPr/>
        </p:nvGrpSpPr>
        <p:grpSpPr>
          <a:xfrm>
            <a:off x="5856277" y="1204778"/>
            <a:ext cx="501650" cy="404813"/>
            <a:chOff x="2562226" y="655638"/>
            <a:chExt cx="501650" cy="404813"/>
          </a:xfrm>
          <a:solidFill>
            <a:srgbClr val="146091"/>
          </a:solidFill>
        </p:grpSpPr>
        <p:sp>
          <p:nvSpPr>
            <p:cNvPr id="15" name="Freeform 180">
              <a:extLst>
                <a:ext uri="{FF2B5EF4-FFF2-40B4-BE49-F238E27FC236}">
                  <a16:creationId xmlns:a16="http://schemas.microsoft.com/office/drawing/2014/main" id="{934C9668-2690-4765-848C-17E1CAB55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613" y="655638"/>
              <a:ext cx="396875" cy="66675"/>
            </a:xfrm>
            <a:custGeom>
              <a:avLst/>
              <a:gdLst>
                <a:gd name="T0" fmla="*/ 250 w 250"/>
                <a:gd name="T1" fmla="*/ 35 h 42"/>
                <a:gd name="T2" fmla="*/ 250 w 250"/>
                <a:gd name="T3" fmla="*/ 35 h 42"/>
                <a:gd name="T4" fmla="*/ 249 w 250"/>
                <a:gd name="T5" fmla="*/ 38 h 42"/>
                <a:gd name="T6" fmla="*/ 247 w 250"/>
                <a:gd name="T7" fmla="*/ 40 h 42"/>
                <a:gd name="T8" fmla="*/ 245 w 250"/>
                <a:gd name="T9" fmla="*/ 42 h 42"/>
                <a:gd name="T10" fmla="*/ 242 w 250"/>
                <a:gd name="T11" fmla="*/ 42 h 42"/>
                <a:gd name="T12" fmla="*/ 6 w 250"/>
                <a:gd name="T13" fmla="*/ 42 h 42"/>
                <a:gd name="T14" fmla="*/ 6 w 250"/>
                <a:gd name="T15" fmla="*/ 42 h 42"/>
                <a:gd name="T16" fmla="*/ 4 w 250"/>
                <a:gd name="T17" fmla="*/ 42 h 42"/>
                <a:gd name="T18" fmla="*/ 2 w 250"/>
                <a:gd name="T19" fmla="*/ 40 h 42"/>
                <a:gd name="T20" fmla="*/ 1 w 250"/>
                <a:gd name="T21" fmla="*/ 38 h 42"/>
                <a:gd name="T22" fmla="*/ 0 w 250"/>
                <a:gd name="T23" fmla="*/ 35 h 42"/>
                <a:gd name="T24" fmla="*/ 0 w 250"/>
                <a:gd name="T25" fmla="*/ 6 h 42"/>
                <a:gd name="T26" fmla="*/ 0 w 250"/>
                <a:gd name="T27" fmla="*/ 6 h 42"/>
                <a:gd name="T28" fmla="*/ 1 w 250"/>
                <a:gd name="T29" fmla="*/ 4 h 42"/>
                <a:gd name="T30" fmla="*/ 2 w 250"/>
                <a:gd name="T31" fmla="*/ 2 h 42"/>
                <a:gd name="T32" fmla="*/ 4 w 250"/>
                <a:gd name="T33" fmla="*/ 0 h 42"/>
                <a:gd name="T34" fmla="*/ 6 w 250"/>
                <a:gd name="T35" fmla="*/ 0 h 42"/>
                <a:gd name="T36" fmla="*/ 242 w 250"/>
                <a:gd name="T37" fmla="*/ 0 h 42"/>
                <a:gd name="T38" fmla="*/ 242 w 250"/>
                <a:gd name="T39" fmla="*/ 0 h 42"/>
                <a:gd name="T40" fmla="*/ 245 w 250"/>
                <a:gd name="T41" fmla="*/ 0 h 42"/>
                <a:gd name="T42" fmla="*/ 247 w 250"/>
                <a:gd name="T43" fmla="*/ 2 h 42"/>
                <a:gd name="T44" fmla="*/ 249 w 250"/>
                <a:gd name="T45" fmla="*/ 4 h 42"/>
                <a:gd name="T46" fmla="*/ 250 w 250"/>
                <a:gd name="T47" fmla="*/ 6 h 42"/>
                <a:gd name="T48" fmla="*/ 250 w 250"/>
                <a:gd name="T49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0" h="42">
                  <a:moveTo>
                    <a:pt x="250" y="35"/>
                  </a:moveTo>
                  <a:lnTo>
                    <a:pt x="250" y="35"/>
                  </a:lnTo>
                  <a:lnTo>
                    <a:pt x="249" y="38"/>
                  </a:lnTo>
                  <a:lnTo>
                    <a:pt x="247" y="40"/>
                  </a:lnTo>
                  <a:lnTo>
                    <a:pt x="245" y="42"/>
                  </a:lnTo>
                  <a:lnTo>
                    <a:pt x="242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4" y="42"/>
                  </a:lnTo>
                  <a:lnTo>
                    <a:pt x="2" y="40"/>
                  </a:lnTo>
                  <a:lnTo>
                    <a:pt x="1" y="38"/>
                  </a:lnTo>
                  <a:lnTo>
                    <a:pt x="0" y="35"/>
                  </a:lnTo>
                  <a:lnTo>
                    <a:pt x="0" y="6"/>
                  </a:lnTo>
                  <a:lnTo>
                    <a:pt x="0" y="6"/>
                  </a:lnTo>
                  <a:lnTo>
                    <a:pt x="1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5" y="0"/>
                  </a:lnTo>
                  <a:lnTo>
                    <a:pt x="247" y="2"/>
                  </a:lnTo>
                  <a:lnTo>
                    <a:pt x="249" y="4"/>
                  </a:lnTo>
                  <a:lnTo>
                    <a:pt x="250" y="6"/>
                  </a:lnTo>
                  <a:lnTo>
                    <a:pt x="250" y="3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Rectangle 181">
              <a:extLst>
                <a:ext uri="{FF2B5EF4-FFF2-40B4-BE49-F238E27FC236}">
                  <a16:creationId xmlns:a16="http://schemas.microsoft.com/office/drawing/2014/main" id="{48BD9BC0-F863-4F4D-B42C-B47CE4604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1138" y="893763"/>
              <a:ext cx="122238" cy="149225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Freeform 182">
              <a:extLst>
                <a:ext uri="{FF2B5EF4-FFF2-40B4-BE49-F238E27FC236}">
                  <a16:creationId xmlns:a16="http://schemas.microsoft.com/office/drawing/2014/main" id="{EBC1EB63-39FC-41DF-B5FA-665777851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1763" y="990601"/>
              <a:ext cx="290513" cy="69850"/>
            </a:xfrm>
            <a:custGeom>
              <a:avLst/>
              <a:gdLst>
                <a:gd name="T0" fmla="*/ 183 w 183"/>
                <a:gd name="T1" fmla="*/ 44 h 44"/>
                <a:gd name="T2" fmla="*/ 183 w 183"/>
                <a:gd name="T3" fmla="*/ 34 h 44"/>
                <a:gd name="T4" fmla="*/ 183 w 183"/>
                <a:gd name="T5" fmla="*/ 34 h 44"/>
                <a:gd name="T6" fmla="*/ 182 w 183"/>
                <a:gd name="T7" fmla="*/ 27 h 44"/>
                <a:gd name="T8" fmla="*/ 180 w 183"/>
                <a:gd name="T9" fmla="*/ 22 h 44"/>
                <a:gd name="T10" fmla="*/ 177 w 183"/>
                <a:gd name="T11" fmla="*/ 15 h 44"/>
                <a:gd name="T12" fmla="*/ 173 w 183"/>
                <a:gd name="T13" fmla="*/ 10 h 44"/>
                <a:gd name="T14" fmla="*/ 167 w 183"/>
                <a:gd name="T15" fmla="*/ 6 h 44"/>
                <a:gd name="T16" fmla="*/ 161 w 183"/>
                <a:gd name="T17" fmla="*/ 2 h 44"/>
                <a:gd name="T18" fmla="*/ 156 w 183"/>
                <a:gd name="T19" fmla="*/ 1 h 44"/>
                <a:gd name="T20" fmla="*/ 148 w 183"/>
                <a:gd name="T21" fmla="*/ 0 h 44"/>
                <a:gd name="T22" fmla="*/ 34 w 183"/>
                <a:gd name="T23" fmla="*/ 0 h 44"/>
                <a:gd name="T24" fmla="*/ 34 w 183"/>
                <a:gd name="T25" fmla="*/ 0 h 44"/>
                <a:gd name="T26" fmla="*/ 27 w 183"/>
                <a:gd name="T27" fmla="*/ 1 h 44"/>
                <a:gd name="T28" fmla="*/ 20 w 183"/>
                <a:gd name="T29" fmla="*/ 2 h 44"/>
                <a:gd name="T30" fmla="*/ 15 w 183"/>
                <a:gd name="T31" fmla="*/ 6 h 44"/>
                <a:gd name="T32" fmla="*/ 10 w 183"/>
                <a:gd name="T33" fmla="*/ 10 h 44"/>
                <a:gd name="T34" fmla="*/ 6 w 183"/>
                <a:gd name="T35" fmla="*/ 15 h 44"/>
                <a:gd name="T36" fmla="*/ 2 w 183"/>
                <a:gd name="T37" fmla="*/ 22 h 44"/>
                <a:gd name="T38" fmla="*/ 0 w 183"/>
                <a:gd name="T39" fmla="*/ 27 h 44"/>
                <a:gd name="T40" fmla="*/ 0 w 183"/>
                <a:gd name="T41" fmla="*/ 34 h 44"/>
                <a:gd name="T42" fmla="*/ 0 w 183"/>
                <a:gd name="T43" fmla="*/ 44 h 44"/>
                <a:gd name="T44" fmla="*/ 183 w 183"/>
                <a:gd name="T4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3" h="44">
                  <a:moveTo>
                    <a:pt x="183" y="44"/>
                  </a:moveTo>
                  <a:lnTo>
                    <a:pt x="183" y="34"/>
                  </a:lnTo>
                  <a:lnTo>
                    <a:pt x="183" y="34"/>
                  </a:lnTo>
                  <a:lnTo>
                    <a:pt x="182" y="27"/>
                  </a:lnTo>
                  <a:lnTo>
                    <a:pt x="180" y="22"/>
                  </a:lnTo>
                  <a:lnTo>
                    <a:pt x="177" y="15"/>
                  </a:lnTo>
                  <a:lnTo>
                    <a:pt x="173" y="10"/>
                  </a:lnTo>
                  <a:lnTo>
                    <a:pt x="167" y="6"/>
                  </a:lnTo>
                  <a:lnTo>
                    <a:pt x="161" y="2"/>
                  </a:lnTo>
                  <a:lnTo>
                    <a:pt x="156" y="1"/>
                  </a:lnTo>
                  <a:lnTo>
                    <a:pt x="148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1"/>
                  </a:lnTo>
                  <a:lnTo>
                    <a:pt x="20" y="2"/>
                  </a:lnTo>
                  <a:lnTo>
                    <a:pt x="15" y="6"/>
                  </a:lnTo>
                  <a:lnTo>
                    <a:pt x="10" y="10"/>
                  </a:lnTo>
                  <a:lnTo>
                    <a:pt x="6" y="15"/>
                  </a:lnTo>
                  <a:lnTo>
                    <a:pt x="2" y="22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44"/>
                  </a:lnTo>
                  <a:lnTo>
                    <a:pt x="183" y="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Freeform 183">
              <a:extLst>
                <a:ext uri="{FF2B5EF4-FFF2-40B4-BE49-F238E27FC236}">
                  <a16:creationId xmlns:a16="http://schemas.microsoft.com/office/drawing/2014/main" id="{BB89A49B-BB23-446B-B5C9-C877CAEA18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62226" y="750888"/>
              <a:ext cx="192088" cy="115888"/>
            </a:xfrm>
            <a:custGeom>
              <a:avLst/>
              <a:gdLst>
                <a:gd name="T0" fmla="*/ 113 w 121"/>
                <a:gd name="T1" fmla="*/ 29 h 73"/>
                <a:gd name="T2" fmla="*/ 111 w 121"/>
                <a:gd name="T3" fmla="*/ 25 h 73"/>
                <a:gd name="T4" fmla="*/ 114 w 121"/>
                <a:gd name="T5" fmla="*/ 24 h 73"/>
                <a:gd name="T6" fmla="*/ 120 w 121"/>
                <a:gd name="T7" fmla="*/ 23 h 73"/>
                <a:gd name="T8" fmla="*/ 114 w 121"/>
                <a:gd name="T9" fmla="*/ 13 h 73"/>
                <a:gd name="T10" fmla="*/ 108 w 121"/>
                <a:gd name="T11" fmla="*/ 7 h 73"/>
                <a:gd name="T12" fmla="*/ 97 w 121"/>
                <a:gd name="T13" fmla="*/ 1 h 73"/>
                <a:gd name="T14" fmla="*/ 87 w 121"/>
                <a:gd name="T15" fmla="*/ 0 h 73"/>
                <a:gd name="T16" fmla="*/ 34 w 121"/>
                <a:gd name="T17" fmla="*/ 0 h 73"/>
                <a:gd name="T18" fmla="*/ 21 w 121"/>
                <a:gd name="T19" fmla="*/ 2 h 73"/>
                <a:gd name="T20" fmla="*/ 10 w 121"/>
                <a:gd name="T21" fmla="*/ 10 h 73"/>
                <a:gd name="T22" fmla="*/ 2 w 121"/>
                <a:gd name="T23" fmla="*/ 20 h 73"/>
                <a:gd name="T24" fmla="*/ 0 w 121"/>
                <a:gd name="T25" fmla="*/ 34 h 73"/>
                <a:gd name="T26" fmla="*/ 0 w 121"/>
                <a:gd name="T27" fmla="*/ 37 h 73"/>
                <a:gd name="T28" fmla="*/ 2 w 121"/>
                <a:gd name="T29" fmla="*/ 51 h 73"/>
                <a:gd name="T30" fmla="*/ 10 w 121"/>
                <a:gd name="T31" fmla="*/ 62 h 73"/>
                <a:gd name="T32" fmla="*/ 21 w 121"/>
                <a:gd name="T33" fmla="*/ 69 h 73"/>
                <a:gd name="T34" fmla="*/ 34 w 121"/>
                <a:gd name="T35" fmla="*/ 73 h 73"/>
                <a:gd name="T36" fmla="*/ 87 w 121"/>
                <a:gd name="T37" fmla="*/ 73 h 73"/>
                <a:gd name="T38" fmla="*/ 101 w 121"/>
                <a:gd name="T39" fmla="*/ 69 h 73"/>
                <a:gd name="T40" fmla="*/ 111 w 121"/>
                <a:gd name="T41" fmla="*/ 62 h 73"/>
                <a:gd name="T42" fmla="*/ 119 w 121"/>
                <a:gd name="T43" fmla="*/ 51 h 73"/>
                <a:gd name="T44" fmla="*/ 121 w 121"/>
                <a:gd name="T45" fmla="*/ 37 h 73"/>
                <a:gd name="T46" fmla="*/ 113 w 121"/>
                <a:gd name="T47" fmla="*/ 29 h 73"/>
                <a:gd name="T48" fmla="*/ 110 w 121"/>
                <a:gd name="T49" fmla="*/ 37 h 73"/>
                <a:gd name="T50" fmla="*/ 108 w 121"/>
                <a:gd name="T51" fmla="*/ 46 h 73"/>
                <a:gd name="T52" fmla="*/ 102 w 121"/>
                <a:gd name="T53" fmla="*/ 54 h 73"/>
                <a:gd name="T54" fmla="*/ 93 w 121"/>
                <a:gd name="T55" fmla="*/ 60 h 73"/>
                <a:gd name="T56" fmla="*/ 81 w 121"/>
                <a:gd name="T57" fmla="*/ 62 h 73"/>
                <a:gd name="T58" fmla="*/ 39 w 121"/>
                <a:gd name="T59" fmla="*/ 62 h 73"/>
                <a:gd name="T60" fmla="*/ 28 w 121"/>
                <a:gd name="T61" fmla="*/ 60 h 73"/>
                <a:gd name="T62" fmla="*/ 19 w 121"/>
                <a:gd name="T63" fmla="*/ 54 h 73"/>
                <a:gd name="T64" fmla="*/ 13 w 121"/>
                <a:gd name="T65" fmla="*/ 46 h 73"/>
                <a:gd name="T66" fmla="*/ 11 w 121"/>
                <a:gd name="T67" fmla="*/ 37 h 73"/>
                <a:gd name="T68" fmla="*/ 11 w 121"/>
                <a:gd name="T69" fmla="*/ 35 h 73"/>
                <a:gd name="T70" fmla="*/ 13 w 121"/>
                <a:gd name="T71" fmla="*/ 25 h 73"/>
                <a:gd name="T72" fmla="*/ 19 w 121"/>
                <a:gd name="T73" fmla="*/ 17 h 73"/>
                <a:gd name="T74" fmla="*/ 28 w 121"/>
                <a:gd name="T75" fmla="*/ 12 h 73"/>
                <a:gd name="T76" fmla="*/ 39 w 121"/>
                <a:gd name="T77" fmla="*/ 10 h 73"/>
                <a:gd name="T78" fmla="*/ 81 w 121"/>
                <a:gd name="T79" fmla="*/ 10 h 73"/>
                <a:gd name="T80" fmla="*/ 93 w 121"/>
                <a:gd name="T81" fmla="*/ 12 h 73"/>
                <a:gd name="T82" fmla="*/ 102 w 121"/>
                <a:gd name="T83" fmla="*/ 17 h 73"/>
                <a:gd name="T84" fmla="*/ 108 w 121"/>
                <a:gd name="T85" fmla="*/ 25 h 73"/>
                <a:gd name="T86" fmla="*/ 110 w 121"/>
                <a:gd name="T87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1" h="73">
                  <a:moveTo>
                    <a:pt x="113" y="29"/>
                  </a:moveTo>
                  <a:lnTo>
                    <a:pt x="113" y="29"/>
                  </a:lnTo>
                  <a:lnTo>
                    <a:pt x="111" y="27"/>
                  </a:lnTo>
                  <a:lnTo>
                    <a:pt x="111" y="25"/>
                  </a:lnTo>
                  <a:lnTo>
                    <a:pt x="112" y="24"/>
                  </a:lnTo>
                  <a:lnTo>
                    <a:pt x="114" y="24"/>
                  </a:lnTo>
                  <a:lnTo>
                    <a:pt x="120" y="23"/>
                  </a:lnTo>
                  <a:lnTo>
                    <a:pt x="120" y="23"/>
                  </a:lnTo>
                  <a:lnTo>
                    <a:pt x="118" y="18"/>
                  </a:lnTo>
                  <a:lnTo>
                    <a:pt x="114" y="13"/>
                  </a:lnTo>
                  <a:lnTo>
                    <a:pt x="111" y="10"/>
                  </a:lnTo>
                  <a:lnTo>
                    <a:pt x="108" y="7"/>
                  </a:lnTo>
                  <a:lnTo>
                    <a:pt x="103" y="3"/>
                  </a:lnTo>
                  <a:lnTo>
                    <a:pt x="97" y="1"/>
                  </a:lnTo>
                  <a:lnTo>
                    <a:pt x="93" y="0"/>
                  </a:lnTo>
                  <a:lnTo>
                    <a:pt x="87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1" y="2"/>
                  </a:lnTo>
                  <a:lnTo>
                    <a:pt x="14" y="5"/>
                  </a:lnTo>
                  <a:lnTo>
                    <a:pt x="10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7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2" y="51"/>
                  </a:lnTo>
                  <a:lnTo>
                    <a:pt x="5" y="57"/>
                  </a:lnTo>
                  <a:lnTo>
                    <a:pt x="10" y="62"/>
                  </a:lnTo>
                  <a:lnTo>
                    <a:pt x="14" y="67"/>
                  </a:lnTo>
                  <a:lnTo>
                    <a:pt x="21" y="69"/>
                  </a:lnTo>
                  <a:lnTo>
                    <a:pt x="27" y="71"/>
                  </a:lnTo>
                  <a:lnTo>
                    <a:pt x="34" y="73"/>
                  </a:lnTo>
                  <a:lnTo>
                    <a:pt x="87" y="73"/>
                  </a:lnTo>
                  <a:lnTo>
                    <a:pt x="87" y="73"/>
                  </a:lnTo>
                  <a:lnTo>
                    <a:pt x="94" y="71"/>
                  </a:lnTo>
                  <a:lnTo>
                    <a:pt x="101" y="69"/>
                  </a:lnTo>
                  <a:lnTo>
                    <a:pt x="106" y="67"/>
                  </a:lnTo>
                  <a:lnTo>
                    <a:pt x="111" y="62"/>
                  </a:lnTo>
                  <a:lnTo>
                    <a:pt x="116" y="57"/>
                  </a:lnTo>
                  <a:lnTo>
                    <a:pt x="119" y="51"/>
                  </a:lnTo>
                  <a:lnTo>
                    <a:pt x="121" y="44"/>
                  </a:lnTo>
                  <a:lnTo>
                    <a:pt x="121" y="37"/>
                  </a:lnTo>
                  <a:lnTo>
                    <a:pt x="121" y="37"/>
                  </a:lnTo>
                  <a:lnTo>
                    <a:pt x="113" y="29"/>
                  </a:lnTo>
                  <a:close/>
                  <a:moveTo>
                    <a:pt x="110" y="37"/>
                  </a:moveTo>
                  <a:lnTo>
                    <a:pt x="110" y="37"/>
                  </a:lnTo>
                  <a:lnTo>
                    <a:pt x="110" y="42"/>
                  </a:lnTo>
                  <a:lnTo>
                    <a:pt x="108" y="46"/>
                  </a:lnTo>
                  <a:lnTo>
                    <a:pt x="105" y="51"/>
                  </a:lnTo>
                  <a:lnTo>
                    <a:pt x="102" y="54"/>
                  </a:lnTo>
                  <a:lnTo>
                    <a:pt x="97" y="58"/>
                  </a:lnTo>
                  <a:lnTo>
                    <a:pt x="93" y="60"/>
                  </a:lnTo>
                  <a:lnTo>
                    <a:pt x="87" y="61"/>
                  </a:lnTo>
                  <a:lnTo>
                    <a:pt x="81" y="62"/>
                  </a:lnTo>
                  <a:lnTo>
                    <a:pt x="39" y="62"/>
                  </a:lnTo>
                  <a:lnTo>
                    <a:pt x="39" y="62"/>
                  </a:lnTo>
                  <a:lnTo>
                    <a:pt x="34" y="61"/>
                  </a:lnTo>
                  <a:lnTo>
                    <a:pt x="28" y="60"/>
                  </a:lnTo>
                  <a:lnTo>
                    <a:pt x="23" y="58"/>
                  </a:lnTo>
                  <a:lnTo>
                    <a:pt x="19" y="54"/>
                  </a:lnTo>
                  <a:lnTo>
                    <a:pt x="15" y="51"/>
                  </a:lnTo>
                  <a:lnTo>
                    <a:pt x="13" y="46"/>
                  </a:lnTo>
                  <a:lnTo>
                    <a:pt x="12" y="42"/>
                  </a:lnTo>
                  <a:lnTo>
                    <a:pt x="11" y="37"/>
                  </a:lnTo>
                  <a:lnTo>
                    <a:pt x="11" y="35"/>
                  </a:lnTo>
                  <a:lnTo>
                    <a:pt x="11" y="35"/>
                  </a:lnTo>
                  <a:lnTo>
                    <a:pt x="12" y="29"/>
                  </a:lnTo>
                  <a:lnTo>
                    <a:pt x="13" y="25"/>
                  </a:lnTo>
                  <a:lnTo>
                    <a:pt x="15" y="20"/>
                  </a:lnTo>
                  <a:lnTo>
                    <a:pt x="19" y="17"/>
                  </a:lnTo>
                  <a:lnTo>
                    <a:pt x="23" y="15"/>
                  </a:lnTo>
                  <a:lnTo>
                    <a:pt x="28" y="12"/>
                  </a:lnTo>
                  <a:lnTo>
                    <a:pt x="34" y="10"/>
                  </a:lnTo>
                  <a:lnTo>
                    <a:pt x="39" y="10"/>
                  </a:lnTo>
                  <a:lnTo>
                    <a:pt x="81" y="10"/>
                  </a:lnTo>
                  <a:lnTo>
                    <a:pt x="81" y="10"/>
                  </a:lnTo>
                  <a:lnTo>
                    <a:pt x="87" y="10"/>
                  </a:lnTo>
                  <a:lnTo>
                    <a:pt x="93" y="12"/>
                  </a:lnTo>
                  <a:lnTo>
                    <a:pt x="97" y="15"/>
                  </a:lnTo>
                  <a:lnTo>
                    <a:pt x="102" y="17"/>
                  </a:lnTo>
                  <a:lnTo>
                    <a:pt x="105" y="20"/>
                  </a:lnTo>
                  <a:lnTo>
                    <a:pt x="108" y="25"/>
                  </a:lnTo>
                  <a:lnTo>
                    <a:pt x="110" y="29"/>
                  </a:lnTo>
                  <a:lnTo>
                    <a:pt x="110" y="35"/>
                  </a:lnTo>
                  <a:lnTo>
                    <a:pt x="110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Freeform 184">
              <a:extLst>
                <a:ext uri="{FF2B5EF4-FFF2-40B4-BE49-F238E27FC236}">
                  <a16:creationId xmlns:a16="http://schemas.microsoft.com/office/drawing/2014/main" id="{4CE11EBD-C89F-4C35-8215-C2327F25AB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8613" y="750888"/>
              <a:ext cx="195263" cy="115888"/>
            </a:xfrm>
            <a:custGeom>
              <a:avLst/>
              <a:gdLst>
                <a:gd name="T0" fmla="*/ 35 w 123"/>
                <a:gd name="T1" fmla="*/ 0 h 73"/>
                <a:gd name="T2" fmla="*/ 29 w 123"/>
                <a:gd name="T3" fmla="*/ 0 h 73"/>
                <a:gd name="T4" fmla="*/ 19 w 123"/>
                <a:gd name="T5" fmla="*/ 3 h 73"/>
                <a:gd name="T6" fmla="*/ 10 w 123"/>
                <a:gd name="T7" fmla="*/ 10 h 73"/>
                <a:gd name="T8" fmla="*/ 4 w 123"/>
                <a:gd name="T9" fmla="*/ 18 h 73"/>
                <a:gd name="T10" fmla="*/ 7 w 123"/>
                <a:gd name="T11" fmla="*/ 24 h 73"/>
                <a:gd name="T12" fmla="*/ 10 w 123"/>
                <a:gd name="T13" fmla="*/ 24 h 73"/>
                <a:gd name="T14" fmla="*/ 10 w 123"/>
                <a:gd name="T15" fmla="*/ 27 h 73"/>
                <a:gd name="T16" fmla="*/ 0 w 123"/>
                <a:gd name="T17" fmla="*/ 37 h 73"/>
                <a:gd name="T18" fmla="*/ 0 w 123"/>
                <a:gd name="T19" fmla="*/ 37 h 73"/>
                <a:gd name="T20" fmla="*/ 3 w 123"/>
                <a:gd name="T21" fmla="*/ 51 h 73"/>
                <a:gd name="T22" fmla="*/ 10 w 123"/>
                <a:gd name="T23" fmla="*/ 62 h 73"/>
                <a:gd name="T24" fmla="*/ 21 w 123"/>
                <a:gd name="T25" fmla="*/ 69 h 73"/>
                <a:gd name="T26" fmla="*/ 35 w 123"/>
                <a:gd name="T27" fmla="*/ 73 h 73"/>
                <a:gd name="T28" fmla="*/ 87 w 123"/>
                <a:gd name="T29" fmla="*/ 73 h 73"/>
                <a:gd name="T30" fmla="*/ 101 w 123"/>
                <a:gd name="T31" fmla="*/ 69 h 73"/>
                <a:gd name="T32" fmla="*/ 112 w 123"/>
                <a:gd name="T33" fmla="*/ 62 h 73"/>
                <a:gd name="T34" fmla="*/ 119 w 123"/>
                <a:gd name="T35" fmla="*/ 51 h 73"/>
                <a:gd name="T36" fmla="*/ 123 w 123"/>
                <a:gd name="T37" fmla="*/ 37 h 73"/>
                <a:gd name="T38" fmla="*/ 123 w 123"/>
                <a:gd name="T39" fmla="*/ 34 h 73"/>
                <a:gd name="T40" fmla="*/ 119 w 123"/>
                <a:gd name="T41" fmla="*/ 20 h 73"/>
                <a:gd name="T42" fmla="*/ 112 w 123"/>
                <a:gd name="T43" fmla="*/ 10 h 73"/>
                <a:gd name="T44" fmla="*/ 101 w 123"/>
                <a:gd name="T45" fmla="*/ 2 h 73"/>
                <a:gd name="T46" fmla="*/ 87 w 123"/>
                <a:gd name="T47" fmla="*/ 0 h 73"/>
                <a:gd name="T48" fmla="*/ 110 w 123"/>
                <a:gd name="T49" fmla="*/ 37 h 73"/>
                <a:gd name="T50" fmla="*/ 108 w 123"/>
                <a:gd name="T51" fmla="*/ 46 h 73"/>
                <a:gd name="T52" fmla="*/ 102 w 123"/>
                <a:gd name="T53" fmla="*/ 54 h 73"/>
                <a:gd name="T54" fmla="*/ 93 w 123"/>
                <a:gd name="T55" fmla="*/ 60 h 73"/>
                <a:gd name="T56" fmla="*/ 83 w 123"/>
                <a:gd name="T57" fmla="*/ 62 h 73"/>
                <a:gd name="T58" fmla="*/ 40 w 123"/>
                <a:gd name="T59" fmla="*/ 62 h 73"/>
                <a:gd name="T60" fmla="*/ 29 w 123"/>
                <a:gd name="T61" fmla="*/ 60 h 73"/>
                <a:gd name="T62" fmla="*/ 20 w 123"/>
                <a:gd name="T63" fmla="*/ 54 h 73"/>
                <a:gd name="T64" fmla="*/ 15 w 123"/>
                <a:gd name="T65" fmla="*/ 46 h 73"/>
                <a:gd name="T66" fmla="*/ 12 w 123"/>
                <a:gd name="T67" fmla="*/ 37 h 73"/>
                <a:gd name="T68" fmla="*/ 12 w 123"/>
                <a:gd name="T69" fmla="*/ 35 h 73"/>
                <a:gd name="T70" fmla="*/ 15 w 123"/>
                <a:gd name="T71" fmla="*/ 25 h 73"/>
                <a:gd name="T72" fmla="*/ 20 w 123"/>
                <a:gd name="T73" fmla="*/ 17 h 73"/>
                <a:gd name="T74" fmla="*/ 29 w 123"/>
                <a:gd name="T75" fmla="*/ 12 h 73"/>
                <a:gd name="T76" fmla="*/ 40 w 123"/>
                <a:gd name="T77" fmla="*/ 10 h 73"/>
                <a:gd name="T78" fmla="*/ 83 w 123"/>
                <a:gd name="T79" fmla="*/ 10 h 73"/>
                <a:gd name="T80" fmla="*/ 93 w 123"/>
                <a:gd name="T81" fmla="*/ 12 h 73"/>
                <a:gd name="T82" fmla="*/ 102 w 123"/>
                <a:gd name="T83" fmla="*/ 17 h 73"/>
                <a:gd name="T84" fmla="*/ 108 w 123"/>
                <a:gd name="T85" fmla="*/ 25 h 73"/>
                <a:gd name="T86" fmla="*/ 110 w 123"/>
                <a:gd name="T87" fmla="*/ 3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3" h="73">
                  <a:moveTo>
                    <a:pt x="87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19" y="3"/>
                  </a:lnTo>
                  <a:lnTo>
                    <a:pt x="15" y="7"/>
                  </a:lnTo>
                  <a:lnTo>
                    <a:pt x="10" y="10"/>
                  </a:lnTo>
                  <a:lnTo>
                    <a:pt x="7" y="13"/>
                  </a:lnTo>
                  <a:lnTo>
                    <a:pt x="4" y="18"/>
                  </a:lnTo>
                  <a:lnTo>
                    <a:pt x="2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7"/>
                  </a:lnTo>
                  <a:lnTo>
                    <a:pt x="9" y="29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3" y="51"/>
                  </a:lnTo>
                  <a:lnTo>
                    <a:pt x="6" y="57"/>
                  </a:lnTo>
                  <a:lnTo>
                    <a:pt x="10" y="62"/>
                  </a:lnTo>
                  <a:lnTo>
                    <a:pt x="16" y="67"/>
                  </a:lnTo>
                  <a:lnTo>
                    <a:pt x="21" y="69"/>
                  </a:lnTo>
                  <a:lnTo>
                    <a:pt x="28" y="71"/>
                  </a:lnTo>
                  <a:lnTo>
                    <a:pt x="35" y="73"/>
                  </a:lnTo>
                  <a:lnTo>
                    <a:pt x="87" y="73"/>
                  </a:lnTo>
                  <a:lnTo>
                    <a:pt x="87" y="73"/>
                  </a:lnTo>
                  <a:lnTo>
                    <a:pt x="94" y="71"/>
                  </a:lnTo>
                  <a:lnTo>
                    <a:pt x="101" y="69"/>
                  </a:lnTo>
                  <a:lnTo>
                    <a:pt x="107" y="67"/>
                  </a:lnTo>
                  <a:lnTo>
                    <a:pt x="112" y="62"/>
                  </a:lnTo>
                  <a:lnTo>
                    <a:pt x="116" y="57"/>
                  </a:lnTo>
                  <a:lnTo>
                    <a:pt x="119" y="51"/>
                  </a:lnTo>
                  <a:lnTo>
                    <a:pt x="122" y="44"/>
                  </a:lnTo>
                  <a:lnTo>
                    <a:pt x="123" y="37"/>
                  </a:lnTo>
                  <a:lnTo>
                    <a:pt x="123" y="34"/>
                  </a:lnTo>
                  <a:lnTo>
                    <a:pt x="123" y="34"/>
                  </a:lnTo>
                  <a:lnTo>
                    <a:pt x="122" y="27"/>
                  </a:lnTo>
                  <a:lnTo>
                    <a:pt x="119" y="20"/>
                  </a:lnTo>
                  <a:lnTo>
                    <a:pt x="116" y="15"/>
                  </a:lnTo>
                  <a:lnTo>
                    <a:pt x="112" y="10"/>
                  </a:lnTo>
                  <a:lnTo>
                    <a:pt x="107" y="5"/>
                  </a:lnTo>
                  <a:lnTo>
                    <a:pt x="101" y="2"/>
                  </a:lnTo>
                  <a:lnTo>
                    <a:pt x="94" y="0"/>
                  </a:lnTo>
                  <a:lnTo>
                    <a:pt x="87" y="0"/>
                  </a:lnTo>
                  <a:close/>
                  <a:moveTo>
                    <a:pt x="110" y="37"/>
                  </a:moveTo>
                  <a:lnTo>
                    <a:pt x="110" y="37"/>
                  </a:lnTo>
                  <a:lnTo>
                    <a:pt x="110" y="42"/>
                  </a:lnTo>
                  <a:lnTo>
                    <a:pt x="108" y="46"/>
                  </a:lnTo>
                  <a:lnTo>
                    <a:pt x="106" y="51"/>
                  </a:lnTo>
                  <a:lnTo>
                    <a:pt x="102" y="54"/>
                  </a:lnTo>
                  <a:lnTo>
                    <a:pt x="99" y="58"/>
                  </a:lnTo>
                  <a:lnTo>
                    <a:pt x="93" y="60"/>
                  </a:lnTo>
                  <a:lnTo>
                    <a:pt x="89" y="61"/>
                  </a:lnTo>
                  <a:lnTo>
                    <a:pt x="83" y="62"/>
                  </a:lnTo>
                  <a:lnTo>
                    <a:pt x="40" y="62"/>
                  </a:lnTo>
                  <a:lnTo>
                    <a:pt x="40" y="62"/>
                  </a:lnTo>
                  <a:lnTo>
                    <a:pt x="34" y="61"/>
                  </a:lnTo>
                  <a:lnTo>
                    <a:pt x="29" y="60"/>
                  </a:lnTo>
                  <a:lnTo>
                    <a:pt x="24" y="58"/>
                  </a:lnTo>
                  <a:lnTo>
                    <a:pt x="20" y="54"/>
                  </a:lnTo>
                  <a:lnTo>
                    <a:pt x="17" y="51"/>
                  </a:lnTo>
                  <a:lnTo>
                    <a:pt x="15" y="46"/>
                  </a:lnTo>
                  <a:lnTo>
                    <a:pt x="12" y="42"/>
                  </a:lnTo>
                  <a:lnTo>
                    <a:pt x="12" y="37"/>
                  </a:lnTo>
                  <a:lnTo>
                    <a:pt x="12" y="35"/>
                  </a:lnTo>
                  <a:lnTo>
                    <a:pt x="12" y="35"/>
                  </a:lnTo>
                  <a:lnTo>
                    <a:pt x="12" y="29"/>
                  </a:lnTo>
                  <a:lnTo>
                    <a:pt x="15" y="25"/>
                  </a:lnTo>
                  <a:lnTo>
                    <a:pt x="17" y="20"/>
                  </a:lnTo>
                  <a:lnTo>
                    <a:pt x="20" y="17"/>
                  </a:lnTo>
                  <a:lnTo>
                    <a:pt x="24" y="15"/>
                  </a:lnTo>
                  <a:lnTo>
                    <a:pt x="29" y="12"/>
                  </a:lnTo>
                  <a:lnTo>
                    <a:pt x="34" y="10"/>
                  </a:lnTo>
                  <a:lnTo>
                    <a:pt x="40" y="10"/>
                  </a:lnTo>
                  <a:lnTo>
                    <a:pt x="83" y="10"/>
                  </a:lnTo>
                  <a:lnTo>
                    <a:pt x="83" y="10"/>
                  </a:lnTo>
                  <a:lnTo>
                    <a:pt x="89" y="10"/>
                  </a:lnTo>
                  <a:lnTo>
                    <a:pt x="93" y="12"/>
                  </a:lnTo>
                  <a:lnTo>
                    <a:pt x="99" y="15"/>
                  </a:lnTo>
                  <a:lnTo>
                    <a:pt x="102" y="17"/>
                  </a:lnTo>
                  <a:lnTo>
                    <a:pt x="106" y="20"/>
                  </a:lnTo>
                  <a:lnTo>
                    <a:pt x="108" y="25"/>
                  </a:lnTo>
                  <a:lnTo>
                    <a:pt x="110" y="29"/>
                  </a:lnTo>
                  <a:lnTo>
                    <a:pt x="110" y="35"/>
                  </a:lnTo>
                  <a:lnTo>
                    <a:pt x="110" y="3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Freeform 185">
              <a:extLst>
                <a:ext uri="{FF2B5EF4-FFF2-40B4-BE49-F238E27FC236}">
                  <a16:creationId xmlns:a16="http://schemas.microsoft.com/office/drawing/2014/main" id="{E8A2BF81-6EFA-4895-BF21-31AAD8848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8613" y="750888"/>
              <a:ext cx="195263" cy="115888"/>
            </a:xfrm>
            <a:custGeom>
              <a:avLst/>
              <a:gdLst>
                <a:gd name="T0" fmla="*/ 87 w 123"/>
                <a:gd name="T1" fmla="*/ 0 h 73"/>
                <a:gd name="T2" fmla="*/ 35 w 123"/>
                <a:gd name="T3" fmla="*/ 0 h 73"/>
                <a:gd name="T4" fmla="*/ 35 w 123"/>
                <a:gd name="T5" fmla="*/ 0 h 73"/>
                <a:gd name="T6" fmla="*/ 29 w 123"/>
                <a:gd name="T7" fmla="*/ 0 h 73"/>
                <a:gd name="T8" fmla="*/ 24 w 123"/>
                <a:gd name="T9" fmla="*/ 1 h 73"/>
                <a:gd name="T10" fmla="*/ 19 w 123"/>
                <a:gd name="T11" fmla="*/ 3 h 73"/>
                <a:gd name="T12" fmla="*/ 15 w 123"/>
                <a:gd name="T13" fmla="*/ 7 h 73"/>
                <a:gd name="T14" fmla="*/ 10 w 123"/>
                <a:gd name="T15" fmla="*/ 10 h 73"/>
                <a:gd name="T16" fmla="*/ 7 w 123"/>
                <a:gd name="T17" fmla="*/ 13 h 73"/>
                <a:gd name="T18" fmla="*/ 4 w 123"/>
                <a:gd name="T19" fmla="*/ 18 h 73"/>
                <a:gd name="T20" fmla="*/ 2 w 123"/>
                <a:gd name="T21" fmla="*/ 23 h 73"/>
                <a:gd name="T22" fmla="*/ 7 w 123"/>
                <a:gd name="T23" fmla="*/ 24 h 73"/>
                <a:gd name="T24" fmla="*/ 7 w 123"/>
                <a:gd name="T25" fmla="*/ 24 h 73"/>
                <a:gd name="T26" fmla="*/ 10 w 123"/>
                <a:gd name="T27" fmla="*/ 24 h 73"/>
                <a:gd name="T28" fmla="*/ 10 w 123"/>
                <a:gd name="T29" fmla="*/ 25 h 73"/>
                <a:gd name="T30" fmla="*/ 10 w 123"/>
                <a:gd name="T31" fmla="*/ 27 h 73"/>
                <a:gd name="T32" fmla="*/ 9 w 123"/>
                <a:gd name="T33" fmla="*/ 29 h 73"/>
                <a:gd name="T34" fmla="*/ 0 w 123"/>
                <a:gd name="T35" fmla="*/ 37 h 73"/>
                <a:gd name="T36" fmla="*/ 0 w 123"/>
                <a:gd name="T37" fmla="*/ 37 h 73"/>
                <a:gd name="T38" fmla="*/ 0 w 123"/>
                <a:gd name="T39" fmla="*/ 37 h 73"/>
                <a:gd name="T40" fmla="*/ 1 w 123"/>
                <a:gd name="T41" fmla="*/ 44 h 73"/>
                <a:gd name="T42" fmla="*/ 3 w 123"/>
                <a:gd name="T43" fmla="*/ 51 h 73"/>
                <a:gd name="T44" fmla="*/ 6 w 123"/>
                <a:gd name="T45" fmla="*/ 57 h 73"/>
                <a:gd name="T46" fmla="*/ 10 w 123"/>
                <a:gd name="T47" fmla="*/ 62 h 73"/>
                <a:gd name="T48" fmla="*/ 16 w 123"/>
                <a:gd name="T49" fmla="*/ 67 h 73"/>
                <a:gd name="T50" fmla="*/ 21 w 123"/>
                <a:gd name="T51" fmla="*/ 69 h 73"/>
                <a:gd name="T52" fmla="*/ 28 w 123"/>
                <a:gd name="T53" fmla="*/ 71 h 73"/>
                <a:gd name="T54" fmla="*/ 35 w 123"/>
                <a:gd name="T55" fmla="*/ 73 h 73"/>
                <a:gd name="T56" fmla="*/ 87 w 123"/>
                <a:gd name="T57" fmla="*/ 73 h 73"/>
                <a:gd name="T58" fmla="*/ 87 w 123"/>
                <a:gd name="T59" fmla="*/ 73 h 73"/>
                <a:gd name="T60" fmla="*/ 94 w 123"/>
                <a:gd name="T61" fmla="*/ 71 h 73"/>
                <a:gd name="T62" fmla="*/ 101 w 123"/>
                <a:gd name="T63" fmla="*/ 69 h 73"/>
                <a:gd name="T64" fmla="*/ 107 w 123"/>
                <a:gd name="T65" fmla="*/ 67 h 73"/>
                <a:gd name="T66" fmla="*/ 112 w 123"/>
                <a:gd name="T67" fmla="*/ 62 h 73"/>
                <a:gd name="T68" fmla="*/ 116 w 123"/>
                <a:gd name="T69" fmla="*/ 57 h 73"/>
                <a:gd name="T70" fmla="*/ 119 w 123"/>
                <a:gd name="T71" fmla="*/ 51 h 73"/>
                <a:gd name="T72" fmla="*/ 122 w 123"/>
                <a:gd name="T73" fmla="*/ 44 h 73"/>
                <a:gd name="T74" fmla="*/ 123 w 123"/>
                <a:gd name="T75" fmla="*/ 37 h 73"/>
                <a:gd name="T76" fmla="*/ 123 w 123"/>
                <a:gd name="T77" fmla="*/ 34 h 73"/>
                <a:gd name="T78" fmla="*/ 123 w 123"/>
                <a:gd name="T79" fmla="*/ 34 h 73"/>
                <a:gd name="T80" fmla="*/ 122 w 123"/>
                <a:gd name="T81" fmla="*/ 27 h 73"/>
                <a:gd name="T82" fmla="*/ 119 w 123"/>
                <a:gd name="T83" fmla="*/ 20 h 73"/>
                <a:gd name="T84" fmla="*/ 116 w 123"/>
                <a:gd name="T85" fmla="*/ 15 h 73"/>
                <a:gd name="T86" fmla="*/ 112 w 123"/>
                <a:gd name="T87" fmla="*/ 10 h 73"/>
                <a:gd name="T88" fmla="*/ 107 w 123"/>
                <a:gd name="T89" fmla="*/ 5 h 73"/>
                <a:gd name="T90" fmla="*/ 101 w 123"/>
                <a:gd name="T91" fmla="*/ 2 h 73"/>
                <a:gd name="T92" fmla="*/ 94 w 123"/>
                <a:gd name="T93" fmla="*/ 0 h 73"/>
                <a:gd name="T94" fmla="*/ 87 w 123"/>
                <a:gd name="T9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3" h="73">
                  <a:moveTo>
                    <a:pt x="87" y="0"/>
                  </a:moveTo>
                  <a:lnTo>
                    <a:pt x="35" y="0"/>
                  </a:lnTo>
                  <a:lnTo>
                    <a:pt x="35" y="0"/>
                  </a:lnTo>
                  <a:lnTo>
                    <a:pt x="29" y="0"/>
                  </a:lnTo>
                  <a:lnTo>
                    <a:pt x="24" y="1"/>
                  </a:lnTo>
                  <a:lnTo>
                    <a:pt x="19" y="3"/>
                  </a:lnTo>
                  <a:lnTo>
                    <a:pt x="15" y="7"/>
                  </a:lnTo>
                  <a:lnTo>
                    <a:pt x="10" y="10"/>
                  </a:lnTo>
                  <a:lnTo>
                    <a:pt x="7" y="13"/>
                  </a:lnTo>
                  <a:lnTo>
                    <a:pt x="4" y="18"/>
                  </a:lnTo>
                  <a:lnTo>
                    <a:pt x="2" y="23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0" y="27"/>
                  </a:lnTo>
                  <a:lnTo>
                    <a:pt x="9" y="29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44"/>
                  </a:lnTo>
                  <a:lnTo>
                    <a:pt x="3" y="51"/>
                  </a:lnTo>
                  <a:lnTo>
                    <a:pt x="6" y="57"/>
                  </a:lnTo>
                  <a:lnTo>
                    <a:pt x="10" y="62"/>
                  </a:lnTo>
                  <a:lnTo>
                    <a:pt x="16" y="67"/>
                  </a:lnTo>
                  <a:lnTo>
                    <a:pt x="21" y="69"/>
                  </a:lnTo>
                  <a:lnTo>
                    <a:pt x="28" y="71"/>
                  </a:lnTo>
                  <a:lnTo>
                    <a:pt x="35" y="73"/>
                  </a:lnTo>
                  <a:lnTo>
                    <a:pt x="87" y="73"/>
                  </a:lnTo>
                  <a:lnTo>
                    <a:pt x="87" y="73"/>
                  </a:lnTo>
                  <a:lnTo>
                    <a:pt x="94" y="71"/>
                  </a:lnTo>
                  <a:lnTo>
                    <a:pt x="101" y="69"/>
                  </a:lnTo>
                  <a:lnTo>
                    <a:pt x="107" y="67"/>
                  </a:lnTo>
                  <a:lnTo>
                    <a:pt x="112" y="62"/>
                  </a:lnTo>
                  <a:lnTo>
                    <a:pt x="116" y="57"/>
                  </a:lnTo>
                  <a:lnTo>
                    <a:pt x="119" y="51"/>
                  </a:lnTo>
                  <a:lnTo>
                    <a:pt x="122" y="44"/>
                  </a:lnTo>
                  <a:lnTo>
                    <a:pt x="123" y="37"/>
                  </a:lnTo>
                  <a:lnTo>
                    <a:pt x="123" y="34"/>
                  </a:lnTo>
                  <a:lnTo>
                    <a:pt x="123" y="34"/>
                  </a:lnTo>
                  <a:lnTo>
                    <a:pt x="122" y="27"/>
                  </a:lnTo>
                  <a:lnTo>
                    <a:pt x="119" y="20"/>
                  </a:lnTo>
                  <a:lnTo>
                    <a:pt x="116" y="15"/>
                  </a:lnTo>
                  <a:lnTo>
                    <a:pt x="112" y="10"/>
                  </a:lnTo>
                  <a:lnTo>
                    <a:pt x="107" y="5"/>
                  </a:lnTo>
                  <a:lnTo>
                    <a:pt x="101" y="2"/>
                  </a:lnTo>
                  <a:lnTo>
                    <a:pt x="94" y="0"/>
                  </a:lnTo>
                  <a:lnTo>
                    <a:pt x="87" y="0"/>
                  </a:ln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Freeform 186">
              <a:extLst>
                <a:ext uri="{FF2B5EF4-FFF2-40B4-BE49-F238E27FC236}">
                  <a16:creationId xmlns:a16="http://schemas.microsoft.com/office/drawing/2014/main" id="{2CF87460-8578-4926-B691-1C47F1FF0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663" y="766763"/>
              <a:ext cx="155575" cy="82550"/>
            </a:xfrm>
            <a:custGeom>
              <a:avLst/>
              <a:gdLst>
                <a:gd name="T0" fmla="*/ 98 w 98"/>
                <a:gd name="T1" fmla="*/ 27 h 52"/>
                <a:gd name="T2" fmla="*/ 98 w 98"/>
                <a:gd name="T3" fmla="*/ 27 h 52"/>
                <a:gd name="T4" fmla="*/ 98 w 98"/>
                <a:gd name="T5" fmla="*/ 32 h 52"/>
                <a:gd name="T6" fmla="*/ 96 w 98"/>
                <a:gd name="T7" fmla="*/ 36 h 52"/>
                <a:gd name="T8" fmla="*/ 94 w 98"/>
                <a:gd name="T9" fmla="*/ 41 h 52"/>
                <a:gd name="T10" fmla="*/ 90 w 98"/>
                <a:gd name="T11" fmla="*/ 44 h 52"/>
                <a:gd name="T12" fmla="*/ 87 w 98"/>
                <a:gd name="T13" fmla="*/ 48 h 52"/>
                <a:gd name="T14" fmla="*/ 81 w 98"/>
                <a:gd name="T15" fmla="*/ 50 h 52"/>
                <a:gd name="T16" fmla="*/ 77 w 98"/>
                <a:gd name="T17" fmla="*/ 51 h 52"/>
                <a:gd name="T18" fmla="*/ 71 w 98"/>
                <a:gd name="T19" fmla="*/ 52 h 52"/>
                <a:gd name="T20" fmla="*/ 28 w 98"/>
                <a:gd name="T21" fmla="*/ 52 h 52"/>
                <a:gd name="T22" fmla="*/ 28 w 98"/>
                <a:gd name="T23" fmla="*/ 52 h 52"/>
                <a:gd name="T24" fmla="*/ 22 w 98"/>
                <a:gd name="T25" fmla="*/ 51 h 52"/>
                <a:gd name="T26" fmla="*/ 17 w 98"/>
                <a:gd name="T27" fmla="*/ 50 h 52"/>
                <a:gd name="T28" fmla="*/ 12 w 98"/>
                <a:gd name="T29" fmla="*/ 48 h 52"/>
                <a:gd name="T30" fmla="*/ 8 w 98"/>
                <a:gd name="T31" fmla="*/ 44 h 52"/>
                <a:gd name="T32" fmla="*/ 5 w 98"/>
                <a:gd name="T33" fmla="*/ 41 h 52"/>
                <a:gd name="T34" fmla="*/ 3 w 98"/>
                <a:gd name="T35" fmla="*/ 36 h 52"/>
                <a:gd name="T36" fmla="*/ 0 w 98"/>
                <a:gd name="T37" fmla="*/ 32 h 52"/>
                <a:gd name="T38" fmla="*/ 0 w 98"/>
                <a:gd name="T39" fmla="*/ 27 h 52"/>
                <a:gd name="T40" fmla="*/ 0 w 98"/>
                <a:gd name="T41" fmla="*/ 25 h 52"/>
                <a:gd name="T42" fmla="*/ 0 w 98"/>
                <a:gd name="T43" fmla="*/ 25 h 52"/>
                <a:gd name="T44" fmla="*/ 0 w 98"/>
                <a:gd name="T45" fmla="*/ 19 h 52"/>
                <a:gd name="T46" fmla="*/ 3 w 98"/>
                <a:gd name="T47" fmla="*/ 15 h 52"/>
                <a:gd name="T48" fmla="*/ 5 w 98"/>
                <a:gd name="T49" fmla="*/ 10 h 52"/>
                <a:gd name="T50" fmla="*/ 8 w 98"/>
                <a:gd name="T51" fmla="*/ 7 h 52"/>
                <a:gd name="T52" fmla="*/ 12 w 98"/>
                <a:gd name="T53" fmla="*/ 5 h 52"/>
                <a:gd name="T54" fmla="*/ 17 w 98"/>
                <a:gd name="T55" fmla="*/ 2 h 52"/>
                <a:gd name="T56" fmla="*/ 22 w 98"/>
                <a:gd name="T57" fmla="*/ 0 h 52"/>
                <a:gd name="T58" fmla="*/ 28 w 98"/>
                <a:gd name="T59" fmla="*/ 0 h 52"/>
                <a:gd name="T60" fmla="*/ 71 w 98"/>
                <a:gd name="T61" fmla="*/ 0 h 52"/>
                <a:gd name="T62" fmla="*/ 71 w 98"/>
                <a:gd name="T63" fmla="*/ 0 h 52"/>
                <a:gd name="T64" fmla="*/ 77 w 98"/>
                <a:gd name="T65" fmla="*/ 0 h 52"/>
                <a:gd name="T66" fmla="*/ 81 w 98"/>
                <a:gd name="T67" fmla="*/ 2 h 52"/>
                <a:gd name="T68" fmla="*/ 87 w 98"/>
                <a:gd name="T69" fmla="*/ 5 h 52"/>
                <a:gd name="T70" fmla="*/ 90 w 98"/>
                <a:gd name="T71" fmla="*/ 7 h 52"/>
                <a:gd name="T72" fmla="*/ 94 w 98"/>
                <a:gd name="T73" fmla="*/ 10 h 52"/>
                <a:gd name="T74" fmla="*/ 96 w 98"/>
                <a:gd name="T75" fmla="*/ 15 h 52"/>
                <a:gd name="T76" fmla="*/ 98 w 98"/>
                <a:gd name="T77" fmla="*/ 19 h 52"/>
                <a:gd name="T78" fmla="*/ 98 w 98"/>
                <a:gd name="T79" fmla="*/ 25 h 52"/>
                <a:gd name="T80" fmla="*/ 98 w 98"/>
                <a:gd name="T81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8" h="52">
                  <a:moveTo>
                    <a:pt x="98" y="27"/>
                  </a:moveTo>
                  <a:lnTo>
                    <a:pt x="98" y="27"/>
                  </a:lnTo>
                  <a:lnTo>
                    <a:pt x="98" y="32"/>
                  </a:lnTo>
                  <a:lnTo>
                    <a:pt x="96" y="36"/>
                  </a:lnTo>
                  <a:lnTo>
                    <a:pt x="94" y="41"/>
                  </a:lnTo>
                  <a:lnTo>
                    <a:pt x="90" y="44"/>
                  </a:lnTo>
                  <a:lnTo>
                    <a:pt x="87" y="48"/>
                  </a:lnTo>
                  <a:lnTo>
                    <a:pt x="81" y="50"/>
                  </a:lnTo>
                  <a:lnTo>
                    <a:pt x="77" y="51"/>
                  </a:lnTo>
                  <a:lnTo>
                    <a:pt x="71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2" y="51"/>
                  </a:lnTo>
                  <a:lnTo>
                    <a:pt x="17" y="50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5" y="41"/>
                  </a:lnTo>
                  <a:lnTo>
                    <a:pt x="3" y="36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3" y="15"/>
                  </a:lnTo>
                  <a:lnTo>
                    <a:pt x="5" y="10"/>
                  </a:lnTo>
                  <a:lnTo>
                    <a:pt x="8" y="7"/>
                  </a:lnTo>
                  <a:lnTo>
                    <a:pt x="12" y="5"/>
                  </a:lnTo>
                  <a:lnTo>
                    <a:pt x="17" y="2"/>
                  </a:lnTo>
                  <a:lnTo>
                    <a:pt x="22" y="0"/>
                  </a:lnTo>
                  <a:lnTo>
                    <a:pt x="28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1" y="2"/>
                  </a:lnTo>
                  <a:lnTo>
                    <a:pt x="87" y="5"/>
                  </a:lnTo>
                  <a:lnTo>
                    <a:pt x="90" y="7"/>
                  </a:lnTo>
                  <a:lnTo>
                    <a:pt x="94" y="10"/>
                  </a:lnTo>
                  <a:lnTo>
                    <a:pt x="96" y="15"/>
                  </a:lnTo>
                  <a:lnTo>
                    <a:pt x="98" y="19"/>
                  </a:lnTo>
                  <a:lnTo>
                    <a:pt x="98" y="25"/>
                  </a:lnTo>
                  <a:lnTo>
                    <a:pt x="98" y="27"/>
                  </a:ln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Freeform 187">
              <a:extLst>
                <a:ext uri="{FF2B5EF4-FFF2-40B4-BE49-F238E27FC236}">
                  <a16:creationId xmlns:a16="http://schemas.microsoft.com/office/drawing/2014/main" id="{5A2DCCA6-FE3D-482D-8FE0-38AA796FD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46363" y="688976"/>
              <a:ext cx="331788" cy="279400"/>
            </a:xfrm>
            <a:custGeom>
              <a:avLst/>
              <a:gdLst>
                <a:gd name="T0" fmla="*/ 0 w 209"/>
                <a:gd name="T1" fmla="*/ 72 h 176"/>
                <a:gd name="T2" fmla="*/ 0 w 209"/>
                <a:gd name="T3" fmla="*/ 82 h 176"/>
                <a:gd name="T4" fmla="*/ 5 w 209"/>
                <a:gd name="T5" fmla="*/ 102 h 176"/>
                <a:gd name="T6" fmla="*/ 12 w 209"/>
                <a:gd name="T7" fmla="*/ 122 h 176"/>
                <a:gd name="T8" fmla="*/ 24 w 209"/>
                <a:gd name="T9" fmla="*/ 138 h 176"/>
                <a:gd name="T10" fmla="*/ 38 w 209"/>
                <a:gd name="T11" fmla="*/ 153 h 176"/>
                <a:gd name="T12" fmla="*/ 55 w 209"/>
                <a:gd name="T13" fmla="*/ 164 h 176"/>
                <a:gd name="T14" fmla="*/ 73 w 209"/>
                <a:gd name="T15" fmla="*/ 172 h 176"/>
                <a:gd name="T16" fmla="*/ 93 w 209"/>
                <a:gd name="T17" fmla="*/ 175 h 176"/>
                <a:gd name="T18" fmla="*/ 105 w 209"/>
                <a:gd name="T19" fmla="*/ 176 h 176"/>
                <a:gd name="T20" fmla="*/ 125 w 209"/>
                <a:gd name="T21" fmla="*/ 174 h 176"/>
                <a:gd name="T22" fmla="*/ 146 w 209"/>
                <a:gd name="T23" fmla="*/ 168 h 176"/>
                <a:gd name="T24" fmla="*/ 163 w 209"/>
                <a:gd name="T25" fmla="*/ 158 h 176"/>
                <a:gd name="T26" fmla="*/ 179 w 209"/>
                <a:gd name="T27" fmla="*/ 146 h 176"/>
                <a:gd name="T28" fmla="*/ 191 w 209"/>
                <a:gd name="T29" fmla="*/ 130 h 176"/>
                <a:gd name="T30" fmla="*/ 201 w 209"/>
                <a:gd name="T31" fmla="*/ 113 h 176"/>
                <a:gd name="T32" fmla="*/ 207 w 209"/>
                <a:gd name="T33" fmla="*/ 92 h 176"/>
                <a:gd name="T34" fmla="*/ 209 w 209"/>
                <a:gd name="T35" fmla="*/ 72 h 176"/>
                <a:gd name="T36" fmla="*/ 0 w 209"/>
                <a:gd name="T37" fmla="*/ 0 h 176"/>
                <a:gd name="T38" fmla="*/ 133 w 209"/>
                <a:gd name="T39" fmla="*/ 82 h 176"/>
                <a:gd name="T40" fmla="*/ 132 w 209"/>
                <a:gd name="T41" fmla="*/ 84 h 176"/>
                <a:gd name="T42" fmla="*/ 130 w 209"/>
                <a:gd name="T43" fmla="*/ 91 h 176"/>
                <a:gd name="T44" fmla="*/ 134 w 209"/>
                <a:gd name="T45" fmla="*/ 115 h 176"/>
                <a:gd name="T46" fmla="*/ 134 w 209"/>
                <a:gd name="T47" fmla="*/ 117 h 176"/>
                <a:gd name="T48" fmla="*/ 132 w 209"/>
                <a:gd name="T49" fmla="*/ 120 h 176"/>
                <a:gd name="T50" fmla="*/ 110 w 209"/>
                <a:gd name="T51" fmla="*/ 108 h 176"/>
                <a:gd name="T52" fmla="*/ 108 w 209"/>
                <a:gd name="T53" fmla="*/ 107 h 176"/>
                <a:gd name="T54" fmla="*/ 101 w 209"/>
                <a:gd name="T55" fmla="*/ 107 h 176"/>
                <a:gd name="T56" fmla="*/ 80 w 209"/>
                <a:gd name="T57" fmla="*/ 118 h 176"/>
                <a:gd name="T58" fmla="*/ 77 w 209"/>
                <a:gd name="T59" fmla="*/ 120 h 176"/>
                <a:gd name="T60" fmla="*/ 75 w 209"/>
                <a:gd name="T61" fmla="*/ 117 h 176"/>
                <a:gd name="T62" fmla="*/ 80 w 209"/>
                <a:gd name="T63" fmla="*/ 95 h 176"/>
                <a:gd name="T64" fmla="*/ 80 w 209"/>
                <a:gd name="T65" fmla="*/ 91 h 176"/>
                <a:gd name="T66" fmla="*/ 77 w 209"/>
                <a:gd name="T67" fmla="*/ 84 h 176"/>
                <a:gd name="T68" fmla="*/ 60 w 209"/>
                <a:gd name="T69" fmla="*/ 68 h 176"/>
                <a:gd name="T70" fmla="*/ 58 w 209"/>
                <a:gd name="T71" fmla="*/ 66 h 176"/>
                <a:gd name="T72" fmla="*/ 59 w 209"/>
                <a:gd name="T73" fmla="*/ 63 h 176"/>
                <a:gd name="T74" fmla="*/ 83 w 209"/>
                <a:gd name="T75" fmla="*/ 60 h 176"/>
                <a:gd name="T76" fmla="*/ 85 w 209"/>
                <a:gd name="T77" fmla="*/ 59 h 176"/>
                <a:gd name="T78" fmla="*/ 91 w 209"/>
                <a:gd name="T79" fmla="*/ 55 h 176"/>
                <a:gd name="T80" fmla="*/ 101 w 209"/>
                <a:gd name="T81" fmla="*/ 33 h 176"/>
                <a:gd name="T82" fmla="*/ 102 w 209"/>
                <a:gd name="T83" fmla="*/ 31 h 176"/>
                <a:gd name="T84" fmla="*/ 106 w 209"/>
                <a:gd name="T85" fmla="*/ 31 h 176"/>
                <a:gd name="T86" fmla="*/ 116 w 209"/>
                <a:gd name="T87" fmla="*/ 52 h 176"/>
                <a:gd name="T88" fmla="*/ 118 w 209"/>
                <a:gd name="T89" fmla="*/ 55 h 176"/>
                <a:gd name="T90" fmla="*/ 123 w 209"/>
                <a:gd name="T91" fmla="*/ 59 h 176"/>
                <a:gd name="T92" fmla="*/ 147 w 209"/>
                <a:gd name="T93" fmla="*/ 63 h 176"/>
                <a:gd name="T94" fmla="*/ 150 w 209"/>
                <a:gd name="T95" fmla="*/ 63 h 176"/>
                <a:gd name="T96" fmla="*/ 150 w 209"/>
                <a:gd name="T97" fmla="*/ 6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9" h="176">
                  <a:moveTo>
                    <a:pt x="0" y="0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2" y="92"/>
                  </a:lnTo>
                  <a:lnTo>
                    <a:pt x="5" y="102"/>
                  </a:lnTo>
                  <a:lnTo>
                    <a:pt x="8" y="113"/>
                  </a:lnTo>
                  <a:lnTo>
                    <a:pt x="12" y="122"/>
                  </a:lnTo>
                  <a:lnTo>
                    <a:pt x="18" y="130"/>
                  </a:lnTo>
                  <a:lnTo>
                    <a:pt x="24" y="138"/>
                  </a:lnTo>
                  <a:lnTo>
                    <a:pt x="31" y="146"/>
                  </a:lnTo>
                  <a:lnTo>
                    <a:pt x="38" y="153"/>
                  </a:lnTo>
                  <a:lnTo>
                    <a:pt x="45" y="158"/>
                  </a:lnTo>
                  <a:lnTo>
                    <a:pt x="55" y="164"/>
                  </a:lnTo>
                  <a:lnTo>
                    <a:pt x="64" y="168"/>
                  </a:lnTo>
                  <a:lnTo>
                    <a:pt x="73" y="172"/>
                  </a:lnTo>
                  <a:lnTo>
                    <a:pt x="83" y="174"/>
                  </a:lnTo>
                  <a:lnTo>
                    <a:pt x="93" y="175"/>
                  </a:lnTo>
                  <a:lnTo>
                    <a:pt x="105" y="176"/>
                  </a:lnTo>
                  <a:lnTo>
                    <a:pt x="105" y="176"/>
                  </a:lnTo>
                  <a:lnTo>
                    <a:pt x="115" y="175"/>
                  </a:lnTo>
                  <a:lnTo>
                    <a:pt x="125" y="174"/>
                  </a:lnTo>
                  <a:lnTo>
                    <a:pt x="135" y="172"/>
                  </a:lnTo>
                  <a:lnTo>
                    <a:pt x="146" y="168"/>
                  </a:lnTo>
                  <a:lnTo>
                    <a:pt x="155" y="164"/>
                  </a:lnTo>
                  <a:lnTo>
                    <a:pt x="163" y="158"/>
                  </a:lnTo>
                  <a:lnTo>
                    <a:pt x="171" y="153"/>
                  </a:lnTo>
                  <a:lnTo>
                    <a:pt x="179" y="146"/>
                  </a:lnTo>
                  <a:lnTo>
                    <a:pt x="185" y="138"/>
                  </a:lnTo>
                  <a:lnTo>
                    <a:pt x="191" y="130"/>
                  </a:lnTo>
                  <a:lnTo>
                    <a:pt x="197" y="122"/>
                  </a:lnTo>
                  <a:lnTo>
                    <a:pt x="201" y="113"/>
                  </a:lnTo>
                  <a:lnTo>
                    <a:pt x="205" y="102"/>
                  </a:lnTo>
                  <a:lnTo>
                    <a:pt x="207" y="92"/>
                  </a:lnTo>
                  <a:lnTo>
                    <a:pt x="208" y="82"/>
                  </a:lnTo>
                  <a:lnTo>
                    <a:pt x="209" y="72"/>
                  </a:lnTo>
                  <a:lnTo>
                    <a:pt x="209" y="0"/>
                  </a:lnTo>
                  <a:lnTo>
                    <a:pt x="0" y="0"/>
                  </a:lnTo>
                  <a:close/>
                  <a:moveTo>
                    <a:pt x="149" y="68"/>
                  </a:moveTo>
                  <a:lnTo>
                    <a:pt x="133" y="82"/>
                  </a:lnTo>
                  <a:lnTo>
                    <a:pt x="133" y="82"/>
                  </a:lnTo>
                  <a:lnTo>
                    <a:pt x="132" y="84"/>
                  </a:lnTo>
                  <a:lnTo>
                    <a:pt x="131" y="88"/>
                  </a:lnTo>
                  <a:lnTo>
                    <a:pt x="130" y="91"/>
                  </a:lnTo>
                  <a:lnTo>
                    <a:pt x="130" y="95"/>
                  </a:lnTo>
                  <a:lnTo>
                    <a:pt x="134" y="115"/>
                  </a:lnTo>
                  <a:lnTo>
                    <a:pt x="134" y="115"/>
                  </a:lnTo>
                  <a:lnTo>
                    <a:pt x="134" y="117"/>
                  </a:lnTo>
                  <a:lnTo>
                    <a:pt x="133" y="118"/>
                  </a:lnTo>
                  <a:lnTo>
                    <a:pt x="132" y="120"/>
                  </a:lnTo>
                  <a:lnTo>
                    <a:pt x="130" y="118"/>
                  </a:lnTo>
                  <a:lnTo>
                    <a:pt x="110" y="108"/>
                  </a:lnTo>
                  <a:lnTo>
                    <a:pt x="110" y="108"/>
                  </a:lnTo>
                  <a:lnTo>
                    <a:pt x="108" y="107"/>
                  </a:lnTo>
                  <a:lnTo>
                    <a:pt x="105" y="107"/>
                  </a:lnTo>
                  <a:lnTo>
                    <a:pt x="101" y="107"/>
                  </a:lnTo>
                  <a:lnTo>
                    <a:pt x="98" y="108"/>
                  </a:lnTo>
                  <a:lnTo>
                    <a:pt x="80" y="118"/>
                  </a:lnTo>
                  <a:lnTo>
                    <a:pt x="80" y="118"/>
                  </a:lnTo>
                  <a:lnTo>
                    <a:pt x="77" y="120"/>
                  </a:lnTo>
                  <a:lnTo>
                    <a:pt x="76" y="118"/>
                  </a:lnTo>
                  <a:lnTo>
                    <a:pt x="75" y="117"/>
                  </a:lnTo>
                  <a:lnTo>
                    <a:pt x="75" y="115"/>
                  </a:lnTo>
                  <a:lnTo>
                    <a:pt x="80" y="95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78" y="88"/>
                  </a:lnTo>
                  <a:lnTo>
                    <a:pt x="77" y="84"/>
                  </a:lnTo>
                  <a:lnTo>
                    <a:pt x="75" y="82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3"/>
                  </a:lnTo>
                  <a:lnTo>
                    <a:pt x="61" y="63"/>
                  </a:lnTo>
                  <a:lnTo>
                    <a:pt x="83" y="60"/>
                  </a:lnTo>
                  <a:lnTo>
                    <a:pt x="83" y="60"/>
                  </a:lnTo>
                  <a:lnTo>
                    <a:pt x="85" y="59"/>
                  </a:lnTo>
                  <a:lnTo>
                    <a:pt x="89" y="57"/>
                  </a:lnTo>
                  <a:lnTo>
                    <a:pt x="91" y="55"/>
                  </a:lnTo>
                  <a:lnTo>
                    <a:pt x="92" y="52"/>
                  </a:lnTo>
                  <a:lnTo>
                    <a:pt x="101" y="33"/>
                  </a:lnTo>
                  <a:lnTo>
                    <a:pt x="101" y="33"/>
                  </a:lnTo>
                  <a:lnTo>
                    <a:pt x="102" y="31"/>
                  </a:lnTo>
                  <a:lnTo>
                    <a:pt x="105" y="31"/>
                  </a:lnTo>
                  <a:lnTo>
                    <a:pt x="106" y="31"/>
                  </a:lnTo>
                  <a:lnTo>
                    <a:pt x="107" y="33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18" y="55"/>
                  </a:lnTo>
                  <a:lnTo>
                    <a:pt x="121" y="57"/>
                  </a:lnTo>
                  <a:lnTo>
                    <a:pt x="123" y="59"/>
                  </a:lnTo>
                  <a:lnTo>
                    <a:pt x="126" y="60"/>
                  </a:lnTo>
                  <a:lnTo>
                    <a:pt x="147" y="63"/>
                  </a:lnTo>
                  <a:lnTo>
                    <a:pt x="147" y="63"/>
                  </a:lnTo>
                  <a:lnTo>
                    <a:pt x="150" y="63"/>
                  </a:lnTo>
                  <a:lnTo>
                    <a:pt x="150" y="64"/>
                  </a:lnTo>
                  <a:lnTo>
                    <a:pt x="150" y="66"/>
                  </a:lnTo>
                  <a:lnTo>
                    <a:pt x="149" y="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Freeform 188">
              <a:extLst>
                <a:ext uri="{FF2B5EF4-FFF2-40B4-BE49-F238E27FC236}">
                  <a16:creationId xmlns:a16="http://schemas.microsoft.com/office/drawing/2014/main" id="{57435052-808F-4CB5-8E46-87D5D9A5D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6363" y="688976"/>
              <a:ext cx="331788" cy="279400"/>
            </a:xfrm>
            <a:custGeom>
              <a:avLst/>
              <a:gdLst>
                <a:gd name="T0" fmla="*/ 0 w 209"/>
                <a:gd name="T1" fmla="*/ 0 h 176"/>
                <a:gd name="T2" fmla="*/ 0 w 209"/>
                <a:gd name="T3" fmla="*/ 72 h 176"/>
                <a:gd name="T4" fmla="*/ 0 w 209"/>
                <a:gd name="T5" fmla="*/ 72 h 176"/>
                <a:gd name="T6" fmla="*/ 0 w 209"/>
                <a:gd name="T7" fmla="*/ 82 h 176"/>
                <a:gd name="T8" fmla="*/ 2 w 209"/>
                <a:gd name="T9" fmla="*/ 92 h 176"/>
                <a:gd name="T10" fmla="*/ 5 w 209"/>
                <a:gd name="T11" fmla="*/ 102 h 176"/>
                <a:gd name="T12" fmla="*/ 8 w 209"/>
                <a:gd name="T13" fmla="*/ 113 h 176"/>
                <a:gd name="T14" fmla="*/ 12 w 209"/>
                <a:gd name="T15" fmla="*/ 122 h 176"/>
                <a:gd name="T16" fmla="*/ 18 w 209"/>
                <a:gd name="T17" fmla="*/ 130 h 176"/>
                <a:gd name="T18" fmla="*/ 24 w 209"/>
                <a:gd name="T19" fmla="*/ 138 h 176"/>
                <a:gd name="T20" fmla="*/ 31 w 209"/>
                <a:gd name="T21" fmla="*/ 146 h 176"/>
                <a:gd name="T22" fmla="*/ 38 w 209"/>
                <a:gd name="T23" fmla="*/ 153 h 176"/>
                <a:gd name="T24" fmla="*/ 45 w 209"/>
                <a:gd name="T25" fmla="*/ 158 h 176"/>
                <a:gd name="T26" fmla="*/ 55 w 209"/>
                <a:gd name="T27" fmla="*/ 164 h 176"/>
                <a:gd name="T28" fmla="*/ 64 w 209"/>
                <a:gd name="T29" fmla="*/ 168 h 176"/>
                <a:gd name="T30" fmla="*/ 73 w 209"/>
                <a:gd name="T31" fmla="*/ 172 h 176"/>
                <a:gd name="T32" fmla="*/ 83 w 209"/>
                <a:gd name="T33" fmla="*/ 174 h 176"/>
                <a:gd name="T34" fmla="*/ 93 w 209"/>
                <a:gd name="T35" fmla="*/ 175 h 176"/>
                <a:gd name="T36" fmla="*/ 105 w 209"/>
                <a:gd name="T37" fmla="*/ 176 h 176"/>
                <a:gd name="T38" fmla="*/ 105 w 209"/>
                <a:gd name="T39" fmla="*/ 176 h 176"/>
                <a:gd name="T40" fmla="*/ 115 w 209"/>
                <a:gd name="T41" fmla="*/ 175 h 176"/>
                <a:gd name="T42" fmla="*/ 125 w 209"/>
                <a:gd name="T43" fmla="*/ 174 h 176"/>
                <a:gd name="T44" fmla="*/ 135 w 209"/>
                <a:gd name="T45" fmla="*/ 172 h 176"/>
                <a:gd name="T46" fmla="*/ 146 w 209"/>
                <a:gd name="T47" fmla="*/ 168 h 176"/>
                <a:gd name="T48" fmla="*/ 155 w 209"/>
                <a:gd name="T49" fmla="*/ 164 h 176"/>
                <a:gd name="T50" fmla="*/ 163 w 209"/>
                <a:gd name="T51" fmla="*/ 158 h 176"/>
                <a:gd name="T52" fmla="*/ 171 w 209"/>
                <a:gd name="T53" fmla="*/ 153 h 176"/>
                <a:gd name="T54" fmla="*/ 179 w 209"/>
                <a:gd name="T55" fmla="*/ 146 h 176"/>
                <a:gd name="T56" fmla="*/ 185 w 209"/>
                <a:gd name="T57" fmla="*/ 138 h 176"/>
                <a:gd name="T58" fmla="*/ 191 w 209"/>
                <a:gd name="T59" fmla="*/ 130 h 176"/>
                <a:gd name="T60" fmla="*/ 197 w 209"/>
                <a:gd name="T61" fmla="*/ 122 h 176"/>
                <a:gd name="T62" fmla="*/ 201 w 209"/>
                <a:gd name="T63" fmla="*/ 113 h 176"/>
                <a:gd name="T64" fmla="*/ 205 w 209"/>
                <a:gd name="T65" fmla="*/ 102 h 176"/>
                <a:gd name="T66" fmla="*/ 207 w 209"/>
                <a:gd name="T67" fmla="*/ 92 h 176"/>
                <a:gd name="T68" fmla="*/ 208 w 209"/>
                <a:gd name="T69" fmla="*/ 82 h 176"/>
                <a:gd name="T70" fmla="*/ 209 w 209"/>
                <a:gd name="T71" fmla="*/ 72 h 176"/>
                <a:gd name="T72" fmla="*/ 209 w 209"/>
                <a:gd name="T73" fmla="*/ 0 h 176"/>
                <a:gd name="T74" fmla="*/ 0 w 209"/>
                <a:gd name="T7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9" h="176">
                  <a:moveTo>
                    <a:pt x="0" y="0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2" y="92"/>
                  </a:lnTo>
                  <a:lnTo>
                    <a:pt x="5" y="102"/>
                  </a:lnTo>
                  <a:lnTo>
                    <a:pt x="8" y="113"/>
                  </a:lnTo>
                  <a:lnTo>
                    <a:pt x="12" y="122"/>
                  </a:lnTo>
                  <a:lnTo>
                    <a:pt x="18" y="130"/>
                  </a:lnTo>
                  <a:lnTo>
                    <a:pt x="24" y="138"/>
                  </a:lnTo>
                  <a:lnTo>
                    <a:pt x="31" y="146"/>
                  </a:lnTo>
                  <a:lnTo>
                    <a:pt x="38" y="153"/>
                  </a:lnTo>
                  <a:lnTo>
                    <a:pt x="45" y="158"/>
                  </a:lnTo>
                  <a:lnTo>
                    <a:pt x="55" y="164"/>
                  </a:lnTo>
                  <a:lnTo>
                    <a:pt x="64" y="168"/>
                  </a:lnTo>
                  <a:lnTo>
                    <a:pt x="73" y="172"/>
                  </a:lnTo>
                  <a:lnTo>
                    <a:pt x="83" y="174"/>
                  </a:lnTo>
                  <a:lnTo>
                    <a:pt x="93" y="175"/>
                  </a:lnTo>
                  <a:lnTo>
                    <a:pt x="105" y="176"/>
                  </a:lnTo>
                  <a:lnTo>
                    <a:pt x="105" y="176"/>
                  </a:lnTo>
                  <a:lnTo>
                    <a:pt x="115" y="175"/>
                  </a:lnTo>
                  <a:lnTo>
                    <a:pt x="125" y="174"/>
                  </a:lnTo>
                  <a:lnTo>
                    <a:pt x="135" y="172"/>
                  </a:lnTo>
                  <a:lnTo>
                    <a:pt x="146" y="168"/>
                  </a:lnTo>
                  <a:lnTo>
                    <a:pt x="155" y="164"/>
                  </a:lnTo>
                  <a:lnTo>
                    <a:pt x="163" y="158"/>
                  </a:lnTo>
                  <a:lnTo>
                    <a:pt x="171" y="153"/>
                  </a:lnTo>
                  <a:lnTo>
                    <a:pt x="179" y="146"/>
                  </a:lnTo>
                  <a:lnTo>
                    <a:pt x="185" y="138"/>
                  </a:lnTo>
                  <a:lnTo>
                    <a:pt x="191" y="130"/>
                  </a:lnTo>
                  <a:lnTo>
                    <a:pt x="197" y="122"/>
                  </a:lnTo>
                  <a:lnTo>
                    <a:pt x="201" y="113"/>
                  </a:lnTo>
                  <a:lnTo>
                    <a:pt x="205" y="102"/>
                  </a:lnTo>
                  <a:lnTo>
                    <a:pt x="207" y="92"/>
                  </a:lnTo>
                  <a:lnTo>
                    <a:pt x="208" y="82"/>
                  </a:lnTo>
                  <a:lnTo>
                    <a:pt x="209" y="72"/>
                  </a:lnTo>
                  <a:lnTo>
                    <a:pt x="209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Freeform 189">
              <a:extLst>
                <a:ext uri="{FF2B5EF4-FFF2-40B4-BE49-F238E27FC236}">
                  <a16:creationId xmlns:a16="http://schemas.microsoft.com/office/drawing/2014/main" id="{BABD67C4-D73A-46BC-BF4B-494AE1C06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738188"/>
              <a:ext cx="146050" cy="141288"/>
            </a:xfrm>
            <a:custGeom>
              <a:avLst/>
              <a:gdLst>
                <a:gd name="T0" fmla="*/ 91 w 92"/>
                <a:gd name="T1" fmla="*/ 37 h 89"/>
                <a:gd name="T2" fmla="*/ 75 w 92"/>
                <a:gd name="T3" fmla="*/ 51 h 89"/>
                <a:gd name="T4" fmla="*/ 75 w 92"/>
                <a:gd name="T5" fmla="*/ 51 h 89"/>
                <a:gd name="T6" fmla="*/ 74 w 92"/>
                <a:gd name="T7" fmla="*/ 53 h 89"/>
                <a:gd name="T8" fmla="*/ 73 w 92"/>
                <a:gd name="T9" fmla="*/ 57 h 89"/>
                <a:gd name="T10" fmla="*/ 72 w 92"/>
                <a:gd name="T11" fmla="*/ 60 h 89"/>
                <a:gd name="T12" fmla="*/ 72 w 92"/>
                <a:gd name="T13" fmla="*/ 64 h 89"/>
                <a:gd name="T14" fmla="*/ 76 w 92"/>
                <a:gd name="T15" fmla="*/ 84 h 89"/>
                <a:gd name="T16" fmla="*/ 76 w 92"/>
                <a:gd name="T17" fmla="*/ 84 h 89"/>
                <a:gd name="T18" fmla="*/ 76 w 92"/>
                <a:gd name="T19" fmla="*/ 86 h 89"/>
                <a:gd name="T20" fmla="*/ 75 w 92"/>
                <a:gd name="T21" fmla="*/ 87 h 89"/>
                <a:gd name="T22" fmla="*/ 74 w 92"/>
                <a:gd name="T23" fmla="*/ 89 h 89"/>
                <a:gd name="T24" fmla="*/ 72 w 92"/>
                <a:gd name="T25" fmla="*/ 87 h 89"/>
                <a:gd name="T26" fmla="*/ 52 w 92"/>
                <a:gd name="T27" fmla="*/ 77 h 89"/>
                <a:gd name="T28" fmla="*/ 52 w 92"/>
                <a:gd name="T29" fmla="*/ 77 h 89"/>
                <a:gd name="T30" fmla="*/ 50 w 92"/>
                <a:gd name="T31" fmla="*/ 76 h 89"/>
                <a:gd name="T32" fmla="*/ 47 w 92"/>
                <a:gd name="T33" fmla="*/ 76 h 89"/>
                <a:gd name="T34" fmla="*/ 43 w 92"/>
                <a:gd name="T35" fmla="*/ 76 h 89"/>
                <a:gd name="T36" fmla="*/ 40 w 92"/>
                <a:gd name="T37" fmla="*/ 77 h 89"/>
                <a:gd name="T38" fmla="*/ 22 w 92"/>
                <a:gd name="T39" fmla="*/ 87 h 89"/>
                <a:gd name="T40" fmla="*/ 22 w 92"/>
                <a:gd name="T41" fmla="*/ 87 h 89"/>
                <a:gd name="T42" fmla="*/ 19 w 92"/>
                <a:gd name="T43" fmla="*/ 89 h 89"/>
                <a:gd name="T44" fmla="*/ 18 w 92"/>
                <a:gd name="T45" fmla="*/ 87 h 89"/>
                <a:gd name="T46" fmla="*/ 17 w 92"/>
                <a:gd name="T47" fmla="*/ 86 h 89"/>
                <a:gd name="T48" fmla="*/ 17 w 92"/>
                <a:gd name="T49" fmla="*/ 84 h 89"/>
                <a:gd name="T50" fmla="*/ 22 w 92"/>
                <a:gd name="T51" fmla="*/ 64 h 89"/>
                <a:gd name="T52" fmla="*/ 22 w 92"/>
                <a:gd name="T53" fmla="*/ 64 h 89"/>
                <a:gd name="T54" fmla="*/ 22 w 92"/>
                <a:gd name="T55" fmla="*/ 60 h 89"/>
                <a:gd name="T56" fmla="*/ 20 w 92"/>
                <a:gd name="T57" fmla="*/ 57 h 89"/>
                <a:gd name="T58" fmla="*/ 19 w 92"/>
                <a:gd name="T59" fmla="*/ 53 h 89"/>
                <a:gd name="T60" fmla="*/ 17 w 92"/>
                <a:gd name="T61" fmla="*/ 51 h 89"/>
                <a:gd name="T62" fmla="*/ 2 w 92"/>
                <a:gd name="T63" fmla="*/ 37 h 89"/>
                <a:gd name="T64" fmla="*/ 2 w 92"/>
                <a:gd name="T65" fmla="*/ 37 h 89"/>
                <a:gd name="T66" fmla="*/ 0 w 92"/>
                <a:gd name="T67" fmla="*/ 35 h 89"/>
                <a:gd name="T68" fmla="*/ 0 w 92"/>
                <a:gd name="T69" fmla="*/ 33 h 89"/>
                <a:gd name="T70" fmla="*/ 1 w 92"/>
                <a:gd name="T71" fmla="*/ 32 h 89"/>
                <a:gd name="T72" fmla="*/ 3 w 92"/>
                <a:gd name="T73" fmla="*/ 32 h 89"/>
                <a:gd name="T74" fmla="*/ 25 w 92"/>
                <a:gd name="T75" fmla="*/ 29 h 89"/>
                <a:gd name="T76" fmla="*/ 25 w 92"/>
                <a:gd name="T77" fmla="*/ 29 h 89"/>
                <a:gd name="T78" fmla="*/ 27 w 92"/>
                <a:gd name="T79" fmla="*/ 28 h 89"/>
                <a:gd name="T80" fmla="*/ 31 w 92"/>
                <a:gd name="T81" fmla="*/ 26 h 89"/>
                <a:gd name="T82" fmla="*/ 33 w 92"/>
                <a:gd name="T83" fmla="*/ 24 h 89"/>
                <a:gd name="T84" fmla="*/ 34 w 92"/>
                <a:gd name="T85" fmla="*/ 21 h 89"/>
                <a:gd name="T86" fmla="*/ 43 w 92"/>
                <a:gd name="T87" fmla="*/ 2 h 89"/>
                <a:gd name="T88" fmla="*/ 43 w 92"/>
                <a:gd name="T89" fmla="*/ 2 h 89"/>
                <a:gd name="T90" fmla="*/ 44 w 92"/>
                <a:gd name="T91" fmla="*/ 0 h 89"/>
                <a:gd name="T92" fmla="*/ 47 w 92"/>
                <a:gd name="T93" fmla="*/ 0 h 89"/>
                <a:gd name="T94" fmla="*/ 48 w 92"/>
                <a:gd name="T95" fmla="*/ 0 h 89"/>
                <a:gd name="T96" fmla="*/ 49 w 92"/>
                <a:gd name="T97" fmla="*/ 2 h 89"/>
                <a:gd name="T98" fmla="*/ 58 w 92"/>
                <a:gd name="T99" fmla="*/ 21 h 89"/>
                <a:gd name="T100" fmla="*/ 58 w 92"/>
                <a:gd name="T101" fmla="*/ 21 h 89"/>
                <a:gd name="T102" fmla="*/ 60 w 92"/>
                <a:gd name="T103" fmla="*/ 24 h 89"/>
                <a:gd name="T104" fmla="*/ 63 w 92"/>
                <a:gd name="T105" fmla="*/ 26 h 89"/>
                <a:gd name="T106" fmla="*/ 65 w 92"/>
                <a:gd name="T107" fmla="*/ 28 h 89"/>
                <a:gd name="T108" fmla="*/ 68 w 92"/>
                <a:gd name="T109" fmla="*/ 29 h 89"/>
                <a:gd name="T110" fmla="*/ 89 w 92"/>
                <a:gd name="T111" fmla="*/ 32 h 89"/>
                <a:gd name="T112" fmla="*/ 89 w 92"/>
                <a:gd name="T113" fmla="*/ 32 h 89"/>
                <a:gd name="T114" fmla="*/ 92 w 92"/>
                <a:gd name="T115" fmla="*/ 32 h 89"/>
                <a:gd name="T116" fmla="*/ 92 w 92"/>
                <a:gd name="T117" fmla="*/ 33 h 89"/>
                <a:gd name="T118" fmla="*/ 92 w 92"/>
                <a:gd name="T119" fmla="*/ 35 h 89"/>
                <a:gd name="T120" fmla="*/ 91 w 92"/>
                <a:gd name="T121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2" h="89">
                  <a:moveTo>
                    <a:pt x="91" y="37"/>
                  </a:moveTo>
                  <a:lnTo>
                    <a:pt x="75" y="51"/>
                  </a:lnTo>
                  <a:lnTo>
                    <a:pt x="75" y="51"/>
                  </a:lnTo>
                  <a:lnTo>
                    <a:pt x="74" y="53"/>
                  </a:lnTo>
                  <a:lnTo>
                    <a:pt x="73" y="57"/>
                  </a:lnTo>
                  <a:lnTo>
                    <a:pt x="72" y="60"/>
                  </a:lnTo>
                  <a:lnTo>
                    <a:pt x="72" y="6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6"/>
                  </a:lnTo>
                  <a:lnTo>
                    <a:pt x="75" y="87"/>
                  </a:lnTo>
                  <a:lnTo>
                    <a:pt x="74" y="89"/>
                  </a:lnTo>
                  <a:lnTo>
                    <a:pt x="72" y="87"/>
                  </a:lnTo>
                  <a:lnTo>
                    <a:pt x="52" y="77"/>
                  </a:lnTo>
                  <a:lnTo>
                    <a:pt x="52" y="77"/>
                  </a:lnTo>
                  <a:lnTo>
                    <a:pt x="50" y="76"/>
                  </a:lnTo>
                  <a:lnTo>
                    <a:pt x="47" y="76"/>
                  </a:lnTo>
                  <a:lnTo>
                    <a:pt x="43" y="76"/>
                  </a:lnTo>
                  <a:lnTo>
                    <a:pt x="40" y="77"/>
                  </a:lnTo>
                  <a:lnTo>
                    <a:pt x="22" y="87"/>
                  </a:lnTo>
                  <a:lnTo>
                    <a:pt x="22" y="87"/>
                  </a:lnTo>
                  <a:lnTo>
                    <a:pt x="19" y="89"/>
                  </a:lnTo>
                  <a:lnTo>
                    <a:pt x="18" y="87"/>
                  </a:lnTo>
                  <a:lnTo>
                    <a:pt x="17" y="86"/>
                  </a:lnTo>
                  <a:lnTo>
                    <a:pt x="17" y="8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2" y="60"/>
                  </a:lnTo>
                  <a:lnTo>
                    <a:pt x="20" y="57"/>
                  </a:lnTo>
                  <a:lnTo>
                    <a:pt x="19" y="53"/>
                  </a:lnTo>
                  <a:lnTo>
                    <a:pt x="17" y="51"/>
                  </a:lnTo>
                  <a:lnTo>
                    <a:pt x="2" y="37"/>
                  </a:lnTo>
                  <a:lnTo>
                    <a:pt x="2" y="37"/>
                  </a:lnTo>
                  <a:lnTo>
                    <a:pt x="0" y="35"/>
                  </a:lnTo>
                  <a:lnTo>
                    <a:pt x="0" y="33"/>
                  </a:lnTo>
                  <a:lnTo>
                    <a:pt x="1" y="32"/>
                  </a:lnTo>
                  <a:lnTo>
                    <a:pt x="3" y="32"/>
                  </a:lnTo>
                  <a:lnTo>
                    <a:pt x="25" y="29"/>
                  </a:lnTo>
                  <a:lnTo>
                    <a:pt x="25" y="29"/>
                  </a:lnTo>
                  <a:lnTo>
                    <a:pt x="27" y="28"/>
                  </a:lnTo>
                  <a:lnTo>
                    <a:pt x="31" y="26"/>
                  </a:lnTo>
                  <a:lnTo>
                    <a:pt x="33" y="24"/>
                  </a:lnTo>
                  <a:lnTo>
                    <a:pt x="34" y="21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4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9" y="2"/>
                  </a:lnTo>
                  <a:lnTo>
                    <a:pt x="58" y="21"/>
                  </a:lnTo>
                  <a:lnTo>
                    <a:pt x="58" y="21"/>
                  </a:lnTo>
                  <a:lnTo>
                    <a:pt x="60" y="24"/>
                  </a:lnTo>
                  <a:lnTo>
                    <a:pt x="63" y="26"/>
                  </a:lnTo>
                  <a:lnTo>
                    <a:pt x="65" y="28"/>
                  </a:lnTo>
                  <a:lnTo>
                    <a:pt x="68" y="29"/>
                  </a:lnTo>
                  <a:lnTo>
                    <a:pt x="89" y="32"/>
                  </a:lnTo>
                  <a:lnTo>
                    <a:pt x="89" y="32"/>
                  </a:lnTo>
                  <a:lnTo>
                    <a:pt x="92" y="32"/>
                  </a:lnTo>
                  <a:lnTo>
                    <a:pt x="92" y="33"/>
                  </a:lnTo>
                  <a:lnTo>
                    <a:pt x="92" y="35"/>
                  </a:lnTo>
                  <a:lnTo>
                    <a:pt x="91" y="37"/>
                  </a:ln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Group 74">
            <a:extLst>
              <a:ext uri="{FF2B5EF4-FFF2-40B4-BE49-F238E27FC236}">
                <a16:creationId xmlns:a16="http://schemas.microsoft.com/office/drawing/2014/main" id="{99CD0635-7595-49F6-89D6-A7D7D0F553DC}"/>
              </a:ext>
            </a:extLst>
          </p:cNvPr>
          <p:cNvGrpSpPr/>
          <p:nvPr/>
        </p:nvGrpSpPr>
        <p:grpSpPr>
          <a:xfrm>
            <a:off x="4514193" y="1511771"/>
            <a:ext cx="444231" cy="509334"/>
            <a:chOff x="5937631" y="5122489"/>
            <a:chExt cx="353206" cy="404969"/>
          </a:xfrm>
          <a:solidFill>
            <a:srgbClr val="338FBF"/>
          </a:solidFill>
        </p:grpSpPr>
        <p:sp>
          <p:nvSpPr>
            <p:cNvPr id="26" name="Freeform 11441">
              <a:extLst>
                <a:ext uri="{FF2B5EF4-FFF2-40B4-BE49-F238E27FC236}">
                  <a16:creationId xmlns:a16="http://schemas.microsoft.com/office/drawing/2014/main" id="{FC14A101-ED8D-4216-A2BD-7E2C562EE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125" y="5293003"/>
              <a:ext cx="44151" cy="153767"/>
            </a:xfrm>
            <a:custGeom>
              <a:avLst/>
              <a:gdLst>
                <a:gd name="T0" fmla="*/ 115 w 115"/>
                <a:gd name="T1" fmla="*/ 0 h 403"/>
                <a:gd name="T2" fmla="*/ 0 w 115"/>
                <a:gd name="T3" fmla="*/ 18 h 403"/>
                <a:gd name="T4" fmla="*/ 0 w 115"/>
                <a:gd name="T5" fmla="*/ 403 h 403"/>
                <a:gd name="T6" fmla="*/ 115 w 115"/>
                <a:gd name="T7" fmla="*/ 403 h 403"/>
                <a:gd name="T8" fmla="*/ 115 w 115"/>
                <a:gd name="T9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403">
                  <a:moveTo>
                    <a:pt x="115" y="0"/>
                  </a:moveTo>
                  <a:lnTo>
                    <a:pt x="0" y="18"/>
                  </a:lnTo>
                  <a:lnTo>
                    <a:pt x="0" y="403"/>
                  </a:lnTo>
                  <a:lnTo>
                    <a:pt x="115" y="403"/>
                  </a:lnTo>
                  <a:lnTo>
                    <a:pt x="1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11442">
              <a:extLst>
                <a:ext uri="{FF2B5EF4-FFF2-40B4-BE49-F238E27FC236}">
                  <a16:creationId xmlns:a16="http://schemas.microsoft.com/office/drawing/2014/main" id="{FCA062D9-CEB8-45BC-9077-DC0F4EADB5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8112" y="5268644"/>
              <a:ext cx="44151" cy="178126"/>
            </a:xfrm>
            <a:custGeom>
              <a:avLst/>
              <a:gdLst>
                <a:gd name="T0" fmla="*/ 113 w 113"/>
                <a:gd name="T1" fmla="*/ 464 h 464"/>
                <a:gd name="T2" fmla="*/ 113 w 113"/>
                <a:gd name="T3" fmla="*/ 19 h 464"/>
                <a:gd name="T4" fmla="*/ 0 w 113"/>
                <a:gd name="T5" fmla="*/ 0 h 464"/>
                <a:gd name="T6" fmla="*/ 0 w 113"/>
                <a:gd name="T7" fmla="*/ 464 h 464"/>
                <a:gd name="T8" fmla="*/ 113 w 113"/>
                <a:gd name="T9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464">
                  <a:moveTo>
                    <a:pt x="113" y="464"/>
                  </a:moveTo>
                  <a:lnTo>
                    <a:pt x="113" y="19"/>
                  </a:lnTo>
                  <a:lnTo>
                    <a:pt x="0" y="0"/>
                  </a:lnTo>
                  <a:lnTo>
                    <a:pt x="0" y="464"/>
                  </a:lnTo>
                  <a:lnTo>
                    <a:pt x="113" y="4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11443">
              <a:extLst>
                <a:ext uri="{FF2B5EF4-FFF2-40B4-BE49-F238E27FC236}">
                  <a16:creationId xmlns:a16="http://schemas.microsoft.com/office/drawing/2014/main" id="{399AA820-EFBE-442C-9176-4AE41A0B4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1125" y="5122489"/>
              <a:ext cx="245113" cy="111138"/>
            </a:xfrm>
            <a:custGeom>
              <a:avLst/>
              <a:gdLst>
                <a:gd name="T0" fmla="*/ 467 w 643"/>
                <a:gd name="T1" fmla="*/ 228 h 289"/>
                <a:gd name="T2" fmla="*/ 643 w 643"/>
                <a:gd name="T3" fmla="*/ 47 h 289"/>
                <a:gd name="T4" fmla="*/ 452 w 643"/>
                <a:gd name="T5" fmla="*/ 0 h 289"/>
                <a:gd name="T6" fmla="*/ 452 w 643"/>
                <a:gd name="T7" fmla="*/ 66 h 289"/>
                <a:gd name="T8" fmla="*/ 0 w 643"/>
                <a:gd name="T9" fmla="*/ 164 h 289"/>
                <a:gd name="T10" fmla="*/ 0 w 643"/>
                <a:gd name="T11" fmla="*/ 289 h 289"/>
                <a:gd name="T12" fmla="*/ 467 w 643"/>
                <a:gd name="T13" fmla="*/ 139 h 289"/>
                <a:gd name="T14" fmla="*/ 467 w 643"/>
                <a:gd name="T15" fmla="*/ 22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3" h="289">
                  <a:moveTo>
                    <a:pt x="467" y="228"/>
                  </a:moveTo>
                  <a:lnTo>
                    <a:pt x="643" y="47"/>
                  </a:lnTo>
                  <a:lnTo>
                    <a:pt x="452" y="0"/>
                  </a:lnTo>
                  <a:lnTo>
                    <a:pt x="452" y="66"/>
                  </a:lnTo>
                  <a:lnTo>
                    <a:pt x="0" y="164"/>
                  </a:lnTo>
                  <a:lnTo>
                    <a:pt x="0" y="289"/>
                  </a:lnTo>
                  <a:lnTo>
                    <a:pt x="467" y="139"/>
                  </a:lnTo>
                  <a:lnTo>
                    <a:pt x="467" y="22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11444">
              <a:extLst>
                <a:ext uri="{FF2B5EF4-FFF2-40B4-BE49-F238E27FC236}">
                  <a16:creationId xmlns:a16="http://schemas.microsoft.com/office/drawing/2014/main" id="{CD88FA34-9B08-4281-AEE7-038DD7D58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6622" y="5241240"/>
              <a:ext cx="42628" cy="205530"/>
            </a:xfrm>
            <a:custGeom>
              <a:avLst/>
              <a:gdLst>
                <a:gd name="T0" fmla="*/ 114 w 114"/>
                <a:gd name="T1" fmla="*/ 536 h 536"/>
                <a:gd name="T2" fmla="*/ 114 w 114"/>
                <a:gd name="T3" fmla="*/ 0 h 536"/>
                <a:gd name="T4" fmla="*/ 0 w 114"/>
                <a:gd name="T5" fmla="*/ 18 h 536"/>
                <a:gd name="T6" fmla="*/ 0 w 114"/>
                <a:gd name="T7" fmla="*/ 536 h 536"/>
                <a:gd name="T8" fmla="*/ 114 w 114"/>
                <a:gd name="T9" fmla="*/ 536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536">
                  <a:moveTo>
                    <a:pt x="114" y="536"/>
                  </a:moveTo>
                  <a:lnTo>
                    <a:pt x="114" y="0"/>
                  </a:lnTo>
                  <a:lnTo>
                    <a:pt x="0" y="18"/>
                  </a:lnTo>
                  <a:lnTo>
                    <a:pt x="0" y="536"/>
                  </a:lnTo>
                  <a:lnTo>
                    <a:pt x="114" y="53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11445">
              <a:extLst>
                <a:ext uri="{FF2B5EF4-FFF2-40B4-BE49-F238E27FC236}">
                  <a16:creationId xmlns:a16="http://schemas.microsoft.com/office/drawing/2014/main" id="{CBAF1105-439A-40BF-B95D-02568FFDE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2087" y="5174252"/>
              <a:ext cx="44151" cy="248158"/>
            </a:xfrm>
            <a:custGeom>
              <a:avLst/>
              <a:gdLst>
                <a:gd name="T0" fmla="*/ 115 w 115"/>
                <a:gd name="T1" fmla="*/ 587 h 651"/>
                <a:gd name="T2" fmla="*/ 115 w 115"/>
                <a:gd name="T3" fmla="*/ 0 h 651"/>
                <a:gd name="T4" fmla="*/ 0 w 115"/>
                <a:gd name="T5" fmla="*/ 117 h 651"/>
                <a:gd name="T6" fmla="*/ 0 w 115"/>
                <a:gd name="T7" fmla="*/ 651 h 651"/>
                <a:gd name="T8" fmla="*/ 0 w 115"/>
                <a:gd name="T9" fmla="*/ 651 h 651"/>
                <a:gd name="T10" fmla="*/ 12 w 115"/>
                <a:gd name="T11" fmla="*/ 639 h 651"/>
                <a:gd name="T12" fmla="*/ 24 w 115"/>
                <a:gd name="T13" fmla="*/ 627 h 651"/>
                <a:gd name="T14" fmla="*/ 37 w 115"/>
                <a:gd name="T15" fmla="*/ 618 h 651"/>
                <a:gd name="T16" fmla="*/ 51 w 115"/>
                <a:gd name="T17" fmla="*/ 609 h 651"/>
                <a:gd name="T18" fmla="*/ 65 w 115"/>
                <a:gd name="T19" fmla="*/ 601 h 651"/>
                <a:gd name="T20" fmla="*/ 81 w 115"/>
                <a:gd name="T21" fmla="*/ 596 h 651"/>
                <a:gd name="T22" fmla="*/ 98 w 115"/>
                <a:gd name="T23" fmla="*/ 591 h 651"/>
                <a:gd name="T24" fmla="*/ 115 w 115"/>
                <a:gd name="T25" fmla="*/ 587 h 651"/>
                <a:gd name="T26" fmla="*/ 115 w 115"/>
                <a:gd name="T27" fmla="*/ 587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5" h="651">
                  <a:moveTo>
                    <a:pt x="115" y="587"/>
                  </a:moveTo>
                  <a:lnTo>
                    <a:pt x="115" y="0"/>
                  </a:lnTo>
                  <a:lnTo>
                    <a:pt x="0" y="117"/>
                  </a:lnTo>
                  <a:lnTo>
                    <a:pt x="0" y="651"/>
                  </a:lnTo>
                  <a:lnTo>
                    <a:pt x="0" y="651"/>
                  </a:lnTo>
                  <a:lnTo>
                    <a:pt x="12" y="639"/>
                  </a:lnTo>
                  <a:lnTo>
                    <a:pt x="24" y="627"/>
                  </a:lnTo>
                  <a:lnTo>
                    <a:pt x="37" y="618"/>
                  </a:lnTo>
                  <a:lnTo>
                    <a:pt x="51" y="609"/>
                  </a:lnTo>
                  <a:lnTo>
                    <a:pt x="65" y="601"/>
                  </a:lnTo>
                  <a:lnTo>
                    <a:pt x="81" y="596"/>
                  </a:lnTo>
                  <a:lnTo>
                    <a:pt x="98" y="591"/>
                  </a:lnTo>
                  <a:lnTo>
                    <a:pt x="115" y="587"/>
                  </a:lnTo>
                  <a:lnTo>
                    <a:pt x="115" y="58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11446">
              <a:extLst>
                <a:ext uri="{FF2B5EF4-FFF2-40B4-BE49-F238E27FC236}">
                  <a16:creationId xmlns:a16="http://schemas.microsoft.com/office/drawing/2014/main" id="{3CED9E08-4429-4FF8-8205-90BA0D553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631" y="5468083"/>
              <a:ext cx="223799" cy="28926"/>
            </a:xfrm>
            <a:custGeom>
              <a:avLst/>
              <a:gdLst>
                <a:gd name="T0" fmla="*/ 573 w 590"/>
                <a:gd name="T1" fmla="*/ 0 h 75"/>
                <a:gd name="T2" fmla="*/ 0 w 590"/>
                <a:gd name="T3" fmla="*/ 0 h 75"/>
                <a:gd name="T4" fmla="*/ 0 w 590"/>
                <a:gd name="T5" fmla="*/ 75 h 75"/>
                <a:gd name="T6" fmla="*/ 590 w 590"/>
                <a:gd name="T7" fmla="*/ 75 h 75"/>
                <a:gd name="T8" fmla="*/ 590 w 590"/>
                <a:gd name="T9" fmla="*/ 75 h 75"/>
                <a:gd name="T10" fmla="*/ 585 w 590"/>
                <a:gd name="T11" fmla="*/ 60 h 75"/>
                <a:gd name="T12" fmla="*/ 580 w 590"/>
                <a:gd name="T13" fmla="*/ 47 h 75"/>
                <a:gd name="T14" fmla="*/ 580 w 590"/>
                <a:gd name="T15" fmla="*/ 47 h 75"/>
                <a:gd name="T16" fmla="*/ 577 w 590"/>
                <a:gd name="T17" fmla="*/ 36 h 75"/>
                <a:gd name="T18" fmla="*/ 575 w 590"/>
                <a:gd name="T19" fmla="*/ 24 h 75"/>
                <a:gd name="T20" fmla="*/ 573 w 590"/>
                <a:gd name="T21" fmla="*/ 12 h 75"/>
                <a:gd name="T22" fmla="*/ 573 w 590"/>
                <a:gd name="T23" fmla="*/ 0 h 75"/>
                <a:gd name="T24" fmla="*/ 573 w 590"/>
                <a:gd name="T2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0" h="75">
                  <a:moveTo>
                    <a:pt x="573" y="0"/>
                  </a:moveTo>
                  <a:lnTo>
                    <a:pt x="0" y="0"/>
                  </a:lnTo>
                  <a:lnTo>
                    <a:pt x="0" y="75"/>
                  </a:lnTo>
                  <a:lnTo>
                    <a:pt x="590" y="75"/>
                  </a:lnTo>
                  <a:lnTo>
                    <a:pt x="590" y="75"/>
                  </a:lnTo>
                  <a:lnTo>
                    <a:pt x="585" y="60"/>
                  </a:lnTo>
                  <a:lnTo>
                    <a:pt x="580" y="47"/>
                  </a:lnTo>
                  <a:lnTo>
                    <a:pt x="580" y="47"/>
                  </a:lnTo>
                  <a:lnTo>
                    <a:pt x="577" y="36"/>
                  </a:lnTo>
                  <a:lnTo>
                    <a:pt x="575" y="24"/>
                  </a:lnTo>
                  <a:lnTo>
                    <a:pt x="573" y="12"/>
                  </a:lnTo>
                  <a:lnTo>
                    <a:pt x="573" y="0"/>
                  </a:lnTo>
                  <a:lnTo>
                    <a:pt x="5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11447">
              <a:extLst>
                <a:ext uri="{FF2B5EF4-FFF2-40B4-BE49-F238E27FC236}">
                  <a16:creationId xmlns:a16="http://schemas.microsoft.com/office/drawing/2014/main" id="{FCE69B19-FD6A-4B72-804E-8AD40FA4E2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2087" y="5408708"/>
              <a:ext cx="118750" cy="118750"/>
            </a:xfrm>
            <a:custGeom>
              <a:avLst/>
              <a:gdLst>
                <a:gd name="T0" fmla="*/ 303 w 310"/>
                <a:gd name="T1" fmla="*/ 113 h 309"/>
                <a:gd name="T2" fmla="*/ 287 w 310"/>
                <a:gd name="T3" fmla="*/ 77 h 309"/>
                <a:gd name="T4" fmla="*/ 264 w 310"/>
                <a:gd name="T5" fmla="*/ 46 h 309"/>
                <a:gd name="T6" fmla="*/ 232 w 310"/>
                <a:gd name="T7" fmla="*/ 21 h 309"/>
                <a:gd name="T8" fmla="*/ 196 w 310"/>
                <a:gd name="T9" fmla="*/ 5 h 309"/>
                <a:gd name="T10" fmla="*/ 154 w 310"/>
                <a:gd name="T11" fmla="*/ 0 h 309"/>
                <a:gd name="T12" fmla="*/ 123 w 310"/>
                <a:gd name="T13" fmla="*/ 4 h 309"/>
                <a:gd name="T14" fmla="*/ 81 w 310"/>
                <a:gd name="T15" fmla="*/ 18 h 309"/>
                <a:gd name="T16" fmla="*/ 44 w 310"/>
                <a:gd name="T17" fmla="*/ 46 h 309"/>
                <a:gd name="T18" fmla="*/ 18 w 310"/>
                <a:gd name="T19" fmla="*/ 81 h 309"/>
                <a:gd name="T20" fmla="*/ 3 w 310"/>
                <a:gd name="T21" fmla="*/ 124 h 309"/>
                <a:gd name="T22" fmla="*/ 0 w 310"/>
                <a:gd name="T23" fmla="*/ 155 h 309"/>
                <a:gd name="T24" fmla="*/ 4 w 310"/>
                <a:gd name="T25" fmla="*/ 193 h 309"/>
                <a:gd name="T26" fmla="*/ 18 w 310"/>
                <a:gd name="T27" fmla="*/ 230 h 309"/>
                <a:gd name="T28" fmla="*/ 41 w 310"/>
                <a:gd name="T29" fmla="*/ 260 h 309"/>
                <a:gd name="T30" fmla="*/ 69 w 310"/>
                <a:gd name="T31" fmla="*/ 285 h 309"/>
                <a:gd name="T32" fmla="*/ 103 w 310"/>
                <a:gd name="T33" fmla="*/ 300 h 309"/>
                <a:gd name="T34" fmla="*/ 141 w 310"/>
                <a:gd name="T35" fmla="*/ 309 h 309"/>
                <a:gd name="T36" fmla="*/ 170 w 310"/>
                <a:gd name="T37" fmla="*/ 309 h 309"/>
                <a:gd name="T38" fmla="*/ 214 w 310"/>
                <a:gd name="T39" fmla="*/ 298 h 309"/>
                <a:gd name="T40" fmla="*/ 252 w 310"/>
                <a:gd name="T41" fmla="*/ 274 h 309"/>
                <a:gd name="T42" fmla="*/ 282 w 310"/>
                <a:gd name="T43" fmla="*/ 241 h 309"/>
                <a:gd name="T44" fmla="*/ 302 w 310"/>
                <a:gd name="T45" fmla="*/ 201 h 309"/>
                <a:gd name="T46" fmla="*/ 310 w 310"/>
                <a:gd name="T47" fmla="*/ 155 h 309"/>
                <a:gd name="T48" fmla="*/ 307 w 310"/>
                <a:gd name="T49" fmla="*/ 128 h 309"/>
                <a:gd name="T50" fmla="*/ 235 w 310"/>
                <a:gd name="T51" fmla="*/ 168 h 309"/>
                <a:gd name="T52" fmla="*/ 230 w 310"/>
                <a:gd name="T53" fmla="*/ 177 h 309"/>
                <a:gd name="T54" fmla="*/ 171 w 310"/>
                <a:gd name="T55" fmla="*/ 234 h 309"/>
                <a:gd name="T56" fmla="*/ 168 w 310"/>
                <a:gd name="T57" fmla="*/ 240 h 309"/>
                <a:gd name="T58" fmla="*/ 145 w 310"/>
                <a:gd name="T59" fmla="*/ 243 h 309"/>
                <a:gd name="T60" fmla="*/ 138 w 310"/>
                <a:gd name="T61" fmla="*/ 240 h 309"/>
                <a:gd name="T62" fmla="*/ 136 w 310"/>
                <a:gd name="T63" fmla="*/ 179 h 309"/>
                <a:gd name="T64" fmla="*/ 77 w 310"/>
                <a:gd name="T65" fmla="*/ 177 h 309"/>
                <a:gd name="T66" fmla="*/ 71 w 310"/>
                <a:gd name="T67" fmla="*/ 168 h 309"/>
                <a:gd name="T68" fmla="*/ 72 w 310"/>
                <a:gd name="T69" fmla="*/ 149 h 309"/>
                <a:gd name="T70" fmla="*/ 81 w 310"/>
                <a:gd name="T71" fmla="*/ 142 h 309"/>
                <a:gd name="T72" fmla="*/ 136 w 310"/>
                <a:gd name="T73" fmla="*/ 89 h 309"/>
                <a:gd name="T74" fmla="*/ 141 w 310"/>
                <a:gd name="T75" fmla="*/ 79 h 309"/>
                <a:gd name="T76" fmla="*/ 162 w 310"/>
                <a:gd name="T77" fmla="*/ 78 h 309"/>
                <a:gd name="T78" fmla="*/ 171 w 310"/>
                <a:gd name="T79" fmla="*/ 85 h 309"/>
                <a:gd name="T80" fmla="*/ 226 w 310"/>
                <a:gd name="T81" fmla="*/ 142 h 309"/>
                <a:gd name="T82" fmla="*/ 232 w 310"/>
                <a:gd name="T83" fmla="*/ 146 h 309"/>
                <a:gd name="T84" fmla="*/ 235 w 310"/>
                <a:gd name="T85" fmla="*/ 16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0" h="309">
                  <a:moveTo>
                    <a:pt x="307" y="128"/>
                  </a:moveTo>
                  <a:lnTo>
                    <a:pt x="307" y="128"/>
                  </a:lnTo>
                  <a:lnTo>
                    <a:pt x="303" y="113"/>
                  </a:lnTo>
                  <a:lnTo>
                    <a:pt x="299" y="102"/>
                  </a:lnTo>
                  <a:lnTo>
                    <a:pt x="294" y="89"/>
                  </a:lnTo>
                  <a:lnTo>
                    <a:pt x="287" y="77"/>
                  </a:lnTo>
                  <a:lnTo>
                    <a:pt x="281" y="65"/>
                  </a:lnTo>
                  <a:lnTo>
                    <a:pt x="273" y="55"/>
                  </a:lnTo>
                  <a:lnTo>
                    <a:pt x="264" y="46"/>
                  </a:lnTo>
                  <a:lnTo>
                    <a:pt x="253" y="36"/>
                  </a:lnTo>
                  <a:lnTo>
                    <a:pt x="243" y="29"/>
                  </a:lnTo>
                  <a:lnTo>
                    <a:pt x="232" y="21"/>
                  </a:lnTo>
                  <a:lnTo>
                    <a:pt x="221" y="16"/>
                  </a:lnTo>
                  <a:lnTo>
                    <a:pt x="208" y="10"/>
                  </a:lnTo>
                  <a:lnTo>
                    <a:pt x="196" y="5"/>
                  </a:lnTo>
                  <a:lnTo>
                    <a:pt x="182" y="2"/>
                  </a:lnTo>
                  <a:lnTo>
                    <a:pt x="168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38" y="1"/>
                  </a:lnTo>
                  <a:lnTo>
                    <a:pt x="123" y="4"/>
                  </a:lnTo>
                  <a:lnTo>
                    <a:pt x="108" y="8"/>
                  </a:lnTo>
                  <a:lnTo>
                    <a:pt x="94" y="13"/>
                  </a:lnTo>
                  <a:lnTo>
                    <a:pt x="81" y="18"/>
                  </a:lnTo>
                  <a:lnTo>
                    <a:pt x="68" y="26"/>
                  </a:lnTo>
                  <a:lnTo>
                    <a:pt x="56" y="35"/>
                  </a:lnTo>
                  <a:lnTo>
                    <a:pt x="44" y="46"/>
                  </a:lnTo>
                  <a:lnTo>
                    <a:pt x="35" y="56"/>
                  </a:lnTo>
                  <a:lnTo>
                    <a:pt x="26" y="68"/>
                  </a:lnTo>
                  <a:lnTo>
                    <a:pt x="18" y="81"/>
                  </a:lnTo>
                  <a:lnTo>
                    <a:pt x="12" y="95"/>
                  </a:lnTo>
                  <a:lnTo>
                    <a:pt x="7" y="108"/>
                  </a:lnTo>
                  <a:lnTo>
                    <a:pt x="3" y="124"/>
                  </a:lnTo>
                  <a:lnTo>
                    <a:pt x="0" y="14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" y="175"/>
                  </a:lnTo>
                  <a:lnTo>
                    <a:pt x="4" y="193"/>
                  </a:lnTo>
                  <a:lnTo>
                    <a:pt x="4" y="193"/>
                  </a:lnTo>
                  <a:lnTo>
                    <a:pt x="8" y="206"/>
                  </a:lnTo>
                  <a:lnTo>
                    <a:pt x="13" y="218"/>
                  </a:lnTo>
                  <a:lnTo>
                    <a:pt x="18" y="230"/>
                  </a:lnTo>
                  <a:lnTo>
                    <a:pt x="25" y="240"/>
                  </a:lnTo>
                  <a:lnTo>
                    <a:pt x="33" y="251"/>
                  </a:lnTo>
                  <a:lnTo>
                    <a:pt x="41" y="260"/>
                  </a:lnTo>
                  <a:lnTo>
                    <a:pt x="50" y="269"/>
                  </a:lnTo>
                  <a:lnTo>
                    <a:pt x="59" y="277"/>
                  </a:lnTo>
                  <a:lnTo>
                    <a:pt x="69" y="285"/>
                  </a:lnTo>
                  <a:lnTo>
                    <a:pt x="80" y="291"/>
                  </a:lnTo>
                  <a:lnTo>
                    <a:pt x="91" y="296"/>
                  </a:lnTo>
                  <a:lnTo>
                    <a:pt x="103" y="300"/>
                  </a:lnTo>
                  <a:lnTo>
                    <a:pt x="115" y="304"/>
                  </a:lnTo>
                  <a:lnTo>
                    <a:pt x="128" y="307"/>
                  </a:lnTo>
                  <a:lnTo>
                    <a:pt x="141" y="309"/>
                  </a:lnTo>
                  <a:lnTo>
                    <a:pt x="154" y="309"/>
                  </a:lnTo>
                  <a:lnTo>
                    <a:pt x="154" y="309"/>
                  </a:lnTo>
                  <a:lnTo>
                    <a:pt x="170" y="309"/>
                  </a:lnTo>
                  <a:lnTo>
                    <a:pt x="185" y="307"/>
                  </a:lnTo>
                  <a:lnTo>
                    <a:pt x="200" y="303"/>
                  </a:lnTo>
                  <a:lnTo>
                    <a:pt x="214" y="298"/>
                  </a:lnTo>
                  <a:lnTo>
                    <a:pt x="229" y="291"/>
                  </a:lnTo>
                  <a:lnTo>
                    <a:pt x="240" y="283"/>
                  </a:lnTo>
                  <a:lnTo>
                    <a:pt x="252" y="274"/>
                  </a:lnTo>
                  <a:lnTo>
                    <a:pt x="264" y="264"/>
                  </a:lnTo>
                  <a:lnTo>
                    <a:pt x="273" y="253"/>
                  </a:lnTo>
                  <a:lnTo>
                    <a:pt x="282" y="241"/>
                  </a:lnTo>
                  <a:lnTo>
                    <a:pt x="290" y="228"/>
                  </a:lnTo>
                  <a:lnTo>
                    <a:pt x="296" y="215"/>
                  </a:lnTo>
                  <a:lnTo>
                    <a:pt x="302" y="201"/>
                  </a:lnTo>
                  <a:lnTo>
                    <a:pt x="306" y="187"/>
                  </a:lnTo>
                  <a:lnTo>
                    <a:pt x="308" y="171"/>
                  </a:lnTo>
                  <a:lnTo>
                    <a:pt x="310" y="155"/>
                  </a:lnTo>
                  <a:lnTo>
                    <a:pt x="310" y="155"/>
                  </a:lnTo>
                  <a:lnTo>
                    <a:pt x="308" y="141"/>
                  </a:lnTo>
                  <a:lnTo>
                    <a:pt x="307" y="128"/>
                  </a:lnTo>
                  <a:lnTo>
                    <a:pt x="307" y="128"/>
                  </a:lnTo>
                  <a:close/>
                  <a:moveTo>
                    <a:pt x="235" y="168"/>
                  </a:moveTo>
                  <a:lnTo>
                    <a:pt x="235" y="168"/>
                  </a:lnTo>
                  <a:lnTo>
                    <a:pt x="235" y="172"/>
                  </a:lnTo>
                  <a:lnTo>
                    <a:pt x="232" y="176"/>
                  </a:lnTo>
                  <a:lnTo>
                    <a:pt x="230" y="177"/>
                  </a:lnTo>
                  <a:lnTo>
                    <a:pt x="226" y="179"/>
                  </a:lnTo>
                  <a:lnTo>
                    <a:pt x="171" y="179"/>
                  </a:lnTo>
                  <a:lnTo>
                    <a:pt x="171" y="234"/>
                  </a:lnTo>
                  <a:lnTo>
                    <a:pt x="171" y="234"/>
                  </a:lnTo>
                  <a:lnTo>
                    <a:pt x="171" y="238"/>
                  </a:lnTo>
                  <a:lnTo>
                    <a:pt x="168" y="240"/>
                  </a:lnTo>
                  <a:lnTo>
                    <a:pt x="166" y="243"/>
                  </a:lnTo>
                  <a:lnTo>
                    <a:pt x="162" y="243"/>
                  </a:lnTo>
                  <a:lnTo>
                    <a:pt x="145" y="243"/>
                  </a:lnTo>
                  <a:lnTo>
                    <a:pt x="145" y="243"/>
                  </a:lnTo>
                  <a:lnTo>
                    <a:pt x="141" y="243"/>
                  </a:lnTo>
                  <a:lnTo>
                    <a:pt x="138" y="240"/>
                  </a:lnTo>
                  <a:lnTo>
                    <a:pt x="136" y="238"/>
                  </a:lnTo>
                  <a:lnTo>
                    <a:pt x="136" y="234"/>
                  </a:lnTo>
                  <a:lnTo>
                    <a:pt x="136" y="179"/>
                  </a:lnTo>
                  <a:lnTo>
                    <a:pt x="81" y="179"/>
                  </a:lnTo>
                  <a:lnTo>
                    <a:pt x="81" y="179"/>
                  </a:lnTo>
                  <a:lnTo>
                    <a:pt x="77" y="177"/>
                  </a:lnTo>
                  <a:lnTo>
                    <a:pt x="74" y="176"/>
                  </a:lnTo>
                  <a:lnTo>
                    <a:pt x="72" y="172"/>
                  </a:lnTo>
                  <a:lnTo>
                    <a:pt x="71" y="168"/>
                  </a:lnTo>
                  <a:lnTo>
                    <a:pt x="71" y="153"/>
                  </a:lnTo>
                  <a:lnTo>
                    <a:pt x="71" y="153"/>
                  </a:lnTo>
                  <a:lnTo>
                    <a:pt x="72" y="149"/>
                  </a:lnTo>
                  <a:lnTo>
                    <a:pt x="74" y="146"/>
                  </a:lnTo>
                  <a:lnTo>
                    <a:pt x="77" y="143"/>
                  </a:lnTo>
                  <a:lnTo>
                    <a:pt x="81" y="142"/>
                  </a:lnTo>
                  <a:lnTo>
                    <a:pt x="136" y="142"/>
                  </a:lnTo>
                  <a:lnTo>
                    <a:pt x="136" y="89"/>
                  </a:lnTo>
                  <a:lnTo>
                    <a:pt x="136" y="89"/>
                  </a:lnTo>
                  <a:lnTo>
                    <a:pt x="136" y="85"/>
                  </a:lnTo>
                  <a:lnTo>
                    <a:pt x="138" y="81"/>
                  </a:lnTo>
                  <a:lnTo>
                    <a:pt x="141" y="79"/>
                  </a:lnTo>
                  <a:lnTo>
                    <a:pt x="145" y="78"/>
                  </a:lnTo>
                  <a:lnTo>
                    <a:pt x="162" y="78"/>
                  </a:lnTo>
                  <a:lnTo>
                    <a:pt x="162" y="78"/>
                  </a:lnTo>
                  <a:lnTo>
                    <a:pt x="166" y="79"/>
                  </a:lnTo>
                  <a:lnTo>
                    <a:pt x="168" y="81"/>
                  </a:lnTo>
                  <a:lnTo>
                    <a:pt x="171" y="85"/>
                  </a:lnTo>
                  <a:lnTo>
                    <a:pt x="171" y="89"/>
                  </a:lnTo>
                  <a:lnTo>
                    <a:pt x="171" y="142"/>
                  </a:lnTo>
                  <a:lnTo>
                    <a:pt x="226" y="142"/>
                  </a:lnTo>
                  <a:lnTo>
                    <a:pt x="226" y="142"/>
                  </a:lnTo>
                  <a:lnTo>
                    <a:pt x="230" y="143"/>
                  </a:lnTo>
                  <a:lnTo>
                    <a:pt x="232" y="146"/>
                  </a:lnTo>
                  <a:lnTo>
                    <a:pt x="235" y="149"/>
                  </a:lnTo>
                  <a:lnTo>
                    <a:pt x="235" y="153"/>
                  </a:lnTo>
                  <a:lnTo>
                    <a:pt x="235" y="16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82">
            <a:extLst>
              <a:ext uri="{FF2B5EF4-FFF2-40B4-BE49-F238E27FC236}">
                <a16:creationId xmlns:a16="http://schemas.microsoft.com/office/drawing/2014/main" id="{9F1A9BD2-2D07-4462-A061-1157DC6438BD}"/>
              </a:ext>
            </a:extLst>
          </p:cNvPr>
          <p:cNvGrpSpPr/>
          <p:nvPr/>
        </p:nvGrpSpPr>
        <p:grpSpPr>
          <a:xfrm>
            <a:off x="2879919" y="1895600"/>
            <a:ext cx="357774" cy="447598"/>
            <a:chOff x="7268245" y="5108787"/>
            <a:chExt cx="357774" cy="447598"/>
          </a:xfrm>
          <a:solidFill>
            <a:srgbClr val="338FBF"/>
          </a:solidFill>
        </p:grpSpPr>
        <p:sp>
          <p:nvSpPr>
            <p:cNvPr id="34" name="Freeform 11482">
              <a:extLst>
                <a:ext uri="{FF2B5EF4-FFF2-40B4-BE49-F238E27FC236}">
                  <a16:creationId xmlns:a16="http://schemas.microsoft.com/office/drawing/2014/main" id="{FD583224-80DB-4826-80B8-97D8C2F875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76820" y="5407186"/>
              <a:ext cx="149199" cy="149199"/>
            </a:xfrm>
            <a:custGeom>
              <a:avLst/>
              <a:gdLst>
                <a:gd name="T0" fmla="*/ 384 w 391"/>
                <a:gd name="T1" fmla="*/ 145 h 392"/>
                <a:gd name="T2" fmla="*/ 364 w 391"/>
                <a:gd name="T3" fmla="*/ 98 h 392"/>
                <a:gd name="T4" fmla="*/ 334 w 391"/>
                <a:gd name="T5" fmla="*/ 57 h 392"/>
                <a:gd name="T6" fmla="*/ 295 w 391"/>
                <a:gd name="T7" fmla="*/ 27 h 392"/>
                <a:gd name="T8" fmla="*/ 248 w 391"/>
                <a:gd name="T9" fmla="*/ 8 h 392"/>
                <a:gd name="T10" fmla="*/ 196 w 391"/>
                <a:gd name="T11" fmla="*/ 0 h 392"/>
                <a:gd name="T12" fmla="*/ 155 w 391"/>
                <a:gd name="T13" fmla="*/ 4 h 392"/>
                <a:gd name="T14" fmla="*/ 102 w 391"/>
                <a:gd name="T15" fmla="*/ 23 h 392"/>
                <a:gd name="T16" fmla="*/ 57 w 391"/>
                <a:gd name="T17" fmla="*/ 57 h 392"/>
                <a:gd name="T18" fmla="*/ 23 w 391"/>
                <a:gd name="T19" fmla="*/ 103 h 392"/>
                <a:gd name="T20" fmla="*/ 4 w 391"/>
                <a:gd name="T21" fmla="*/ 157 h 392"/>
                <a:gd name="T22" fmla="*/ 0 w 391"/>
                <a:gd name="T23" fmla="*/ 196 h 392"/>
                <a:gd name="T24" fmla="*/ 5 w 391"/>
                <a:gd name="T25" fmla="*/ 245 h 392"/>
                <a:gd name="T26" fmla="*/ 17 w 391"/>
                <a:gd name="T27" fmla="*/ 275 h 392"/>
                <a:gd name="T28" fmla="*/ 40 w 391"/>
                <a:gd name="T29" fmla="*/ 316 h 392"/>
                <a:gd name="T30" fmla="*/ 74 w 391"/>
                <a:gd name="T31" fmla="*/ 350 h 392"/>
                <a:gd name="T32" fmla="*/ 115 w 391"/>
                <a:gd name="T33" fmla="*/ 375 h 392"/>
                <a:gd name="T34" fmla="*/ 162 w 391"/>
                <a:gd name="T35" fmla="*/ 389 h 392"/>
                <a:gd name="T36" fmla="*/ 196 w 391"/>
                <a:gd name="T37" fmla="*/ 392 h 392"/>
                <a:gd name="T38" fmla="*/ 253 w 391"/>
                <a:gd name="T39" fmla="*/ 383 h 392"/>
                <a:gd name="T40" fmla="*/ 305 w 391"/>
                <a:gd name="T41" fmla="*/ 359 h 392"/>
                <a:gd name="T42" fmla="*/ 346 w 391"/>
                <a:gd name="T43" fmla="*/ 321 h 392"/>
                <a:gd name="T44" fmla="*/ 376 w 391"/>
                <a:gd name="T45" fmla="*/ 273 h 392"/>
                <a:gd name="T46" fmla="*/ 390 w 391"/>
                <a:gd name="T47" fmla="*/ 215 h 392"/>
                <a:gd name="T48" fmla="*/ 390 w 391"/>
                <a:gd name="T49" fmla="*/ 179 h 392"/>
                <a:gd name="T50" fmla="*/ 299 w 391"/>
                <a:gd name="T51" fmla="*/ 214 h 392"/>
                <a:gd name="T52" fmla="*/ 295 w 391"/>
                <a:gd name="T53" fmla="*/ 222 h 392"/>
                <a:gd name="T54" fmla="*/ 216 w 391"/>
                <a:gd name="T55" fmla="*/ 226 h 392"/>
                <a:gd name="T56" fmla="*/ 216 w 391"/>
                <a:gd name="T57" fmla="*/ 300 h 392"/>
                <a:gd name="T58" fmla="*/ 205 w 391"/>
                <a:gd name="T59" fmla="*/ 308 h 392"/>
                <a:gd name="T60" fmla="*/ 179 w 391"/>
                <a:gd name="T61" fmla="*/ 307 h 392"/>
                <a:gd name="T62" fmla="*/ 171 w 391"/>
                <a:gd name="T63" fmla="*/ 295 h 392"/>
                <a:gd name="T64" fmla="*/ 103 w 391"/>
                <a:gd name="T65" fmla="*/ 226 h 392"/>
                <a:gd name="T66" fmla="*/ 91 w 391"/>
                <a:gd name="T67" fmla="*/ 218 h 392"/>
                <a:gd name="T68" fmla="*/ 90 w 391"/>
                <a:gd name="T69" fmla="*/ 193 h 392"/>
                <a:gd name="T70" fmla="*/ 98 w 391"/>
                <a:gd name="T71" fmla="*/ 181 h 392"/>
                <a:gd name="T72" fmla="*/ 171 w 391"/>
                <a:gd name="T73" fmla="*/ 111 h 392"/>
                <a:gd name="T74" fmla="*/ 175 w 391"/>
                <a:gd name="T75" fmla="*/ 103 h 392"/>
                <a:gd name="T76" fmla="*/ 205 w 391"/>
                <a:gd name="T77" fmla="*/ 99 h 392"/>
                <a:gd name="T78" fmla="*/ 214 w 391"/>
                <a:gd name="T79" fmla="*/ 103 h 392"/>
                <a:gd name="T80" fmla="*/ 216 w 391"/>
                <a:gd name="T81" fmla="*/ 180 h 392"/>
                <a:gd name="T82" fmla="*/ 291 w 391"/>
                <a:gd name="T83" fmla="*/ 181 h 392"/>
                <a:gd name="T84" fmla="*/ 299 w 391"/>
                <a:gd name="T85" fmla="*/ 19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91" h="392">
                  <a:moveTo>
                    <a:pt x="388" y="162"/>
                  </a:moveTo>
                  <a:lnTo>
                    <a:pt x="388" y="162"/>
                  </a:lnTo>
                  <a:lnTo>
                    <a:pt x="384" y="145"/>
                  </a:lnTo>
                  <a:lnTo>
                    <a:pt x="378" y="128"/>
                  </a:lnTo>
                  <a:lnTo>
                    <a:pt x="372" y="112"/>
                  </a:lnTo>
                  <a:lnTo>
                    <a:pt x="364" y="98"/>
                  </a:lnTo>
                  <a:lnTo>
                    <a:pt x="355" y="83"/>
                  </a:lnTo>
                  <a:lnTo>
                    <a:pt x="346" y="70"/>
                  </a:lnTo>
                  <a:lnTo>
                    <a:pt x="334" y="57"/>
                  </a:lnTo>
                  <a:lnTo>
                    <a:pt x="321" y="47"/>
                  </a:lnTo>
                  <a:lnTo>
                    <a:pt x="308" y="36"/>
                  </a:lnTo>
                  <a:lnTo>
                    <a:pt x="295" y="27"/>
                  </a:lnTo>
                  <a:lnTo>
                    <a:pt x="279" y="20"/>
                  </a:lnTo>
                  <a:lnTo>
                    <a:pt x="264" y="13"/>
                  </a:lnTo>
                  <a:lnTo>
                    <a:pt x="248" y="8"/>
                  </a:lnTo>
                  <a:lnTo>
                    <a:pt x="231" y="4"/>
                  </a:lnTo>
                  <a:lnTo>
                    <a:pt x="213" y="1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75" y="1"/>
                  </a:lnTo>
                  <a:lnTo>
                    <a:pt x="155" y="4"/>
                  </a:lnTo>
                  <a:lnTo>
                    <a:pt x="137" y="9"/>
                  </a:lnTo>
                  <a:lnTo>
                    <a:pt x="119" y="16"/>
                  </a:lnTo>
                  <a:lnTo>
                    <a:pt x="102" y="23"/>
                  </a:lnTo>
                  <a:lnTo>
                    <a:pt x="86" y="34"/>
                  </a:lnTo>
                  <a:lnTo>
                    <a:pt x="70" y="44"/>
                  </a:lnTo>
                  <a:lnTo>
                    <a:pt x="57" y="57"/>
                  </a:lnTo>
                  <a:lnTo>
                    <a:pt x="44" y="72"/>
                  </a:lnTo>
                  <a:lnTo>
                    <a:pt x="32" y="86"/>
                  </a:lnTo>
                  <a:lnTo>
                    <a:pt x="23" y="103"/>
                  </a:lnTo>
                  <a:lnTo>
                    <a:pt x="15" y="120"/>
                  </a:lnTo>
                  <a:lnTo>
                    <a:pt x="8" y="138"/>
                  </a:lnTo>
                  <a:lnTo>
                    <a:pt x="4" y="157"/>
                  </a:lnTo>
                  <a:lnTo>
                    <a:pt x="0" y="176"/>
                  </a:lnTo>
                  <a:lnTo>
                    <a:pt x="0" y="196"/>
                  </a:lnTo>
                  <a:lnTo>
                    <a:pt x="0" y="196"/>
                  </a:lnTo>
                  <a:lnTo>
                    <a:pt x="0" y="209"/>
                  </a:lnTo>
                  <a:lnTo>
                    <a:pt x="1" y="221"/>
                  </a:lnTo>
                  <a:lnTo>
                    <a:pt x="5" y="245"/>
                  </a:lnTo>
                  <a:lnTo>
                    <a:pt x="5" y="245"/>
                  </a:lnTo>
                  <a:lnTo>
                    <a:pt x="10" y="261"/>
                  </a:lnTo>
                  <a:lnTo>
                    <a:pt x="17" y="275"/>
                  </a:lnTo>
                  <a:lnTo>
                    <a:pt x="23" y="290"/>
                  </a:lnTo>
                  <a:lnTo>
                    <a:pt x="31" y="304"/>
                  </a:lnTo>
                  <a:lnTo>
                    <a:pt x="40" y="316"/>
                  </a:lnTo>
                  <a:lnTo>
                    <a:pt x="51" y="329"/>
                  </a:lnTo>
                  <a:lnTo>
                    <a:pt x="62" y="339"/>
                  </a:lnTo>
                  <a:lnTo>
                    <a:pt x="74" y="350"/>
                  </a:lnTo>
                  <a:lnTo>
                    <a:pt x="87" y="359"/>
                  </a:lnTo>
                  <a:lnTo>
                    <a:pt x="100" y="368"/>
                  </a:lnTo>
                  <a:lnTo>
                    <a:pt x="115" y="375"/>
                  </a:lnTo>
                  <a:lnTo>
                    <a:pt x="130" y="381"/>
                  </a:lnTo>
                  <a:lnTo>
                    <a:pt x="146" y="385"/>
                  </a:lnTo>
                  <a:lnTo>
                    <a:pt x="162" y="389"/>
                  </a:lnTo>
                  <a:lnTo>
                    <a:pt x="179" y="392"/>
                  </a:lnTo>
                  <a:lnTo>
                    <a:pt x="196" y="392"/>
                  </a:lnTo>
                  <a:lnTo>
                    <a:pt x="196" y="392"/>
                  </a:lnTo>
                  <a:lnTo>
                    <a:pt x="215" y="390"/>
                  </a:lnTo>
                  <a:lnTo>
                    <a:pt x="235" y="388"/>
                  </a:lnTo>
                  <a:lnTo>
                    <a:pt x="253" y="383"/>
                  </a:lnTo>
                  <a:lnTo>
                    <a:pt x="271" y="376"/>
                  </a:lnTo>
                  <a:lnTo>
                    <a:pt x="288" y="368"/>
                  </a:lnTo>
                  <a:lnTo>
                    <a:pt x="305" y="359"/>
                  </a:lnTo>
                  <a:lnTo>
                    <a:pt x="320" y="347"/>
                  </a:lnTo>
                  <a:lnTo>
                    <a:pt x="334" y="334"/>
                  </a:lnTo>
                  <a:lnTo>
                    <a:pt x="346" y="321"/>
                  </a:lnTo>
                  <a:lnTo>
                    <a:pt x="358" y="306"/>
                  </a:lnTo>
                  <a:lnTo>
                    <a:pt x="368" y="290"/>
                  </a:lnTo>
                  <a:lnTo>
                    <a:pt x="376" y="273"/>
                  </a:lnTo>
                  <a:lnTo>
                    <a:pt x="382" y="255"/>
                  </a:lnTo>
                  <a:lnTo>
                    <a:pt x="388" y="235"/>
                  </a:lnTo>
                  <a:lnTo>
                    <a:pt x="390" y="215"/>
                  </a:lnTo>
                  <a:lnTo>
                    <a:pt x="391" y="196"/>
                  </a:lnTo>
                  <a:lnTo>
                    <a:pt x="391" y="196"/>
                  </a:lnTo>
                  <a:lnTo>
                    <a:pt x="390" y="179"/>
                  </a:lnTo>
                  <a:lnTo>
                    <a:pt x="388" y="162"/>
                  </a:lnTo>
                  <a:lnTo>
                    <a:pt x="388" y="162"/>
                  </a:lnTo>
                  <a:close/>
                  <a:moveTo>
                    <a:pt x="299" y="214"/>
                  </a:moveTo>
                  <a:lnTo>
                    <a:pt x="299" y="214"/>
                  </a:lnTo>
                  <a:lnTo>
                    <a:pt x="297" y="218"/>
                  </a:lnTo>
                  <a:lnTo>
                    <a:pt x="295" y="222"/>
                  </a:lnTo>
                  <a:lnTo>
                    <a:pt x="291" y="225"/>
                  </a:lnTo>
                  <a:lnTo>
                    <a:pt x="286" y="226"/>
                  </a:lnTo>
                  <a:lnTo>
                    <a:pt x="216" y="226"/>
                  </a:lnTo>
                  <a:lnTo>
                    <a:pt x="216" y="295"/>
                  </a:lnTo>
                  <a:lnTo>
                    <a:pt x="216" y="295"/>
                  </a:lnTo>
                  <a:lnTo>
                    <a:pt x="216" y="300"/>
                  </a:lnTo>
                  <a:lnTo>
                    <a:pt x="214" y="304"/>
                  </a:lnTo>
                  <a:lnTo>
                    <a:pt x="210" y="307"/>
                  </a:lnTo>
                  <a:lnTo>
                    <a:pt x="205" y="308"/>
                  </a:lnTo>
                  <a:lnTo>
                    <a:pt x="184" y="308"/>
                  </a:lnTo>
                  <a:lnTo>
                    <a:pt x="184" y="308"/>
                  </a:lnTo>
                  <a:lnTo>
                    <a:pt x="179" y="307"/>
                  </a:lnTo>
                  <a:lnTo>
                    <a:pt x="175" y="304"/>
                  </a:lnTo>
                  <a:lnTo>
                    <a:pt x="172" y="300"/>
                  </a:lnTo>
                  <a:lnTo>
                    <a:pt x="171" y="295"/>
                  </a:lnTo>
                  <a:lnTo>
                    <a:pt x="171" y="226"/>
                  </a:lnTo>
                  <a:lnTo>
                    <a:pt x="103" y="226"/>
                  </a:lnTo>
                  <a:lnTo>
                    <a:pt x="103" y="226"/>
                  </a:lnTo>
                  <a:lnTo>
                    <a:pt x="98" y="225"/>
                  </a:lnTo>
                  <a:lnTo>
                    <a:pt x="94" y="222"/>
                  </a:lnTo>
                  <a:lnTo>
                    <a:pt x="91" y="218"/>
                  </a:lnTo>
                  <a:lnTo>
                    <a:pt x="90" y="214"/>
                  </a:lnTo>
                  <a:lnTo>
                    <a:pt x="90" y="193"/>
                  </a:lnTo>
                  <a:lnTo>
                    <a:pt x="90" y="193"/>
                  </a:lnTo>
                  <a:lnTo>
                    <a:pt x="91" y="188"/>
                  </a:lnTo>
                  <a:lnTo>
                    <a:pt x="94" y="184"/>
                  </a:lnTo>
                  <a:lnTo>
                    <a:pt x="98" y="181"/>
                  </a:lnTo>
                  <a:lnTo>
                    <a:pt x="103" y="180"/>
                  </a:lnTo>
                  <a:lnTo>
                    <a:pt x="171" y="180"/>
                  </a:lnTo>
                  <a:lnTo>
                    <a:pt x="171" y="111"/>
                  </a:lnTo>
                  <a:lnTo>
                    <a:pt x="171" y="111"/>
                  </a:lnTo>
                  <a:lnTo>
                    <a:pt x="172" y="107"/>
                  </a:lnTo>
                  <a:lnTo>
                    <a:pt x="175" y="103"/>
                  </a:lnTo>
                  <a:lnTo>
                    <a:pt x="179" y="100"/>
                  </a:lnTo>
                  <a:lnTo>
                    <a:pt x="184" y="99"/>
                  </a:lnTo>
                  <a:lnTo>
                    <a:pt x="205" y="99"/>
                  </a:lnTo>
                  <a:lnTo>
                    <a:pt x="205" y="99"/>
                  </a:lnTo>
                  <a:lnTo>
                    <a:pt x="210" y="100"/>
                  </a:lnTo>
                  <a:lnTo>
                    <a:pt x="214" y="103"/>
                  </a:lnTo>
                  <a:lnTo>
                    <a:pt x="216" y="107"/>
                  </a:lnTo>
                  <a:lnTo>
                    <a:pt x="216" y="111"/>
                  </a:lnTo>
                  <a:lnTo>
                    <a:pt x="216" y="180"/>
                  </a:lnTo>
                  <a:lnTo>
                    <a:pt x="286" y="180"/>
                  </a:lnTo>
                  <a:lnTo>
                    <a:pt x="286" y="180"/>
                  </a:lnTo>
                  <a:lnTo>
                    <a:pt x="291" y="181"/>
                  </a:lnTo>
                  <a:lnTo>
                    <a:pt x="295" y="184"/>
                  </a:lnTo>
                  <a:lnTo>
                    <a:pt x="297" y="188"/>
                  </a:lnTo>
                  <a:lnTo>
                    <a:pt x="299" y="193"/>
                  </a:lnTo>
                  <a:lnTo>
                    <a:pt x="299" y="21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11483">
              <a:extLst>
                <a:ext uri="{FF2B5EF4-FFF2-40B4-BE49-F238E27FC236}">
                  <a16:creationId xmlns:a16="http://schemas.microsoft.com/office/drawing/2014/main" id="{DFCBB045-3DCB-4872-BABA-901E8DA05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8245" y="5108787"/>
              <a:ext cx="315145" cy="408014"/>
            </a:xfrm>
            <a:custGeom>
              <a:avLst/>
              <a:gdLst>
                <a:gd name="T0" fmla="*/ 505 w 825"/>
                <a:gd name="T1" fmla="*/ 981 h 1070"/>
                <a:gd name="T2" fmla="*/ 369 w 825"/>
                <a:gd name="T3" fmla="*/ 980 h 1070"/>
                <a:gd name="T4" fmla="*/ 106 w 825"/>
                <a:gd name="T5" fmla="*/ 232 h 1070"/>
                <a:gd name="T6" fmla="*/ 202 w 825"/>
                <a:gd name="T7" fmla="*/ 231 h 1070"/>
                <a:gd name="T8" fmla="*/ 202 w 825"/>
                <a:gd name="T9" fmla="*/ 151 h 1070"/>
                <a:gd name="T10" fmla="*/ 189 w 825"/>
                <a:gd name="T11" fmla="*/ 101 h 1070"/>
                <a:gd name="T12" fmla="*/ 231 w 825"/>
                <a:gd name="T13" fmla="*/ 151 h 1070"/>
                <a:gd name="T14" fmla="*/ 219 w 825"/>
                <a:gd name="T15" fmla="*/ 231 h 1070"/>
                <a:gd name="T16" fmla="*/ 618 w 825"/>
                <a:gd name="T17" fmla="*/ 151 h 1070"/>
                <a:gd name="T18" fmla="*/ 606 w 825"/>
                <a:gd name="T19" fmla="*/ 101 h 1070"/>
                <a:gd name="T20" fmla="*/ 648 w 825"/>
                <a:gd name="T21" fmla="*/ 151 h 1070"/>
                <a:gd name="T22" fmla="*/ 635 w 825"/>
                <a:gd name="T23" fmla="*/ 231 h 1070"/>
                <a:gd name="T24" fmla="*/ 730 w 825"/>
                <a:gd name="T25" fmla="*/ 232 h 1070"/>
                <a:gd name="T26" fmla="*/ 730 w 825"/>
                <a:gd name="T27" fmla="*/ 576 h 1070"/>
                <a:gd name="T28" fmla="*/ 730 w 825"/>
                <a:gd name="T29" fmla="*/ 741 h 1070"/>
                <a:gd name="T30" fmla="*/ 747 w 825"/>
                <a:gd name="T31" fmla="*/ 741 h 1070"/>
                <a:gd name="T32" fmla="*/ 766 w 825"/>
                <a:gd name="T33" fmla="*/ 741 h 1070"/>
                <a:gd name="T34" fmla="*/ 807 w 825"/>
                <a:gd name="T35" fmla="*/ 748 h 1070"/>
                <a:gd name="T36" fmla="*/ 825 w 825"/>
                <a:gd name="T37" fmla="*/ 145 h 1070"/>
                <a:gd name="T38" fmla="*/ 684 w 825"/>
                <a:gd name="T39" fmla="*/ 145 h 1070"/>
                <a:gd name="T40" fmla="*/ 543 w 825"/>
                <a:gd name="T41" fmla="*/ 80 h 1070"/>
                <a:gd name="T42" fmla="*/ 543 w 825"/>
                <a:gd name="T43" fmla="*/ 77 h 1070"/>
                <a:gd name="T44" fmla="*/ 540 w 825"/>
                <a:gd name="T45" fmla="*/ 61 h 1070"/>
                <a:gd name="T46" fmla="*/ 533 w 825"/>
                <a:gd name="T47" fmla="*/ 47 h 1070"/>
                <a:gd name="T48" fmla="*/ 521 w 825"/>
                <a:gd name="T49" fmla="*/ 34 h 1070"/>
                <a:gd name="T50" fmla="*/ 505 w 825"/>
                <a:gd name="T51" fmla="*/ 22 h 1070"/>
                <a:gd name="T52" fmla="*/ 486 w 825"/>
                <a:gd name="T53" fmla="*/ 13 h 1070"/>
                <a:gd name="T54" fmla="*/ 463 w 825"/>
                <a:gd name="T55" fmla="*/ 7 h 1070"/>
                <a:gd name="T56" fmla="*/ 439 w 825"/>
                <a:gd name="T57" fmla="*/ 1 h 1070"/>
                <a:gd name="T58" fmla="*/ 413 w 825"/>
                <a:gd name="T59" fmla="*/ 0 h 1070"/>
                <a:gd name="T60" fmla="*/ 399 w 825"/>
                <a:gd name="T61" fmla="*/ 0 h 1070"/>
                <a:gd name="T62" fmla="*/ 375 w 825"/>
                <a:gd name="T63" fmla="*/ 4 h 1070"/>
                <a:gd name="T64" fmla="*/ 351 w 825"/>
                <a:gd name="T65" fmla="*/ 9 h 1070"/>
                <a:gd name="T66" fmla="*/ 330 w 825"/>
                <a:gd name="T67" fmla="*/ 18 h 1070"/>
                <a:gd name="T68" fmla="*/ 312 w 825"/>
                <a:gd name="T69" fmla="*/ 29 h 1070"/>
                <a:gd name="T70" fmla="*/ 299 w 825"/>
                <a:gd name="T71" fmla="*/ 40 h 1070"/>
                <a:gd name="T72" fmla="*/ 288 w 825"/>
                <a:gd name="T73" fmla="*/ 55 h 1070"/>
                <a:gd name="T74" fmla="*/ 283 w 825"/>
                <a:gd name="T75" fmla="*/ 69 h 1070"/>
                <a:gd name="T76" fmla="*/ 282 w 825"/>
                <a:gd name="T77" fmla="*/ 80 h 1070"/>
                <a:gd name="T78" fmla="*/ 142 w 825"/>
                <a:gd name="T79" fmla="*/ 145 h 1070"/>
                <a:gd name="T80" fmla="*/ 0 w 825"/>
                <a:gd name="T81" fmla="*/ 1070 h 1070"/>
                <a:gd name="T82" fmla="*/ 522 w 825"/>
                <a:gd name="T83" fmla="*/ 1070 h 1070"/>
                <a:gd name="T84" fmla="*/ 513 w 825"/>
                <a:gd name="T85" fmla="*/ 1041 h 1070"/>
                <a:gd name="T86" fmla="*/ 509 w 825"/>
                <a:gd name="T87" fmla="*/ 1027 h 1070"/>
                <a:gd name="T88" fmla="*/ 505 w 825"/>
                <a:gd name="T89" fmla="*/ 996 h 1070"/>
                <a:gd name="T90" fmla="*/ 505 w 825"/>
                <a:gd name="T91" fmla="*/ 981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25" h="1070">
                  <a:moveTo>
                    <a:pt x="505" y="981"/>
                  </a:moveTo>
                  <a:lnTo>
                    <a:pt x="505" y="981"/>
                  </a:lnTo>
                  <a:lnTo>
                    <a:pt x="505" y="980"/>
                  </a:lnTo>
                  <a:lnTo>
                    <a:pt x="369" y="980"/>
                  </a:lnTo>
                  <a:lnTo>
                    <a:pt x="106" y="696"/>
                  </a:lnTo>
                  <a:lnTo>
                    <a:pt x="106" y="232"/>
                  </a:lnTo>
                  <a:lnTo>
                    <a:pt x="202" y="232"/>
                  </a:lnTo>
                  <a:lnTo>
                    <a:pt x="202" y="231"/>
                  </a:lnTo>
                  <a:lnTo>
                    <a:pt x="202" y="231"/>
                  </a:lnTo>
                  <a:lnTo>
                    <a:pt x="202" y="151"/>
                  </a:lnTo>
                  <a:lnTo>
                    <a:pt x="189" y="151"/>
                  </a:lnTo>
                  <a:lnTo>
                    <a:pt x="189" y="101"/>
                  </a:lnTo>
                  <a:lnTo>
                    <a:pt x="231" y="101"/>
                  </a:lnTo>
                  <a:lnTo>
                    <a:pt x="231" y="151"/>
                  </a:lnTo>
                  <a:lnTo>
                    <a:pt x="219" y="151"/>
                  </a:lnTo>
                  <a:lnTo>
                    <a:pt x="219" y="231"/>
                  </a:lnTo>
                  <a:lnTo>
                    <a:pt x="618" y="231"/>
                  </a:lnTo>
                  <a:lnTo>
                    <a:pt x="618" y="151"/>
                  </a:lnTo>
                  <a:lnTo>
                    <a:pt x="606" y="151"/>
                  </a:lnTo>
                  <a:lnTo>
                    <a:pt x="606" y="101"/>
                  </a:lnTo>
                  <a:lnTo>
                    <a:pt x="648" y="101"/>
                  </a:lnTo>
                  <a:lnTo>
                    <a:pt x="648" y="151"/>
                  </a:lnTo>
                  <a:lnTo>
                    <a:pt x="635" y="151"/>
                  </a:lnTo>
                  <a:lnTo>
                    <a:pt x="635" y="231"/>
                  </a:lnTo>
                  <a:lnTo>
                    <a:pt x="635" y="232"/>
                  </a:lnTo>
                  <a:lnTo>
                    <a:pt x="730" y="232"/>
                  </a:lnTo>
                  <a:lnTo>
                    <a:pt x="730" y="521"/>
                  </a:lnTo>
                  <a:lnTo>
                    <a:pt x="730" y="576"/>
                  </a:lnTo>
                  <a:lnTo>
                    <a:pt x="730" y="631"/>
                  </a:lnTo>
                  <a:lnTo>
                    <a:pt x="730" y="741"/>
                  </a:lnTo>
                  <a:lnTo>
                    <a:pt x="730" y="741"/>
                  </a:lnTo>
                  <a:lnTo>
                    <a:pt x="747" y="741"/>
                  </a:lnTo>
                  <a:lnTo>
                    <a:pt x="747" y="741"/>
                  </a:lnTo>
                  <a:lnTo>
                    <a:pt x="766" y="741"/>
                  </a:lnTo>
                  <a:lnTo>
                    <a:pt x="787" y="743"/>
                  </a:lnTo>
                  <a:lnTo>
                    <a:pt x="807" y="748"/>
                  </a:lnTo>
                  <a:lnTo>
                    <a:pt x="825" y="754"/>
                  </a:lnTo>
                  <a:lnTo>
                    <a:pt x="825" y="145"/>
                  </a:lnTo>
                  <a:lnTo>
                    <a:pt x="685" y="145"/>
                  </a:lnTo>
                  <a:lnTo>
                    <a:pt x="684" y="145"/>
                  </a:lnTo>
                  <a:lnTo>
                    <a:pt x="684" y="80"/>
                  </a:lnTo>
                  <a:lnTo>
                    <a:pt x="543" y="80"/>
                  </a:lnTo>
                  <a:lnTo>
                    <a:pt x="543" y="77"/>
                  </a:lnTo>
                  <a:lnTo>
                    <a:pt x="543" y="77"/>
                  </a:lnTo>
                  <a:lnTo>
                    <a:pt x="543" y="69"/>
                  </a:lnTo>
                  <a:lnTo>
                    <a:pt x="540" y="61"/>
                  </a:lnTo>
                  <a:lnTo>
                    <a:pt x="538" y="55"/>
                  </a:lnTo>
                  <a:lnTo>
                    <a:pt x="533" y="47"/>
                  </a:lnTo>
                  <a:lnTo>
                    <a:pt x="527" y="40"/>
                  </a:lnTo>
                  <a:lnTo>
                    <a:pt x="521" y="34"/>
                  </a:lnTo>
                  <a:lnTo>
                    <a:pt x="513" y="29"/>
                  </a:lnTo>
                  <a:lnTo>
                    <a:pt x="505" y="22"/>
                  </a:lnTo>
                  <a:lnTo>
                    <a:pt x="496" y="18"/>
                  </a:lnTo>
                  <a:lnTo>
                    <a:pt x="486" y="13"/>
                  </a:lnTo>
                  <a:lnTo>
                    <a:pt x="475" y="9"/>
                  </a:lnTo>
                  <a:lnTo>
                    <a:pt x="463" y="7"/>
                  </a:lnTo>
                  <a:lnTo>
                    <a:pt x="452" y="4"/>
                  </a:lnTo>
                  <a:lnTo>
                    <a:pt x="439" y="1"/>
                  </a:lnTo>
                  <a:lnTo>
                    <a:pt x="426" y="0"/>
                  </a:lnTo>
                  <a:lnTo>
                    <a:pt x="413" y="0"/>
                  </a:lnTo>
                  <a:lnTo>
                    <a:pt x="413" y="0"/>
                  </a:lnTo>
                  <a:lnTo>
                    <a:pt x="399" y="0"/>
                  </a:lnTo>
                  <a:lnTo>
                    <a:pt x="386" y="1"/>
                  </a:lnTo>
                  <a:lnTo>
                    <a:pt x="375" y="4"/>
                  </a:lnTo>
                  <a:lnTo>
                    <a:pt x="362" y="7"/>
                  </a:lnTo>
                  <a:lnTo>
                    <a:pt x="351" y="9"/>
                  </a:lnTo>
                  <a:lnTo>
                    <a:pt x="339" y="13"/>
                  </a:lnTo>
                  <a:lnTo>
                    <a:pt x="330" y="18"/>
                  </a:lnTo>
                  <a:lnTo>
                    <a:pt x="321" y="22"/>
                  </a:lnTo>
                  <a:lnTo>
                    <a:pt x="312" y="29"/>
                  </a:lnTo>
                  <a:lnTo>
                    <a:pt x="305" y="34"/>
                  </a:lnTo>
                  <a:lnTo>
                    <a:pt x="299" y="40"/>
                  </a:lnTo>
                  <a:lnTo>
                    <a:pt x="292" y="47"/>
                  </a:lnTo>
                  <a:lnTo>
                    <a:pt x="288" y="55"/>
                  </a:lnTo>
                  <a:lnTo>
                    <a:pt x="286" y="61"/>
                  </a:lnTo>
                  <a:lnTo>
                    <a:pt x="283" y="69"/>
                  </a:lnTo>
                  <a:lnTo>
                    <a:pt x="282" y="77"/>
                  </a:lnTo>
                  <a:lnTo>
                    <a:pt x="282" y="80"/>
                  </a:lnTo>
                  <a:lnTo>
                    <a:pt x="142" y="80"/>
                  </a:lnTo>
                  <a:lnTo>
                    <a:pt x="142" y="145"/>
                  </a:lnTo>
                  <a:lnTo>
                    <a:pt x="0" y="145"/>
                  </a:lnTo>
                  <a:lnTo>
                    <a:pt x="0" y="1070"/>
                  </a:lnTo>
                  <a:lnTo>
                    <a:pt x="522" y="1070"/>
                  </a:lnTo>
                  <a:lnTo>
                    <a:pt x="522" y="1070"/>
                  </a:lnTo>
                  <a:lnTo>
                    <a:pt x="517" y="1055"/>
                  </a:lnTo>
                  <a:lnTo>
                    <a:pt x="513" y="1041"/>
                  </a:lnTo>
                  <a:lnTo>
                    <a:pt x="513" y="1041"/>
                  </a:lnTo>
                  <a:lnTo>
                    <a:pt x="509" y="1027"/>
                  </a:lnTo>
                  <a:lnTo>
                    <a:pt x="508" y="1012"/>
                  </a:lnTo>
                  <a:lnTo>
                    <a:pt x="505" y="996"/>
                  </a:lnTo>
                  <a:lnTo>
                    <a:pt x="505" y="981"/>
                  </a:lnTo>
                  <a:lnTo>
                    <a:pt x="505" y="9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Freeform 11484">
              <a:extLst>
                <a:ext uri="{FF2B5EF4-FFF2-40B4-BE49-F238E27FC236}">
                  <a16:creationId xmlns:a16="http://schemas.microsoft.com/office/drawing/2014/main" id="{162EF592-63B6-4A34-9B69-4DDABF5F1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7621" y="5219925"/>
              <a:ext cx="200962" cy="240546"/>
            </a:xfrm>
            <a:custGeom>
              <a:avLst/>
              <a:gdLst>
                <a:gd name="T0" fmla="*/ 530 w 530"/>
                <a:gd name="T1" fmla="*/ 458 h 633"/>
                <a:gd name="T2" fmla="*/ 530 w 530"/>
                <a:gd name="T3" fmla="*/ 286 h 633"/>
                <a:gd name="T4" fmla="*/ 530 w 530"/>
                <a:gd name="T5" fmla="*/ 231 h 633"/>
                <a:gd name="T6" fmla="*/ 530 w 530"/>
                <a:gd name="T7" fmla="*/ 0 h 633"/>
                <a:gd name="T8" fmla="*/ 0 w 530"/>
                <a:gd name="T9" fmla="*/ 0 h 633"/>
                <a:gd name="T10" fmla="*/ 0 w 530"/>
                <a:gd name="T11" fmla="*/ 396 h 633"/>
                <a:gd name="T12" fmla="*/ 231 w 530"/>
                <a:gd name="T13" fmla="*/ 396 h 633"/>
                <a:gd name="T14" fmla="*/ 231 w 530"/>
                <a:gd name="T15" fmla="*/ 633 h 633"/>
                <a:gd name="T16" fmla="*/ 359 w 530"/>
                <a:gd name="T17" fmla="*/ 633 h 633"/>
                <a:gd name="T18" fmla="*/ 359 w 530"/>
                <a:gd name="T19" fmla="*/ 633 h 633"/>
                <a:gd name="T20" fmla="*/ 364 w 530"/>
                <a:gd name="T21" fmla="*/ 618 h 633"/>
                <a:gd name="T22" fmla="*/ 369 w 530"/>
                <a:gd name="T23" fmla="*/ 602 h 633"/>
                <a:gd name="T24" fmla="*/ 376 w 530"/>
                <a:gd name="T25" fmla="*/ 588 h 633"/>
                <a:gd name="T26" fmla="*/ 382 w 530"/>
                <a:gd name="T27" fmla="*/ 573 h 633"/>
                <a:gd name="T28" fmla="*/ 391 w 530"/>
                <a:gd name="T29" fmla="*/ 560 h 633"/>
                <a:gd name="T30" fmla="*/ 401 w 530"/>
                <a:gd name="T31" fmla="*/ 547 h 633"/>
                <a:gd name="T32" fmla="*/ 410 w 530"/>
                <a:gd name="T33" fmla="*/ 534 h 633"/>
                <a:gd name="T34" fmla="*/ 421 w 530"/>
                <a:gd name="T35" fmla="*/ 522 h 633"/>
                <a:gd name="T36" fmla="*/ 432 w 530"/>
                <a:gd name="T37" fmla="*/ 512 h 633"/>
                <a:gd name="T38" fmla="*/ 445 w 530"/>
                <a:gd name="T39" fmla="*/ 501 h 633"/>
                <a:gd name="T40" fmla="*/ 458 w 530"/>
                <a:gd name="T41" fmla="*/ 492 h 633"/>
                <a:gd name="T42" fmla="*/ 471 w 530"/>
                <a:gd name="T43" fmla="*/ 483 h 633"/>
                <a:gd name="T44" fmla="*/ 485 w 530"/>
                <a:gd name="T45" fmla="*/ 475 h 633"/>
                <a:gd name="T46" fmla="*/ 500 w 530"/>
                <a:gd name="T47" fmla="*/ 469 h 633"/>
                <a:gd name="T48" fmla="*/ 514 w 530"/>
                <a:gd name="T49" fmla="*/ 464 h 633"/>
                <a:gd name="T50" fmla="*/ 530 w 530"/>
                <a:gd name="T51" fmla="*/ 458 h 633"/>
                <a:gd name="T52" fmla="*/ 530 w 530"/>
                <a:gd name="T53" fmla="*/ 458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0" h="633">
                  <a:moveTo>
                    <a:pt x="530" y="458"/>
                  </a:moveTo>
                  <a:lnTo>
                    <a:pt x="530" y="286"/>
                  </a:lnTo>
                  <a:lnTo>
                    <a:pt x="530" y="231"/>
                  </a:lnTo>
                  <a:lnTo>
                    <a:pt x="530" y="0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231" y="396"/>
                  </a:lnTo>
                  <a:lnTo>
                    <a:pt x="231" y="633"/>
                  </a:lnTo>
                  <a:lnTo>
                    <a:pt x="359" y="633"/>
                  </a:lnTo>
                  <a:lnTo>
                    <a:pt x="359" y="633"/>
                  </a:lnTo>
                  <a:lnTo>
                    <a:pt x="364" y="618"/>
                  </a:lnTo>
                  <a:lnTo>
                    <a:pt x="369" y="602"/>
                  </a:lnTo>
                  <a:lnTo>
                    <a:pt x="376" y="588"/>
                  </a:lnTo>
                  <a:lnTo>
                    <a:pt x="382" y="573"/>
                  </a:lnTo>
                  <a:lnTo>
                    <a:pt x="391" y="560"/>
                  </a:lnTo>
                  <a:lnTo>
                    <a:pt x="401" y="547"/>
                  </a:lnTo>
                  <a:lnTo>
                    <a:pt x="410" y="534"/>
                  </a:lnTo>
                  <a:lnTo>
                    <a:pt x="421" y="522"/>
                  </a:lnTo>
                  <a:lnTo>
                    <a:pt x="432" y="512"/>
                  </a:lnTo>
                  <a:lnTo>
                    <a:pt x="445" y="501"/>
                  </a:lnTo>
                  <a:lnTo>
                    <a:pt x="458" y="492"/>
                  </a:lnTo>
                  <a:lnTo>
                    <a:pt x="471" y="483"/>
                  </a:lnTo>
                  <a:lnTo>
                    <a:pt x="485" y="475"/>
                  </a:lnTo>
                  <a:lnTo>
                    <a:pt x="500" y="469"/>
                  </a:lnTo>
                  <a:lnTo>
                    <a:pt x="514" y="464"/>
                  </a:lnTo>
                  <a:lnTo>
                    <a:pt x="530" y="458"/>
                  </a:lnTo>
                  <a:lnTo>
                    <a:pt x="530" y="45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7" name="Group 86">
            <a:extLst>
              <a:ext uri="{FF2B5EF4-FFF2-40B4-BE49-F238E27FC236}">
                <a16:creationId xmlns:a16="http://schemas.microsoft.com/office/drawing/2014/main" id="{55227D33-98DB-4B81-863C-F39221E2556F}"/>
              </a:ext>
            </a:extLst>
          </p:cNvPr>
          <p:cNvGrpSpPr/>
          <p:nvPr/>
        </p:nvGrpSpPr>
        <p:grpSpPr>
          <a:xfrm>
            <a:off x="7318581" y="1505255"/>
            <a:ext cx="458697" cy="501068"/>
            <a:chOff x="1886078" y="2616151"/>
            <a:chExt cx="379088" cy="414105"/>
          </a:xfrm>
          <a:solidFill>
            <a:srgbClr val="338FBF"/>
          </a:solidFill>
        </p:grpSpPr>
        <p:sp>
          <p:nvSpPr>
            <p:cNvPr id="38" name="Freeform 11008">
              <a:extLst>
                <a:ext uri="{FF2B5EF4-FFF2-40B4-BE49-F238E27FC236}">
                  <a16:creationId xmlns:a16="http://schemas.microsoft.com/office/drawing/2014/main" id="{C7E11335-A488-46AE-B29B-BA0239A533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6078" y="2807979"/>
              <a:ext cx="187260" cy="190305"/>
            </a:xfrm>
            <a:custGeom>
              <a:avLst/>
              <a:gdLst>
                <a:gd name="T0" fmla="*/ 477 w 494"/>
                <a:gd name="T1" fmla="*/ 148 h 498"/>
                <a:gd name="T2" fmla="*/ 429 w 494"/>
                <a:gd name="T3" fmla="*/ 142 h 498"/>
                <a:gd name="T4" fmla="*/ 408 w 494"/>
                <a:gd name="T5" fmla="*/ 114 h 498"/>
                <a:gd name="T6" fmla="*/ 413 w 494"/>
                <a:gd name="T7" fmla="*/ 75 h 498"/>
                <a:gd name="T8" fmla="*/ 387 w 494"/>
                <a:gd name="T9" fmla="*/ 41 h 498"/>
                <a:gd name="T10" fmla="*/ 354 w 494"/>
                <a:gd name="T11" fmla="*/ 52 h 498"/>
                <a:gd name="T12" fmla="*/ 314 w 494"/>
                <a:gd name="T13" fmla="*/ 54 h 498"/>
                <a:gd name="T14" fmla="*/ 282 w 494"/>
                <a:gd name="T15" fmla="*/ 27 h 498"/>
                <a:gd name="T16" fmla="*/ 216 w 494"/>
                <a:gd name="T17" fmla="*/ 0 h 498"/>
                <a:gd name="T18" fmla="*/ 207 w 494"/>
                <a:gd name="T19" fmla="*/ 35 h 498"/>
                <a:gd name="T20" fmla="*/ 173 w 494"/>
                <a:gd name="T21" fmla="*/ 56 h 498"/>
                <a:gd name="T22" fmla="*/ 131 w 494"/>
                <a:gd name="T23" fmla="*/ 47 h 498"/>
                <a:gd name="T24" fmla="*/ 93 w 494"/>
                <a:gd name="T25" fmla="*/ 50 h 498"/>
                <a:gd name="T26" fmla="*/ 77 w 494"/>
                <a:gd name="T27" fmla="*/ 72 h 498"/>
                <a:gd name="T28" fmla="*/ 89 w 494"/>
                <a:gd name="T29" fmla="*/ 107 h 498"/>
                <a:gd name="T30" fmla="*/ 72 w 494"/>
                <a:gd name="T31" fmla="*/ 140 h 498"/>
                <a:gd name="T32" fmla="*/ 29 w 494"/>
                <a:gd name="T33" fmla="*/ 149 h 498"/>
                <a:gd name="T34" fmla="*/ 0 w 494"/>
                <a:gd name="T35" fmla="*/ 201 h 498"/>
                <a:gd name="T36" fmla="*/ 33 w 494"/>
                <a:gd name="T37" fmla="*/ 225 h 498"/>
                <a:gd name="T38" fmla="*/ 37 w 494"/>
                <a:gd name="T39" fmla="*/ 264 h 498"/>
                <a:gd name="T40" fmla="*/ 9 w 494"/>
                <a:gd name="T41" fmla="*/ 294 h 498"/>
                <a:gd name="T42" fmla="*/ 19 w 494"/>
                <a:gd name="T43" fmla="*/ 350 h 498"/>
                <a:gd name="T44" fmla="*/ 66 w 494"/>
                <a:gd name="T45" fmla="*/ 354 h 498"/>
                <a:gd name="T46" fmla="*/ 88 w 494"/>
                <a:gd name="T47" fmla="*/ 384 h 498"/>
                <a:gd name="T48" fmla="*/ 81 w 494"/>
                <a:gd name="T49" fmla="*/ 423 h 498"/>
                <a:gd name="T50" fmla="*/ 107 w 494"/>
                <a:gd name="T51" fmla="*/ 457 h 498"/>
                <a:gd name="T52" fmla="*/ 141 w 494"/>
                <a:gd name="T53" fmla="*/ 445 h 498"/>
                <a:gd name="T54" fmla="*/ 182 w 494"/>
                <a:gd name="T55" fmla="*/ 443 h 498"/>
                <a:gd name="T56" fmla="*/ 212 w 494"/>
                <a:gd name="T57" fmla="*/ 470 h 498"/>
                <a:gd name="T58" fmla="*/ 278 w 494"/>
                <a:gd name="T59" fmla="*/ 498 h 498"/>
                <a:gd name="T60" fmla="*/ 288 w 494"/>
                <a:gd name="T61" fmla="*/ 461 h 498"/>
                <a:gd name="T62" fmla="*/ 323 w 494"/>
                <a:gd name="T63" fmla="*/ 442 h 498"/>
                <a:gd name="T64" fmla="*/ 365 w 494"/>
                <a:gd name="T65" fmla="*/ 451 h 498"/>
                <a:gd name="T66" fmla="*/ 402 w 494"/>
                <a:gd name="T67" fmla="*/ 448 h 498"/>
                <a:gd name="T68" fmla="*/ 418 w 494"/>
                <a:gd name="T69" fmla="*/ 426 h 498"/>
                <a:gd name="T70" fmla="*/ 406 w 494"/>
                <a:gd name="T71" fmla="*/ 389 h 498"/>
                <a:gd name="T72" fmla="*/ 423 w 494"/>
                <a:gd name="T73" fmla="*/ 358 h 498"/>
                <a:gd name="T74" fmla="*/ 465 w 494"/>
                <a:gd name="T75" fmla="*/ 347 h 498"/>
                <a:gd name="T76" fmla="*/ 494 w 494"/>
                <a:gd name="T77" fmla="*/ 295 h 498"/>
                <a:gd name="T78" fmla="*/ 460 w 494"/>
                <a:gd name="T79" fmla="*/ 270 h 498"/>
                <a:gd name="T80" fmla="*/ 457 w 494"/>
                <a:gd name="T81" fmla="*/ 234 h 498"/>
                <a:gd name="T82" fmla="*/ 485 w 494"/>
                <a:gd name="T83" fmla="*/ 205 h 498"/>
                <a:gd name="T84" fmla="*/ 238 w 494"/>
                <a:gd name="T85" fmla="*/ 342 h 498"/>
                <a:gd name="T86" fmla="*/ 195 w 494"/>
                <a:gd name="T87" fmla="*/ 327 h 498"/>
                <a:gd name="T88" fmla="*/ 165 w 494"/>
                <a:gd name="T89" fmla="*/ 293 h 498"/>
                <a:gd name="T90" fmla="*/ 154 w 494"/>
                <a:gd name="T91" fmla="*/ 248 h 498"/>
                <a:gd name="T92" fmla="*/ 161 w 494"/>
                <a:gd name="T93" fmla="*/ 212 h 498"/>
                <a:gd name="T94" fmla="*/ 188 w 494"/>
                <a:gd name="T95" fmla="*/ 176 h 498"/>
                <a:gd name="T96" fmla="*/ 229 w 494"/>
                <a:gd name="T97" fmla="*/ 157 h 498"/>
                <a:gd name="T98" fmla="*/ 267 w 494"/>
                <a:gd name="T99" fmla="*/ 157 h 498"/>
                <a:gd name="T100" fmla="*/ 307 w 494"/>
                <a:gd name="T101" fmla="*/ 176 h 498"/>
                <a:gd name="T102" fmla="*/ 333 w 494"/>
                <a:gd name="T103" fmla="*/ 212 h 498"/>
                <a:gd name="T104" fmla="*/ 341 w 494"/>
                <a:gd name="T105" fmla="*/ 248 h 498"/>
                <a:gd name="T106" fmla="*/ 329 w 494"/>
                <a:gd name="T107" fmla="*/ 293 h 498"/>
                <a:gd name="T108" fmla="*/ 299 w 494"/>
                <a:gd name="T109" fmla="*/ 327 h 498"/>
                <a:gd name="T110" fmla="*/ 258 w 494"/>
                <a:gd name="T111" fmla="*/ 342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4" h="498">
                  <a:moveTo>
                    <a:pt x="494" y="201"/>
                  </a:moveTo>
                  <a:lnTo>
                    <a:pt x="494" y="201"/>
                  </a:lnTo>
                  <a:lnTo>
                    <a:pt x="486" y="174"/>
                  </a:lnTo>
                  <a:lnTo>
                    <a:pt x="477" y="148"/>
                  </a:lnTo>
                  <a:lnTo>
                    <a:pt x="477" y="148"/>
                  </a:lnTo>
                  <a:lnTo>
                    <a:pt x="465" y="149"/>
                  </a:lnTo>
                  <a:lnTo>
                    <a:pt x="455" y="150"/>
                  </a:lnTo>
                  <a:lnTo>
                    <a:pt x="444" y="149"/>
                  </a:lnTo>
                  <a:lnTo>
                    <a:pt x="436" y="146"/>
                  </a:lnTo>
                  <a:lnTo>
                    <a:pt x="429" y="142"/>
                  </a:lnTo>
                  <a:lnTo>
                    <a:pt x="422" y="139"/>
                  </a:lnTo>
                  <a:lnTo>
                    <a:pt x="417" y="133"/>
                  </a:lnTo>
                  <a:lnTo>
                    <a:pt x="413" y="127"/>
                  </a:lnTo>
                  <a:lnTo>
                    <a:pt x="409" y="120"/>
                  </a:lnTo>
                  <a:lnTo>
                    <a:pt x="408" y="114"/>
                  </a:lnTo>
                  <a:lnTo>
                    <a:pt x="406" y="106"/>
                  </a:lnTo>
                  <a:lnTo>
                    <a:pt x="406" y="98"/>
                  </a:lnTo>
                  <a:lnTo>
                    <a:pt x="408" y="90"/>
                  </a:lnTo>
                  <a:lnTo>
                    <a:pt x="410" y="82"/>
                  </a:lnTo>
                  <a:lnTo>
                    <a:pt x="413" y="75"/>
                  </a:lnTo>
                  <a:lnTo>
                    <a:pt x="418" y="67"/>
                  </a:lnTo>
                  <a:lnTo>
                    <a:pt x="418" y="67"/>
                  </a:lnTo>
                  <a:lnTo>
                    <a:pt x="409" y="56"/>
                  </a:lnTo>
                  <a:lnTo>
                    <a:pt x="400" y="47"/>
                  </a:lnTo>
                  <a:lnTo>
                    <a:pt x="387" y="41"/>
                  </a:lnTo>
                  <a:lnTo>
                    <a:pt x="372" y="35"/>
                  </a:lnTo>
                  <a:lnTo>
                    <a:pt x="372" y="35"/>
                  </a:lnTo>
                  <a:lnTo>
                    <a:pt x="367" y="42"/>
                  </a:lnTo>
                  <a:lnTo>
                    <a:pt x="361" y="48"/>
                  </a:lnTo>
                  <a:lnTo>
                    <a:pt x="354" y="52"/>
                  </a:lnTo>
                  <a:lnTo>
                    <a:pt x="346" y="55"/>
                  </a:lnTo>
                  <a:lnTo>
                    <a:pt x="338" y="56"/>
                  </a:lnTo>
                  <a:lnTo>
                    <a:pt x="329" y="58"/>
                  </a:lnTo>
                  <a:lnTo>
                    <a:pt x="321" y="56"/>
                  </a:lnTo>
                  <a:lnTo>
                    <a:pt x="314" y="54"/>
                  </a:lnTo>
                  <a:lnTo>
                    <a:pt x="306" y="51"/>
                  </a:lnTo>
                  <a:lnTo>
                    <a:pt x="298" y="47"/>
                  </a:lnTo>
                  <a:lnTo>
                    <a:pt x="293" y="41"/>
                  </a:lnTo>
                  <a:lnTo>
                    <a:pt x="288" y="35"/>
                  </a:lnTo>
                  <a:lnTo>
                    <a:pt x="282" y="27"/>
                  </a:lnTo>
                  <a:lnTo>
                    <a:pt x="280" y="18"/>
                  </a:lnTo>
                  <a:lnTo>
                    <a:pt x="278" y="9"/>
                  </a:lnTo>
                  <a:lnTo>
                    <a:pt x="278" y="0"/>
                  </a:lnTo>
                  <a:lnTo>
                    <a:pt x="278" y="0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216" y="11"/>
                  </a:lnTo>
                  <a:lnTo>
                    <a:pt x="214" y="20"/>
                  </a:lnTo>
                  <a:lnTo>
                    <a:pt x="212" y="29"/>
                  </a:lnTo>
                  <a:lnTo>
                    <a:pt x="207" y="35"/>
                  </a:lnTo>
                  <a:lnTo>
                    <a:pt x="201" y="42"/>
                  </a:lnTo>
                  <a:lnTo>
                    <a:pt x="195" y="47"/>
                  </a:lnTo>
                  <a:lnTo>
                    <a:pt x="188" y="51"/>
                  </a:lnTo>
                  <a:lnTo>
                    <a:pt x="180" y="54"/>
                  </a:lnTo>
                  <a:lnTo>
                    <a:pt x="173" y="56"/>
                  </a:lnTo>
                  <a:lnTo>
                    <a:pt x="163" y="56"/>
                  </a:lnTo>
                  <a:lnTo>
                    <a:pt x="154" y="56"/>
                  </a:lnTo>
                  <a:lnTo>
                    <a:pt x="147" y="54"/>
                  </a:lnTo>
                  <a:lnTo>
                    <a:pt x="139" y="51"/>
                  </a:lnTo>
                  <a:lnTo>
                    <a:pt x="131" y="47"/>
                  </a:lnTo>
                  <a:lnTo>
                    <a:pt x="123" y="42"/>
                  </a:lnTo>
                  <a:lnTo>
                    <a:pt x="118" y="35"/>
                  </a:lnTo>
                  <a:lnTo>
                    <a:pt x="118" y="35"/>
                  </a:lnTo>
                  <a:lnTo>
                    <a:pt x="105" y="42"/>
                  </a:lnTo>
                  <a:lnTo>
                    <a:pt x="93" y="50"/>
                  </a:lnTo>
                  <a:lnTo>
                    <a:pt x="88" y="54"/>
                  </a:lnTo>
                  <a:lnTo>
                    <a:pt x="83" y="58"/>
                  </a:lnTo>
                  <a:lnTo>
                    <a:pt x="79" y="64"/>
                  </a:lnTo>
                  <a:lnTo>
                    <a:pt x="77" y="72"/>
                  </a:lnTo>
                  <a:lnTo>
                    <a:pt x="77" y="72"/>
                  </a:lnTo>
                  <a:lnTo>
                    <a:pt x="81" y="78"/>
                  </a:lnTo>
                  <a:lnTo>
                    <a:pt x="85" y="85"/>
                  </a:lnTo>
                  <a:lnTo>
                    <a:pt x="88" y="93"/>
                  </a:lnTo>
                  <a:lnTo>
                    <a:pt x="89" y="101"/>
                  </a:lnTo>
                  <a:lnTo>
                    <a:pt x="89" y="107"/>
                  </a:lnTo>
                  <a:lnTo>
                    <a:pt x="88" y="115"/>
                  </a:lnTo>
                  <a:lnTo>
                    <a:pt x="85" y="122"/>
                  </a:lnTo>
                  <a:lnTo>
                    <a:pt x="81" y="128"/>
                  </a:lnTo>
                  <a:lnTo>
                    <a:pt x="77" y="135"/>
                  </a:lnTo>
                  <a:lnTo>
                    <a:pt x="72" y="140"/>
                  </a:lnTo>
                  <a:lnTo>
                    <a:pt x="66" y="144"/>
                  </a:lnTo>
                  <a:lnTo>
                    <a:pt x="58" y="146"/>
                  </a:lnTo>
                  <a:lnTo>
                    <a:pt x="49" y="149"/>
                  </a:lnTo>
                  <a:lnTo>
                    <a:pt x="39" y="150"/>
                  </a:lnTo>
                  <a:lnTo>
                    <a:pt x="29" y="149"/>
                  </a:lnTo>
                  <a:lnTo>
                    <a:pt x="19" y="148"/>
                  </a:lnTo>
                  <a:lnTo>
                    <a:pt x="19" y="148"/>
                  </a:lnTo>
                  <a:lnTo>
                    <a:pt x="9" y="174"/>
                  </a:lnTo>
                  <a:lnTo>
                    <a:pt x="0" y="201"/>
                  </a:lnTo>
                  <a:lnTo>
                    <a:pt x="0" y="201"/>
                  </a:lnTo>
                  <a:lnTo>
                    <a:pt x="9" y="204"/>
                  </a:lnTo>
                  <a:lnTo>
                    <a:pt x="17" y="208"/>
                  </a:lnTo>
                  <a:lnTo>
                    <a:pt x="24" y="213"/>
                  </a:lnTo>
                  <a:lnTo>
                    <a:pt x="29" y="218"/>
                  </a:lnTo>
                  <a:lnTo>
                    <a:pt x="33" y="225"/>
                  </a:lnTo>
                  <a:lnTo>
                    <a:pt x="37" y="233"/>
                  </a:lnTo>
                  <a:lnTo>
                    <a:pt x="38" y="240"/>
                  </a:lnTo>
                  <a:lnTo>
                    <a:pt x="39" y="248"/>
                  </a:lnTo>
                  <a:lnTo>
                    <a:pt x="38" y="256"/>
                  </a:lnTo>
                  <a:lnTo>
                    <a:pt x="37" y="264"/>
                  </a:lnTo>
                  <a:lnTo>
                    <a:pt x="33" y="272"/>
                  </a:lnTo>
                  <a:lnTo>
                    <a:pt x="29" y="278"/>
                  </a:lnTo>
                  <a:lnTo>
                    <a:pt x="24" y="285"/>
                  </a:lnTo>
                  <a:lnTo>
                    <a:pt x="17" y="290"/>
                  </a:lnTo>
                  <a:lnTo>
                    <a:pt x="9" y="294"/>
                  </a:lnTo>
                  <a:lnTo>
                    <a:pt x="0" y="295"/>
                  </a:lnTo>
                  <a:lnTo>
                    <a:pt x="0" y="295"/>
                  </a:lnTo>
                  <a:lnTo>
                    <a:pt x="9" y="324"/>
                  </a:lnTo>
                  <a:lnTo>
                    <a:pt x="19" y="350"/>
                  </a:lnTo>
                  <a:lnTo>
                    <a:pt x="19" y="350"/>
                  </a:lnTo>
                  <a:lnTo>
                    <a:pt x="30" y="347"/>
                  </a:lnTo>
                  <a:lnTo>
                    <a:pt x="41" y="347"/>
                  </a:lnTo>
                  <a:lnTo>
                    <a:pt x="50" y="349"/>
                  </a:lnTo>
                  <a:lnTo>
                    <a:pt x="59" y="351"/>
                  </a:lnTo>
                  <a:lnTo>
                    <a:pt x="66" y="354"/>
                  </a:lnTo>
                  <a:lnTo>
                    <a:pt x="72" y="359"/>
                  </a:lnTo>
                  <a:lnTo>
                    <a:pt x="77" y="364"/>
                  </a:lnTo>
                  <a:lnTo>
                    <a:pt x="83" y="370"/>
                  </a:lnTo>
                  <a:lnTo>
                    <a:pt x="85" y="376"/>
                  </a:lnTo>
                  <a:lnTo>
                    <a:pt x="88" y="384"/>
                  </a:lnTo>
                  <a:lnTo>
                    <a:pt x="88" y="392"/>
                  </a:lnTo>
                  <a:lnTo>
                    <a:pt x="88" y="400"/>
                  </a:lnTo>
                  <a:lnTo>
                    <a:pt x="86" y="408"/>
                  </a:lnTo>
                  <a:lnTo>
                    <a:pt x="85" y="415"/>
                  </a:lnTo>
                  <a:lnTo>
                    <a:pt x="81" y="423"/>
                  </a:lnTo>
                  <a:lnTo>
                    <a:pt x="77" y="431"/>
                  </a:lnTo>
                  <a:lnTo>
                    <a:pt x="77" y="431"/>
                  </a:lnTo>
                  <a:lnTo>
                    <a:pt x="85" y="442"/>
                  </a:lnTo>
                  <a:lnTo>
                    <a:pt x="96" y="449"/>
                  </a:lnTo>
                  <a:lnTo>
                    <a:pt x="107" y="457"/>
                  </a:lnTo>
                  <a:lnTo>
                    <a:pt x="122" y="461"/>
                  </a:lnTo>
                  <a:lnTo>
                    <a:pt x="122" y="461"/>
                  </a:lnTo>
                  <a:lnTo>
                    <a:pt x="127" y="455"/>
                  </a:lnTo>
                  <a:lnTo>
                    <a:pt x="133" y="449"/>
                  </a:lnTo>
                  <a:lnTo>
                    <a:pt x="141" y="445"/>
                  </a:lnTo>
                  <a:lnTo>
                    <a:pt x="149" y="442"/>
                  </a:lnTo>
                  <a:lnTo>
                    <a:pt x="157" y="440"/>
                  </a:lnTo>
                  <a:lnTo>
                    <a:pt x="165" y="440"/>
                  </a:lnTo>
                  <a:lnTo>
                    <a:pt x="174" y="442"/>
                  </a:lnTo>
                  <a:lnTo>
                    <a:pt x="182" y="443"/>
                  </a:lnTo>
                  <a:lnTo>
                    <a:pt x="190" y="447"/>
                  </a:lnTo>
                  <a:lnTo>
                    <a:pt x="196" y="451"/>
                  </a:lnTo>
                  <a:lnTo>
                    <a:pt x="203" y="456"/>
                  </a:lnTo>
                  <a:lnTo>
                    <a:pt x="208" y="462"/>
                  </a:lnTo>
                  <a:lnTo>
                    <a:pt x="212" y="470"/>
                  </a:lnTo>
                  <a:lnTo>
                    <a:pt x="214" y="478"/>
                  </a:lnTo>
                  <a:lnTo>
                    <a:pt x="216" y="487"/>
                  </a:lnTo>
                  <a:lnTo>
                    <a:pt x="216" y="498"/>
                  </a:lnTo>
                  <a:lnTo>
                    <a:pt x="216" y="498"/>
                  </a:lnTo>
                  <a:lnTo>
                    <a:pt x="278" y="498"/>
                  </a:lnTo>
                  <a:lnTo>
                    <a:pt x="278" y="498"/>
                  </a:lnTo>
                  <a:lnTo>
                    <a:pt x="278" y="487"/>
                  </a:lnTo>
                  <a:lnTo>
                    <a:pt x="280" y="477"/>
                  </a:lnTo>
                  <a:lnTo>
                    <a:pt x="284" y="469"/>
                  </a:lnTo>
                  <a:lnTo>
                    <a:pt x="288" y="461"/>
                  </a:lnTo>
                  <a:lnTo>
                    <a:pt x="293" y="455"/>
                  </a:lnTo>
                  <a:lnTo>
                    <a:pt x="299" y="449"/>
                  </a:lnTo>
                  <a:lnTo>
                    <a:pt x="307" y="445"/>
                  </a:lnTo>
                  <a:lnTo>
                    <a:pt x="315" y="443"/>
                  </a:lnTo>
                  <a:lnTo>
                    <a:pt x="323" y="442"/>
                  </a:lnTo>
                  <a:lnTo>
                    <a:pt x="331" y="440"/>
                  </a:lnTo>
                  <a:lnTo>
                    <a:pt x="340" y="442"/>
                  </a:lnTo>
                  <a:lnTo>
                    <a:pt x="349" y="443"/>
                  </a:lnTo>
                  <a:lnTo>
                    <a:pt x="357" y="445"/>
                  </a:lnTo>
                  <a:lnTo>
                    <a:pt x="365" y="451"/>
                  </a:lnTo>
                  <a:lnTo>
                    <a:pt x="371" y="456"/>
                  </a:lnTo>
                  <a:lnTo>
                    <a:pt x="378" y="461"/>
                  </a:lnTo>
                  <a:lnTo>
                    <a:pt x="378" y="461"/>
                  </a:lnTo>
                  <a:lnTo>
                    <a:pt x="389" y="455"/>
                  </a:lnTo>
                  <a:lnTo>
                    <a:pt x="402" y="448"/>
                  </a:lnTo>
                  <a:lnTo>
                    <a:pt x="408" y="444"/>
                  </a:lnTo>
                  <a:lnTo>
                    <a:pt x="412" y="439"/>
                  </a:lnTo>
                  <a:lnTo>
                    <a:pt x="416" y="434"/>
                  </a:lnTo>
                  <a:lnTo>
                    <a:pt x="418" y="426"/>
                  </a:lnTo>
                  <a:lnTo>
                    <a:pt x="418" y="426"/>
                  </a:lnTo>
                  <a:lnTo>
                    <a:pt x="413" y="419"/>
                  </a:lnTo>
                  <a:lnTo>
                    <a:pt x="409" y="411"/>
                  </a:lnTo>
                  <a:lnTo>
                    <a:pt x="408" y="405"/>
                  </a:lnTo>
                  <a:lnTo>
                    <a:pt x="406" y="397"/>
                  </a:lnTo>
                  <a:lnTo>
                    <a:pt x="406" y="389"/>
                  </a:lnTo>
                  <a:lnTo>
                    <a:pt x="408" y="383"/>
                  </a:lnTo>
                  <a:lnTo>
                    <a:pt x="410" y="375"/>
                  </a:lnTo>
                  <a:lnTo>
                    <a:pt x="413" y="368"/>
                  </a:lnTo>
                  <a:lnTo>
                    <a:pt x="418" y="363"/>
                  </a:lnTo>
                  <a:lnTo>
                    <a:pt x="423" y="358"/>
                  </a:lnTo>
                  <a:lnTo>
                    <a:pt x="430" y="354"/>
                  </a:lnTo>
                  <a:lnTo>
                    <a:pt x="438" y="350"/>
                  </a:lnTo>
                  <a:lnTo>
                    <a:pt x="446" y="349"/>
                  </a:lnTo>
                  <a:lnTo>
                    <a:pt x="455" y="347"/>
                  </a:lnTo>
                  <a:lnTo>
                    <a:pt x="465" y="347"/>
                  </a:lnTo>
                  <a:lnTo>
                    <a:pt x="477" y="350"/>
                  </a:lnTo>
                  <a:lnTo>
                    <a:pt x="477" y="350"/>
                  </a:lnTo>
                  <a:lnTo>
                    <a:pt x="486" y="324"/>
                  </a:lnTo>
                  <a:lnTo>
                    <a:pt x="494" y="295"/>
                  </a:lnTo>
                  <a:lnTo>
                    <a:pt x="494" y="295"/>
                  </a:lnTo>
                  <a:lnTo>
                    <a:pt x="485" y="293"/>
                  </a:lnTo>
                  <a:lnTo>
                    <a:pt x="477" y="289"/>
                  </a:lnTo>
                  <a:lnTo>
                    <a:pt x="470" y="283"/>
                  </a:lnTo>
                  <a:lnTo>
                    <a:pt x="464" y="277"/>
                  </a:lnTo>
                  <a:lnTo>
                    <a:pt x="460" y="270"/>
                  </a:lnTo>
                  <a:lnTo>
                    <a:pt x="457" y="264"/>
                  </a:lnTo>
                  <a:lnTo>
                    <a:pt x="455" y="256"/>
                  </a:lnTo>
                  <a:lnTo>
                    <a:pt x="455" y="248"/>
                  </a:lnTo>
                  <a:lnTo>
                    <a:pt x="455" y="240"/>
                  </a:lnTo>
                  <a:lnTo>
                    <a:pt x="457" y="234"/>
                  </a:lnTo>
                  <a:lnTo>
                    <a:pt x="460" y="226"/>
                  </a:lnTo>
                  <a:lnTo>
                    <a:pt x="464" y="219"/>
                  </a:lnTo>
                  <a:lnTo>
                    <a:pt x="470" y="214"/>
                  </a:lnTo>
                  <a:lnTo>
                    <a:pt x="477" y="209"/>
                  </a:lnTo>
                  <a:lnTo>
                    <a:pt x="485" y="205"/>
                  </a:lnTo>
                  <a:lnTo>
                    <a:pt x="494" y="201"/>
                  </a:lnTo>
                  <a:lnTo>
                    <a:pt x="494" y="201"/>
                  </a:lnTo>
                  <a:close/>
                  <a:moveTo>
                    <a:pt x="247" y="342"/>
                  </a:moveTo>
                  <a:lnTo>
                    <a:pt x="247" y="342"/>
                  </a:lnTo>
                  <a:lnTo>
                    <a:pt x="238" y="342"/>
                  </a:lnTo>
                  <a:lnTo>
                    <a:pt x="229" y="340"/>
                  </a:lnTo>
                  <a:lnTo>
                    <a:pt x="220" y="338"/>
                  </a:lnTo>
                  <a:lnTo>
                    <a:pt x="210" y="334"/>
                  </a:lnTo>
                  <a:lnTo>
                    <a:pt x="203" y="330"/>
                  </a:lnTo>
                  <a:lnTo>
                    <a:pt x="195" y="327"/>
                  </a:lnTo>
                  <a:lnTo>
                    <a:pt x="188" y="321"/>
                  </a:lnTo>
                  <a:lnTo>
                    <a:pt x="182" y="315"/>
                  </a:lnTo>
                  <a:lnTo>
                    <a:pt x="175" y="308"/>
                  </a:lnTo>
                  <a:lnTo>
                    <a:pt x="170" y="300"/>
                  </a:lnTo>
                  <a:lnTo>
                    <a:pt x="165" y="293"/>
                  </a:lnTo>
                  <a:lnTo>
                    <a:pt x="161" y="285"/>
                  </a:lnTo>
                  <a:lnTo>
                    <a:pt x="158" y="277"/>
                  </a:lnTo>
                  <a:lnTo>
                    <a:pt x="156" y="268"/>
                  </a:lnTo>
                  <a:lnTo>
                    <a:pt x="154" y="259"/>
                  </a:lnTo>
                  <a:lnTo>
                    <a:pt x="154" y="248"/>
                  </a:lnTo>
                  <a:lnTo>
                    <a:pt x="154" y="248"/>
                  </a:lnTo>
                  <a:lnTo>
                    <a:pt x="154" y="239"/>
                  </a:lnTo>
                  <a:lnTo>
                    <a:pt x="156" y="230"/>
                  </a:lnTo>
                  <a:lnTo>
                    <a:pt x="158" y="221"/>
                  </a:lnTo>
                  <a:lnTo>
                    <a:pt x="161" y="212"/>
                  </a:lnTo>
                  <a:lnTo>
                    <a:pt x="165" y="204"/>
                  </a:lnTo>
                  <a:lnTo>
                    <a:pt x="170" y="196"/>
                  </a:lnTo>
                  <a:lnTo>
                    <a:pt x="175" y="189"/>
                  </a:lnTo>
                  <a:lnTo>
                    <a:pt x="182" y="183"/>
                  </a:lnTo>
                  <a:lnTo>
                    <a:pt x="188" y="176"/>
                  </a:lnTo>
                  <a:lnTo>
                    <a:pt x="195" y="171"/>
                  </a:lnTo>
                  <a:lnTo>
                    <a:pt x="203" y="166"/>
                  </a:lnTo>
                  <a:lnTo>
                    <a:pt x="210" y="162"/>
                  </a:lnTo>
                  <a:lnTo>
                    <a:pt x="220" y="159"/>
                  </a:lnTo>
                  <a:lnTo>
                    <a:pt x="229" y="157"/>
                  </a:lnTo>
                  <a:lnTo>
                    <a:pt x="238" y="155"/>
                  </a:lnTo>
                  <a:lnTo>
                    <a:pt x="247" y="155"/>
                  </a:lnTo>
                  <a:lnTo>
                    <a:pt x="247" y="155"/>
                  </a:lnTo>
                  <a:lnTo>
                    <a:pt x="258" y="155"/>
                  </a:lnTo>
                  <a:lnTo>
                    <a:pt x="267" y="157"/>
                  </a:lnTo>
                  <a:lnTo>
                    <a:pt x="276" y="159"/>
                  </a:lnTo>
                  <a:lnTo>
                    <a:pt x="284" y="162"/>
                  </a:lnTo>
                  <a:lnTo>
                    <a:pt x="291" y="166"/>
                  </a:lnTo>
                  <a:lnTo>
                    <a:pt x="299" y="171"/>
                  </a:lnTo>
                  <a:lnTo>
                    <a:pt x="307" y="176"/>
                  </a:lnTo>
                  <a:lnTo>
                    <a:pt x="314" y="183"/>
                  </a:lnTo>
                  <a:lnTo>
                    <a:pt x="320" y="189"/>
                  </a:lnTo>
                  <a:lnTo>
                    <a:pt x="325" y="196"/>
                  </a:lnTo>
                  <a:lnTo>
                    <a:pt x="329" y="204"/>
                  </a:lnTo>
                  <a:lnTo>
                    <a:pt x="333" y="212"/>
                  </a:lnTo>
                  <a:lnTo>
                    <a:pt x="337" y="221"/>
                  </a:lnTo>
                  <a:lnTo>
                    <a:pt x="338" y="230"/>
                  </a:lnTo>
                  <a:lnTo>
                    <a:pt x="341" y="239"/>
                  </a:lnTo>
                  <a:lnTo>
                    <a:pt x="341" y="248"/>
                  </a:lnTo>
                  <a:lnTo>
                    <a:pt x="341" y="248"/>
                  </a:lnTo>
                  <a:lnTo>
                    <a:pt x="341" y="259"/>
                  </a:lnTo>
                  <a:lnTo>
                    <a:pt x="338" y="268"/>
                  </a:lnTo>
                  <a:lnTo>
                    <a:pt x="337" y="277"/>
                  </a:lnTo>
                  <a:lnTo>
                    <a:pt x="333" y="285"/>
                  </a:lnTo>
                  <a:lnTo>
                    <a:pt x="329" y="293"/>
                  </a:lnTo>
                  <a:lnTo>
                    <a:pt x="325" y="300"/>
                  </a:lnTo>
                  <a:lnTo>
                    <a:pt x="320" y="308"/>
                  </a:lnTo>
                  <a:lnTo>
                    <a:pt x="314" y="315"/>
                  </a:lnTo>
                  <a:lnTo>
                    <a:pt x="307" y="321"/>
                  </a:lnTo>
                  <a:lnTo>
                    <a:pt x="299" y="327"/>
                  </a:lnTo>
                  <a:lnTo>
                    <a:pt x="291" y="330"/>
                  </a:lnTo>
                  <a:lnTo>
                    <a:pt x="284" y="334"/>
                  </a:lnTo>
                  <a:lnTo>
                    <a:pt x="276" y="338"/>
                  </a:lnTo>
                  <a:lnTo>
                    <a:pt x="267" y="340"/>
                  </a:lnTo>
                  <a:lnTo>
                    <a:pt x="258" y="342"/>
                  </a:lnTo>
                  <a:lnTo>
                    <a:pt x="247" y="342"/>
                  </a:lnTo>
                  <a:lnTo>
                    <a:pt x="247" y="3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11009">
              <a:extLst>
                <a:ext uri="{FF2B5EF4-FFF2-40B4-BE49-F238E27FC236}">
                  <a16:creationId xmlns:a16="http://schemas.microsoft.com/office/drawing/2014/main" id="{09D17203-EF9E-4303-BE4A-7304D92B72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6591" y="2926730"/>
              <a:ext cx="102004" cy="103526"/>
            </a:xfrm>
            <a:custGeom>
              <a:avLst/>
              <a:gdLst>
                <a:gd name="T0" fmla="*/ 265 w 268"/>
                <a:gd name="T1" fmla="*/ 110 h 269"/>
                <a:gd name="T2" fmla="*/ 250 w 268"/>
                <a:gd name="T3" fmla="*/ 96 h 269"/>
                <a:gd name="T4" fmla="*/ 234 w 268"/>
                <a:gd name="T5" fmla="*/ 88 h 269"/>
                <a:gd name="T6" fmla="*/ 227 w 268"/>
                <a:gd name="T7" fmla="*/ 64 h 269"/>
                <a:gd name="T8" fmla="*/ 237 w 268"/>
                <a:gd name="T9" fmla="*/ 49 h 269"/>
                <a:gd name="T10" fmla="*/ 221 w 268"/>
                <a:gd name="T11" fmla="*/ 33 h 269"/>
                <a:gd name="T12" fmla="*/ 210 w 268"/>
                <a:gd name="T13" fmla="*/ 33 h 269"/>
                <a:gd name="T14" fmla="*/ 199 w 268"/>
                <a:gd name="T15" fmla="*/ 38 h 269"/>
                <a:gd name="T16" fmla="*/ 174 w 268"/>
                <a:gd name="T17" fmla="*/ 30 h 269"/>
                <a:gd name="T18" fmla="*/ 166 w 268"/>
                <a:gd name="T19" fmla="*/ 15 h 269"/>
                <a:gd name="T20" fmla="*/ 166 w 268"/>
                <a:gd name="T21" fmla="*/ 4 h 269"/>
                <a:gd name="T22" fmla="*/ 132 w 268"/>
                <a:gd name="T23" fmla="*/ 7 h 269"/>
                <a:gd name="T24" fmla="*/ 127 w 268"/>
                <a:gd name="T25" fmla="*/ 20 h 269"/>
                <a:gd name="T26" fmla="*/ 111 w 268"/>
                <a:gd name="T27" fmla="*/ 28 h 269"/>
                <a:gd name="T28" fmla="*/ 85 w 268"/>
                <a:gd name="T29" fmla="*/ 21 h 269"/>
                <a:gd name="T30" fmla="*/ 65 w 268"/>
                <a:gd name="T31" fmla="*/ 20 h 269"/>
                <a:gd name="T32" fmla="*/ 55 w 268"/>
                <a:gd name="T33" fmla="*/ 30 h 269"/>
                <a:gd name="T34" fmla="*/ 59 w 268"/>
                <a:gd name="T35" fmla="*/ 46 h 269"/>
                <a:gd name="T36" fmla="*/ 48 w 268"/>
                <a:gd name="T37" fmla="*/ 66 h 269"/>
                <a:gd name="T38" fmla="*/ 20 w 268"/>
                <a:gd name="T39" fmla="*/ 67 h 269"/>
                <a:gd name="T40" fmla="*/ 7 w 268"/>
                <a:gd name="T41" fmla="*/ 94 h 269"/>
                <a:gd name="T42" fmla="*/ 15 w 268"/>
                <a:gd name="T43" fmla="*/ 98 h 269"/>
                <a:gd name="T44" fmla="*/ 24 w 268"/>
                <a:gd name="T45" fmla="*/ 113 h 269"/>
                <a:gd name="T46" fmla="*/ 17 w 268"/>
                <a:gd name="T47" fmla="*/ 137 h 269"/>
                <a:gd name="T48" fmla="*/ 5 w 268"/>
                <a:gd name="T49" fmla="*/ 144 h 269"/>
                <a:gd name="T50" fmla="*/ 3 w 268"/>
                <a:gd name="T51" fmla="*/ 160 h 269"/>
                <a:gd name="T52" fmla="*/ 18 w 268"/>
                <a:gd name="T53" fmla="*/ 174 h 269"/>
                <a:gd name="T54" fmla="*/ 35 w 268"/>
                <a:gd name="T55" fmla="*/ 182 h 269"/>
                <a:gd name="T56" fmla="*/ 41 w 268"/>
                <a:gd name="T57" fmla="*/ 205 h 269"/>
                <a:gd name="T58" fmla="*/ 33 w 268"/>
                <a:gd name="T59" fmla="*/ 221 h 269"/>
                <a:gd name="T60" fmla="*/ 47 w 268"/>
                <a:gd name="T61" fmla="*/ 237 h 269"/>
                <a:gd name="T62" fmla="*/ 58 w 268"/>
                <a:gd name="T63" fmla="*/ 237 h 269"/>
                <a:gd name="T64" fmla="*/ 71 w 268"/>
                <a:gd name="T65" fmla="*/ 231 h 269"/>
                <a:gd name="T66" fmla="*/ 94 w 268"/>
                <a:gd name="T67" fmla="*/ 238 h 269"/>
                <a:gd name="T68" fmla="*/ 103 w 268"/>
                <a:gd name="T69" fmla="*/ 255 h 269"/>
                <a:gd name="T70" fmla="*/ 102 w 268"/>
                <a:gd name="T71" fmla="*/ 265 h 269"/>
                <a:gd name="T72" fmla="*/ 136 w 268"/>
                <a:gd name="T73" fmla="*/ 263 h 269"/>
                <a:gd name="T74" fmla="*/ 143 w 268"/>
                <a:gd name="T75" fmla="*/ 250 h 269"/>
                <a:gd name="T76" fmla="*/ 158 w 268"/>
                <a:gd name="T77" fmla="*/ 242 h 269"/>
                <a:gd name="T78" fmla="*/ 184 w 268"/>
                <a:gd name="T79" fmla="*/ 248 h 269"/>
                <a:gd name="T80" fmla="*/ 204 w 268"/>
                <a:gd name="T81" fmla="*/ 250 h 269"/>
                <a:gd name="T82" fmla="*/ 214 w 268"/>
                <a:gd name="T83" fmla="*/ 239 h 269"/>
                <a:gd name="T84" fmla="*/ 209 w 268"/>
                <a:gd name="T85" fmla="*/ 224 h 269"/>
                <a:gd name="T86" fmla="*/ 221 w 268"/>
                <a:gd name="T87" fmla="*/ 204 h 269"/>
                <a:gd name="T88" fmla="*/ 250 w 268"/>
                <a:gd name="T89" fmla="*/ 203 h 269"/>
                <a:gd name="T90" fmla="*/ 263 w 268"/>
                <a:gd name="T91" fmla="*/ 175 h 269"/>
                <a:gd name="T92" fmla="*/ 254 w 268"/>
                <a:gd name="T93" fmla="*/ 170 h 269"/>
                <a:gd name="T94" fmla="*/ 244 w 268"/>
                <a:gd name="T95" fmla="*/ 156 h 269"/>
                <a:gd name="T96" fmla="*/ 251 w 268"/>
                <a:gd name="T97" fmla="*/ 133 h 269"/>
                <a:gd name="T98" fmla="*/ 263 w 268"/>
                <a:gd name="T99" fmla="*/ 126 h 269"/>
                <a:gd name="T100" fmla="*/ 128 w 268"/>
                <a:gd name="T101" fmla="*/ 184 h 269"/>
                <a:gd name="T102" fmla="*/ 110 w 268"/>
                <a:gd name="T103" fmla="*/ 178 h 269"/>
                <a:gd name="T104" fmla="*/ 90 w 268"/>
                <a:gd name="T105" fmla="*/ 157 h 269"/>
                <a:gd name="T106" fmla="*/ 85 w 268"/>
                <a:gd name="T107" fmla="*/ 130 h 269"/>
                <a:gd name="T108" fmla="*/ 92 w 268"/>
                <a:gd name="T109" fmla="*/ 110 h 269"/>
                <a:gd name="T110" fmla="*/ 111 w 268"/>
                <a:gd name="T111" fmla="*/ 90 h 269"/>
                <a:gd name="T112" fmla="*/ 140 w 268"/>
                <a:gd name="T113" fmla="*/ 85 h 269"/>
                <a:gd name="T114" fmla="*/ 159 w 268"/>
                <a:gd name="T115" fmla="*/ 92 h 269"/>
                <a:gd name="T116" fmla="*/ 179 w 268"/>
                <a:gd name="T117" fmla="*/ 111 h 269"/>
                <a:gd name="T118" fmla="*/ 184 w 268"/>
                <a:gd name="T119" fmla="*/ 140 h 269"/>
                <a:gd name="T120" fmla="*/ 178 w 268"/>
                <a:gd name="T121" fmla="*/ 160 h 269"/>
                <a:gd name="T122" fmla="*/ 157 w 268"/>
                <a:gd name="T123" fmla="*/ 179 h 269"/>
                <a:gd name="T124" fmla="*/ 128 w 268"/>
                <a:gd name="T125" fmla="*/ 18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8" h="269">
                  <a:moveTo>
                    <a:pt x="268" y="126"/>
                  </a:moveTo>
                  <a:lnTo>
                    <a:pt x="268" y="126"/>
                  </a:lnTo>
                  <a:lnTo>
                    <a:pt x="265" y="110"/>
                  </a:lnTo>
                  <a:lnTo>
                    <a:pt x="261" y="96"/>
                  </a:lnTo>
                  <a:lnTo>
                    <a:pt x="261" y="96"/>
                  </a:lnTo>
                  <a:lnTo>
                    <a:pt x="250" y="96"/>
                  </a:lnTo>
                  <a:lnTo>
                    <a:pt x="246" y="94"/>
                  </a:lnTo>
                  <a:lnTo>
                    <a:pt x="240" y="92"/>
                  </a:lnTo>
                  <a:lnTo>
                    <a:pt x="234" y="88"/>
                  </a:lnTo>
                  <a:lnTo>
                    <a:pt x="230" y="80"/>
                  </a:lnTo>
                  <a:lnTo>
                    <a:pt x="227" y="73"/>
                  </a:lnTo>
                  <a:lnTo>
                    <a:pt x="227" y="64"/>
                  </a:lnTo>
                  <a:lnTo>
                    <a:pt x="231" y="56"/>
                  </a:lnTo>
                  <a:lnTo>
                    <a:pt x="237" y="49"/>
                  </a:lnTo>
                  <a:lnTo>
                    <a:pt x="237" y="49"/>
                  </a:lnTo>
                  <a:lnTo>
                    <a:pt x="233" y="43"/>
                  </a:lnTo>
                  <a:lnTo>
                    <a:pt x="227" y="38"/>
                  </a:lnTo>
                  <a:lnTo>
                    <a:pt x="221" y="33"/>
                  </a:lnTo>
                  <a:lnTo>
                    <a:pt x="214" y="29"/>
                  </a:lnTo>
                  <a:lnTo>
                    <a:pt x="214" y="29"/>
                  </a:lnTo>
                  <a:lnTo>
                    <a:pt x="210" y="33"/>
                  </a:lnTo>
                  <a:lnTo>
                    <a:pt x="207" y="35"/>
                  </a:lnTo>
                  <a:lnTo>
                    <a:pt x="203" y="37"/>
                  </a:lnTo>
                  <a:lnTo>
                    <a:pt x="199" y="38"/>
                  </a:lnTo>
                  <a:lnTo>
                    <a:pt x="190" y="38"/>
                  </a:lnTo>
                  <a:lnTo>
                    <a:pt x="182" y="35"/>
                  </a:lnTo>
                  <a:lnTo>
                    <a:pt x="174" y="30"/>
                  </a:lnTo>
                  <a:lnTo>
                    <a:pt x="169" y="24"/>
                  </a:lnTo>
                  <a:lnTo>
                    <a:pt x="167" y="20"/>
                  </a:lnTo>
                  <a:lnTo>
                    <a:pt x="166" y="15"/>
                  </a:lnTo>
                  <a:lnTo>
                    <a:pt x="166" y="9"/>
                  </a:lnTo>
                  <a:lnTo>
                    <a:pt x="166" y="4"/>
                  </a:lnTo>
                  <a:lnTo>
                    <a:pt x="166" y="4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2" y="7"/>
                  </a:lnTo>
                  <a:lnTo>
                    <a:pt x="131" y="12"/>
                  </a:lnTo>
                  <a:lnTo>
                    <a:pt x="129" y="16"/>
                  </a:lnTo>
                  <a:lnTo>
                    <a:pt x="127" y="20"/>
                  </a:lnTo>
                  <a:lnTo>
                    <a:pt x="123" y="22"/>
                  </a:lnTo>
                  <a:lnTo>
                    <a:pt x="119" y="25"/>
                  </a:lnTo>
                  <a:lnTo>
                    <a:pt x="111" y="28"/>
                  </a:lnTo>
                  <a:lnTo>
                    <a:pt x="102" y="28"/>
                  </a:lnTo>
                  <a:lnTo>
                    <a:pt x="93" y="25"/>
                  </a:lnTo>
                  <a:lnTo>
                    <a:pt x="85" y="21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65" y="20"/>
                  </a:lnTo>
                  <a:lnTo>
                    <a:pt x="59" y="24"/>
                  </a:lnTo>
                  <a:lnTo>
                    <a:pt x="56" y="26"/>
                  </a:lnTo>
                  <a:lnTo>
                    <a:pt x="55" y="30"/>
                  </a:lnTo>
                  <a:lnTo>
                    <a:pt x="55" y="30"/>
                  </a:lnTo>
                  <a:lnTo>
                    <a:pt x="59" y="38"/>
                  </a:lnTo>
                  <a:lnTo>
                    <a:pt x="59" y="46"/>
                  </a:lnTo>
                  <a:lnTo>
                    <a:pt x="58" y="54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41" y="69"/>
                  </a:lnTo>
                  <a:lnTo>
                    <a:pt x="30" y="69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13" y="80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11" y="96"/>
                  </a:lnTo>
                  <a:lnTo>
                    <a:pt x="15" y="98"/>
                  </a:lnTo>
                  <a:lnTo>
                    <a:pt x="18" y="102"/>
                  </a:lnTo>
                  <a:lnTo>
                    <a:pt x="21" y="105"/>
                  </a:lnTo>
                  <a:lnTo>
                    <a:pt x="24" y="113"/>
                  </a:lnTo>
                  <a:lnTo>
                    <a:pt x="24" y="122"/>
                  </a:lnTo>
                  <a:lnTo>
                    <a:pt x="21" y="130"/>
                  </a:lnTo>
                  <a:lnTo>
                    <a:pt x="17" y="137"/>
                  </a:lnTo>
                  <a:lnTo>
                    <a:pt x="13" y="140"/>
                  </a:lnTo>
                  <a:lnTo>
                    <a:pt x="9" y="143"/>
                  </a:lnTo>
                  <a:lnTo>
                    <a:pt x="5" y="144"/>
                  </a:lnTo>
                  <a:lnTo>
                    <a:pt x="0" y="144"/>
                  </a:lnTo>
                  <a:lnTo>
                    <a:pt x="0" y="144"/>
                  </a:lnTo>
                  <a:lnTo>
                    <a:pt x="3" y="160"/>
                  </a:lnTo>
                  <a:lnTo>
                    <a:pt x="7" y="174"/>
                  </a:lnTo>
                  <a:lnTo>
                    <a:pt x="7" y="174"/>
                  </a:lnTo>
                  <a:lnTo>
                    <a:pt x="18" y="174"/>
                  </a:lnTo>
                  <a:lnTo>
                    <a:pt x="24" y="175"/>
                  </a:lnTo>
                  <a:lnTo>
                    <a:pt x="28" y="177"/>
                  </a:lnTo>
                  <a:lnTo>
                    <a:pt x="35" y="182"/>
                  </a:lnTo>
                  <a:lnTo>
                    <a:pt x="39" y="188"/>
                  </a:lnTo>
                  <a:lnTo>
                    <a:pt x="42" y="196"/>
                  </a:lnTo>
                  <a:lnTo>
                    <a:pt x="41" y="205"/>
                  </a:lnTo>
                  <a:lnTo>
                    <a:pt x="38" y="213"/>
                  </a:lnTo>
                  <a:lnTo>
                    <a:pt x="33" y="221"/>
                  </a:lnTo>
                  <a:lnTo>
                    <a:pt x="33" y="221"/>
                  </a:lnTo>
                  <a:lnTo>
                    <a:pt x="37" y="226"/>
                  </a:lnTo>
                  <a:lnTo>
                    <a:pt x="42" y="231"/>
                  </a:lnTo>
                  <a:lnTo>
                    <a:pt x="47" y="237"/>
                  </a:lnTo>
                  <a:lnTo>
                    <a:pt x="55" y="239"/>
                  </a:lnTo>
                  <a:lnTo>
                    <a:pt x="55" y="239"/>
                  </a:lnTo>
                  <a:lnTo>
                    <a:pt x="58" y="237"/>
                  </a:lnTo>
                  <a:lnTo>
                    <a:pt x="62" y="234"/>
                  </a:lnTo>
                  <a:lnTo>
                    <a:pt x="65" y="231"/>
                  </a:lnTo>
                  <a:lnTo>
                    <a:pt x="71" y="231"/>
                  </a:lnTo>
                  <a:lnTo>
                    <a:pt x="79" y="231"/>
                  </a:lnTo>
                  <a:lnTo>
                    <a:pt x="88" y="234"/>
                  </a:lnTo>
                  <a:lnTo>
                    <a:pt x="94" y="238"/>
                  </a:lnTo>
                  <a:lnTo>
                    <a:pt x="101" y="246"/>
                  </a:lnTo>
                  <a:lnTo>
                    <a:pt x="102" y="250"/>
                  </a:lnTo>
                  <a:lnTo>
                    <a:pt x="103" y="255"/>
                  </a:lnTo>
                  <a:lnTo>
                    <a:pt x="103" y="259"/>
                  </a:lnTo>
                  <a:lnTo>
                    <a:pt x="102" y="265"/>
                  </a:lnTo>
                  <a:lnTo>
                    <a:pt x="102" y="265"/>
                  </a:lnTo>
                  <a:lnTo>
                    <a:pt x="136" y="269"/>
                  </a:lnTo>
                  <a:lnTo>
                    <a:pt x="136" y="269"/>
                  </a:lnTo>
                  <a:lnTo>
                    <a:pt x="136" y="263"/>
                  </a:lnTo>
                  <a:lnTo>
                    <a:pt x="137" y="257"/>
                  </a:lnTo>
                  <a:lnTo>
                    <a:pt x="140" y="254"/>
                  </a:lnTo>
                  <a:lnTo>
                    <a:pt x="143" y="250"/>
                  </a:lnTo>
                  <a:lnTo>
                    <a:pt x="146" y="247"/>
                  </a:lnTo>
                  <a:lnTo>
                    <a:pt x="149" y="244"/>
                  </a:lnTo>
                  <a:lnTo>
                    <a:pt x="158" y="242"/>
                  </a:lnTo>
                  <a:lnTo>
                    <a:pt x="167" y="242"/>
                  </a:lnTo>
                  <a:lnTo>
                    <a:pt x="176" y="244"/>
                  </a:lnTo>
                  <a:lnTo>
                    <a:pt x="184" y="248"/>
                  </a:lnTo>
                  <a:lnTo>
                    <a:pt x="191" y="256"/>
                  </a:lnTo>
                  <a:lnTo>
                    <a:pt x="191" y="256"/>
                  </a:lnTo>
                  <a:lnTo>
                    <a:pt x="204" y="250"/>
                  </a:lnTo>
                  <a:lnTo>
                    <a:pt x="210" y="246"/>
                  </a:lnTo>
                  <a:lnTo>
                    <a:pt x="212" y="243"/>
                  </a:lnTo>
                  <a:lnTo>
                    <a:pt x="214" y="239"/>
                  </a:lnTo>
                  <a:lnTo>
                    <a:pt x="214" y="239"/>
                  </a:lnTo>
                  <a:lnTo>
                    <a:pt x="210" y="231"/>
                  </a:lnTo>
                  <a:lnTo>
                    <a:pt x="209" y="224"/>
                  </a:lnTo>
                  <a:lnTo>
                    <a:pt x="210" y="216"/>
                  </a:lnTo>
                  <a:lnTo>
                    <a:pt x="214" y="209"/>
                  </a:lnTo>
                  <a:lnTo>
                    <a:pt x="221" y="204"/>
                  </a:lnTo>
                  <a:lnTo>
                    <a:pt x="229" y="200"/>
                  </a:lnTo>
                  <a:lnTo>
                    <a:pt x="238" y="200"/>
                  </a:lnTo>
                  <a:lnTo>
                    <a:pt x="250" y="203"/>
                  </a:lnTo>
                  <a:lnTo>
                    <a:pt x="250" y="203"/>
                  </a:lnTo>
                  <a:lnTo>
                    <a:pt x="256" y="190"/>
                  </a:lnTo>
                  <a:lnTo>
                    <a:pt x="263" y="175"/>
                  </a:lnTo>
                  <a:lnTo>
                    <a:pt x="263" y="175"/>
                  </a:lnTo>
                  <a:lnTo>
                    <a:pt x="257" y="173"/>
                  </a:lnTo>
                  <a:lnTo>
                    <a:pt x="254" y="170"/>
                  </a:lnTo>
                  <a:lnTo>
                    <a:pt x="250" y="167"/>
                  </a:lnTo>
                  <a:lnTo>
                    <a:pt x="247" y="163"/>
                  </a:lnTo>
                  <a:lnTo>
                    <a:pt x="244" y="156"/>
                  </a:lnTo>
                  <a:lnTo>
                    <a:pt x="244" y="148"/>
                  </a:lnTo>
                  <a:lnTo>
                    <a:pt x="247" y="140"/>
                  </a:lnTo>
                  <a:lnTo>
                    <a:pt x="251" y="133"/>
                  </a:lnTo>
                  <a:lnTo>
                    <a:pt x="255" y="130"/>
                  </a:lnTo>
                  <a:lnTo>
                    <a:pt x="259" y="128"/>
                  </a:lnTo>
                  <a:lnTo>
                    <a:pt x="263" y="126"/>
                  </a:lnTo>
                  <a:lnTo>
                    <a:pt x="268" y="126"/>
                  </a:lnTo>
                  <a:lnTo>
                    <a:pt x="268" y="126"/>
                  </a:lnTo>
                  <a:close/>
                  <a:moveTo>
                    <a:pt x="128" y="184"/>
                  </a:moveTo>
                  <a:lnTo>
                    <a:pt x="128" y="184"/>
                  </a:lnTo>
                  <a:lnTo>
                    <a:pt x="119" y="182"/>
                  </a:lnTo>
                  <a:lnTo>
                    <a:pt x="110" y="178"/>
                  </a:lnTo>
                  <a:lnTo>
                    <a:pt x="102" y="173"/>
                  </a:lnTo>
                  <a:lnTo>
                    <a:pt x="95" y="166"/>
                  </a:lnTo>
                  <a:lnTo>
                    <a:pt x="90" y="157"/>
                  </a:lnTo>
                  <a:lnTo>
                    <a:pt x="86" y="149"/>
                  </a:lnTo>
                  <a:lnTo>
                    <a:pt x="85" y="139"/>
                  </a:lnTo>
                  <a:lnTo>
                    <a:pt x="85" y="130"/>
                  </a:lnTo>
                  <a:lnTo>
                    <a:pt x="85" y="130"/>
                  </a:lnTo>
                  <a:lnTo>
                    <a:pt x="88" y="119"/>
                  </a:lnTo>
                  <a:lnTo>
                    <a:pt x="92" y="110"/>
                  </a:lnTo>
                  <a:lnTo>
                    <a:pt x="97" y="102"/>
                  </a:lnTo>
                  <a:lnTo>
                    <a:pt x="103" y="96"/>
                  </a:lnTo>
                  <a:lnTo>
                    <a:pt x="111" y="90"/>
                  </a:lnTo>
                  <a:lnTo>
                    <a:pt x="120" y="86"/>
                  </a:lnTo>
                  <a:lnTo>
                    <a:pt x="129" y="85"/>
                  </a:lnTo>
                  <a:lnTo>
                    <a:pt x="140" y="85"/>
                  </a:lnTo>
                  <a:lnTo>
                    <a:pt x="140" y="85"/>
                  </a:lnTo>
                  <a:lnTo>
                    <a:pt x="150" y="88"/>
                  </a:lnTo>
                  <a:lnTo>
                    <a:pt x="159" y="92"/>
                  </a:lnTo>
                  <a:lnTo>
                    <a:pt x="167" y="97"/>
                  </a:lnTo>
                  <a:lnTo>
                    <a:pt x="174" y="103"/>
                  </a:lnTo>
                  <a:lnTo>
                    <a:pt x="179" y="111"/>
                  </a:lnTo>
                  <a:lnTo>
                    <a:pt x="182" y="120"/>
                  </a:lnTo>
                  <a:lnTo>
                    <a:pt x="184" y="131"/>
                  </a:lnTo>
                  <a:lnTo>
                    <a:pt x="184" y="140"/>
                  </a:lnTo>
                  <a:lnTo>
                    <a:pt x="184" y="140"/>
                  </a:lnTo>
                  <a:lnTo>
                    <a:pt x="182" y="150"/>
                  </a:lnTo>
                  <a:lnTo>
                    <a:pt x="178" y="160"/>
                  </a:lnTo>
                  <a:lnTo>
                    <a:pt x="173" y="167"/>
                  </a:lnTo>
                  <a:lnTo>
                    <a:pt x="165" y="174"/>
                  </a:lnTo>
                  <a:lnTo>
                    <a:pt x="157" y="179"/>
                  </a:lnTo>
                  <a:lnTo>
                    <a:pt x="148" y="183"/>
                  </a:lnTo>
                  <a:lnTo>
                    <a:pt x="139" y="184"/>
                  </a:lnTo>
                  <a:lnTo>
                    <a:pt x="128" y="184"/>
                  </a:lnTo>
                  <a:lnTo>
                    <a:pt x="128" y="18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11010">
              <a:extLst>
                <a:ext uri="{FF2B5EF4-FFF2-40B4-BE49-F238E27FC236}">
                  <a16:creationId xmlns:a16="http://schemas.microsoft.com/office/drawing/2014/main" id="{68E84D05-2660-4209-B835-5D0470126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3338" y="2667914"/>
              <a:ext cx="127885" cy="178126"/>
            </a:xfrm>
            <a:custGeom>
              <a:avLst/>
              <a:gdLst>
                <a:gd name="T0" fmla="*/ 340 w 340"/>
                <a:gd name="T1" fmla="*/ 178 h 468"/>
                <a:gd name="T2" fmla="*/ 336 w 340"/>
                <a:gd name="T3" fmla="*/ 143 h 468"/>
                <a:gd name="T4" fmla="*/ 327 w 340"/>
                <a:gd name="T5" fmla="*/ 109 h 468"/>
                <a:gd name="T6" fmla="*/ 311 w 340"/>
                <a:gd name="T7" fmla="*/ 79 h 468"/>
                <a:gd name="T8" fmla="*/ 290 w 340"/>
                <a:gd name="T9" fmla="*/ 53 h 468"/>
                <a:gd name="T10" fmla="*/ 265 w 340"/>
                <a:gd name="T11" fmla="*/ 32 h 468"/>
                <a:gd name="T12" fmla="*/ 237 w 340"/>
                <a:gd name="T13" fmla="*/ 15 h 468"/>
                <a:gd name="T14" fmla="*/ 204 w 340"/>
                <a:gd name="T15" fmla="*/ 4 h 468"/>
                <a:gd name="T16" fmla="*/ 170 w 340"/>
                <a:gd name="T17" fmla="*/ 0 h 468"/>
                <a:gd name="T18" fmla="*/ 153 w 340"/>
                <a:gd name="T19" fmla="*/ 2 h 468"/>
                <a:gd name="T20" fmla="*/ 120 w 340"/>
                <a:gd name="T21" fmla="*/ 10 h 468"/>
                <a:gd name="T22" fmla="*/ 89 w 340"/>
                <a:gd name="T23" fmla="*/ 23 h 468"/>
                <a:gd name="T24" fmla="*/ 63 w 340"/>
                <a:gd name="T25" fmla="*/ 41 h 468"/>
                <a:gd name="T26" fmla="*/ 39 w 340"/>
                <a:gd name="T27" fmla="*/ 66 h 468"/>
                <a:gd name="T28" fmla="*/ 21 w 340"/>
                <a:gd name="T29" fmla="*/ 94 h 468"/>
                <a:gd name="T30" fmla="*/ 8 w 340"/>
                <a:gd name="T31" fmla="*/ 126 h 468"/>
                <a:gd name="T32" fmla="*/ 2 w 340"/>
                <a:gd name="T33" fmla="*/ 160 h 468"/>
                <a:gd name="T34" fmla="*/ 0 w 340"/>
                <a:gd name="T35" fmla="*/ 178 h 468"/>
                <a:gd name="T36" fmla="*/ 4 w 340"/>
                <a:gd name="T37" fmla="*/ 213 h 468"/>
                <a:gd name="T38" fmla="*/ 13 w 340"/>
                <a:gd name="T39" fmla="*/ 247 h 468"/>
                <a:gd name="T40" fmla="*/ 29 w 340"/>
                <a:gd name="T41" fmla="*/ 277 h 468"/>
                <a:gd name="T42" fmla="*/ 51 w 340"/>
                <a:gd name="T43" fmla="*/ 305 h 468"/>
                <a:gd name="T44" fmla="*/ 60 w 340"/>
                <a:gd name="T45" fmla="*/ 323 h 468"/>
                <a:gd name="T46" fmla="*/ 76 w 340"/>
                <a:gd name="T47" fmla="*/ 362 h 468"/>
                <a:gd name="T48" fmla="*/ 80 w 340"/>
                <a:gd name="T49" fmla="*/ 384 h 468"/>
                <a:gd name="T50" fmla="*/ 79 w 340"/>
                <a:gd name="T51" fmla="*/ 392 h 468"/>
                <a:gd name="T52" fmla="*/ 79 w 340"/>
                <a:gd name="T53" fmla="*/ 413 h 468"/>
                <a:gd name="T54" fmla="*/ 86 w 340"/>
                <a:gd name="T55" fmla="*/ 434 h 468"/>
                <a:gd name="T56" fmla="*/ 97 w 340"/>
                <a:gd name="T57" fmla="*/ 448 h 468"/>
                <a:gd name="T58" fmla="*/ 103 w 340"/>
                <a:gd name="T59" fmla="*/ 454 h 468"/>
                <a:gd name="T60" fmla="*/ 119 w 340"/>
                <a:gd name="T61" fmla="*/ 461 h 468"/>
                <a:gd name="T62" fmla="*/ 137 w 340"/>
                <a:gd name="T63" fmla="*/ 467 h 468"/>
                <a:gd name="T64" fmla="*/ 162 w 340"/>
                <a:gd name="T65" fmla="*/ 468 h 468"/>
                <a:gd name="T66" fmla="*/ 179 w 340"/>
                <a:gd name="T67" fmla="*/ 468 h 468"/>
                <a:gd name="T68" fmla="*/ 216 w 340"/>
                <a:gd name="T69" fmla="*/ 460 h 468"/>
                <a:gd name="T70" fmla="*/ 235 w 340"/>
                <a:gd name="T71" fmla="*/ 454 h 468"/>
                <a:gd name="T72" fmla="*/ 235 w 340"/>
                <a:gd name="T73" fmla="*/ 454 h 468"/>
                <a:gd name="T74" fmla="*/ 246 w 340"/>
                <a:gd name="T75" fmla="*/ 445 h 468"/>
                <a:gd name="T76" fmla="*/ 256 w 340"/>
                <a:gd name="T77" fmla="*/ 426 h 468"/>
                <a:gd name="T78" fmla="*/ 261 w 340"/>
                <a:gd name="T79" fmla="*/ 408 h 468"/>
                <a:gd name="T80" fmla="*/ 260 w 340"/>
                <a:gd name="T81" fmla="*/ 392 h 468"/>
                <a:gd name="T82" fmla="*/ 259 w 340"/>
                <a:gd name="T83" fmla="*/ 384 h 468"/>
                <a:gd name="T84" fmla="*/ 263 w 340"/>
                <a:gd name="T85" fmla="*/ 362 h 468"/>
                <a:gd name="T86" fmla="*/ 278 w 340"/>
                <a:gd name="T87" fmla="*/ 324 h 468"/>
                <a:gd name="T88" fmla="*/ 286 w 340"/>
                <a:gd name="T89" fmla="*/ 307 h 468"/>
                <a:gd name="T90" fmla="*/ 310 w 340"/>
                <a:gd name="T91" fmla="*/ 280 h 468"/>
                <a:gd name="T92" fmla="*/ 325 w 340"/>
                <a:gd name="T93" fmla="*/ 249 h 468"/>
                <a:gd name="T94" fmla="*/ 336 w 340"/>
                <a:gd name="T95" fmla="*/ 215 h 468"/>
                <a:gd name="T96" fmla="*/ 340 w 340"/>
                <a:gd name="T97" fmla="*/ 17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0" h="468">
                  <a:moveTo>
                    <a:pt x="340" y="178"/>
                  </a:moveTo>
                  <a:lnTo>
                    <a:pt x="340" y="178"/>
                  </a:lnTo>
                  <a:lnTo>
                    <a:pt x="338" y="160"/>
                  </a:lnTo>
                  <a:lnTo>
                    <a:pt x="336" y="143"/>
                  </a:lnTo>
                  <a:lnTo>
                    <a:pt x="332" y="126"/>
                  </a:lnTo>
                  <a:lnTo>
                    <a:pt x="327" y="109"/>
                  </a:lnTo>
                  <a:lnTo>
                    <a:pt x="319" y="94"/>
                  </a:lnTo>
                  <a:lnTo>
                    <a:pt x="311" y="79"/>
                  </a:lnTo>
                  <a:lnTo>
                    <a:pt x="301" y="66"/>
                  </a:lnTo>
                  <a:lnTo>
                    <a:pt x="290" y="53"/>
                  </a:lnTo>
                  <a:lnTo>
                    <a:pt x="278" y="41"/>
                  </a:lnTo>
                  <a:lnTo>
                    <a:pt x="265" y="32"/>
                  </a:lnTo>
                  <a:lnTo>
                    <a:pt x="251" y="23"/>
                  </a:lnTo>
                  <a:lnTo>
                    <a:pt x="237" y="15"/>
                  </a:lnTo>
                  <a:lnTo>
                    <a:pt x="221" y="10"/>
                  </a:lnTo>
                  <a:lnTo>
                    <a:pt x="204" y="4"/>
                  </a:lnTo>
                  <a:lnTo>
                    <a:pt x="187" y="2"/>
                  </a:lnTo>
                  <a:lnTo>
                    <a:pt x="170" y="0"/>
                  </a:lnTo>
                  <a:lnTo>
                    <a:pt x="170" y="0"/>
                  </a:lnTo>
                  <a:lnTo>
                    <a:pt x="153" y="2"/>
                  </a:lnTo>
                  <a:lnTo>
                    <a:pt x="136" y="4"/>
                  </a:lnTo>
                  <a:lnTo>
                    <a:pt x="120" y="10"/>
                  </a:lnTo>
                  <a:lnTo>
                    <a:pt x="105" y="15"/>
                  </a:lnTo>
                  <a:lnTo>
                    <a:pt x="89" y="23"/>
                  </a:lnTo>
                  <a:lnTo>
                    <a:pt x="76" y="32"/>
                  </a:lnTo>
                  <a:lnTo>
                    <a:pt x="63" y="41"/>
                  </a:lnTo>
                  <a:lnTo>
                    <a:pt x="50" y="53"/>
                  </a:lnTo>
                  <a:lnTo>
                    <a:pt x="39" y="66"/>
                  </a:lnTo>
                  <a:lnTo>
                    <a:pt x="30" y="79"/>
                  </a:lnTo>
                  <a:lnTo>
                    <a:pt x="21" y="94"/>
                  </a:lnTo>
                  <a:lnTo>
                    <a:pt x="15" y="109"/>
                  </a:lnTo>
                  <a:lnTo>
                    <a:pt x="8" y="126"/>
                  </a:lnTo>
                  <a:lnTo>
                    <a:pt x="4" y="143"/>
                  </a:lnTo>
                  <a:lnTo>
                    <a:pt x="2" y="160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2" y="196"/>
                  </a:lnTo>
                  <a:lnTo>
                    <a:pt x="4" y="213"/>
                  </a:lnTo>
                  <a:lnTo>
                    <a:pt x="8" y="230"/>
                  </a:lnTo>
                  <a:lnTo>
                    <a:pt x="13" y="247"/>
                  </a:lnTo>
                  <a:lnTo>
                    <a:pt x="21" y="263"/>
                  </a:lnTo>
                  <a:lnTo>
                    <a:pt x="29" y="277"/>
                  </a:lnTo>
                  <a:lnTo>
                    <a:pt x="39" y="292"/>
                  </a:lnTo>
                  <a:lnTo>
                    <a:pt x="51" y="305"/>
                  </a:lnTo>
                  <a:lnTo>
                    <a:pt x="51" y="305"/>
                  </a:lnTo>
                  <a:lnTo>
                    <a:pt x="60" y="323"/>
                  </a:lnTo>
                  <a:lnTo>
                    <a:pt x="67" y="337"/>
                  </a:lnTo>
                  <a:lnTo>
                    <a:pt x="76" y="362"/>
                  </a:lnTo>
                  <a:lnTo>
                    <a:pt x="80" y="378"/>
                  </a:lnTo>
                  <a:lnTo>
                    <a:pt x="80" y="384"/>
                  </a:lnTo>
                  <a:lnTo>
                    <a:pt x="80" y="384"/>
                  </a:lnTo>
                  <a:lnTo>
                    <a:pt x="79" y="392"/>
                  </a:lnTo>
                  <a:lnTo>
                    <a:pt x="79" y="400"/>
                  </a:lnTo>
                  <a:lnTo>
                    <a:pt x="79" y="413"/>
                  </a:lnTo>
                  <a:lnTo>
                    <a:pt x="83" y="425"/>
                  </a:lnTo>
                  <a:lnTo>
                    <a:pt x="86" y="434"/>
                  </a:lnTo>
                  <a:lnTo>
                    <a:pt x="92" y="442"/>
                  </a:lnTo>
                  <a:lnTo>
                    <a:pt x="97" y="448"/>
                  </a:lnTo>
                  <a:lnTo>
                    <a:pt x="103" y="454"/>
                  </a:lnTo>
                  <a:lnTo>
                    <a:pt x="103" y="454"/>
                  </a:lnTo>
                  <a:lnTo>
                    <a:pt x="107" y="456"/>
                  </a:lnTo>
                  <a:lnTo>
                    <a:pt x="119" y="461"/>
                  </a:lnTo>
                  <a:lnTo>
                    <a:pt x="127" y="464"/>
                  </a:lnTo>
                  <a:lnTo>
                    <a:pt x="137" y="467"/>
                  </a:lnTo>
                  <a:lnTo>
                    <a:pt x="149" y="468"/>
                  </a:lnTo>
                  <a:lnTo>
                    <a:pt x="162" y="468"/>
                  </a:lnTo>
                  <a:lnTo>
                    <a:pt x="162" y="468"/>
                  </a:lnTo>
                  <a:lnTo>
                    <a:pt x="179" y="468"/>
                  </a:lnTo>
                  <a:lnTo>
                    <a:pt x="197" y="465"/>
                  </a:lnTo>
                  <a:lnTo>
                    <a:pt x="216" y="460"/>
                  </a:lnTo>
                  <a:lnTo>
                    <a:pt x="234" y="455"/>
                  </a:lnTo>
                  <a:lnTo>
                    <a:pt x="235" y="454"/>
                  </a:lnTo>
                  <a:lnTo>
                    <a:pt x="235" y="454"/>
                  </a:lnTo>
                  <a:lnTo>
                    <a:pt x="235" y="454"/>
                  </a:lnTo>
                  <a:lnTo>
                    <a:pt x="241" y="450"/>
                  </a:lnTo>
                  <a:lnTo>
                    <a:pt x="246" y="445"/>
                  </a:lnTo>
                  <a:lnTo>
                    <a:pt x="251" y="437"/>
                  </a:lnTo>
                  <a:lnTo>
                    <a:pt x="256" y="426"/>
                  </a:lnTo>
                  <a:lnTo>
                    <a:pt x="260" y="414"/>
                  </a:lnTo>
                  <a:lnTo>
                    <a:pt x="261" y="408"/>
                  </a:lnTo>
                  <a:lnTo>
                    <a:pt x="261" y="400"/>
                  </a:lnTo>
                  <a:lnTo>
                    <a:pt x="260" y="392"/>
                  </a:lnTo>
                  <a:lnTo>
                    <a:pt x="259" y="384"/>
                  </a:lnTo>
                  <a:lnTo>
                    <a:pt x="259" y="384"/>
                  </a:lnTo>
                  <a:lnTo>
                    <a:pt x="260" y="378"/>
                  </a:lnTo>
                  <a:lnTo>
                    <a:pt x="263" y="362"/>
                  </a:lnTo>
                  <a:lnTo>
                    <a:pt x="272" y="339"/>
                  </a:lnTo>
                  <a:lnTo>
                    <a:pt x="278" y="324"/>
                  </a:lnTo>
                  <a:lnTo>
                    <a:pt x="286" y="307"/>
                  </a:lnTo>
                  <a:lnTo>
                    <a:pt x="286" y="307"/>
                  </a:lnTo>
                  <a:lnTo>
                    <a:pt x="298" y="294"/>
                  </a:lnTo>
                  <a:lnTo>
                    <a:pt x="310" y="280"/>
                  </a:lnTo>
                  <a:lnTo>
                    <a:pt x="318" y="264"/>
                  </a:lnTo>
                  <a:lnTo>
                    <a:pt x="325" y="249"/>
                  </a:lnTo>
                  <a:lnTo>
                    <a:pt x="332" y="232"/>
                  </a:lnTo>
                  <a:lnTo>
                    <a:pt x="336" y="215"/>
                  </a:lnTo>
                  <a:lnTo>
                    <a:pt x="338" y="196"/>
                  </a:lnTo>
                  <a:lnTo>
                    <a:pt x="340" y="178"/>
                  </a:lnTo>
                  <a:lnTo>
                    <a:pt x="340" y="17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Freeform 11011">
              <a:extLst>
                <a:ext uri="{FF2B5EF4-FFF2-40B4-BE49-F238E27FC236}">
                  <a16:creationId xmlns:a16="http://schemas.microsoft.com/office/drawing/2014/main" id="{E1A8C1DF-ADE7-49B5-986E-1E2A376D9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7489" y="2853652"/>
              <a:ext cx="39583" cy="31971"/>
            </a:xfrm>
            <a:custGeom>
              <a:avLst/>
              <a:gdLst>
                <a:gd name="T0" fmla="*/ 51 w 104"/>
                <a:gd name="T1" fmla="*/ 9 h 85"/>
                <a:gd name="T2" fmla="*/ 51 w 104"/>
                <a:gd name="T3" fmla="*/ 9 h 85"/>
                <a:gd name="T4" fmla="*/ 39 w 104"/>
                <a:gd name="T5" fmla="*/ 9 h 85"/>
                <a:gd name="T6" fmla="*/ 27 w 104"/>
                <a:gd name="T7" fmla="*/ 7 h 85"/>
                <a:gd name="T8" fmla="*/ 15 w 104"/>
                <a:gd name="T9" fmla="*/ 5 h 85"/>
                <a:gd name="T10" fmla="*/ 5 w 104"/>
                <a:gd name="T11" fmla="*/ 2 h 85"/>
                <a:gd name="T12" fmla="*/ 0 w 104"/>
                <a:gd name="T13" fmla="*/ 0 h 85"/>
                <a:gd name="T14" fmla="*/ 5 w 104"/>
                <a:gd name="T15" fmla="*/ 60 h 85"/>
                <a:gd name="T16" fmla="*/ 34 w 104"/>
                <a:gd name="T17" fmla="*/ 85 h 85"/>
                <a:gd name="T18" fmla="*/ 68 w 104"/>
                <a:gd name="T19" fmla="*/ 85 h 85"/>
                <a:gd name="T20" fmla="*/ 98 w 104"/>
                <a:gd name="T21" fmla="*/ 58 h 85"/>
                <a:gd name="T22" fmla="*/ 104 w 104"/>
                <a:gd name="T23" fmla="*/ 0 h 85"/>
                <a:gd name="T24" fmla="*/ 98 w 104"/>
                <a:gd name="T25" fmla="*/ 2 h 85"/>
                <a:gd name="T26" fmla="*/ 98 w 104"/>
                <a:gd name="T27" fmla="*/ 2 h 85"/>
                <a:gd name="T28" fmla="*/ 85 w 104"/>
                <a:gd name="T29" fmla="*/ 5 h 85"/>
                <a:gd name="T30" fmla="*/ 69 w 104"/>
                <a:gd name="T31" fmla="*/ 7 h 85"/>
                <a:gd name="T32" fmla="*/ 51 w 104"/>
                <a:gd name="T33" fmla="*/ 9 h 85"/>
                <a:gd name="T34" fmla="*/ 51 w 104"/>
                <a:gd name="T35" fmla="*/ 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4" h="85">
                  <a:moveTo>
                    <a:pt x="51" y="9"/>
                  </a:moveTo>
                  <a:lnTo>
                    <a:pt x="51" y="9"/>
                  </a:lnTo>
                  <a:lnTo>
                    <a:pt x="39" y="9"/>
                  </a:lnTo>
                  <a:lnTo>
                    <a:pt x="27" y="7"/>
                  </a:lnTo>
                  <a:lnTo>
                    <a:pt x="15" y="5"/>
                  </a:lnTo>
                  <a:lnTo>
                    <a:pt x="5" y="2"/>
                  </a:lnTo>
                  <a:lnTo>
                    <a:pt x="0" y="0"/>
                  </a:lnTo>
                  <a:lnTo>
                    <a:pt x="5" y="60"/>
                  </a:lnTo>
                  <a:lnTo>
                    <a:pt x="34" y="85"/>
                  </a:lnTo>
                  <a:lnTo>
                    <a:pt x="68" y="85"/>
                  </a:lnTo>
                  <a:lnTo>
                    <a:pt x="98" y="58"/>
                  </a:lnTo>
                  <a:lnTo>
                    <a:pt x="104" y="0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85" y="5"/>
                  </a:lnTo>
                  <a:lnTo>
                    <a:pt x="69" y="7"/>
                  </a:lnTo>
                  <a:lnTo>
                    <a:pt x="51" y="9"/>
                  </a:lnTo>
                  <a:lnTo>
                    <a:pt x="51" y="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Freeform 11012">
              <a:extLst>
                <a:ext uri="{FF2B5EF4-FFF2-40B4-BE49-F238E27FC236}">
                  <a16:creationId xmlns:a16="http://schemas.microsoft.com/office/drawing/2014/main" id="{63C612FB-ED9E-4C72-B23B-265680745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9396" y="2739469"/>
              <a:ext cx="25882" cy="16747"/>
            </a:xfrm>
            <a:custGeom>
              <a:avLst/>
              <a:gdLst>
                <a:gd name="T0" fmla="*/ 67 w 67"/>
                <a:gd name="T1" fmla="*/ 0 h 47"/>
                <a:gd name="T2" fmla="*/ 0 w 67"/>
                <a:gd name="T3" fmla="*/ 0 h 47"/>
                <a:gd name="T4" fmla="*/ 0 w 67"/>
                <a:gd name="T5" fmla="*/ 47 h 47"/>
                <a:gd name="T6" fmla="*/ 67 w 67"/>
                <a:gd name="T7" fmla="*/ 47 h 47"/>
                <a:gd name="T8" fmla="*/ 67 w 67"/>
                <a:gd name="T9" fmla="*/ 47 h 47"/>
                <a:gd name="T10" fmla="*/ 66 w 67"/>
                <a:gd name="T11" fmla="*/ 35 h 47"/>
                <a:gd name="T12" fmla="*/ 64 w 67"/>
                <a:gd name="T13" fmla="*/ 24 h 47"/>
                <a:gd name="T14" fmla="*/ 64 w 67"/>
                <a:gd name="T15" fmla="*/ 24 h 47"/>
                <a:gd name="T16" fmla="*/ 66 w 67"/>
                <a:gd name="T17" fmla="*/ 12 h 47"/>
                <a:gd name="T18" fmla="*/ 67 w 67"/>
                <a:gd name="T19" fmla="*/ 0 h 47"/>
                <a:gd name="T20" fmla="*/ 67 w 67"/>
                <a:gd name="T2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47">
                  <a:moveTo>
                    <a:pt x="67" y="0"/>
                  </a:moveTo>
                  <a:lnTo>
                    <a:pt x="0" y="0"/>
                  </a:lnTo>
                  <a:lnTo>
                    <a:pt x="0" y="47"/>
                  </a:lnTo>
                  <a:lnTo>
                    <a:pt x="67" y="47"/>
                  </a:lnTo>
                  <a:lnTo>
                    <a:pt x="67" y="47"/>
                  </a:lnTo>
                  <a:lnTo>
                    <a:pt x="66" y="35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6" y="12"/>
                  </a:lnTo>
                  <a:lnTo>
                    <a:pt x="67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Freeform 11013">
              <a:extLst>
                <a:ext uri="{FF2B5EF4-FFF2-40B4-BE49-F238E27FC236}">
                  <a16:creationId xmlns:a16="http://schemas.microsoft.com/office/drawing/2014/main" id="{DD7812EF-B27B-407F-A0FD-F68EB92FF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9284" y="2739469"/>
              <a:ext cx="25882" cy="16747"/>
            </a:xfrm>
            <a:custGeom>
              <a:avLst/>
              <a:gdLst>
                <a:gd name="T0" fmla="*/ 0 w 68"/>
                <a:gd name="T1" fmla="*/ 47 h 47"/>
                <a:gd name="T2" fmla="*/ 68 w 68"/>
                <a:gd name="T3" fmla="*/ 47 h 47"/>
                <a:gd name="T4" fmla="*/ 68 w 68"/>
                <a:gd name="T5" fmla="*/ 0 h 47"/>
                <a:gd name="T6" fmla="*/ 0 w 68"/>
                <a:gd name="T7" fmla="*/ 0 h 47"/>
                <a:gd name="T8" fmla="*/ 0 w 68"/>
                <a:gd name="T9" fmla="*/ 0 h 47"/>
                <a:gd name="T10" fmla="*/ 1 w 68"/>
                <a:gd name="T11" fmla="*/ 12 h 47"/>
                <a:gd name="T12" fmla="*/ 3 w 68"/>
                <a:gd name="T13" fmla="*/ 24 h 47"/>
                <a:gd name="T14" fmla="*/ 3 w 68"/>
                <a:gd name="T15" fmla="*/ 24 h 47"/>
                <a:gd name="T16" fmla="*/ 1 w 68"/>
                <a:gd name="T17" fmla="*/ 35 h 47"/>
                <a:gd name="T18" fmla="*/ 0 w 68"/>
                <a:gd name="T19" fmla="*/ 47 h 47"/>
                <a:gd name="T20" fmla="*/ 0 w 68"/>
                <a:gd name="T21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47">
                  <a:moveTo>
                    <a:pt x="0" y="47"/>
                  </a:moveTo>
                  <a:lnTo>
                    <a:pt x="68" y="47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12"/>
                  </a:lnTo>
                  <a:lnTo>
                    <a:pt x="3" y="24"/>
                  </a:lnTo>
                  <a:lnTo>
                    <a:pt x="3" y="24"/>
                  </a:lnTo>
                  <a:lnTo>
                    <a:pt x="1" y="35"/>
                  </a:lnTo>
                  <a:lnTo>
                    <a:pt x="0" y="47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11014">
              <a:extLst>
                <a:ext uri="{FF2B5EF4-FFF2-40B4-BE49-F238E27FC236}">
                  <a16:creationId xmlns:a16="http://schemas.microsoft.com/office/drawing/2014/main" id="{EEE7B5E8-F323-4420-B8DD-4D08FF793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236" y="2616151"/>
              <a:ext cx="18269" cy="28926"/>
            </a:xfrm>
            <a:custGeom>
              <a:avLst/>
              <a:gdLst>
                <a:gd name="T0" fmla="*/ 47 w 47"/>
                <a:gd name="T1" fmla="*/ 77 h 77"/>
                <a:gd name="T2" fmla="*/ 47 w 47"/>
                <a:gd name="T3" fmla="*/ 0 h 77"/>
                <a:gd name="T4" fmla="*/ 0 w 47"/>
                <a:gd name="T5" fmla="*/ 0 h 77"/>
                <a:gd name="T6" fmla="*/ 0 w 47"/>
                <a:gd name="T7" fmla="*/ 73 h 77"/>
                <a:gd name="T8" fmla="*/ 0 w 47"/>
                <a:gd name="T9" fmla="*/ 73 h 77"/>
                <a:gd name="T10" fmla="*/ 8 w 47"/>
                <a:gd name="T11" fmla="*/ 73 h 77"/>
                <a:gd name="T12" fmla="*/ 8 w 47"/>
                <a:gd name="T13" fmla="*/ 73 h 77"/>
                <a:gd name="T14" fmla="*/ 28 w 47"/>
                <a:gd name="T15" fmla="*/ 74 h 77"/>
                <a:gd name="T16" fmla="*/ 47 w 47"/>
                <a:gd name="T17" fmla="*/ 77 h 77"/>
                <a:gd name="T18" fmla="*/ 47 w 47"/>
                <a:gd name="T1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77">
                  <a:moveTo>
                    <a:pt x="47" y="77"/>
                  </a:moveTo>
                  <a:lnTo>
                    <a:pt x="47" y="0"/>
                  </a:lnTo>
                  <a:lnTo>
                    <a:pt x="0" y="0"/>
                  </a:lnTo>
                  <a:lnTo>
                    <a:pt x="0" y="73"/>
                  </a:lnTo>
                  <a:lnTo>
                    <a:pt x="0" y="73"/>
                  </a:lnTo>
                  <a:lnTo>
                    <a:pt x="8" y="73"/>
                  </a:lnTo>
                  <a:lnTo>
                    <a:pt x="8" y="73"/>
                  </a:lnTo>
                  <a:lnTo>
                    <a:pt x="28" y="74"/>
                  </a:lnTo>
                  <a:lnTo>
                    <a:pt x="47" y="77"/>
                  </a:lnTo>
                  <a:lnTo>
                    <a:pt x="47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11015">
              <a:extLst>
                <a:ext uri="{FF2B5EF4-FFF2-40B4-BE49-F238E27FC236}">
                  <a16:creationId xmlns:a16="http://schemas.microsoft.com/office/drawing/2014/main" id="{0AF7F90C-1669-4B8D-9AD1-01F54D6D5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800" y="2651168"/>
              <a:ext cx="33494" cy="31971"/>
            </a:xfrm>
            <a:custGeom>
              <a:avLst/>
              <a:gdLst>
                <a:gd name="T0" fmla="*/ 84 w 84"/>
                <a:gd name="T1" fmla="*/ 51 h 85"/>
                <a:gd name="T2" fmla="*/ 33 w 84"/>
                <a:gd name="T3" fmla="*/ 0 h 85"/>
                <a:gd name="T4" fmla="*/ 0 w 84"/>
                <a:gd name="T5" fmla="*/ 33 h 85"/>
                <a:gd name="T6" fmla="*/ 52 w 84"/>
                <a:gd name="T7" fmla="*/ 85 h 85"/>
                <a:gd name="T8" fmla="*/ 52 w 84"/>
                <a:gd name="T9" fmla="*/ 85 h 85"/>
                <a:gd name="T10" fmla="*/ 67 w 84"/>
                <a:gd name="T11" fmla="*/ 67 h 85"/>
                <a:gd name="T12" fmla="*/ 84 w 84"/>
                <a:gd name="T13" fmla="*/ 51 h 85"/>
                <a:gd name="T14" fmla="*/ 84 w 84"/>
                <a:gd name="T15" fmla="*/ 5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85">
                  <a:moveTo>
                    <a:pt x="84" y="51"/>
                  </a:moveTo>
                  <a:lnTo>
                    <a:pt x="33" y="0"/>
                  </a:lnTo>
                  <a:lnTo>
                    <a:pt x="0" y="33"/>
                  </a:lnTo>
                  <a:lnTo>
                    <a:pt x="52" y="85"/>
                  </a:lnTo>
                  <a:lnTo>
                    <a:pt x="52" y="85"/>
                  </a:lnTo>
                  <a:lnTo>
                    <a:pt x="67" y="67"/>
                  </a:lnTo>
                  <a:lnTo>
                    <a:pt x="84" y="51"/>
                  </a:lnTo>
                  <a:lnTo>
                    <a:pt x="84" y="5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Freeform 11016">
              <a:extLst>
                <a:ext uri="{FF2B5EF4-FFF2-40B4-BE49-F238E27FC236}">
                  <a16:creationId xmlns:a16="http://schemas.microsoft.com/office/drawing/2014/main" id="{2AA36BD1-C326-4125-8E7F-E637A60CD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746" y="2651168"/>
              <a:ext cx="31971" cy="30449"/>
            </a:xfrm>
            <a:custGeom>
              <a:avLst/>
              <a:gdLst>
                <a:gd name="T0" fmla="*/ 32 w 81"/>
                <a:gd name="T1" fmla="*/ 81 h 81"/>
                <a:gd name="T2" fmla="*/ 81 w 81"/>
                <a:gd name="T3" fmla="*/ 33 h 81"/>
                <a:gd name="T4" fmla="*/ 47 w 81"/>
                <a:gd name="T5" fmla="*/ 0 h 81"/>
                <a:gd name="T6" fmla="*/ 0 w 81"/>
                <a:gd name="T7" fmla="*/ 47 h 81"/>
                <a:gd name="T8" fmla="*/ 0 w 81"/>
                <a:gd name="T9" fmla="*/ 47 h 81"/>
                <a:gd name="T10" fmla="*/ 17 w 81"/>
                <a:gd name="T11" fmla="*/ 63 h 81"/>
                <a:gd name="T12" fmla="*/ 32 w 81"/>
                <a:gd name="T13" fmla="*/ 81 h 81"/>
                <a:gd name="T14" fmla="*/ 32 w 81"/>
                <a:gd name="T15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81">
                  <a:moveTo>
                    <a:pt x="32" y="81"/>
                  </a:moveTo>
                  <a:lnTo>
                    <a:pt x="81" y="33"/>
                  </a:lnTo>
                  <a:lnTo>
                    <a:pt x="47" y="0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17" y="63"/>
                  </a:lnTo>
                  <a:lnTo>
                    <a:pt x="32" y="81"/>
                  </a:lnTo>
                  <a:lnTo>
                    <a:pt x="32" y="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7" name="Freeform 2890">
            <a:extLst>
              <a:ext uri="{FF2B5EF4-FFF2-40B4-BE49-F238E27FC236}">
                <a16:creationId xmlns:a16="http://schemas.microsoft.com/office/drawing/2014/main" id="{B7462F14-1D41-42F3-A486-E07276AD573F}"/>
              </a:ext>
            </a:extLst>
          </p:cNvPr>
          <p:cNvSpPr>
            <a:spLocks noEditPoints="1"/>
          </p:cNvSpPr>
          <p:nvPr/>
        </p:nvSpPr>
        <p:spPr bwMode="auto">
          <a:xfrm>
            <a:off x="9188450" y="2052527"/>
            <a:ext cx="350838" cy="288925"/>
          </a:xfrm>
          <a:custGeom>
            <a:avLst/>
            <a:gdLst>
              <a:gd name="T0" fmla="*/ 498 w 719"/>
              <a:gd name="T1" fmla="*/ 263 h 586"/>
              <a:gd name="T2" fmla="*/ 480 w 719"/>
              <a:gd name="T3" fmla="*/ 248 h 586"/>
              <a:gd name="T4" fmla="*/ 474 w 719"/>
              <a:gd name="T5" fmla="*/ 227 h 586"/>
              <a:gd name="T6" fmla="*/ 480 w 719"/>
              <a:gd name="T7" fmla="*/ 206 h 586"/>
              <a:gd name="T8" fmla="*/ 498 w 719"/>
              <a:gd name="T9" fmla="*/ 191 h 586"/>
              <a:gd name="T10" fmla="*/ 520 w 719"/>
              <a:gd name="T11" fmla="*/ 189 h 586"/>
              <a:gd name="T12" fmla="*/ 540 w 719"/>
              <a:gd name="T13" fmla="*/ 200 h 586"/>
              <a:gd name="T14" fmla="*/ 551 w 719"/>
              <a:gd name="T15" fmla="*/ 219 h 586"/>
              <a:gd name="T16" fmla="*/ 549 w 719"/>
              <a:gd name="T17" fmla="*/ 242 h 586"/>
              <a:gd name="T18" fmla="*/ 534 w 719"/>
              <a:gd name="T19" fmla="*/ 259 h 586"/>
              <a:gd name="T20" fmla="*/ 513 w 719"/>
              <a:gd name="T21" fmla="*/ 266 h 586"/>
              <a:gd name="T22" fmla="*/ 367 w 719"/>
              <a:gd name="T23" fmla="*/ 265 h 586"/>
              <a:gd name="T24" fmla="*/ 348 w 719"/>
              <a:gd name="T25" fmla="*/ 254 h 586"/>
              <a:gd name="T26" fmla="*/ 337 w 719"/>
              <a:gd name="T27" fmla="*/ 235 h 586"/>
              <a:gd name="T28" fmla="*/ 339 w 719"/>
              <a:gd name="T29" fmla="*/ 212 h 586"/>
              <a:gd name="T30" fmla="*/ 354 w 719"/>
              <a:gd name="T31" fmla="*/ 195 h 586"/>
              <a:gd name="T32" fmla="*/ 375 w 719"/>
              <a:gd name="T33" fmla="*/ 188 h 586"/>
              <a:gd name="T34" fmla="*/ 397 w 719"/>
              <a:gd name="T35" fmla="*/ 195 h 586"/>
              <a:gd name="T36" fmla="*/ 411 w 719"/>
              <a:gd name="T37" fmla="*/ 212 h 586"/>
              <a:gd name="T38" fmla="*/ 413 w 719"/>
              <a:gd name="T39" fmla="*/ 235 h 586"/>
              <a:gd name="T40" fmla="*/ 402 w 719"/>
              <a:gd name="T41" fmla="*/ 254 h 586"/>
              <a:gd name="T42" fmla="*/ 383 w 719"/>
              <a:gd name="T43" fmla="*/ 265 h 586"/>
              <a:gd name="T44" fmla="*/ 237 w 719"/>
              <a:gd name="T45" fmla="*/ 266 h 586"/>
              <a:gd name="T46" fmla="*/ 216 w 719"/>
              <a:gd name="T47" fmla="*/ 259 h 586"/>
              <a:gd name="T48" fmla="*/ 201 w 719"/>
              <a:gd name="T49" fmla="*/ 242 h 586"/>
              <a:gd name="T50" fmla="*/ 199 w 719"/>
              <a:gd name="T51" fmla="*/ 219 h 586"/>
              <a:gd name="T52" fmla="*/ 210 w 719"/>
              <a:gd name="T53" fmla="*/ 200 h 586"/>
              <a:gd name="T54" fmla="*/ 229 w 719"/>
              <a:gd name="T55" fmla="*/ 189 h 586"/>
              <a:gd name="T56" fmla="*/ 253 w 719"/>
              <a:gd name="T57" fmla="*/ 191 h 586"/>
              <a:gd name="T58" fmla="*/ 269 w 719"/>
              <a:gd name="T59" fmla="*/ 206 h 586"/>
              <a:gd name="T60" fmla="*/ 276 w 719"/>
              <a:gd name="T61" fmla="*/ 227 h 586"/>
              <a:gd name="T62" fmla="*/ 269 w 719"/>
              <a:gd name="T63" fmla="*/ 248 h 586"/>
              <a:gd name="T64" fmla="*/ 253 w 719"/>
              <a:gd name="T65" fmla="*/ 263 h 586"/>
              <a:gd name="T66" fmla="*/ 237 w 719"/>
              <a:gd name="T67" fmla="*/ 266 h 586"/>
              <a:gd name="T68" fmla="*/ 34 w 719"/>
              <a:gd name="T69" fmla="*/ 0 h 586"/>
              <a:gd name="T70" fmla="*/ 12 w 719"/>
              <a:gd name="T71" fmla="*/ 13 h 586"/>
              <a:gd name="T72" fmla="*/ 2 w 719"/>
              <a:gd name="T73" fmla="*/ 37 h 586"/>
              <a:gd name="T74" fmla="*/ 2 w 719"/>
              <a:gd name="T75" fmla="*/ 445 h 586"/>
              <a:gd name="T76" fmla="*/ 13 w 719"/>
              <a:gd name="T77" fmla="*/ 466 h 586"/>
              <a:gd name="T78" fmla="*/ 34 w 719"/>
              <a:gd name="T79" fmla="*/ 478 h 586"/>
              <a:gd name="T80" fmla="*/ 73 w 719"/>
              <a:gd name="T81" fmla="*/ 574 h 586"/>
              <a:gd name="T82" fmla="*/ 77 w 719"/>
              <a:gd name="T83" fmla="*/ 583 h 586"/>
              <a:gd name="T84" fmla="*/ 85 w 719"/>
              <a:gd name="T85" fmla="*/ 586 h 586"/>
              <a:gd name="T86" fmla="*/ 228 w 719"/>
              <a:gd name="T87" fmla="*/ 478 h 586"/>
              <a:gd name="T88" fmla="*/ 694 w 719"/>
              <a:gd name="T89" fmla="*/ 476 h 586"/>
              <a:gd name="T90" fmla="*/ 712 w 719"/>
              <a:gd name="T91" fmla="*/ 460 h 586"/>
              <a:gd name="T92" fmla="*/ 719 w 719"/>
              <a:gd name="T93" fmla="*/ 436 h 586"/>
              <a:gd name="T94" fmla="*/ 716 w 719"/>
              <a:gd name="T95" fmla="*/ 27 h 586"/>
              <a:gd name="T96" fmla="*/ 702 w 719"/>
              <a:gd name="T97" fmla="*/ 7 h 586"/>
              <a:gd name="T98" fmla="*/ 677 w 719"/>
              <a:gd name="T99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19" h="586">
                <a:moveTo>
                  <a:pt x="513" y="266"/>
                </a:moveTo>
                <a:lnTo>
                  <a:pt x="505" y="265"/>
                </a:lnTo>
                <a:lnTo>
                  <a:pt x="498" y="263"/>
                </a:lnTo>
                <a:lnTo>
                  <a:pt x="490" y="259"/>
                </a:lnTo>
                <a:lnTo>
                  <a:pt x="485" y="254"/>
                </a:lnTo>
                <a:lnTo>
                  <a:pt x="480" y="248"/>
                </a:lnTo>
                <a:lnTo>
                  <a:pt x="476" y="242"/>
                </a:lnTo>
                <a:lnTo>
                  <a:pt x="474" y="235"/>
                </a:lnTo>
                <a:lnTo>
                  <a:pt x="474" y="227"/>
                </a:lnTo>
                <a:lnTo>
                  <a:pt x="474" y="219"/>
                </a:lnTo>
                <a:lnTo>
                  <a:pt x="476" y="212"/>
                </a:lnTo>
                <a:lnTo>
                  <a:pt x="480" y="206"/>
                </a:lnTo>
                <a:lnTo>
                  <a:pt x="485" y="200"/>
                </a:lnTo>
                <a:lnTo>
                  <a:pt x="490" y="195"/>
                </a:lnTo>
                <a:lnTo>
                  <a:pt x="498" y="191"/>
                </a:lnTo>
                <a:lnTo>
                  <a:pt x="505" y="189"/>
                </a:lnTo>
                <a:lnTo>
                  <a:pt x="513" y="188"/>
                </a:lnTo>
                <a:lnTo>
                  <a:pt x="520" y="189"/>
                </a:lnTo>
                <a:lnTo>
                  <a:pt x="527" y="191"/>
                </a:lnTo>
                <a:lnTo>
                  <a:pt x="534" y="195"/>
                </a:lnTo>
                <a:lnTo>
                  <a:pt x="540" y="200"/>
                </a:lnTo>
                <a:lnTo>
                  <a:pt x="545" y="206"/>
                </a:lnTo>
                <a:lnTo>
                  <a:pt x="549" y="212"/>
                </a:lnTo>
                <a:lnTo>
                  <a:pt x="551" y="219"/>
                </a:lnTo>
                <a:lnTo>
                  <a:pt x="551" y="227"/>
                </a:lnTo>
                <a:lnTo>
                  <a:pt x="551" y="235"/>
                </a:lnTo>
                <a:lnTo>
                  <a:pt x="549" y="242"/>
                </a:lnTo>
                <a:lnTo>
                  <a:pt x="545" y="248"/>
                </a:lnTo>
                <a:lnTo>
                  <a:pt x="540" y="254"/>
                </a:lnTo>
                <a:lnTo>
                  <a:pt x="534" y="259"/>
                </a:lnTo>
                <a:lnTo>
                  <a:pt x="527" y="263"/>
                </a:lnTo>
                <a:lnTo>
                  <a:pt x="520" y="265"/>
                </a:lnTo>
                <a:lnTo>
                  <a:pt x="513" y="266"/>
                </a:lnTo>
                <a:lnTo>
                  <a:pt x="513" y="266"/>
                </a:lnTo>
                <a:close/>
                <a:moveTo>
                  <a:pt x="375" y="266"/>
                </a:moveTo>
                <a:lnTo>
                  <a:pt x="367" y="265"/>
                </a:lnTo>
                <a:lnTo>
                  <a:pt x="360" y="263"/>
                </a:lnTo>
                <a:lnTo>
                  <a:pt x="354" y="259"/>
                </a:lnTo>
                <a:lnTo>
                  <a:pt x="348" y="254"/>
                </a:lnTo>
                <a:lnTo>
                  <a:pt x="343" y="248"/>
                </a:lnTo>
                <a:lnTo>
                  <a:pt x="339" y="242"/>
                </a:lnTo>
                <a:lnTo>
                  <a:pt x="337" y="235"/>
                </a:lnTo>
                <a:lnTo>
                  <a:pt x="336" y="227"/>
                </a:lnTo>
                <a:lnTo>
                  <a:pt x="337" y="219"/>
                </a:lnTo>
                <a:lnTo>
                  <a:pt x="339" y="212"/>
                </a:lnTo>
                <a:lnTo>
                  <a:pt x="343" y="206"/>
                </a:lnTo>
                <a:lnTo>
                  <a:pt x="348" y="200"/>
                </a:lnTo>
                <a:lnTo>
                  <a:pt x="354" y="195"/>
                </a:lnTo>
                <a:lnTo>
                  <a:pt x="360" y="191"/>
                </a:lnTo>
                <a:lnTo>
                  <a:pt x="367" y="189"/>
                </a:lnTo>
                <a:lnTo>
                  <a:pt x="375" y="188"/>
                </a:lnTo>
                <a:lnTo>
                  <a:pt x="383" y="189"/>
                </a:lnTo>
                <a:lnTo>
                  <a:pt x="391" y="191"/>
                </a:lnTo>
                <a:lnTo>
                  <a:pt x="397" y="195"/>
                </a:lnTo>
                <a:lnTo>
                  <a:pt x="402" y="200"/>
                </a:lnTo>
                <a:lnTo>
                  <a:pt x="407" y="206"/>
                </a:lnTo>
                <a:lnTo>
                  <a:pt x="411" y="212"/>
                </a:lnTo>
                <a:lnTo>
                  <a:pt x="413" y="219"/>
                </a:lnTo>
                <a:lnTo>
                  <a:pt x="414" y="227"/>
                </a:lnTo>
                <a:lnTo>
                  <a:pt x="413" y="235"/>
                </a:lnTo>
                <a:lnTo>
                  <a:pt x="411" y="242"/>
                </a:lnTo>
                <a:lnTo>
                  <a:pt x="407" y="248"/>
                </a:lnTo>
                <a:lnTo>
                  <a:pt x="402" y="254"/>
                </a:lnTo>
                <a:lnTo>
                  <a:pt x="397" y="259"/>
                </a:lnTo>
                <a:lnTo>
                  <a:pt x="391" y="263"/>
                </a:lnTo>
                <a:lnTo>
                  <a:pt x="383" y="265"/>
                </a:lnTo>
                <a:lnTo>
                  <a:pt x="375" y="266"/>
                </a:lnTo>
                <a:lnTo>
                  <a:pt x="375" y="266"/>
                </a:lnTo>
                <a:close/>
                <a:moveTo>
                  <a:pt x="237" y="266"/>
                </a:moveTo>
                <a:lnTo>
                  <a:pt x="229" y="265"/>
                </a:lnTo>
                <a:lnTo>
                  <a:pt x="222" y="263"/>
                </a:lnTo>
                <a:lnTo>
                  <a:pt x="216" y="259"/>
                </a:lnTo>
                <a:lnTo>
                  <a:pt x="210" y="254"/>
                </a:lnTo>
                <a:lnTo>
                  <a:pt x="205" y="248"/>
                </a:lnTo>
                <a:lnTo>
                  <a:pt x="201" y="242"/>
                </a:lnTo>
                <a:lnTo>
                  <a:pt x="199" y="235"/>
                </a:lnTo>
                <a:lnTo>
                  <a:pt x="198" y="227"/>
                </a:lnTo>
                <a:lnTo>
                  <a:pt x="199" y="219"/>
                </a:lnTo>
                <a:lnTo>
                  <a:pt x="201" y="212"/>
                </a:lnTo>
                <a:lnTo>
                  <a:pt x="205" y="206"/>
                </a:lnTo>
                <a:lnTo>
                  <a:pt x="210" y="200"/>
                </a:lnTo>
                <a:lnTo>
                  <a:pt x="216" y="195"/>
                </a:lnTo>
                <a:lnTo>
                  <a:pt x="222" y="191"/>
                </a:lnTo>
                <a:lnTo>
                  <a:pt x="229" y="189"/>
                </a:lnTo>
                <a:lnTo>
                  <a:pt x="237" y="188"/>
                </a:lnTo>
                <a:lnTo>
                  <a:pt x="245" y="189"/>
                </a:lnTo>
                <a:lnTo>
                  <a:pt x="253" y="191"/>
                </a:lnTo>
                <a:lnTo>
                  <a:pt x="259" y="195"/>
                </a:lnTo>
                <a:lnTo>
                  <a:pt x="264" y="200"/>
                </a:lnTo>
                <a:lnTo>
                  <a:pt x="269" y="206"/>
                </a:lnTo>
                <a:lnTo>
                  <a:pt x="273" y="212"/>
                </a:lnTo>
                <a:lnTo>
                  <a:pt x="275" y="219"/>
                </a:lnTo>
                <a:lnTo>
                  <a:pt x="276" y="227"/>
                </a:lnTo>
                <a:lnTo>
                  <a:pt x="275" y="235"/>
                </a:lnTo>
                <a:lnTo>
                  <a:pt x="273" y="242"/>
                </a:lnTo>
                <a:lnTo>
                  <a:pt x="269" y="248"/>
                </a:lnTo>
                <a:lnTo>
                  <a:pt x="264" y="254"/>
                </a:lnTo>
                <a:lnTo>
                  <a:pt x="259" y="259"/>
                </a:lnTo>
                <a:lnTo>
                  <a:pt x="253" y="263"/>
                </a:lnTo>
                <a:lnTo>
                  <a:pt x="245" y="265"/>
                </a:lnTo>
                <a:lnTo>
                  <a:pt x="237" y="266"/>
                </a:lnTo>
                <a:lnTo>
                  <a:pt x="237" y="266"/>
                </a:lnTo>
                <a:close/>
                <a:moveTo>
                  <a:pt x="677" y="0"/>
                </a:moveTo>
                <a:lnTo>
                  <a:pt x="43" y="0"/>
                </a:lnTo>
                <a:lnTo>
                  <a:pt x="34" y="0"/>
                </a:lnTo>
                <a:lnTo>
                  <a:pt x="25" y="2"/>
                </a:lnTo>
                <a:lnTo>
                  <a:pt x="18" y="7"/>
                </a:lnTo>
                <a:lnTo>
                  <a:pt x="12" y="13"/>
                </a:lnTo>
                <a:lnTo>
                  <a:pt x="8" y="19"/>
                </a:lnTo>
                <a:lnTo>
                  <a:pt x="4" y="27"/>
                </a:lnTo>
                <a:lnTo>
                  <a:pt x="2" y="37"/>
                </a:lnTo>
                <a:lnTo>
                  <a:pt x="0" y="47"/>
                </a:lnTo>
                <a:lnTo>
                  <a:pt x="0" y="436"/>
                </a:lnTo>
                <a:lnTo>
                  <a:pt x="2" y="445"/>
                </a:lnTo>
                <a:lnTo>
                  <a:pt x="4" y="453"/>
                </a:lnTo>
                <a:lnTo>
                  <a:pt x="8" y="460"/>
                </a:lnTo>
                <a:lnTo>
                  <a:pt x="13" y="466"/>
                </a:lnTo>
                <a:lnTo>
                  <a:pt x="19" y="471"/>
                </a:lnTo>
                <a:lnTo>
                  <a:pt x="27" y="476"/>
                </a:lnTo>
                <a:lnTo>
                  <a:pt x="34" y="478"/>
                </a:lnTo>
                <a:lnTo>
                  <a:pt x="43" y="478"/>
                </a:lnTo>
                <a:lnTo>
                  <a:pt x="73" y="478"/>
                </a:lnTo>
                <a:lnTo>
                  <a:pt x="73" y="574"/>
                </a:lnTo>
                <a:lnTo>
                  <a:pt x="73" y="578"/>
                </a:lnTo>
                <a:lnTo>
                  <a:pt x="74" y="580"/>
                </a:lnTo>
                <a:lnTo>
                  <a:pt x="77" y="583"/>
                </a:lnTo>
                <a:lnTo>
                  <a:pt x="79" y="585"/>
                </a:lnTo>
                <a:lnTo>
                  <a:pt x="81" y="586"/>
                </a:lnTo>
                <a:lnTo>
                  <a:pt x="85" y="586"/>
                </a:lnTo>
                <a:lnTo>
                  <a:pt x="88" y="586"/>
                </a:lnTo>
                <a:lnTo>
                  <a:pt x="92" y="584"/>
                </a:lnTo>
                <a:lnTo>
                  <a:pt x="228" y="478"/>
                </a:lnTo>
                <a:lnTo>
                  <a:pt x="677" y="478"/>
                </a:lnTo>
                <a:lnTo>
                  <a:pt x="686" y="478"/>
                </a:lnTo>
                <a:lnTo>
                  <a:pt x="694" y="476"/>
                </a:lnTo>
                <a:lnTo>
                  <a:pt x="701" y="471"/>
                </a:lnTo>
                <a:lnTo>
                  <a:pt x="707" y="466"/>
                </a:lnTo>
                <a:lnTo>
                  <a:pt x="712" y="460"/>
                </a:lnTo>
                <a:lnTo>
                  <a:pt x="716" y="453"/>
                </a:lnTo>
                <a:lnTo>
                  <a:pt x="719" y="445"/>
                </a:lnTo>
                <a:lnTo>
                  <a:pt x="719" y="436"/>
                </a:lnTo>
                <a:lnTo>
                  <a:pt x="719" y="47"/>
                </a:lnTo>
                <a:lnTo>
                  <a:pt x="719" y="37"/>
                </a:lnTo>
                <a:lnTo>
                  <a:pt x="716" y="27"/>
                </a:lnTo>
                <a:lnTo>
                  <a:pt x="713" y="19"/>
                </a:lnTo>
                <a:lnTo>
                  <a:pt x="708" y="12"/>
                </a:lnTo>
                <a:lnTo>
                  <a:pt x="702" y="7"/>
                </a:lnTo>
                <a:lnTo>
                  <a:pt x="695" y="2"/>
                </a:lnTo>
                <a:lnTo>
                  <a:pt x="687" y="0"/>
                </a:lnTo>
                <a:lnTo>
                  <a:pt x="677" y="0"/>
                </a:lnTo>
                <a:close/>
              </a:path>
            </a:pathLst>
          </a:custGeom>
          <a:solidFill>
            <a:srgbClr val="338FBF"/>
          </a:soli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en-US" altLang="zh-CN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8" name="Freeform 2890">
            <a:extLst>
              <a:ext uri="{FF2B5EF4-FFF2-40B4-BE49-F238E27FC236}">
                <a16:creationId xmlns:a16="http://schemas.microsoft.com/office/drawing/2014/main" id="{77377603-787B-4AB5-8545-B7CAE22A6F05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8804275" y="1974740"/>
            <a:ext cx="352425" cy="288925"/>
          </a:xfrm>
          <a:custGeom>
            <a:avLst/>
            <a:gdLst>
              <a:gd name="T0" fmla="*/ 498 w 719"/>
              <a:gd name="T1" fmla="*/ 263 h 586"/>
              <a:gd name="T2" fmla="*/ 480 w 719"/>
              <a:gd name="T3" fmla="*/ 248 h 586"/>
              <a:gd name="T4" fmla="*/ 474 w 719"/>
              <a:gd name="T5" fmla="*/ 227 h 586"/>
              <a:gd name="T6" fmla="*/ 480 w 719"/>
              <a:gd name="T7" fmla="*/ 206 h 586"/>
              <a:gd name="T8" fmla="*/ 498 w 719"/>
              <a:gd name="T9" fmla="*/ 191 h 586"/>
              <a:gd name="T10" fmla="*/ 520 w 719"/>
              <a:gd name="T11" fmla="*/ 189 h 586"/>
              <a:gd name="T12" fmla="*/ 540 w 719"/>
              <a:gd name="T13" fmla="*/ 200 h 586"/>
              <a:gd name="T14" fmla="*/ 551 w 719"/>
              <a:gd name="T15" fmla="*/ 219 h 586"/>
              <a:gd name="T16" fmla="*/ 549 w 719"/>
              <a:gd name="T17" fmla="*/ 242 h 586"/>
              <a:gd name="T18" fmla="*/ 534 w 719"/>
              <a:gd name="T19" fmla="*/ 259 h 586"/>
              <a:gd name="T20" fmla="*/ 513 w 719"/>
              <a:gd name="T21" fmla="*/ 266 h 586"/>
              <a:gd name="T22" fmla="*/ 367 w 719"/>
              <a:gd name="T23" fmla="*/ 265 h 586"/>
              <a:gd name="T24" fmla="*/ 348 w 719"/>
              <a:gd name="T25" fmla="*/ 254 h 586"/>
              <a:gd name="T26" fmla="*/ 337 w 719"/>
              <a:gd name="T27" fmla="*/ 235 h 586"/>
              <a:gd name="T28" fmla="*/ 339 w 719"/>
              <a:gd name="T29" fmla="*/ 212 h 586"/>
              <a:gd name="T30" fmla="*/ 354 w 719"/>
              <a:gd name="T31" fmla="*/ 195 h 586"/>
              <a:gd name="T32" fmla="*/ 375 w 719"/>
              <a:gd name="T33" fmla="*/ 188 h 586"/>
              <a:gd name="T34" fmla="*/ 397 w 719"/>
              <a:gd name="T35" fmla="*/ 195 h 586"/>
              <a:gd name="T36" fmla="*/ 411 w 719"/>
              <a:gd name="T37" fmla="*/ 212 h 586"/>
              <a:gd name="T38" fmla="*/ 413 w 719"/>
              <a:gd name="T39" fmla="*/ 235 h 586"/>
              <a:gd name="T40" fmla="*/ 402 w 719"/>
              <a:gd name="T41" fmla="*/ 254 h 586"/>
              <a:gd name="T42" fmla="*/ 383 w 719"/>
              <a:gd name="T43" fmla="*/ 265 h 586"/>
              <a:gd name="T44" fmla="*/ 237 w 719"/>
              <a:gd name="T45" fmla="*/ 266 h 586"/>
              <a:gd name="T46" fmla="*/ 216 w 719"/>
              <a:gd name="T47" fmla="*/ 259 h 586"/>
              <a:gd name="T48" fmla="*/ 201 w 719"/>
              <a:gd name="T49" fmla="*/ 242 h 586"/>
              <a:gd name="T50" fmla="*/ 199 w 719"/>
              <a:gd name="T51" fmla="*/ 219 h 586"/>
              <a:gd name="T52" fmla="*/ 210 w 719"/>
              <a:gd name="T53" fmla="*/ 200 h 586"/>
              <a:gd name="T54" fmla="*/ 229 w 719"/>
              <a:gd name="T55" fmla="*/ 189 h 586"/>
              <a:gd name="T56" fmla="*/ 253 w 719"/>
              <a:gd name="T57" fmla="*/ 191 h 586"/>
              <a:gd name="T58" fmla="*/ 269 w 719"/>
              <a:gd name="T59" fmla="*/ 206 h 586"/>
              <a:gd name="T60" fmla="*/ 276 w 719"/>
              <a:gd name="T61" fmla="*/ 227 h 586"/>
              <a:gd name="T62" fmla="*/ 269 w 719"/>
              <a:gd name="T63" fmla="*/ 248 h 586"/>
              <a:gd name="T64" fmla="*/ 253 w 719"/>
              <a:gd name="T65" fmla="*/ 263 h 586"/>
              <a:gd name="T66" fmla="*/ 237 w 719"/>
              <a:gd name="T67" fmla="*/ 266 h 586"/>
              <a:gd name="T68" fmla="*/ 34 w 719"/>
              <a:gd name="T69" fmla="*/ 0 h 586"/>
              <a:gd name="T70" fmla="*/ 12 w 719"/>
              <a:gd name="T71" fmla="*/ 13 h 586"/>
              <a:gd name="T72" fmla="*/ 2 w 719"/>
              <a:gd name="T73" fmla="*/ 37 h 586"/>
              <a:gd name="T74" fmla="*/ 2 w 719"/>
              <a:gd name="T75" fmla="*/ 445 h 586"/>
              <a:gd name="T76" fmla="*/ 13 w 719"/>
              <a:gd name="T77" fmla="*/ 466 h 586"/>
              <a:gd name="T78" fmla="*/ 34 w 719"/>
              <a:gd name="T79" fmla="*/ 478 h 586"/>
              <a:gd name="T80" fmla="*/ 73 w 719"/>
              <a:gd name="T81" fmla="*/ 574 h 586"/>
              <a:gd name="T82" fmla="*/ 77 w 719"/>
              <a:gd name="T83" fmla="*/ 583 h 586"/>
              <a:gd name="T84" fmla="*/ 85 w 719"/>
              <a:gd name="T85" fmla="*/ 586 h 586"/>
              <a:gd name="T86" fmla="*/ 228 w 719"/>
              <a:gd name="T87" fmla="*/ 478 h 586"/>
              <a:gd name="T88" fmla="*/ 694 w 719"/>
              <a:gd name="T89" fmla="*/ 476 h 586"/>
              <a:gd name="T90" fmla="*/ 712 w 719"/>
              <a:gd name="T91" fmla="*/ 460 h 586"/>
              <a:gd name="T92" fmla="*/ 719 w 719"/>
              <a:gd name="T93" fmla="*/ 436 h 586"/>
              <a:gd name="T94" fmla="*/ 716 w 719"/>
              <a:gd name="T95" fmla="*/ 27 h 586"/>
              <a:gd name="T96" fmla="*/ 702 w 719"/>
              <a:gd name="T97" fmla="*/ 7 h 586"/>
              <a:gd name="T98" fmla="*/ 677 w 719"/>
              <a:gd name="T99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19" h="586">
                <a:moveTo>
                  <a:pt x="513" y="266"/>
                </a:moveTo>
                <a:lnTo>
                  <a:pt x="505" y="265"/>
                </a:lnTo>
                <a:lnTo>
                  <a:pt x="498" y="263"/>
                </a:lnTo>
                <a:lnTo>
                  <a:pt x="490" y="259"/>
                </a:lnTo>
                <a:lnTo>
                  <a:pt x="485" y="254"/>
                </a:lnTo>
                <a:lnTo>
                  <a:pt x="480" y="248"/>
                </a:lnTo>
                <a:lnTo>
                  <a:pt x="476" y="242"/>
                </a:lnTo>
                <a:lnTo>
                  <a:pt x="474" y="235"/>
                </a:lnTo>
                <a:lnTo>
                  <a:pt x="474" y="227"/>
                </a:lnTo>
                <a:lnTo>
                  <a:pt x="474" y="219"/>
                </a:lnTo>
                <a:lnTo>
                  <a:pt x="476" y="212"/>
                </a:lnTo>
                <a:lnTo>
                  <a:pt x="480" y="206"/>
                </a:lnTo>
                <a:lnTo>
                  <a:pt x="485" y="200"/>
                </a:lnTo>
                <a:lnTo>
                  <a:pt x="490" y="195"/>
                </a:lnTo>
                <a:lnTo>
                  <a:pt x="498" y="191"/>
                </a:lnTo>
                <a:lnTo>
                  <a:pt x="505" y="189"/>
                </a:lnTo>
                <a:lnTo>
                  <a:pt x="513" y="188"/>
                </a:lnTo>
                <a:lnTo>
                  <a:pt x="520" y="189"/>
                </a:lnTo>
                <a:lnTo>
                  <a:pt x="527" y="191"/>
                </a:lnTo>
                <a:lnTo>
                  <a:pt x="534" y="195"/>
                </a:lnTo>
                <a:lnTo>
                  <a:pt x="540" y="200"/>
                </a:lnTo>
                <a:lnTo>
                  <a:pt x="545" y="206"/>
                </a:lnTo>
                <a:lnTo>
                  <a:pt x="549" y="212"/>
                </a:lnTo>
                <a:lnTo>
                  <a:pt x="551" y="219"/>
                </a:lnTo>
                <a:lnTo>
                  <a:pt x="551" y="227"/>
                </a:lnTo>
                <a:lnTo>
                  <a:pt x="551" y="235"/>
                </a:lnTo>
                <a:lnTo>
                  <a:pt x="549" y="242"/>
                </a:lnTo>
                <a:lnTo>
                  <a:pt x="545" y="248"/>
                </a:lnTo>
                <a:lnTo>
                  <a:pt x="540" y="254"/>
                </a:lnTo>
                <a:lnTo>
                  <a:pt x="534" y="259"/>
                </a:lnTo>
                <a:lnTo>
                  <a:pt x="527" y="263"/>
                </a:lnTo>
                <a:lnTo>
                  <a:pt x="520" y="265"/>
                </a:lnTo>
                <a:lnTo>
                  <a:pt x="513" y="266"/>
                </a:lnTo>
                <a:lnTo>
                  <a:pt x="513" y="266"/>
                </a:lnTo>
                <a:close/>
                <a:moveTo>
                  <a:pt x="375" y="266"/>
                </a:moveTo>
                <a:lnTo>
                  <a:pt x="367" y="265"/>
                </a:lnTo>
                <a:lnTo>
                  <a:pt x="360" y="263"/>
                </a:lnTo>
                <a:lnTo>
                  <a:pt x="354" y="259"/>
                </a:lnTo>
                <a:lnTo>
                  <a:pt x="348" y="254"/>
                </a:lnTo>
                <a:lnTo>
                  <a:pt x="343" y="248"/>
                </a:lnTo>
                <a:lnTo>
                  <a:pt x="339" y="242"/>
                </a:lnTo>
                <a:lnTo>
                  <a:pt x="337" y="235"/>
                </a:lnTo>
                <a:lnTo>
                  <a:pt x="336" y="227"/>
                </a:lnTo>
                <a:lnTo>
                  <a:pt x="337" y="219"/>
                </a:lnTo>
                <a:lnTo>
                  <a:pt x="339" y="212"/>
                </a:lnTo>
                <a:lnTo>
                  <a:pt x="343" y="206"/>
                </a:lnTo>
                <a:lnTo>
                  <a:pt x="348" y="200"/>
                </a:lnTo>
                <a:lnTo>
                  <a:pt x="354" y="195"/>
                </a:lnTo>
                <a:lnTo>
                  <a:pt x="360" y="191"/>
                </a:lnTo>
                <a:lnTo>
                  <a:pt x="367" y="189"/>
                </a:lnTo>
                <a:lnTo>
                  <a:pt x="375" y="188"/>
                </a:lnTo>
                <a:lnTo>
                  <a:pt x="383" y="189"/>
                </a:lnTo>
                <a:lnTo>
                  <a:pt x="391" y="191"/>
                </a:lnTo>
                <a:lnTo>
                  <a:pt x="397" y="195"/>
                </a:lnTo>
                <a:lnTo>
                  <a:pt x="402" y="200"/>
                </a:lnTo>
                <a:lnTo>
                  <a:pt x="407" y="206"/>
                </a:lnTo>
                <a:lnTo>
                  <a:pt x="411" y="212"/>
                </a:lnTo>
                <a:lnTo>
                  <a:pt x="413" y="219"/>
                </a:lnTo>
                <a:lnTo>
                  <a:pt x="414" y="227"/>
                </a:lnTo>
                <a:lnTo>
                  <a:pt x="413" y="235"/>
                </a:lnTo>
                <a:lnTo>
                  <a:pt x="411" y="242"/>
                </a:lnTo>
                <a:lnTo>
                  <a:pt x="407" y="248"/>
                </a:lnTo>
                <a:lnTo>
                  <a:pt x="402" y="254"/>
                </a:lnTo>
                <a:lnTo>
                  <a:pt x="397" y="259"/>
                </a:lnTo>
                <a:lnTo>
                  <a:pt x="391" y="263"/>
                </a:lnTo>
                <a:lnTo>
                  <a:pt x="383" y="265"/>
                </a:lnTo>
                <a:lnTo>
                  <a:pt x="375" y="266"/>
                </a:lnTo>
                <a:lnTo>
                  <a:pt x="375" y="266"/>
                </a:lnTo>
                <a:close/>
                <a:moveTo>
                  <a:pt x="237" y="266"/>
                </a:moveTo>
                <a:lnTo>
                  <a:pt x="229" y="265"/>
                </a:lnTo>
                <a:lnTo>
                  <a:pt x="222" y="263"/>
                </a:lnTo>
                <a:lnTo>
                  <a:pt x="216" y="259"/>
                </a:lnTo>
                <a:lnTo>
                  <a:pt x="210" y="254"/>
                </a:lnTo>
                <a:lnTo>
                  <a:pt x="205" y="248"/>
                </a:lnTo>
                <a:lnTo>
                  <a:pt x="201" y="242"/>
                </a:lnTo>
                <a:lnTo>
                  <a:pt x="199" y="235"/>
                </a:lnTo>
                <a:lnTo>
                  <a:pt x="198" y="227"/>
                </a:lnTo>
                <a:lnTo>
                  <a:pt x="199" y="219"/>
                </a:lnTo>
                <a:lnTo>
                  <a:pt x="201" y="212"/>
                </a:lnTo>
                <a:lnTo>
                  <a:pt x="205" y="206"/>
                </a:lnTo>
                <a:lnTo>
                  <a:pt x="210" y="200"/>
                </a:lnTo>
                <a:lnTo>
                  <a:pt x="216" y="195"/>
                </a:lnTo>
                <a:lnTo>
                  <a:pt x="222" y="191"/>
                </a:lnTo>
                <a:lnTo>
                  <a:pt x="229" y="189"/>
                </a:lnTo>
                <a:lnTo>
                  <a:pt x="237" y="188"/>
                </a:lnTo>
                <a:lnTo>
                  <a:pt x="245" y="189"/>
                </a:lnTo>
                <a:lnTo>
                  <a:pt x="253" y="191"/>
                </a:lnTo>
                <a:lnTo>
                  <a:pt x="259" y="195"/>
                </a:lnTo>
                <a:lnTo>
                  <a:pt x="264" y="200"/>
                </a:lnTo>
                <a:lnTo>
                  <a:pt x="269" y="206"/>
                </a:lnTo>
                <a:lnTo>
                  <a:pt x="273" y="212"/>
                </a:lnTo>
                <a:lnTo>
                  <a:pt x="275" y="219"/>
                </a:lnTo>
                <a:lnTo>
                  <a:pt x="276" y="227"/>
                </a:lnTo>
                <a:lnTo>
                  <a:pt x="275" y="235"/>
                </a:lnTo>
                <a:lnTo>
                  <a:pt x="273" y="242"/>
                </a:lnTo>
                <a:lnTo>
                  <a:pt x="269" y="248"/>
                </a:lnTo>
                <a:lnTo>
                  <a:pt x="264" y="254"/>
                </a:lnTo>
                <a:lnTo>
                  <a:pt x="259" y="259"/>
                </a:lnTo>
                <a:lnTo>
                  <a:pt x="253" y="263"/>
                </a:lnTo>
                <a:lnTo>
                  <a:pt x="245" y="265"/>
                </a:lnTo>
                <a:lnTo>
                  <a:pt x="237" y="266"/>
                </a:lnTo>
                <a:lnTo>
                  <a:pt x="237" y="266"/>
                </a:lnTo>
                <a:close/>
                <a:moveTo>
                  <a:pt x="677" y="0"/>
                </a:moveTo>
                <a:lnTo>
                  <a:pt x="43" y="0"/>
                </a:lnTo>
                <a:lnTo>
                  <a:pt x="34" y="0"/>
                </a:lnTo>
                <a:lnTo>
                  <a:pt x="25" y="2"/>
                </a:lnTo>
                <a:lnTo>
                  <a:pt x="18" y="7"/>
                </a:lnTo>
                <a:lnTo>
                  <a:pt x="12" y="13"/>
                </a:lnTo>
                <a:lnTo>
                  <a:pt x="8" y="19"/>
                </a:lnTo>
                <a:lnTo>
                  <a:pt x="4" y="27"/>
                </a:lnTo>
                <a:lnTo>
                  <a:pt x="2" y="37"/>
                </a:lnTo>
                <a:lnTo>
                  <a:pt x="0" y="47"/>
                </a:lnTo>
                <a:lnTo>
                  <a:pt x="0" y="436"/>
                </a:lnTo>
                <a:lnTo>
                  <a:pt x="2" y="445"/>
                </a:lnTo>
                <a:lnTo>
                  <a:pt x="4" y="453"/>
                </a:lnTo>
                <a:lnTo>
                  <a:pt x="8" y="460"/>
                </a:lnTo>
                <a:lnTo>
                  <a:pt x="13" y="466"/>
                </a:lnTo>
                <a:lnTo>
                  <a:pt x="19" y="471"/>
                </a:lnTo>
                <a:lnTo>
                  <a:pt x="27" y="476"/>
                </a:lnTo>
                <a:lnTo>
                  <a:pt x="34" y="478"/>
                </a:lnTo>
                <a:lnTo>
                  <a:pt x="43" y="478"/>
                </a:lnTo>
                <a:lnTo>
                  <a:pt x="73" y="478"/>
                </a:lnTo>
                <a:lnTo>
                  <a:pt x="73" y="574"/>
                </a:lnTo>
                <a:lnTo>
                  <a:pt x="73" y="578"/>
                </a:lnTo>
                <a:lnTo>
                  <a:pt x="74" y="580"/>
                </a:lnTo>
                <a:lnTo>
                  <a:pt x="77" y="583"/>
                </a:lnTo>
                <a:lnTo>
                  <a:pt x="79" y="585"/>
                </a:lnTo>
                <a:lnTo>
                  <a:pt x="81" y="586"/>
                </a:lnTo>
                <a:lnTo>
                  <a:pt x="85" y="586"/>
                </a:lnTo>
                <a:lnTo>
                  <a:pt x="88" y="586"/>
                </a:lnTo>
                <a:lnTo>
                  <a:pt x="92" y="584"/>
                </a:lnTo>
                <a:lnTo>
                  <a:pt x="228" y="478"/>
                </a:lnTo>
                <a:lnTo>
                  <a:pt x="677" y="478"/>
                </a:lnTo>
                <a:lnTo>
                  <a:pt x="686" y="478"/>
                </a:lnTo>
                <a:lnTo>
                  <a:pt x="694" y="476"/>
                </a:lnTo>
                <a:lnTo>
                  <a:pt x="701" y="471"/>
                </a:lnTo>
                <a:lnTo>
                  <a:pt x="707" y="466"/>
                </a:lnTo>
                <a:lnTo>
                  <a:pt x="712" y="460"/>
                </a:lnTo>
                <a:lnTo>
                  <a:pt x="716" y="453"/>
                </a:lnTo>
                <a:lnTo>
                  <a:pt x="719" y="445"/>
                </a:lnTo>
                <a:lnTo>
                  <a:pt x="719" y="436"/>
                </a:lnTo>
                <a:lnTo>
                  <a:pt x="719" y="47"/>
                </a:lnTo>
                <a:lnTo>
                  <a:pt x="719" y="37"/>
                </a:lnTo>
                <a:lnTo>
                  <a:pt x="716" y="27"/>
                </a:lnTo>
                <a:lnTo>
                  <a:pt x="713" y="19"/>
                </a:lnTo>
                <a:lnTo>
                  <a:pt x="708" y="12"/>
                </a:lnTo>
                <a:lnTo>
                  <a:pt x="702" y="7"/>
                </a:lnTo>
                <a:lnTo>
                  <a:pt x="695" y="2"/>
                </a:lnTo>
                <a:lnTo>
                  <a:pt x="687" y="0"/>
                </a:lnTo>
                <a:lnTo>
                  <a:pt x="677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en-US" altLang="zh-CN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1CD2FE3-A1D4-49C0-BCA5-08E84D564240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展望规划</a:t>
            </a:r>
          </a:p>
        </p:txBody>
      </p:sp>
    </p:spTree>
    <p:extLst>
      <p:ext uri="{BB962C8B-B14F-4D97-AF65-F5344CB8AC3E}">
        <p14:creationId xmlns:p14="http://schemas.microsoft.com/office/powerpoint/2010/main" val="51869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BFA366-2ECC-422A-BA25-209BB60F0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1"/>
            <a:ext cx="12192000" cy="6857999"/>
          </a:xfrm>
          <a:prstGeom prst="rect">
            <a:avLst/>
          </a:prstGeom>
        </p:spPr>
      </p:pic>
      <p:sp>
        <p:nvSpPr>
          <p:cNvPr id="36" name="PA-文本框 10">
            <a:extLst>
              <a:ext uri="{FF2B5EF4-FFF2-40B4-BE49-F238E27FC236}">
                <a16:creationId xmlns:a16="http://schemas.microsoft.com/office/drawing/2014/main" id="{3C2E257E-E6AB-465D-8364-1B9E89CAA572}"/>
              </a:ext>
            </a:extLst>
          </p:cNvPr>
          <p:cNvSpPr txBox="1"/>
          <p:nvPr/>
        </p:nvSpPr>
        <p:spPr>
          <a:xfrm>
            <a:off x="5001492" y="700839"/>
            <a:ext cx="218901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1500">
                <a:solidFill>
                  <a:srgbClr val="C00000"/>
                </a:solidFill>
                <a:latin typeface="A思源黑体—06"/>
                <a:ea typeface="A思源黑体—06"/>
                <a:cs typeface="A思源黑体—06"/>
                <a:sym typeface="A思源黑体—06"/>
              </a:defRPr>
            </a:lvl1pPr>
          </a:lstStyle>
          <a:p>
            <a:pPr algn="ctr"/>
            <a:r>
              <a:rPr lang="zh-CN" altLang="en-US" sz="5400" dirty="0">
                <a:solidFill>
                  <a:schemeClr val="tx1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20204" pitchFamily="34" charset="0"/>
              </a:rPr>
              <a:t>目 录</a:t>
            </a:r>
            <a:endParaRPr sz="5400" dirty="0">
              <a:solidFill>
                <a:schemeClr val="tx1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7" name="菱形 36">
            <a:extLst>
              <a:ext uri="{FF2B5EF4-FFF2-40B4-BE49-F238E27FC236}">
                <a16:creationId xmlns:a16="http://schemas.microsoft.com/office/drawing/2014/main" id="{33B93D81-6DB0-4BFC-8816-5AC54E633016}"/>
              </a:ext>
            </a:extLst>
          </p:cNvPr>
          <p:cNvSpPr/>
          <p:nvPr/>
        </p:nvSpPr>
        <p:spPr>
          <a:xfrm>
            <a:off x="1655617" y="2279321"/>
            <a:ext cx="1246910" cy="1246910"/>
          </a:xfrm>
          <a:prstGeom prst="diamond">
            <a:avLst/>
          </a:pr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1</a:t>
            </a:r>
            <a:endParaRPr lang="zh-CN" altLang="en-US" sz="3600" b="1" dirty="0"/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BA42F7F3-07E4-4A68-9538-69C526B3B880}"/>
              </a:ext>
            </a:extLst>
          </p:cNvPr>
          <p:cNvSpPr txBox="1"/>
          <p:nvPr/>
        </p:nvSpPr>
        <p:spPr>
          <a:xfrm>
            <a:off x="1267690" y="3883064"/>
            <a:ext cx="202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20204" pitchFamily="34" charset="0"/>
              </a:rPr>
              <a:t>工作回顾</a:t>
            </a:r>
          </a:p>
        </p:txBody>
      </p:sp>
      <p:sp>
        <p:nvSpPr>
          <p:cNvPr id="55" name="菱形 54">
            <a:extLst>
              <a:ext uri="{FF2B5EF4-FFF2-40B4-BE49-F238E27FC236}">
                <a16:creationId xmlns:a16="http://schemas.microsoft.com/office/drawing/2014/main" id="{9D1729C0-CEA6-4BF1-824D-B69A608E8D52}"/>
              </a:ext>
            </a:extLst>
          </p:cNvPr>
          <p:cNvSpPr/>
          <p:nvPr/>
        </p:nvSpPr>
        <p:spPr>
          <a:xfrm>
            <a:off x="4200236" y="2279321"/>
            <a:ext cx="1246910" cy="1246910"/>
          </a:xfrm>
          <a:prstGeom prst="diamond">
            <a:avLst/>
          </a:prstGeom>
          <a:solidFill>
            <a:srgbClr val="3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2</a:t>
            </a:r>
            <a:endParaRPr lang="zh-CN" altLang="en-US" sz="3600" b="1" dirty="0"/>
          </a:p>
        </p:txBody>
      </p:sp>
      <p:sp>
        <p:nvSpPr>
          <p:cNvPr id="56" name="TextBox 6">
            <a:extLst>
              <a:ext uri="{FF2B5EF4-FFF2-40B4-BE49-F238E27FC236}">
                <a16:creationId xmlns:a16="http://schemas.microsoft.com/office/drawing/2014/main" id="{8C45FA55-0C24-43BA-8F77-EA90B0DF25D2}"/>
              </a:ext>
            </a:extLst>
          </p:cNvPr>
          <p:cNvSpPr txBox="1"/>
          <p:nvPr/>
        </p:nvSpPr>
        <p:spPr>
          <a:xfrm>
            <a:off x="3812309" y="3883064"/>
            <a:ext cx="202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团队评价</a:t>
            </a:r>
            <a:endParaRPr lang="en-US" altLang="zh-CN" sz="3200" b="1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1" name="菱形 60">
            <a:extLst>
              <a:ext uri="{FF2B5EF4-FFF2-40B4-BE49-F238E27FC236}">
                <a16:creationId xmlns:a16="http://schemas.microsoft.com/office/drawing/2014/main" id="{70DA45D9-DA50-416D-815E-27EF7958CA10}"/>
              </a:ext>
            </a:extLst>
          </p:cNvPr>
          <p:cNvSpPr/>
          <p:nvPr/>
        </p:nvSpPr>
        <p:spPr>
          <a:xfrm>
            <a:off x="6744855" y="2279321"/>
            <a:ext cx="1246910" cy="1246910"/>
          </a:xfrm>
          <a:prstGeom prst="diamond">
            <a:avLst/>
          </a:pr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3</a:t>
            </a:r>
            <a:endParaRPr lang="zh-CN" altLang="en-US" sz="3600" b="1" dirty="0"/>
          </a:p>
        </p:txBody>
      </p:sp>
      <p:sp>
        <p:nvSpPr>
          <p:cNvPr id="62" name="TextBox 6">
            <a:extLst>
              <a:ext uri="{FF2B5EF4-FFF2-40B4-BE49-F238E27FC236}">
                <a16:creationId xmlns:a16="http://schemas.microsoft.com/office/drawing/2014/main" id="{EE814913-5DBB-413E-BE86-9A64019F884E}"/>
              </a:ext>
            </a:extLst>
          </p:cNvPr>
          <p:cNvSpPr txBox="1"/>
          <p:nvPr/>
        </p:nvSpPr>
        <p:spPr>
          <a:xfrm>
            <a:off x="6356928" y="3883064"/>
            <a:ext cx="202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工作体会</a:t>
            </a:r>
            <a:endParaRPr lang="en-US" altLang="zh-CN" sz="3200" b="1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5" name="菱形 64">
            <a:extLst>
              <a:ext uri="{FF2B5EF4-FFF2-40B4-BE49-F238E27FC236}">
                <a16:creationId xmlns:a16="http://schemas.microsoft.com/office/drawing/2014/main" id="{78DADA3A-4979-4D08-B4DC-15C68EE02EE4}"/>
              </a:ext>
            </a:extLst>
          </p:cNvPr>
          <p:cNvSpPr/>
          <p:nvPr/>
        </p:nvSpPr>
        <p:spPr>
          <a:xfrm>
            <a:off x="9289474" y="2279321"/>
            <a:ext cx="1246910" cy="1246910"/>
          </a:xfrm>
          <a:prstGeom prst="diamond">
            <a:avLst/>
          </a:prstGeom>
          <a:solidFill>
            <a:srgbClr val="3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b="1" dirty="0"/>
              <a:t>4</a:t>
            </a:r>
            <a:endParaRPr lang="zh-CN" altLang="en-US" sz="3600" b="1" dirty="0"/>
          </a:p>
        </p:txBody>
      </p:sp>
      <p:sp>
        <p:nvSpPr>
          <p:cNvPr id="66" name="TextBox 6">
            <a:extLst>
              <a:ext uri="{FF2B5EF4-FFF2-40B4-BE49-F238E27FC236}">
                <a16:creationId xmlns:a16="http://schemas.microsoft.com/office/drawing/2014/main" id="{6B9866EC-B36D-4B28-915D-03804812AC9C}"/>
              </a:ext>
            </a:extLst>
          </p:cNvPr>
          <p:cNvSpPr txBox="1"/>
          <p:nvPr/>
        </p:nvSpPr>
        <p:spPr>
          <a:xfrm>
            <a:off x="8901547" y="3883064"/>
            <a:ext cx="202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思源黑体 CN Bold" panose="020B0800000000000000" pitchFamily="34" charset="-122"/>
                <a:ea typeface="思源黑体 CN Bold" panose="020B0800000000000000" pitchFamily="34" charset="-122"/>
                <a:sym typeface="Arial" panose="020B0604020202020204" pitchFamily="34" charset="0"/>
              </a:rPr>
              <a:t>展望规划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3356EDB5-063A-49B5-B79E-6BEFD3CF6187}"/>
              </a:ext>
            </a:extLst>
          </p:cNvPr>
          <p:cNvSpPr txBox="1"/>
          <p:nvPr/>
        </p:nvSpPr>
        <p:spPr>
          <a:xfrm>
            <a:off x="938536" y="5430494"/>
            <a:ext cx="6523399" cy="52027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Books possess an essence of immortality. They are by far the most lasting products of human effort. Temples and statues decay, but books survive.</a:t>
            </a:r>
          </a:p>
        </p:txBody>
      </p:sp>
    </p:spTree>
    <p:extLst>
      <p:ext uri="{BB962C8B-B14F-4D97-AF65-F5344CB8AC3E}">
        <p14:creationId xmlns:p14="http://schemas.microsoft.com/office/powerpoint/2010/main" val="6862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/>
      <p:bldP spid="55" grpId="0" animBg="1"/>
      <p:bldP spid="56" grpId="0"/>
      <p:bldP spid="61" grpId="0" animBg="1"/>
      <p:bldP spid="62" grpId="0"/>
      <p:bldP spid="65" grpId="0" animBg="1"/>
      <p:bldP spid="66" grpId="0"/>
      <p:bldP spid="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稻壳儿春秋广告/盗版必究        原创来源：http://chn.docer.com/works?userid=199329941#!/work_time">
            <a:extLst>
              <a:ext uri="{FF2B5EF4-FFF2-40B4-BE49-F238E27FC236}">
                <a16:creationId xmlns:a16="http://schemas.microsoft.com/office/drawing/2014/main" id="{AEB1AF09-E549-4847-900E-ADACF75E86F7}"/>
              </a:ext>
            </a:extLst>
          </p:cNvPr>
          <p:cNvSpPr/>
          <p:nvPr/>
        </p:nvSpPr>
        <p:spPr>
          <a:xfrm rot="16200000">
            <a:off x="6232451" y="1139094"/>
            <a:ext cx="4720789" cy="4720789"/>
          </a:xfrm>
          <a:prstGeom prst="rtTriangle">
            <a:avLst/>
          </a:prstGeom>
          <a:blipFill dpi="0" rotWithShape="0">
            <a:blip r:embed="rId9"/>
            <a:srcRect/>
            <a:stretch>
              <a:fillRect l="-24674" r="-2467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PA-文本框 6">
            <a:extLst>
              <a:ext uri="{FF2B5EF4-FFF2-40B4-BE49-F238E27FC236}">
                <a16:creationId xmlns:a16="http://schemas.microsoft.com/office/drawing/2014/main" id="{BC69EB4B-A8B7-4F8F-A35C-C3A2E3738F1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28271" y="2241957"/>
            <a:ext cx="3466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输入您的标题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Our Company</a:t>
            </a:r>
          </a:p>
        </p:txBody>
      </p:sp>
      <p:sp>
        <p:nvSpPr>
          <p:cNvPr id="4" name="PA-文本框 6">
            <a:extLst>
              <a:ext uri="{FF2B5EF4-FFF2-40B4-BE49-F238E27FC236}">
                <a16:creationId xmlns:a16="http://schemas.microsoft.com/office/drawing/2014/main" id="{F3879B66-6B68-460D-9596-9FF96FDDD84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28271" y="1780292"/>
            <a:ext cx="1449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副标题</a:t>
            </a:r>
            <a:endParaRPr lang="en-US" altLang="zh-CN" sz="2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PA-文本框 9">
            <a:extLst>
              <a:ext uri="{FF2B5EF4-FFF2-40B4-BE49-F238E27FC236}">
                <a16:creationId xmlns:a16="http://schemas.microsoft.com/office/drawing/2014/main" id="{5921B9A2-886B-4B1E-91D6-16899B83F5F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8271" y="4438036"/>
            <a:ext cx="5123570" cy="1185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143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您的内容打在这里，或者通过复制您的文本后，在此框中选择粘贴，并选择只保留文字。在此录入上述图表的综合描述说明，在此录入上述图综合容表的打在这里，或者通过复制您的文本后，在此框中选择粘贴，并选择只保留文字。</a:t>
            </a:r>
          </a:p>
        </p:txBody>
      </p:sp>
      <p:sp>
        <p:nvSpPr>
          <p:cNvPr id="6" name="PA-任意多边形 55">
            <a:extLst>
              <a:ext uri="{FF2B5EF4-FFF2-40B4-BE49-F238E27FC236}">
                <a16:creationId xmlns:a16="http://schemas.microsoft.com/office/drawing/2014/main" id="{E25933B8-5C74-4C19-9CFB-F7A657B20A4E}"/>
              </a:ext>
            </a:extLst>
          </p:cNvPr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2096036" y="3668259"/>
            <a:ext cx="442928" cy="382068"/>
          </a:xfrm>
          <a:custGeom>
            <a:avLst/>
            <a:gdLst>
              <a:gd name="T0" fmla="*/ 396429 w 256"/>
              <a:gd name="T1" fmla="*/ 358775 h 220"/>
              <a:gd name="T2" fmla="*/ 19496 w 256"/>
              <a:gd name="T3" fmla="*/ 358775 h 220"/>
              <a:gd name="T4" fmla="*/ 0 w 256"/>
              <a:gd name="T5" fmla="*/ 339205 h 220"/>
              <a:gd name="T6" fmla="*/ 0 w 256"/>
              <a:gd name="T7" fmla="*/ 215265 h 220"/>
              <a:gd name="T8" fmla="*/ 0 w 256"/>
              <a:gd name="T9" fmla="*/ 215265 h 220"/>
              <a:gd name="T10" fmla="*/ 1625 w 256"/>
              <a:gd name="T11" fmla="*/ 208742 h 220"/>
              <a:gd name="T12" fmla="*/ 53615 w 256"/>
              <a:gd name="T13" fmla="*/ 71755 h 220"/>
              <a:gd name="T14" fmla="*/ 71487 w 256"/>
              <a:gd name="T15" fmla="*/ 58709 h 220"/>
              <a:gd name="T16" fmla="*/ 103981 w 256"/>
              <a:gd name="T17" fmla="*/ 58709 h 220"/>
              <a:gd name="T18" fmla="*/ 123478 w 256"/>
              <a:gd name="T19" fmla="*/ 58709 h 220"/>
              <a:gd name="T20" fmla="*/ 123478 w 256"/>
              <a:gd name="T21" fmla="*/ 65232 h 220"/>
              <a:gd name="T22" fmla="*/ 141350 w 256"/>
              <a:gd name="T23" fmla="*/ 97848 h 220"/>
              <a:gd name="T24" fmla="*/ 103981 w 256"/>
              <a:gd name="T25" fmla="*/ 97848 h 220"/>
              <a:gd name="T26" fmla="*/ 84485 w 256"/>
              <a:gd name="T27" fmla="*/ 97848 h 220"/>
              <a:gd name="T28" fmla="*/ 47117 w 256"/>
              <a:gd name="T29" fmla="*/ 195695 h 220"/>
              <a:gd name="T30" fmla="*/ 97482 w 256"/>
              <a:gd name="T31" fmla="*/ 195695 h 220"/>
              <a:gd name="T32" fmla="*/ 110480 w 256"/>
              <a:gd name="T33" fmla="*/ 195695 h 220"/>
              <a:gd name="T34" fmla="*/ 129977 w 256"/>
              <a:gd name="T35" fmla="*/ 215265 h 220"/>
              <a:gd name="T36" fmla="*/ 129977 w 256"/>
              <a:gd name="T37" fmla="*/ 234835 h 220"/>
              <a:gd name="T38" fmla="*/ 285948 w 256"/>
              <a:gd name="T39" fmla="*/ 234835 h 220"/>
              <a:gd name="T40" fmla="*/ 285948 w 256"/>
              <a:gd name="T41" fmla="*/ 215265 h 220"/>
              <a:gd name="T42" fmla="*/ 305445 w 256"/>
              <a:gd name="T43" fmla="*/ 195695 h 220"/>
              <a:gd name="T44" fmla="*/ 324941 w 256"/>
              <a:gd name="T45" fmla="*/ 195695 h 220"/>
              <a:gd name="T46" fmla="*/ 368808 w 256"/>
              <a:gd name="T47" fmla="*/ 195695 h 220"/>
              <a:gd name="T48" fmla="*/ 331440 w 256"/>
              <a:gd name="T49" fmla="*/ 97848 h 220"/>
              <a:gd name="T50" fmla="*/ 311944 w 256"/>
              <a:gd name="T51" fmla="*/ 97848 h 220"/>
              <a:gd name="T52" fmla="*/ 274575 w 256"/>
              <a:gd name="T53" fmla="*/ 97848 h 220"/>
              <a:gd name="T54" fmla="*/ 292447 w 256"/>
              <a:gd name="T55" fmla="*/ 65232 h 220"/>
              <a:gd name="T56" fmla="*/ 292447 w 256"/>
              <a:gd name="T57" fmla="*/ 58709 h 220"/>
              <a:gd name="T58" fmla="*/ 311944 w 256"/>
              <a:gd name="T59" fmla="*/ 58709 h 220"/>
              <a:gd name="T60" fmla="*/ 344438 w 256"/>
              <a:gd name="T61" fmla="*/ 58709 h 220"/>
              <a:gd name="T62" fmla="*/ 362310 w 256"/>
              <a:gd name="T63" fmla="*/ 71755 h 220"/>
              <a:gd name="T64" fmla="*/ 414300 w 256"/>
              <a:gd name="T65" fmla="*/ 208742 h 220"/>
              <a:gd name="T66" fmla="*/ 415925 w 256"/>
              <a:gd name="T67" fmla="*/ 215265 h 220"/>
              <a:gd name="T68" fmla="*/ 415925 w 256"/>
              <a:gd name="T69" fmla="*/ 339205 h 220"/>
              <a:gd name="T70" fmla="*/ 396429 w 256"/>
              <a:gd name="T71" fmla="*/ 358775 h 220"/>
              <a:gd name="T72" fmla="*/ 253454 w 256"/>
              <a:gd name="T73" fmla="*/ 84801 h 220"/>
              <a:gd name="T74" fmla="*/ 240457 w 256"/>
              <a:gd name="T75" fmla="*/ 78278 h 220"/>
              <a:gd name="T76" fmla="*/ 227459 w 256"/>
              <a:gd name="T77" fmla="*/ 66863 h 220"/>
              <a:gd name="T78" fmla="*/ 227459 w 256"/>
              <a:gd name="T79" fmla="*/ 143510 h 220"/>
              <a:gd name="T80" fmla="*/ 227459 w 256"/>
              <a:gd name="T81" fmla="*/ 189172 h 220"/>
              <a:gd name="T82" fmla="*/ 207963 w 256"/>
              <a:gd name="T83" fmla="*/ 208742 h 220"/>
              <a:gd name="T84" fmla="*/ 188466 w 256"/>
              <a:gd name="T85" fmla="*/ 189172 h 220"/>
              <a:gd name="T86" fmla="*/ 188466 w 256"/>
              <a:gd name="T87" fmla="*/ 156556 h 220"/>
              <a:gd name="T88" fmla="*/ 188466 w 256"/>
              <a:gd name="T89" fmla="*/ 66863 h 220"/>
              <a:gd name="T90" fmla="*/ 175468 w 256"/>
              <a:gd name="T91" fmla="*/ 78278 h 220"/>
              <a:gd name="T92" fmla="*/ 162471 w 256"/>
              <a:gd name="T93" fmla="*/ 84801 h 220"/>
              <a:gd name="T94" fmla="*/ 142974 w 256"/>
              <a:gd name="T95" fmla="*/ 65232 h 220"/>
              <a:gd name="T96" fmla="*/ 149473 w 256"/>
              <a:gd name="T97" fmla="*/ 52185 h 220"/>
              <a:gd name="T98" fmla="*/ 194965 w 256"/>
              <a:gd name="T99" fmla="*/ 6523 h 220"/>
              <a:gd name="T100" fmla="*/ 207963 w 256"/>
              <a:gd name="T101" fmla="*/ 0 h 220"/>
              <a:gd name="T102" fmla="*/ 220960 w 256"/>
              <a:gd name="T103" fmla="*/ 6523 h 220"/>
              <a:gd name="T104" fmla="*/ 266452 w 256"/>
              <a:gd name="T105" fmla="*/ 52185 h 220"/>
              <a:gd name="T106" fmla="*/ 272951 w 256"/>
              <a:gd name="T107" fmla="*/ 65232 h 220"/>
              <a:gd name="T108" fmla="*/ 253454 w 256"/>
              <a:gd name="T109" fmla="*/ 84801 h 22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56" h="220">
                <a:moveTo>
                  <a:pt x="244" y="220"/>
                </a:moveTo>
                <a:cubicBezTo>
                  <a:pt x="12" y="220"/>
                  <a:pt x="12" y="220"/>
                  <a:pt x="12" y="220"/>
                </a:cubicBezTo>
                <a:cubicBezTo>
                  <a:pt x="5" y="220"/>
                  <a:pt x="0" y="215"/>
                  <a:pt x="0" y="208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32"/>
                  <a:pt x="0" y="132"/>
                  <a:pt x="0" y="132"/>
                </a:cubicBezTo>
                <a:cubicBezTo>
                  <a:pt x="0" y="130"/>
                  <a:pt x="0" y="129"/>
                  <a:pt x="1" y="128"/>
                </a:cubicBezTo>
                <a:cubicBezTo>
                  <a:pt x="33" y="44"/>
                  <a:pt x="33" y="44"/>
                  <a:pt x="33" y="44"/>
                </a:cubicBezTo>
                <a:cubicBezTo>
                  <a:pt x="34" y="39"/>
                  <a:pt x="39" y="36"/>
                  <a:pt x="44" y="36"/>
                </a:cubicBezTo>
                <a:cubicBezTo>
                  <a:pt x="64" y="36"/>
                  <a:pt x="64" y="36"/>
                  <a:pt x="64" y="36"/>
                </a:cubicBezTo>
                <a:cubicBezTo>
                  <a:pt x="76" y="36"/>
                  <a:pt x="76" y="36"/>
                  <a:pt x="76" y="36"/>
                </a:cubicBezTo>
                <a:cubicBezTo>
                  <a:pt x="76" y="37"/>
                  <a:pt x="76" y="39"/>
                  <a:pt x="76" y="40"/>
                </a:cubicBezTo>
                <a:cubicBezTo>
                  <a:pt x="76" y="48"/>
                  <a:pt x="80" y="56"/>
                  <a:pt x="87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52" y="60"/>
                  <a:pt x="52" y="60"/>
                  <a:pt x="52" y="60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8" y="120"/>
                  <a:pt x="68" y="120"/>
                  <a:pt x="68" y="120"/>
                </a:cubicBezTo>
                <a:cubicBezTo>
                  <a:pt x="75" y="120"/>
                  <a:pt x="80" y="125"/>
                  <a:pt x="80" y="132"/>
                </a:cubicBezTo>
                <a:cubicBezTo>
                  <a:pt x="80" y="144"/>
                  <a:pt x="80" y="144"/>
                  <a:pt x="80" y="144"/>
                </a:cubicBezTo>
                <a:cubicBezTo>
                  <a:pt x="176" y="144"/>
                  <a:pt x="176" y="144"/>
                  <a:pt x="176" y="144"/>
                </a:cubicBezTo>
                <a:cubicBezTo>
                  <a:pt x="176" y="132"/>
                  <a:pt x="176" y="132"/>
                  <a:pt x="176" y="132"/>
                </a:cubicBezTo>
                <a:cubicBezTo>
                  <a:pt x="176" y="125"/>
                  <a:pt x="181" y="120"/>
                  <a:pt x="188" y="120"/>
                </a:cubicBezTo>
                <a:cubicBezTo>
                  <a:pt x="200" y="120"/>
                  <a:pt x="200" y="120"/>
                  <a:pt x="200" y="120"/>
                </a:cubicBezTo>
                <a:cubicBezTo>
                  <a:pt x="227" y="120"/>
                  <a:pt x="227" y="120"/>
                  <a:pt x="227" y="120"/>
                </a:cubicBezTo>
                <a:cubicBezTo>
                  <a:pt x="204" y="60"/>
                  <a:pt x="204" y="60"/>
                  <a:pt x="204" y="60"/>
                </a:cubicBezTo>
                <a:cubicBezTo>
                  <a:pt x="192" y="60"/>
                  <a:pt x="192" y="60"/>
                  <a:pt x="192" y="60"/>
                </a:cubicBezTo>
                <a:cubicBezTo>
                  <a:pt x="169" y="60"/>
                  <a:pt x="169" y="60"/>
                  <a:pt x="169" y="60"/>
                </a:cubicBezTo>
                <a:cubicBezTo>
                  <a:pt x="176" y="56"/>
                  <a:pt x="180" y="48"/>
                  <a:pt x="180" y="40"/>
                </a:cubicBezTo>
                <a:cubicBezTo>
                  <a:pt x="180" y="39"/>
                  <a:pt x="180" y="37"/>
                  <a:pt x="180" y="36"/>
                </a:cubicBezTo>
                <a:cubicBezTo>
                  <a:pt x="192" y="36"/>
                  <a:pt x="192" y="36"/>
                  <a:pt x="192" y="36"/>
                </a:cubicBezTo>
                <a:cubicBezTo>
                  <a:pt x="212" y="36"/>
                  <a:pt x="212" y="36"/>
                  <a:pt x="212" y="36"/>
                </a:cubicBezTo>
                <a:cubicBezTo>
                  <a:pt x="217" y="36"/>
                  <a:pt x="222" y="39"/>
                  <a:pt x="223" y="44"/>
                </a:cubicBezTo>
                <a:cubicBezTo>
                  <a:pt x="255" y="128"/>
                  <a:pt x="255" y="128"/>
                  <a:pt x="255" y="128"/>
                </a:cubicBezTo>
                <a:cubicBezTo>
                  <a:pt x="256" y="129"/>
                  <a:pt x="256" y="130"/>
                  <a:pt x="256" y="132"/>
                </a:cubicBezTo>
                <a:cubicBezTo>
                  <a:pt x="256" y="208"/>
                  <a:pt x="256" y="208"/>
                  <a:pt x="256" y="208"/>
                </a:cubicBezTo>
                <a:cubicBezTo>
                  <a:pt x="256" y="215"/>
                  <a:pt x="251" y="220"/>
                  <a:pt x="244" y="220"/>
                </a:cubicBezTo>
                <a:moveTo>
                  <a:pt x="156" y="52"/>
                </a:moveTo>
                <a:cubicBezTo>
                  <a:pt x="153" y="52"/>
                  <a:pt x="150" y="51"/>
                  <a:pt x="148" y="48"/>
                </a:cubicBezTo>
                <a:cubicBezTo>
                  <a:pt x="140" y="41"/>
                  <a:pt x="140" y="41"/>
                  <a:pt x="140" y="41"/>
                </a:cubicBezTo>
                <a:cubicBezTo>
                  <a:pt x="140" y="88"/>
                  <a:pt x="140" y="88"/>
                  <a:pt x="140" y="88"/>
                </a:cubicBezTo>
                <a:cubicBezTo>
                  <a:pt x="140" y="116"/>
                  <a:pt x="140" y="116"/>
                  <a:pt x="140" y="116"/>
                </a:cubicBezTo>
                <a:cubicBezTo>
                  <a:pt x="140" y="123"/>
                  <a:pt x="135" y="128"/>
                  <a:pt x="128" y="128"/>
                </a:cubicBezTo>
                <a:cubicBezTo>
                  <a:pt x="121" y="128"/>
                  <a:pt x="116" y="123"/>
                  <a:pt x="116" y="116"/>
                </a:cubicBezTo>
                <a:cubicBezTo>
                  <a:pt x="116" y="96"/>
                  <a:pt x="116" y="96"/>
                  <a:pt x="116" y="96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6" y="51"/>
                  <a:pt x="103" y="52"/>
                  <a:pt x="100" y="52"/>
                </a:cubicBezTo>
                <a:cubicBezTo>
                  <a:pt x="93" y="52"/>
                  <a:pt x="88" y="47"/>
                  <a:pt x="88" y="40"/>
                </a:cubicBezTo>
                <a:cubicBezTo>
                  <a:pt x="88" y="37"/>
                  <a:pt x="89" y="34"/>
                  <a:pt x="92" y="32"/>
                </a:cubicBezTo>
                <a:cubicBezTo>
                  <a:pt x="120" y="4"/>
                  <a:pt x="120" y="4"/>
                  <a:pt x="120" y="4"/>
                </a:cubicBezTo>
                <a:cubicBezTo>
                  <a:pt x="122" y="1"/>
                  <a:pt x="125" y="0"/>
                  <a:pt x="128" y="0"/>
                </a:cubicBezTo>
                <a:cubicBezTo>
                  <a:pt x="131" y="0"/>
                  <a:pt x="134" y="1"/>
                  <a:pt x="136" y="4"/>
                </a:cubicBezTo>
                <a:cubicBezTo>
                  <a:pt x="164" y="32"/>
                  <a:pt x="164" y="32"/>
                  <a:pt x="164" y="32"/>
                </a:cubicBezTo>
                <a:cubicBezTo>
                  <a:pt x="167" y="34"/>
                  <a:pt x="168" y="37"/>
                  <a:pt x="168" y="40"/>
                </a:cubicBezTo>
                <a:cubicBezTo>
                  <a:pt x="168" y="47"/>
                  <a:pt x="163" y="52"/>
                  <a:pt x="156" y="52"/>
                </a:cubicBezTo>
              </a:path>
            </a:pathLst>
          </a:cu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PA-任意多边形 61">
            <a:extLst>
              <a:ext uri="{FF2B5EF4-FFF2-40B4-BE49-F238E27FC236}">
                <a16:creationId xmlns:a16="http://schemas.microsoft.com/office/drawing/2014/main" id="{F2922629-236A-4BEE-B92E-9B828F816328}"/>
              </a:ext>
            </a:extLst>
          </p:cNvPr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1319792" y="3651576"/>
            <a:ext cx="435376" cy="415434"/>
          </a:xfrm>
          <a:custGeom>
            <a:avLst/>
            <a:gdLst>
              <a:gd name="T0" fmla="*/ 415925 w 256"/>
              <a:gd name="T1" fmla="*/ 208197 h 244"/>
              <a:gd name="T2" fmla="*/ 396429 w 256"/>
              <a:gd name="T3" fmla="*/ 227715 h 244"/>
              <a:gd name="T4" fmla="*/ 383431 w 256"/>
              <a:gd name="T5" fmla="*/ 222836 h 244"/>
              <a:gd name="T6" fmla="*/ 383431 w 256"/>
              <a:gd name="T7" fmla="*/ 222836 h 244"/>
              <a:gd name="T8" fmla="*/ 207963 w 256"/>
              <a:gd name="T9" fmla="*/ 47170 h 244"/>
              <a:gd name="T10" fmla="*/ 207963 w 256"/>
              <a:gd name="T11" fmla="*/ 47170 h 244"/>
              <a:gd name="T12" fmla="*/ 207963 w 256"/>
              <a:gd name="T13" fmla="*/ 47170 h 244"/>
              <a:gd name="T14" fmla="*/ 32494 w 256"/>
              <a:gd name="T15" fmla="*/ 222836 h 244"/>
              <a:gd name="T16" fmla="*/ 32494 w 256"/>
              <a:gd name="T17" fmla="*/ 222836 h 244"/>
              <a:gd name="T18" fmla="*/ 19496 w 256"/>
              <a:gd name="T19" fmla="*/ 227715 h 244"/>
              <a:gd name="T20" fmla="*/ 0 w 256"/>
              <a:gd name="T21" fmla="*/ 208197 h 244"/>
              <a:gd name="T22" fmla="*/ 6499 w 256"/>
              <a:gd name="T23" fmla="*/ 193558 h 244"/>
              <a:gd name="T24" fmla="*/ 193340 w 256"/>
              <a:gd name="T25" fmla="*/ 6506 h 244"/>
              <a:gd name="T26" fmla="*/ 207963 w 256"/>
              <a:gd name="T27" fmla="*/ 0 h 244"/>
              <a:gd name="T28" fmla="*/ 207963 w 256"/>
              <a:gd name="T29" fmla="*/ 0 h 244"/>
              <a:gd name="T30" fmla="*/ 209587 w 256"/>
              <a:gd name="T31" fmla="*/ 0 h 244"/>
              <a:gd name="T32" fmla="*/ 209587 w 256"/>
              <a:gd name="T33" fmla="*/ 0 h 244"/>
              <a:gd name="T34" fmla="*/ 209587 w 256"/>
              <a:gd name="T35" fmla="*/ 0 h 244"/>
              <a:gd name="T36" fmla="*/ 209587 w 256"/>
              <a:gd name="T37" fmla="*/ 0 h 244"/>
              <a:gd name="T38" fmla="*/ 222585 w 256"/>
              <a:gd name="T39" fmla="*/ 6506 h 244"/>
              <a:gd name="T40" fmla="*/ 222585 w 256"/>
              <a:gd name="T41" fmla="*/ 6506 h 244"/>
              <a:gd name="T42" fmla="*/ 298946 w 256"/>
              <a:gd name="T43" fmla="*/ 82953 h 244"/>
              <a:gd name="T44" fmla="*/ 298946 w 256"/>
              <a:gd name="T45" fmla="*/ 65061 h 244"/>
              <a:gd name="T46" fmla="*/ 318443 w 256"/>
              <a:gd name="T47" fmla="*/ 45543 h 244"/>
              <a:gd name="T48" fmla="*/ 337939 w 256"/>
              <a:gd name="T49" fmla="*/ 65061 h 244"/>
              <a:gd name="T50" fmla="*/ 337939 w 256"/>
              <a:gd name="T51" fmla="*/ 121990 h 244"/>
              <a:gd name="T52" fmla="*/ 411051 w 256"/>
              <a:gd name="T53" fmla="*/ 195184 h 244"/>
              <a:gd name="T54" fmla="*/ 411051 w 256"/>
              <a:gd name="T55" fmla="*/ 195184 h 244"/>
              <a:gd name="T56" fmla="*/ 415925 w 256"/>
              <a:gd name="T57" fmla="*/ 208197 h 244"/>
              <a:gd name="T58" fmla="*/ 376932 w 256"/>
              <a:gd name="T59" fmla="*/ 240727 h 244"/>
              <a:gd name="T60" fmla="*/ 376932 w 256"/>
              <a:gd name="T61" fmla="*/ 299283 h 244"/>
              <a:gd name="T62" fmla="*/ 376932 w 256"/>
              <a:gd name="T63" fmla="*/ 325307 h 244"/>
              <a:gd name="T64" fmla="*/ 376932 w 256"/>
              <a:gd name="T65" fmla="*/ 377357 h 244"/>
              <a:gd name="T66" fmla="*/ 357436 w 256"/>
              <a:gd name="T67" fmla="*/ 396875 h 244"/>
              <a:gd name="T68" fmla="*/ 318443 w 256"/>
              <a:gd name="T69" fmla="*/ 396875 h 244"/>
              <a:gd name="T70" fmla="*/ 318443 w 256"/>
              <a:gd name="T71" fmla="*/ 240727 h 244"/>
              <a:gd name="T72" fmla="*/ 240457 w 256"/>
              <a:gd name="T73" fmla="*/ 240727 h 244"/>
              <a:gd name="T74" fmla="*/ 240457 w 256"/>
              <a:gd name="T75" fmla="*/ 396875 h 244"/>
              <a:gd name="T76" fmla="*/ 58489 w 256"/>
              <a:gd name="T77" fmla="*/ 396875 h 244"/>
              <a:gd name="T78" fmla="*/ 38993 w 256"/>
              <a:gd name="T79" fmla="*/ 377357 h 244"/>
              <a:gd name="T80" fmla="*/ 38993 w 256"/>
              <a:gd name="T81" fmla="*/ 325307 h 244"/>
              <a:gd name="T82" fmla="*/ 38993 w 256"/>
              <a:gd name="T83" fmla="*/ 299283 h 244"/>
              <a:gd name="T84" fmla="*/ 38993 w 256"/>
              <a:gd name="T85" fmla="*/ 240727 h 244"/>
              <a:gd name="T86" fmla="*/ 207963 w 256"/>
              <a:gd name="T87" fmla="*/ 71568 h 244"/>
              <a:gd name="T88" fmla="*/ 376932 w 256"/>
              <a:gd name="T89" fmla="*/ 240727 h 244"/>
              <a:gd name="T90" fmla="*/ 175468 w 256"/>
              <a:gd name="T91" fmla="*/ 240727 h 244"/>
              <a:gd name="T92" fmla="*/ 97482 w 256"/>
              <a:gd name="T93" fmla="*/ 240727 h 244"/>
              <a:gd name="T94" fmla="*/ 97482 w 256"/>
              <a:gd name="T95" fmla="*/ 318801 h 244"/>
              <a:gd name="T96" fmla="*/ 175468 w 256"/>
              <a:gd name="T97" fmla="*/ 318801 h 244"/>
              <a:gd name="T98" fmla="*/ 175468 w 256"/>
              <a:gd name="T99" fmla="*/ 24072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56" h="244">
                <a:moveTo>
                  <a:pt x="256" y="128"/>
                </a:moveTo>
                <a:cubicBezTo>
                  <a:pt x="256" y="135"/>
                  <a:pt x="251" y="140"/>
                  <a:pt x="244" y="140"/>
                </a:cubicBezTo>
                <a:cubicBezTo>
                  <a:pt x="241" y="140"/>
                  <a:pt x="238" y="139"/>
                  <a:pt x="236" y="137"/>
                </a:cubicBezTo>
                <a:cubicBezTo>
                  <a:pt x="236" y="137"/>
                  <a:pt x="236" y="137"/>
                  <a:pt x="236" y="137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128" y="29"/>
                  <a:pt x="128" y="29"/>
                  <a:pt x="128" y="29"/>
                </a:cubicBezTo>
                <a:cubicBezTo>
                  <a:pt x="20" y="137"/>
                  <a:pt x="20" y="137"/>
                  <a:pt x="20" y="137"/>
                </a:cubicBezTo>
                <a:cubicBezTo>
                  <a:pt x="20" y="137"/>
                  <a:pt x="20" y="137"/>
                  <a:pt x="20" y="137"/>
                </a:cubicBezTo>
                <a:cubicBezTo>
                  <a:pt x="18" y="139"/>
                  <a:pt x="15" y="140"/>
                  <a:pt x="12" y="140"/>
                </a:cubicBezTo>
                <a:cubicBezTo>
                  <a:pt x="5" y="140"/>
                  <a:pt x="0" y="135"/>
                  <a:pt x="0" y="128"/>
                </a:cubicBezTo>
                <a:cubicBezTo>
                  <a:pt x="0" y="125"/>
                  <a:pt x="1" y="122"/>
                  <a:pt x="4" y="119"/>
                </a:cubicBezTo>
                <a:cubicBezTo>
                  <a:pt x="119" y="4"/>
                  <a:pt x="119" y="4"/>
                  <a:pt x="119" y="4"/>
                </a:cubicBezTo>
                <a:cubicBezTo>
                  <a:pt x="122" y="1"/>
                  <a:pt x="125" y="0"/>
                  <a:pt x="128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28" y="0"/>
                  <a:pt x="128" y="0"/>
                  <a:pt x="129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29" y="0"/>
                  <a:pt x="129" y="0"/>
                  <a:pt x="129" y="0"/>
                </a:cubicBezTo>
                <a:cubicBezTo>
                  <a:pt x="132" y="0"/>
                  <a:pt x="135" y="2"/>
                  <a:pt x="137" y="4"/>
                </a:cubicBezTo>
                <a:cubicBezTo>
                  <a:pt x="137" y="4"/>
                  <a:pt x="137" y="4"/>
                  <a:pt x="137" y="4"/>
                </a:cubicBezTo>
                <a:cubicBezTo>
                  <a:pt x="184" y="51"/>
                  <a:pt x="184" y="51"/>
                  <a:pt x="184" y="51"/>
                </a:cubicBezTo>
                <a:cubicBezTo>
                  <a:pt x="184" y="40"/>
                  <a:pt x="184" y="40"/>
                  <a:pt x="184" y="40"/>
                </a:cubicBezTo>
                <a:cubicBezTo>
                  <a:pt x="184" y="33"/>
                  <a:pt x="189" y="28"/>
                  <a:pt x="196" y="28"/>
                </a:cubicBezTo>
                <a:cubicBezTo>
                  <a:pt x="203" y="28"/>
                  <a:pt x="208" y="33"/>
                  <a:pt x="208" y="40"/>
                </a:cubicBezTo>
                <a:cubicBezTo>
                  <a:pt x="208" y="75"/>
                  <a:pt x="208" y="75"/>
                  <a:pt x="208" y="75"/>
                </a:cubicBezTo>
                <a:cubicBezTo>
                  <a:pt x="253" y="120"/>
                  <a:pt x="253" y="120"/>
                  <a:pt x="253" y="120"/>
                </a:cubicBezTo>
                <a:cubicBezTo>
                  <a:pt x="253" y="120"/>
                  <a:pt x="253" y="120"/>
                  <a:pt x="253" y="120"/>
                </a:cubicBezTo>
                <a:cubicBezTo>
                  <a:pt x="255" y="122"/>
                  <a:pt x="256" y="125"/>
                  <a:pt x="256" y="128"/>
                </a:cubicBezTo>
                <a:moveTo>
                  <a:pt x="232" y="148"/>
                </a:moveTo>
                <a:cubicBezTo>
                  <a:pt x="232" y="184"/>
                  <a:pt x="232" y="184"/>
                  <a:pt x="232" y="184"/>
                </a:cubicBezTo>
                <a:cubicBezTo>
                  <a:pt x="232" y="200"/>
                  <a:pt x="232" y="200"/>
                  <a:pt x="232" y="200"/>
                </a:cubicBezTo>
                <a:cubicBezTo>
                  <a:pt x="232" y="232"/>
                  <a:pt x="232" y="232"/>
                  <a:pt x="232" y="232"/>
                </a:cubicBezTo>
                <a:cubicBezTo>
                  <a:pt x="232" y="239"/>
                  <a:pt x="227" y="244"/>
                  <a:pt x="220" y="244"/>
                </a:cubicBezTo>
                <a:cubicBezTo>
                  <a:pt x="196" y="244"/>
                  <a:pt x="196" y="244"/>
                  <a:pt x="196" y="244"/>
                </a:cubicBezTo>
                <a:cubicBezTo>
                  <a:pt x="196" y="148"/>
                  <a:pt x="196" y="148"/>
                  <a:pt x="196" y="148"/>
                </a:cubicBezTo>
                <a:cubicBezTo>
                  <a:pt x="148" y="148"/>
                  <a:pt x="148" y="148"/>
                  <a:pt x="148" y="148"/>
                </a:cubicBezTo>
                <a:cubicBezTo>
                  <a:pt x="148" y="244"/>
                  <a:pt x="148" y="244"/>
                  <a:pt x="148" y="244"/>
                </a:cubicBezTo>
                <a:cubicBezTo>
                  <a:pt x="36" y="244"/>
                  <a:pt x="36" y="244"/>
                  <a:pt x="36" y="244"/>
                </a:cubicBezTo>
                <a:cubicBezTo>
                  <a:pt x="29" y="244"/>
                  <a:pt x="24" y="239"/>
                  <a:pt x="24" y="232"/>
                </a:cubicBezTo>
                <a:cubicBezTo>
                  <a:pt x="24" y="200"/>
                  <a:pt x="24" y="200"/>
                  <a:pt x="24" y="200"/>
                </a:cubicBezTo>
                <a:cubicBezTo>
                  <a:pt x="24" y="184"/>
                  <a:pt x="24" y="184"/>
                  <a:pt x="24" y="184"/>
                </a:cubicBezTo>
                <a:cubicBezTo>
                  <a:pt x="24" y="148"/>
                  <a:pt x="24" y="148"/>
                  <a:pt x="24" y="148"/>
                </a:cubicBezTo>
                <a:cubicBezTo>
                  <a:pt x="128" y="44"/>
                  <a:pt x="128" y="44"/>
                  <a:pt x="128" y="44"/>
                </a:cubicBezTo>
                <a:lnTo>
                  <a:pt x="232" y="148"/>
                </a:lnTo>
                <a:close/>
                <a:moveTo>
                  <a:pt x="108" y="148"/>
                </a:moveTo>
                <a:cubicBezTo>
                  <a:pt x="60" y="148"/>
                  <a:pt x="60" y="148"/>
                  <a:pt x="60" y="148"/>
                </a:cubicBezTo>
                <a:cubicBezTo>
                  <a:pt x="60" y="196"/>
                  <a:pt x="60" y="196"/>
                  <a:pt x="60" y="196"/>
                </a:cubicBezTo>
                <a:cubicBezTo>
                  <a:pt x="108" y="196"/>
                  <a:pt x="108" y="196"/>
                  <a:pt x="108" y="196"/>
                </a:cubicBezTo>
                <a:lnTo>
                  <a:pt x="108" y="148"/>
                </a:lnTo>
                <a:close/>
              </a:path>
            </a:pathLst>
          </a:cu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PA-任意多边形 77">
            <a:extLst>
              <a:ext uri="{FF2B5EF4-FFF2-40B4-BE49-F238E27FC236}">
                <a16:creationId xmlns:a16="http://schemas.microsoft.com/office/drawing/2014/main" id="{EEDAFEFF-8E44-4DF5-B353-50EB1227C90A}"/>
              </a:ext>
            </a:extLst>
          </p:cNvPr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2897318" y="3706884"/>
            <a:ext cx="442971" cy="360126"/>
          </a:xfrm>
          <a:custGeom>
            <a:avLst/>
            <a:gdLst>
              <a:gd name="T0" fmla="*/ 396429 w 256"/>
              <a:gd name="T1" fmla="*/ 338138 h 208"/>
              <a:gd name="T2" fmla="*/ 19496 w 256"/>
              <a:gd name="T3" fmla="*/ 338138 h 208"/>
              <a:gd name="T4" fmla="*/ 0 w 256"/>
              <a:gd name="T5" fmla="*/ 318630 h 208"/>
              <a:gd name="T6" fmla="*/ 0 w 256"/>
              <a:gd name="T7" fmla="*/ 58524 h 208"/>
              <a:gd name="T8" fmla="*/ 19496 w 256"/>
              <a:gd name="T9" fmla="*/ 39016 h 208"/>
              <a:gd name="T10" fmla="*/ 102357 w 256"/>
              <a:gd name="T11" fmla="*/ 39016 h 208"/>
              <a:gd name="T12" fmla="*/ 133226 w 256"/>
              <a:gd name="T13" fmla="*/ 8128 h 208"/>
              <a:gd name="T14" fmla="*/ 149473 w 256"/>
              <a:gd name="T15" fmla="*/ 0 h 208"/>
              <a:gd name="T16" fmla="*/ 266452 w 256"/>
              <a:gd name="T17" fmla="*/ 0 h 208"/>
              <a:gd name="T18" fmla="*/ 281074 w 256"/>
              <a:gd name="T19" fmla="*/ 6503 h 208"/>
              <a:gd name="T20" fmla="*/ 281074 w 256"/>
              <a:gd name="T21" fmla="*/ 6503 h 208"/>
              <a:gd name="T22" fmla="*/ 313568 w 256"/>
              <a:gd name="T23" fmla="*/ 39016 h 208"/>
              <a:gd name="T24" fmla="*/ 396429 w 256"/>
              <a:gd name="T25" fmla="*/ 39016 h 208"/>
              <a:gd name="T26" fmla="*/ 415925 w 256"/>
              <a:gd name="T27" fmla="*/ 58524 h 208"/>
              <a:gd name="T28" fmla="*/ 415925 w 256"/>
              <a:gd name="T29" fmla="*/ 318630 h 208"/>
              <a:gd name="T30" fmla="*/ 396429 w 256"/>
              <a:gd name="T31" fmla="*/ 338138 h 208"/>
              <a:gd name="T32" fmla="*/ 207963 w 256"/>
              <a:gd name="T33" fmla="*/ 65027 h 208"/>
              <a:gd name="T34" fmla="*/ 90984 w 256"/>
              <a:gd name="T35" fmla="*/ 182074 h 208"/>
              <a:gd name="T36" fmla="*/ 207963 w 256"/>
              <a:gd name="T37" fmla="*/ 299122 h 208"/>
              <a:gd name="T38" fmla="*/ 324941 w 256"/>
              <a:gd name="T39" fmla="*/ 182074 h 208"/>
              <a:gd name="T40" fmla="*/ 207963 w 256"/>
              <a:gd name="T41" fmla="*/ 65027 h 208"/>
              <a:gd name="T42" fmla="*/ 207963 w 256"/>
              <a:gd name="T43" fmla="*/ 260106 h 208"/>
              <a:gd name="T44" fmla="*/ 129977 w 256"/>
              <a:gd name="T45" fmla="*/ 182074 h 208"/>
              <a:gd name="T46" fmla="*/ 207963 w 256"/>
              <a:gd name="T47" fmla="*/ 104042 h 208"/>
              <a:gd name="T48" fmla="*/ 285948 w 256"/>
              <a:gd name="T49" fmla="*/ 182074 h 208"/>
              <a:gd name="T50" fmla="*/ 207963 w 256"/>
              <a:gd name="T51" fmla="*/ 260106 h 20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6" h="208">
                <a:moveTo>
                  <a:pt x="244" y="208"/>
                </a:moveTo>
                <a:cubicBezTo>
                  <a:pt x="12" y="208"/>
                  <a:pt x="12" y="208"/>
                  <a:pt x="12" y="208"/>
                </a:cubicBezTo>
                <a:cubicBezTo>
                  <a:pt x="5" y="208"/>
                  <a:pt x="0" y="203"/>
                  <a:pt x="0" y="19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29"/>
                  <a:pt x="5" y="24"/>
                  <a:pt x="12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82" y="5"/>
                  <a:pt x="82" y="5"/>
                  <a:pt x="82" y="5"/>
                </a:cubicBezTo>
                <a:cubicBezTo>
                  <a:pt x="85" y="2"/>
                  <a:pt x="88" y="0"/>
                  <a:pt x="92" y="0"/>
                </a:cubicBezTo>
                <a:cubicBezTo>
                  <a:pt x="164" y="0"/>
                  <a:pt x="164" y="0"/>
                  <a:pt x="164" y="0"/>
                </a:cubicBezTo>
                <a:cubicBezTo>
                  <a:pt x="167" y="0"/>
                  <a:pt x="170" y="1"/>
                  <a:pt x="173" y="4"/>
                </a:cubicBezTo>
                <a:cubicBezTo>
                  <a:pt x="173" y="4"/>
                  <a:pt x="173" y="4"/>
                  <a:pt x="173" y="4"/>
                </a:cubicBezTo>
                <a:cubicBezTo>
                  <a:pt x="193" y="24"/>
                  <a:pt x="193" y="24"/>
                  <a:pt x="193" y="24"/>
                </a:cubicBezTo>
                <a:cubicBezTo>
                  <a:pt x="244" y="24"/>
                  <a:pt x="244" y="24"/>
                  <a:pt x="244" y="24"/>
                </a:cubicBezTo>
                <a:cubicBezTo>
                  <a:pt x="251" y="24"/>
                  <a:pt x="256" y="29"/>
                  <a:pt x="256" y="36"/>
                </a:cubicBezTo>
                <a:cubicBezTo>
                  <a:pt x="256" y="196"/>
                  <a:pt x="256" y="196"/>
                  <a:pt x="256" y="196"/>
                </a:cubicBezTo>
                <a:cubicBezTo>
                  <a:pt x="256" y="203"/>
                  <a:pt x="251" y="208"/>
                  <a:pt x="244" y="208"/>
                </a:cubicBezTo>
                <a:moveTo>
                  <a:pt x="128" y="40"/>
                </a:moveTo>
                <a:cubicBezTo>
                  <a:pt x="88" y="40"/>
                  <a:pt x="56" y="72"/>
                  <a:pt x="56" y="112"/>
                </a:cubicBezTo>
                <a:cubicBezTo>
                  <a:pt x="56" y="152"/>
                  <a:pt x="88" y="184"/>
                  <a:pt x="128" y="184"/>
                </a:cubicBezTo>
                <a:cubicBezTo>
                  <a:pt x="168" y="184"/>
                  <a:pt x="200" y="152"/>
                  <a:pt x="200" y="112"/>
                </a:cubicBezTo>
                <a:cubicBezTo>
                  <a:pt x="200" y="72"/>
                  <a:pt x="168" y="40"/>
                  <a:pt x="128" y="40"/>
                </a:cubicBezTo>
                <a:moveTo>
                  <a:pt x="128" y="160"/>
                </a:moveTo>
                <a:cubicBezTo>
                  <a:pt x="101" y="160"/>
                  <a:pt x="80" y="139"/>
                  <a:pt x="80" y="112"/>
                </a:cubicBezTo>
                <a:cubicBezTo>
                  <a:pt x="80" y="85"/>
                  <a:pt x="101" y="64"/>
                  <a:pt x="128" y="64"/>
                </a:cubicBezTo>
                <a:cubicBezTo>
                  <a:pt x="155" y="64"/>
                  <a:pt x="176" y="85"/>
                  <a:pt x="176" y="112"/>
                </a:cubicBezTo>
                <a:cubicBezTo>
                  <a:pt x="176" y="139"/>
                  <a:pt x="155" y="160"/>
                  <a:pt x="128" y="160"/>
                </a:cubicBezTo>
              </a:path>
            </a:pathLst>
          </a:cu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lt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D6BBEBA-AF79-4D02-A4F3-8810DB02AA13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展望规划</a:t>
            </a:r>
          </a:p>
        </p:txBody>
      </p:sp>
    </p:spTree>
    <p:extLst>
      <p:ext uri="{BB962C8B-B14F-4D97-AF65-F5344CB8AC3E}">
        <p14:creationId xmlns:p14="http://schemas.microsoft.com/office/powerpoint/2010/main" val="48548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5 -0.00092 L 1.45833E-6 0.0002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0.05 -0.00093 L 3.75E-6 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2">
            <a:extLst>
              <a:ext uri="{FF2B5EF4-FFF2-40B4-BE49-F238E27FC236}">
                <a16:creationId xmlns:a16="http://schemas.microsoft.com/office/drawing/2014/main" id="{99D8F786-E278-48A7-B936-B09864D1DEE3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788029" y="1641832"/>
            <a:ext cx="2258490" cy="3283777"/>
          </a:xfrm>
          <a:prstGeom prst="flowChartOffpageConnector">
            <a:avLst/>
          </a:prstGeom>
          <a:solidFill>
            <a:srgbClr val="338FBF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600" kern="0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椭圆2">
            <a:extLst>
              <a:ext uri="{FF2B5EF4-FFF2-40B4-BE49-F238E27FC236}">
                <a16:creationId xmlns:a16="http://schemas.microsoft.com/office/drawing/2014/main" id="{5A51228C-C327-4042-A07E-54B1D06350F4}"/>
              </a:ext>
            </a:extLst>
          </p:cNvPr>
          <p:cNvSpPr>
            <a:spLocks noChangeArrowheads="1"/>
          </p:cNvSpPr>
          <p:nvPr/>
        </p:nvSpPr>
        <p:spPr bwMode="gray">
          <a:xfrm>
            <a:off x="2001499" y="5165160"/>
            <a:ext cx="1831551" cy="565019"/>
          </a:xfrm>
          <a:prstGeom prst="ellipse">
            <a:avLst/>
          </a:prstGeom>
          <a:solidFill>
            <a:srgbClr val="338FB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宋体" pitchFamily="2" charset="-122"/>
                <a:sym typeface="Arial" panose="020B0604020202020204" pitchFamily="34" charset="0"/>
              </a:rPr>
              <a:t>添加标题</a:t>
            </a: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宋体" pitchFamily="2" charset="-122"/>
                <a:sym typeface="Arial" panose="020B0604020202020204" pitchFamily="34" charset="0"/>
              </a:rPr>
              <a:t>1</a:t>
            </a:r>
            <a:endParaRPr lang="zh-CN" altLang="zh-CN" b="1" kern="0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宋体" pitchFamily="2" charset="-122"/>
              <a:sym typeface="Arial" panose="020B0604020202020204" pitchFamily="34" charset="0"/>
            </a:endParaRPr>
          </a:p>
        </p:txBody>
      </p:sp>
      <p:sp>
        <p:nvSpPr>
          <p:cNvPr id="4" name="箭头3">
            <a:extLst>
              <a:ext uri="{FF2B5EF4-FFF2-40B4-BE49-F238E27FC236}">
                <a16:creationId xmlns:a16="http://schemas.microsoft.com/office/drawing/2014/main" id="{675997F7-F156-4DCA-B164-30F9FE0FCABF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999292" y="1641832"/>
            <a:ext cx="2193417" cy="3302822"/>
          </a:xfrm>
          <a:prstGeom prst="flowChartOffpageConnector">
            <a:avLst/>
          </a:prstGeom>
          <a:solidFill>
            <a:srgbClr val="146091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600" kern="0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椭圆3">
            <a:extLst>
              <a:ext uri="{FF2B5EF4-FFF2-40B4-BE49-F238E27FC236}">
                <a16:creationId xmlns:a16="http://schemas.microsoft.com/office/drawing/2014/main" id="{BF916E10-92F8-4BAF-9ED0-A9121F819C26}"/>
              </a:ext>
            </a:extLst>
          </p:cNvPr>
          <p:cNvSpPr>
            <a:spLocks noChangeArrowheads="1"/>
          </p:cNvSpPr>
          <p:nvPr/>
        </p:nvSpPr>
        <p:spPr bwMode="gray">
          <a:xfrm>
            <a:off x="5181812" y="5165160"/>
            <a:ext cx="1828377" cy="565019"/>
          </a:xfrm>
          <a:prstGeom prst="ellipse">
            <a:avLst/>
          </a:prstGeom>
          <a:solidFill>
            <a:srgbClr val="146091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宋体" pitchFamily="2" charset="-122"/>
                <a:sym typeface="Arial" panose="020B0604020202020204" pitchFamily="34" charset="0"/>
              </a:rPr>
              <a:t>添加标题</a:t>
            </a: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宋体" pitchFamily="2" charset="-122"/>
                <a:sym typeface="Arial" panose="020B0604020202020204" pitchFamily="34" charset="0"/>
              </a:rPr>
              <a:t>2</a:t>
            </a:r>
            <a:endParaRPr lang="zh-CN" altLang="zh-CN" b="1" kern="0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宋体" pitchFamily="2" charset="-122"/>
              <a:sym typeface="Arial" panose="020B0604020202020204" pitchFamily="34" charset="0"/>
            </a:endParaRPr>
          </a:p>
        </p:txBody>
      </p:sp>
      <p:sp>
        <p:nvSpPr>
          <p:cNvPr id="6" name="箭头3">
            <a:extLst>
              <a:ext uri="{FF2B5EF4-FFF2-40B4-BE49-F238E27FC236}">
                <a16:creationId xmlns:a16="http://schemas.microsoft.com/office/drawing/2014/main" id="{891EE733-B2E3-4B15-8B90-5EF788910A7A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145482" y="1641832"/>
            <a:ext cx="2193417" cy="3302822"/>
          </a:xfrm>
          <a:prstGeom prst="flowChartOffpageConnector">
            <a:avLst/>
          </a:prstGeom>
          <a:solidFill>
            <a:srgbClr val="338FBF"/>
          </a:solidFill>
          <a:ln w="3175" cap="flat" cmpd="sng" algn="ctr">
            <a:noFill/>
            <a:prstDash val="solid"/>
          </a:ln>
          <a:effectLst/>
        </p:spPr>
        <p:txBody>
          <a:bodyPr anchor="ctr"/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1600" kern="0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椭圆3">
            <a:extLst>
              <a:ext uri="{FF2B5EF4-FFF2-40B4-BE49-F238E27FC236}">
                <a16:creationId xmlns:a16="http://schemas.microsoft.com/office/drawing/2014/main" id="{2A69097A-96C0-427C-8C73-DF55B190F4F1}"/>
              </a:ext>
            </a:extLst>
          </p:cNvPr>
          <p:cNvSpPr>
            <a:spLocks noChangeArrowheads="1"/>
          </p:cNvSpPr>
          <p:nvPr/>
        </p:nvSpPr>
        <p:spPr bwMode="gray">
          <a:xfrm>
            <a:off x="8328002" y="5165160"/>
            <a:ext cx="1828377" cy="565019"/>
          </a:xfrm>
          <a:prstGeom prst="ellipse">
            <a:avLst/>
          </a:prstGeom>
          <a:solidFill>
            <a:srgbClr val="338FB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2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kern="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宋体" pitchFamily="2" charset="-122"/>
                <a:sym typeface="Arial" panose="020B0604020202020204" pitchFamily="34" charset="0"/>
              </a:rPr>
              <a:t>添加标题</a:t>
            </a:r>
            <a:r>
              <a:rPr lang="en-US" altLang="zh-CN" b="1" kern="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宋体" pitchFamily="2" charset="-122"/>
                <a:sym typeface="Arial" panose="020B0604020202020204" pitchFamily="34" charset="0"/>
              </a:rPr>
              <a:t>3</a:t>
            </a:r>
            <a:endParaRPr lang="zh-CN" altLang="zh-CN" b="1" kern="0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宋体" pitchFamily="2" charset="-122"/>
              <a:sym typeface="Arial" panose="020B0604020202020204" pitchFamily="34" charset="0"/>
            </a:endParaRPr>
          </a:p>
        </p:txBody>
      </p:sp>
      <p:sp>
        <p:nvSpPr>
          <p:cNvPr id="8" name="PA-文本框 6">
            <a:extLst>
              <a:ext uri="{FF2B5EF4-FFF2-40B4-BE49-F238E27FC236}">
                <a16:creationId xmlns:a16="http://schemas.microsoft.com/office/drawing/2014/main" id="{409B84DA-2C01-46B5-B032-F18C945CC7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53941" y="2318928"/>
            <a:ext cx="1926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输入您的标题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OUR COMPANY</a:t>
            </a:r>
          </a:p>
        </p:txBody>
      </p:sp>
      <p:sp>
        <p:nvSpPr>
          <p:cNvPr id="9" name="PA-文本框 42">
            <a:extLst>
              <a:ext uri="{FF2B5EF4-FFF2-40B4-BE49-F238E27FC236}">
                <a16:creationId xmlns:a16="http://schemas.microsoft.com/office/drawing/2014/main" id="{3A244806-46E2-4D71-9897-A4AFF3506D2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96282" y="2880081"/>
            <a:ext cx="1841984" cy="10343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143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pPr algn="ctr"/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  <a:endParaRPr lang="id-ID" sz="1200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PA-文本框 6">
            <a:extLst>
              <a:ext uri="{FF2B5EF4-FFF2-40B4-BE49-F238E27FC236}">
                <a16:creationId xmlns:a16="http://schemas.microsoft.com/office/drawing/2014/main" id="{85EDD009-A447-4DEB-AA86-5685AF517A7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132667" y="2318928"/>
            <a:ext cx="1926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输入您的标题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OUR COMPANY</a:t>
            </a:r>
          </a:p>
        </p:txBody>
      </p:sp>
      <p:sp>
        <p:nvSpPr>
          <p:cNvPr id="11" name="PA-文本框 42">
            <a:extLst>
              <a:ext uri="{FF2B5EF4-FFF2-40B4-BE49-F238E27FC236}">
                <a16:creationId xmlns:a16="http://schemas.microsoft.com/office/drawing/2014/main" id="{8B6E4777-D5D5-479F-A437-DEB1CBC9D8D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175008" y="2880081"/>
            <a:ext cx="1841984" cy="10343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143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pPr algn="ctr"/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  <a:endParaRPr lang="id-ID" sz="1200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2" name="PA-文本框 6">
            <a:extLst>
              <a:ext uri="{FF2B5EF4-FFF2-40B4-BE49-F238E27FC236}">
                <a16:creationId xmlns:a16="http://schemas.microsoft.com/office/drawing/2014/main" id="{5CC2E966-0234-4D56-966C-940B10EF0A3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78857" y="2318928"/>
            <a:ext cx="1926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输入您的标题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OUR COMPANY</a:t>
            </a:r>
          </a:p>
        </p:txBody>
      </p:sp>
      <p:sp>
        <p:nvSpPr>
          <p:cNvPr id="13" name="PA-文本框 42">
            <a:extLst>
              <a:ext uri="{FF2B5EF4-FFF2-40B4-BE49-F238E27FC236}">
                <a16:creationId xmlns:a16="http://schemas.microsoft.com/office/drawing/2014/main" id="{9298EFA3-9340-465F-AF05-0F78A3BFC2E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21198" y="2880081"/>
            <a:ext cx="1841984" cy="10343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143">
              <a:lnSpc>
                <a:spcPct val="130000"/>
              </a:lnSpc>
              <a:defRPr sz="14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pPr algn="ctr"/>
            <a:r>
              <a:rPr lang="zh-CN" altLang="en-US" sz="120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此处添加详细文本描述，建议与标题相关并符合整体语言风格，语言描述尽量简洁生动。</a:t>
            </a:r>
            <a:endParaRPr lang="id-ID" sz="1200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AE3FB7B-77BE-4300-B9E5-323E8BF10A4B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展望规划</a:t>
            </a:r>
          </a:p>
        </p:txBody>
      </p:sp>
    </p:spTree>
    <p:extLst>
      <p:ext uri="{BB962C8B-B14F-4D97-AF65-F5344CB8AC3E}">
        <p14:creationId xmlns:p14="http://schemas.microsoft.com/office/powerpoint/2010/main" val="12734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6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  <p:bldP spid="6" grpId="0" animBg="1"/>
          <p:bldP spid="7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-矩形 22">
            <a:extLst>
              <a:ext uri="{FF2B5EF4-FFF2-40B4-BE49-F238E27FC236}">
                <a16:creationId xmlns:a16="http://schemas.microsoft.com/office/drawing/2014/main" id="{4DAFBF4E-AE78-FB4E-BC46-35A77BD4C79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55688" y="3368226"/>
            <a:ext cx="4909683" cy="2496455"/>
          </a:xfrm>
          <a:prstGeom prst="rect">
            <a:avLst/>
          </a:prstGeom>
          <a:blipFill>
            <a:blip r:embed="rId5"/>
            <a:stretch>
              <a:fillRect t="-15342" b="-15342"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PA-矩形 22">
            <a:extLst>
              <a:ext uri="{FF2B5EF4-FFF2-40B4-BE49-F238E27FC236}">
                <a16:creationId xmlns:a16="http://schemas.microsoft.com/office/drawing/2014/main" id="{E9D71256-A322-004F-A54B-DED97AA03EF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226628" y="3368226"/>
            <a:ext cx="4909683" cy="2496455"/>
          </a:xfrm>
          <a:prstGeom prst="rect">
            <a:avLst/>
          </a:prstGeom>
          <a:blipFill>
            <a:blip r:embed="rId6"/>
            <a:stretch>
              <a:fillRect t="-14712" b="-14712"/>
            </a:stretch>
          </a:blip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F3D8470E-78DD-7E46-A362-51481AA1F744}"/>
              </a:ext>
            </a:extLst>
          </p:cNvPr>
          <p:cNvSpPr txBox="1"/>
          <p:nvPr/>
        </p:nvSpPr>
        <p:spPr>
          <a:xfrm>
            <a:off x="1055688" y="1485143"/>
            <a:ext cx="4161299" cy="492443"/>
          </a:xfrm>
          <a:prstGeom prst="rect">
            <a:avLst/>
          </a:prstGeom>
          <a:noFill/>
        </p:spPr>
        <p:txBody>
          <a:bodyPr wrap="square" lIns="91423" tIns="0" rIns="91423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41BE592A-51E8-D047-A041-7E286930DA48}"/>
              </a:ext>
            </a:extLst>
          </p:cNvPr>
          <p:cNvSpPr txBox="1"/>
          <p:nvPr/>
        </p:nvSpPr>
        <p:spPr>
          <a:xfrm>
            <a:off x="1055688" y="2127701"/>
            <a:ext cx="4663295" cy="844189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marL="0" marR="0" lvl="0" indent="0" algn="l" defTabSz="121793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请在此处添加具体内容，文字尽量言简意赅，简单说明即可，不必过于繁琐，注意板面美观度。请在此处添加具体内容，文字尽量言简意赅，简单说明即可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1D9D4A6F-808C-CB43-AE71-F4F2814692BF}"/>
              </a:ext>
            </a:extLst>
          </p:cNvPr>
          <p:cNvSpPr txBox="1"/>
          <p:nvPr/>
        </p:nvSpPr>
        <p:spPr>
          <a:xfrm>
            <a:off x="6226628" y="1485143"/>
            <a:ext cx="4161299" cy="492443"/>
          </a:xfrm>
          <a:prstGeom prst="rect">
            <a:avLst/>
          </a:prstGeom>
          <a:noFill/>
        </p:spPr>
        <p:txBody>
          <a:bodyPr wrap="square" lIns="91423" tIns="0" rIns="91423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Open Sans" pitchFamily="34" charset="0"/>
                <a:sym typeface="Arial" panose="020B0604020202020204" pitchFamily="34" charset="0"/>
              </a:rPr>
              <a:t>添加标题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cs typeface="Open Sans" pitchFamily="34" charset="0"/>
              <a:sym typeface="Arial" panose="020B0604020202020204" pitchFamily="34" charset="0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DFF03150-4197-ED41-8A84-8FEFEB809B99}"/>
              </a:ext>
            </a:extLst>
          </p:cNvPr>
          <p:cNvSpPr txBox="1"/>
          <p:nvPr/>
        </p:nvSpPr>
        <p:spPr>
          <a:xfrm>
            <a:off x="6226628" y="2127701"/>
            <a:ext cx="4663295" cy="844189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 marL="0" marR="0" lvl="0" indent="0" algn="l" defTabSz="121793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请在此处添加具体内容，文字尽量言简意赅，简单说明即可，不必过于繁琐，注意板面美观度。请在此处添加具体内容，文字尽量言简意赅，简单说明即可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D7D57FF-A054-472A-8324-E5A41B520E01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展望规划</a:t>
            </a:r>
          </a:p>
        </p:txBody>
      </p:sp>
    </p:spTree>
    <p:extLst>
      <p:ext uri="{BB962C8B-B14F-4D97-AF65-F5344CB8AC3E}">
        <p14:creationId xmlns:p14="http://schemas.microsoft.com/office/powerpoint/2010/main" val="372733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id="{C144E2A4-F0FF-406D-A93E-553BC6C95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8560E831-D8E7-421E-9CAF-99D88EAAACA2}"/>
              </a:ext>
            </a:extLst>
          </p:cNvPr>
          <p:cNvSpPr txBox="1"/>
          <p:nvPr/>
        </p:nvSpPr>
        <p:spPr>
          <a:xfrm>
            <a:off x="3528907" y="1359295"/>
            <a:ext cx="5134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9600" spc="-150">
                <a:gradFill>
                  <a:gsLst>
                    <a:gs pos="0">
                      <a:schemeClr val="accent3">
                        <a:lumMod val="75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</a:gradFill>
                <a:latin typeface="优设标题黑" panose="00000500000000000000" pitchFamily="2" charset="-122"/>
                <a:ea typeface="优设标题黑" panose="00000500000000000000" pitchFamily="2" charset="-122"/>
              </a:defRPr>
            </a:lvl1pPr>
          </a:lstStyle>
          <a:p>
            <a:pPr algn="ctr"/>
            <a:r>
              <a:rPr lang="en-US" altLang="zh-CN" b="1" spc="-300" dirty="0">
                <a:solidFill>
                  <a:srgbClr val="0D345F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2020</a:t>
            </a:r>
            <a:endParaRPr lang="zh-CN" altLang="en-US" b="1" spc="-300" dirty="0">
              <a:solidFill>
                <a:srgbClr val="0D345F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6B9B128-3278-486A-B392-C24F0CEB13C7}"/>
              </a:ext>
            </a:extLst>
          </p:cNvPr>
          <p:cNvSpPr txBox="1"/>
          <p:nvPr/>
        </p:nvSpPr>
        <p:spPr>
          <a:xfrm>
            <a:off x="2892977" y="2767280"/>
            <a:ext cx="64060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dirty="0"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ea"/>
                <a:sym typeface="Arial" panose="020B0604020202020204" pitchFamily="34" charset="0"/>
              </a:rPr>
              <a:t>季度工作汇报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1E00B9A8-174C-48ED-8FF7-6B7B31D2D898}"/>
              </a:ext>
            </a:extLst>
          </p:cNvPr>
          <p:cNvSpPr txBox="1"/>
          <p:nvPr/>
        </p:nvSpPr>
        <p:spPr>
          <a:xfrm>
            <a:off x="2834301" y="4042029"/>
            <a:ext cx="6523399" cy="52027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Books possess an essence of immortality. They are by far the most lasting products of human effort. Temples and statues decay, but books survive.</a:t>
            </a:r>
          </a:p>
        </p:txBody>
      </p:sp>
      <p:sp>
        <p:nvSpPr>
          <p:cNvPr id="53" name="圆角矩形 20">
            <a:extLst>
              <a:ext uri="{FF2B5EF4-FFF2-40B4-BE49-F238E27FC236}">
                <a16:creationId xmlns:a16="http://schemas.microsoft.com/office/drawing/2014/main" id="{1D037474-C95F-460D-8703-41DE7378310B}"/>
              </a:ext>
            </a:extLst>
          </p:cNvPr>
          <p:cNvSpPr/>
          <p:nvPr/>
        </p:nvSpPr>
        <p:spPr>
          <a:xfrm>
            <a:off x="5084618" y="4868438"/>
            <a:ext cx="2022764" cy="446529"/>
          </a:xfrm>
          <a:prstGeom prst="roundRect">
            <a:avLst/>
          </a:pr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汇报人：</a:t>
            </a: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XXX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9DD9366-CA87-4F3E-94A4-7F45C25B5B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571"/>
            <a:ext cx="2299329" cy="5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1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8" grpId="0"/>
      <p:bldP spid="51" grpId="0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F89FB00B-B097-4921-B930-4ACCC6614AB8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467B32C1-CF8A-4126-9362-FC6302B02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" t="43632" r="75391" b="1503"/>
            <a:stretch/>
          </p:blipFill>
          <p:spPr>
            <a:xfrm>
              <a:off x="0" y="2646220"/>
              <a:ext cx="5746070" cy="421178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C74E5A6B-8327-4905-A8D7-881E752F5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9" t="1503" r="53055" b="48530"/>
            <a:stretch/>
          </p:blipFill>
          <p:spPr>
            <a:xfrm>
              <a:off x="8134466" y="1"/>
              <a:ext cx="4057534" cy="2646218"/>
            </a:xfrm>
            <a:prstGeom prst="rect">
              <a:avLst/>
            </a:prstGeom>
          </p:spPr>
        </p:pic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B3C664A-669B-46A9-860A-63BDB7A3A739}"/>
              </a:ext>
            </a:extLst>
          </p:cNvPr>
          <p:cNvGrpSpPr/>
          <p:nvPr/>
        </p:nvGrpSpPr>
        <p:grpSpPr>
          <a:xfrm>
            <a:off x="446258" y="490471"/>
            <a:ext cx="4970870" cy="337326"/>
            <a:chOff x="446258" y="490471"/>
            <a:chExt cx="4970870" cy="337326"/>
          </a:xfrm>
        </p:grpSpPr>
        <p:sp>
          <p:nvSpPr>
            <p:cNvPr id="39" name="圆角矩形 20">
              <a:extLst>
                <a:ext uri="{FF2B5EF4-FFF2-40B4-BE49-F238E27FC236}">
                  <a16:creationId xmlns:a16="http://schemas.microsoft.com/office/drawing/2014/main" id="{2BC5B6D9-C7D4-48DB-BD90-FAE96E9A2CFA}"/>
                </a:ext>
              </a:extLst>
            </p:cNvPr>
            <p:cNvSpPr/>
            <p:nvPr/>
          </p:nvSpPr>
          <p:spPr>
            <a:xfrm>
              <a:off x="2925543" y="490471"/>
              <a:ext cx="1324017" cy="337326"/>
            </a:xfrm>
            <a:prstGeom prst="roundRect">
              <a:avLst/>
            </a:prstGeom>
            <a:solidFill>
              <a:srgbClr val="146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3BE9B46-EB2A-48F3-B5BA-1FA31918A41C}"/>
                </a:ext>
              </a:extLst>
            </p:cNvPr>
            <p:cNvSpPr txBox="1"/>
            <p:nvPr/>
          </p:nvSpPr>
          <p:spPr>
            <a:xfrm>
              <a:off x="446258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creative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05E6C2D3-5546-4FF0-A3BB-A487228E564A}"/>
                </a:ext>
              </a:extLst>
            </p:cNvPr>
            <p:cNvSpPr txBox="1"/>
            <p:nvPr/>
          </p:nvSpPr>
          <p:spPr>
            <a:xfrm>
              <a:off x="4420280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clear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37469AC6-5592-4A7D-B590-C16407E39162}"/>
                </a:ext>
              </a:extLst>
            </p:cNvPr>
            <p:cNvSpPr txBox="1"/>
            <p:nvPr/>
          </p:nvSpPr>
          <p:spPr>
            <a:xfrm>
              <a:off x="1770932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fasion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23E9A18-4677-438D-9C36-77A559F9CB8B}"/>
                </a:ext>
              </a:extLst>
            </p:cNvPr>
            <p:cNvSpPr txBox="1"/>
            <p:nvPr/>
          </p:nvSpPr>
          <p:spPr>
            <a:xfrm>
              <a:off x="3089127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powerful</a:t>
              </a:r>
            </a:p>
          </p:txBody>
        </p:sp>
      </p:grpSp>
      <p:sp>
        <p:nvSpPr>
          <p:cNvPr id="44" name="菱形 43">
            <a:extLst>
              <a:ext uri="{FF2B5EF4-FFF2-40B4-BE49-F238E27FC236}">
                <a16:creationId xmlns:a16="http://schemas.microsoft.com/office/drawing/2014/main" id="{D892BC19-EE3B-491B-B880-967B78021569}"/>
              </a:ext>
            </a:extLst>
          </p:cNvPr>
          <p:cNvSpPr/>
          <p:nvPr/>
        </p:nvSpPr>
        <p:spPr>
          <a:xfrm>
            <a:off x="4212029" y="2799116"/>
            <a:ext cx="1759030" cy="1759030"/>
          </a:xfrm>
          <a:prstGeom prst="diamond">
            <a:avLst/>
          </a:pr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dirty="0"/>
              <a:t>1</a:t>
            </a:r>
            <a:endParaRPr lang="zh-CN" altLang="en-US" sz="6000" b="1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C9DAB40-9148-40E4-AD30-FECB0CE41F49}"/>
              </a:ext>
            </a:extLst>
          </p:cNvPr>
          <p:cNvSpPr txBox="1"/>
          <p:nvPr/>
        </p:nvSpPr>
        <p:spPr>
          <a:xfrm>
            <a:off x="6273793" y="2881884"/>
            <a:ext cx="2870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工作回顾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0A6EA8B-2FB8-43A4-AE13-C8D6B89BC845}"/>
              </a:ext>
            </a:extLst>
          </p:cNvPr>
          <p:cNvSpPr txBox="1"/>
          <p:nvPr/>
        </p:nvSpPr>
        <p:spPr>
          <a:xfrm>
            <a:off x="6273793" y="3712881"/>
            <a:ext cx="4057535" cy="7368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Books possess an essence of immortality. They are by far the most lasting products of human effort. Temples and statues decay, but books survive.</a:t>
            </a:r>
          </a:p>
        </p:txBody>
      </p:sp>
    </p:spTree>
    <p:extLst>
      <p:ext uri="{BB962C8B-B14F-4D97-AF65-F5344CB8AC3E}">
        <p14:creationId xmlns:p14="http://schemas.microsoft.com/office/powerpoint/2010/main" val="153185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A9439235-DEFF-46A0-87EB-0FE68F0C4565}"/>
              </a:ext>
            </a:extLst>
          </p:cNvPr>
          <p:cNvGrpSpPr/>
          <p:nvPr/>
        </p:nvGrpSpPr>
        <p:grpSpPr>
          <a:xfrm>
            <a:off x="848411" y="2116991"/>
            <a:ext cx="10495178" cy="3173445"/>
            <a:chOff x="923155" y="2006601"/>
            <a:chExt cx="10495178" cy="3173445"/>
          </a:xfrm>
        </p:grpSpPr>
        <p:sp>
          <p:nvSpPr>
            <p:cNvPr id="3" name="ïşľîdé">
              <a:extLst>
                <a:ext uri="{FF2B5EF4-FFF2-40B4-BE49-F238E27FC236}">
                  <a16:creationId xmlns:a16="http://schemas.microsoft.com/office/drawing/2014/main" id="{FD83F929-0C15-40B9-ACC6-335D2205F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155" y="4139156"/>
              <a:ext cx="2533747" cy="1040890"/>
            </a:xfrm>
            <a:prstGeom prst="rect">
              <a:avLst/>
            </a:prstGeom>
            <a:solidFill>
              <a:srgbClr val="338FBF"/>
            </a:solidFill>
            <a:ln w="254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isľîde">
              <a:extLst>
                <a:ext uri="{FF2B5EF4-FFF2-40B4-BE49-F238E27FC236}">
                  <a16:creationId xmlns:a16="http://schemas.microsoft.com/office/drawing/2014/main" id="{AD148C84-FAAA-41EB-803F-C2B34DD93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574" y="4701913"/>
              <a:ext cx="695538" cy="478133"/>
            </a:xfrm>
            <a:custGeom>
              <a:avLst/>
              <a:gdLst>
                <a:gd name="T0" fmla="*/ 0 w 21600"/>
                <a:gd name="T1" fmla="*/ 0 h 21600"/>
                <a:gd name="T2" fmla="*/ 1422400 w 21600"/>
                <a:gd name="T3" fmla="*/ 0 h 21600"/>
                <a:gd name="T4" fmla="*/ 1422400 w 21600"/>
                <a:gd name="T5" fmla="*/ 143510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íşḷîḍê">
              <a:extLst>
                <a:ext uri="{FF2B5EF4-FFF2-40B4-BE49-F238E27FC236}">
                  <a16:creationId xmlns:a16="http://schemas.microsoft.com/office/drawing/2014/main" id="{4BFD4534-0ADF-4107-8BCC-B46CAC9CA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7574" y="3661024"/>
              <a:ext cx="2533747" cy="1040890"/>
            </a:xfrm>
            <a:prstGeom prst="rect">
              <a:avLst/>
            </a:prstGeom>
            <a:solidFill>
              <a:srgbClr val="146091"/>
            </a:solidFill>
            <a:ln w="254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iŝľídé">
              <a:extLst>
                <a:ext uri="{FF2B5EF4-FFF2-40B4-BE49-F238E27FC236}">
                  <a16:creationId xmlns:a16="http://schemas.microsoft.com/office/drawing/2014/main" id="{2A2960D4-F767-4DC5-BF72-4415687C0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993" y="4223781"/>
              <a:ext cx="695538" cy="478133"/>
            </a:xfrm>
            <a:custGeom>
              <a:avLst/>
              <a:gdLst>
                <a:gd name="T0" fmla="*/ 0 w 21600"/>
                <a:gd name="T1" fmla="*/ 0 h 21600"/>
                <a:gd name="T2" fmla="*/ 1422400 w 21600"/>
                <a:gd name="T3" fmla="*/ 0 h 21600"/>
                <a:gd name="T4" fmla="*/ 1422400 w 21600"/>
                <a:gd name="T5" fmla="*/ 143510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ïṧḷíďè">
              <a:extLst>
                <a:ext uri="{FF2B5EF4-FFF2-40B4-BE49-F238E27FC236}">
                  <a16:creationId xmlns:a16="http://schemas.microsoft.com/office/drawing/2014/main" id="{093CCF68-31CF-46D8-9EF2-E554772A4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203" y="3182891"/>
              <a:ext cx="2533747" cy="1040890"/>
            </a:xfrm>
            <a:prstGeom prst="rect">
              <a:avLst/>
            </a:prstGeom>
            <a:solidFill>
              <a:srgbClr val="338FBF"/>
            </a:solidFill>
            <a:ln w="254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ïSḷiḍé">
              <a:extLst>
                <a:ext uri="{FF2B5EF4-FFF2-40B4-BE49-F238E27FC236}">
                  <a16:creationId xmlns:a16="http://schemas.microsoft.com/office/drawing/2014/main" id="{81AA958B-3D74-4C43-939F-87CFFA1C27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201" y="3745649"/>
              <a:ext cx="695538" cy="478133"/>
            </a:xfrm>
            <a:custGeom>
              <a:avLst/>
              <a:gdLst>
                <a:gd name="T0" fmla="*/ 0 w 21600"/>
                <a:gd name="T1" fmla="*/ 0 h 21600"/>
                <a:gd name="T2" fmla="*/ 1422400 w 21600"/>
                <a:gd name="T3" fmla="*/ 0 h 21600"/>
                <a:gd name="T4" fmla="*/ 1422400 w 21600"/>
                <a:gd name="T5" fmla="*/ 143510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ísliḍé">
              <a:extLst>
                <a:ext uri="{FF2B5EF4-FFF2-40B4-BE49-F238E27FC236}">
                  <a16:creationId xmlns:a16="http://schemas.microsoft.com/office/drawing/2014/main" id="{33286507-1921-49E7-B3DA-C522811FC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0201" y="2708990"/>
              <a:ext cx="2533747" cy="1040890"/>
            </a:xfrm>
            <a:prstGeom prst="rect">
              <a:avLst/>
            </a:prstGeom>
            <a:solidFill>
              <a:srgbClr val="146091"/>
            </a:solidFill>
            <a:ln w="254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íṡļidê">
              <a:extLst>
                <a:ext uri="{FF2B5EF4-FFF2-40B4-BE49-F238E27FC236}">
                  <a16:creationId xmlns:a16="http://schemas.microsoft.com/office/drawing/2014/main" id="{08F8337A-100D-4EF5-949D-00E8DCB0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8410" y="3263285"/>
              <a:ext cx="695538" cy="478133"/>
            </a:xfrm>
            <a:custGeom>
              <a:avLst/>
              <a:gdLst>
                <a:gd name="T0" fmla="*/ 0 w 21600"/>
                <a:gd name="T1" fmla="*/ 0 h 21600"/>
                <a:gd name="T2" fmla="*/ 1422400 w 21600"/>
                <a:gd name="T3" fmla="*/ 0 h 21600"/>
                <a:gd name="T4" fmla="*/ 1422400 w 21600"/>
                <a:gd name="T5" fmla="*/ 143510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254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iṡlídé">
              <a:extLst>
                <a:ext uri="{FF2B5EF4-FFF2-40B4-BE49-F238E27FC236}">
                  <a16:creationId xmlns:a16="http://schemas.microsoft.com/office/drawing/2014/main" id="{744DB459-574C-4F8B-A29C-BA120B044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8410" y="2006601"/>
              <a:ext cx="3129923" cy="1485173"/>
            </a:xfrm>
            <a:prstGeom prst="rightArrow">
              <a:avLst>
                <a:gd name="adj1" fmla="val 69463"/>
                <a:gd name="adj2" fmla="val 28319"/>
              </a:avLst>
            </a:prstGeom>
            <a:solidFill>
              <a:srgbClr val="338FBF"/>
            </a:solidFill>
            <a:ln w="254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cxnSp>
          <p:nvCxnSpPr>
            <p:cNvPr id="12" name="Straight Connector 13">
              <a:extLst>
                <a:ext uri="{FF2B5EF4-FFF2-40B4-BE49-F238E27FC236}">
                  <a16:creationId xmlns:a16="http://schemas.microsoft.com/office/drawing/2014/main" id="{CBC27E4F-414D-493B-811F-5F612D553126}"/>
                </a:ext>
              </a:extLst>
            </p:cNvPr>
            <p:cNvCxnSpPr/>
            <p:nvPr/>
          </p:nvCxnSpPr>
          <p:spPr>
            <a:xfrm flipV="1">
              <a:off x="1929725" y="3556296"/>
              <a:ext cx="0" cy="41626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0">
              <a:extLst>
                <a:ext uri="{FF2B5EF4-FFF2-40B4-BE49-F238E27FC236}">
                  <a16:creationId xmlns:a16="http://schemas.microsoft.com/office/drawing/2014/main" id="{D1787D4F-0D88-4617-ADC3-ABDA2CC52830}"/>
                </a:ext>
              </a:extLst>
            </p:cNvPr>
            <p:cNvCxnSpPr/>
            <p:nvPr/>
          </p:nvCxnSpPr>
          <p:spPr>
            <a:xfrm flipV="1">
              <a:off x="3854798" y="2818608"/>
              <a:ext cx="0" cy="70414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4">
              <a:extLst>
                <a:ext uri="{FF2B5EF4-FFF2-40B4-BE49-F238E27FC236}">
                  <a16:creationId xmlns:a16="http://schemas.microsoft.com/office/drawing/2014/main" id="{25CB62C5-9F26-404B-84EC-421E1AC9CFF5}"/>
                </a:ext>
              </a:extLst>
            </p:cNvPr>
            <p:cNvCxnSpPr/>
            <p:nvPr/>
          </p:nvCxnSpPr>
          <p:spPr>
            <a:xfrm>
              <a:off x="8049768" y="4179942"/>
              <a:ext cx="0" cy="70414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8">
              <a:extLst>
                <a:ext uri="{FF2B5EF4-FFF2-40B4-BE49-F238E27FC236}">
                  <a16:creationId xmlns:a16="http://schemas.microsoft.com/office/drawing/2014/main" id="{F4C096F9-36F8-4ACD-BED7-9295481D59F1}"/>
                </a:ext>
              </a:extLst>
            </p:cNvPr>
            <p:cNvCxnSpPr/>
            <p:nvPr/>
          </p:nvCxnSpPr>
          <p:spPr>
            <a:xfrm>
              <a:off x="9894187" y="3341805"/>
              <a:ext cx="0" cy="70414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2">
              <a:extLst>
                <a:ext uri="{FF2B5EF4-FFF2-40B4-BE49-F238E27FC236}">
                  <a16:creationId xmlns:a16="http://schemas.microsoft.com/office/drawing/2014/main" id="{F47A9740-169F-47AE-BF88-805CA6BCB679}"/>
                </a:ext>
              </a:extLst>
            </p:cNvPr>
            <p:cNvCxnSpPr/>
            <p:nvPr/>
          </p:nvCxnSpPr>
          <p:spPr>
            <a:xfrm flipV="1">
              <a:off x="5915449" y="2361439"/>
              <a:ext cx="0" cy="70414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íśľiḋe">
              <a:extLst>
                <a:ext uri="{FF2B5EF4-FFF2-40B4-BE49-F238E27FC236}">
                  <a16:creationId xmlns:a16="http://schemas.microsoft.com/office/drawing/2014/main" id="{879835D7-2FCC-4FD4-B03F-0BA19F90F2F3}"/>
                </a:ext>
              </a:extLst>
            </p:cNvPr>
            <p:cNvSpPr/>
            <p:nvPr/>
          </p:nvSpPr>
          <p:spPr>
            <a:xfrm>
              <a:off x="3791550" y="3822217"/>
              <a:ext cx="239793" cy="626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600" extrusionOk="0">
                  <a:moveTo>
                    <a:pt x="14991" y="10784"/>
                  </a:moveTo>
                  <a:cubicBezTo>
                    <a:pt x="19172" y="9576"/>
                    <a:pt x="21261" y="9426"/>
                    <a:pt x="21375" y="6935"/>
                  </a:cubicBezTo>
                  <a:cubicBezTo>
                    <a:pt x="21489" y="4444"/>
                    <a:pt x="18639" y="0"/>
                    <a:pt x="18639" y="0"/>
                  </a:cubicBezTo>
                  <a:lnTo>
                    <a:pt x="12201" y="0"/>
                  </a:lnTo>
                  <a:lnTo>
                    <a:pt x="9177" y="0"/>
                  </a:lnTo>
                  <a:lnTo>
                    <a:pt x="2739" y="0"/>
                  </a:lnTo>
                  <a:cubicBezTo>
                    <a:pt x="2739" y="0"/>
                    <a:pt x="-111" y="4444"/>
                    <a:pt x="3" y="6935"/>
                  </a:cubicBezTo>
                  <a:cubicBezTo>
                    <a:pt x="117" y="9426"/>
                    <a:pt x="2228" y="9559"/>
                    <a:pt x="6387" y="10777"/>
                  </a:cubicBezTo>
                  <a:cubicBezTo>
                    <a:pt x="10049" y="11850"/>
                    <a:pt x="9768" y="12335"/>
                    <a:pt x="9859" y="12787"/>
                  </a:cubicBezTo>
                  <a:cubicBezTo>
                    <a:pt x="10155" y="14267"/>
                    <a:pt x="10037" y="18381"/>
                    <a:pt x="9993" y="18850"/>
                  </a:cubicBezTo>
                  <a:cubicBezTo>
                    <a:pt x="9980" y="18987"/>
                    <a:pt x="9954" y="19116"/>
                    <a:pt x="9802" y="19395"/>
                  </a:cubicBezTo>
                  <a:cubicBezTo>
                    <a:pt x="9661" y="19653"/>
                    <a:pt x="8672" y="20391"/>
                    <a:pt x="4241" y="20755"/>
                  </a:cubicBezTo>
                  <a:cubicBezTo>
                    <a:pt x="2312" y="20844"/>
                    <a:pt x="1099" y="20972"/>
                    <a:pt x="1099" y="21115"/>
                  </a:cubicBezTo>
                  <a:cubicBezTo>
                    <a:pt x="1099" y="21383"/>
                    <a:pt x="5378" y="21600"/>
                    <a:pt x="10656" y="21600"/>
                  </a:cubicBezTo>
                  <a:cubicBezTo>
                    <a:pt x="15935" y="21600"/>
                    <a:pt x="20214" y="21383"/>
                    <a:pt x="20214" y="21115"/>
                  </a:cubicBezTo>
                  <a:cubicBezTo>
                    <a:pt x="20214" y="20972"/>
                    <a:pt x="19000" y="20844"/>
                    <a:pt x="17069" y="20756"/>
                  </a:cubicBezTo>
                  <a:cubicBezTo>
                    <a:pt x="12640" y="20391"/>
                    <a:pt x="11651" y="19654"/>
                    <a:pt x="11510" y="19396"/>
                  </a:cubicBezTo>
                  <a:cubicBezTo>
                    <a:pt x="11393" y="19180"/>
                    <a:pt x="11361" y="18973"/>
                    <a:pt x="11360" y="18890"/>
                  </a:cubicBezTo>
                  <a:cubicBezTo>
                    <a:pt x="11357" y="18712"/>
                    <a:pt x="11559" y="14334"/>
                    <a:pt x="11559" y="12790"/>
                  </a:cubicBezTo>
                  <a:cubicBezTo>
                    <a:pt x="11559" y="12334"/>
                    <a:pt x="11455" y="11805"/>
                    <a:pt x="14991" y="10784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îsľïďé">
              <a:extLst>
                <a:ext uri="{FF2B5EF4-FFF2-40B4-BE49-F238E27FC236}">
                  <a16:creationId xmlns:a16="http://schemas.microsoft.com/office/drawing/2014/main" id="{A2414D01-4F0F-43F4-B615-DA904647FD1C}"/>
                </a:ext>
              </a:extLst>
            </p:cNvPr>
            <p:cNvSpPr/>
            <p:nvPr/>
          </p:nvSpPr>
          <p:spPr>
            <a:xfrm>
              <a:off x="3803940" y="3835733"/>
              <a:ext cx="214925" cy="295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2" h="21439" extrusionOk="0">
                  <a:moveTo>
                    <a:pt x="21178" y="13631"/>
                  </a:moveTo>
                  <a:cubicBezTo>
                    <a:pt x="21402" y="10846"/>
                    <a:pt x="18718" y="1226"/>
                    <a:pt x="18396" y="0"/>
                  </a:cubicBezTo>
                  <a:lnTo>
                    <a:pt x="2781" y="0"/>
                  </a:lnTo>
                  <a:cubicBezTo>
                    <a:pt x="2592" y="1226"/>
                    <a:pt x="-198" y="8595"/>
                    <a:pt x="11" y="13636"/>
                  </a:cubicBezTo>
                  <a:cubicBezTo>
                    <a:pt x="24" y="13948"/>
                    <a:pt x="34" y="14235"/>
                    <a:pt x="58" y="14513"/>
                  </a:cubicBezTo>
                  <a:cubicBezTo>
                    <a:pt x="63" y="15005"/>
                    <a:pt x="145" y="15481"/>
                    <a:pt x="296" y="15943"/>
                  </a:cubicBezTo>
                  <a:cubicBezTo>
                    <a:pt x="485" y="16652"/>
                    <a:pt x="738" y="17229"/>
                    <a:pt x="1164" y="17673"/>
                  </a:cubicBezTo>
                  <a:cubicBezTo>
                    <a:pt x="2091" y="18638"/>
                    <a:pt x="6838" y="21600"/>
                    <a:pt x="10594" y="21432"/>
                  </a:cubicBezTo>
                  <a:cubicBezTo>
                    <a:pt x="14472" y="21258"/>
                    <a:pt x="17559" y="19867"/>
                    <a:pt x="19659" y="18014"/>
                  </a:cubicBezTo>
                  <a:cubicBezTo>
                    <a:pt x="19768" y="17913"/>
                    <a:pt x="20460" y="17013"/>
                    <a:pt x="20633" y="16581"/>
                  </a:cubicBezTo>
                  <a:cubicBezTo>
                    <a:pt x="20955" y="15913"/>
                    <a:pt x="21178" y="15209"/>
                    <a:pt x="21178" y="14471"/>
                  </a:cubicBezTo>
                </a:path>
              </a:pathLst>
            </a:custGeom>
            <a:solidFill>
              <a:schemeClr val="bg1"/>
            </a:solidFill>
            <a:ln w="12700" cap="flat">
              <a:noFill/>
              <a:miter lim="400000"/>
            </a:ln>
            <a:effectLst/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išḷïḋè">
              <a:extLst>
                <a:ext uri="{FF2B5EF4-FFF2-40B4-BE49-F238E27FC236}">
                  <a16:creationId xmlns:a16="http://schemas.microsoft.com/office/drawing/2014/main" id="{96E8DFA9-66D7-4C74-9E6E-85DA24B80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917" y="4471792"/>
              <a:ext cx="208262" cy="104131"/>
            </a:xfrm>
            <a:custGeom>
              <a:avLst/>
              <a:gdLst>
                <a:gd name="T0" fmla="*/ 32 w 32"/>
                <a:gd name="T1" fmla="*/ 8 h 16"/>
                <a:gd name="T2" fmla="*/ 24 w 32"/>
                <a:gd name="T3" fmla="*/ 8 h 16"/>
                <a:gd name="T4" fmla="*/ 16 w 32"/>
                <a:gd name="T5" fmla="*/ 0 h 16"/>
                <a:gd name="T6" fmla="*/ 8 w 32"/>
                <a:gd name="T7" fmla="*/ 8 h 16"/>
                <a:gd name="T8" fmla="*/ 0 w 32"/>
                <a:gd name="T9" fmla="*/ 8 h 16"/>
                <a:gd name="T10" fmla="*/ 0 w 32"/>
                <a:gd name="T11" fmla="*/ 16 h 16"/>
                <a:gd name="T12" fmla="*/ 32 w 32"/>
                <a:gd name="T13" fmla="*/ 16 h 16"/>
                <a:gd name="T14" fmla="*/ 32 w 32"/>
                <a:gd name="T15" fmla="*/ 8 h 16"/>
                <a:gd name="T16" fmla="*/ 16 w 32"/>
                <a:gd name="T17" fmla="*/ 12 h 16"/>
                <a:gd name="T18" fmla="*/ 12 w 32"/>
                <a:gd name="T19" fmla="*/ 8 h 16"/>
                <a:gd name="T20" fmla="*/ 16 w 32"/>
                <a:gd name="T21" fmla="*/ 4 h 16"/>
                <a:gd name="T22" fmla="*/ 20 w 32"/>
                <a:gd name="T23" fmla="*/ 8 h 16"/>
                <a:gd name="T24" fmla="*/ 16 w 32"/>
                <a:gd name="T2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16">
                  <a:moveTo>
                    <a:pt x="32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4" y="4"/>
                    <a:pt x="20" y="0"/>
                    <a:pt x="16" y="0"/>
                  </a:cubicBezTo>
                  <a:cubicBezTo>
                    <a:pt x="12" y="0"/>
                    <a:pt x="8" y="4"/>
                    <a:pt x="8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32" y="16"/>
                    <a:pt x="32" y="16"/>
                    <a:pt x="32" y="16"/>
                  </a:cubicBezTo>
                  <a:lnTo>
                    <a:pt x="32" y="8"/>
                  </a:lnTo>
                  <a:close/>
                  <a:moveTo>
                    <a:pt x="16" y="12"/>
                  </a:moveTo>
                  <a:cubicBezTo>
                    <a:pt x="14" y="12"/>
                    <a:pt x="12" y="10"/>
                    <a:pt x="12" y="8"/>
                  </a:cubicBezTo>
                  <a:cubicBezTo>
                    <a:pt x="12" y="6"/>
                    <a:pt x="14" y="4"/>
                    <a:pt x="16" y="4"/>
                  </a:cubicBezTo>
                  <a:cubicBezTo>
                    <a:pt x="18" y="4"/>
                    <a:pt x="20" y="6"/>
                    <a:pt x="20" y="8"/>
                  </a:cubicBezTo>
                  <a:cubicBezTo>
                    <a:pt x="20" y="10"/>
                    <a:pt x="18" y="12"/>
                    <a:pt x="16" y="1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iṣḻíḋê">
              <a:extLst>
                <a:ext uri="{FF2B5EF4-FFF2-40B4-BE49-F238E27FC236}">
                  <a16:creationId xmlns:a16="http://schemas.microsoft.com/office/drawing/2014/main" id="{A47730DF-6128-4C61-8811-8F9BE8488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7189" y="4523857"/>
              <a:ext cx="361718" cy="364459"/>
            </a:xfrm>
            <a:custGeom>
              <a:avLst/>
              <a:gdLst>
                <a:gd name="T0" fmla="*/ 113 w 132"/>
                <a:gd name="T1" fmla="*/ 0 h 133"/>
                <a:gd name="T2" fmla="*/ 113 w 132"/>
                <a:gd name="T3" fmla="*/ 29 h 133"/>
                <a:gd name="T4" fmla="*/ 19 w 132"/>
                <a:gd name="T5" fmla="*/ 29 h 133"/>
                <a:gd name="T6" fmla="*/ 19 w 132"/>
                <a:gd name="T7" fmla="*/ 0 h 133"/>
                <a:gd name="T8" fmla="*/ 0 w 132"/>
                <a:gd name="T9" fmla="*/ 0 h 133"/>
                <a:gd name="T10" fmla="*/ 0 w 132"/>
                <a:gd name="T11" fmla="*/ 133 h 133"/>
                <a:gd name="T12" fmla="*/ 132 w 132"/>
                <a:gd name="T13" fmla="*/ 133 h 133"/>
                <a:gd name="T14" fmla="*/ 132 w 132"/>
                <a:gd name="T15" fmla="*/ 0 h 133"/>
                <a:gd name="T16" fmla="*/ 113 w 132"/>
                <a:gd name="T17" fmla="*/ 0 h 133"/>
                <a:gd name="T18" fmla="*/ 61 w 132"/>
                <a:gd name="T19" fmla="*/ 111 h 133"/>
                <a:gd name="T20" fmla="*/ 54 w 132"/>
                <a:gd name="T21" fmla="*/ 107 h 133"/>
                <a:gd name="T22" fmla="*/ 28 w 132"/>
                <a:gd name="T23" fmla="*/ 78 h 133"/>
                <a:gd name="T24" fmla="*/ 42 w 132"/>
                <a:gd name="T25" fmla="*/ 66 h 133"/>
                <a:gd name="T26" fmla="*/ 61 w 132"/>
                <a:gd name="T27" fmla="*/ 85 h 133"/>
                <a:gd name="T28" fmla="*/ 99 w 132"/>
                <a:gd name="T29" fmla="*/ 47 h 133"/>
                <a:gd name="T30" fmla="*/ 113 w 132"/>
                <a:gd name="T31" fmla="*/ 62 h 133"/>
                <a:gd name="T32" fmla="*/ 61 w 132"/>
                <a:gd name="T33" fmla="*/ 11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2" h="133">
                  <a:moveTo>
                    <a:pt x="113" y="0"/>
                  </a:moveTo>
                  <a:lnTo>
                    <a:pt x="113" y="29"/>
                  </a:lnTo>
                  <a:lnTo>
                    <a:pt x="19" y="29"/>
                  </a:lnTo>
                  <a:lnTo>
                    <a:pt x="19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132" y="133"/>
                  </a:lnTo>
                  <a:lnTo>
                    <a:pt x="132" y="0"/>
                  </a:lnTo>
                  <a:lnTo>
                    <a:pt x="113" y="0"/>
                  </a:lnTo>
                  <a:close/>
                  <a:moveTo>
                    <a:pt x="61" y="111"/>
                  </a:moveTo>
                  <a:lnTo>
                    <a:pt x="54" y="107"/>
                  </a:lnTo>
                  <a:lnTo>
                    <a:pt x="28" y="78"/>
                  </a:lnTo>
                  <a:lnTo>
                    <a:pt x="42" y="66"/>
                  </a:lnTo>
                  <a:lnTo>
                    <a:pt x="61" y="85"/>
                  </a:lnTo>
                  <a:lnTo>
                    <a:pt x="99" y="47"/>
                  </a:lnTo>
                  <a:lnTo>
                    <a:pt x="113" y="62"/>
                  </a:lnTo>
                  <a:lnTo>
                    <a:pt x="61" y="11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ïṩľïḋé">
              <a:extLst>
                <a:ext uri="{FF2B5EF4-FFF2-40B4-BE49-F238E27FC236}">
                  <a16:creationId xmlns:a16="http://schemas.microsoft.com/office/drawing/2014/main" id="{7588D3EF-1A12-4D2F-8B74-32C995915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9577" y="3767112"/>
              <a:ext cx="97016" cy="49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íṡḷíḓê">
              <a:extLst>
                <a:ext uri="{FF2B5EF4-FFF2-40B4-BE49-F238E27FC236}">
                  <a16:creationId xmlns:a16="http://schemas.microsoft.com/office/drawing/2014/main" id="{8B686A30-127A-4290-9949-785BC27E0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6854" y="3682937"/>
              <a:ext cx="78469" cy="58495"/>
            </a:xfrm>
            <a:custGeom>
              <a:avLst/>
              <a:gdLst>
                <a:gd name="T0" fmla="*/ 55 w 55"/>
                <a:gd name="T1" fmla="*/ 0 h 41"/>
                <a:gd name="T2" fmla="*/ 0 w 55"/>
                <a:gd name="T3" fmla="*/ 0 h 41"/>
                <a:gd name="T4" fmla="*/ 5 w 55"/>
                <a:gd name="T5" fmla="*/ 41 h 41"/>
                <a:gd name="T6" fmla="*/ 55 w 55"/>
                <a:gd name="T7" fmla="*/ 41 h 41"/>
                <a:gd name="T8" fmla="*/ 55 w 55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55" y="0"/>
                  </a:moveTo>
                  <a:lnTo>
                    <a:pt x="0" y="0"/>
                  </a:lnTo>
                  <a:lnTo>
                    <a:pt x="5" y="41"/>
                  </a:lnTo>
                  <a:lnTo>
                    <a:pt x="55" y="4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ís1iḑê">
              <a:extLst>
                <a:ext uri="{FF2B5EF4-FFF2-40B4-BE49-F238E27FC236}">
                  <a16:creationId xmlns:a16="http://schemas.microsoft.com/office/drawing/2014/main" id="{DF538385-CD73-4A2C-A6B7-FA3CE7C26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414" y="3767112"/>
              <a:ext cx="69909" cy="49935"/>
            </a:xfrm>
            <a:custGeom>
              <a:avLst/>
              <a:gdLst>
                <a:gd name="T0" fmla="*/ 49 w 49"/>
                <a:gd name="T1" fmla="*/ 35 h 35"/>
                <a:gd name="T2" fmla="*/ 49 w 49"/>
                <a:gd name="T3" fmla="*/ 0 h 35"/>
                <a:gd name="T4" fmla="*/ 0 w 49"/>
                <a:gd name="T5" fmla="*/ 0 h 35"/>
                <a:gd name="T6" fmla="*/ 4 w 49"/>
                <a:gd name="T7" fmla="*/ 35 h 35"/>
                <a:gd name="T8" fmla="*/ 49 w 49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49" y="35"/>
                  </a:moveTo>
                  <a:lnTo>
                    <a:pt x="49" y="0"/>
                  </a:lnTo>
                  <a:lnTo>
                    <a:pt x="0" y="0"/>
                  </a:lnTo>
                  <a:lnTo>
                    <a:pt x="4" y="35"/>
                  </a:lnTo>
                  <a:lnTo>
                    <a:pt x="49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išļiďê">
              <a:extLst>
                <a:ext uri="{FF2B5EF4-FFF2-40B4-BE49-F238E27FC236}">
                  <a16:creationId xmlns:a16="http://schemas.microsoft.com/office/drawing/2014/main" id="{4C0235E2-F2B2-4B99-B3D4-1C7FC7EAF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720" y="3605895"/>
              <a:ext cx="85602" cy="49935"/>
            </a:xfrm>
            <a:custGeom>
              <a:avLst/>
              <a:gdLst>
                <a:gd name="T0" fmla="*/ 60 w 60"/>
                <a:gd name="T1" fmla="*/ 0 h 35"/>
                <a:gd name="T2" fmla="*/ 0 w 60"/>
                <a:gd name="T3" fmla="*/ 0 h 35"/>
                <a:gd name="T4" fmla="*/ 3 w 60"/>
                <a:gd name="T5" fmla="*/ 35 h 35"/>
                <a:gd name="T6" fmla="*/ 60 w 60"/>
                <a:gd name="T7" fmla="*/ 35 h 35"/>
                <a:gd name="T8" fmla="*/ 60 w 60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35">
                  <a:moveTo>
                    <a:pt x="60" y="0"/>
                  </a:moveTo>
                  <a:lnTo>
                    <a:pt x="0" y="0"/>
                  </a:lnTo>
                  <a:lnTo>
                    <a:pt x="3" y="35"/>
                  </a:lnTo>
                  <a:lnTo>
                    <a:pt x="60" y="35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îşľïdê">
              <a:extLst>
                <a:ext uri="{FF2B5EF4-FFF2-40B4-BE49-F238E27FC236}">
                  <a16:creationId xmlns:a16="http://schemas.microsoft.com/office/drawing/2014/main" id="{A61AA4FA-A67D-4F43-B051-73B119A01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847" y="3767112"/>
              <a:ext cx="61349" cy="49935"/>
            </a:xfrm>
            <a:custGeom>
              <a:avLst/>
              <a:gdLst>
                <a:gd name="T0" fmla="*/ 0 w 43"/>
                <a:gd name="T1" fmla="*/ 35 h 35"/>
                <a:gd name="T2" fmla="*/ 37 w 43"/>
                <a:gd name="T3" fmla="*/ 35 h 35"/>
                <a:gd name="T4" fmla="*/ 43 w 43"/>
                <a:gd name="T5" fmla="*/ 0 h 35"/>
                <a:gd name="T6" fmla="*/ 0 w 43"/>
                <a:gd name="T7" fmla="*/ 0 h 35"/>
                <a:gd name="T8" fmla="*/ 0 w 43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5">
                  <a:moveTo>
                    <a:pt x="0" y="35"/>
                  </a:moveTo>
                  <a:lnTo>
                    <a:pt x="37" y="35"/>
                  </a:lnTo>
                  <a:lnTo>
                    <a:pt x="43" y="0"/>
                  </a:lnTo>
                  <a:lnTo>
                    <a:pt x="0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iş1ídê">
              <a:extLst>
                <a:ext uri="{FF2B5EF4-FFF2-40B4-BE49-F238E27FC236}">
                  <a16:creationId xmlns:a16="http://schemas.microsoft.com/office/drawing/2014/main" id="{C6546C75-F303-408A-B58C-18BAF10BE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9577" y="3605895"/>
              <a:ext cx="97016" cy="499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ïṧḷîḑé">
              <a:extLst>
                <a:ext uri="{FF2B5EF4-FFF2-40B4-BE49-F238E27FC236}">
                  <a16:creationId xmlns:a16="http://schemas.microsoft.com/office/drawing/2014/main" id="{8E0E10A8-0750-48B3-92D2-D12C993B6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9577" y="3682937"/>
              <a:ext cx="97016" cy="584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ïṥ1ïḍe">
              <a:extLst>
                <a:ext uri="{FF2B5EF4-FFF2-40B4-BE49-F238E27FC236}">
                  <a16:creationId xmlns:a16="http://schemas.microsoft.com/office/drawing/2014/main" id="{AEEC495A-F08D-4EC3-818D-DA31C1F8F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847" y="3605895"/>
              <a:ext cx="92736" cy="49935"/>
            </a:xfrm>
            <a:custGeom>
              <a:avLst/>
              <a:gdLst>
                <a:gd name="T0" fmla="*/ 0 w 65"/>
                <a:gd name="T1" fmla="*/ 35 h 35"/>
                <a:gd name="T2" fmla="*/ 58 w 65"/>
                <a:gd name="T3" fmla="*/ 35 h 35"/>
                <a:gd name="T4" fmla="*/ 65 w 65"/>
                <a:gd name="T5" fmla="*/ 0 h 35"/>
                <a:gd name="T6" fmla="*/ 0 w 65"/>
                <a:gd name="T7" fmla="*/ 0 h 35"/>
                <a:gd name="T8" fmla="*/ 0 w 65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35">
                  <a:moveTo>
                    <a:pt x="0" y="35"/>
                  </a:moveTo>
                  <a:lnTo>
                    <a:pt x="58" y="35"/>
                  </a:lnTo>
                  <a:lnTo>
                    <a:pt x="65" y="0"/>
                  </a:lnTo>
                  <a:lnTo>
                    <a:pt x="0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íS1iḋè">
              <a:extLst>
                <a:ext uri="{FF2B5EF4-FFF2-40B4-BE49-F238E27FC236}">
                  <a16:creationId xmlns:a16="http://schemas.microsoft.com/office/drawing/2014/main" id="{06BDF8D0-8346-4E94-B5C5-909E92BB3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0847" y="3682937"/>
              <a:ext cx="78469" cy="58495"/>
            </a:xfrm>
            <a:custGeom>
              <a:avLst/>
              <a:gdLst>
                <a:gd name="T0" fmla="*/ 0 w 55"/>
                <a:gd name="T1" fmla="*/ 41 h 41"/>
                <a:gd name="T2" fmla="*/ 47 w 55"/>
                <a:gd name="T3" fmla="*/ 41 h 41"/>
                <a:gd name="T4" fmla="*/ 55 w 55"/>
                <a:gd name="T5" fmla="*/ 0 h 41"/>
                <a:gd name="T6" fmla="*/ 0 w 55"/>
                <a:gd name="T7" fmla="*/ 0 h 41"/>
                <a:gd name="T8" fmla="*/ 0 w 55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0" y="41"/>
                  </a:moveTo>
                  <a:lnTo>
                    <a:pt x="47" y="41"/>
                  </a:lnTo>
                  <a:lnTo>
                    <a:pt x="55" y="0"/>
                  </a:lnTo>
                  <a:lnTo>
                    <a:pt x="0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íṧļîḍè">
              <a:extLst>
                <a:ext uri="{FF2B5EF4-FFF2-40B4-BE49-F238E27FC236}">
                  <a16:creationId xmlns:a16="http://schemas.microsoft.com/office/drawing/2014/main" id="{52EF9A35-72FE-4EDC-BC05-10B8384C1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5571" y="3593054"/>
              <a:ext cx="388064" cy="275354"/>
            </a:xfrm>
            <a:custGeom>
              <a:avLst/>
              <a:gdLst>
                <a:gd name="T0" fmla="*/ 54 w 272"/>
                <a:gd name="T1" fmla="*/ 0 h 193"/>
                <a:gd name="T2" fmla="*/ 0 w 272"/>
                <a:gd name="T3" fmla="*/ 0 h 193"/>
                <a:gd name="T4" fmla="*/ 0 w 272"/>
                <a:gd name="T5" fmla="*/ 18 h 193"/>
                <a:gd name="T6" fmla="*/ 38 w 272"/>
                <a:gd name="T7" fmla="*/ 18 h 193"/>
                <a:gd name="T8" fmla="*/ 53 w 272"/>
                <a:gd name="T9" fmla="*/ 193 h 193"/>
                <a:gd name="T10" fmla="*/ 272 w 272"/>
                <a:gd name="T11" fmla="*/ 193 h 193"/>
                <a:gd name="T12" fmla="*/ 272 w 272"/>
                <a:gd name="T13" fmla="*/ 176 h 193"/>
                <a:gd name="T14" fmla="*/ 69 w 272"/>
                <a:gd name="T15" fmla="*/ 176 h 193"/>
                <a:gd name="T16" fmla="*/ 54 w 272"/>
                <a:gd name="T1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93">
                  <a:moveTo>
                    <a:pt x="54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38" y="18"/>
                  </a:lnTo>
                  <a:lnTo>
                    <a:pt x="53" y="193"/>
                  </a:lnTo>
                  <a:lnTo>
                    <a:pt x="272" y="193"/>
                  </a:lnTo>
                  <a:lnTo>
                    <a:pt x="272" y="176"/>
                  </a:lnTo>
                  <a:lnTo>
                    <a:pt x="69" y="176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iṩlïḍê">
              <a:extLst>
                <a:ext uri="{FF2B5EF4-FFF2-40B4-BE49-F238E27FC236}">
                  <a16:creationId xmlns:a16="http://schemas.microsoft.com/office/drawing/2014/main" id="{B53CFD02-49FE-44CF-802D-51BD5D8CD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1186" y="3894089"/>
              <a:ext cx="78469" cy="784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îşḻíḋê">
              <a:extLst>
                <a:ext uri="{FF2B5EF4-FFF2-40B4-BE49-F238E27FC236}">
                  <a16:creationId xmlns:a16="http://schemas.microsoft.com/office/drawing/2014/main" id="{C12BEFD9-9789-472C-9D58-52B04DE1F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8033" y="3894089"/>
              <a:ext cx="78469" cy="7846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iṩlidè">
              <a:extLst>
                <a:ext uri="{FF2B5EF4-FFF2-40B4-BE49-F238E27FC236}">
                  <a16:creationId xmlns:a16="http://schemas.microsoft.com/office/drawing/2014/main" id="{18485264-20D4-43B7-BCA5-33AA874D6111}"/>
                </a:ext>
              </a:extLst>
            </p:cNvPr>
            <p:cNvSpPr/>
            <p:nvPr/>
          </p:nvSpPr>
          <p:spPr>
            <a:xfrm>
              <a:off x="7410572" y="2961648"/>
              <a:ext cx="438459" cy="385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041" y="15188"/>
                  </a:moveTo>
                  <a:cubicBezTo>
                    <a:pt x="8905" y="14174"/>
                    <a:pt x="8222" y="13317"/>
                    <a:pt x="8222" y="11485"/>
                  </a:cubicBezTo>
                  <a:cubicBezTo>
                    <a:pt x="8222" y="10385"/>
                    <a:pt x="8875" y="10744"/>
                    <a:pt x="9161" y="8730"/>
                  </a:cubicBezTo>
                  <a:cubicBezTo>
                    <a:pt x="9279" y="7894"/>
                    <a:pt x="9855" y="8716"/>
                    <a:pt x="9966" y="6808"/>
                  </a:cubicBezTo>
                  <a:cubicBezTo>
                    <a:pt x="9966" y="6047"/>
                    <a:pt x="9651" y="5858"/>
                    <a:pt x="9651" y="5858"/>
                  </a:cubicBezTo>
                  <a:cubicBezTo>
                    <a:pt x="9651" y="5858"/>
                    <a:pt x="9811" y="4733"/>
                    <a:pt x="9873" y="3867"/>
                  </a:cubicBezTo>
                  <a:cubicBezTo>
                    <a:pt x="9951" y="2788"/>
                    <a:pt x="9396" y="0"/>
                    <a:pt x="6431" y="0"/>
                  </a:cubicBezTo>
                  <a:cubicBezTo>
                    <a:pt x="3466" y="0"/>
                    <a:pt x="2909" y="2788"/>
                    <a:pt x="2987" y="3867"/>
                  </a:cubicBezTo>
                  <a:cubicBezTo>
                    <a:pt x="3050" y="4733"/>
                    <a:pt x="3210" y="5858"/>
                    <a:pt x="3210" y="5858"/>
                  </a:cubicBezTo>
                  <a:cubicBezTo>
                    <a:pt x="3210" y="5858"/>
                    <a:pt x="2895" y="6047"/>
                    <a:pt x="2895" y="6808"/>
                  </a:cubicBezTo>
                  <a:cubicBezTo>
                    <a:pt x="3005" y="8716"/>
                    <a:pt x="3582" y="7894"/>
                    <a:pt x="3700" y="8730"/>
                  </a:cubicBezTo>
                  <a:cubicBezTo>
                    <a:pt x="3987" y="10744"/>
                    <a:pt x="4639" y="10385"/>
                    <a:pt x="4639" y="11485"/>
                  </a:cubicBezTo>
                  <a:cubicBezTo>
                    <a:pt x="4639" y="13317"/>
                    <a:pt x="3956" y="14174"/>
                    <a:pt x="1819" y="15188"/>
                  </a:cubicBezTo>
                  <a:cubicBezTo>
                    <a:pt x="1169" y="15497"/>
                    <a:pt x="0" y="15976"/>
                    <a:pt x="0" y="17129"/>
                  </a:cubicBezTo>
                  <a:lnTo>
                    <a:pt x="0" y="21600"/>
                  </a:lnTo>
                  <a:lnTo>
                    <a:pt x="15005" y="21600"/>
                  </a:lnTo>
                  <a:cubicBezTo>
                    <a:pt x="15005" y="21600"/>
                    <a:pt x="15005" y="18955"/>
                    <a:pt x="15005" y="18248"/>
                  </a:cubicBezTo>
                  <a:cubicBezTo>
                    <a:pt x="15005" y="17196"/>
                    <a:pt x="13184" y="16207"/>
                    <a:pt x="11041" y="15188"/>
                  </a:cubicBezTo>
                  <a:close/>
                  <a:moveTo>
                    <a:pt x="21600" y="21600"/>
                  </a:moveTo>
                  <a:cubicBezTo>
                    <a:pt x="21600" y="21600"/>
                    <a:pt x="21557" y="16953"/>
                    <a:pt x="21307" y="16471"/>
                  </a:cubicBezTo>
                  <a:cubicBezTo>
                    <a:pt x="20935" y="15754"/>
                    <a:pt x="20071" y="15261"/>
                    <a:pt x="18463" y="14498"/>
                  </a:cubicBezTo>
                  <a:cubicBezTo>
                    <a:pt x="16861" y="13736"/>
                    <a:pt x="16349" y="13094"/>
                    <a:pt x="16349" y="11720"/>
                  </a:cubicBezTo>
                  <a:cubicBezTo>
                    <a:pt x="16349" y="10894"/>
                    <a:pt x="16838" y="11164"/>
                    <a:pt x="17053" y="9653"/>
                  </a:cubicBezTo>
                  <a:cubicBezTo>
                    <a:pt x="17142" y="9026"/>
                    <a:pt x="17574" y="9643"/>
                    <a:pt x="17657" y="8212"/>
                  </a:cubicBezTo>
                  <a:cubicBezTo>
                    <a:pt x="17657" y="7642"/>
                    <a:pt x="17420" y="7499"/>
                    <a:pt x="17420" y="7499"/>
                  </a:cubicBezTo>
                  <a:cubicBezTo>
                    <a:pt x="17420" y="7499"/>
                    <a:pt x="17541" y="6656"/>
                    <a:pt x="17588" y="6006"/>
                  </a:cubicBezTo>
                  <a:cubicBezTo>
                    <a:pt x="17646" y="5197"/>
                    <a:pt x="17229" y="3106"/>
                    <a:pt x="15005" y="3106"/>
                  </a:cubicBezTo>
                  <a:cubicBezTo>
                    <a:pt x="12781" y="3106"/>
                    <a:pt x="12365" y="5197"/>
                    <a:pt x="12422" y="6006"/>
                  </a:cubicBezTo>
                  <a:cubicBezTo>
                    <a:pt x="12469" y="6656"/>
                    <a:pt x="12589" y="7499"/>
                    <a:pt x="12589" y="7499"/>
                  </a:cubicBezTo>
                  <a:cubicBezTo>
                    <a:pt x="12589" y="7499"/>
                    <a:pt x="12353" y="7642"/>
                    <a:pt x="12353" y="8212"/>
                  </a:cubicBezTo>
                  <a:cubicBezTo>
                    <a:pt x="12437" y="9643"/>
                    <a:pt x="12868" y="9026"/>
                    <a:pt x="12957" y="9653"/>
                  </a:cubicBezTo>
                  <a:cubicBezTo>
                    <a:pt x="13173" y="11164"/>
                    <a:pt x="13662" y="10894"/>
                    <a:pt x="13662" y="11720"/>
                  </a:cubicBezTo>
                  <a:cubicBezTo>
                    <a:pt x="13662" y="12655"/>
                    <a:pt x="13424" y="13250"/>
                    <a:pt x="12768" y="13776"/>
                  </a:cubicBezTo>
                  <a:cubicBezTo>
                    <a:pt x="16268" y="15766"/>
                    <a:pt x="16737" y="16172"/>
                    <a:pt x="16737" y="17952"/>
                  </a:cubicBezTo>
                  <a:lnTo>
                    <a:pt x="16737" y="21600"/>
                  </a:lnTo>
                  <a:cubicBezTo>
                    <a:pt x="16737" y="2160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îṣľíḑê">
              <a:extLst>
                <a:ext uri="{FF2B5EF4-FFF2-40B4-BE49-F238E27FC236}">
                  <a16:creationId xmlns:a16="http://schemas.microsoft.com/office/drawing/2014/main" id="{08F871FB-AF11-4F65-BF39-6953570D8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8700" y="2549391"/>
              <a:ext cx="412195" cy="321913"/>
            </a:xfrm>
            <a:custGeom>
              <a:avLst/>
              <a:gdLst>
                <a:gd name="T0" fmla="*/ 0 w 191"/>
                <a:gd name="T1" fmla="*/ 0 h 149"/>
                <a:gd name="T2" fmla="*/ 0 w 191"/>
                <a:gd name="T3" fmla="*/ 133 h 149"/>
                <a:gd name="T4" fmla="*/ 14 w 191"/>
                <a:gd name="T5" fmla="*/ 149 h 149"/>
                <a:gd name="T6" fmla="*/ 177 w 191"/>
                <a:gd name="T7" fmla="*/ 149 h 149"/>
                <a:gd name="T8" fmla="*/ 191 w 191"/>
                <a:gd name="T9" fmla="*/ 133 h 149"/>
                <a:gd name="T10" fmla="*/ 191 w 191"/>
                <a:gd name="T11" fmla="*/ 0 h 149"/>
                <a:gd name="T12" fmla="*/ 0 w 191"/>
                <a:gd name="T13" fmla="*/ 0 h 149"/>
                <a:gd name="T14" fmla="*/ 177 w 191"/>
                <a:gd name="T15" fmla="*/ 119 h 149"/>
                <a:gd name="T16" fmla="*/ 165 w 191"/>
                <a:gd name="T17" fmla="*/ 133 h 149"/>
                <a:gd name="T18" fmla="*/ 26 w 191"/>
                <a:gd name="T19" fmla="*/ 133 h 149"/>
                <a:gd name="T20" fmla="*/ 14 w 191"/>
                <a:gd name="T21" fmla="*/ 119 h 149"/>
                <a:gd name="T22" fmla="*/ 14 w 191"/>
                <a:gd name="T23" fmla="*/ 31 h 149"/>
                <a:gd name="T24" fmla="*/ 177 w 191"/>
                <a:gd name="T25" fmla="*/ 31 h 149"/>
                <a:gd name="T26" fmla="*/ 177 w 191"/>
                <a:gd name="T27" fmla="*/ 11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1" h="149">
                  <a:moveTo>
                    <a:pt x="0" y="0"/>
                  </a:moveTo>
                  <a:cubicBezTo>
                    <a:pt x="0" y="133"/>
                    <a:pt x="0" y="133"/>
                    <a:pt x="0" y="133"/>
                  </a:cubicBezTo>
                  <a:cubicBezTo>
                    <a:pt x="0" y="142"/>
                    <a:pt x="6" y="149"/>
                    <a:pt x="14" y="149"/>
                  </a:cubicBezTo>
                  <a:cubicBezTo>
                    <a:pt x="177" y="149"/>
                    <a:pt x="177" y="149"/>
                    <a:pt x="177" y="149"/>
                  </a:cubicBezTo>
                  <a:cubicBezTo>
                    <a:pt x="185" y="149"/>
                    <a:pt x="191" y="142"/>
                    <a:pt x="191" y="133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0" y="0"/>
                  </a:lnTo>
                  <a:close/>
                  <a:moveTo>
                    <a:pt x="177" y="119"/>
                  </a:moveTo>
                  <a:cubicBezTo>
                    <a:pt x="177" y="127"/>
                    <a:pt x="172" y="133"/>
                    <a:pt x="165" y="133"/>
                  </a:cubicBezTo>
                  <a:cubicBezTo>
                    <a:pt x="26" y="133"/>
                    <a:pt x="26" y="133"/>
                    <a:pt x="26" y="133"/>
                  </a:cubicBezTo>
                  <a:cubicBezTo>
                    <a:pt x="20" y="133"/>
                    <a:pt x="14" y="127"/>
                    <a:pt x="14" y="119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77" y="31"/>
                    <a:pt x="177" y="31"/>
                    <a:pt x="177" y="31"/>
                  </a:cubicBezTo>
                  <a:lnTo>
                    <a:pt x="177" y="1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ïSḷîdè">
              <a:extLst>
                <a:ext uri="{FF2B5EF4-FFF2-40B4-BE49-F238E27FC236}">
                  <a16:creationId xmlns:a16="http://schemas.microsoft.com/office/drawing/2014/main" id="{5459B21A-9A9A-4793-BAAE-A8EB60BB3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9045" y="2853977"/>
              <a:ext cx="191507" cy="110344"/>
            </a:xfrm>
            <a:custGeom>
              <a:avLst/>
              <a:gdLst>
                <a:gd name="T0" fmla="*/ 87 w 89"/>
                <a:gd name="T1" fmla="*/ 40 h 51"/>
                <a:gd name="T2" fmla="*/ 49 w 89"/>
                <a:gd name="T3" fmla="*/ 2 h 51"/>
                <a:gd name="T4" fmla="*/ 45 w 89"/>
                <a:gd name="T5" fmla="*/ 0 h 51"/>
                <a:gd name="T6" fmla="*/ 45 w 89"/>
                <a:gd name="T7" fmla="*/ 0 h 51"/>
                <a:gd name="T8" fmla="*/ 44 w 89"/>
                <a:gd name="T9" fmla="*/ 0 h 51"/>
                <a:gd name="T10" fmla="*/ 41 w 89"/>
                <a:gd name="T11" fmla="*/ 2 h 51"/>
                <a:gd name="T12" fmla="*/ 2 w 89"/>
                <a:gd name="T13" fmla="*/ 40 h 51"/>
                <a:gd name="T14" fmla="*/ 2 w 89"/>
                <a:gd name="T15" fmla="*/ 47 h 51"/>
                <a:gd name="T16" fmla="*/ 9 w 89"/>
                <a:gd name="T17" fmla="*/ 47 h 51"/>
                <a:gd name="T18" fmla="*/ 40 w 89"/>
                <a:gd name="T19" fmla="*/ 16 h 51"/>
                <a:gd name="T20" fmla="*/ 40 w 89"/>
                <a:gd name="T21" fmla="*/ 46 h 51"/>
                <a:gd name="T22" fmla="*/ 45 w 89"/>
                <a:gd name="T23" fmla="*/ 51 h 51"/>
                <a:gd name="T24" fmla="*/ 50 w 89"/>
                <a:gd name="T25" fmla="*/ 46 h 51"/>
                <a:gd name="T26" fmla="*/ 50 w 89"/>
                <a:gd name="T27" fmla="*/ 16 h 51"/>
                <a:gd name="T28" fmla="*/ 80 w 89"/>
                <a:gd name="T29" fmla="*/ 47 h 51"/>
                <a:gd name="T30" fmla="*/ 87 w 89"/>
                <a:gd name="T31" fmla="*/ 47 h 51"/>
                <a:gd name="T32" fmla="*/ 87 w 89"/>
                <a:gd name="T3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51">
                  <a:moveTo>
                    <a:pt x="87" y="40"/>
                  </a:moveTo>
                  <a:cubicBezTo>
                    <a:pt x="49" y="2"/>
                    <a:pt x="49" y="2"/>
                    <a:pt x="49" y="2"/>
                  </a:cubicBezTo>
                  <a:cubicBezTo>
                    <a:pt x="48" y="1"/>
                    <a:pt x="46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4" y="0"/>
                  </a:cubicBezTo>
                  <a:cubicBezTo>
                    <a:pt x="43" y="0"/>
                    <a:pt x="42" y="1"/>
                    <a:pt x="41" y="2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0" y="42"/>
                    <a:pt x="0" y="45"/>
                    <a:pt x="2" y="47"/>
                  </a:cubicBezTo>
                  <a:cubicBezTo>
                    <a:pt x="4" y="49"/>
                    <a:pt x="7" y="49"/>
                    <a:pt x="9" y="47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40" y="49"/>
                    <a:pt x="42" y="51"/>
                    <a:pt x="45" y="51"/>
                  </a:cubicBezTo>
                  <a:cubicBezTo>
                    <a:pt x="47" y="51"/>
                    <a:pt x="50" y="49"/>
                    <a:pt x="50" y="4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2" y="49"/>
                    <a:pt x="85" y="49"/>
                    <a:pt x="87" y="47"/>
                  </a:cubicBezTo>
                  <a:cubicBezTo>
                    <a:pt x="89" y="45"/>
                    <a:pt x="89" y="42"/>
                    <a:pt x="87" y="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i$ľîḍe">
              <a:extLst>
                <a:ext uri="{FF2B5EF4-FFF2-40B4-BE49-F238E27FC236}">
                  <a16:creationId xmlns:a16="http://schemas.microsoft.com/office/drawing/2014/main" id="{F8DF12D8-7E99-40A1-9DB8-28ACD29F7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2505" y="2648792"/>
              <a:ext cx="146822" cy="155029"/>
            </a:xfrm>
            <a:custGeom>
              <a:avLst/>
              <a:gdLst>
                <a:gd name="T0" fmla="*/ 35 w 68"/>
                <a:gd name="T1" fmla="*/ 36 h 72"/>
                <a:gd name="T2" fmla="*/ 68 w 68"/>
                <a:gd name="T3" fmla="*/ 31 h 72"/>
                <a:gd name="T4" fmla="*/ 61 w 68"/>
                <a:gd name="T5" fmla="*/ 15 h 72"/>
                <a:gd name="T6" fmla="*/ 16 w 68"/>
                <a:gd name="T7" fmla="*/ 11 h 72"/>
                <a:gd name="T8" fmla="*/ 12 w 68"/>
                <a:gd name="T9" fmla="*/ 56 h 72"/>
                <a:gd name="T10" fmla="*/ 56 w 68"/>
                <a:gd name="T11" fmla="*/ 61 h 72"/>
                <a:gd name="T12" fmla="*/ 35 w 68"/>
                <a:gd name="T13" fmla="*/ 3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72">
                  <a:moveTo>
                    <a:pt x="35" y="36"/>
                  </a:moveTo>
                  <a:cubicBezTo>
                    <a:pt x="68" y="31"/>
                    <a:pt x="68" y="31"/>
                    <a:pt x="68" y="31"/>
                  </a:cubicBezTo>
                  <a:cubicBezTo>
                    <a:pt x="67" y="25"/>
                    <a:pt x="65" y="20"/>
                    <a:pt x="61" y="15"/>
                  </a:cubicBezTo>
                  <a:cubicBezTo>
                    <a:pt x="49" y="1"/>
                    <a:pt x="29" y="0"/>
                    <a:pt x="16" y="11"/>
                  </a:cubicBezTo>
                  <a:cubicBezTo>
                    <a:pt x="2" y="23"/>
                    <a:pt x="0" y="43"/>
                    <a:pt x="12" y="56"/>
                  </a:cubicBezTo>
                  <a:cubicBezTo>
                    <a:pt x="23" y="70"/>
                    <a:pt x="43" y="72"/>
                    <a:pt x="56" y="61"/>
                  </a:cubicBezTo>
                  <a:lnTo>
                    <a:pt x="35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is1íḋé">
              <a:extLst>
                <a:ext uri="{FF2B5EF4-FFF2-40B4-BE49-F238E27FC236}">
                  <a16:creationId xmlns:a16="http://schemas.microsoft.com/office/drawing/2014/main" id="{69BE98C2-CCF7-47F8-B4BE-701890D31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9420" y="2685269"/>
              <a:ext cx="121288" cy="155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išḷíďé">
              <a:extLst>
                <a:ext uri="{FF2B5EF4-FFF2-40B4-BE49-F238E27FC236}">
                  <a16:creationId xmlns:a16="http://schemas.microsoft.com/office/drawing/2014/main" id="{A6BE7D03-C7F2-44A8-8BB4-11D29AAAF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9420" y="2721747"/>
              <a:ext cx="121288" cy="12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i$ļiďé">
              <a:extLst>
                <a:ext uri="{FF2B5EF4-FFF2-40B4-BE49-F238E27FC236}">
                  <a16:creationId xmlns:a16="http://schemas.microsoft.com/office/drawing/2014/main" id="{0537E82E-0EE5-481D-ACCB-7E652BC6D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9420" y="2756400"/>
              <a:ext cx="77515" cy="12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6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PA-组合 2">
            <a:extLst>
              <a:ext uri="{FF2B5EF4-FFF2-40B4-BE49-F238E27FC236}">
                <a16:creationId xmlns:a16="http://schemas.microsoft.com/office/drawing/2014/main" id="{92309F48-BFD9-4D81-A02F-9BC660ACA227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41325" y="1769069"/>
            <a:ext cx="1764604" cy="818814"/>
            <a:chOff x="6619916" y="5035914"/>
            <a:chExt cx="2163559" cy="818814"/>
          </a:xfrm>
        </p:grpSpPr>
        <p:sp>
          <p:nvSpPr>
            <p:cNvPr id="41" name="PA-文本框 6">
              <a:extLst>
                <a:ext uri="{FF2B5EF4-FFF2-40B4-BE49-F238E27FC236}">
                  <a16:creationId xmlns:a16="http://schemas.microsoft.com/office/drawing/2014/main" id="{B7E0CE55-E6A2-4765-ACDB-69564041E109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6619916" y="5035914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PA-文本框 42">
              <a:extLst>
                <a:ext uri="{FF2B5EF4-FFF2-40B4-BE49-F238E27FC236}">
                  <a16:creationId xmlns:a16="http://schemas.microsoft.com/office/drawing/2014/main" id="{6D7A1497-AECB-4698-BE36-B596555FC1DE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6619916" y="5343691"/>
              <a:ext cx="2163559" cy="51103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143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ct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3" name="PA-组合 2">
            <a:extLst>
              <a:ext uri="{FF2B5EF4-FFF2-40B4-BE49-F238E27FC236}">
                <a16:creationId xmlns:a16="http://schemas.microsoft.com/office/drawing/2014/main" id="{5ACE6170-CA0A-4521-896F-84AD5CAFDD7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033801" y="1530936"/>
            <a:ext cx="1764604" cy="818814"/>
            <a:chOff x="6619916" y="5035914"/>
            <a:chExt cx="2163559" cy="818814"/>
          </a:xfrm>
        </p:grpSpPr>
        <p:sp>
          <p:nvSpPr>
            <p:cNvPr id="44" name="PA-文本框 6">
              <a:extLst>
                <a:ext uri="{FF2B5EF4-FFF2-40B4-BE49-F238E27FC236}">
                  <a16:creationId xmlns:a16="http://schemas.microsoft.com/office/drawing/2014/main" id="{037CA53A-15B1-48FB-BB74-C8B86F344516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6619916" y="5035914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PA-文本框 42">
              <a:extLst>
                <a:ext uri="{FF2B5EF4-FFF2-40B4-BE49-F238E27FC236}">
                  <a16:creationId xmlns:a16="http://schemas.microsoft.com/office/drawing/2014/main" id="{452FBF42-978B-4B08-9B9A-108088F77776}"/>
                </a:ext>
              </a:extLst>
            </p:cNvPr>
            <p:cNvSpPr txBox="1"/>
            <p:nvPr>
              <p:custDataLst>
                <p:tags r:id="rId13"/>
              </p:custDataLst>
            </p:nvPr>
          </p:nvSpPr>
          <p:spPr>
            <a:xfrm>
              <a:off x="6619916" y="5343691"/>
              <a:ext cx="2163559" cy="51103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143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ct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6" name="PA-组合 2">
            <a:extLst>
              <a:ext uri="{FF2B5EF4-FFF2-40B4-BE49-F238E27FC236}">
                <a16:creationId xmlns:a16="http://schemas.microsoft.com/office/drawing/2014/main" id="{470E4A4D-6CC4-4807-8142-035059D9787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7070337" y="5187587"/>
            <a:ext cx="1764604" cy="818814"/>
            <a:chOff x="6619916" y="5035914"/>
            <a:chExt cx="2163559" cy="818814"/>
          </a:xfrm>
        </p:grpSpPr>
        <p:sp>
          <p:nvSpPr>
            <p:cNvPr id="47" name="PA-文本框 6">
              <a:extLst>
                <a:ext uri="{FF2B5EF4-FFF2-40B4-BE49-F238E27FC236}">
                  <a16:creationId xmlns:a16="http://schemas.microsoft.com/office/drawing/2014/main" id="{63D6C045-FC4A-40CF-A452-E2412479092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6619916" y="5035914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PA-文本框 42">
              <a:extLst>
                <a:ext uri="{FF2B5EF4-FFF2-40B4-BE49-F238E27FC236}">
                  <a16:creationId xmlns:a16="http://schemas.microsoft.com/office/drawing/2014/main" id="{912A2943-A3E7-47A6-9337-DF527C827D84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6619916" y="5343691"/>
              <a:ext cx="2163559" cy="51103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143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ct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9" name="PA-组合 2">
            <a:extLst>
              <a:ext uri="{FF2B5EF4-FFF2-40B4-BE49-F238E27FC236}">
                <a16:creationId xmlns:a16="http://schemas.microsoft.com/office/drawing/2014/main" id="{BA857938-6CA7-43E5-A8A9-23E8CCE6D1D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9118391" y="4179411"/>
            <a:ext cx="1764604" cy="818814"/>
            <a:chOff x="6619916" y="5035914"/>
            <a:chExt cx="2163559" cy="818814"/>
          </a:xfrm>
        </p:grpSpPr>
        <p:sp>
          <p:nvSpPr>
            <p:cNvPr id="50" name="PA-文本框 6">
              <a:extLst>
                <a:ext uri="{FF2B5EF4-FFF2-40B4-BE49-F238E27FC236}">
                  <a16:creationId xmlns:a16="http://schemas.microsoft.com/office/drawing/2014/main" id="{9F9E4243-0064-4C7B-A749-681E3A534916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6619916" y="5035914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PA-文本框 42">
              <a:extLst>
                <a:ext uri="{FF2B5EF4-FFF2-40B4-BE49-F238E27FC236}">
                  <a16:creationId xmlns:a16="http://schemas.microsoft.com/office/drawing/2014/main" id="{8FC1C9A8-0ECA-42BE-A636-458CC0F0806F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6619916" y="5343691"/>
              <a:ext cx="2163559" cy="51103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143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ct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2" name="PA-组合 2">
            <a:extLst>
              <a:ext uri="{FF2B5EF4-FFF2-40B4-BE49-F238E27FC236}">
                <a16:creationId xmlns:a16="http://schemas.microsoft.com/office/drawing/2014/main" id="{7D1A3D40-4401-49B7-8C89-E42826213F8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0136" y="2641439"/>
            <a:ext cx="1764604" cy="818814"/>
            <a:chOff x="6619916" y="5035914"/>
            <a:chExt cx="2163559" cy="818814"/>
          </a:xfrm>
        </p:grpSpPr>
        <p:sp>
          <p:nvSpPr>
            <p:cNvPr id="53" name="PA-文本框 6">
              <a:extLst>
                <a:ext uri="{FF2B5EF4-FFF2-40B4-BE49-F238E27FC236}">
                  <a16:creationId xmlns:a16="http://schemas.microsoft.com/office/drawing/2014/main" id="{E4C7131F-C16E-4A1E-B38A-AF6F17C29FCF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6619916" y="5035914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PA-文本框 42">
              <a:extLst>
                <a:ext uri="{FF2B5EF4-FFF2-40B4-BE49-F238E27FC236}">
                  <a16:creationId xmlns:a16="http://schemas.microsoft.com/office/drawing/2014/main" id="{1A3E518D-A371-4976-873B-63F57242DE14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6619916" y="5343691"/>
              <a:ext cx="2163559" cy="51103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143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ct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65" name="文本框 64">
            <a:extLst>
              <a:ext uri="{FF2B5EF4-FFF2-40B4-BE49-F238E27FC236}">
                <a16:creationId xmlns:a16="http://schemas.microsoft.com/office/drawing/2014/main" id="{775D0F69-B9B7-457F-BA79-C2A589A9B2D9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20953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82F5510C-660A-4A41-B961-131B2182BAF0}"/>
              </a:ext>
            </a:extLst>
          </p:cNvPr>
          <p:cNvSpPr/>
          <p:nvPr/>
        </p:nvSpPr>
        <p:spPr>
          <a:xfrm>
            <a:off x="5128171" y="1674249"/>
            <a:ext cx="464184" cy="518337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" name="Group 33">
            <a:extLst>
              <a:ext uri="{FF2B5EF4-FFF2-40B4-BE49-F238E27FC236}">
                <a16:creationId xmlns:a16="http://schemas.microsoft.com/office/drawing/2014/main" id="{198255C1-43AF-403E-ABCB-B0C5E7154377}"/>
              </a:ext>
            </a:extLst>
          </p:cNvPr>
          <p:cNvGrpSpPr/>
          <p:nvPr/>
        </p:nvGrpSpPr>
        <p:grpSpPr>
          <a:xfrm>
            <a:off x="5128172" y="2256313"/>
            <a:ext cx="3272723" cy="515099"/>
            <a:chOff x="5128064" y="2256183"/>
            <a:chExt cx="3273083" cy="515155"/>
          </a:xfrm>
          <a:solidFill>
            <a:srgbClr val="146091"/>
          </a:solidFill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5C79F5BF-9B65-42CA-995D-84A71E15DF11}"/>
                </a:ext>
              </a:extLst>
            </p:cNvPr>
            <p:cNvSpPr/>
            <p:nvPr/>
          </p:nvSpPr>
          <p:spPr>
            <a:xfrm>
              <a:off x="5128064" y="2256184"/>
              <a:ext cx="3273083" cy="51515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200" dirty="0"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200" dirty="0"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882D7435-FC1F-4AE7-A7CB-FA5BFEEDC95D}"/>
                </a:ext>
              </a:extLst>
            </p:cNvPr>
            <p:cNvSpPr/>
            <p:nvPr/>
          </p:nvSpPr>
          <p:spPr>
            <a:xfrm>
              <a:off x="5128064" y="2256183"/>
              <a:ext cx="464234" cy="515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200" dirty="0"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" name="Group 34">
            <a:extLst>
              <a:ext uri="{FF2B5EF4-FFF2-40B4-BE49-F238E27FC236}">
                <a16:creationId xmlns:a16="http://schemas.microsoft.com/office/drawing/2014/main" id="{998C0975-4817-4F2F-B32D-D10A774BD65B}"/>
              </a:ext>
            </a:extLst>
          </p:cNvPr>
          <p:cNvGrpSpPr/>
          <p:nvPr/>
        </p:nvGrpSpPr>
        <p:grpSpPr>
          <a:xfrm>
            <a:off x="5128172" y="3095157"/>
            <a:ext cx="3272723" cy="515099"/>
            <a:chOff x="5128064" y="3095119"/>
            <a:chExt cx="3273083" cy="515155"/>
          </a:xfrm>
          <a:solidFill>
            <a:srgbClr val="338FBF"/>
          </a:solidFill>
        </p:grpSpPr>
        <p:sp>
          <p:nvSpPr>
            <p:cNvPr id="7" name="Pentagon 5">
              <a:extLst>
                <a:ext uri="{FF2B5EF4-FFF2-40B4-BE49-F238E27FC236}">
                  <a16:creationId xmlns:a16="http://schemas.microsoft.com/office/drawing/2014/main" id="{3B6CE150-4563-4D90-A2E8-54431EDE7800}"/>
                </a:ext>
              </a:extLst>
            </p:cNvPr>
            <p:cNvSpPr/>
            <p:nvPr/>
          </p:nvSpPr>
          <p:spPr>
            <a:xfrm>
              <a:off x="5128064" y="3095119"/>
              <a:ext cx="3273083" cy="51515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200"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200" dirty="0"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83C1CBE6-8934-4097-A07A-E05A7B2B0BF8}"/>
                </a:ext>
              </a:extLst>
            </p:cNvPr>
            <p:cNvSpPr/>
            <p:nvPr/>
          </p:nvSpPr>
          <p:spPr>
            <a:xfrm>
              <a:off x="5128064" y="3095119"/>
              <a:ext cx="464234" cy="515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200" dirty="0"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35">
            <a:extLst>
              <a:ext uri="{FF2B5EF4-FFF2-40B4-BE49-F238E27FC236}">
                <a16:creationId xmlns:a16="http://schemas.microsoft.com/office/drawing/2014/main" id="{596DB2BC-839A-4EEB-B643-15B8B471719D}"/>
              </a:ext>
            </a:extLst>
          </p:cNvPr>
          <p:cNvGrpSpPr/>
          <p:nvPr/>
        </p:nvGrpSpPr>
        <p:grpSpPr>
          <a:xfrm>
            <a:off x="5128172" y="3933999"/>
            <a:ext cx="3272723" cy="515099"/>
            <a:chOff x="5128064" y="3934054"/>
            <a:chExt cx="3273083" cy="515155"/>
          </a:xfrm>
          <a:solidFill>
            <a:srgbClr val="146091"/>
          </a:solidFill>
        </p:grpSpPr>
        <p:sp>
          <p:nvSpPr>
            <p:cNvPr id="10" name="Pentagon 6">
              <a:extLst>
                <a:ext uri="{FF2B5EF4-FFF2-40B4-BE49-F238E27FC236}">
                  <a16:creationId xmlns:a16="http://schemas.microsoft.com/office/drawing/2014/main" id="{17B229F6-008F-4604-B472-ADC67566C80B}"/>
                </a:ext>
              </a:extLst>
            </p:cNvPr>
            <p:cNvSpPr/>
            <p:nvPr/>
          </p:nvSpPr>
          <p:spPr>
            <a:xfrm>
              <a:off x="5128064" y="3934054"/>
              <a:ext cx="3273083" cy="51515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200"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200" dirty="0"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B238E2-2197-40B7-B9EF-2A25AD640F43}"/>
                </a:ext>
              </a:extLst>
            </p:cNvPr>
            <p:cNvSpPr/>
            <p:nvPr/>
          </p:nvSpPr>
          <p:spPr>
            <a:xfrm>
              <a:off x="5128064" y="3934054"/>
              <a:ext cx="464234" cy="515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200" dirty="0"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Group 36">
            <a:extLst>
              <a:ext uri="{FF2B5EF4-FFF2-40B4-BE49-F238E27FC236}">
                <a16:creationId xmlns:a16="http://schemas.microsoft.com/office/drawing/2014/main" id="{9835D5CD-77A7-47AE-B694-53C90A3A86DF}"/>
              </a:ext>
            </a:extLst>
          </p:cNvPr>
          <p:cNvGrpSpPr/>
          <p:nvPr/>
        </p:nvGrpSpPr>
        <p:grpSpPr>
          <a:xfrm>
            <a:off x="5128172" y="4772842"/>
            <a:ext cx="3272724" cy="515099"/>
            <a:chOff x="5128064" y="4772988"/>
            <a:chExt cx="3273084" cy="515156"/>
          </a:xfrm>
          <a:solidFill>
            <a:srgbClr val="338FBF"/>
          </a:solidFill>
        </p:grpSpPr>
        <p:sp>
          <p:nvSpPr>
            <p:cNvPr id="13" name="Pentagon 7">
              <a:extLst>
                <a:ext uri="{FF2B5EF4-FFF2-40B4-BE49-F238E27FC236}">
                  <a16:creationId xmlns:a16="http://schemas.microsoft.com/office/drawing/2014/main" id="{761B2111-2E46-497A-B1AB-7CF26F1E6927}"/>
                </a:ext>
              </a:extLst>
            </p:cNvPr>
            <p:cNvSpPr/>
            <p:nvPr/>
          </p:nvSpPr>
          <p:spPr>
            <a:xfrm>
              <a:off x="5128065" y="4772990"/>
              <a:ext cx="3273083" cy="515154"/>
            </a:xfrm>
            <a:prstGeom prst="homePlat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sz="1200"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请替换文字内容</a:t>
              </a:r>
              <a:endParaRPr lang="en-GB" sz="1200" dirty="0"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06CD7C65-1A52-4BF6-A3BD-257E2D35DEB9}"/>
                </a:ext>
              </a:extLst>
            </p:cNvPr>
            <p:cNvSpPr/>
            <p:nvPr/>
          </p:nvSpPr>
          <p:spPr>
            <a:xfrm>
              <a:off x="5128064" y="4772988"/>
              <a:ext cx="464234" cy="5151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sz="1200" dirty="0"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5" name="Rectangle 27">
            <a:extLst>
              <a:ext uri="{FF2B5EF4-FFF2-40B4-BE49-F238E27FC236}">
                <a16:creationId xmlns:a16="http://schemas.microsoft.com/office/drawing/2014/main" id="{CAF3EEB9-AA35-4B14-8EE6-BA59F877CDD7}"/>
              </a:ext>
            </a:extLst>
          </p:cNvPr>
          <p:cNvSpPr/>
          <p:nvPr/>
        </p:nvSpPr>
        <p:spPr>
          <a:xfrm>
            <a:off x="1271843" y="2256311"/>
            <a:ext cx="3854126" cy="30316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</a:pPr>
            <a:endParaRPr lang="en-GB" sz="8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PA-文本框 9">
            <a:extLst>
              <a:ext uri="{FF2B5EF4-FFF2-40B4-BE49-F238E27FC236}">
                <a16:creationId xmlns:a16="http://schemas.microsoft.com/office/drawing/2014/main" id="{9A575A8E-F391-42B9-B6F0-C268507BA21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963889" y="2907817"/>
            <a:ext cx="2470034" cy="17456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143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您的内容打在这里，或者通过复制您的文本后，在此框中选择粘贴，并选择只保留文字。在此录入上述图表的综合描述说明，在此录入上述图综合容表的打在这里</a:t>
            </a:r>
          </a:p>
        </p:txBody>
      </p:sp>
      <p:sp>
        <p:nvSpPr>
          <p:cNvPr id="17" name="PA-文本框 6">
            <a:extLst>
              <a:ext uri="{FF2B5EF4-FFF2-40B4-BE49-F238E27FC236}">
                <a16:creationId xmlns:a16="http://schemas.microsoft.com/office/drawing/2014/main" id="{B2CF6682-F633-4C82-A570-7B1F2E3A81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586426" y="2248192"/>
            <a:ext cx="157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输入您的标题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algn="l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OUR COMPANY</a:t>
            </a:r>
          </a:p>
        </p:txBody>
      </p:sp>
      <p:sp>
        <p:nvSpPr>
          <p:cNvPr id="18" name="PA-文本框 6">
            <a:extLst>
              <a:ext uri="{FF2B5EF4-FFF2-40B4-BE49-F238E27FC236}">
                <a16:creationId xmlns:a16="http://schemas.microsoft.com/office/drawing/2014/main" id="{83BC400F-B3CA-49DA-8B8D-92F48CAA627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586426" y="3083612"/>
            <a:ext cx="157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输入您的标题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algn="l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OUR COMPANY</a:t>
            </a:r>
          </a:p>
        </p:txBody>
      </p:sp>
      <p:sp>
        <p:nvSpPr>
          <p:cNvPr id="19" name="PA-文本框 6">
            <a:extLst>
              <a:ext uri="{FF2B5EF4-FFF2-40B4-BE49-F238E27FC236}">
                <a16:creationId xmlns:a16="http://schemas.microsoft.com/office/drawing/2014/main" id="{2B355C59-1190-4C63-B265-4098355DD54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586426" y="3878532"/>
            <a:ext cx="157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输入您的标题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algn="l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OUR COMPANY</a:t>
            </a:r>
          </a:p>
        </p:txBody>
      </p:sp>
      <p:sp>
        <p:nvSpPr>
          <p:cNvPr id="20" name="PA-文本框 6">
            <a:extLst>
              <a:ext uri="{FF2B5EF4-FFF2-40B4-BE49-F238E27FC236}">
                <a16:creationId xmlns:a16="http://schemas.microsoft.com/office/drawing/2014/main" id="{7F220543-7E08-4EF0-B0FD-43F9405D661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586426" y="4764719"/>
            <a:ext cx="1571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输入您的标题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  <a:p>
            <a:pPr algn="l"/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OUR COMPANY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5CA0824-05B0-479D-B024-6FFA86AE4DB8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11219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274E3E3-9946-4D27-9FA5-3E7BF1D6326A}"/>
              </a:ext>
            </a:extLst>
          </p:cNvPr>
          <p:cNvSpPr/>
          <p:nvPr/>
        </p:nvSpPr>
        <p:spPr>
          <a:xfrm>
            <a:off x="4835150" y="2057294"/>
            <a:ext cx="6297307" cy="3618268"/>
          </a:xfrm>
          <a:prstGeom prst="rect">
            <a:avLst/>
          </a:prstGeom>
          <a:blipFill>
            <a:blip r:embed="rId4"/>
            <a:srcRect/>
            <a:stretch>
              <a:fillRect t="-7825" b="-78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" name="PA-文本框 9">
            <a:extLst>
              <a:ext uri="{FF2B5EF4-FFF2-40B4-BE49-F238E27FC236}">
                <a16:creationId xmlns:a16="http://schemas.microsoft.com/office/drawing/2014/main" id="{AC40FD89-4D6F-499F-9C64-50F7694B91F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37616" y="3946178"/>
            <a:ext cx="3497500" cy="174560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defTabSz="457143">
              <a:lnSpc>
                <a:spcPct val="130000"/>
              </a:lnSpc>
              <a:defRPr sz="1200">
                <a:solidFill>
                  <a:schemeClr val="bg1">
                    <a:lumMod val="50000"/>
                  </a:schemeClr>
                </a:solidFill>
                <a:latin typeface="Source Han Sans CN Normal" panose="020B0400000000000000" pitchFamily="34" charset="-128"/>
                <a:ea typeface="Source Han Sans CN Normal" panose="020B0400000000000000" pitchFamily="34" charset="-128"/>
              </a:defRPr>
            </a:lvl1pPr>
          </a:lstStyle>
          <a:p>
            <a:r>
              <a:rPr lang="zh-CN" altLang="en-US" sz="1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您的内容打在这里，或者通过复制您的文本后，在此框中选择粘贴，并选择只保留文字。在此录入上述图表的综合描述说明，在此录入上述图综合容表的打在这里，或者通过复制您的文本后，在此框中选择粘贴，并选择只保留文字。</a:t>
            </a:r>
          </a:p>
        </p:txBody>
      </p:sp>
      <p:sp>
        <p:nvSpPr>
          <p:cNvPr id="4" name="íśľiḋé">
            <a:extLst>
              <a:ext uri="{FF2B5EF4-FFF2-40B4-BE49-F238E27FC236}">
                <a16:creationId xmlns:a16="http://schemas.microsoft.com/office/drawing/2014/main" id="{82BFABB9-604E-48BC-B097-0AB41A52470F}"/>
              </a:ext>
            </a:extLst>
          </p:cNvPr>
          <p:cNvSpPr/>
          <p:nvPr/>
        </p:nvSpPr>
        <p:spPr bwMode="auto">
          <a:xfrm>
            <a:off x="787423" y="1871084"/>
            <a:ext cx="674644" cy="673384"/>
          </a:xfrm>
          <a:custGeom>
            <a:avLst/>
            <a:gdLst>
              <a:gd name="connsiteX0" fmla="*/ 290910 w 605702"/>
              <a:gd name="connsiteY0" fmla="*/ 156336 h 604568"/>
              <a:gd name="connsiteX1" fmla="*/ 335849 w 605702"/>
              <a:gd name="connsiteY1" fmla="*/ 164992 h 604568"/>
              <a:gd name="connsiteX2" fmla="*/ 288310 w 605702"/>
              <a:gd name="connsiteY2" fmla="*/ 212456 h 604568"/>
              <a:gd name="connsiteX3" fmla="*/ 203632 w 605702"/>
              <a:gd name="connsiteY3" fmla="*/ 244717 h 604568"/>
              <a:gd name="connsiteX4" fmla="*/ 203632 w 605702"/>
              <a:gd name="connsiteY4" fmla="*/ 401388 h 604568"/>
              <a:gd name="connsiteX5" fmla="*/ 360547 w 605702"/>
              <a:gd name="connsiteY5" fmla="*/ 401388 h 604568"/>
              <a:gd name="connsiteX6" fmla="*/ 392859 w 605702"/>
              <a:gd name="connsiteY6" fmla="*/ 316749 h 604568"/>
              <a:gd name="connsiteX7" fmla="*/ 440397 w 605702"/>
              <a:gd name="connsiteY7" fmla="*/ 269284 h 604568"/>
              <a:gd name="connsiteX8" fmla="*/ 400287 w 605702"/>
              <a:gd name="connsiteY8" fmla="*/ 441065 h 604568"/>
              <a:gd name="connsiteX9" fmla="*/ 163892 w 605702"/>
              <a:gd name="connsiteY9" fmla="*/ 441065 h 604568"/>
              <a:gd name="connsiteX10" fmla="*/ 163892 w 605702"/>
              <a:gd name="connsiteY10" fmla="*/ 205040 h 604568"/>
              <a:gd name="connsiteX11" fmla="*/ 290910 w 605702"/>
              <a:gd name="connsiteY11" fmla="*/ 156336 h 604568"/>
              <a:gd name="connsiteX12" fmla="*/ 246542 w 605702"/>
              <a:gd name="connsiteY12" fmla="*/ 43775 h 604568"/>
              <a:gd name="connsiteX13" fmla="*/ 422196 w 605702"/>
              <a:gd name="connsiteY13" fmla="*/ 78723 h 604568"/>
              <a:gd name="connsiteX14" fmla="*/ 376794 w 605702"/>
              <a:gd name="connsiteY14" fmla="*/ 124054 h 604568"/>
              <a:gd name="connsiteX15" fmla="*/ 126109 w 605702"/>
              <a:gd name="connsiteY15" fmla="*/ 167345 h 604568"/>
              <a:gd name="connsiteX16" fmla="*/ 126109 w 605702"/>
              <a:gd name="connsiteY16" fmla="*/ 478820 h 604568"/>
              <a:gd name="connsiteX17" fmla="*/ 438073 w 605702"/>
              <a:gd name="connsiteY17" fmla="*/ 478820 h 604568"/>
              <a:gd name="connsiteX18" fmla="*/ 481432 w 605702"/>
              <a:gd name="connsiteY18" fmla="*/ 228527 h 604568"/>
              <a:gd name="connsiteX19" fmla="*/ 526741 w 605702"/>
              <a:gd name="connsiteY19" fmla="*/ 183011 h 604568"/>
              <a:gd name="connsiteX20" fmla="*/ 481432 w 605702"/>
              <a:gd name="connsiteY20" fmla="*/ 522111 h 604568"/>
              <a:gd name="connsiteX21" fmla="*/ 82657 w 605702"/>
              <a:gd name="connsiteY21" fmla="*/ 522111 h 604568"/>
              <a:gd name="connsiteX22" fmla="*/ 82657 w 605702"/>
              <a:gd name="connsiteY22" fmla="*/ 123961 h 604568"/>
              <a:gd name="connsiteX23" fmla="*/ 246542 w 605702"/>
              <a:gd name="connsiteY23" fmla="*/ 43775 h 604568"/>
              <a:gd name="connsiteX24" fmla="*/ 536061 w 605702"/>
              <a:gd name="connsiteY24" fmla="*/ 0 h 604568"/>
              <a:gd name="connsiteX25" fmla="*/ 544232 w 605702"/>
              <a:gd name="connsiteY25" fmla="*/ 61368 h 604568"/>
              <a:gd name="connsiteX26" fmla="*/ 605702 w 605702"/>
              <a:gd name="connsiteY26" fmla="*/ 69526 h 604568"/>
              <a:gd name="connsiteX27" fmla="*/ 524361 w 605702"/>
              <a:gd name="connsiteY27" fmla="*/ 150732 h 604568"/>
              <a:gd name="connsiteX28" fmla="*/ 498361 w 605702"/>
              <a:gd name="connsiteY28" fmla="*/ 147302 h 604568"/>
              <a:gd name="connsiteX29" fmla="*/ 337721 w 605702"/>
              <a:gd name="connsiteY29" fmla="*/ 307767 h 604568"/>
              <a:gd name="connsiteX30" fmla="*/ 339764 w 605702"/>
              <a:gd name="connsiteY30" fmla="*/ 323063 h 604568"/>
              <a:gd name="connsiteX31" fmla="*/ 282101 w 605702"/>
              <a:gd name="connsiteY31" fmla="*/ 380630 h 604568"/>
              <a:gd name="connsiteX32" fmla="*/ 224437 w 605702"/>
              <a:gd name="connsiteY32" fmla="*/ 323063 h 604568"/>
              <a:gd name="connsiteX33" fmla="*/ 282101 w 605702"/>
              <a:gd name="connsiteY33" fmla="*/ 265495 h 604568"/>
              <a:gd name="connsiteX34" fmla="*/ 297422 w 605702"/>
              <a:gd name="connsiteY34" fmla="*/ 267535 h 604568"/>
              <a:gd name="connsiteX35" fmla="*/ 458155 w 605702"/>
              <a:gd name="connsiteY35" fmla="*/ 107162 h 604568"/>
              <a:gd name="connsiteX36" fmla="*/ 454719 w 605702"/>
              <a:gd name="connsiteY36" fmla="*/ 81206 h 60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05702" h="604568">
                <a:moveTo>
                  <a:pt x="290910" y="156336"/>
                </a:moveTo>
                <a:cubicBezTo>
                  <a:pt x="306137" y="157147"/>
                  <a:pt x="321272" y="160032"/>
                  <a:pt x="335849" y="164992"/>
                </a:cubicBezTo>
                <a:lnTo>
                  <a:pt x="288310" y="212456"/>
                </a:lnTo>
                <a:cubicBezTo>
                  <a:pt x="257856" y="210695"/>
                  <a:pt x="226844" y="221449"/>
                  <a:pt x="203632" y="244717"/>
                </a:cubicBezTo>
                <a:cubicBezTo>
                  <a:pt x="160271" y="287918"/>
                  <a:pt x="160271" y="358187"/>
                  <a:pt x="203632" y="401388"/>
                </a:cubicBezTo>
                <a:cubicBezTo>
                  <a:pt x="246900" y="444680"/>
                  <a:pt x="317279" y="444680"/>
                  <a:pt x="360547" y="401388"/>
                </a:cubicBezTo>
                <a:cubicBezTo>
                  <a:pt x="383852" y="378211"/>
                  <a:pt x="394623" y="347156"/>
                  <a:pt x="392859" y="316749"/>
                </a:cubicBezTo>
                <a:lnTo>
                  <a:pt x="440397" y="269284"/>
                </a:lnTo>
                <a:cubicBezTo>
                  <a:pt x="460267" y="327595"/>
                  <a:pt x="446897" y="394620"/>
                  <a:pt x="400287" y="441065"/>
                </a:cubicBezTo>
                <a:cubicBezTo>
                  <a:pt x="335106" y="506236"/>
                  <a:pt x="229073" y="506236"/>
                  <a:pt x="163892" y="441065"/>
                </a:cubicBezTo>
                <a:cubicBezTo>
                  <a:pt x="98619" y="375987"/>
                  <a:pt x="98619" y="270118"/>
                  <a:pt x="163892" y="205040"/>
                </a:cubicBezTo>
                <a:cubicBezTo>
                  <a:pt x="198711" y="170137"/>
                  <a:pt x="245228" y="153902"/>
                  <a:pt x="290910" y="156336"/>
                </a:cubicBezTo>
                <a:close/>
                <a:moveTo>
                  <a:pt x="246542" y="43775"/>
                </a:moveTo>
                <a:cubicBezTo>
                  <a:pt x="306463" y="36243"/>
                  <a:pt x="368345" y="47900"/>
                  <a:pt x="422196" y="78723"/>
                </a:cubicBezTo>
                <a:lnTo>
                  <a:pt x="376794" y="124054"/>
                </a:lnTo>
                <a:cubicBezTo>
                  <a:pt x="294811" y="85305"/>
                  <a:pt x="193980" y="99581"/>
                  <a:pt x="126109" y="167345"/>
                </a:cubicBezTo>
                <a:cubicBezTo>
                  <a:pt x="39948" y="253371"/>
                  <a:pt x="39948" y="392793"/>
                  <a:pt x="126109" y="478820"/>
                </a:cubicBezTo>
                <a:cubicBezTo>
                  <a:pt x="212271" y="564846"/>
                  <a:pt x="351912" y="564846"/>
                  <a:pt x="438073" y="478820"/>
                </a:cubicBezTo>
                <a:cubicBezTo>
                  <a:pt x="505944" y="411055"/>
                  <a:pt x="520428" y="310382"/>
                  <a:pt x="481432" y="228527"/>
                </a:cubicBezTo>
                <a:lnTo>
                  <a:pt x="526741" y="183011"/>
                </a:lnTo>
                <a:cubicBezTo>
                  <a:pt x="588484" y="290544"/>
                  <a:pt x="573350" y="430244"/>
                  <a:pt x="481432" y="522111"/>
                </a:cubicBezTo>
                <a:cubicBezTo>
                  <a:pt x="371316" y="632054"/>
                  <a:pt x="192866" y="632054"/>
                  <a:pt x="82657" y="522111"/>
                </a:cubicBezTo>
                <a:cubicBezTo>
                  <a:pt x="-27552" y="412168"/>
                  <a:pt x="-27552" y="233997"/>
                  <a:pt x="82657" y="123961"/>
                </a:cubicBezTo>
                <a:cubicBezTo>
                  <a:pt x="128662" y="78028"/>
                  <a:pt x="186622" y="51307"/>
                  <a:pt x="246542" y="43775"/>
                </a:cubicBezTo>
                <a:close/>
                <a:moveTo>
                  <a:pt x="536061" y="0"/>
                </a:moveTo>
                <a:lnTo>
                  <a:pt x="544232" y="61368"/>
                </a:lnTo>
                <a:lnTo>
                  <a:pt x="605702" y="69526"/>
                </a:lnTo>
                <a:lnTo>
                  <a:pt x="524361" y="150732"/>
                </a:lnTo>
                <a:lnTo>
                  <a:pt x="498361" y="147302"/>
                </a:lnTo>
                <a:lnTo>
                  <a:pt x="337721" y="307767"/>
                </a:lnTo>
                <a:cubicBezTo>
                  <a:pt x="339021" y="312588"/>
                  <a:pt x="339764" y="317779"/>
                  <a:pt x="339764" y="323063"/>
                </a:cubicBezTo>
                <a:cubicBezTo>
                  <a:pt x="339764" y="354859"/>
                  <a:pt x="313950" y="380630"/>
                  <a:pt x="282101" y="380630"/>
                </a:cubicBezTo>
                <a:cubicBezTo>
                  <a:pt x="250251" y="380630"/>
                  <a:pt x="224437" y="354859"/>
                  <a:pt x="224437" y="323063"/>
                </a:cubicBezTo>
                <a:cubicBezTo>
                  <a:pt x="224437" y="291266"/>
                  <a:pt x="250251" y="265495"/>
                  <a:pt x="282101" y="265495"/>
                </a:cubicBezTo>
                <a:cubicBezTo>
                  <a:pt x="287393" y="265495"/>
                  <a:pt x="292500" y="266237"/>
                  <a:pt x="297422" y="267535"/>
                </a:cubicBezTo>
                <a:lnTo>
                  <a:pt x="458155" y="107162"/>
                </a:lnTo>
                <a:lnTo>
                  <a:pt x="454719" y="81206"/>
                </a:lnTo>
                <a:close/>
              </a:path>
            </a:pathLst>
          </a:custGeom>
          <a:solidFill>
            <a:srgbClr val="338FBF"/>
          </a:solidFill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>
              <a:spcBef>
                <a:spcPct val="0"/>
              </a:spcBef>
            </a:pPr>
            <a:endParaRPr b="1" dirty="0">
              <a:solidFill>
                <a:schemeClr val="bg1"/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D44409D-36C7-4E95-8A2E-ABDA15599677}"/>
              </a:ext>
            </a:extLst>
          </p:cNvPr>
          <p:cNvSpPr txBox="1"/>
          <p:nvPr/>
        </p:nvSpPr>
        <p:spPr>
          <a:xfrm>
            <a:off x="753114" y="283253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添加页面标题内容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5FF33E60-7DA6-41D5-8D41-1086DFF7508F}"/>
              </a:ext>
            </a:extLst>
          </p:cNvPr>
          <p:cNvSpPr txBox="1"/>
          <p:nvPr/>
        </p:nvSpPr>
        <p:spPr>
          <a:xfrm>
            <a:off x="763275" y="3319776"/>
            <a:ext cx="3047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PUT YOUR TITLE HERE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21228AE-94C0-4680-8A7B-F84126BAD4D4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298197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0BB5856-8E65-43AA-9543-F5133E653992}"/>
              </a:ext>
            </a:extLst>
          </p:cNvPr>
          <p:cNvGrpSpPr/>
          <p:nvPr/>
        </p:nvGrpSpPr>
        <p:grpSpPr>
          <a:xfrm>
            <a:off x="3550549" y="1283829"/>
            <a:ext cx="5090902" cy="4783828"/>
            <a:chOff x="3726644" y="1247473"/>
            <a:chExt cx="4738713" cy="4738713"/>
          </a:xfrm>
        </p:grpSpPr>
        <p:sp>
          <p:nvSpPr>
            <p:cNvPr id="3" name="千图设计师MC：ID 29795607库_Arrow: Quad 5">
              <a:extLst>
                <a:ext uri="{FF2B5EF4-FFF2-40B4-BE49-F238E27FC236}">
                  <a16:creationId xmlns:a16="http://schemas.microsoft.com/office/drawing/2014/main" id="{E633BD9B-AA44-4DB1-B1AD-88DAFCC40312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3726644" y="1247473"/>
              <a:ext cx="4738713" cy="4738713"/>
            </a:xfrm>
            <a:prstGeom prst="quadArrow">
              <a:avLst>
                <a:gd name="adj1" fmla="val 2000"/>
                <a:gd name="adj2" fmla="val 4000"/>
                <a:gd name="adj3" fmla="val 5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" name="千图设计师MC：ID 29795607库_Freeform: Shape 6">
              <a:extLst>
                <a:ext uri="{FF2B5EF4-FFF2-40B4-BE49-F238E27FC236}">
                  <a16:creationId xmlns:a16="http://schemas.microsoft.com/office/drawing/2014/main" id="{A2471AA0-A5B0-41EE-9FFD-DD3AFBB947A0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4034660" y="1555489"/>
              <a:ext cx="1895485" cy="1895485"/>
            </a:xfrm>
            <a:custGeom>
              <a:avLst/>
              <a:gdLst>
                <a:gd name="connsiteX0" fmla="*/ 0 w 1895485"/>
                <a:gd name="connsiteY0" fmla="*/ 315920 h 1895485"/>
                <a:gd name="connsiteX1" fmla="*/ 315920 w 1895485"/>
                <a:gd name="connsiteY1" fmla="*/ 0 h 1895485"/>
                <a:gd name="connsiteX2" fmla="*/ 1579565 w 1895485"/>
                <a:gd name="connsiteY2" fmla="*/ 0 h 1895485"/>
                <a:gd name="connsiteX3" fmla="*/ 1895485 w 1895485"/>
                <a:gd name="connsiteY3" fmla="*/ 315920 h 1895485"/>
                <a:gd name="connsiteX4" fmla="*/ 1895485 w 1895485"/>
                <a:gd name="connsiteY4" fmla="*/ 1579565 h 1895485"/>
                <a:gd name="connsiteX5" fmla="*/ 1579565 w 1895485"/>
                <a:gd name="connsiteY5" fmla="*/ 1895485 h 1895485"/>
                <a:gd name="connsiteX6" fmla="*/ 315920 w 1895485"/>
                <a:gd name="connsiteY6" fmla="*/ 1895485 h 1895485"/>
                <a:gd name="connsiteX7" fmla="*/ 0 w 1895485"/>
                <a:gd name="connsiteY7" fmla="*/ 1579565 h 1895485"/>
                <a:gd name="connsiteX8" fmla="*/ 0 w 1895485"/>
                <a:gd name="connsiteY8" fmla="*/ 315920 h 1895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5485" h="1895485">
                  <a:moveTo>
                    <a:pt x="0" y="315920"/>
                  </a:moveTo>
                  <a:cubicBezTo>
                    <a:pt x="0" y="141442"/>
                    <a:pt x="141442" y="0"/>
                    <a:pt x="315920" y="0"/>
                  </a:cubicBezTo>
                  <a:lnTo>
                    <a:pt x="1579565" y="0"/>
                  </a:lnTo>
                  <a:cubicBezTo>
                    <a:pt x="1754043" y="0"/>
                    <a:pt x="1895485" y="141442"/>
                    <a:pt x="1895485" y="315920"/>
                  </a:cubicBezTo>
                  <a:lnTo>
                    <a:pt x="1895485" y="1579565"/>
                  </a:lnTo>
                  <a:cubicBezTo>
                    <a:pt x="1895485" y="1754043"/>
                    <a:pt x="1754043" y="1895485"/>
                    <a:pt x="1579565" y="1895485"/>
                  </a:cubicBezTo>
                  <a:lnTo>
                    <a:pt x="315920" y="1895485"/>
                  </a:lnTo>
                  <a:cubicBezTo>
                    <a:pt x="141442" y="1895485"/>
                    <a:pt x="0" y="1754043"/>
                    <a:pt x="0" y="1579565"/>
                  </a:cubicBezTo>
                  <a:lnTo>
                    <a:pt x="0" y="315920"/>
                  </a:lnTo>
                  <a:close/>
                </a:path>
              </a:pathLst>
            </a:custGeom>
            <a:solidFill>
              <a:srgbClr val="338FBF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3970" tIns="183970" rIns="183970" bIns="183970" anchor="ctr" anchorCtr="0">
              <a:normAutofit/>
            </a:bodyPr>
            <a:lstStyle/>
            <a:p>
              <a:pPr marL="0" lvl="0" indent="0" algn="ctr" defTabSz="622300">
                <a:spcBef>
                  <a:spcPct val="0"/>
                </a:spcBef>
                <a:spcAft>
                  <a:spcPct val="0"/>
                </a:spcAft>
                <a:buNone/>
              </a:pPr>
              <a:br>
                <a:rPr lang="zh-CN" altLang="en-US" sz="1400" b="1" kern="1200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br>
                <a:rPr lang="zh-CN" altLang="en-US" sz="1400" b="1" kern="1200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br>
                <a:rPr lang="zh-CN" altLang="en-US" sz="1400" b="1" kern="1200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br>
                <a:rPr lang="zh-CN" altLang="en-US" sz="1400" b="1" kern="1200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r>
                <a:rPr lang="zh-CN" altLang="en-US" sz="1400" b="1" kern="1200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  <a:t>输入标题文本</a:t>
              </a:r>
            </a:p>
          </p:txBody>
        </p:sp>
        <p:sp>
          <p:nvSpPr>
            <p:cNvPr id="5" name="千图设计师MC：ID 29795607库_Rectangle: Rounded Corners 7">
              <a:extLst>
                <a:ext uri="{FF2B5EF4-FFF2-40B4-BE49-F238E27FC236}">
                  <a16:creationId xmlns:a16="http://schemas.microsoft.com/office/drawing/2014/main" id="{1A92B6E7-3C2E-498A-9918-E4AAABA81D97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6261855" y="1555489"/>
              <a:ext cx="1895485" cy="1895485"/>
            </a:xfrm>
            <a:prstGeom prst="roundRect">
              <a:avLst/>
            </a:prstGeom>
            <a:solidFill>
              <a:srgbClr val="14609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3970" tIns="183970" rIns="183970" bIns="183970" anchor="ctr" anchorCtr="0">
              <a:normAutofit/>
            </a:bodyPr>
            <a:lstStyle/>
            <a:p>
              <a:pPr lvl="0" algn="ctr" defTabSz="622300">
                <a:spcBef>
                  <a:spcPct val="0"/>
                </a:spcBef>
                <a:spcAft>
                  <a:spcPct val="0"/>
                </a:spcAft>
              </a:pPr>
              <a:b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b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b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b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  <a:t>输入标题文本</a:t>
              </a:r>
            </a:p>
          </p:txBody>
        </p:sp>
        <p:sp>
          <p:nvSpPr>
            <p:cNvPr id="6" name="千图设计师MC：ID 29795607库_Rectangle: Rounded Corners 8">
              <a:extLst>
                <a:ext uri="{FF2B5EF4-FFF2-40B4-BE49-F238E27FC236}">
                  <a16:creationId xmlns:a16="http://schemas.microsoft.com/office/drawing/2014/main" id="{63E5366B-FD31-4A27-872A-3B8C9B880EB5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4034660" y="3782684"/>
              <a:ext cx="1895485" cy="1895485"/>
            </a:xfrm>
            <a:prstGeom prst="roundRect">
              <a:avLst/>
            </a:prstGeom>
            <a:solidFill>
              <a:srgbClr val="146091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3970" tIns="183970" rIns="183970" bIns="183970" anchor="ctr" anchorCtr="0">
              <a:normAutofit/>
            </a:bodyPr>
            <a:lstStyle/>
            <a:p>
              <a:pPr algn="ctr" defTabSz="622300">
                <a:spcBef>
                  <a:spcPct val="0"/>
                </a:spcBef>
                <a:spcAft>
                  <a:spcPct val="0"/>
                </a:spcAft>
              </a:pPr>
              <a:b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b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b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b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  <a:t>输入标题文本</a:t>
              </a:r>
            </a:p>
          </p:txBody>
        </p:sp>
        <p:sp>
          <p:nvSpPr>
            <p:cNvPr id="7" name="千图设计师MC：ID 29795607库_Rectangle: Rounded Corners 9">
              <a:extLst>
                <a:ext uri="{FF2B5EF4-FFF2-40B4-BE49-F238E27FC236}">
                  <a16:creationId xmlns:a16="http://schemas.microsoft.com/office/drawing/2014/main" id="{CDDBA2F8-7666-4B27-9A0D-538679B35B1F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6261855" y="3782684"/>
              <a:ext cx="1895485" cy="1895485"/>
            </a:xfrm>
            <a:prstGeom prst="roundRect">
              <a:avLst/>
            </a:prstGeom>
            <a:solidFill>
              <a:srgbClr val="338FBF"/>
            </a:solidFill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3970" tIns="183970" rIns="183970" bIns="183970" anchor="ctr" anchorCtr="0">
              <a:normAutofit/>
            </a:bodyPr>
            <a:lstStyle/>
            <a:p>
              <a:pPr algn="ctr" defTabSz="622300">
                <a:spcBef>
                  <a:spcPct val="0"/>
                </a:spcBef>
                <a:spcAft>
                  <a:spcPct val="0"/>
                </a:spcAft>
              </a:pPr>
              <a:b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b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b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b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</a:br>
              <a:r>
                <a:rPr lang="zh-CN" altLang="en-US" sz="1400" b="1" dirty="0">
                  <a:solidFill>
                    <a:srgbClr val="FFFFFF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思源黑体 CN Medium" panose="020B0600000000000000" charset="-122"/>
                  <a:sym typeface="Arial" panose="020B0604020202020204" pitchFamily="34" charset="0"/>
                </a:rPr>
                <a:t>输入标题文本</a:t>
              </a:r>
            </a:p>
          </p:txBody>
        </p:sp>
        <p:sp>
          <p:nvSpPr>
            <p:cNvPr id="8" name="千图设计师MC：ID 29795607库_Freeform: Shape 26">
              <a:extLst>
                <a:ext uri="{FF2B5EF4-FFF2-40B4-BE49-F238E27FC236}">
                  <a16:creationId xmlns:a16="http://schemas.microsoft.com/office/drawing/2014/main" id="{8055D380-D52C-4A1B-874C-8D56E91922DB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4740519" y="2052326"/>
              <a:ext cx="485776" cy="485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96" y="15577"/>
                  </a:moveTo>
                  <a:cubicBezTo>
                    <a:pt x="12144" y="16865"/>
                    <a:pt x="9844" y="18851"/>
                    <a:pt x="8177" y="21278"/>
                  </a:cubicBezTo>
                  <a:cubicBezTo>
                    <a:pt x="9017" y="21487"/>
                    <a:pt x="9895" y="21600"/>
                    <a:pt x="10801" y="21600"/>
                  </a:cubicBezTo>
                  <a:cubicBezTo>
                    <a:pt x="12429" y="21600"/>
                    <a:pt x="13973" y="21237"/>
                    <a:pt x="15358" y="20591"/>
                  </a:cubicBezTo>
                  <a:cubicBezTo>
                    <a:pt x="15580" y="19502"/>
                    <a:pt x="15699" y="18376"/>
                    <a:pt x="15699" y="17222"/>
                  </a:cubicBezTo>
                  <a:cubicBezTo>
                    <a:pt x="15699" y="16807"/>
                    <a:pt x="15679" y="16394"/>
                    <a:pt x="15648" y="15985"/>
                  </a:cubicBezTo>
                  <a:cubicBezTo>
                    <a:pt x="15371" y="15896"/>
                    <a:pt x="15116" y="15757"/>
                    <a:pt x="14896" y="15577"/>
                  </a:cubicBezTo>
                  <a:close/>
                  <a:moveTo>
                    <a:pt x="18049" y="2796"/>
                  </a:moveTo>
                  <a:cubicBezTo>
                    <a:pt x="16319" y="2963"/>
                    <a:pt x="14667" y="3397"/>
                    <a:pt x="13127" y="4050"/>
                  </a:cubicBezTo>
                  <a:cubicBezTo>
                    <a:pt x="13136" y="4125"/>
                    <a:pt x="13139" y="4202"/>
                    <a:pt x="13139" y="4280"/>
                  </a:cubicBezTo>
                  <a:cubicBezTo>
                    <a:pt x="13139" y="4642"/>
                    <a:pt x="13052" y="4984"/>
                    <a:pt x="12904" y="5289"/>
                  </a:cubicBezTo>
                  <a:cubicBezTo>
                    <a:pt x="14441" y="7094"/>
                    <a:pt x="15635" y="9198"/>
                    <a:pt x="16388" y="11500"/>
                  </a:cubicBezTo>
                  <a:cubicBezTo>
                    <a:pt x="17323" y="11517"/>
                    <a:pt x="18121" y="12090"/>
                    <a:pt x="18465" y="12903"/>
                  </a:cubicBezTo>
                  <a:cubicBezTo>
                    <a:pt x="19505" y="12797"/>
                    <a:pt x="20517" y="12599"/>
                    <a:pt x="21493" y="12312"/>
                  </a:cubicBezTo>
                  <a:cubicBezTo>
                    <a:pt x="21562" y="11817"/>
                    <a:pt x="21600" y="11314"/>
                    <a:pt x="21600" y="10799"/>
                  </a:cubicBezTo>
                  <a:cubicBezTo>
                    <a:pt x="21600" y="7626"/>
                    <a:pt x="20230" y="4772"/>
                    <a:pt x="18049" y="2796"/>
                  </a:cubicBezTo>
                  <a:close/>
                  <a:moveTo>
                    <a:pt x="13739" y="14349"/>
                  </a:moveTo>
                  <a:cubicBezTo>
                    <a:pt x="11074" y="13908"/>
                    <a:pt x="8601" y="12890"/>
                    <a:pt x="6450" y="11433"/>
                  </a:cubicBezTo>
                  <a:cubicBezTo>
                    <a:pt x="6101" y="11646"/>
                    <a:pt x="5691" y="11773"/>
                    <a:pt x="5251" y="11773"/>
                  </a:cubicBezTo>
                  <a:cubicBezTo>
                    <a:pt x="5090" y="11773"/>
                    <a:pt x="4933" y="11755"/>
                    <a:pt x="4781" y="11724"/>
                  </a:cubicBezTo>
                  <a:cubicBezTo>
                    <a:pt x="3750" y="13677"/>
                    <a:pt x="3093" y="15854"/>
                    <a:pt x="2903" y="18164"/>
                  </a:cubicBezTo>
                  <a:cubicBezTo>
                    <a:pt x="3931" y="19266"/>
                    <a:pt x="5186" y="20154"/>
                    <a:pt x="6595" y="20750"/>
                  </a:cubicBezTo>
                  <a:cubicBezTo>
                    <a:pt x="8345" y="18059"/>
                    <a:pt x="10792" y="15833"/>
                    <a:pt x="13739" y="14349"/>
                  </a:cubicBezTo>
                  <a:close/>
                  <a:moveTo>
                    <a:pt x="17258" y="15906"/>
                  </a:moveTo>
                  <a:cubicBezTo>
                    <a:pt x="17290" y="16340"/>
                    <a:pt x="17306" y="16780"/>
                    <a:pt x="17306" y="17222"/>
                  </a:cubicBezTo>
                  <a:cubicBezTo>
                    <a:pt x="17306" y="18003"/>
                    <a:pt x="17256" y="18770"/>
                    <a:pt x="17163" y="19525"/>
                  </a:cubicBezTo>
                  <a:cubicBezTo>
                    <a:pt x="18993" y="18186"/>
                    <a:pt x="20389" y="16288"/>
                    <a:pt x="21091" y="14080"/>
                  </a:cubicBezTo>
                  <a:cubicBezTo>
                    <a:pt x="20259" y="14281"/>
                    <a:pt x="19403" y="14425"/>
                    <a:pt x="18531" y="14508"/>
                  </a:cubicBezTo>
                  <a:cubicBezTo>
                    <a:pt x="18326" y="15137"/>
                    <a:pt x="17860" y="15646"/>
                    <a:pt x="17258" y="15906"/>
                  </a:cubicBezTo>
                  <a:close/>
                  <a:moveTo>
                    <a:pt x="14278" y="12804"/>
                  </a:moveTo>
                  <a:cubicBezTo>
                    <a:pt x="14421" y="12507"/>
                    <a:pt x="14624" y="12244"/>
                    <a:pt x="14874" y="12035"/>
                  </a:cubicBezTo>
                  <a:cubicBezTo>
                    <a:pt x="14196" y="9947"/>
                    <a:pt x="13122" y="8037"/>
                    <a:pt x="11738" y="6396"/>
                  </a:cubicBezTo>
                  <a:cubicBezTo>
                    <a:pt x="11462" y="6512"/>
                    <a:pt x="11160" y="6577"/>
                    <a:pt x="10842" y="6577"/>
                  </a:cubicBezTo>
                  <a:cubicBezTo>
                    <a:pt x="10343" y="6577"/>
                    <a:pt x="9883" y="6417"/>
                    <a:pt x="9507" y="6147"/>
                  </a:cubicBezTo>
                  <a:cubicBezTo>
                    <a:pt x="8673" y="6781"/>
                    <a:pt x="7903" y="7490"/>
                    <a:pt x="7202" y="8265"/>
                  </a:cubicBezTo>
                  <a:cubicBezTo>
                    <a:pt x="7421" y="8615"/>
                    <a:pt x="7550" y="9030"/>
                    <a:pt x="7550" y="9475"/>
                  </a:cubicBezTo>
                  <a:cubicBezTo>
                    <a:pt x="7550" y="9715"/>
                    <a:pt x="7513" y="9946"/>
                    <a:pt x="7444" y="10163"/>
                  </a:cubicBezTo>
                  <a:cubicBezTo>
                    <a:pt x="9459" y="11510"/>
                    <a:pt x="11779" y="12433"/>
                    <a:pt x="14278" y="12804"/>
                  </a:cubicBezTo>
                  <a:close/>
                  <a:moveTo>
                    <a:pt x="10842" y="1982"/>
                  </a:moveTo>
                  <a:cubicBezTo>
                    <a:pt x="11448" y="1982"/>
                    <a:pt x="11999" y="2219"/>
                    <a:pt x="12409" y="2604"/>
                  </a:cubicBezTo>
                  <a:cubicBezTo>
                    <a:pt x="13608" y="2088"/>
                    <a:pt x="14870" y="1692"/>
                    <a:pt x="16183" y="1439"/>
                  </a:cubicBezTo>
                  <a:cubicBezTo>
                    <a:pt x="14599" y="526"/>
                    <a:pt x="12761" y="0"/>
                    <a:pt x="10801" y="0"/>
                  </a:cubicBezTo>
                  <a:cubicBezTo>
                    <a:pt x="9464" y="0"/>
                    <a:pt x="8183" y="245"/>
                    <a:pt x="7001" y="690"/>
                  </a:cubicBezTo>
                  <a:cubicBezTo>
                    <a:pt x="7940" y="1152"/>
                    <a:pt x="8833" y="1693"/>
                    <a:pt x="9674" y="2303"/>
                  </a:cubicBezTo>
                  <a:cubicBezTo>
                    <a:pt x="10018" y="2100"/>
                    <a:pt x="10415" y="1982"/>
                    <a:pt x="10842" y="1982"/>
                  </a:cubicBezTo>
                  <a:close/>
                  <a:moveTo>
                    <a:pt x="2954" y="9475"/>
                  </a:moveTo>
                  <a:cubicBezTo>
                    <a:pt x="2954" y="9153"/>
                    <a:pt x="3021" y="8844"/>
                    <a:pt x="3141" y="8566"/>
                  </a:cubicBezTo>
                  <a:cubicBezTo>
                    <a:pt x="2404" y="7757"/>
                    <a:pt x="1736" y="6884"/>
                    <a:pt x="1151" y="5952"/>
                  </a:cubicBezTo>
                  <a:cubicBezTo>
                    <a:pt x="417" y="7410"/>
                    <a:pt x="0" y="9056"/>
                    <a:pt x="0" y="10799"/>
                  </a:cubicBezTo>
                  <a:cubicBezTo>
                    <a:pt x="0" y="12819"/>
                    <a:pt x="556" y="14708"/>
                    <a:pt x="1521" y="16325"/>
                  </a:cubicBezTo>
                  <a:cubicBezTo>
                    <a:pt x="1866" y="14381"/>
                    <a:pt x="2520" y="12545"/>
                    <a:pt x="3424" y="10861"/>
                  </a:cubicBezTo>
                  <a:cubicBezTo>
                    <a:pt x="3130" y="10477"/>
                    <a:pt x="2954" y="9996"/>
                    <a:pt x="2954" y="9475"/>
                  </a:cubicBezTo>
                  <a:close/>
                  <a:moveTo>
                    <a:pt x="5251" y="7176"/>
                  </a:moveTo>
                  <a:cubicBezTo>
                    <a:pt x="5487" y="7176"/>
                    <a:pt x="5715" y="7213"/>
                    <a:pt x="5930" y="7278"/>
                  </a:cubicBezTo>
                  <a:cubicBezTo>
                    <a:pt x="6738" y="6372"/>
                    <a:pt x="7636" y="5547"/>
                    <a:pt x="8608" y="4813"/>
                  </a:cubicBezTo>
                  <a:cubicBezTo>
                    <a:pt x="8567" y="4642"/>
                    <a:pt x="8543" y="4464"/>
                    <a:pt x="8543" y="4280"/>
                  </a:cubicBezTo>
                  <a:cubicBezTo>
                    <a:pt x="8543" y="4026"/>
                    <a:pt x="8587" y="3781"/>
                    <a:pt x="8663" y="3552"/>
                  </a:cubicBezTo>
                  <a:cubicBezTo>
                    <a:pt x="7575" y="2771"/>
                    <a:pt x="6391" y="2115"/>
                    <a:pt x="5131" y="1609"/>
                  </a:cubicBezTo>
                  <a:cubicBezTo>
                    <a:pt x="3949" y="2338"/>
                    <a:pt x="2920" y="3289"/>
                    <a:pt x="2099" y="4405"/>
                  </a:cubicBezTo>
                  <a:cubicBezTo>
                    <a:pt x="2708" y="5484"/>
                    <a:pt x="3433" y="6491"/>
                    <a:pt x="4256" y="7407"/>
                  </a:cubicBezTo>
                  <a:cubicBezTo>
                    <a:pt x="4557" y="7261"/>
                    <a:pt x="4895" y="7176"/>
                    <a:pt x="5251" y="717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千图设计师MC：ID 29795607库_Freeform: Shape 27">
              <a:extLst>
                <a:ext uri="{FF2B5EF4-FFF2-40B4-BE49-F238E27FC236}">
                  <a16:creationId xmlns:a16="http://schemas.microsoft.com/office/drawing/2014/main" id="{60223DC5-2119-454C-BDBA-FD29BFD9F049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 bwMode="auto">
            <a:xfrm>
              <a:off x="6966597" y="2087651"/>
              <a:ext cx="486000" cy="415125"/>
            </a:xfrm>
            <a:custGeom>
              <a:avLst/>
              <a:gdLst>
                <a:gd name="T0" fmla="*/ 48 w 48"/>
                <a:gd name="T1" fmla="*/ 38 h 41"/>
                <a:gd name="T2" fmla="*/ 45 w 48"/>
                <a:gd name="T3" fmla="*/ 41 h 41"/>
                <a:gd name="T4" fmla="*/ 37 w 48"/>
                <a:gd name="T5" fmla="*/ 41 h 41"/>
                <a:gd name="T6" fmla="*/ 34 w 48"/>
                <a:gd name="T7" fmla="*/ 38 h 41"/>
                <a:gd name="T8" fmla="*/ 34 w 48"/>
                <a:gd name="T9" fmla="*/ 30 h 41"/>
                <a:gd name="T10" fmla="*/ 37 w 48"/>
                <a:gd name="T11" fmla="*/ 27 h 41"/>
                <a:gd name="T12" fmla="*/ 39 w 48"/>
                <a:gd name="T13" fmla="*/ 27 h 41"/>
                <a:gd name="T14" fmla="*/ 39 w 48"/>
                <a:gd name="T15" fmla="*/ 22 h 41"/>
                <a:gd name="T16" fmla="*/ 25 w 48"/>
                <a:gd name="T17" fmla="*/ 22 h 41"/>
                <a:gd name="T18" fmla="*/ 25 w 48"/>
                <a:gd name="T19" fmla="*/ 27 h 41"/>
                <a:gd name="T20" fmla="*/ 28 w 48"/>
                <a:gd name="T21" fmla="*/ 27 h 41"/>
                <a:gd name="T22" fmla="*/ 31 w 48"/>
                <a:gd name="T23" fmla="*/ 30 h 41"/>
                <a:gd name="T24" fmla="*/ 31 w 48"/>
                <a:gd name="T25" fmla="*/ 38 h 41"/>
                <a:gd name="T26" fmla="*/ 28 w 48"/>
                <a:gd name="T27" fmla="*/ 41 h 41"/>
                <a:gd name="T28" fmla="*/ 19 w 48"/>
                <a:gd name="T29" fmla="*/ 41 h 41"/>
                <a:gd name="T30" fmla="*/ 17 w 48"/>
                <a:gd name="T31" fmla="*/ 38 h 41"/>
                <a:gd name="T32" fmla="*/ 17 w 48"/>
                <a:gd name="T33" fmla="*/ 30 h 41"/>
                <a:gd name="T34" fmla="*/ 19 w 48"/>
                <a:gd name="T35" fmla="*/ 27 h 41"/>
                <a:gd name="T36" fmla="*/ 22 w 48"/>
                <a:gd name="T37" fmla="*/ 27 h 41"/>
                <a:gd name="T38" fmla="*/ 22 w 48"/>
                <a:gd name="T39" fmla="*/ 22 h 41"/>
                <a:gd name="T40" fmla="*/ 8 w 48"/>
                <a:gd name="T41" fmla="*/ 22 h 41"/>
                <a:gd name="T42" fmla="*/ 8 w 48"/>
                <a:gd name="T43" fmla="*/ 27 h 41"/>
                <a:gd name="T44" fmla="*/ 11 w 48"/>
                <a:gd name="T45" fmla="*/ 27 h 41"/>
                <a:gd name="T46" fmla="*/ 13 w 48"/>
                <a:gd name="T47" fmla="*/ 30 h 41"/>
                <a:gd name="T48" fmla="*/ 13 w 48"/>
                <a:gd name="T49" fmla="*/ 38 h 41"/>
                <a:gd name="T50" fmla="*/ 11 w 48"/>
                <a:gd name="T51" fmla="*/ 41 h 41"/>
                <a:gd name="T52" fmla="*/ 2 w 48"/>
                <a:gd name="T53" fmla="*/ 41 h 41"/>
                <a:gd name="T54" fmla="*/ 0 w 48"/>
                <a:gd name="T55" fmla="*/ 38 h 41"/>
                <a:gd name="T56" fmla="*/ 0 w 48"/>
                <a:gd name="T57" fmla="*/ 30 h 41"/>
                <a:gd name="T58" fmla="*/ 2 w 48"/>
                <a:gd name="T59" fmla="*/ 27 h 41"/>
                <a:gd name="T60" fmla="*/ 5 w 48"/>
                <a:gd name="T61" fmla="*/ 27 h 41"/>
                <a:gd name="T62" fmla="*/ 5 w 48"/>
                <a:gd name="T63" fmla="*/ 22 h 41"/>
                <a:gd name="T64" fmla="*/ 8 w 48"/>
                <a:gd name="T65" fmla="*/ 19 h 41"/>
                <a:gd name="T66" fmla="*/ 22 w 48"/>
                <a:gd name="T67" fmla="*/ 19 h 41"/>
                <a:gd name="T68" fmla="*/ 22 w 48"/>
                <a:gd name="T69" fmla="*/ 13 h 41"/>
                <a:gd name="T70" fmla="*/ 19 w 48"/>
                <a:gd name="T71" fmla="*/ 13 h 41"/>
                <a:gd name="T72" fmla="*/ 17 w 48"/>
                <a:gd name="T73" fmla="*/ 11 h 41"/>
                <a:gd name="T74" fmla="*/ 17 w 48"/>
                <a:gd name="T75" fmla="*/ 2 h 41"/>
                <a:gd name="T76" fmla="*/ 19 w 48"/>
                <a:gd name="T77" fmla="*/ 0 h 41"/>
                <a:gd name="T78" fmla="*/ 28 w 48"/>
                <a:gd name="T79" fmla="*/ 0 h 41"/>
                <a:gd name="T80" fmla="*/ 31 w 48"/>
                <a:gd name="T81" fmla="*/ 2 h 41"/>
                <a:gd name="T82" fmla="*/ 31 w 48"/>
                <a:gd name="T83" fmla="*/ 11 h 41"/>
                <a:gd name="T84" fmla="*/ 28 w 48"/>
                <a:gd name="T85" fmla="*/ 13 h 41"/>
                <a:gd name="T86" fmla="*/ 25 w 48"/>
                <a:gd name="T87" fmla="*/ 13 h 41"/>
                <a:gd name="T88" fmla="*/ 25 w 48"/>
                <a:gd name="T89" fmla="*/ 19 h 41"/>
                <a:gd name="T90" fmla="*/ 39 w 48"/>
                <a:gd name="T91" fmla="*/ 19 h 41"/>
                <a:gd name="T92" fmla="*/ 43 w 48"/>
                <a:gd name="T93" fmla="*/ 22 h 41"/>
                <a:gd name="T94" fmla="*/ 43 w 48"/>
                <a:gd name="T95" fmla="*/ 27 h 41"/>
                <a:gd name="T96" fmla="*/ 45 w 48"/>
                <a:gd name="T97" fmla="*/ 27 h 41"/>
                <a:gd name="T98" fmla="*/ 48 w 48"/>
                <a:gd name="T99" fmla="*/ 30 h 41"/>
                <a:gd name="T100" fmla="*/ 48 w 48"/>
                <a:gd name="T101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" h="41">
                  <a:moveTo>
                    <a:pt x="48" y="38"/>
                  </a:moveTo>
                  <a:cubicBezTo>
                    <a:pt x="48" y="40"/>
                    <a:pt x="47" y="41"/>
                    <a:pt x="45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5" y="41"/>
                    <a:pt x="34" y="40"/>
                    <a:pt x="34" y="38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8"/>
                    <a:pt x="35" y="27"/>
                    <a:pt x="37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27"/>
                    <a:pt x="31" y="28"/>
                    <a:pt x="31" y="30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40"/>
                    <a:pt x="29" y="41"/>
                    <a:pt x="28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8" y="41"/>
                    <a:pt x="17" y="40"/>
                    <a:pt x="17" y="3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8"/>
                    <a:pt x="18" y="27"/>
                    <a:pt x="19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27"/>
                    <a:pt x="13" y="28"/>
                    <a:pt x="13" y="3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40"/>
                    <a:pt x="12" y="41"/>
                    <a:pt x="11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1"/>
                    <a:pt x="0" y="40"/>
                    <a:pt x="0" y="3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2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0"/>
                    <a:pt x="6" y="19"/>
                    <a:pt x="8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3"/>
                    <a:pt x="17" y="12"/>
                    <a:pt x="17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1" y="1"/>
                    <a:pt x="31" y="2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2"/>
                    <a:pt x="29" y="13"/>
                    <a:pt x="28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1" y="19"/>
                    <a:pt x="43" y="20"/>
                    <a:pt x="43" y="2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7" y="27"/>
                    <a:pt x="48" y="28"/>
                    <a:pt x="48" y="30"/>
                  </a:cubicBezTo>
                  <a:lnTo>
                    <a:pt x="48" y="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千图设计师MC：ID 29795607库_Freeform: Shape 28">
              <a:extLst>
                <a:ext uri="{FF2B5EF4-FFF2-40B4-BE49-F238E27FC236}">
                  <a16:creationId xmlns:a16="http://schemas.microsoft.com/office/drawing/2014/main" id="{21BA57A3-324B-4493-AD86-8B8D162B04A4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 bwMode="auto">
            <a:xfrm>
              <a:off x="4755594" y="4231100"/>
              <a:ext cx="455626" cy="486000"/>
            </a:xfrm>
            <a:custGeom>
              <a:avLst/>
              <a:gdLst>
                <a:gd name="T0" fmla="*/ 41 w 45"/>
                <a:gd name="T1" fmla="*/ 48 h 48"/>
                <a:gd name="T2" fmla="*/ 0 w 45"/>
                <a:gd name="T3" fmla="*/ 44 h 48"/>
                <a:gd name="T4" fmla="*/ 3 w 45"/>
                <a:gd name="T5" fmla="*/ 7 h 48"/>
                <a:gd name="T6" fmla="*/ 7 w 45"/>
                <a:gd name="T7" fmla="*/ 4 h 48"/>
                <a:gd name="T8" fmla="*/ 13 w 45"/>
                <a:gd name="T9" fmla="*/ 0 h 48"/>
                <a:gd name="T10" fmla="*/ 17 w 45"/>
                <a:gd name="T11" fmla="*/ 7 h 48"/>
                <a:gd name="T12" fmla="*/ 27 w 45"/>
                <a:gd name="T13" fmla="*/ 4 h 48"/>
                <a:gd name="T14" fmla="*/ 33 w 45"/>
                <a:gd name="T15" fmla="*/ 0 h 48"/>
                <a:gd name="T16" fmla="*/ 38 w 45"/>
                <a:gd name="T17" fmla="*/ 7 h 48"/>
                <a:gd name="T18" fmla="*/ 45 w 45"/>
                <a:gd name="T19" fmla="*/ 10 h 48"/>
                <a:gd name="T20" fmla="*/ 11 w 45"/>
                <a:gd name="T21" fmla="*/ 25 h 48"/>
                <a:gd name="T22" fmla="*/ 3 w 45"/>
                <a:gd name="T23" fmla="*/ 17 h 48"/>
                <a:gd name="T24" fmla="*/ 11 w 45"/>
                <a:gd name="T25" fmla="*/ 25 h 48"/>
                <a:gd name="T26" fmla="*/ 11 w 45"/>
                <a:gd name="T27" fmla="*/ 26 h 48"/>
                <a:gd name="T28" fmla="*/ 3 w 45"/>
                <a:gd name="T29" fmla="*/ 35 h 48"/>
                <a:gd name="T30" fmla="*/ 11 w 45"/>
                <a:gd name="T31" fmla="*/ 44 h 48"/>
                <a:gd name="T32" fmla="*/ 3 w 45"/>
                <a:gd name="T33" fmla="*/ 37 h 48"/>
                <a:gd name="T34" fmla="*/ 11 w 45"/>
                <a:gd name="T35" fmla="*/ 44 h 48"/>
                <a:gd name="T36" fmla="*/ 13 w 45"/>
                <a:gd name="T37" fmla="*/ 3 h 48"/>
                <a:gd name="T38" fmla="*/ 10 w 45"/>
                <a:gd name="T39" fmla="*/ 4 h 48"/>
                <a:gd name="T40" fmla="*/ 11 w 45"/>
                <a:gd name="T41" fmla="*/ 13 h 48"/>
                <a:gd name="T42" fmla="*/ 14 w 45"/>
                <a:gd name="T43" fmla="*/ 12 h 48"/>
                <a:gd name="T44" fmla="*/ 21 w 45"/>
                <a:gd name="T45" fmla="*/ 25 h 48"/>
                <a:gd name="T46" fmla="*/ 13 w 45"/>
                <a:gd name="T47" fmla="*/ 17 h 48"/>
                <a:gd name="T48" fmla="*/ 21 w 45"/>
                <a:gd name="T49" fmla="*/ 25 h 48"/>
                <a:gd name="T50" fmla="*/ 21 w 45"/>
                <a:gd name="T51" fmla="*/ 26 h 48"/>
                <a:gd name="T52" fmla="*/ 13 w 45"/>
                <a:gd name="T53" fmla="*/ 35 h 48"/>
                <a:gd name="T54" fmla="*/ 21 w 45"/>
                <a:gd name="T55" fmla="*/ 44 h 48"/>
                <a:gd name="T56" fmla="*/ 13 w 45"/>
                <a:gd name="T57" fmla="*/ 37 h 48"/>
                <a:gd name="T58" fmla="*/ 21 w 45"/>
                <a:gd name="T59" fmla="*/ 44 h 48"/>
                <a:gd name="T60" fmla="*/ 32 w 45"/>
                <a:gd name="T61" fmla="*/ 17 h 48"/>
                <a:gd name="T62" fmla="*/ 23 w 45"/>
                <a:gd name="T63" fmla="*/ 25 h 48"/>
                <a:gd name="T64" fmla="*/ 32 w 45"/>
                <a:gd name="T65" fmla="*/ 35 h 48"/>
                <a:gd name="T66" fmla="*/ 23 w 45"/>
                <a:gd name="T67" fmla="*/ 26 h 48"/>
                <a:gd name="T68" fmla="*/ 32 w 45"/>
                <a:gd name="T69" fmla="*/ 35 h 48"/>
                <a:gd name="T70" fmla="*/ 32 w 45"/>
                <a:gd name="T71" fmla="*/ 37 h 48"/>
                <a:gd name="T72" fmla="*/ 23 w 45"/>
                <a:gd name="T73" fmla="*/ 44 h 48"/>
                <a:gd name="T74" fmla="*/ 34 w 45"/>
                <a:gd name="T75" fmla="*/ 4 h 48"/>
                <a:gd name="T76" fmla="*/ 32 w 45"/>
                <a:gd name="T77" fmla="*/ 3 h 48"/>
                <a:gd name="T78" fmla="*/ 31 w 45"/>
                <a:gd name="T79" fmla="*/ 12 h 48"/>
                <a:gd name="T80" fmla="*/ 33 w 45"/>
                <a:gd name="T81" fmla="*/ 13 h 48"/>
                <a:gd name="T82" fmla="*/ 34 w 45"/>
                <a:gd name="T83" fmla="*/ 4 h 48"/>
                <a:gd name="T84" fmla="*/ 41 w 45"/>
                <a:gd name="T85" fmla="*/ 17 h 48"/>
                <a:gd name="T86" fmla="*/ 33 w 45"/>
                <a:gd name="T87" fmla="*/ 25 h 48"/>
                <a:gd name="T88" fmla="*/ 41 w 45"/>
                <a:gd name="T89" fmla="*/ 35 h 48"/>
                <a:gd name="T90" fmla="*/ 33 w 45"/>
                <a:gd name="T91" fmla="*/ 26 h 48"/>
                <a:gd name="T92" fmla="*/ 41 w 45"/>
                <a:gd name="T93" fmla="*/ 35 h 48"/>
                <a:gd name="T94" fmla="*/ 41 w 45"/>
                <a:gd name="T95" fmla="*/ 37 h 48"/>
                <a:gd name="T96" fmla="*/ 33 w 45"/>
                <a:gd name="T97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" h="48">
                  <a:moveTo>
                    <a:pt x="45" y="44"/>
                  </a:moveTo>
                  <a:cubicBezTo>
                    <a:pt x="45" y="46"/>
                    <a:pt x="43" y="48"/>
                    <a:pt x="41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8"/>
                    <a:pt x="0" y="46"/>
                    <a:pt x="0" y="4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1" y="7"/>
                    <a:pt x="3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7" y="2"/>
                    <a:pt x="17" y="4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2"/>
                    <a:pt x="29" y="0"/>
                    <a:pt x="3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0"/>
                    <a:pt x="38" y="2"/>
                    <a:pt x="38" y="4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7"/>
                    <a:pt x="45" y="8"/>
                    <a:pt x="45" y="10"/>
                  </a:cubicBezTo>
                  <a:lnTo>
                    <a:pt x="45" y="44"/>
                  </a:lnTo>
                  <a:close/>
                  <a:moveTo>
                    <a:pt x="11" y="25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11" y="25"/>
                  </a:lnTo>
                  <a:close/>
                  <a:moveTo>
                    <a:pt x="11" y="35"/>
                  </a:moveTo>
                  <a:cubicBezTo>
                    <a:pt x="11" y="26"/>
                    <a:pt x="11" y="26"/>
                    <a:pt x="11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5"/>
                    <a:pt x="3" y="35"/>
                    <a:pt x="3" y="35"/>
                  </a:cubicBezTo>
                  <a:lnTo>
                    <a:pt x="11" y="35"/>
                  </a:lnTo>
                  <a:close/>
                  <a:moveTo>
                    <a:pt x="11" y="44"/>
                  </a:moveTo>
                  <a:cubicBezTo>
                    <a:pt x="11" y="37"/>
                    <a:pt x="11" y="37"/>
                    <a:pt x="11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44"/>
                    <a:pt x="3" y="44"/>
                    <a:pt x="3" y="44"/>
                  </a:cubicBezTo>
                  <a:lnTo>
                    <a:pt x="11" y="44"/>
                  </a:lnTo>
                  <a:close/>
                  <a:moveTo>
                    <a:pt x="14" y="4"/>
                  </a:moveTo>
                  <a:cubicBezTo>
                    <a:pt x="14" y="4"/>
                    <a:pt x="13" y="3"/>
                    <a:pt x="13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4"/>
                    <a:pt x="1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3"/>
                    <a:pt x="11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4" y="12"/>
                    <a:pt x="14" y="12"/>
                  </a:cubicBezTo>
                  <a:lnTo>
                    <a:pt x="14" y="4"/>
                  </a:lnTo>
                  <a:close/>
                  <a:moveTo>
                    <a:pt x="21" y="25"/>
                  </a:moveTo>
                  <a:cubicBezTo>
                    <a:pt x="21" y="17"/>
                    <a:pt x="21" y="17"/>
                    <a:pt x="21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21" y="25"/>
                  </a:lnTo>
                  <a:close/>
                  <a:moveTo>
                    <a:pt x="21" y="35"/>
                  </a:moveTo>
                  <a:cubicBezTo>
                    <a:pt x="21" y="26"/>
                    <a:pt x="21" y="26"/>
                    <a:pt x="2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35"/>
                    <a:pt x="13" y="35"/>
                    <a:pt x="13" y="35"/>
                  </a:cubicBezTo>
                  <a:lnTo>
                    <a:pt x="21" y="35"/>
                  </a:lnTo>
                  <a:close/>
                  <a:moveTo>
                    <a:pt x="21" y="44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4"/>
                    <a:pt x="13" y="44"/>
                    <a:pt x="13" y="44"/>
                  </a:cubicBezTo>
                  <a:lnTo>
                    <a:pt x="21" y="44"/>
                  </a:lnTo>
                  <a:close/>
                  <a:moveTo>
                    <a:pt x="32" y="2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25"/>
                    <a:pt x="23" y="25"/>
                    <a:pt x="23" y="25"/>
                  </a:cubicBezTo>
                  <a:lnTo>
                    <a:pt x="32" y="25"/>
                  </a:lnTo>
                  <a:close/>
                  <a:moveTo>
                    <a:pt x="32" y="35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32" y="35"/>
                  </a:lnTo>
                  <a:close/>
                  <a:moveTo>
                    <a:pt x="32" y="44"/>
                  </a:moveTo>
                  <a:cubicBezTo>
                    <a:pt x="32" y="37"/>
                    <a:pt x="32" y="37"/>
                    <a:pt x="3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44"/>
                    <a:pt x="23" y="44"/>
                    <a:pt x="23" y="44"/>
                  </a:cubicBezTo>
                  <a:lnTo>
                    <a:pt x="32" y="44"/>
                  </a:lnTo>
                  <a:close/>
                  <a:moveTo>
                    <a:pt x="34" y="4"/>
                  </a:moveTo>
                  <a:cubicBezTo>
                    <a:pt x="34" y="4"/>
                    <a:pt x="34" y="3"/>
                    <a:pt x="33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31" y="4"/>
                    <a:pt x="31" y="4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4" y="13"/>
                    <a:pt x="34" y="12"/>
                    <a:pt x="34" y="12"/>
                  </a:cubicBezTo>
                  <a:lnTo>
                    <a:pt x="34" y="4"/>
                  </a:lnTo>
                  <a:close/>
                  <a:moveTo>
                    <a:pt x="41" y="25"/>
                  </a:moveTo>
                  <a:cubicBezTo>
                    <a:pt x="41" y="17"/>
                    <a:pt x="41" y="17"/>
                    <a:pt x="41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25"/>
                    <a:pt x="33" y="25"/>
                    <a:pt x="33" y="25"/>
                  </a:cubicBezTo>
                  <a:lnTo>
                    <a:pt x="41" y="25"/>
                  </a:lnTo>
                  <a:close/>
                  <a:moveTo>
                    <a:pt x="41" y="35"/>
                  </a:moveTo>
                  <a:cubicBezTo>
                    <a:pt x="41" y="26"/>
                    <a:pt x="41" y="26"/>
                    <a:pt x="41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35"/>
                    <a:pt x="33" y="35"/>
                    <a:pt x="33" y="35"/>
                  </a:cubicBezTo>
                  <a:lnTo>
                    <a:pt x="41" y="35"/>
                  </a:lnTo>
                  <a:close/>
                  <a:moveTo>
                    <a:pt x="41" y="44"/>
                  </a:moveTo>
                  <a:cubicBezTo>
                    <a:pt x="41" y="37"/>
                    <a:pt x="41" y="37"/>
                    <a:pt x="41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44"/>
                    <a:pt x="33" y="44"/>
                    <a:pt x="33" y="44"/>
                  </a:cubicBezTo>
                  <a:lnTo>
                    <a:pt x="41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千图设计师MC：ID 29795607库_Freeform: Shape 35">
              <a:extLst>
                <a:ext uri="{FF2B5EF4-FFF2-40B4-BE49-F238E27FC236}">
                  <a16:creationId xmlns:a16="http://schemas.microsoft.com/office/drawing/2014/main" id="{D19BB7A9-CD4F-4F33-B5CC-6185D2FF399B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 bwMode="auto">
            <a:xfrm>
              <a:off x="7004948" y="4249792"/>
              <a:ext cx="486000" cy="448616"/>
            </a:xfrm>
            <a:custGeom>
              <a:avLst/>
              <a:gdLst>
                <a:gd name="T0" fmla="*/ 9 w 52"/>
                <a:gd name="T1" fmla="*/ 28 h 48"/>
                <a:gd name="T2" fmla="*/ 5 w 52"/>
                <a:gd name="T3" fmla="*/ 28 h 48"/>
                <a:gd name="T4" fmla="*/ 0 w 52"/>
                <a:gd name="T5" fmla="*/ 23 h 48"/>
                <a:gd name="T6" fmla="*/ 4 w 52"/>
                <a:gd name="T7" fmla="*/ 14 h 48"/>
                <a:gd name="T8" fmla="*/ 11 w 52"/>
                <a:gd name="T9" fmla="*/ 16 h 48"/>
                <a:gd name="T10" fmla="*/ 14 w 52"/>
                <a:gd name="T11" fmla="*/ 16 h 48"/>
                <a:gd name="T12" fmla="*/ 14 w 52"/>
                <a:gd name="T13" fmla="*/ 17 h 48"/>
                <a:gd name="T14" fmla="*/ 16 w 52"/>
                <a:gd name="T15" fmla="*/ 24 h 48"/>
                <a:gd name="T16" fmla="*/ 9 w 52"/>
                <a:gd name="T17" fmla="*/ 28 h 48"/>
                <a:gd name="T18" fmla="*/ 11 w 52"/>
                <a:gd name="T19" fmla="*/ 14 h 48"/>
                <a:gd name="T20" fmla="*/ 4 w 52"/>
                <a:gd name="T21" fmla="*/ 7 h 48"/>
                <a:gd name="T22" fmla="*/ 11 w 52"/>
                <a:gd name="T23" fmla="*/ 0 h 48"/>
                <a:gd name="T24" fmla="*/ 17 w 52"/>
                <a:gd name="T25" fmla="*/ 7 h 48"/>
                <a:gd name="T26" fmla="*/ 11 w 52"/>
                <a:gd name="T27" fmla="*/ 14 h 48"/>
                <a:gd name="T28" fmla="*/ 38 w 52"/>
                <a:gd name="T29" fmla="*/ 48 h 48"/>
                <a:gd name="T30" fmla="*/ 14 w 52"/>
                <a:gd name="T31" fmla="*/ 48 h 48"/>
                <a:gd name="T32" fmla="*/ 7 w 52"/>
                <a:gd name="T33" fmla="*/ 41 h 48"/>
                <a:gd name="T34" fmla="*/ 16 w 52"/>
                <a:gd name="T35" fmla="*/ 26 h 48"/>
                <a:gd name="T36" fmla="*/ 26 w 52"/>
                <a:gd name="T37" fmla="*/ 30 h 48"/>
                <a:gd name="T38" fmla="*/ 36 w 52"/>
                <a:gd name="T39" fmla="*/ 26 h 48"/>
                <a:gd name="T40" fmla="*/ 45 w 52"/>
                <a:gd name="T41" fmla="*/ 41 h 48"/>
                <a:gd name="T42" fmla="*/ 38 w 52"/>
                <a:gd name="T43" fmla="*/ 48 h 48"/>
                <a:gd name="T44" fmla="*/ 26 w 52"/>
                <a:gd name="T45" fmla="*/ 28 h 48"/>
                <a:gd name="T46" fmla="*/ 16 w 52"/>
                <a:gd name="T47" fmla="*/ 17 h 48"/>
                <a:gd name="T48" fmla="*/ 26 w 52"/>
                <a:gd name="T49" fmla="*/ 7 h 48"/>
                <a:gd name="T50" fmla="*/ 36 w 52"/>
                <a:gd name="T51" fmla="*/ 17 h 48"/>
                <a:gd name="T52" fmla="*/ 26 w 52"/>
                <a:gd name="T53" fmla="*/ 28 h 48"/>
                <a:gd name="T54" fmla="*/ 41 w 52"/>
                <a:gd name="T55" fmla="*/ 14 h 48"/>
                <a:gd name="T56" fmla="*/ 35 w 52"/>
                <a:gd name="T57" fmla="*/ 7 h 48"/>
                <a:gd name="T58" fmla="*/ 41 w 52"/>
                <a:gd name="T59" fmla="*/ 0 h 48"/>
                <a:gd name="T60" fmla="*/ 48 w 52"/>
                <a:gd name="T61" fmla="*/ 7 h 48"/>
                <a:gd name="T62" fmla="*/ 41 w 52"/>
                <a:gd name="T63" fmla="*/ 14 h 48"/>
                <a:gd name="T64" fmla="*/ 46 w 52"/>
                <a:gd name="T65" fmla="*/ 28 h 48"/>
                <a:gd name="T66" fmla="*/ 43 w 52"/>
                <a:gd name="T67" fmla="*/ 28 h 48"/>
                <a:gd name="T68" fmla="*/ 36 w 52"/>
                <a:gd name="T69" fmla="*/ 24 h 48"/>
                <a:gd name="T70" fmla="*/ 38 w 52"/>
                <a:gd name="T71" fmla="*/ 17 h 48"/>
                <a:gd name="T72" fmla="*/ 38 w 52"/>
                <a:gd name="T73" fmla="*/ 16 h 48"/>
                <a:gd name="T74" fmla="*/ 41 w 52"/>
                <a:gd name="T75" fmla="*/ 16 h 48"/>
                <a:gd name="T76" fmla="*/ 48 w 52"/>
                <a:gd name="T77" fmla="*/ 14 h 48"/>
                <a:gd name="T78" fmla="*/ 52 w 52"/>
                <a:gd name="T79" fmla="*/ 23 h 48"/>
                <a:gd name="T80" fmla="*/ 46 w 52"/>
                <a:gd name="T81" fmla="*/ 2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48">
                  <a:moveTo>
                    <a:pt x="9" y="28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3" y="28"/>
                    <a:pt x="0" y="26"/>
                    <a:pt x="0" y="23"/>
                  </a:cubicBezTo>
                  <a:cubicBezTo>
                    <a:pt x="0" y="21"/>
                    <a:pt x="0" y="14"/>
                    <a:pt x="4" y="14"/>
                  </a:cubicBezTo>
                  <a:cubicBezTo>
                    <a:pt x="4" y="14"/>
                    <a:pt x="7" y="16"/>
                    <a:pt x="11" y="16"/>
                  </a:cubicBezTo>
                  <a:cubicBezTo>
                    <a:pt x="12" y="16"/>
                    <a:pt x="13" y="16"/>
                    <a:pt x="14" y="16"/>
                  </a:cubicBezTo>
                  <a:cubicBezTo>
                    <a:pt x="14" y="16"/>
                    <a:pt x="14" y="17"/>
                    <a:pt x="14" y="17"/>
                  </a:cubicBezTo>
                  <a:cubicBezTo>
                    <a:pt x="14" y="20"/>
                    <a:pt x="15" y="22"/>
                    <a:pt x="16" y="24"/>
                  </a:cubicBezTo>
                  <a:cubicBezTo>
                    <a:pt x="13" y="24"/>
                    <a:pt x="11" y="26"/>
                    <a:pt x="9" y="28"/>
                  </a:cubicBezTo>
                  <a:close/>
                  <a:moveTo>
                    <a:pt x="11" y="14"/>
                  </a:moveTo>
                  <a:cubicBezTo>
                    <a:pt x="7" y="14"/>
                    <a:pt x="4" y="11"/>
                    <a:pt x="4" y="7"/>
                  </a:cubicBezTo>
                  <a:cubicBezTo>
                    <a:pt x="4" y="3"/>
                    <a:pt x="7" y="0"/>
                    <a:pt x="11" y="0"/>
                  </a:cubicBezTo>
                  <a:cubicBezTo>
                    <a:pt x="14" y="0"/>
                    <a:pt x="17" y="3"/>
                    <a:pt x="17" y="7"/>
                  </a:cubicBezTo>
                  <a:cubicBezTo>
                    <a:pt x="17" y="11"/>
                    <a:pt x="14" y="14"/>
                    <a:pt x="11" y="14"/>
                  </a:cubicBezTo>
                  <a:close/>
                  <a:moveTo>
                    <a:pt x="38" y="48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10" y="48"/>
                    <a:pt x="7" y="46"/>
                    <a:pt x="7" y="41"/>
                  </a:cubicBezTo>
                  <a:cubicBezTo>
                    <a:pt x="7" y="35"/>
                    <a:pt x="9" y="26"/>
                    <a:pt x="16" y="26"/>
                  </a:cubicBezTo>
                  <a:cubicBezTo>
                    <a:pt x="17" y="26"/>
                    <a:pt x="21" y="30"/>
                    <a:pt x="26" y="30"/>
                  </a:cubicBezTo>
                  <a:cubicBezTo>
                    <a:pt x="31" y="30"/>
                    <a:pt x="35" y="26"/>
                    <a:pt x="36" y="26"/>
                  </a:cubicBezTo>
                  <a:cubicBezTo>
                    <a:pt x="43" y="26"/>
                    <a:pt x="45" y="35"/>
                    <a:pt x="45" y="41"/>
                  </a:cubicBezTo>
                  <a:cubicBezTo>
                    <a:pt x="45" y="46"/>
                    <a:pt x="42" y="48"/>
                    <a:pt x="38" y="48"/>
                  </a:cubicBezTo>
                  <a:close/>
                  <a:moveTo>
                    <a:pt x="26" y="28"/>
                  </a:moveTo>
                  <a:cubicBezTo>
                    <a:pt x="20" y="28"/>
                    <a:pt x="16" y="23"/>
                    <a:pt x="16" y="17"/>
                  </a:cubicBezTo>
                  <a:cubicBezTo>
                    <a:pt x="16" y="12"/>
                    <a:pt x="20" y="7"/>
                    <a:pt x="26" y="7"/>
                  </a:cubicBezTo>
                  <a:cubicBezTo>
                    <a:pt x="32" y="7"/>
                    <a:pt x="36" y="12"/>
                    <a:pt x="36" y="17"/>
                  </a:cubicBezTo>
                  <a:cubicBezTo>
                    <a:pt x="36" y="23"/>
                    <a:pt x="32" y="28"/>
                    <a:pt x="26" y="28"/>
                  </a:cubicBezTo>
                  <a:close/>
                  <a:moveTo>
                    <a:pt x="41" y="14"/>
                  </a:moveTo>
                  <a:cubicBezTo>
                    <a:pt x="38" y="14"/>
                    <a:pt x="35" y="11"/>
                    <a:pt x="35" y="7"/>
                  </a:cubicBezTo>
                  <a:cubicBezTo>
                    <a:pt x="35" y="3"/>
                    <a:pt x="38" y="0"/>
                    <a:pt x="41" y="0"/>
                  </a:cubicBezTo>
                  <a:cubicBezTo>
                    <a:pt x="45" y="0"/>
                    <a:pt x="48" y="3"/>
                    <a:pt x="48" y="7"/>
                  </a:cubicBezTo>
                  <a:cubicBezTo>
                    <a:pt x="48" y="11"/>
                    <a:pt x="45" y="14"/>
                    <a:pt x="41" y="14"/>
                  </a:cubicBezTo>
                  <a:close/>
                  <a:moveTo>
                    <a:pt x="46" y="28"/>
                  </a:moveTo>
                  <a:cubicBezTo>
                    <a:pt x="43" y="28"/>
                    <a:pt x="43" y="28"/>
                    <a:pt x="43" y="28"/>
                  </a:cubicBezTo>
                  <a:cubicBezTo>
                    <a:pt x="41" y="26"/>
                    <a:pt x="39" y="24"/>
                    <a:pt x="36" y="24"/>
                  </a:cubicBezTo>
                  <a:cubicBezTo>
                    <a:pt x="37" y="22"/>
                    <a:pt x="38" y="20"/>
                    <a:pt x="38" y="17"/>
                  </a:cubicBezTo>
                  <a:cubicBezTo>
                    <a:pt x="38" y="17"/>
                    <a:pt x="38" y="16"/>
                    <a:pt x="38" y="16"/>
                  </a:cubicBezTo>
                  <a:cubicBezTo>
                    <a:pt x="39" y="16"/>
                    <a:pt x="40" y="16"/>
                    <a:pt x="41" y="16"/>
                  </a:cubicBezTo>
                  <a:cubicBezTo>
                    <a:pt x="45" y="16"/>
                    <a:pt x="48" y="14"/>
                    <a:pt x="48" y="14"/>
                  </a:cubicBezTo>
                  <a:cubicBezTo>
                    <a:pt x="52" y="14"/>
                    <a:pt x="52" y="21"/>
                    <a:pt x="52" y="23"/>
                  </a:cubicBezTo>
                  <a:cubicBezTo>
                    <a:pt x="52" y="26"/>
                    <a:pt x="49" y="28"/>
                    <a:pt x="46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PA-组合 2">
            <a:extLst>
              <a:ext uri="{FF2B5EF4-FFF2-40B4-BE49-F238E27FC236}">
                <a16:creationId xmlns:a16="http://schemas.microsoft.com/office/drawing/2014/main" id="{6E5B602D-7D7C-4879-8084-742FDA98AF6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915081" y="1839078"/>
            <a:ext cx="2214396" cy="1254318"/>
            <a:chOff x="5605963" y="4878606"/>
            <a:chExt cx="2715043" cy="1254318"/>
          </a:xfrm>
        </p:grpSpPr>
        <p:sp>
          <p:nvSpPr>
            <p:cNvPr id="13" name="PA-文本框 6">
              <a:extLst>
                <a:ext uri="{FF2B5EF4-FFF2-40B4-BE49-F238E27FC236}">
                  <a16:creationId xmlns:a16="http://schemas.microsoft.com/office/drawing/2014/main" id="{C163F4EE-B7B7-4D20-98C2-093326E7304A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605963" y="4878606"/>
              <a:ext cx="1926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algn="l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OUR COMPANY</a:t>
              </a:r>
            </a:p>
          </p:txBody>
        </p:sp>
        <p:sp>
          <p:nvSpPr>
            <p:cNvPr id="14" name="PA-文本框 42">
              <a:extLst>
                <a:ext uri="{FF2B5EF4-FFF2-40B4-BE49-F238E27FC236}">
                  <a16:creationId xmlns:a16="http://schemas.microsoft.com/office/drawing/2014/main" id="{B215DBD8-236D-45DF-99B9-3343A5D6096F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5605963" y="5401826"/>
              <a:ext cx="2715043" cy="7310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6565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思源黑体 CN Normal" panose="020B0400000000000000" pitchFamily="34" charset="-128"/>
                  <a:ea typeface="思源黑体 CN Normal" panose="020B0400000000000000" pitchFamily="34" charset="-128"/>
                </a:defRPr>
              </a:lvl1pPr>
            </a:lstStyle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5" name="PA-组合 2">
            <a:extLst>
              <a:ext uri="{FF2B5EF4-FFF2-40B4-BE49-F238E27FC236}">
                <a16:creationId xmlns:a16="http://schemas.microsoft.com/office/drawing/2014/main" id="{C14BEF45-93DE-431F-BD3A-3FDA2325DC4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915081" y="4247443"/>
            <a:ext cx="2214396" cy="1254318"/>
            <a:chOff x="5605963" y="4878606"/>
            <a:chExt cx="2715043" cy="1254318"/>
          </a:xfrm>
        </p:grpSpPr>
        <p:sp>
          <p:nvSpPr>
            <p:cNvPr id="16" name="PA-文本框 6">
              <a:extLst>
                <a:ext uri="{FF2B5EF4-FFF2-40B4-BE49-F238E27FC236}">
                  <a16:creationId xmlns:a16="http://schemas.microsoft.com/office/drawing/2014/main" id="{AF582003-2E84-4C6C-88A8-0CAB53922D39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5605963" y="4878606"/>
              <a:ext cx="1926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algn="l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OUR COMPANY</a:t>
              </a:r>
            </a:p>
          </p:txBody>
        </p:sp>
        <p:sp>
          <p:nvSpPr>
            <p:cNvPr id="17" name="PA-文本框 42">
              <a:extLst>
                <a:ext uri="{FF2B5EF4-FFF2-40B4-BE49-F238E27FC236}">
                  <a16:creationId xmlns:a16="http://schemas.microsoft.com/office/drawing/2014/main" id="{34FF0452-141D-4301-9EF6-D21D0943AB93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605963" y="5401826"/>
              <a:ext cx="2715043" cy="7310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6565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思源黑体 CN Normal" panose="020B0400000000000000" pitchFamily="34" charset="-128"/>
                  <a:ea typeface="思源黑体 CN Normal" panose="020B0400000000000000" pitchFamily="34" charset="-128"/>
                </a:defRPr>
              </a:lvl1pPr>
            </a:lstStyle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8" name="PA-组合 2">
            <a:extLst>
              <a:ext uri="{FF2B5EF4-FFF2-40B4-BE49-F238E27FC236}">
                <a16:creationId xmlns:a16="http://schemas.microsoft.com/office/drawing/2014/main" id="{13D6826A-F975-4C92-A1E5-16B1492C4AB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135229" y="1839078"/>
            <a:ext cx="2214396" cy="1254318"/>
            <a:chOff x="5605963" y="4878606"/>
            <a:chExt cx="2715043" cy="1254318"/>
          </a:xfrm>
        </p:grpSpPr>
        <p:sp>
          <p:nvSpPr>
            <p:cNvPr id="19" name="PA-文本框 6">
              <a:extLst>
                <a:ext uri="{FF2B5EF4-FFF2-40B4-BE49-F238E27FC236}">
                  <a16:creationId xmlns:a16="http://schemas.microsoft.com/office/drawing/2014/main" id="{EE59B979-2CC1-4B15-BB0F-3CE7443F4D61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6394340" y="4878606"/>
              <a:ext cx="1926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algn="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OUR COMPANY</a:t>
              </a:r>
            </a:p>
          </p:txBody>
        </p:sp>
        <p:sp>
          <p:nvSpPr>
            <p:cNvPr id="20" name="PA-文本框 42">
              <a:extLst>
                <a:ext uri="{FF2B5EF4-FFF2-40B4-BE49-F238E27FC236}">
                  <a16:creationId xmlns:a16="http://schemas.microsoft.com/office/drawing/2014/main" id="{0C4AD949-0E67-408E-96C3-03342A400CFB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5605963" y="5401826"/>
              <a:ext cx="2715043" cy="7310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6565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思源黑体 CN Normal" panose="020B0400000000000000" pitchFamily="34" charset="-128"/>
                  <a:ea typeface="思源黑体 CN Normal" panose="020B0400000000000000" pitchFamily="34" charset="-128"/>
                </a:defRPr>
              </a:lvl1pPr>
            </a:lstStyle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PA-组合 2">
            <a:extLst>
              <a:ext uri="{FF2B5EF4-FFF2-40B4-BE49-F238E27FC236}">
                <a16:creationId xmlns:a16="http://schemas.microsoft.com/office/drawing/2014/main" id="{4B775381-7A55-45C2-A485-2A8E0E5FF5A9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135229" y="4247443"/>
            <a:ext cx="2214396" cy="1254318"/>
            <a:chOff x="5605963" y="4878606"/>
            <a:chExt cx="2715043" cy="1254318"/>
          </a:xfrm>
        </p:grpSpPr>
        <p:sp>
          <p:nvSpPr>
            <p:cNvPr id="22" name="PA-文本框 6">
              <a:extLst>
                <a:ext uri="{FF2B5EF4-FFF2-40B4-BE49-F238E27FC236}">
                  <a16:creationId xmlns:a16="http://schemas.microsoft.com/office/drawing/2014/main" id="{ADFB486E-61D6-4EB8-9F8A-0968B11D9AFE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6394340" y="4878606"/>
              <a:ext cx="19266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  <a:p>
              <a:pPr algn="r"/>
              <a:r>
                <a:rPr 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OUR COMPANY</a:t>
              </a:r>
            </a:p>
          </p:txBody>
        </p:sp>
        <p:sp>
          <p:nvSpPr>
            <p:cNvPr id="23" name="PA-文本框 42">
              <a:extLst>
                <a:ext uri="{FF2B5EF4-FFF2-40B4-BE49-F238E27FC236}">
                  <a16:creationId xmlns:a16="http://schemas.microsoft.com/office/drawing/2014/main" id="{71C84A0A-2498-4705-89E7-7BE74C5803FE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605963" y="5401826"/>
              <a:ext cx="2715043" cy="73109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6565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思源黑体 CN Normal" panose="020B0400000000000000" pitchFamily="34" charset="-128"/>
                  <a:ea typeface="思源黑体 CN Normal" panose="020B0400000000000000" pitchFamily="34" charset="-128"/>
                </a:defRPr>
              </a:lvl1pPr>
            </a:lstStyle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6B44F782-1EF9-4168-BEAB-FB80F0F44E48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工作回顾</a:t>
            </a:r>
          </a:p>
        </p:txBody>
      </p:sp>
    </p:spTree>
    <p:extLst>
      <p:ext uri="{BB962C8B-B14F-4D97-AF65-F5344CB8AC3E}">
        <p14:creationId xmlns:p14="http://schemas.microsoft.com/office/powerpoint/2010/main" val="370811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F89FB00B-B097-4921-B930-4ACCC6614AB8}"/>
              </a:ext>
            </a:extLst>
          </p:cNvPr>
          <p:cNvGrpSpPr/>
          <p:nvPr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467B32C1-CF8A-4126-9362-FC6302B02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" t="43632" r="75391" b="1503"/>
            <a:stretch/>
          </p:blipFill>
          <p:spPr>
            <a:xfrm>
              <a:off x="0" y="2646220"/>
              <a:ext cx="5746070" cy="421178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C74E5A6B-8327-4905-A8D7-881E752F5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89" t="1503" r="53055" b="48530"/>
            <a:stretch/>
          </p:blipFill>
          <p:spPr>
            <a:xfrm>
              <a:off x="8134466" y="1"/>
              <a:ext cx="4057534" cy="2646218"/>
            </a:xfrm>
            <a:prstGeom prst="rect">
              <a:avLst/>
            </a:prstGeom>
          </p:spPr>
        </p:pic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BB3C664A-669B-46A9-860A-63BDB7A3A739}"/>
              </a:ext>
            </a:extLst>
          </p:cNvPr>
          <p:cNvGrpSpPr/>
          <p:nvPr/>
        </p:nvGrpSpPr>
        <p:grpSpPr>
          <a:xfrm>
            <a:off x="446258" y="490471"/>
            <a:ext cx="4970870" cy="337326"/>
            <a:chOff x="446258" y="490471"/>
            <a:chExt cx="4970870" cy="337326"/>
          </a:xfrm>
        </p:grpSpPr>
        <p:sp>
          <p:nvSpPr>
            <p:cNvPr id="39" name="圆角矩形 20">
              <a:extLst>
                <a:ext uri="{FF2B5EF4-FFF2-40B4-BE49-F238E27FC236}">
                  <a16:creationId xmlns:a16="http://schemas.microsoft.com/office/drawing/2014/main" id="{2BC5B6D9-C7D4-48DB-BD90-FAE96E9A2CFA}"/>
                </a:ext>
              </a:extLst>
            </p:cNvPr>
            <p:cNvSpPr/>
            <p:nvPr/>
          </p:nvSpPr>
          <p:spPr>
            <a:xfrm>
              <a:off x="2925543" y="490471"/>
              <a:ext cx="1324017" cy="337326"/>
            </a:xfrm>
            <a:prstGeom prst="roundRect">
              <a:avLst/>
            </a:prstGeom>
            <a:solidFill>
              <a:srgbClr val="146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3BE9B46-EB2A-48F3-B5BA-1FA31918A41C}"/>
                </a:ext>
              </a:extLst>
            </p:cNvPr>
            <p:cNvSpPr txBox="1"/>
            <p:nvPr/>
          </p:nvSpPr>
          <p:spPr>
            <a:xfrm>
              <a:off x="446258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creative</a:t>
              </a: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05E6C2D3-5546-4FF0-A3BB-A487228E564A}"/>
                </a:ext>
              </a:extLst>
            </p:cNvPr>
            <p:cNvSpPr txBox="1"/>
            <p:nvPr/>
          </p:nvSpPr>
          <p:spPr>
            <a:xfrm>
              <a:off x="4420280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clear</a:t>
              </a: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37469AC6-5592-4A7D-B590-C16407E39162}"/>
                </a:ext>
              </a:extLst>
            </p:cNvPr>
            <p:cNvSpPr txBox="1"/>
            <p:nvPr/>
          </p:nvSpPr>
          <p:spPr>
            <a:xfrm>
              <a:off x="1770932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fasion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23E9A18-4677-438D-9C36-77A559F9CB8B}"/>
                </a:ext>
              </a:extLst>
            </p:cNvPr>
            <p:cNvSpPr txBox="1"/>
            <p:nvPr/>
          </p:nvSpPr>
          <p:spPr>
            <a:xfrm>
              <a:off x="3089127" y="505246"/>
              <a:ext cx="9968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+mn-ea"/>
                  <a:sym typeface="Arial" panose="020B0604020202020204" pitchFamily="34" charset="0"/>
                </a:rPr>
                <a:t>powerful</a:t>
              </a:r>
            </a:p>
          </p:txBody>
        </p:sp>
      </p:grpSp>
      <p:sp>
        <p:nvSpPr>
          <p:cNvPr id="44" name="菱形 43">
            <a:extLst>
              <a:ext uri="{FF2B5EF4-FFF2-40B4-BE49-F238E27FC236}">
                <a16:creationId xmlns:a16="http://schemas.microsoft.com/office/drawing/2014/main" id="{D892BC19-EE3B-491B-B880-967B78021569}"/>
              </a:ext>
            </a:extLst>
          </p:cNvPr>
          <p:cNvSpPr/>
          <p:nvPr/>
        </p:nvSpPr>
        <p:spPr>
          <a:xfrm>
            <a:off x="4212029" y="2799116"/>
            <a:ext cx="1759030" cy="1759030"/>
          </a:xfrm>
          <a:prstGeom prst="diamond">
            <a:avLst/>
          </a:pr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b="1" dirty="0"/>
              <a:t>2</a:t>
            </a:r>
            <a:endParaRPr lang="zh-CN" altLang="en-US" sz="6000" b="1" dirty="0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C9DAB40-9148-40E4-AD30-FECB0CE41F49}"/>
              </a:ext>
            </a:extLst>
          </p:cNvPr>
          <p:cNvSpPr txBox="1"/>
          <p:nvPr/>
        </p:nvSpPr>
        <p:spPr>
          <a:xfrm>
            <a:off x="6273793" y="2881884"/>
            <a:ext cx="2870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团队评价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E0A6EA8B-2FB8-43A4-AE13-C8D6B89BC845}"/>
              </a:ext>
            </a:extLst>
          </p:cNvPr>
          <p:cNvSpPr txBox="1"/>
          <p:nvPr/>
        </p:nvSpPr>
        <p:spPr>
          <a:xfrm>
            <a:off x="6273793" y="3712881"/>
            <a:ext cx="4057535" cy="7368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cs typeface="+mn-ea"/>
                <a:sym typeface="Arial" panose="020B0604020202020204" pitchFamily="34" charset="0"/>
              </a:rPr>
              <a:t>Books possess an essence of immortality. They are by far the most lasting products of human effort. Temples and statues decay, but books survive.</a:t>
            </a:r>
          </a:p>
        </p:txBody>
      </p:sp>
    </p:spTree>
    <p:extLst>
      <p:ext uri="{BB962C8B-B14F-4D97-AF65-F5344CB8AC3E}">
        <p14:creationId xmlns:p14="http://schemas.microsoft.com/office/powerpoint/2010/main" val="135921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1">
            <a:extLst>
              <a:ext uri="{FF2B5EF4-FFF2-40B4-BE49-F238E27FC236}">
                <a16:creationId xmlns:a16="http://schemas.microsoft.com/office/drawing/2014/main" id="{4DB7B095-A213-404C-88E7-E6AF66F52E8F}"/>
              </a:ext>
            </a:extLst>
          </p:cNvPr>
          <p:cNvCxnSpPr>
            <a:endCxn id="6" idx="1"/>
          </p:cNvCxnSpPr>
          <p:nvPr/>
        </p:nvCxnSpPr>
        <p:spPr>
          <a:xfrm>
            <a:off x="2358385" y="2802082"/>
            <a:ext cx="1320662" cy="64294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12">
            <a:extLst>
              <a:ext uri="{FF2B5EF4-FFF2-40B4-BE49-F238E27FC236}">
                <a16:creationId xmlns:a16="http://schemas.microsoft.com/office/drawing/2014/main" id="{EB31176C-5A36-47AF-9B1D-836EEA1744E2}"/>
              </a:ext>
            </a:extLst>
          </p:cNvPr>
          <p:cNvCxnSpPr>
            <a:endCxn id="7" idx="1"/>
          </p:cNvCxnSpPr>
          <p:nvPr/>
        </p:nvCxnSpPr>
        <p:spPr>
          <a:xfrm flipV="1">
            <a:off x="4841043" y="2594428"/>
            <a:ext cx="1420830" cy="88035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13">
            <a:extLst>
              <a:ext uri="{FF2B5EF4-FFF2-40B4-BE49-F238E27FC236}">
                <a16:creationId xmlns:a16="http://schemas.microsoft.com/office/drawing/2014/main" id="{1E2A4C02-86A9-4CAA-8605-5A62AF83F1B0}"/>
              </a:ext>
            </a:extLst>
          </p:cNvPr>
          <p:cNvCxnSpPr>
            <a:stCxn id="7" idx="3"/>
          </p:cNvCxnSpPr>
          <p:nvPr/>
        </p:nvCxnSpPr>
        <p:spPr>
          <a:xfrm>
            <a:off x="7639117" y="2594428"/>
            <a:ext cx="1450477" cy="71940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2F04C66E-F6FC-4857-8167-0D6FCEEE7112}"/>
              </a:ext>
            </a:extLst>
          </p:cNvPr>
          <p:cNvSpPr/>
          <p:nvPr/>
        </p:nvSpPr>
        <p:spPr>
          <a:xfrm>
            <a:off x="1537884" y="2405554"/>
            <a:ext cx="863288" cy="909836"/>
          </a:xfrm>
          <a:prstGeom prst="rect">
            <a:avLst/>
          </a:pr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53860E0-79B1-4CCF-936B-9CDC24759178}"/>
              </a:ext>
            </a:extLst>
          </p:cNvPr>
          <p:cNvSpPr/>
          <p:nvPr/>
        </p:nvSpPr>
        <p:spPr>
          <a:xfrm>
            <a:off x="3679047" y="2822965"/>
            <a:ext cx="1180477" cy="1244130"/>
          </a:xfrm>
          <a:prstGeom prst="rect">
            <a:avLst/>
          </a:prstGeom>
          <a:solidFill>
            <a:srgbClr val="3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D1D214B-F40C-4140-B455-68225BFBB5EB}"/>
              </a:ext>
            </a:extLst>
          </p:cNvPr>
          <p:cNvSpPr/>
          <p:nvPr/>
        </p:nvSpPr>
        <p:spPr>
          <a:xfrm>
            <a:off x="6261873" y="1868674"/>
            <a:ext cx="1377244" cy="1451507"/>
          </a:xfrm>
          <a:prstGeom prst="rect">
            <a:avLst/>
          </a:prstGeom>
          <a:solidFill>
            <a:srgbClr val="146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219DE90-4C73-47A7-B0C9-245143092C7B}"/>
              </a:ext>
            </a:extLst>
          </p:cNvPr>
          <p:cNvSpPr/>
          <p:nvPr/>
        </p:nvSpPr>
        <p:spPr>
          <a:xfrm>
            <a:off x="9087666" y="2667446"/>
            <a:ext cx="1180477" cy="1244130"/>
          </a:xfrm>
          <a:prstGeom prst="rect">
            <a:avLst/>
          </a:prstGeom>
          <a:solidFill>
            <a:srgbClr val="338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9" name="文本框 19">
            <a:extLst>
              <a:ext uri="{FF2B5EF4-FFF2-40B4-BE49-F238E27FC236}">
                <a16:creationId xmlns:a16="http://schemas.microsoft.com/office/drawing/2014/main" id="{FA6B06EF-216E-4CFC-ACAD-B3269BBDB5F8}"/>
              </a:ext>
            </a:extLst>
          </p:cNvPr>
          <p:cNvSpPr txBox="1"/>
          <p:nvPr/>
        </p:nvSpPr>
        <p:spPr>
          <a:xfrm>
            <a:off x="1639951" y="267580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标题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2E9A2B1-DDD7-4C77-9909-AAE6E02C2009}"/>
              </a:ext>
            </a:extLst>
          </p:cNvPr>
          <p:cNvSpPr txBox="1"/>
          <p:nvPr/>
        </p:nvSpPr>
        <p:spPr>
          <a:xfrm>
            <a:off x="3939708" y="326036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标题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4864B00-0A6B-4F7E-B153-9F1C79D62F5C}"/>
              </a:ext>
            </a:extLst>
          </p:cNvPr>
          <p:cNvSpPr txBox="1"/>
          <p:nvPr/>
        </p:nvSpPr>
        <p:spPr>
          <a:xfrm>
            <a:off x="6620918" y="240976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标题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DB05062-8878-4CF8-8658-242DB8EC74DB}"/>
              </a:ext>
            </a:extLst>
          </p:cNvPr>
          <p:cNvSpPr txBox="1"/>
          <p:nvPr/>
        </p:nvSpPr>
        <p:spPr>
          <a:xfrm>
            <a:off x="9348327" y="310484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标题</a:t>
            </a:r>
          </a:p>
        </p:txBody>
      </p:sp>
      <p:grpSp>
        <p:nvGrpSpPr>
          <p:cNvPr id="13" name="PA-组合 2">
            <a:extLst>
              <a:ext uri="{FF2B5EF4-FFF2-40B4-BE49-F238E27FC236}">
                <a16:creationId xmlns:a16="http://schemas.microsoft.com/office/drawing/2014/main" id="{C67BD345-DD96-43D9-993C-E3A61907EA1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954776" y="4492792"/>
            <a:ext cx="2214397" cy="1019536"/>
            <a:chOff x="5926136" y="5087195"/>
            <a:chExt cx="2715044" cy="1019536"/>
          </a:xfrm>
        </p:grpSpPr>
        <p:sp>
          <p:nvSpPr>
            <p:cNvPr id="14" name="PA-文本框 6">
              <a:extLst>
                <a:ext uri="{FF2B5EF4-FFF2-40B4-BE49-F238E27FC236}">
                  <a16:creationId xmlns:a16="http://schemas.microsoft.com/office/drawing/2014/main" id="{42D38B31-42D5-46B4-9BBB-8A1ECDD60B52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5926136" y="5087195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PA-文本框 42">
              <a:extLst>
                <a:ext uri="{FF2B5EF4-FFF2-40B4-BE49-F238E27FC236}">
                  <a16:creationId xmlns:a16="http://schemas.microsoft.com/office/drawing/2014/main" id="{6FA6B91B-D759-43C4-AF0F-F19D3338FB6B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5926137" y="5372299"/>
              <a:ext cx="2715043" cy="7344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143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PA-组合 2">
            <a:extLst>
              <a:ext uri="{FF2B5EF4-FFF2-40B4-BE49-F238E27FC236}">
                <a16:creationId xmlns:a16="http://schemas.microsoft.com/office/drawing/2014/main" id="{AAFE24D7-3581-49BA-97BC-1A70F22D40F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639384" y="4483441"/>
            <a:ext cx="2214397" cy="1019536"/>
            <a:chOff x="5926136" y="5087195"/>
            <a:chExt cx="2715044" cy="1019536"/>
          </a:xfrm>
        </p:grpSpPr>
        <p:sp>
          <p:nvSpPr>
            <p:cNvPr id="17" name="PA-文本框 6">
              <a:extLst>
                <a:ext uri="{FF2B5EF4-FFF2-40B4-BE49-F238E27FC236}">
                  <a16:creationId xmlns:a16="http://schemas.microsoft.com/office/drawing/2014/main" id="{9D9E310F-C37A-4256-A6E9-9C630393CCC6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5926136" y="5087195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PA-文本框 42">
              <a:extLst>
                <a:ext uri="{FF2B5EF4-FFF2-40B4-BE49-F238E27FC236}">
                  <a16:creationId xmlns:a16="http://schemas.microsoft.com/office/drawing/2014/main" id="{0C37A9AE-E225-4DE0-8794-BA0F2B2542A5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5926137" y="5372299"/>
              <a:ext cx="2715043" cy="7344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143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PA-组合 2">
            <a:extLst>
              <a:ext uri="{FF2B5EF4-FFF2-40B4-BE49-F238E27FC236}">
                <a16:creationId xmlns:a16="http://schemas.microsoft.com/office/drawing/2014/main" id="{8B46AA40-DE5B-4F30-9FD9-C54B3B2E74B9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214128" y="4483441"/>
            <a:ext cx="2214397" cy="1019536"/>
            <a:chOff x="5926136" y="5087195"/>
            <a:chExt cx="2715044" cy="1019536"/>
          </a:xfrm>
        </p:grpSpPr>
        <p:sp>
          <p:nvSpPr>
            <p:cNvPr id="20" name="PA-文本框 6">
              <a:extLst>
                <a:ext uri="{FF2B5EF4-FFF2-40B4-BE49-F238E27FC236}">
                  <a16:creationId xmlns:a16="http://schemas.microsoft.com/office/drawing/2014/main" id="{0B226344-D645-4D28-A42A-DDF7C4BC130A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5926136" y="5087195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PA-文本框 42">
              <a:extLst>
                <a:ext uri="{FF2B5EF4-FFF2-40B4-BE49-F238E27FC236}">
                  <a16:creationId xmlns:a16="http://schemas.microsoft.com/office/drawing/2014/main" id="{2E0E5F20-90F2-48CA-A443-075648F4B929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5926137" y="5372299"/>
              <a:ext cx="2715043" cy="7344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143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2" name="PA-组合 2">
            <a:extLst>
              <a:ext uri="{FF2B5EF4-FFF2-40B4-BE49-F238E27FC236}">
                <a16:creationId xmlns:a16="http://schemas.microsoft.com/office/drawing/2014/main" id="{D58D824E-BA85-4A75-97FB-AECDE198742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426756" y="4483441"/>
            <a:ext cx="2214397" cy="1019536"/>
            <a:chOff x="5926136" y="5087195"/>
            <a:chExt cx="2715044" cy="1019536"/>
          </a:xfrm>
        </p:grpSpPr>
        <p:sp>
          <p:nvSpPr>
            <p:cNvPr id="23" name="PA-文本框 6">
              <a:extLst>
                <a:ext uri="{FF2B5EF4-FFF2-40B4-BE49-F238E27FC236}">
                  <a16:creationId xmlns:a16="http://schemas.microsoft.com/office/drawing/2014/main" id="{A60E8383-1148-4F99-A0E9-62F2673DD8D5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5926136" y="5087195"/>
              <a:ext cx="1926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输入您的标题</a:t>
              </a:r>
              <a:endPara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PA-文本框 42">
              <a:extLst>
                <a:ext uri="{FF2B5EF4-FFF2-40B4-BE49-F238E27FC236}">
                  <a16:creationId xmlns:a16="http://schemas.microsoft.com/office/drawing/2014/main" id="{923FC4B2-390B-41F1-92C1-477421ABB0EE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5926137" y="5372299"/>
              <a:ext cx="2715043" cy="7344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defTabSz="457143">
                <a:lnSpc>
                  <a:spcPct val="130000"/>
                </a:lnSpc>
                <a:defRPr sz="1400">
                  <a:solidFill>
                    <a:schemeClr val="bg1">
                      <a:lumMod val="50000"/>
                    </a:schemeClr>
                  </a:solidFill>
                  <a:latin typeface="Source Han Sans CN Normal" panose="020B0400000000000000" pitchFamily="34" charset="-128"/>
                  <a:ea typeface="Source Han Sans CN Normal" panose="020B0400000000000000" pitchFamily="34" charset="-128"/>
                </a:defRPr>
              </a:lvl1pPr>
            </a:lstStyle>
            <a:p>
              <a:pPr algn="l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rPr>
                <a:t>此处添加详细文本描述，建议与标题相关并符合整体语言风格，语言描述尽量简洁生动。</a:t>
              </a:r>
              <a:endParaRPr lang="id-ID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8862A28F-E8AA-4928-96FE-D4FF4FAA97AF}"/>
              </a:ext>
            </a:extLst>
          </p:cNvPr>
          <p:cNvSpPr txBox="1"/>
          <p:nvPr/>
        </p:nvSpPr>
        <p:spPr>
          <a:xfrm>
            <a:off x="1563247" y="554319"/>
            <a:ext cx="28702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rPr>
              <a:t>团队评价</a:t>
            </a:r>
          </a:p>
        </p:txBody>
      </p:sp>
    </p:spTree>
    <p:extLst>
      <p:ext uri="{BB962C8B-B14F-4D97-AF65-F5344CB8AC3E}">
        <p14:creationId xmlns:p14="http://schemas.microsoft.com/office/powerpoint/2010/main" val="154267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DACB70D1-91FF-4F11-B6EE-646B4640EE1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C:\Users\corden\Desktop"/>
  <p:tag name="ISPRING_PRESENTATION_TITLE" val="演示文稿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heme/theme1.xml><?xml version="1.0" encoding="utf-8"?>
<a:theme xmlns:a="http://schemas.openxmlformats.org/drawingml/2006/main" name="Office 主题​​">
  <a:themeElements>
    <a:clrScheme name="自定义 1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1ACBC"/>
      </a:accent1>
      <a:accent2>
        <a:srgbClr val="D3C09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Arial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1743</Words>
  <Application>Microsoft Office PowerPoint</Application>
  <PresentationFormat>宽屏</PresentationFormat>
  <Paragraphs>230</Paragraphs>
  <Slides>23</Slides>
  <Notes>23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3" baseType="lpstr">
      <vt:lpstr>A思源黑体—06</vt:lpstr>
      <vt:lpstr>Open Sans</vt:lpstr>
      <vt:lpstr>等线</vt:lpstr>
      <vt:lpstr>思源黑体 CN Bold</vt:lpstr>
      <vt:lpstr>思源黑体 CN Medium</vt:lpstr>
      <vt:lpstr>宋体</vt:lpstr>
      <vt:lpstr>Arial</vt:lpstr>
      <vt:lpstr>Segoe UI</vt:lpstr>
      <vt:lpstr>Segoe UI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演示文稿2</dc:title>
  <dc:creator>.</dc:creator>
  <cp:lastModifiedBy>Administrator</cp:lastModifiedBy>
  <cp:revision>49</cp:revision>
  <dcterms:created xsi:type="dcterms:W3CDTF">2020-03-03T07:16:59Z</dcterms:created>
  <dcterms:modified xsi:type="dcterms:W3CDTF">2020-10-13T09:14:16Z</dcterms:modified>
</cp:coreProperties>
</file>